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2"/>
  </p:notesMasterIdLst>
  <p:sldIdLst>
    <p:sldId id="271" r:id="rId5"/>
    <p:sldId id="296" r:id="rId6"/>
    <p:sldId id="306" r:id="rId7"/>
    <p:sldId id="295" r:id="rId8"/>
    <p:sldId id="297" r:id="rId9"/>
    <p:sldId id="278" r:id="rId10"/>
    <p:sldId id="294" r:id="rId11"/>
    <p:sldId id="298" r:id="rId12"/>
    <p:sldId id="299" r:id="rId13"/>
    <p:sldId id="302" r:id="rId14"/>
    <p:sldId id="286" r:id="rId15"/>
    <p:sldId id="289" r:id="rId16"/>
    <p:sldId id="291" r:id="rId17"/>
    <p:sldId id="303" r:id="rId18"/>
    <p:sldId id="292" r:id="rId19"/>
    <p:sldId id="304" r:id="rId20"/>
    <p:sldId id="305"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1335D"/>
    <a:srgbClr val="44546A"/>
    <a:srgbClr val="EEBD3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D91C29C-3CF4-4560-9174-83AA5421461B}" v="37" dt="2024-08-18T06:03:08.25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994" autoAdjust="0"/>
    <p:restoredTop sz="79184" autoAdjust="0"/>
  </p:normalViewPr>
  <p:slideViewPr>
    <p:cSldViewPr snapToGrid="0">
      <p:cViewPr varScale="1">
        <p:scale>
          <a:sx n="89" d="100"/>
          <a:sy n="89" d="100"/>
        </p:scale>
        <p:origin x="528" y="5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8931789-1E42-4916-A200-2514A00DA977}" type="datetimeFigureOut">
              <a:rPr lang="en-CA" smtClean="0"/>
              <a:t>2024-08-18</a:t>
            </a:fld>
            <a:endParaRPr lang="en-CA"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5D7A756-DF3B-4C15-99E0-34EAAA45D0F2}" type="slidenum">
              <a:rPr lang="en-CA" smtClean="0"/>
              <a:t>‹#›</a:t>
            </a:fld>
            <a:endParaRPr lang="en-CA" dirty="0"/>
          </a:p>
        </p:txBody>
      </p:sp>
    </p:spTree>
    <p:extLst>
      <p:ext uri="{BB962C8B-B14F-4D97-AF65-F5344CB8AC3E}">
        <p14:creationId xmlns:p14="http://schemas.microsoft.com/office/powerpoint/2010/main" val="746261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Welcome, and thank you for coming to the McDonald Institute Annual Community Meeting. </a:t>
            </a:r>
          </a:p>
          <a:p>
            <a:endParaRPr lang="en-CA" dirty="0"/>
          </a:p>
        </p:txBody>
      </p:sp>
      <p:sp>
        <p:nvSpPr>
          <p:cNvPr id="4" name="Slide Number Placeholder 3"/>
          <p:cNvSpPr>
            <a:spLocks noGrp="1"/>
          </p:cNvSpPr>
          <p:nvPr>
            <p:ph type="sldNum" sz="quarter" idx="5"/>
          </p:nvPr>
        </p:nvSpPr>
        <p:spPr/>
        <p:txBody>
          <a:bodyPr/>
          <a:lstStyle/>
          <a:p>
            <a:fld id="{85D7A756-DF3B-4C15-99E0-34EAAA45D0F2}" type="slidenum">
              <a:rPr lang="en-CA" smtClean="0"/>
              <a:t>1</a:t>
            </a:fld>
            <a:endParaRPr lang="en-CA" dirty="0"/>
          </a:p>
        </p:txBody>
      </p:sp>
    </p:spTree>
    <p:extLst>
      <p:ext uri="{BB962C8B-B14F-4D97-AF65-F5344CB8AC3E}">
        <p14:creationId xmlns:p14="http://schemas.microsoft.com/office/powerpoint/2010/main" val="12532892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Slide style 1: You can cycle through these slide designs, or choose one to use throughout the presentation.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endParaRPr lang="en-CA" dirty="0"/>
          </a:p>
        </p:txBody>
      </p:sp>
      <p:sp>
        <p:nvSpPr>
          <p:cNvPr id="4" name="Slide Number Placeholder 3"/>
          <p:cNvSpPr>
            <a:spLocks noGrp="1"/>
          </p:cNvSpPr>
          <p:nvPr>
            <p:ph type="sldNum" sz="quarter" idx="5"/>
          </p:nvPr>
        </p:nvSpPr>
        <p:spPr/>
        <p:txBody>
          <a:bodyPr/>
          <a:lstStyle/>
          <a:p>
            <a:fld id="{85D7A756-DF3B-4C15-99E0-34EAAA45D0F2}" type="slidenum">
              <a:rPr lang="en-CA" smtClean="0"/>
              <a:t>12</a:t>
            </a:fld>
            <a:endParaRPr lang="en-CA" dirty="0"/>
          </a:p>
        </p:txBody>
      </p:sp>
    </p:spTree>
    <p:extLst>
      <p:ext uri="{BB962C8B-B14F-4D97-AF65-F5344CB8AC3E}">
        <p14:creationId xmlns:p14="http://schemas.microsoft.com/office/powerpoint/2010/main" val="20154023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800" dirty="0">
                <a:effectLst/>
                <a:latin typeface="Calibri" panose="020F0502020204030204" pitchFamily="34" charset="0"/>
                <a:ea typeface="Calibri" panose="020F0502020204030204" pitchFamily="34" charset="0"/>
                <a:cs typeface="Times New Roman" panose="02020603050405020304" pitchFamily="18" charset="0"/>
              </a:rPr>
              <a:t>Finish this slide by 10:10 </a:t>
            </a:r>
          </a:p>
          <a:p>
            <a:r>
              <a:rPr lang="en-CA" sz="1800" dirty="0">
                <a:effectLst/>
                <a:latin typeface="Calibri" panose="020F0502020204030204" pitchFamily="34" charset="0"/>
                <a:ea typeface="Calibri" panose="020F0502020204030204" pitchFamily="34" charset="0"/>
                <a:cs typeface="Times New Roman" panose="02020603050405020304" pitchFamily="18" charset="0"/>
              </a:rPr>
              <a:t>Set the first timer for 8 minutes</a:t>
            </a:r>
          </a:p>
          <a:p>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r>
              <a:rPr lang="en-CA" sz="1800" dirty="0">
                <a:effectLst/>
                <a:latin typeface="Calibri" panose="020F0502020204030204" pitchFamily="34" charset="0"/>
                <a:ea typeface="Calibri" panose="020F0502020204030204" pitchFamily="34" charset="0"/>
                <a:cs typeface="Times New Roman" panose="02020603050405020304" pitchFamily="18" charset="0"/>
              </a:rPr>
              <a:t>Set another timer for 3 minutes. </a:t>
            </a:r>
          </a:p>
          <a:p>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CA" dirty="0"/>
          </a:p>
        </p:txBody>
      </p:sp>
      <p:sp>
        <p:nvSpPr>
          <p:cNvPr id="4" name="Slide Number Placeholder 3"/>
          <p:cNvSpPr>
            <a:spLocks noGrp="1"/>
          </p:cNvSpPr>
          <p:nvPr>
            <p:ph type="sldNum" sz="quarter" idx="5"/>
          </p:nvPr>
        </p:nvSpPr>
        <p:spPr/>
        <p:txBody>
          <a:bodyPr/>
          <a:lstStyle/>
          <a:p>
            <a:fld id="{85D7A756-DF3B-4C15-99E0-34EAAA45D0F2}" type="slidenum">
              <a:rPr lang="en-CA" smtClean="0"/>
              <a:t>13</a:t>
            </a:fld>
            <a:endParaRPr lang="en-CA" dirty="0"/>
          </a:p>
        </p:txBody>
      </p:sp>
    </p:spTree>
    <p:extLst>
      <p:ext uri="{BB962C8B-B14F-4D97-AF65-F5344CB8AC3E}">
        <p14:creationId xmlns:p14="http://schemas.microsoft.com/office/powerpoint/2010/main" val="15439855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800" dirty="0">
                <a:effectLst/>
                <a:latin typeface="Calibri" panose="020F0502020204030204" pitchFamily="34" charset="0"/>
                <a:ea typeface="Calibri" panose="020F0502020204030204" pitchFamily="34" charset="0"/>
                <a:cs typeface="Times New Roman" panose="02020603050405020304" pitchFamily="18" charset="0"/>
              </a:rPr>
              <a:t>Finish this slide by 10:25  - set a timer for 8 minutes.</a:t>
            </a:r>
            <a:endParaRPr lang="en-CA" dirty="0"/>
          </a:p>
        </p:txBody>
      </p:sp>
      <p:sp>
        <p:nvSpPr>
          <p:cNvPr id="4" name="Slide Number Placeholder 3"/>
          <p:cNvSpPr>
            <a:spLocks noGrp="1"/>
          </p:cNvSpPr>
          <p:nvPr>
            <p:ph type="sldNum" sz="quarter" idx="5"/>
          </p:nvPr>
        </p:nvSpPr>
        <p:spPr/>
        <p:txBody>
          <a:bodyPr/>
          <a:lstStyle/>
          <a:p>
            <a:fld id="{85D7A756-DF3B-4C15-99E0-34EAAA45D0F2}" type="slidenum">
              <a:rPr lang="en-CA" smtClean="0"/>
              <a:t>14</a:t>
            </a:fld>
            <a:endParaRPr lang="en-CA" dirty="0"/>
          </a:p>
        </p:txBody>
      </p:sp>
    </p:spTree>
    <p:extLst>
      <p:ext uri="{BB962C8B-B14F-4D97-AF65-F5344CB8AC3E}">
        <p14:creationId xmlns:p14="http://schemas.microsoft.com/office/powerpoint/2010/main" val="16205377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Finish this slide by 10:35, set a timer for 8 minutes. </a:t>
            </a:r>
          </a:p>
        </p:txBody>
      </p:sp>
      <p:sp>
        <p:nvSpPr>
          <p:cNvPr id="4" name="Slide Number Placeholder 3"/>
          <p:cNvSpPr>
            <a:spLocks noGrp="1"/>
          </p:cNvSpPr>
          <p:nvPr>
            <p:ph type="sldNum" sz="quarter" idx="5"/>
          </p:nvPr>
        </p:nvSpPr>
        <p:spPr/>
        <p:txBody>
          <a:bodyPr/>
          <a:lstStyle/>
          <a:p>
            <a:fld id="{85D7A756-DF3B-4C15-99E0-34EAAA45D0F2}" type="slidenum">
              <a:rPr lang="en-CA" smtClean="0"/>
              <a:t>15</a:t>
            </a:fld>
            <a:endParaRPr lang="en-CA" dirty="0"/>
          </a:p>
        </p:txBody>
      </p:sp>
    </p:spTree>
    <p:extLst>
      <p:ext uri="{BB962C8B-B14F-4D97-AF65-F5344CB8AC3E}">
        <p14:creationId xmlns:p14="http://schemas.microsoft.com/office/powerpoint/2010/main" val="37899888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Finish this slide by 10:45 </a:t>
            </a:r>
          </a:p>
          <a:p>
            <a:r>
              <a:rPr lang="en-CA" dirty="0"/>
              <a:t>Set a timer for 5 minutes and leave 5 minutes to allow for groups to share about their connections. </a:t>
            </a:r>
          </a:p>
        </p:txBody>
      </p:sp>
      <p:sp>
        <p:nvSpPr>
          <p:cNvPr id="4" name="Slide Number Placeholder 3"/>
          <p:cNvSpPr>
            <a:spLocks noGrp="1"/>
          </p:cNvSpPr>
          <p:nvPr>
            <p:ph type="sldNum" sz="quarter" idx="5"/>
          </p:nvPr>
        </p:nvSpPr>
        <p:spPr/>
        <p:txBody>
          <a:bodyPr/>
          <a:lstStyle/>
          <a:p>
            <a:fld id="{85D7A756-DF3B-4C15-99E0-34EAAA45D0F2}" type="slidenum">
              <a:rPr lang="en-CA" smtClean="0"/>
              <a:t>16</a:t>
            </a:fld>
            <a:endParaRPr lang="en-CA" dirty="0"/>
          </a:p>
        </p:txBody>
      </p:sp>
    </p:spTree>
    <p:extLst>
      <p:ext uri="{BB962C8B-B14F-4D97-AF65-F5344CB8AC3E}">
        <p14:creationId xmlns:p14="http://schemas.microsoft.com/office/powerpoint/2010/main" val="3748037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85D7A756-DF3B-4C15-99E0-34EAAA45D0F2}" type="slidenum">
              <a:rPr lang="en-CA" smtClean="0"/>
              <a:t>17</a:t>
            </a:fld>
            <a:endParaRPr lang="en-CA" dirty="0"/>
          </a:p>
        </p:txBody>
      </p:sp>
    </p:spTree>
    <p:extLst>
      <p:ext uri="{BB962C8B-B14F-4D97-AF65-F5344CB8AC3E}">
        <p14:creationId xmlns:p14="http://schemas.microsoft.com/office/powerpoint/2010/main" val="9835880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I’m Zac, the communications officer at the McDonald Institute. </a:t>
            </a:r>
          </a:p>
        </p:txBody>
      </p:sp>
      <p:sp>
        <p:nvSpPr>
          <p:cNvPr id="4" name="Slide Number Placeholder 3"/>
          <p:cNvSpPr>
            <a:spLocks noGrp="1"/>
          </p:cNvSpPr>
          <p:nvPr>
            <p:ph type="sldNum" sz="quarter" idx="5"/>
          </p:nvPr>
        </p:nvSpPr>
        <p:spPr/>
        <p:txBody>
          <a:bodyPr/>
          <a:lstStyle/>
          <a:p>
            <a:fld id="{85D7A756-DF3B-4C15-99E0-34EAAA45D0F2}" type="slidenum">
              <a:rPr lang="en-CA" smtClean="0"/>
              <a:t>2</a:t>
            </a:fld>
            <a:endParaRPr lang="en-CA" dirty="0"/>
          </a:p>
        </p:txBody>
      </p:sp>
    </p:spTree>
    <p:extLst>
      <p:ext uri="{BB962C8B-B14F-4D97-AF65-F5344CB8AC3E}">
        <p14:creationId xmlns:p14="http://schemas.microsoft.com/office/powerpoint/2010/main" val="18964922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If you were here for the HQP day at last year’s Annual Meeting, you may remember this idea from my workshop :</a:t>
            </a:r>
          </a:p>
          <a:p>
            <a:endParaRPr lang="en-CA" dirty="0"/>
          </a:p>
          <a:p>
            <a:r>
              <a:rPr lang="en-CA" dirty="0"/>
              <a:t>Communicating your challenges for better networking. The idea: Talk about the things you are stuck on, want to improve on, or need help with – This gives more opportunity for the person you’re talking with to offer ideas, suggestions, or other connections, creating a more meaningful, stronger connection. </a:t>
            </a:r>
          </a:p>
        </p:txBody>
      </p:sp>
      <p:sp>
        <p:nvSpPr>
          <p:cNvPr id="4" name="Slide Number Placeholder 3"/>
          <p:cNvSpPr>
            <a:spLocks noGrp="1"/>
          </p:cNvSpPr>
          <p:nvPr>
            <p:ph type="sldNum" sz="quarter" idx="5"/>
          </p:nvPr>
        </p:nvSpPr>
        <p:spPr/>
        <p:txBody>
          <a:bodyPr/>
          <a:lstStyle/>
          <a:p>
            <a:fld id="{85D7A756-DF3B-4C15-99E0-34EAAA45D0F2}" type="slidenum">
              <a:rPr lang="en-CA" smtClean="0"/>
              <a:t>5</a:t>
            </a:fld>
            <a:endParaRPr lang="en-CA" dirty="0"/>
          </a:p>
        </p:txBody>
      </p:sp>
    </p:spTree>
    <p:extLst>
      <p:ext uri="{BB962C8B-B14F-4D97-AF65-F5344CB8AC3E}">
        <p14:creationId xmlns:p14="http://schemas.microsoft.com/office/powerpoint/2010/main" val="17788615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So, yes, my title is communications officer, but my portfolio is communications and marketing.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What this all boils down to is building the narrative.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endParaRPr lang="en-CA" dirty="0"/>
          </a:p>
        </p:txBody>
      </p:sp>
      <p:sp>
        <p:nvSpPr>
          <p:cNvPr id="4" name="Slide Number Placeholder 3"/>
          <p:cNvSpPr>
            <a:spLocks noGrp="1"/>
          </p:cNvSpPr>
          <p:nvPr>
            <p:ph type="sldNum" sz="quarter" idx="5"/>
          </p:nvPr>
        </p:nvSpPr>
        <p:spPr/>
        <p:txBody>
          <a:bodyPr/>
          <a:lstStyle/>
          <a:p>
            <a:fld id="{85D7A756-DF3B-4C15-99E0-34EAAA45D0F2}" type="slidenum">
              <a:rPr lang="en-CA" smtClean="0"/>
              <a:t>6</a:t>
            </a:fld>
            <a:endParaRPr lang="en-CA" dirty="0"/>
          </a:p>
        </p:txBody>
      </p:sp>
    </p:spTree>
    <p:extLst>
      <p:ext uri="{BB962C8B-B14F-4D97-AF65-F5344CB8AC3E}">
        <p14:creationId xmlns:p14="http://schemas.microsoft.com/office/powerpoint/2010/main" val="8361998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85D7A756-DF3B-4C15-99E0-34EAAA45D0F2}" type="slidenum">
              <a:rPr lang="en-CA" smtClean="0"/>
              <a:t>7</a:t>
            </a:fld>
            <a:endParaRPr lang="en-CA" dirty="0"/>
          </a:p>
        </p:txBody>
      </p:sp>
    </p:spTree>
    <p:extLst>
      <p:ext uri="{BB962C8B-B14F-4D97-AF65-F5344CB8AC3E}">
        <p14:creationId xmlns:p14="http://schemas.microsoft.com/office/powerpoint/2010/main" val="13622808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Well, first of all, All of the cards have been created by actual members of the community. Technically, I create the cards, all you have to do is fill out a google form. </a:t>
            </a:r>
          </a:p>
          <a:p>
            <a:endParaRPr lang="en-CA" dirty="0"/>
          </a:p>
          <a:p>
            <a:r>
              <a:rPr lang="en-CA" dirty="0"/>
              <a:t>On these cards are a few key pieces of information. There is a short section called “Skills, Strengths, Challenges” which is precisely an opportunity to communicate your challenges, what you’re stuck on, or what you want to improve!</a:t>
            </a:r>
          </a:p>
          <a:p>
            <a:endParaRPr lang="en-CA" dirty="0"/>
          </a:p>
          <a:p>
            <a:r>
              <a:rPr lang="en-CA" dirty="0"/>
              <a:t>I bet you’re already thinking of something you might say to Jeremy, or someone who you might connect him with for help improving his presentation skills! This is the magic of communicating challenges. </a:t>
            </a:r>
          </a:p>
          <a:p>
            <a:endParaRPr lang="en-CA" dirty="0"/>
          </a:p>
          <a:p>
            <a:r>
              <a:rPr lang="en-CA" dirty="0"/>
              <a:t>We also have a short bio, some expertise keywords, his position, current institution, and even ways to get in touch, like an email address, linked in URL, and even a QR code to make connecting super easy. </a:t>
            </a:r>
          </a:p>
        </p:txBody>
      </p:sp>
      <p:sp>
        <p:nvSpPr>
          <p:cNvPr id="4" name="Slide Number Placeholder 3"/>
          <p:cNvSpPr>
            <a:spLocks noGrp="1"/>
          </p:cNvSpPr>
          <p:nvPr>
            <p:ph type="sldNum" sz="quarter" idx="5"/>
          </p:nvPr>
        </p:nvSpPr>
        <p:spPr/>
        <p:txBody>
          <a:bodyPr/>
          <a:lstStyle/>
          <a:p>
            <a:fld id="{85D7A756-DF3B-4C15-99E0-34EAAA45D0F2}" type="slidenum">
              <a:rPr lang="en-CA" smtClean="0"/>
              <a:t>8</a:t>
            </a:fld>
            <a:endParaRPr lang="en-CA" dirty="0"/>
          </a:p>
        </p:txBody>
      </p:sp>
    </p:spTree>
    <p:extLst>
      <p:ext uri="{BB962C8B-B14F-4D97-AF65-F5344CB8AC3E}">
        <p14:creationId xmlns:p14="http://schemas.microsoft.com/office/powerpoint/2010/main" val="247662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There’s a few details on this card which are not really super relevant for networking, although interesting to know that Jeremy considers himself to be a great collaborator! </a:t>
            </a:r>
          </a:p>
          <a:p>
            <a:endParaRPr lang="en-CA" dirty="0"/>
          </a:p>
          <a:p>
            <a:r>
              <a:rPr lang="en-CA" dirty="0"/>
              <a:t>These details are for the other side of this project, and the other use for the cards – THE GAME! </a:t>
            </a:r>
          </a:p>
          <a:p>
            <a:endParaRPr lang="en-CA" dirty="0"/>
          </a:p>
        </p:txBody>
      </p:sp>
      <p:sp>
        <p:nvSpPr>
          <p:cNvPr id="4" name="Slide Number Placeholder 3"/>
          <p:cNvSpPr>
            <a:spLocks noGrp="1"/>
          </p:cNvSpPr>
          <p:nvPr>
            <p:ph type="sldNum" sz="quarter" idx="5"/>
          </p:nvPr>
        </p:nvSpPr>
        <p:spPr/>
        <p:txBody>
          <a:bodyPr/>
          <a:lstStyle/>
          <a:p>
            <a:fld id="{85D7A756-DF3B-4C15-99E0-34EAAA45D0F2}" type="slidenum">
              <a:rPr lang="en-CA" smtClean="0"/>
              <a:t>9</a:t>
            </a:fld>
            <a:endParaRPr lang="en-CA" dirty="0"/>
          </a:p>
        </p:txBody>
      </p:sp>
    </p:spTree>
    <p:extLst>
      <p:ext uri="{BB962C8B-B14F-4D97-AF65-F5344CB8AC3E}">
        <p14:creationId xmlns:p14="http://schemas.microsoft.com/office/powerpoint/2010/main" val="20628334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85D7A756-DF3B-4C15-99E0-34EAAA45D0F2}" type="slidenum">
              <a:rPr lang="en-CA" smtClean="0"/>
              <a:t>10</a:t>
            </a:fld>
            <a:endParaRPr lang="en-CA" dirty="0"/>
          </a:p>
        </p:txBody>
      </p:sp>
    </p:spTree>
    <p:extLst>
      <p:ext uri="{BB962C8B-B14F-4D97-AF65-F5344CB8AC3E}">
        <p14:creationId xmlns:p14="http://schemas.microsoft.com/office/powerpoint/2010/main" val="33624979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But today, we’re just focusing on the Personnel Cards. </a:t>
            </a:r>
          </a:p>
        </p:txBody>
      </p:sp>
      <p:sp>
        <p:nvSpPr>
          <p:cNvPr id="4" name="Slide Number Placeholder 3"/>
          <p:cNvSpPr>
            <a:spLocks noGrp="1"/>
          </p:cNvSpPr>
          <p:nvPr>
            <p:ph type="sldNum" sz="quarter" idx="5"/>
          </p:nvPr>
        </p:nvSpPr>
        <p:spPr/>
        <p:txBody>
          <a:bodyPr/>
          <a:lstStyle/>
          <a:p>
            <a:fld id="{85D7A756-DF3B-4C15-99E0-34EAAA45D0F2}" type="slidenum">
              <a:rPr lang="en-CA" smtClean="0"/>
              <a:t>11</a:t>
            </a:fld>
            <a:endParaRPr lang="en-CA" dirty="0"/>
          </a:p>
        </p:txBody>
      </p:sp>
    </p:spTree>
    <p:extLst>
      <p:ext uri="{BB962C8B-B14F-4D97-AF65-F5344CB8AC3E}">
        <p14:creationId xmlns:p14="http://schemas.microsoft.com/office/powerpoint/2010/main" val="217328570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jpe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A picture containing drawing&#10;&#10;Description automatically generated">
            <a:extLst>
              <a:ext uri="{FF2B5EF4-FFF2-40B4-BE49-F238E27FC236}">
                <a16:creationId xmlns:a16="http://schemas.microsoft.com/office/drawing/2014/main" id="{8B04311A-1796-1143-8D0E-4977469A64D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0970" y="601257"/>
            <a:ext cx="3387250" cy="3387250"/>
          </a:xfrm>
          <a:prstGeom prst="rect">
            <a:avLst/>
          </a:prstGeom>
        </p:spPr>
      </p:pic>
      <p:sp>
        <p:nvSpPr>
          <p:cNvPr id="2" name="Title 1">
            <a:extLst>
              <a:ext uri="{FF2B5EF4-FFF2-40B4-BE49-F238E27FC236}">
                <a16:creationId xmlns:a16="http://schemas.microsoft.com/office/drawing/2014/main" id="{EEDBE164-4C5E-4873-85C1-C7EC0863E162}"/>
              </a:ext>
            </a:extLst>
          </p:cNvPr>
          <p:cNvSpPr>
            <a:spLocks noGrp="1"/>
          </p:cNvSpPr>
          <p:nvPr>
            <p:ph type="ctrTitle"/>
          </p:nvPr>
        </p:nvSpPr>
        <p:spPr>
          <a:xfrm>
            <a:off x="5695122" y="1122362"/>
            <a:ext cx="5658677" cy="3387249"/>
          </a:xfrm>
        </p:spPr>
        <p:txBody>
          <a:bodyPr anchor="b"/>
          <a:lstStyle>
            <a:lvl1pPr algn="ctr">
              <a:defRPr sz="4800"/>
            </a:lvl1pPr>
          </a:lstStyle>
          <a:p>
            <a:r>
              <a:rPr lang="en-US" dirty="0"/>
              <a:t>Click to edit Master title style</a:t>
            </a:r>
            <a:endParaRPr lang="en-CA" dirty="0"/>
          </a:p>
        </p:txBody>
      </p:sp>
      <p:sp>
        <p:nvSpPr>
          <p:cNvPr id="3" name="Subtitle 2">
            <a:extLst>
              <a:ext uri="{FF2B5EF4-FFF2-40B4-BE49-F238E27FC236}">
                <a16:creationId xmlns:a16="http://schemas.microsoft.com/office/drawing/2014/main" id="{7F52514C-DC33-471D-ADEC-EB49C6F32C14}"/>
              </a:ext>
            </a:extLst>
          </p:cNvPr>
          <p:cNvSpPr>
            <a:spLocks noGrp="1"/>
          </p:cNvSpPr>
          <p:nvPr>
            <p:ph type="subTitle" idx="1"/>
          </p:nvPr>
        </p:nvSpPr>
        <p:spPr>
          <a:xfrm>
            <a:off x="5695122" y="4899991"/>
            <a:ext cx="5658677" cy="1100318"/>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pic>
        <p:nvPicPr>
          <p:cNvPr id="8" name="Picture 7" descr="A picture containing food, drawing&#10;&#10;Description automatically generated">
            <a:extLst>
              <a:ext uri="{FF2B5EF4-FFF2-40B4-BE49-F238E27FC236}">
                <a16:creationId xmlns:a16="http://schemas.microsoft.com/office/drawing/2014/main" id="{F6FD21E9-B5D4-3143-A9E4-AAA75DF91314}"/>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86359" y="3864991"/>
            <a:ext cx="4974346" cy="1706883"/>
          </a:xfrm>
          <a:prstGeom prst="rect">
            <a:avLst/>
          </a:prstGeom>
        </p:spPr>
      </p:pic>
      <p:pic>
        <p:nvPicPr>
          <p:cNvPr id="9" name="Picture 8" descr="A picture containing drawing&#10;&#10;Description automatically generated">
            <a:extLst>
              <a:ext uri="{FF2B5EF4-FFF2-40B4-BE49-F238E27FC236}">
                <a16:creationId xmlns:a16="http://schemas.microsoft.com/office/drawing/2014/main" id="{F3427ACA-C554-2C4A-8333-9AC324419125}"/>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636475" y="5270432"/>
            <a:ext cx="1726045" cy="986311"/>
          </a:xfrm>
          <a:prstGeom prst="rect">
            <a:avLst/>
          </a:prstGeom>
        </p:spPr>
      </p:pic>
      <p:sp>
        <p:nvSpPr>
          <p:cNvPr id="10" name="Date Placeholder 3">
            <a:extLst>
              <a:ext uri="{FF2B5EF4-FFF2-40B4-BE49-F238E27FC236}">
                <a16:creationId xmlns:a16="http://schemas.microsoft.com/office/drawing/2014/main" id="{8B478048-B37A-234A-956F-6F6E8535E5D3}"/>
              </a:ext>
            </a:extLst>
          </p:cNvPr>
          <p:cNvSpPr>
            <a:spLocks noGrp="1"/>
          </p:cNvSpPr>
          <p:nvPr>
            <p:ph type="dt" sz="half" idx="2"/>
          </p:nvPr>
        </p:nvSpPr>
        <p:spPr>
          <a:xfrm>
            <a:off x="0" y="6557038"/>
            <a:ext cx="2743200" cy="365125"/>
          </a:xfrm>
          <a:prstGeom prst="rect">
            <a:avLst/>
          </a:prstGeom>
        </p:spPr>
        <p:txBody>
          <a:bodyPr vert="horz" lIns="91440" tIns="45720" rIns="91440" bIns="45720" rtlCol="0" anchor="ctr"/>
          <a:lstStyle>
            <a:lvl1pPr algn="l">
              <a:defRPr sz="1200">
                <a:solidFill>
                  <a:schemeClr val="bg1"/>
                </a:solidFill>
              </a:defRPr>
            </a:lvl1pPr>
          </a:lstStyle>
          <a:p>
            <a:fld id="{4CF1C127-DD4B-47D8-A424-81AF7FDF220E}" type="datetimeFigureOut">
              <a:rPr lang="en-CA" smtClean="0"/>
              <a:pPr/>
              <a:t>2024-08-18</a:t>
            </a:fld>
            <a:endParaRPr lang="en-CA" dirty="0"/>
          </a:p>
        </p:txBody>
      </p:sp>
      <p:sp>
        <p:nvSpPr>
          <p:cNvPr id="11" name="Footer Placeholder 4">
            <a:extLst>
              <a:ext uri="{FF2B5EF4-FFF2-40B4-BE49-F238E27FC236}">
                <a16:creationId xmlns:a16="http://schemas.microsoft.com/office/drawing/2014/main" id="{897D6FA1-48DC-724A-ADA9-28385A17272E}"/>
              </a:ext>
            </a:extLst>
          </p:cNvPr>
          <p:cNvSpPr>
            <a:spLocks noGrp="1"/>
          </p:cNvSpPr>
          <p:nvPr>
            <p:ph type="ftr" sz="quarter" idx="3"/>
          </p:nvPr>
        </p:nvSpPr>
        <p:spPr>
          <a:xfrm>
            <a:off x="4038600" y="6557036"/>
            <a:ext cx="4114800" cy="365125"/>
          </a:xfrm>
          <a:prstGeom prst="rect">
            <a:avLst/>
          </a:prstGeom>
        </p:spPr>
        <p:txBody>
          <a:bodyPr vert="horz" lIns="91440" tIns="45720" rIns="91440" bIns="45720" rtlCol="0" anchor="ctr"/>
          <a:lstStyle>
            <a:lvl1pPr algn="ctr">
              <a:defRPr sz="1200">
                <a:solidFill>
                  <a:schemeClr val="bg1"/>
                </a:solidFill>
              </a:defRPr>
            </a:lvl1pPr>
          </a:lstStyle>
          <a:p>
            <a:endParaRPr lang="en-CA" dirty="0">
              <a:solidFill>
                <a:schemeClr val="bg1"/>
              </a:solidFill>
            </a:endParaRPr>
          </a:p>
        </p:txBody>
      </p:sp>
      <p:sp>
        <p:nvSpPr>
          <p:cNvPr id="12" name="Slide Number Placeholder 5">
            <a:extLst>
              <a:ext uri="{FF2B5EF4-FFF2-40B4-BE49-F238E27FC236}">
                <a16:creationId xmlns:a16="http://schemas.microsoft.com/office/drawing/2014/main" id="{A0BEF7F3-C71F-1841-9AA1-33F46B4F928C}"/>
              </a:ext>
            </a:extLst>
          </p:cNvPr>
          <p:cNvSpPr>
            <a:spLocks noGrp="1"/>
          </p:cNvSpPr>
          <p:nvPr>
            <p:ph type="sldNum" sz="quarter" idx="4"/>
          </p:nvPr>
        </p:nvSpPr>
        <p:spPr>
          <a:xfrm>
            <a:off x="8610600" y="6557035"/>
            <a:ext cx="2743200" cy="365125"/>
          </a:xfrm>
          <a:prstGeom prst="rect">
            <a:avLst/>
          </a:prstGeom>
        </p:spPr>
        <p:txBody>
          <a:bodyPr vert="horz" lIns="91440" tIns="45720" rIns="91440" bIns="45720" rtlCol="0" anchor="ctr"/>
          <a:lstStyle>
            <a:lvl1pPr algn="r">
              <a:defRPr sz="1200">
                <a:solidFill>
                  <a:schemeClr val="bg1"/>
                </a:solidFill>
              </a:defRPr>
            </a:lvl1pPr>
          </a:lstStyle>
          <a:p>
            <a:fld id="{6787D6D5-B6FC-4179-AAAC-EED352E43419}" type="slidenum">
              <a:rPr lang="en-CA" smtClean="0"/>
              <a:pPr/>
              <a:t>‹#›</a:t>
            </a:fld>
            <a:endParaRPr lang="en-CA" dirty="0"/>
          </a:p>
        </p:txBody>
      </p:sp>
    </p:spTree>
    <p:extLst>
      <p:ext uri="{BB962C8B-B14F-4D97-AF65-F5344CB8AC3E}">
        <p14:creationId xmlns:p14="http://schemas.microsoft.com/office/powerpoint/2010/main" val="51711155"/>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wo Content, Blue">
    <p:bg>
      <p:bgPr>
        <a:solidFill>
          <a:srgbClr val="11335D"/>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95B9B3F-9EF2-A446-BF99-DCD53A1E81D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6621203"/>
            <a:ext cx="12192000" cy="236797"/>
          </a:xfrm>
          <a:prstGeom prst="rect">
            <a:avLst/>
          </a:prstGeom>
        </p:spPr>
      </p:pic>
      <p:sp>
        <p:nvSpPr>
          <p:cNvPr id="11" name="Title 1">
            <a:extLst>
              <a:ext uri="{FF2B5EF4-FFF2-40B4-BE49-F238E27FC236}">
                <a16:creationId xmlns:a16="http://schemas.microsoft.com/office/drawing/2014/main" id="{E2FD7CB0-B53E-8043-A66C-F40D067B6223}"/>
              </a:ext>
            </a:extLst>
          </p:cNvPr>
          <p:cNvSpPr>
            <a:spLocks noGrp="1"/>
          </p:cNvSpPr>
          <p:nvPr>
            <p:ph type="title"/>
          </p:nvPr>
        </p:nvSpPr>
        <p:spPr>
          <a:xfrm>
            <a:off x="838200" y="365125"/>
            <a:ext cx="10515600" cy="1325563"/>
          </a:xfrm>
        </p:spPr>
        <p:txBody>
          <a:bodyPr/>
          <a:lstStyle/>
          <a:p>
            <a:r>
              <a:rPr lang="en-US"/>
              <a:t>Click to edit Master title style</a:t>
            </a:r>
            <a:endParaRPr lang="en-CA"/>
          </a:p>
        </p:txBody>
      </p:sp>
      <p:sp>
        <p:nvSpPr>
          <p:cNvPr id="7" name="Content Placeholder 2">
            <a:extLst>
              <a:ext uri="{FF2B5EF4-FFF2-40B4-BE49-F238E27FC236}">
                <a16:creationId xmlns:a16="http://schemas.microsoft.com/office/drawing/2014/main" id="{2B77E126-FE0F-594F-927E-8EFF71159B1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8" name="Content Placeholder 3">
            <a:extLst>
              <a:ext uri="{FF2B5EF4-FFF2-40B4-BE49-F238E27FC236}">
                <a16:creationId xmlns:a16="http://schemas.microsoft.com/office/drawing/2014/main" id="{93E61C93-08EE-8F40-970A-3EDFE50DEEC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9" name="Date Placeholder 3">
            <a:extLst>
              <a:ext uri="{FF2B5EF4-FFF2-40B4-BE49-F238E27FC236}">
                <a16:creationId xmlns:a16="http://schemas.microsoft.com/office/drawing/2014/main" id="{F650113C-4482-8F45-850F-35C5100F8FC5}"/>
              </a:ext>
            </a:extLst>
          </p:cNvPr>
          <p:cNvSpPr>
            <a:spLocks noGrp="1"/>
          </p:cNvSpPr>
          <p:nvPr>
            <p:ph type="dt" sz="half" idx="10"/>
          </p:nvPr>
        </p:nvSpPr>
        <p:spPr>
          <a:xfrm>
            <a:off x="0" y="6557038"/>
            <a:ext cx="2743200" cy="365125"/>
          </a:xfrm>
          <a:prstGeom prst="rect">
            <a:avLst/>
          </a:prstGeom>
        </p:spPr>
        <p:txBody>
          <a:bodyPr vert="horz" lIns="91440" tIns="45720" rIns="91440" bIns="45720" rtlCol="0" anchor="ctr"/>
          <a:lstStyle>
            <a:lvl1pPr algn="l">
              <a:defRPr sz="1200">
                <a:solidFill>
                  <a:schemeClr val="tx1"/>
                </a:solidFill>
              </a:defRPr>
            </a:lvl1pPr>
          </a:lstStyle>
          <a:p>
            <a:fld id="{4CF1C127-DD4B-47D8-A424-81AF7FDF220E}" type="datetimeFigureOut">
              <a:rPr lang="en-CA" smtClean="0"/>
              <a:pPr/>
              <a:t>2024-08-18</a:t>
            </a:fld>
            <a:endParaRPr lang="en-CA" dirty="0"/>
          </a:p>
        </p:txBody>
      </p:sp>
      <p:sp>
        <p:nvSpPr>
          <p:cNvPr id="12" name="Footer Placeholder 4">
            <a:extLst>
              <a:ext uri="{FF2B5EF4-FFF2-40B4-BE49-F238E27FC236}">
                <a16:creationId xmlns:a16="http://schemas.microsoft.com/office/drawing/2014/main" id="{44220355-B398-C448-A28F-16A6E81E8DDB}"/>
              </a:ext>
            </a:extLst>
          </p:cNvPr>
          <p:cNvSpPr>
            <a:spLocks noGrp="1"/>
          </p:cNvSpPr>
          <p:nvPr>
            <p:ph type="ftr" sz="quarter" idx="3"/>
          </p:nvPr>
        </p:nvSpPr>
        <p:spPr>
          <a:xfrm>
            <a:off x="4038600" y="6557036"/>
            <a:ext cx="4114800" cy="365125"/>
          </a:xfrm>
          <a:prstGeom prst="rect">
            <a:avLst/>
          </a:prstGeom>
        </p:spPr>
        <p:txBody>
          <a:bodyPr vert="horz" lIns="91440" tIns="45720" rIns="91440" bIns="45720" rtlCol="0" anchor="ctr"/>
          <a:lstStyle>
            <a:lvl1pPr algn="ctr">
              <a:defRPr sz="1200">
                <a:solidFill>
                  <a:schemeClr val="tx1"/>
                </a:solidFill>
              </a:defRPr>
            </a:lvl1pPr>
          </a:lstStyle>
          <a:p>
            <a:endParaRPr lang="en-CA" dirty="0">
              <a:solidFill>
                <a:schemeClr val="tx1"/>
              </a:solidFill>
            </a:endParaRPr>
          </a:p>
        </p:txBody>
      </p:sp>
      <p:sp>
        <p:nvSpPr>
          <p:cNvPr id="13" name="Slide Number Placeholder 5">
            <a:extLst>
              <a:ext uri="{FF2B5EF4-FFF2-40B4-BE49-F238E27FC236}">
                <a16:creationId xmlns:a16="http://schemas.microsoft.com/office/drawing/2014/main" id="{9E0EAEF9-5CA4-1A4E-B4FA-CE0DA89AC264}"/>
              </a:ext>
            </a:extLst>
          </p:cNvPr>
          <p:cNvSpPr>
            <a:spLocks noGrp="1"/>
          </p:cNvSpPr>
          <p:nvPr>
            <p:ph type="sldNum" sz="quarter" idx="4"/>
          </p:nvPr>
        </p:nvSpPr>
        <p:spPr>
          <a:xfrm>
            <a:off x="8610600" y="6557035"/>
            <a:ext cx="2743200" cy="365125"/>
          </a:xfrm>
          <a:prstGeom prst="rect">
            <a:avLst/>
          </a:prstGeom>
        </p:spPr>
        <p:txBody>
          <a:bodyPr vert="horz" lIns="91440" tIns="45720" rIns="91440" bIns="45720" rtlCol="0" anchor="ctr"/>
          <a:lstStyle>
            <a:lvl1pPr algn="r">
              <a:defRPr sz="1200">
                <a:solidFill>
                  <a:schemeClr val="tx1"/>
                </a:solidFill>
              </a:defRPr>
            </a:lvl1pPr>
          </a:lstStyle>
          <a:p>
            <a:fld id="{6787D6D5-B6FC-4179-AAAC-EED352E43419}" type="slidenum">
              <a:rPr lang="en-CA" smtClean="0"/>
              <a:pPr/>
              <a:t>‹#›</a:t>
            </a:fld>
            <a:endParaRPr lang="en-CA" dirty="0"/>
          </a:p>
        </p:txBody>
      </p:sp>
    </p:spTree>
    <p:extLst>
      <p:ext uri="{BB962C8B-B14F-4D97-AF65-F5344CB8AC3E}">
        <p14:creationId xmlns:p14="http://schemas.microsoft.com/office/powerpoint/2010/main" val="769083227"/>
      </p:ext>
    </p:extLst>
  </p:cSld>
  <p:clrMapOvr>
    <a:overrideClrMapping bg1="dk1" tx1="lt1" bg2="dk2" tx2="lt2" accent1="accent1" accent2="accent2" accent3="accent3" accent4="accent4" accent5="accent5" accent6="accent6" hlink="hlink" folHlink="folHlink"/>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Comparison, Blue">
    <p:bg>
      <p:bgPr>
        <a:solidFill>
          <a:srgbClr val="11335D"/>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95B9B3F-9EF2-A446-BF99-DCD53A1E81D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6621203"/>
            <a:ext cx="12192000" cy="236797"/>
          </a:xfrm>
          <a:prstGeom prst="rect">
            <a:avLst/>
          </a:prstGeom>
        </p:spPr>
      </p:pic>
      <p:sp>
        <p:nvSpPr>
          <p:cNvPr id="11" name="Title 1">
            <a:extLst>
              <a:ext uri="{FF2B5EF4-FFF2-40B4-BE49-F238E27FC236}">
                <a16:creationId xmlns:a16="http://schemas.microsoft.com/office/drawing/2014/main" id="{E2FD7CB0-B53E-8043-A66C-F40D067B6223}"/>
              </a:ext>
            </a:extLst>
          </p:cNvPr>
          <p:cNvSpPr>
            <a:spLocks noGrp="1"/>
          </p:cNvSpPr>
          <p:nvPr>
            <p:ph type="title"/>
          </p:nvPr>
        </p:nvSpPr>
        <p:spPr>
          <a:xfrm>
            <a:off x="838200" y="365125"/>
            <a:ext cx="10515600" cy="1325563"/>
          </a:xfrm>
        </p:spPr>
        <p:txBody>
          <a:bodyPr/>
          <a:lstStyle/>
          <a:p>
            <a:r>
              <a:rPr lang="en-US"/>
              <a:t>Click to edit Master title style</a:t>
            </a:r>
            <a:endParaRPr lang="en-CA"/>
          </a:p>
        </p:txBody>
      </p:sp>
      <p:sp>
        <p:nvSpPr>
          <p:cNvPr id="7" name="Text Placeholder 2">
            <a:extLst>
              <a:ext uri="{FF2B5EF4-FFF2-40B4-BE49-F238E27FC236}">
                <a16:creationId xmlns:a16="http://schemas.microsoft.com/office/drawing/2014/main" id="{2D035EB2-9335-8F47-86C1-A299B06FDB6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4">
            <a:extLst>
              <a:ext uri="{FF2B5EF4-FFF2-40B4-BE49-F238E27FC236}">
                <a16:creationId xmlns:a16="http://schemas.microsoft.com/office/drawing/2014/main" id="{21D3848B-2440-F14D-8249-63FC37A839D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9" name="Content Placeholder 3">
            <a:extLst>
              <a:ext uri="{FF2B5EF4-FFF2-40B4-BE49-F238E27FC236}">
                <a16:creationId xmlns:a16="http://schemas.microsoft.com/office/drawing/2014/main" id="{3BFE7C5D-3E98-2A42-B3E1-D43CF9EA2A3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12" name="Content Placeholder 5">
            <a:extLst>
              <a:ext uri="{FF2B5EF4-FFF2-40B4-BE49-F238E27FC236}">
                <a16:creationId xmlns:a16="http://schemas.microsoft.com/office/drawing/2014/main" id="{B0AA31ED-AF70-914E-845C-2EAA9A4A494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13" name="Date Placeholder 3">
            <a:extLst>
              <a:ext uri="{FF2B5EF4-FFF2-40B4-BE49-F238E27FC236}">
                <a16:creationId xmlns:a16="http://schemas.microsoft.com/office/drawing/2014/main" id="{6C7D6A2E-F56E-0E4A-99B9-198B87C132DD}"/>
              </a:ext>
            </a:extLst>
          </p:cNvPr>
          <p:cNvSpPr>
            <a:spLocks noGrp="1"/>
          </p:cNvSpPr>
          <p:nvPr>
            <p:ph type="dt" sz="half" idx="10"/>
          </p:nvPr>
        </p:nvSpPr>
        <p:spPr>
          <a:xfrm>
            <a:off x="0" y="6557038"/>
            <a:ext cx="2743200" cy="365125"/>
          </a:xfrm>
          <a:prstGeom prst="rect">
            <a:avLst/>
          </a:prstGeom>
        </p:spPr>
        <p:txBody>
          <a:bodyPr vert="horz" lIns="91440" tIns="45720" rIns="91440" bIns="45720" rtlCol="0" anchor="ctr"/>
          <a:lstStyle>
            <a:lvl1pPr algn="l">
              <a:defRPr sz="1200">
                <a:solidFill>
                  <a:schemeClr val="tx1"/>
                </a:solidFill>
              </a:defRPr>
            </a:lvl1pPr>
          </a:lstStyle>
          <a:p>
            <a:fld id="{4CF1C127-DD4B-47D8-A424-81AF7FDF220E}" type="datetimeFigureOut">
              <a:rPr lang="en-CA" smtClean="0"/>
              <a:pPr/>
              <a:t>2024-08-18</a:t>
            </a:fld>
            <a:endParaRPr lang="en-CA" dirty="0"/>
          </a:p>
        </p:txBody>
      </p:sp>
      <p:sp>
        <p:nvSpPr>
          <p:cNvPr id="14" name="Footer Placeholder 4">
            <a:extLst>
              <a:ext uri="{FF2B5EF4-FFF2-40B4-BE49-F238E27FC236}">
                <a16:creationId xmlns:a16="http://schemas.microsoft.com/office/drawing/2014/main" id="{FCA64E43-9571-2840-8CFD-46FBB94974B8}"/>
              </a:ext>
            </a:extLst>
          </p:cNvPr>
          <p:cNvSpPr>
            <a:spLocks noGrp="1"/>
          </p:cNvSpPr>
          <p:nvPr>
            <p:ph type="ftr" sz="quarter" idx="11"/>
          </p:nvPr>
        </p:nvSpPr>
        <p:spPr>
          <a:xfrm>
            <a:off x="4038600" y="6557036"/>
            <a:ext cx="4114800" cy="365125"/>
          </a:xfrm>
          <a:prstGeom prst="rect">
            <a:avLst/>
          </a:prstGeom>
        </p:spPr>
        <p:txBody>
          <a:bodyPr vert="horz" lIns="91440" tIns="45720" rIns="91440" bIns="45720" rtlCol="0" anchor="ctr"/>
          <a:lstStyle>
            <a:lvl1pPr algn="ctr">
              <a:defRPr sz="1200">
                <a:solidFill>
                  <a:schemeClr val="tx1"/>
                </a:solidFill>
              </a:defRPr>
            </a:lvl1pPr>
          </a:lstStyle>
          <a:p>
            <a:endParaRPr lang="en-CA" dirty="0">
              <a:solidFill>
                <a:schemeClr val="tx1"/>
              </a:solidFill>
            </a:endParaRPr>
          </a:p>
        </p:txBody>
      </p:sp>
      <p:sp>
        <p:nvSpPr>
          <p:cNvPr id="15" name="Slide Number Placeholder 5">
            <a:extLst>
              <a:ext uri="{FF2B5EF4-FFF2-40B4-BE49-F238E27FC236}">
                <a16:creationId xmlns:a16="http://schemas.microsoft.com/office/drawing/2014/main" id="{371A38E6-72DA-324C-AF79-CC9B39C60A33}"/>
              </a:ext>
            </a:extLst>
          </p:cNvPr>
          <p:cNvSpPr>
            <a:spLocks noGrp="1"/>
          </p:cNvSpPr>
          <p:nvPr>
            <p:ph type="sldNum" sz="quarter" idx="12"/>
          </p:nvPr>
        </p:nvSpPr>
        <p:spPr>
          <a:xfrm>
            <a:off x="8610600" y="6557035"/>
            <a:ext cx="2743200" cy="365125"/>
          </a:xfrm>
          <a:prstGeom prst="rect">
            <a:avLst/>
          </a:prstGeom>
        </p:spPr>
        <p:txBody>
          <a:bodyPr vert="horz" lIns="91440" tIns="45720" rIns="91440" bIns="45720" rtlCol="0" anchor="ctr"/>
          <a:lstStyle>
            <a:lvl1pPr algn="r">
              <a:defRPr sz="1200">
                <a:solidFill>
                  <a:schemeClr val="tx1"/>
                </a:solidFill>
              </a:defRPr>
            </a:lvl1pPr>
          </a:lstStyle>
          <a:p>
            <a:fld id="{6787D6D5-B6FC-4179-AAAC-EED352E43419}" type="slidenum">
              <a:rPr lang="en-CA" smtClean="0"/>
              <a:pPr/>
              <a:t>‹#›</a:t>
            </a:fld>
            <a:endParaRPr lang="en-CA" dirty="0"/>
          </a:p>
        </p:txBody>
      </p:sp>
    </p:spTree>
    <p:extLst>
      <p:ext uri="{BB962C8B-B14F-4D97-AF65-F5344CB8AC3E}">
        <p14:creationId xmlns:p14="http://schemas.microsoft.com/office/powerpoint/2010/main" val="1725775804"/>
      </p:ext>
    </p:extLst>
  </p:cSld>
  <p:clrMapOvr>
    <a:overrideClrMapping bg1="dk1" tx1="lt1" bg2="dk2" tx2="lt2" accent1="accent1" accent2="accent2" accent3="accent3" accent4="accent4" accent5="accent5" accent6="accent6" hlink="hlink" folHlink="folHlink"/>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3">
            <a:extLst>
              <a:ext uri="{FF2B5EF4-FFF2-40B4-BE49-F238E27FC236}">
                <a16:creationId xmlns:a16="http://schemas.microsoft.com/office/drawing/2014/main" id="{61AB6E49-2811-1042-81B1-350EB556F57B}"/>
              </a:ext>
            </a:extLst>
          </p:cNvPr>
          <p:cNvSpPr>
            <a:spLocks noGrp="1"/>
          </p:cNvSpPr>
          <p:nvPr>
            <p:ph type="dt" sz="half" idx="2"/>
          </p:nvPr>
        </p:nvSpPr>
        <p:spPr>
          <a:xfrm>
            <a:off x="0" y="6557038"/>
            <a:ext cx="2743200" cy="365125"/>
          </a:xfrm>
          <a:prstGeom prst="rect">
            <a:avLst/>
          </a:prstGeom>
        </p:spPr>
        <p:txBody>
          <a:bodyPr vert="horz" lIns="91440" tIns="45720" rIns="91440" bIns="45720" rtlCol="0" anchor="ctr"/>
          <a:lstStyle>
            <a:lvl1pPr algn="l">
              <a:defRPr sz="1200">
                <a:solidFill>
                  <a:schemeClr val="bg1"/>
                </a:solidFill>
              </a:defRPr>
            </a:lvl1pPr>
          </a:lstStyle>
          <a:p>
            <a:fld id="{4CF1C127-DD4B-47D8-A424-81AF7FDF220E}" type="datetimeFigureOut">
              <a:rPr lang="en-CA" smtClean="0"/>
              <a:pPr/>
              <a:t>2024-08-18</a:t>
            </a:fld>
            <a:endParaRPr lang="en-CA" dirty="0"/>
          </a:p>
        </p:txBody>
      </p:sp>
      <p:sp>
        <p:nvSpPr>
          <p:cNvPr id="6" name="Footer Placeholder 4">
            <a:extLst>
              <a:ext uri="{FF2B5EF4-FFF2-40B4-BE49-F238E27FC236}">
                <a16:creationId xmlns:a16="http://schemas.microsoft.com/office/drawing/2014/main" id="{F4BCF21E-80A5-0442-A36C-6ED566D3312F}"/>
              </a:ext>
            </a:extLst>
          </p:cNvPr>
          <p:cNvSpPr>
            <a:spLocks noGrp="1"/>
          </p:cNvSpPr>
          <p:nvPr>
            <p:ph type="ftr" sz="quarter" idx="3"/>
          </p:nvPr>
        </p:nvSpPr>
        <p:spPr>
          <a:xfrm>
            <a:off x="4038600" y="6557036"/>
            <a:ext cx="4114800" cy="365125"/>
          </a:xfrm>
          <a:prstGeom prst="rect">
            <a:avLst/>
          </a:prstGeom>
        </p:spPr>
        <p:txBody>
          <a:bodyPr vert="horz" lIns="91440" tIns="45720" rIns="91440" bIns="45720" rtlCol="0" anchor="ctr"/>
          <a:lstStyle>
            <a:lvl1pPr algn="ctr">
              <a:defRPr sz="1200">
                <a:solidFill>
                  <a:schemeClr val="bg1"/>
                </a:solidFill>
              </a:defRPr>
            </a:lvl1pPr>
          </a:lstStyle>
          <a:p>
            <a:endParaRPr lang="en-CA" dirty="0">
              <a:solidFill>
                <a:schemeClr val="bg1"/>
              </a:solidFill>
            </a:endParaRPr>
          </a:p>
        </p:txBody>
      </p:sp>
      <p:sp>
        <p:nvSpPr>
          <p:cNvPr id="7" name="Slide Number Placeholder 5">
            <a:extLst>
              <a:ext uri="{FF2B5EF4-FFF2-40B4-BE49-F238E27FC236}">
                <a16:creationId xmlns:a16="http://schemas.microsoft.com/office/drawing/2014/main" id="{DBD8279B-0C88-774B-A28A-DF7F662CD7AB}"/>
              </a:ext>
            </a:extLst>
          </p:cNvPr>
          <p:cNvSpPr>
            <a:spLocks noGrp="1"/>
          </p:cNvSpPr>
          <p:nvPr>
            <p:ph type="sldNum" sz="quarter" idx="4"/>
          </p:nvPr>
        </p:nvSpPr>
        <p:spPr>
          <a:xfrm>
            <a:off x="8610600" y="6557035"/>
            <a:ext cx="2743200" cy="365125"/>
          </a:xfrm>
          <a:prstGeom prst="rect">
            <a:avLst/>
          </a:prstGeom>
        </p:spPr>
        <p:txBody>
          <a:bodyPr vert="horz" lIns="91440" tIns="45720" rIns="91440" bIns="45720" rtlCol="0" anchor="ctr"/>
          <a:lstStyle>
            <a:lvl1pPr algn="r">
              <a:defRPr sz="1200">
                <a:solidFill>
                  <a:schemeClr val="bg1"/>
                </a:solidFill>
              </a:defRPr>
            </a:lvl1pPr>
          </a:lstStyle>
          <a:p>
            <a:fld id="{6787D6D5-B6FC-4179-AAAC-EED352E43419}" type="slidenum">
              <a:rPr lang="en-CA" smtClean="0"/>
              <a:pPr/>
              <a:t>‹#›</a:t>
            </a:fld>
            <a:endParaRPr lang="en-CA" dirty="0"/>
          </a:p>
        </p:txBody>
      </p:sp>
    </p:spTree>
    <p:extLst>
      <p:ext uri="{BB962C8B-B14F-4D97-AF65-F5344CB8AC3E}">
        <p14:creationId xmlns:p14="http://schemas.microsoft.com/office/powerpoint/2010/main" val="150522846"/>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blank" preserve="1">
  <p:cSld name="Blank, No base">
    <p:spTree>
      <p:nvGrpSpPr>
        <p:cNvPr id="1" name=""/>
        <p:cNvGrpSpPr/>
        <p:nvPr/>
      </p:nvGrpSpPr>
      <p:grpSpPr>
        <a:xfrm>
          <a:off x="0" y="0"/>
          <a:ext cx="0" cy="0"/>
          <a:chOff x="0" y="0"/>
          <a:chExt cx="0" cy="0"/>
        </a:xfrm>
      </p:grpSpPr>
      <p:sp>
        <p:nvSpPr>
          <p:cNvPr id="5" name="Date Placeholder 3">
            <a:extLst>
              <a:ext uri="{FF2B5EF4-FFF2-40B4-BE49-F238E27FC236}">
                <a16:creationId xmlns:a16="http://schemas.microsoft.com/office/drawing/2014/main" id="{568F58DB-AA52-7D4B-9D79-D40599B3531C}"/>
              </a:ext>
            </a:extLst>
          </p:cNvPr>
          <p:cNvSpPr>
            <a:spLocks noGrp="1"/>
          </p:cNvSpPr>
          <p:nvPr>
            <p:ph type="dt" sz="half" idx="2"/>
          </p:nvPr>
        </p:nvSpPr>
        <p:spPr>
          <a:xfrm>
            <a:off x="0" y="6557038"/>
            <a:ext cx="2743200" cy="365125"/>
          </a:xfrm>
          <a:prstGeom prst="rect">
            <a:avLst/>
          </a:prstGeom>
        </p:spPr>
        <p:txBody>
          <a:bodyPr vert="horz" lIns="91440" tIns="45720" rIns="91440" bIns="45720" rtlCol="0" anchor="ctr"/>
          <a:lstStyle>
            <a:lvl1pPr algn="l">
              <a:defRPr sz="1200">
                <a:solidFill>
                  <a:schemeClr val="tx1"/>
                </a:solidFill>
              </a:defRPr>
            </a:lvl1pPr>
          </a:lstStyle>
          <a:p>
            <a:fld id="{4CF1C127-DD4B-47D8-A424-81AF7FDF220E}" type="datetimeFigureOut">
              <a:rPr lang="en-CA" smtClean="0"/>
              <a:pPr/>
              <a:t>2024-08-18</a:t>
            </a:fld>
            <a:endParaRPr lang="en-CA" dirty="0"/>
          </a:p>
        </p:txBody>
      </p:sp>
      <p:sp>
        <p:nvSpPr>
          <p:cNvPr id="6" name="Footer Placeholder 4">
            <a:extLst>
              <a:ext uri="{FF2B5EF4-FFF2-40B4-BE49-F238E27FC236}">
                <a16:creationId xmlns:a16="http://schemas.microsoft.com/office/drawing/2014/main" id="{59E4C62D-2CB2-FE40-9264-46C400224F8E}"/>
              </a:ext>
            </a:extLst>
          </p:cNvPr>
          <p:cNvSpPr>
            <a:spLocks noGrp="1"/>
          </p:cNvSpPr>
          <p:nvPr>
            <p:ph type="ftr" sz="quarter" idx="3"/>
          </p:nvPr>
        </p:nvSpPr>
        <p:spPr>
          <a:xfrm>
            <a:off x="4038600" y="6557036"/>
            <a:ext cx="4114800" cy="365125"/>
          </a:xfrm>
          <a:prstGeom prst="rect">
            <a:avLst/>
          </a:prstGeom>
        </p:spPr>
        <p:txBody>
          <a:bodyPr vert="horz" lIns="91440" tIns="45720" rIns="91440" bIns="45720" rtlCol="0" anchor="ctr"/>
          <a:lstStyle>
            <a:lvl1pPr algn="ctr">
              <a:defRPr sz="1200">
                <a:solidFill>
                  <a:schemeClr val="tx1"/>
                </a:solidFill>
              </a:defRPr>
            </a:lvl1pPr>
          </a:lstStyle>
          <a:p>
            <a:endParaRPr lang="en-CA" dirty="0">
              <a:solidFill>
                <a:schemeClr val="tx1"/>
              </a:solidFill>
            </a:endParaRPr>
          </a:p>
        </p:txBody>
      </p:sp>
      <p:sp>
        <p:nvSpPr>
          <p:cNvPr id="7" name="Slide Number Placeholder 5">
            <a:extLst>
              <a:ext uri="{FF2B5EF4-FFF2-40B4-BE49-F238E27FC236}">
                <a16:creationId xmlns:a16="http://schemas.microsoft.com/office/drawing/2014/main" id="{9D38B5E4-5108-BF42-92D1-395D5C70280C}"/>
              </a:ext>
            </a:extLst>
          </p:cNvPr>
          <p:cNvSpPr>
            <a:spLocks noGrp="1"/>
          </p:cNvSpPr>
          <p:nvPr>
            <p:ph type="sldNum" sz="quarter" idx="4"/>
          </p:nvPr>
        </p:nvSpPr>
        <p:spPr>
          <a:xfrm>
            <a:off x="8610600" y="6557035"/>
            <a:ext cx="2743200" cy="365125"/>
          </a:xfrm>
          <a:prstGeom prst="rect">
            <a:avLst/>
          </a:prstGeom>
        </p:spPr>
        <p:txBody>
          <a:bodyPr vert="horz" lIns="91440" tIns="45720" rIns="91440" bIns="45720" rtlCol="0" anchor="ctr"/>
          <a:lstStyle>
            <a:lvl1pPr algn="r">
              <a:defRPr sz="1200">
                <a:solidFill>
                  <a:schemeClr val="tx1"/>
                </a:solidFill>
              </a:defRPr>
            </a:lvl1pPr>
          </a:lstStyle>
          <a:p>
            <a:fld id="{6787D6D5-B6FC-4179-AAAC-EED352E43419}" type="slidenum">
              <a:rPr lang="en-CA" smtClean="0"/>
              <a:pPr/>
              <a:t>‹#›</a:t>
            </a:fld>
            <a:endParaRPr lang="en-CA" dirty="0"/>
          </a:p>
        </p:txBody>
      </p:sp>
    </p:spTree>
    <p:extLst>
      <p:ext uri="{BB962C8B-B14F-4D97-AF65-F5344CB8AC3E}">
        <p14:creationId xmlns:p14="http://schemas.microsoft.com/office/powerpoint/2010/main" val="3159935540"/>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blank" preserve="1">
  <p:cSld name="Black w footer">
    <p:bg>
      <p:bgRef idx="1001">
        <a:schemeClr val="bg1"/>
      </p:bgRef>
    </p:bg>
    <p:spTree>
      <p:nvGrpSpPr>
        <p:cNvPr id="1" name=""/>
        <p:cNvGrpSpPr/>
        <p:nvPr/>
      </p:nvGrpSpPr>
      <p:grpSpPr>
        <a:xfrm>
          <a:off x="0" y="0"/>
          <a:ext cx="0" cy="0"/>
          <a:chOff x="0" y="0"/>
          <a:chExt cx="0" cy="0"/>
        </a:xfrm>
      </p:grpSpPr>
      <p:sp>
        <p:nvSpPr>
          <p:cNvPr id="5" name="Date Placeholder 3">
            <a:extLst>
              <a:ext uri="{FF2B5EF4-FFF2-40B4-BE49-F238E27FC236}">
                <a16:creationId xmlns:a16="http://schemas.microsoft.com/office/drawing/2014/main" id="{D0130A99-8F57-354A-9676-5457F43F7DFB}"/>
              </a:ext>
            </a:extLst>
          </p:cNvPr>
          <p:cNvSpPr>
            <a:spLocks noGrp="1"/>
          </p:cNvSpPr>
          <p:nvPr>
            <p:ph type="dt" sz="half" idx="2"/>
          </p:nvPr>
        </p:nvSpPr>
        <p:spPr>
          <a:xfrm>
            <a:off x="0" y="6557038"/>
            <a:ext cx="2743200" cy="365125"/>
          </a:xfrm>
          <a:prstGeom prst="rect">
            <a:avLst/>
          </a:prstGeom>
        </p:spPr>
        <p:txBody>
          <a:bodyPr vert="horz" lIns="91440" tIns="45720" rIns="91440" bIns="45720" rtlCol="0" anchor="ctr"/>
          <a:lstStyle>
            <a:lvl1pPr algn="l">
              <a:defRPr sz="1200">
                <a:solidFill>
                  <a:schemeClr val="tx1"/>
                </a:solidFill>
              </a:defRPr>
            </a:lvl1pPr>
          </a:lstStyle>
          <a:p>
            <a:fld id="{4CF1C127-DD4B-47D8-A424-81AF7FDF220E}" type="datetimeFigureOut">
              <a:rPr lang="en-CA" smtClean="0"/>
              <a:pPr/>
              <a:t>2024-08-18</a:t>
            </a:fld>
            <a:endParaRPr lang="en-CA" dirty="0"/>
          </a:p>
        </p:txBody>
      </p:sp>
      <p:sp>
        <p:nvSpPr>
          <p:cNvPr id="6" name="Footer Placeholder 4">
            <a:extLst>
              <a:ext uri="{FF2B5EF4-FFF2-40B4-BE49-F238E27FC236}">
                <a16:creationId xmlns:a16="http://schemas.microsoft.com/office/drawing/2014/main" id="{E654AECF-158E-E24F-BC90-D4992613AD3C}"/>
              </a:ext>
            </a:extLst>
          </p:cNvPr>
          <p:cNvSpPr>
            <a:spLocks noGrp="1"/>
          </p:cNvSpPr>
          <p:nvPr>
            <p:ph type="ftr" sz="quarter" idx="3"/>
          </p:nvPr>
        </p:nvSpPr>
        <p:spPr>
          <a:xfrm>
            <a:off x="4038600" y="6557036"/>
            <a:ext cx="4114800" cy="365125"/>
          </a:xfrm>
          <a:prstGeom prst="rect">
            <a:avLst/>
          </a:prstGeom>
        </p:spPr>
        <p:txBody>
          <a:bodyPr vert="horz" lIns="91440" tIns="45720" rIns="91440" bIns="45720" rtlCol="0" anchor="ctr"/>
          <a:lstStyle>
            <a:lvl1pPr algn="ctr">
              <a:defRPr sz="1200">
                <a:solidFill>
                  <a:schemeClr val="tx1"/>
                </a:solidFill>
              </a:defRPr>
            </a:lvl1pPr>
          </a:lstStyle>
          <a:p>
            <a:endParaRPr lang="en-CA" dirty="0">
              <a:solidFill>
                <a:schemeClr val="tx1"/>
              </a:solidFill>
            </a:endParaRPr>
          </a:p>
        </p:txBody>
      </p:sp>
      <p:sp>
        <p:nvSpPr>
          <p:cNvPr id="7" name="Slide Number Placeholder 5">
            <a:extLst>
              <a:ext uri="{FF2B5EF4-FFF2-40B4-BE49-F238E27FC236}">
                <a16:creationId xmlns:a16="http://schemas.microsoft.com/office/drawing/2014/main" id="{8EB6DFCD-CA2E-6840-9D2B-3D165564ABFA}"/>
              </a:ext>
            </a:extLst>
          </p:cNvPr>
          <p:cNvSpPr>
            <a:spLocks noGrp="1"/>
          </p:cNvSpPr>
          <p:nvPr>
            <p:ph type="sldNum" sz="quarter" idx="4"/>
          </p:nvPr>
        </p:nvSpPr>
        <p:spPr>
          <a:xfrm>
            <a:off x="8610600" y="6557035"/>
            <a:ext cx="2743200" cy="365125"/>
          </a:xfrm>
          <a:prstGeom prst="rect">
            <a:avLst/>
          </a:prstGeom>
        </p:spPr>
        <p:txBody>
          <a:bodyPr vert="horz" lIns="91440" tIns="45720" rIns="91440" bIns="45720" rtlCol="0" anchor="ctr"/>
          <a:lstStyle>
            <a:lvl1pPr algn="r">
              <a:defRPr sz="1200">
                <a:solidFill>
                  <a:schemeClr val="tx1"/>
                </a:solidFill>
              </a:defRPr>
            </a:lvl1pPr>
          </a:lstStyle>
          <a:p>
            <a:fld id="{6787D6D5-B6FC-4179-AAAC-EED352E43419}" type="slidenum">
              <a:rPr lang="en-CA" smtClean="0"/>
              <a:pPr/>
              <a:t>‹#›</a:t>
            </a:fld>
            <a:endParaRPr lang="en-CA" dirty="0"/>
          </a:p>
        </p:txBody>
      </p:sp>
    </p:spTree>
    <p:extLst>
      <p:ext uri="{BB962C8B-B14F-4D97-AF65-F5344CB8AC3E}">
        <p14:creationId xmlns:p14="http://schemas.microsoft.com/office/powerpoint/2010/main" val="3312123489"/>
      </p:ext>
    </p:extLst>
  </p:cSld>
  <p:clrMapOvr>
    <a:overrideClrMapping bg1="dk1" tx1="lt1" bg2="dk2" tx2="lt2" accent1="accent1" accent2="accent2" accent3="accent3" accent4="accent4" accent5="accent5" accent6="accent6" hlink="hlink" folHlink="folHlink"/>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ck, w base">
    <p:bg>
      <p:bgRef idx="1001">
        <a:schemeClr val="bg1"/>
      </p:bgRef>
    </p:bg>
    <p:spTree>
      <p:nvGrpSpPr>
        <p:cNvPr id="1" name=""/>
        <p:cNvGrpSpPr/>
        <p:nvPr/>
      </p:nvGrpSpPr>
      <p:grpSpPr>
        <a:xfrm>
          <a:off x="0" y="0"/>
          <a:ext cx="0" cy="0"/>
          <a:chOff x="0" y="0"/>
          <a:chExt cx="0" cy="0"/>
        </a:xfrm>
      </p:grpSpPr>
      <p:sp>
        <p:nvSpPr>
          <p:cNvPr id="5" name="Date Placeholder 3">
            <a:extLst>
              <a:ext uri="{FF2B5EF4-FFF2-40B4-BE49-F238E27FC236}">
                <a16:creationId xmlns:a16="http://schemas.microsoft.com/office/drawing/2014/main" id="{2351FD0D-83C4-8948-83A3-E0B75BD231BE}"/>
              </a:ext>
            </a:extLst>
          </p:cNvPr>
          <p:cNvSpPr>
            <a:spLocks noGrp="1"/>
          </p:cNvSpPr>
          <p:nvPr>
            <p:ph type="dt" sz="half" idx="2"/>
          </p:nvPr>
        </p:nvSpPr>
        <p:spPr>
          <a:xfrm>
            <a:off x="0" y="6557038"/>
            <a:ext cx="2743200" cy="365125"/>
          </a:xfrm>
          <a:prstGeom prst="rect">
            <a:avLst/>
          </a:prstGeom>
        </p:spPr>
        <p:txBody>
          <a:bodyPr vert="horz" lIns="91440" tIns="45720" rIns="91440" bIns="45720" rtlCol="0" anchor="ctr"/>
          <a:lstStyle>
            <a:lvl1pPr algn="l">
              <a:defRPr sz="1200">
                <a:solidFill>
                  <a:schemeClr val="tx1"/>
                </a:solidFill>
              </a:defRPr>
            </a:lvl1pPr>
          </a:lstStyle>
          <a:p>
            <a:fld id="{4CF1C127-DD4B-47D8-A424-81AF7FDF220E}" type="datetimeFigureOut">
              <a:rPr lang="en-CA" smtClean="0"/>
              <a:pPr/>
              <a:t>2024-08-18</a:t>
            </a:fld>
            <a:endParaRPr lang="en-CA" dirty="0"/>
          </a:p>
        </p:txBody>
      </p:sp>
      <p:sp>
        <p:nvSpPr>
          <p:cNvPr id="6" name="Footer Placeholder 4">
            <a:extLst>
              <a:ext uri="{FF2B5EF4-FFF2-40B4-BE49-F238E27FC236}">
                <a16:creationId xmlns:a16="http://schemas.microsoft.com/office/drawing/2014/main" id="{01A03677-1C97-4243-9D8B-993156D71255}"/>
              </a:ext>
            </a:extLst>
          </p:cNvPr>
          <p:cNvSpPr>
            <a:spLocks noGrp="1"/>
          </p:cNvSpPr>
          <p:nvPr>
            <p:ph type="ftr" sz="quarter" idx="3"/>
          </p:nvPr>
        </p:nvSpPr>
        <p:spPr>
          <a:xfrm>
            <a:off x="4038600" y="6557036"/>
            <a:ext cx="4114800" cy="365125"/>
          </a:xfrm>
          <a:prstGeom prst="rect">
            <a:avLst/>
          </a:prstGeom>
        </p:spPr>
        <p:txBody>
          <a:bodyPr vert="horz" lIns="91440" tIns="45720" rIns="91440" bIns="45720" rtlCol="0" anchor="ctr"/>
          <a:lstStyle>
            <a:lvl1pPr algn="ctr">
              <a:defRPr sz="1200">
                <a:solidFill>
                  <a:schemeClr val="tx1"/>
                </a:solidFill>
              </a:defRPr>
            </a:lvl1pPr>
          </a:lstStyle>
          <a:p>
            <a:endParaRPr lang="en-CA" dirty="0">
              <a:solidFill>
                <a:schemeClr val="tx1"/>
              </a:solidFill>
            </a:endParaRPr>
          </a:p>
        </p:txBody>
      </p:sp>
      <p:sp>
        <p:nvSpPr>
          <p:cNvPr id="7" name="Slide Number Placeholder 5">
            <a:extLst>
              <a:ext uri="{FF2B5EF4-FFF2-40B4-BE49-F238E27FC236}">
                <a16:creationId xmlns:a16="http://schemas.microsoft.com/office/drawing/2014/main" id="{4E607091-BFFB-4642-9019-C6D488505D39}"/>
              </a:ext>
            </a:extLst>
          </p:cNvPr>
          <p:cNvSpPr>
            <a:spLocks noGrp="1"/>
          </p:cNvSpPr>
          <p:nvPr>
            <p:ph type="sldNum" sz="quarter" idx="4"/>
          </p:nvPr>
        </p:nvSpPr>
        <p:spPr>
          <a:xfrm>
            <a:off x="8610600" y="6557035"/>
            <a:ext cx="2743200" cy="365125"/>
          </a:xfrm>
          <a:prstGeom prst="rect">
            <a:avLst/>
          </a:prstGeom>
        </p:spPr>
        <p:txBody>
          <a:bodyPr vert="horz" lIns="91440" tIns="45720" rIns="91440" bIns="45720" rtlCol="0" anchor="ctr"/>
          <a:lstStyle>
            <a:lvl1pPr algn="r">
              <a:defRPr sz="1200">
                <a:solidFill>
                  <a:schemeClr val="tx1"/>
                </a:solidFill>
              </a:defRPr>
            </a:lvl1pPr>
          </a:lstStyle>
          <a:p>
            <a:fld id="{6787D6D5-B6FC-4179-AAAC-EED352E43419}" type="slidenum">
              <a:rPr lang="en-CA" smtClean="0"/>
              <a:pPr/>
              <a:t>‹#›</a:t>
            </a:fld>
            <a:endParaRPr lang="en-CA" dirty="0"/>
          </a:p>
        </p:txBody>
      </p:sp>
    </p:spTree>
    <p:extLst>
      <p:ext uri="{BB962C8B-B14F-4D97-AF65-F5344CB8AC3E}">
        <p14:creationId xmlns:p14="http://schemas.microsoft.com/office/powerpoint/2010/main" val="1738353356"/>
      </p:ext>
    </p:extLst>
  </p:cSld>
  <p:clrMapOvr>
    <a:overrideClrMapping bg1="dk1" tx1="lt1" bg2="dk2" tx2="lt2" accent1="accent1" accent2="accent2" accent3="accent3" accent4="accent4" accent5="accent5" accent6="accent6" hlink="hlink" folHlink="folHlink"/>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blank" preserve="1">
  <p:cSld name="Black">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92222616"/>
      </p:ext>
    </p:extLst>
  </p:cSld>
  <p:clrMapOvr>
    <a:overrideClrMapping bg1="dk1" tx1="lt1" bg2="dk2" tx2="lt2" accent1="accent1" accent2="accent2" accent3="accent3" accent4="accent4" accent5="accent5" accent6="accent6" hlink="hlink" folHlink="folHlink"/>
  </p:clrMapOvr>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Space">
    <p:bg>
      <p:bgPr>
        <a:blipFill dpi="0" rotWithShape="1">
          <a:blip r:embed="rId2">
            <a:lum/>
          </a:blip>
          <a:srcRect/>
          <a:stretch>
            <a:fillRect t="-11000" b="-11000"/>
          </a:stretch>
        </a:blipFill>
        <a:effectLst/>
      </p:bgPr>
    </p:bg>
    <p:spTree>
      <p:nvGrpSpPr>
        <p:cNvPr id="1" name=""/>
        <p:cNvGrpSpPr/>
        <p:nvPr/>
      </p:nvGrpSpPr>
      <p:grpSpPr>
        <a:xfrm>
          <a:off x="0" y="0"/>
          <a:ext cx="0" cy="0"/>
          <a:chOff x="0" y="0"/>
          <a:chExt cx="0" cy="0"/>
        </a:xfrm>
      </p:grpSpPr>
      <p:sp>
        <p:nvSpPr>
          <p:cNvPr id="5" name="Date Placeholder 3">
            <a:extLst>
              <a:ext uri="{FF2B5EF4-FFF2-40B4-BE49-F238E27FC236}">
                <a16:creationId xmlns:a16="http://schemas.microsoft.com/office/drawing/2014/main" id="{1195C92F-D3B5-BE44-A508-43033D11C94E}"/>
              </a:ext>
            </a:extLst>
          </p:cNvPr>
          <p:cNvSpPr>
            <a:spLocks noGrp="1"/>
          </p:cNvSpPr>
          <p:nvPr>
            <p:ph type="dt" sz="half" idx="2"/>
          </p:nvPr>
        </p:nvSpPr>
        <p:spPr>
          <a:xfrm>
            <a:off x="0" y="6557038"/>
            <a:ext cx="2743200" cy="365125"/>
          </a:xfrm>
          <a:prstGeom prst="rect">
            <a:avLst/>
          </a:prstGeom>
        </p:spPr>
        <p:txBody>
          <a:bodyPr vert="horz" lIns="91440" tIns="45720" rIns="91440" bIns="45720" rtlCol="0" anchor="ctr"/>
          <a:lstStyle>
            <a:lvl1pPr algn="l">
              <a:defRPr sz="1200">
                <a:solidFill>
                  <a:schemeClr val="tx1"/>
                </a:solidFill>
              </a:defRPr>
            </a:lvl1pPr>
          </a:lstStyle>
          <a:p>
            <a:fld id="{4CF1C127-DD4B-47D8-A424-81AF7FDF220E}" type="datetimeFigureOut">
              <a:rPr lang="en-CA" smtClean="0"/>
              <a:pPr/>
              <a:t>2024-08-18</a:t>
            </a:fld>
            <a:endParaRPr lang="en-CA" dirty="0"/>
          </a:p>
        </p:txBody>
      </p:sp>
      <p:sp>
        <p:nvSpPr>
          <p:cNvPr id="6" name="Footer Placeholder 4">
            <a:extLst>
              <a:ext uri="{FF2B5EF4-FFF2-40B4-BE49-F238E27FC236}">
                <a16:creationId xmlns:a16="http://schemas.microsoft.com/office/drawing/2014/main" id="{0E6E307C-FA11-2548-A6E2-15048BEE40F5}"/>
              </a:ext>
            </a:extLst>
          </p:cNvPr>
          <p:cNvSpPr>
            <a:spLocks noGrp="1"/>
          </p:cNvSpPr>
          <p:nvPr>
            <p:ph type="ftr" sz="quarter" idx="3"/>
          </p:nvPr>
        </p:nvSpPr>
        <p:spPr>
          <a:xfrm>
            <a:off x="4038600" y="6557036"/>
            <a:ext cx="4114800" cy="365125"/>
          </a:xfrm>
          <a:prstGeom prst="rect">
            <a:avLst/>
          </a:prstGeom>
        </p:spPr>
        <p:txBody>
          <a:bodyPr vert="horz" lIns="91440" tIns="45720" rIns="91440" bIns="45720" rtlCol="0" anchor="ctr"/>
          <a:lstStyle>
            <a:lvl1pPr algn="ctr">
              <a:defRPr sz="1200">
                <a:solidFill>
                  <a:schemeClr val="tx1"/>
                </a:solidFill>
              </a:defRPr>
            </a:lvl1pPr>
          </a:lstStyle>
          <a:p>
            <a:endParaRPr lang="en-CA" dirty="0">
              <a:solidFill>
                <a:schemeClr val="tx1"/>
              </a:solidFill>
            </a:endParaRPr>
          </a:p>
        </p:txBody>
      </p:sp>
      <p:sp>
        <p:nvSpPr>
          <p:cNvPr id="7" name="Slide Number Placeholder 5">
            <a:extLst>
              <a:ext uri="{FF2B5EF4-FFF2-40B4-BE49-F238E27FC236}">
                <a16:creationId xmlns:a16="http://schemas.microsoft.com/office/drawing/2014/main" id="{DA584A25-7F39-A747-8648-C9FD5CD4B682}"/>
              </a:ext>
            </a:extLst>
          </p:cNvPr>
          <p:cNvSpPr>
            <a:spLocks noGrp="1"/>
          </p:cNvSpPr>
          <p:nvPr>
            <p:ph type="sldNum" sz="quarter" idx="4"/>
          </p:nvPr>
        </p:nvSpPr>
        <p:spPr>
          <a:xfrm>
            <a:off x="8610600" y="6557035"/>
            <a:ext cx="2743200" cy="365125"/>
          </a:xfrm>
          <a:prstGeom prst="rect">
            <a:avLst/>
          </a:prstGeom>
        </p:spPr>
        <p:txBody>
          <a:bodyPr vert="horz" lIns="91440" tIns="45720" rIns="91440" bIns="45720" rtlCol="0" anchor="ctr"/>
          <a:lstStyle>
            <a:lvl1pPr algn="r">
              <a:defRPr sz="1200">
                <a:solidFill>
                  <a:schemeClr val="tx1"/>
                </a:solidFill>
              </a:defRPr>
            </a:lvl1pPr>
          </a:lstStyle>
          <a:p>
            <a:fld id="{6787D6D5-B6FC-4179-AAAC-EED352E43419}" type="slidenum">
              <a:rPr lang="en-CA" smtClean="0"/>
              <a:pPr/>
              <a:t>‹#›</a:t>
            </a:fld>
            <a:endParaRPr lang="en-CA" dirty="0"/>
          </a:p>
        </p:txBody>
      </p:sp>
    </p:spTree>
    <p:extLst>
      <p:ext uri="{BB962C8B-B14F-4D97-AF65-F5344CB8AC3E}">
        <p14:creationId xmlns:p14="http://schemas.microsoft.com/office/powerpoint/2010/main" val="370362106"/>
      </p:ext>
    </p:extLst>
  </p:cSld>
  <p:clrMapOvr>
    <a:overrideClrMapping bg1="dk1" tx1="lt1" bg2="dk2" tx2="lt2" accent1="accent1" accent2="accent2" accent3="accent3" accent4="accent4" accent5="accent5" accent6="accent6" hlink="hlink" folHlink="folHlink"/>
  </p:clrMapOvr>
  <p:hf sldNum="0"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8BCE4D-782D-466A-B770-50CE86F780C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3696E284-CACD-40D7-9C98-C67D35C6E12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id="{FDA5FF2F-BD16-4DDD-976F-7698E04A1AF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3">
            <a:extLst>
              <a:ext uri="{FF2B5EF4-FFF2-40B4-BE49-F238E27FC236}">
                <a16:creationId xmlns:a16="http://schemas.microsoft.com/office/drawing/2014/main" id="{EDEE6014-11B8-1749-9FDB-562C473BEE84}"/>
              </a:ext>
            </a:extLst>
          </p:cNvPr>
          <p:cNvSpPr>
            <a:spLocks noGrp="1"/>
          </p:cNvSpPr>
          <p:nvPr>
            <p:ph type="dt" sz="half" idx="10"/>
          </p:nvPr>
        </p:nvSpPr>
        <p:spPr>
          <a:xfrm>
            <a:off x="0" y="6557038"/>
            <a:ext cx="2743200" cy="365125"/>
          </a:xfrm>
          <a:prstGeom prst="rect">
            <a:avLst/>
          </a:prstGeom>
        </p:spPr>
        <p:txBody>
          <a:bodyPr vert="horz" lIns="91440" tIns="45720" rIns="91440" bIns="45720" rtlCol="0" anchor="ctr"/>
          <a:lstStyle>
            <a:lvl1pPr algn="l">
              <a:defRPr sz="1200">
                <a:solidFill>
                  <a:schemeClr val="bg1"/>
                </a:solidFill>
              </a:defRPr>
            </a:lvl1pPr>
          </a:lstStyle>
          <a:p>
            <a:fld id="{4CF1C127-DD4B-47D8-A424-81AF7FDF220E}" type="datetimeFigureOut">
              <a:rPr lang="en-CA" smtClean="0"/>
              <a:pPr/>
              <a:t>2024-08-18</a:t>
            </a:fld>
            <a:endParaRPr lang="en-CA" dirty="0"/>
          </a:p>
        </p:txBody>
      </p:sp>
      <p:sp>
        <p:nvSpPr>
          <p:cNvPr id="9" name="Footer Placeholder 4">
            <a:extLst>
              <a:ext uri="{FF2B5EF4-FFF2-40B4-BE49-F238E27FC236}">
                <a16:creationId xmlns:a16="http://schemas.microsoft.com/office/drawing/2014/main" id="{BEDE58CF-3797-F244-A74F-78B3372725E4}"/>
              </a:ext>
            </a:extLst>
          </p:cNvPr>
          <p:cNvSpPr>
            <a:spLocks noGrp="1"/>
          </p:cNvSpPr>
          <p:nvPr>
            <p:ph type="ftr" sz="quarter" idx="3"/>
          </p:nvPr>
        </p:nvSpPr>
        <p:spPr>
          <a:xfrm>
            <a:off x="4038600" y="6557036"/>
            <a:ext cx="4114800" cy="365125"/>
          </a:xfrm>
          <a:prstGeom prst="rect">
            <a:avLst/>
          </a:prstGeom>
        </p:spPr>
        <p:txBody>
          <a:bodyPr vert="horz" lIns="91440" tIns="45720" rIns="91440" bIns="45720" rtlCol="0" anchor="ctr"/>
          <a:lstStyle>
            <a:lvl1pPr algn="ctr">
              <a:defRPr sz="1200">
                <a:solidFill>
                  <a:schemeClr val="bg1"/>
                </a:solidFill>
              </a:defRPr>
            </a:lvl1pPr>
          </a:lstStyle>
          <a:p>
            <a:endParaRPr lang="en-CA" dirty="0">
              <a:solidFill>
                <a:schemeClr val="bg1"/>
              </a:solidFill>
            </a:endParaRPr>
          </a:p>
        </p:txBody>
      </p:sp>
      <p:sp>
        <p:nvSpPr>
          <p:cNvPr id="10" name="Slide Number Placeholder 5">
            <a:extLst>
              <a:ext uri="{FF2B5EF4-FFF2-40B4-BE49-F238E27FC236}">
                <a16:creationId xmlns:a16="http://schemas.microsoft.com/office/drawing/2014/main" id="{D0F57918-B82F-0045-870F-AE60989A8B63}"/>
              </a:ext>
            </a:extLst>
          </p:cNvPr>
          <p:cNvSpPr>
            <a:spLocks noGrp="1"/>
          </p:cNvSpPr>
          <p:nvPr>
            <p:ph type="sldNum" sz="quarter" idx="4"/>
          </p:nvPr>
        </p:nvSpPr>
        <p:spPr>
          <a:xfrm>
            <a:off x="8610600" y="6557035"/>
            <a:ext cx="2743200" cy="365125"/>
          </a:xfrm>
          <a:prstGeom prst="rect">
            <a:avLst/>
          </a:prstGeom>
        </p:spPr>
        <p:txBody>
          <a:bodyPr vert="horz" lIns="91440" tIns="45720" rIns="91440" bIns="45720" rtlCol="0" anchor="ctr"/>
          <a:lstStyle>
            <a:lvl1pPr algn="r">
              <a:defRPr sz="1200">
                <a:solidFill>
                  <a:schemeClr val="bg1"/>
                </a:solidFill>
              </a:defRPr>
            </a:lvl1pPr>
          </a:lstStyle>
          <a:p>
            <a:fld id="{6787D6D5-B6FC-4179-AAAC-EED352E43419}" type="slidenum">
              <a:rPr lang="en-CA" smtClean="0"/>
              <a:pPr/>
              <a:t>‹#›</a:t>
            </a:fld>
            <a:endParaRPr lang="en-CA" dirty="0"/>
          </a:p>
        </p:txBody>
      </p:sp>
    </p:spTree>
    <p:extLst>
      <p:ext uri="{BB962C8B-B14F-4D97-AF65-F5344CB8AC3E}">
        <p14:creationId xmlns:p14="http://schemas.microsoft.com/office/powerpoint/2010/main" val="1412114828"/>
      </p:ext>
    </p:extLst>
  </p:cSld>
  <p:clrMapOvr>
    <a:masterClrMapping/>
  </p:clrMapOvr>
  <p:hf sldNum="0"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584D3A-23AA-4655-8042-E6CAA1ED9FF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192CEFC5-A1DD-49A8-A5C6-91009104003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dirty="0"/>
          </a:p>
        </p:txBody>
      </p:sp>
      <p:sp>
        <p:nvSpPr>
          <p:cNvPr id="4" name="Text Placeholder 3">
            <a:extLst>
              <a:ext uri="{FF2B5EF4-FFF2-40B4-BE49-F238E27FC236}">
                <a16:creationId xmlns:a16="http://schemas.microsoft.com/office/drawing/2014/main" id="{064B2DE4-D529-4869-B889-D601DB49703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3">
            <a:extLst>
              <a:ext uri="{FF2B5EF4-FFF2-40B4-BE49-F238E27FC236}">
                <a16:creationId xmlns:a16="http://schemas.microsoft.com/office/drawing/2014/main" id="{718FFF14-5A8F-6840-8B5C-C139CB9E4A5C}"/>
              </a:ext>
            </a:extLst>
          </p:cNvPr>
          <p:cNvSpPr>
            <a:spLocks noGrp="1"/>
          </p:cNvSpPr>
          <p:nvPr>
            <p:ph type="dt" sz="half" idx="10"/>
          </p:nvPr>
        </p:nvSpPr>
        <p:spPr>
          <a:xfrm>
            <a:off x="0" y="6557038"/>
            <a:ext cx="2743200" cy="365125"/>
          </a:xfrm>
          <a:prstGeom prst="rect">
            <a:avLst/>
          </a:prstGeom>
        </p:spPr>
        <p:txBody>
          <a:bodyPr vert="horz" lIns="91440" tIns="45720" rIns="91440" bIns="45720" rtlCol="0" anchor="ctr"/>
          <a:lstStyle>
            <a:lvl1pPr algn="l">
              <a:defRPr sz="1200">
                <a:solidFill>
                  <a:schemeClr val="bg1"/>
                </a:solidFill>
              </a:defRPr>
            </a:lvl1pPr>
          </a:lstStyle>
          <a:p>
            <a:fld id="{4CF1C127-DD4B-47D8-A424-81AF7FDF220E}" type="datetimeFigureOut">
              <a:rPr lang="en-CA" smtClean="0"/>
              <a:pPr/>
              <a:t>2024-08-18</a:t>
            </a:fld>
            <a:endParaRPr lang="en-CA" dirty="0"/>
          </a:p>
        </p:txBody>
      </p:sp>
      <p:sp>
        <p:nvSpPr>
          <p:cNvPr id="9" name="Footer Placeholder 4">
            <a:extLst>
              <a:ext uri="{FF2B5EF4-FFF2-40B4-BE49-F238E27FC236}">
                <a16:creationId xmlns:a16="http://schemas.microsoft.com/office/drawing/2014/main" id="{EC2DA4EA-B369-CA41-BBD0-65BCC280A7CE}"/>
              </a:ext>
            </a:extLst>
          </p:cNvPr>
          <p:cNvSpPr>
            <a:spLocks noGrp="1"/>
          </p:cNvSpPr>
          <p:nvPr>
            <p:ph type="ftr" sz="quarter" idx="3"/>
          </p:nvPr>
        </p:nvSpPr>
        <p:spPr>
          <a:xfrm>
            <a:off x="4038600" y="6557036"/>
            <a:ext cx="4114800" cy="365125"/>
          </a:xfrm>
          <a:prstGeom prst="rect">
            <a:avLst/>
          </a:prstGeom>
        </p:spPr>
        <p:txBody>
          <a:bodyPr vert="horz" lIns="91440" tIns="45720" rIns="91440" bIns="45720" rtlCol="0" anchor="ctr"/>
          <a:lstStyle>
            <a:lvl1pPr algn="ctr">
              <a:defRPr sz="1200">
                <a:solidFill>
                  <a:schemeClr val="bg1"/>
                </a:solidFill>
              </a:defRPr>
            </a:lvl1pPr>
          </a:lstStyle>
          <a:p>
            <a:endParaRPr lang="en-CA" dirty="0">
              <a:solidFill>
                <a:schemeClr val="bg1"/>
              </a:solidFill>
            </a:endParaRPr>
          </a:p>
        </p:txBody>
      </p:sp>
      <p:sp>
        <p:nvSpPr>
          <p:cNvPr id="10" name="Slide Number Placeholder 5">
            <a:extLst>
              <a:ext uri="{FF2B5EF4-FFF2-40B4-BE49-F238E27FC236}">
                <a16:creationId xmlns:a16="http://schemas.microsoft.com/office/drawing/2014/main" id="{BBAB2840-C9DD-5440-AD3B-EDC1F103E363}"/>
              </a:ext>
            </a:extLst>
          </p:cNvPr>
          <p:cNvSpPr>
            <a:spLocks noGrp="1"/>
          </p:cNvSpPr>
          <p:nvPr>
            <p:ph type="sldNum" sz="quarter" idx="4"/>
          </p:nvPr>
        </p:nvSpPr>
        <p:spPr>
          <a:xfrm>
            <a:off x="8610600" y="6557035"/>
            <a:ext cx="2743200" cy="365125"/>
          </a:xfrm>
          <a:prstGeom prst="rect">
            <a:avLst/>
          </a:prstGeom>
        </p:spPr>
        <p:txBody>
          <a:bodyPr vert="horz" lIns="91440" tIns="45720" rIns="91440" bIns="45720" rtlCol="0" anchor="ctr"/>
          <a:lstStyle>
            <a:lvl1pPr algn="r">
              <a:defRPr sz="1200">
                <a:solidFill>
                  <a:schemeClr val="bg1"/>
                </a:solidFill>
              </a:defRPr>
            </a:lvl1pPr>
          </a:lstStyle>
          <a:p>
            <a:fld id="{6787D6D5-B6FC-4179-AAAC-EED352E43419}" type="slidenum">
              <a:rPr lang="en-CA" smtClean="0"/>
              <a:pPr/>
              <a:t>‹#›</a:t>
            </a:fld>
            <a:endParaRPr lang="en-CA" dirty="0"/>
          </a:p>
        </p:txBody>
      </p:sp>
    </p:spTree>
    <p:extLst>
      <p:ext uri="{BB962C8B-B14F-4D97-AF65-F5344CB8AC3E}">
        <p14:creationId xmlns:p14="http://schemas.microsoft.com/office/powerpoint/2010/main" val="2881335471"/>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070D9E-BEF8-44C5-9BC4-29BF4680B9A8}"/>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BDB96EA2-3D1D-43F0-8105-7BE2C4C954A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3">
            <a:extLst>
              <a:ext uri="{FF2B5EF4-FFF2-40B4-BE49-F238E27FC236}">
                <a16:creationId xmlns:a16="http://schemas.microsoft.com/office/drawing/2014/main" id="{D2297A7A-9B51-854A-B992-D2E3180EDB55}"/>
              </a:ext>
            </a:extLst>
          </p:cNvPr>
          <p:cNvSpPr>
            <a:spLocks noGrp="1"/>
          </p:cNvSpPr>
          <p:nvPr>
            <p:ph type="dt" sz="half" idx="2"/>
          </p:nvPr>
        </p:nvSpPr>
        <p:spPr>
          <a:xfrm>
            <a:off x="0" y="6557038"/>
            <a:ext cx="2743200" cy="365125"/>
          </a:xfrm>
          <a:prstGeom prst="rect">
            <a:avLst/>
          </a:prstGeom>
        </p:spPr>
        <p:txBody>
          <a:bodyPr vert="horz" lIns="91440" tIns="45720" rIns="91440" bIns="45720" rtlCol="0" anchor="ctr"/>
          <a:lstStyle>
            <a:lvl1pPr algn="l">
              <a:defRPr sz="1200">
                <a:solidFill>
                  <a:schemeClr val="bg1"/>
                </a:solidFill>
              </a:defRPr>
            </a:lvl1pPr>
          </a:lstStyle>
          <a:p>
            <a:fld id="{4CF1C127-DD4B-47D8-A424-81AF7FDF220E}" type="datetimeFigureOut">
              <a:rPr lang="en-CA" smtClean="0"/>
              <a:pPr/>
              <a:t>2024-08-18</a:t>
            </a:fld>
            <a:endParaRPr lang="en-CA" dirty="0"/>
          </a:p>
        </p:txBody>
      </p:sp>
      <p:sp>
        <p:nvSpPr>
          <p:cNvPr id="8" name="Footer Placeholder 4">
            <a:extLst>
              <a:ext uri="{FF2B5EF4-FFF2-40B4-BE49-F238E27FC236}">
                <a16:creationId xmlns:a16="http://schemas.microsoft.com/office/drawing/2014/main" id="{DECD32F0-007E-4B44-BCC2-8532EA54FD8E}"/>
              </a:ext>
            </a:extLst>
          </p:cNvPr>
          <p:cNvSpPr>
            <a:spLocks noGrp="1"/>
          </p:cNvSpPr>
          <p:nvPr>
            <p:ph type="ftr" sz="quarter" idx="3"/>
          </p:nvPr>
        </p:nvSpPr>
        <p:spPr>
          <a:xfrm>
            <a:off x="4038600" y="6557036"/>
            <a:ext cx="4114800" cy="365125"/>
          </a:xfrm>
          <a:prstGeom prst="rect">
            <a:avLst/>
          </a:prstGeom>
        </p:spPr>
        <p:txBody>
          <a:bodyPr vert="horz" lIns="91440" tIns="45720" rIns="91440" bIns="45720" rtlCol="0" anchor="ctr"/>
          <a:lstStyle>
            <a:lvl1pPr algn="ctr">
              <a:defRPr sz="1200">
                <a:solidFill>
                  <a:schemeClr val="bg1"/>
                </a:solidFill>
              </a:defRPr>
            </a:lvl1pPr>
          </a:lstStyle>
          <a:p>
            <a:endParaRPr lang="en-CA" dirty="0">
              <a:solidFill>
                <a:schemeClr val="bg1"/>
              </a:solidFill>
            </a:endParaRPr>
          </a:p>
        </p:txBody>
      </p:sp>
      <p:sp>
        <p:nvSpPr>
          <p:cNvPr id="9" name="Slide Number Placeholder 5">
            <a:extLst>
              <a:ext uri="{FF2B5EF4-FFF2-40B4-BE49-F238E27FC236}">
                <a16:creationId xmlns:a16="http://schemas.microsoft.com/office/drawing/2014/main" id="{F8414A06-09CD-294C-A069-9ADFDA83127A}"/>
              </a:ext>
            </a:extLst>
          </p:cNvPr>
          <p:cNvSpPr>
            <a:spLocks noGrp="1"/>
          </p:cNvSpPr>
          <p:nvPr>
            <p:ph type="sldNum" sz="quarter" idx="4"/>
          </p:nvPr>
        </p:nvSpPr>
        <p:spPr>
          <a:xfrm>
            <a:off x="8610600" y="6557035"/>
            <a:ext cx="2743200" cy="365125"/>
          </a:xfrm>
          <a:prstGeom prst="rect">
            <a:avLst/>
          </a:prstGeom>
        </p:spPr>
        <p:txBody>
          <a:bodyPr vert="horz" lIns="91440" tIns="45720" rIns="91440" bIns="45720" rtlCol="0" anchor="ctr"/>
          <a:lstStyle>
            <a:lvl1pPr algn="r">
              <a:defRPr sz="1200">
                <a:solidFill>
                  <a:schemeClr val="bg1"/>
                </a:solidFill>
              </a:defRPr>
            </a:lvl1pPr>
          </a:lstStyle>
          <a:p>
            <a:fld id="{6787D6D5-B6FC-4179-AAAC-EED352E43419}" type="slidenum">
              <a:rPr lang="en-CA" smtClean="0"/>
              <a:pPr/>
              <a:t>‹#›</a:t>
            </a:fld>
            <a:endParaRPr lang="en-CA" dirty="0"/>
          </a:p>
        </p:txBody>
      </p:sp>
    </p:spTree>
    <p:extLst>
      <p:ext uri="{BB962C8B-B14F-4D97-AF65-F5344CB8AC3E}">
        <p14:creationId xmlns:p14="http://schemas.microsoft.com/office/powerpoint/2010/main" val="3620633415"/>
      </p:ext>
    </p:extLst>
  </p:cSld>
  <p:clrMapOvr>
    <a:masterClrMapping/>
  </p:clrMapOvr>
  <p:hf sldNum="0"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55B3F-802A-4D30-9702-70616D53E16D}"/>
              </a:ext>
            </a:extLst>
          </p:cNvPr>
          <p:cNvSpPr>
            <a:spLocks noGrp="1"/>
          </p:cNvSpPr>
          <p:nvPr>
            <p:ph type="title"/>
          </p:nvPr>
        </p:nvSpPr>
        <p:spPr/>
        <p:txBody>
          <a:bodyPr/>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8842BD74-1E8E-44F8-AD5E-9D8E6EA531A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3">
            <a:extLst>
              <a:ext uri="{FF2B5EF4-FFF2-40B4-BE49-F238E27FC236}">
                <a16:creationId xmlns:a16="http://schemas.microsoft.com/office/drawing/2014/main" id="{388EFE75-4012-3842-B017-DF1D1FDEFB99}"/>
              </a:ext>
            </a:extLst>
          </p:cNvPr>
          <p:cNvSpPr>
            <a:spLocks noGrp="1"/>
          </p:cNvSpPr>
          <p:nvPr>
            <p:ph type="dt" sz="half" idx="2"/>
          </p:nvPr>
        </p:nvSpPr>
        <p:spPr>
          <a:xfrm>
            <a:off x="0" y="6557038"/>
            <a:ext cx="2743200" cy="365125"/>
          </a:xfrm>
          <a:prstGeom prst="rect">
            <a:avLst/>
          </a:prstGeom>
        </p:spPr>
        <p:txBody>
          <a:bodyPr vert="horz" lIns="91440" tIns="45720" rIns="91440" bIns="45720" rtlCol="0" anchor="ctr"/>
          <a:lstStyle>
            <a:lvl1pPr algn="l">
              <a:defRPr sz="1200">
                <a:solidFill>
                  <a:schemeClr val="bg1"/>
                </a:solidFill>
              </a:defRPr>
            </a:lvl1pPr>
          </a:lstStyle>
          <a:p>
            <a:fld id="{4CF1C127-DD4B-47D8-A424-81AF7FDF220E}" type="datetimeFigureOut">
              <a:rPr lang="en-CA" smtClean="0"/>
              <a:pPr/>
              <a:t>2024-08-18</a:t>
            </a:fld>
            <a:endParaRPr lang="en-CA" dirty="0"/>
          </a:p>
        </p:txBody>
      </p:sp>
      <p:sp>
        <p:nvSpPr>
          <p:cNvPr id="8" name="Footer Placeholder 4">
            <a:extLst>
              <a:ext uri="{FF2B5EF4-FFF2-40B4-BE49-F238E27FC236}">
                <a16:creationId xmlns:a16="http://schemas.microsoft.com/office/drawing/2014/main" id="{8249236D-AB5C-5842-B40F-A2B6F248AAA6}"/>
              </a:ext>
            </a:extLst>
          </p:cNvPr>
          <p:cNvSpPr>
            <a:spLocks noGrp="1"/>
          </p:cNvSpPr>
          <p:nvPr>
            <p:ph type="ftr" sz="quarter" idx="3"/>
          </p:nvPr>
        </p:nvSpPr>
        <p:spPr>
          <a:xfrm>
            <a:off x="4038600" y="6557036"/>
            <a:ext cx="4114800" cy="365125"/>
          </a:xfrm>
          <a:prstGeom prst="rect">
            <a:avLst/>
          </a:prstGeom>
        </p:spPr>
        <p:txBody>
          <a:bodyPr vert="horz" lIns="91440" tIns="45720" rIns="91440" bIns="45720" rtlCol="0" anchor="ctr"/>
          <a:lstStyle>
            <a:lvl1pPr algn="ctr">
              <a:defRPr sz="1200">
                <a:solidFill>
                  <a:schemeClr val="bg1"/>
                </a:solidFill>
              </a:defRPr>
            </a:lvl1pPr>
          </a:lstStyle>
          <a:p>
            <a:endParaRPr lang="en-CA" dirty="0">
              <a:solidFill>
                <a:schemeClr val="bg1"/>
              </a:solidFill>
            </a:endParaRPr>
          </a:p>
        </p:txBody>
      </p:sp>
      <p:sp>
        <p:nvSpPr>
          <p:cNvPr id="9" name="Slide Number Placeholder 5">
            <a:extLst>
              <a:ext uri="{FF2B5EF4-FFF2-40B4-BE49-F238E27FC236}">
                <a16:creationId xmlns:a16="http://schemas.microsoft.com/office/drawing/2014/main" id="{5225F09D-891D-1C4B-919E-859C878C854C}"/>
              </a:ext>
            </a:extLst>
          </p:cNvPr>
          <p:cNvSpPr>
            <a:spLocks noGrp="1"/>
          </p:cNvSpPr>
          <p:nvPr>
            <p:ph type="sldNum" sz="quarter" idx="4"/>
          </p:nvPr>
        </p:nvSpPr>
        <p:spPr>
          <a:xfrm>
            <a:off x="8610600" y="6557035"/>
            <a:ext cx="2743200" cy="365125"/>
          </a:xfrm>
          <a:prstGeom prst="rect">
            <a:avLst/>
          </a:prstGeom>
        </p:spPr>
        <p:txBody>
          <a:bodyPr vert="horz" lIns="91440" tIns="45720" rIns="91440" bIns="45720" rtlCol="0" anchor="ctr"/>
          <a:lstStyle>
            <a:lvl1pPr algn="r">
              <a:defRPr sz="1200">
                <a:solidFill>
                  <a:schemeClr val="bg1"/>
                </a:solidFill>
              </a:defRPr>
            </a:lvl1pPr>
          </a:lstStyle>
          <a:p>
            <a:fld id="{6787D6D5-B6FC-4179-AAAC-EED352E43419}" type="slidenum">
              <a:rPr lang="en-CA" smtClean="0"/>
              <a:pPr/>
              <a:t>‹#›</a:t>
            </a:fld>
            <a:endParaRPr lang="en-CA" dirty="0"/>
          </a:p>
        </p:txBody>
      </p:sp>
    </p:spTree>
    <p:extLst>
      <p:ext uri="{BB962C8B-B14F-4D97-AF65-F5344CB8AC3E}">
        <p14:creationId xmlns:p14="http://schemas.microsoft.com/office/powerpoint/2010/main" val="1012998124"/>
      </p:ext>
    </p:extLst>
  </p:cSld>
  <p:clrMapOvr>
    <a:masterClrMapping/>
  </p:clrMapOvr>
  <p:hf sldNum="0"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E49E06E-13B8-4AA7-9C4E-95D87453BFF0}"/>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97536C17-A871-4057-B66C-25FA0243D58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3">
            <a:extLst>
              <a:ext uri="{FF2B5EF4-FFF2-40B4-BE49-F238E27FC236}">
                <a16:creationId xmlns:a16="http://schemas.microsoft.com/office/drawing/2014/main" id="{8B63BD8D-E2EE-1C4A-9C4B-928FD672F950}"/>
              </a:ext>
            </a:extLst>
          </p:cNvPr>
          <p:cNvSpPr>
            <a:spLocks noGrp="1"/>
          </p:cNvSpPr>
          <p:nvPr>
            <p:ph type="dt" sz="half" idx="2"/>
          </p:nvPr>
        </p:nvSpPr>
        <p:spPr>
          <a:xfrm>
            <a:off x="0" y="6557038"/>
            <a:ext cx="2743200" cy="365125"/>
          </a:xfrm>
          <a:prstGeom prst="rect">
            <a:avLst/>
          </a:prstGeom>
        </p:spPr>
        <p:txBody>
          <a:bodyPr vert="horz" lIns="91440" tIns="45720" rIns="91440" bIns="45720" rtlCol="0" anchor="ctr"/>
          <a:lstStyle>
            <a:lvl1pPr algn="l">
              <a:defRPr sz="1200">
                <a:solidFill>
                  <a:schemeClr val="bg1"/>
                </a:solidFill>
              </a:defRPr>
            </a:lvl1pPr>
          </a:lstStyle>
          <a:p>
            <a:fld id="{4CF1C127-DD4B-47D8-A424-81AF7FDF220E}" type="datetimeFigureOut">
              <a:rPr lang="en-CA" smtClean="0"/>
              <a:pPr/>
              <a:t>2024-08-18</a:t>
            </a:fld>
            <a:endParaRPr lang="en-CA" dirty="0"/>
          </a:p>
        </p:txBody>
      </p:sp>
      <p:sp>
        <p:nvSpPr>
          <p:cNvPr id="8" name="Footer Placeholder 4">
            <a:extLst>
              <a:ext uri="{FF2B5EF4-FFF2-40B4-BE49-F238E27FC236}">
                <a16:creationId xmlns:a16="http://schemas.microsoft.com/office/drawing/2014/main" id="{9B319FA3-0749-C445-8284-CA305AD00B03}"/>
              </a:ext>
            </a:extLst>
          </p:cNvPr>
          <p:cNvSpPr>
            <a:spLocks noGrp="1"/>
          </p:cNvSpPr>
          <p:nvPr>
            <p:ph type="ftr" sz="quarter" idx="3"/>
          </p:nvPr>
        </p:nvSpPr>
        <p:spPr>
          <a:xfrm>
            <a:off x="4038600" y="6557036"/>
            <a:ext cx="4114800" cy="365125"/>
          </a:xfrm>
          <a:prstGeom prst="rect">
            <a:avLst/>
          </a:prstGeom>
        </p:spPr>
        <p:txBody>
          <a:bodyPr vert="horz" lIns="91440" tIns="45720" rIns="91440" bIns="45720" rtlCol="0" anchor="ctr"/>
          <a:lstStyle>
            <a:lvl1pPr algn="ctr">
              <a:defRPr sz="1200">
                <a:solidFill>
                  <a:schemeClr val="bg1"/>
                </a:solidFill>
              </a:defRPr>
            </a:lvl1pPr>
          </a:lstStyle>
          <a:p>
            <a:endParaRPr lang="en-CA" dirty="0">
              <a:solidFill>
                <a:schemeClr val="bg1"/>
              </a:solidFill>
            </a:endParaRPr>
          </a:p>
        </p:txBody>
      </p:sp>
      <p:sp>
        <p:nvSpPr>
          <p:cNvPr id="9" name="Slide Number Placeholder 5">
            <a:extLst>
              <a:ext uri="{FF2B5EF4-FFF2-40B4-BE49-F238E27FC236}">
                <a16:creationId xmlns:a16="http://schemas.microsoft.com/office/drawing/2014/main" id="{4DADA806-1003-AF4A-AF5D-86D000582DA9}"/>
              </a:ext>
            </a:extLst>
          </p:cNvPr>
          <p:cNvSpPr>
            <a:spLocks noGrp="1"/>
          </p:cNvSpPr>
          <p:nvPr>
            <p:ph type="sldNum" sz="quarter" idx="4"/>
          </p:nvPr>
        </p:nvSpPr>
        <p:spPr>
          <a:xfrm>
            <a:off x="8610600" y="6557035"/>
            <a:ext cx="2743200" cy="365125"/>
          </a:xfrm>
          <a:prstGeom prst="rect">
            <a:avLst/>
          </a:prstGeom>
        </p:spPr>
        <p:txBody>
          <a:bodyPr vert="horz" lIns="91440" tIns="45720" rIns="91440" bIns="45720" rtlCol="0" anchor="ctr"/>
          <a:lstStyle>
            <a:lvl1pPr algn="r">
              <a:defRPr sz="1200">
                <a:solidFill>
                  <a:schemeClr val="bg1"/>
                </a:solidFill>
              </a:defRPr>
            </a:lvl1pPr>
          </a:lstStyle>
          <a:p>
            <a:fld id="{6787D6D5-B6FC-4179-AAAC-EED352E43419}" type="slidenum">
              <a:rPr lang="en-CA" smtClean="0"/>
              <a:pPr/>
              <a:t>‹#›</a:t>
            </a:fld>
            <a:endParaRPr lang="en-CA" dirty="0"/>
          </a:p>
        </p:txBody>
      </p:sp>
    </p:spTree>
    <p:extLst>
      <p:ext uri="{BB962C8B-B14F-4D97-AF65-F5344CB8AC3E}">
        <p14:creationId xmlns:p14="http://schemas.microsoft.com/office/powerpoint/2010/main" val="2121403497"/>
      </p:ext>
    </p:extLst>
  </p:cSld>
  <p:clrMapOvr>
    <a:masterClrMapping/>
  </p:clrMapOvr>
  <p:hf sldNum="0"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Network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6EBA82-F17D-4448-8D7F-6385FCD652BA}"/>
              </a:ext>
            </a:extLst>
          </p:cNvPr>
          <p:cNvSpPr>
            <a:spLocks noGrp="1"/>
          </p:cNvSpPr>
          <p:nvPr>
            <p:ph type="title"/>
          </p:nvPr>
        </p:nvSpPr>
        <p:spPr/>
        <p:txBody>
          <a:bodyPr/>
          <a:lstStyle/>
          <a:p>
            <a:r>
              <a:rPr lang="en-US"/>
              <a:t>Click to edit Master title style</a:t>
            </a:r>
          </a:p>
        </p:txBody>
      </p:sp>
      <p:pic>
        <p:nvPicPr>
          <p:cNvPr id="7" name="Picture 6" descr="A picture containing person, holding, umbrella, standing&#10;&#10;Description automatically generated">
            <a:extLst>
              <a:ext uri="{FF2B5EF4-FFF2-40B4-BE49-F238E27FC236}">
                <a16:creationId xmlns:a16="http://schemas.microsoft.com/office/drawing/2014/main" id="{12D6D19A-E9ED-774C-8EC1-9CF356B3E48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Date Placeholder 2">
            <a:extLst>
              <a:ext uri="{FF2B5EF4-FFF2-40B4-BE49-F238E27FC236}">
                <a16:creationId xmlns:a16="http://schemas.microsoft.com/office/drawing/2014/main" id="{737B333F-9838-1248-ADDA-4ACB657F6333}"/>
              </a:ext>
            </a:extLst>
          </p:cNvPr>
          <p:cNvSpPr>
            <a:spLocks noGrp="1"/>
          </p:cNvSpPr>
          <p:nvPr>
            <p:ph type="dt" sz="half" idx="10"/>
          </p:nvPr>
        </p:nvSpPr>
        <p:spPr/>
        <p:txBody>
          <a:bodyPr/>
          <a:lstStyle/>
          <a:p>
            <a:fld id="{4CF1C127-DD4B-47D8-A424-81AF7FDF220E}" type="datetimeFigureOut">
              <a:rPr lang="en-CA" smtClean="0"/>
              <a:t>2024-08-18</a:t>
            </a:fld>
            <a:endParaRPr lang="en-CA" dirty="0"/>
          </a:p>
        </p:txBody>
      </p:sp>
      <p:sp>
        <p:nvSpPr>
          <p:cNvPr id="4" name="Footer Placeholder 3">
            <a:extLst>
              <a:ext uri="{FF2B5EF4-FFF2-40B4-BE49-F238E27FC236}">
                <a16:creationId xmlns:a16="http://schemas.microsoft.com/office/drawing/2014/main" id="{9FA8C07B-BA6A-F841-B2A1-BD927652A7AC}"/>
              </a:ext>
            </a:extLst>
          </p:cNvPr>
          <p:cNvSpPr>
            <a:spLocks noGrp="1"/>
          </p:cNvSpPr>
          <p:nvPr>
            <p:ph type="ftr" sz="quarter" idx="11"/>
          </p:nvPr>
        </p:nvSpPr>
        <p:spPr/>
        <p:txBody>
          <a:bodyPr/>
          <a:lstStyle/>
          <a:p>
            <a:endParaRPr lang="en-CA" dirty="0"/>
          </a:p>
        </p:txBody>
      </p:sp>
      <p:sp>
        <p:nvSpPr>
          <p:cNvPr id="5" name="Slide Number Placeholder 4">
            <a:extLst>
              <a:ext uri="{FF2B5EF4-FFF2-40B4-BE49-F238E27FC236}">
                <a16:creationId xmlns:a16="http://schemas.microsoft.com/office/drawing/2014/main" id="{93A7CCC6-0FF4-D541-8FF9-A007C8BBB232}"/>
              </a:ext>
            </a:extLst>
          </p:cNvPr>
          <p:cNvSpPr>
            <a:spLocks noGrp="1"/>
          </p:cNvSpPr>
          <p:nvPr>
            <p:ph type="sldNum" sz="quarter" idx="12"/>
          </p:nvPr>
        </p:nvSpPr>
        <p:spPr/>
        <p:txBody>
          <a:bodyPr/>
          <a:lstStyle/>
          <a:p>
            <a:fld id="{6787D6D5-B6FC-4179-AAAC-EED352E43419}" type="slidenum">
              <a:rPr lang="en-CA" smtClean="0"/>
              <a:t>‹#›</a:t>
            </a:fld>
            <a:endParaRPr lang="en-CA" dirty="0"/>
          </a:p>
        </p:txBody>
      </p:sp>
      <p:pic>
        <p:nvPicPr>
          <p:cNvPr id="8" name="Picture 7" descr="A close up of a logo&#10;&#10;Description automatically generated">
            <a:extLst>
              <a:ext uri="{FF2B5EF4-FFF2-40B4-BE49-F238E27FC236}">
                <a16:creationId xmlns:a16="http://schemas.microsoft.com/office/drawing/2014/main" id="{C690BB56-FA8B-024B-B352-DB93C10F3144}"/>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774675" y="366198"/>
            <a:ext cx="8120084" cy="2159719"/>
          </a:xfrm>
          <a:prstGeom prst="rect">
            <a:avLst/>
          </a:prstGeom>
        </p:spPr>
      </p:pic>
      <p:sp>
        <p:nvSpPr>
          <p:cNvPr id="9" name="TextBox 8">
            <a:extLst>
              <a:ext uri="{FF2B5EF4-FFF2-40B4-BE49-F238E27FC236}">
                <a16:creationId xmlns:a16="http://schemas.microsoft.com/office/drawing/2014/main" id="{85C89EC0-A07A-7A4B-B645-A314AA1EECEE}"/>
              </a:ext>
            </a:extLst>
          </p:cNvPr>
          <p:cNvSpPr txBox="1"/>
          <p:nvPr userDrawn="1"/>
        </p:nvSpPr>
        <p:spPr>
          <a:xfrm>
            <a:off x="1330859" y="3032911"/>
            <a:ext cx="9777743" cy="2123658"/>
          </a:xfrm>
          <a:prstGeom prst="rect">
            <a:avLst/>
          </a:prstGeom>
          <a:noFill/>
        </p:spPr>
        <p:txBody>
          <a:bodyPr wrap="square" rtlCol="0">
            <a:spAutoFit/>
          </a:bodyPr>
          <a:lstStyle/>
          <a:p>
            <a:pPr algn="ctr"/>
            <a:r>
              <a:rPr lang="en-CA" sz="6600" b="1" dirty="0">
                <a:solidFill>
                  <a:schemeClr val="bg1"/>
                </a:solidFill>
                <a:effectLst>
                  <a:outerShdw blurRad="38100" dist="38100" dir="2700000" algn="tl">
                    <a:srgbClr val="000000">
                      <a:alpha val="43137"/>
                    </a:srgbClr>
                  </a:outerShdw>
                </a:effectLst>
              </a:rPr>
              <a:t>Canada’s Astroparticle Physics Network</a:t>
            </a:r>
          </a:p>
        </p:txBody>
      </p:sp>
    </p:spTree>
    <p:extLst>
      <p:ext uri="{BB962C8B-B14F-4D97-AF65-F5344CB8AC3E}">
        <p14:creationId xmlns:p14="http://schemas.microsoft.com/office/powerpoint/2010/main" val="2133583674"/>
      </p:ext>
    </p:extLst>
  </p:cSld>
  <p:clrMapOvr>
    <a:masterClrMapping/>
  </p:clrMapOvr>
  <p:hf sldNum="0"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Thank You">
    <p:bg>
      <p:bgPr>
        <a:solidFill>
          <a:srgbClr val="11335D"/>
        </a:solidFill>
        <a:effectLst/>
      </p:bgPr>
    </p:bg>
    <p:spTree>
      <p:nvGrpSpPr>
        <p:cNvPr id="1" name=""/>
        <p:cNvGrpSpPr/>
        <p:nvPr/>
      </p:nvGrpSpPr>
      <p:grpSpPr>
        <a:xfrm>
          <a:off x="0" y="0"/>
          <a:ext cx="0" cy="0"/>
          <a:chOff x="0" y="0"/>
          <a:chExt cx="0" cy="0"/>
        </a:xfrm>
      </p:grpSpPr>
      <p:pic>
        <p:nvPicPr>
          <p:cNvPr id="6" name="Picture 5" descr="A picture containing flower, drawing&#10;&#10;Description automatically generated">
            <a:extLst>
              <a:ext uri="{FF2B5EF4-FFF2-40B4-BE49-F238E27FC236}">
                <a16:creationId xmlns:a16="http://schemas.microsoft.com/office/drawing/2014/main" id="{5327F12A-D4D6-2144-BB6F-D9A82088295D}"/>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0"/>
            <a:ext cx="9206345" cy="6859630"/>
          </a:xfrm>
          <a:prstGeom prst="rect">
            <a:avLst/>
          </a:prstGeom>
        </p:spPr>
      </p:pic>
      <p:sp>
        <p:nvSpPr>
          <p:cNvPr id="8" name="Subtitle 2">
            <a:extLst>
              <a:ext uri="{FF2B5EF4-FFF2-40B4-BE49-F238E27FC236}">
                <a16:creationId xmlns:a16="http://schemas.microsoft.com/office/drawing/2014/main" id="{39BD7CE2-4B9C-9B46-9487-3FFDE28A9FF6}"/>
              </a:ext>
            </a:extLst>
          </p:cNvPr>
          <p:cNvSpPr>
            <a:spLocks noGrp="1"/>
          </p:cNvSpPr>
          <p:nvPr>
            <p:ph type="subTitle" idx="1"/>
          </p:nvPr>
        </p:nvSpPr>
        <p:spPr>
          <a:xfrm>
            <a:off x="5695123" y="4239592"/>
            <a:ext cx="5658677" cy="1100318"/>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CA" dirty="0"/>
          </a:p>
        </p:txBody>
      </p:sp>
      <p:sp>
        <p:nvSpPr>
          <p:cNvPr id="9" name="Date Placeholder 3">
            <a:extLst>
              <a:ext uri="{FF2B5EF4-FFF2-40B4-BE49-F238E27FC236}">
                <a16:creationId xmlns:a16="http://schemas.microsoft.com/office/drawing/2014/main" id="{1F3B10EA-3345-2641-B3CB-38E3A57D8570}"/>
              </a:ext>
            </a:extLst>
          </p:cNvPr>
          <p:cNvSpPr>
            <a:spLocks noGrp="1"/>
          </p:cNvSpPr>
          <p:nvPr>
            <p:ph type="dt" sz="half" idx="2"/>
          </p:nvPr>
        </p:nvSpPr>
        <p:spPr>
          <a:xfrm>
            <a:off x="1202634" y="6557038"/>
            <a:ext cx="1540565" cy="365125"/>
          </a:xfrm>
          <a:prstGeom prst="rect">
            <a:avLst/>
          </a:prstGeom>
        </p:spPr>
        <p:txBody>
          <a:bodyPr vert="horz" lIns="91440" tIns="45720" rIns="91440" bIns="45720" rtlCol="0" anchor="ctr"/>
          <a:lstStyle>
            <a:lvl1pPr algn="l">
              <a:defRPr sz="1200">
                <a:solidFill>
                  <a:schemeClr val="tx1"/>
                </a:solidFill>
              </a:defRPr>
            </a:lvl1pPr>
          </a:lstStyle>
          <a:p>
            <a:fld id="{4CF1C127-DD4B-47D8-A424-81AF7FDF220E}" type="datetimeFigureOut">
              <a:rPr lang="en-CA" smtClean="0"/>
              <a:pPr/>
              <a:t>2024-08-18</a:t>
            </a:fld>
            <a:endParaRPr lang="en-CA" dirty="0"/>
          </a:p>
        </p:txBody>
      </p:sp>
      <p:sp>
        <p:nvSpPr>
          <p:cNvPr id="10" name="Footer Placeholder 4">
            <a:extLst>
              <a:ext uri="{FF2B5EF4-FFF2-40B4-BE49-F238E27FC236}">
                <a16:creationId xmlns:a16="http://schemas.microsoft.com/office/drawing/2014/main" id="{04182195-6B9F-914F-913A-A8A2DE905EB7}"/>
              </a:ext>
            </a:extLst>
          </p:cNvPr>
          <p:cNvSpPr>
            <a:spLocks noGrp="1"/>
          </p:cNvSpPr>
          <p:nvPr>
            <p:ph type="ftr" sz="quarter" idx="3"/>
          </p:nvPr>
        </p:nvSpPr>
        <p:spPr>
          <a:xfrm>
            <a:off x="4038600" y="6557036"/>
            <a:ext cx="4114800" cy="365125"/>
          </a:xfrm>
          <a:prstGeom prst="rect">
            <a:avLst/>
          </a:prstGeom>
        </p:spPr>
        <p:txBody>
          <a:bodyPr vert="horz" lIns="91440" tIns="45720" rIns="91440" bIns="45720" rtlCol="0" anchor="ctr"/>
          <a:lstStyle>
            <a:lvl1pPr algn="ctr">
              <a:defRPr sz="1200">
                <a:solidFill>
                  <a:schemeClr val="tx1"/>
                </a:solidFill>
              </a:defRPr>
            </a:lvl1pPr>
          </a:lstStyle>
          <a:p>
            <a:endParaRPr lang="en-CA" dirty="0">
              <a:solidFill>
                <a:schemeClr val="tx1"/>
              </a:solidFill>
            </a:endParaRPr>
          </a:p>
        </p:txBody>
      </p:sp>
      <p:sp>
        <p:nvSpPr>
          <p:cNvPr id="11" name="Slide Number Placeholder 5">
            <a:extLst>
              <a:ext uri="{FF2B5EF4-FFF2-40B4-BE49-F238E27FC236}">
                <a16:creationId xmlns:a16="http://schemas.microsoft.com/office/drawing/2014/main" id="{7C1BB14D-6338-AE4E-8A7F-C1C30525EB78}"/>
              </a:ext>
            </a:extLst>
          </p:cNvPr>
          <p:cNvSpPr>
            <a:spLocks noGrp="1"/>
          </p:cNvSpPr>
          <p:nvPr>
            <p:ph type="sldNum" sz="quarter" idx="4"/>
          </p:nvPr>
        </p:nvSpPr>
        <p:spPr>
          <a:xfrm>
            <a:off x="8610600" y="6557035"/>
            <a:ext cx="2743200" cy="365125"/>
          </a:xfrm>
          <a:prstGeom prst="rect">
            <a:avLst/>
          </a:prstGeom>
        </p:spPr>
        <p:txBody>
          <a:bodyPr vert="horz" lIns="91440" tIns="45720" rIns="91440" bIns="45720" rtlCol="0" anchor="ctr"/>
          <a:lstStyle>
            <a:lvl1pPr algn="r">
              <a:defRPr sz="1200">
                <a:solidFill>
                  <a:schemeClr val="tx1"/>
                </a:solidFill>
              </a:defRPr>
            </a:lvl1pPr>
          </a:lstStyle>
          <a:p>
            <a:fld id="{6787D6D5-B6FC-4179-AAAC-EED352E43419}" type="slidenum">
              <a:rPr lang="en-CA" smtClean="0"/>
              <a:pPr/>
              <a:t>‹#›</a:t>
            </a:fld>
            <a:endParaRPr lang="en-CA" dirty="0"/>
          </a:p>
        </p:txBody>
      </p:sp>
      <p:sp>
        <p:nvSpPr>
          <p:cNvPr id="16" name="Text Placeholder 15">
            <a:extLst>
              <a:ext uri="{FF2B5EF4-FFF2-40B4-BE49-F238E27FC236}">
                <a16:creationId xmlns:a16="http://schemas.microsoft.com/office/drawing/2014/main" id="{A81F7314-F1A9-4B14-A300-A3567906E46A}"/>
              </a:ext>
            </a:extLst>
          </p:cNvPr>
          <p:cNvSpPr>
            <a:spLocks noGrp="1"/>
          </p:cNvSpPr>
          <p:nvPr>
            <p:ph type="body" sz="quarter" idx="10" hasCustomPrompt="1"/>
          </p:nvPr>
        </p:nvSpPr>
        <p:spPr>
          <a:xfrm>
            <a:off x="6394450" y="1828800"/>
            <a:ext cx="4343400" cy="1433513"/>
          </a:xfrm>
        </p:spPr>
        <p:txBody>
          <a:bodyPr/>
          <a:lstStyle>
            <a:lvl1pPr algn="ctr">
              <a:buNone/>
              <a:defRPr sz="4000"/>
            </a:lvl1pPr>
          </a:lstStyle>
          <a:p>
            <a:pPr lvl="0"/>
            <a:r>
              <a:rPr lang="en-US" dirty="0"/>
              <a:t>Thank you</a:t>
            </a:r>
            <a:endParaRPr lang="en-CA" dirty="0"/>
          </a:p>
        </p:txBody>
      </p:sp>
    </p:spTree>
    <p:extLst>
      <p:ext uri="{BB962C8B-B14F-4D97-AF65-F5344CB8AC3E}">
        <p14:creationId xmlns:p14="http://schemas.microsoft.com/office/powerpoint/2010/main" val="189269239"/>
      </p:ext>
    </p:extLst>
  </p:cSld>
  <p:clrMapOvr>
    <a:overrideClrMapping bg1="dk1" tx1="lt1" bg2="dk2" tx2="lt2" accent1="accent1" accent2="accent2" accent3="accent3" accent4="accent4" accent5="accent5" accent6="accent6" hlink="hlink" folHlink="folHlink"/>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F636BB-54FF-485F-B22D-CBBE8CCFB5C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CA"/>
          </a:p>
        </p:txBody>
      </p:sp>
      <p:sp>
        <p:nvSpPr>
          <p:cNvPr id="3" name="Text Placeholder 2">
            <a:extLst>
              <a:ext uri="{FF2B5EF4-FFF2-40B4-BE49-F238E27FC236}">
                <a16:creationId xmlns:a16="http://schemas.microsoft.com/office/drawing/2014/main" id="{187A2CA6-FA75-4742-B685-914C0D720E4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Date Placeholder 3">
            <a:extLst>
              <a:ext uri="{FF2B5EF4-FFF2-40B4-BE49-F238E27FC236}">
                <a16:creationId xmlns:a16="http://schemas.microsoft.com/office/drawing/2014/main" id="{6FCE6E15-7088-614A-9E65-1F672BEDB78C}"/>
              </a:ext>
            </a:extLst>
          </p:cNvPr>
          <p:cNvSpPr>
            <a:spLocks noGrp="1"/>
          </p:cNvSpPr>
          <p:nvPr>
            <p:ph type="dt" sz="half" idx="2"/>
          </p:nvPr>
        </p:nvSpPr>
        <p:spPr>
          <a:xfrm>
            <a:off x="0" y="6557038"/>
            <a:ext cx="2743200" cy="365125"/>
          </a:xfrm>
          <a:prstGeom prst="rect">
            <a:avLst/>
          </a:prstGeom>
        </p:spPr>
        <p:txBody>
          <a:bodyPr vert="horz" lIns="91440" tIns="45720" rIns="91440" bIns="45720" rtlCol="0" anchor="ctr"/>
          <a:lstStyle>
            <a:lvl1pPr algn="l">
              <a:defRPr sz="1200">
                <a:solidFill>
                  <a:schemeClr val="bg1"/>
                </a:solidFill>
              </a:defRPr>
            </a:lvl1pPr>
          </a:lstStyle>
          <a:p>
            <a:fld id="{4CF1C127-DD4B-47D8-A424-81AF7FDF220E}" type="datetimeFigureOut">
              <a:rPr lang="en-CA" smtClean="0"/>
              <a:pPr/>
              <a:t>2024-08-18</a:t>
            </a:fld>
            <a:endParaRPr lang="en-CA" dirty="0"/>
          </a:p>
        </p:txBody>
      </p:sp>
      <p:sp>
        <p:nvSpPr>
          <p:cNvPr id="8" name="Footer Placeholder 4">
            <a:extLst>
              <a:ext uri="{FF2B5EF4-FFF2-40B4-BE49-F238E27FC236}">
                <a16:creationId xmlns:a16="http://schemas.microsoft.com/office/drawing/2014/main" id="{F93E0451-2C05-4E4A-BC3C-5A8838E55EEB}"/>
              </a:ext>
            </a:extLst>
          </p:cNvPr>
          <p:cNvSpPr>
            <a:spLocks noGrp="1"/>
          </p:cNvSpPr>
          <p:nvPr>
            <p:ph type="ftr" sz="quarter" idx="3"/>
          </p:nvPr>
        </p:nvSpPr>
        <p:spPr>
          <a:xfrm>
            <a:off x="4038600" y="6557036"/>
            <a:ext cx="4114800" cy="365125"/>
          </a:xfrm>
          <a:prstGeom prst="rect">
            <a:avLst/>
          </a:prstGeom>
        </p:spPr>
        <p:txBody>
          <a:bodyPr vert="horz" lIns="91440" tIns="45720" rIns="91440" bIns="45720" rtlCol="0" anchor="ctr"/>
          <a:lstStyle>
            <a:lvl1pPr algn="ctr">
              <a:defRPr sz="1200">
                <a:solidFill>
                  <a:schemeClr val="bg1"/>
                </a:solidFill>
              </a:defRPr>
            </a:lvl1pPr>
          </a:lstStyle>
          <a:p>
            <a:endParaRPr lang="en-CA" dirty="0">
              <a:solidFill>
                <a:schemeClr val="bg1"/>
              </a:solidFill>
            </a:endParaRPr>
          </a:p>
        </p:txBody>
      </p:sp>
      <p:sp>
        <p:nvSpPr>
          <p:cNvPr id="9" name="Slide Number Placeholder 5">
            <a:extLst>
              <a:ext uri="{FF2B5EF4-FFF2-40B4-BE49-F238E27FC236}">
                <a16:creationId xmlns:a16="http://schemas.microsoft.com/office/drawing/2014/main" id="{B3ACBF35-AF38-2A4D-B774-4415AFC2C6EF}"/>
              </a:ext>
            </a:extLst>
          </p:cNvPr>
          <p:cNvSpPr>
            <a:spLocks noGrp="1"/>
          </p:cNvSpPr>
          <p:nvPr>
            <p:ph type="sldNum" sz="quarter" idx="4"/>
          </p:nvPr>
        </p:nvSpPr>
        <p:spPr>
          <a:xfrm>
            <a:off x="8610600" y="6557035"/>
            <a:ext cx="2743200" cy="365125"/>
          </a:xfrm>
          <a:prstGeom prst="rect">
            <a:avLst/>
          </a:prstGeom>
        </p:spPr>
        <p:txBody>
          <a:bodyPr vert="horz" lIns="91440" tIns="45720" rIns="91440" bIns="45720" rtlCol="0" anchor="ctr"/>
          <a:lstStyle>
            <a:lvl1pPr algn="r">
              <a:defRPr sz="1200">
                <a:solidFill>
                  <a:schemeClr val="bg1"/>
                </a:solidFill>
              </a:defRPr>
            </a:lvl1pPr>
          </a:lstStyle>
          <a:p>
            <a:fld id="{6787D6D5-B6FC-4179-AAAC-EED352E43419}" type="slidenum">
              <a:rPr lang="en-CA" smtClean="0"/>
              <a:pPr/>
              <a:t>‹#›</a:t>
            </a:fld>
            <a:endParaRPr lang="en-CA" dirty="0"/>
          </a:p>
        </p:txBody>
      </p:sp>
    </p:spTree>
    <p:extLst>
      <p:ext uri="{BB962C8B-B14F-4D97-AF65-F5344CB8AC3E}">
        <p14:creationId xmlns:p14="http://schemas.microsoft.com/office/powerpoint/2010/main" val="3640595460"/>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691616-6209-44DC-9985-1F818FB7390A}"/>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09888A8F-F8EE-4921-BAB6-849F3F9E502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5E862EDD-4C36-4353-8297-9E755FE869A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8" name="Date Placeholder 3">
            <a:extLst>
              <a:ext uri="{FF2B5EF4-FFF2-40B4-BE49-F238E27FC236}">
                <a16:creationId xmlns:a16="http://schemas.microsoft.com/office/drawing/2014/main" id="{84E50E0C-37EB-AC42-AE01-3381569F41B8}"/>
              </a:ext>
            </a:extLst>
          </p:cNvPr>
          <p:cNvSpPr>
            <a:spLocks noGrp="1"/>
          </p:cNvSpPr>
          <p:nvPr>
            <p:ph type="dt" sz="half" idx="10"/>
          </p:nvPr>
        </p:nvSpPr>
        <p:spPr>
          <a:xfrm>
            <a:off x="0" y="6557038"/>
            <a:ext cx="2743200" cy="365125"/>
          </a:xfrm>
          <a:prstGeom prst="rect">
            <a:avLst/>
          </a:prstGeom>
        </p:spPr>
        <p:txBody>
          <a:bodyPr vert="horz" lIns="91440" tIns="45720" rIns="91440" bIns="45720" rtlCol="0" anchor="ctr"/>
          <a:lstStyle>
            <a:lvl1pPr algn="l">
              <a:defRPr sz="1200">
                <a:solidFill>
                  <a:schemeClr val="bg1"/>
                </a:solidFill>
              </a:defRPr>
            </a:lvl1pPr>
          </a:lstStyle>
          <a:p>
            <a:fld id="{4CF1C127-DD4B-47D8-A424-81AF7FDF220E}" type="datetimeFigureOut">
              <a:rPr lang="en-CA" smtClean="0"/>
              <a:pPr/>
              <a:t>2024-08-18</a:t>
            </a:fld>
            <a:endParaRPr lang="en-CA" dirty="0"/>
          </a:p>
        </p:txBody>
      </p:sp>
      <p:sp>
        <p:nvSpPr>
          <p:cNvPr id="9" name="Footer Placeholder 4">
            <a:extLst>
              <a:ext uri="{FF2B5EF4-FFF2-40B4-BE49-F238E27FC236}">
                <a16:creationId xmlns:a16="http://schemas.microsoft.com/office/drawing/2014/main" id="{E9E4C26E-BD48-414E-808F-758410D398F5}"/>
              </a:ext>
            </a:extLst>
          </p:cNvPr>
          <p:cNvSpPr>
            <a:spLocks noGrp="1"/>
          </p:cNvSpPr>
          <p:nvPr>
            <p:ph type="ftr" sz="quarter" idx="3"/>
          </p:nvPr>
        </p:nvSpPr>
        <p:spPr>
          <a:xfrm>
            <a:off x="4038600" y="6557036"/>
            <a:ext cx="4114800" cy="365125"/>
          </a:xfrm>
          <a:prstGeom prst="rect">
            <a:avLst/>
          </a:prstGeom>
        </p:spPr>
        <p:txBody>
          <a:bodyPr vert="horz" lIns="91440" tIns="45720" rIns="91440" bIns="45720" rtlCol="0" anchor="ctr"/>
          <a:lstStyle>
            <a:lvl1pPr algn="ctr">
              <a:defRPr sz="1200">
                <a:solidFill>
                  <a:schemeClr val="bg1"/>
                </a:solidFill>
              </a:defRPr>
            </a:lvl1pPr>
          </a:lstStyle>
          <a:p>
            <a:endParaRPr lang="en-CA" dirty="0">
              <a:solidFill>
                <a:schemeClr val="bg1"/>
              </a:solidFill>
            </a:endParaRPr>
          </a:p>
        </p:txBody>
      </p:sp>
      <p:sp>
        <p:nvSpPr>
          <p:cNvPr id="10" name="Slide Number Placeholder 5">
            <a:extLst>
              <a:ext uri="{FF2B5EF4-FFF2-40B4-BE49-F238E27FC236}">
                <a16:creationId xmlns:a16="http://schemas.microsoft.com/office/drawing/2014/main" id="{44665EFC-8728-8941-B71F-01D0080A58A7}"/>
              </a:ext>
            </a:extLst>
          </p:cNvPr>
          <p:cNvSpPr>
            <a:spLocks noGrp="1"/>
          </p:cNvSpPr>
          <p:nvPr>
            <p:ph type="sldNum" sz="quarter" idx="4"/>
          </p:nvPr>
        </p:nvSpPr>
        <p:spPr>
          <a:xfrm>
            <a:off x="8610600" y="6557035"/>
            <a:ext cx="2743200" cy="365125"/>
          </a:xfrm>
          <a:prstGeom prst="rect">
            <a:avLst/>
          </a:prstGeom>
        </p:spPr>
        <p:txBody>
          <a:bodyPr vert="horz" lIns="91440" tIns="45720" rIns="91440" bIns="45720" rtlCol="0" anchor="ctr"/>
          <a:lstStyle>
            <a:lvl1pPr algn="r">
              <a:defRPr sz="1200">
                <a:solidFill>
                  <a:schemeClr val="bg1"/>
                </a:solidFill>
              </a:defRPr>
            </a:lvl1pPr>
          </a:lstStyle>
          <a:p>
            <a:fld id="{6787D6D5-B6FC-4179-AAAC-EED352E43419}" type="slidenum">
              <a:rPr lang="en-CA" smtClean="0"/>
              <a:pPr/>
              <a:t>‹#›</a:t>
            </a:fld>
            <a:endParaRPr lang="en-CA" dirty="0"/>
          </a:p>
        </p:txBody>
      </p:sp>
    </p:spTree>
    <p:extLst>
      <p:ext uri="{BB962C8B-B14F-4D97-AF65-F5344CB8AC3E}">
        <p14:creationId xmlns:p14="http://schemas.microsoft.com/office/powerpoint/2010/main" val="1942433383"/>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45EAFB-623C-44AD-81A0-5553228F3732}"/>
              </a:ext>
            </a:extLst>
          </p:cNvPr>
          <p:cNvSpPr>
            <a:spLocks noGrp="1"/>
          </p:cNvSpPr>
          <p:nvPr>
            <p:ph type="title"/>
          </p:nvPr>
        </p:nvSpPr>
        <p:spPr>
          <a:xfrm>
            <a:off x="839788" y="365125"/>
            <a:ext cx="10515600" cy="1325563"/>
          </a:xfrm>
        </p:spPr>
        <p:txBody>
          <a:bodyPr/>
          <a:lstStyle/>
          <a:p>
            <a:r>
              <a:rPr lang="en-US"/>
              <a:t>Click to edit Master title style</a:t>
            </a:r>
            <a:endParaRPr lang="en-CA"/>
          </a:p>
        </p:txBody>
      </p:sp>
      <p:sp>
        <p:nvSpPr>
          <p:cNvPr id="3" name="Text Placeholder 2">
            <a:extLst>
              <a:ext uri="{FF2B5EF4-FFF2-40B4-BE49-F238E27FC236}">
                <a16:creationId xmlns:a16="http://schemas.microsoft.com/office/drawing/2014/main" id="{42934750-1EE4-4AE8-A5C6-E7971A65811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EBAA544-824D-480D-A67C-2A726BE94C9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a:extLst>
              <a:ext uri="{FF2B5EF4-FFF2-40B4-BE49-F238E27FC236}">
                <a16:creationId xmlns:a16="http://schemas.microsoft.com/office/drawing/2014/main" id="{B9546C13-C0ED-44B1-AAF0-9510B1D1D18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E594C33-7C69-4B23-A359-25541E51CF5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10" name="Date Placeholder 3">
            <a:extLst>
              <a:ext uri="{FF2B5EF4-FFF2-40B4-BE49-F238E27FC236}">
                <a16:creationId xmlns:a16="http://schemas.microsoft.com/office/drawing/2014/main" id="{B05F31D3-EBC2-574F-A60E-18652A802308}"/>
              </a:ext>
            </a:extLst>
          </p:cNvPr>
          <p:cNvSpPr>
            <a:spLocks noGrp="1"/>
          </p:cNvSpPr>
          <p:nvPr>
            <p:ph type="dt" sz="half" idx="10"/>
          </p:nvPr>
        </p:nvSpPr>
        <p:spPr>
          <a:xfrm>
            <a:off x="0" y="6557038"/>
            <a:ext cx="2743200" cy="365125"/>
          </a:xfrm>
          <a:prstGeom prst="rect">
            <a:avLst/>
          </a:prstGeom>
        </p:spPr>
        <p:txBody>
          <a:bodyPr vert="horz" lIns="91440" tIns="45720" rIns="91440" bIns="45720" rtlCol="0" anchor="ctr"/>
          <a:lstStyle>
            <a:lvl1pPr algn="l">
              <a:defRPr sz="1200">
                <a:solidFill>
                  <a:schemeClr val="bg1"/>
                </a:solidFill>
              </a:defRPr>
            </a:lvl1pPr>
          </a:lstStyle>
          <a:p>
            <a:fld id="{4CF1C127-DD4B-47D8-A424-81AF7FDF220E}" type="datetimeFigureOut">
              <a:rPr lang="en-CA" smtClean="0"/>
              <a:pPr/>
              <a:t>2024-08-18</a:t>
            </a:fld>
            <a:endParaRPr lang="en-CA" dirty="0"/>
          </a:p>
        </p:txBody>
      </p:sp>
      <p:sp>
        <p:nvSpPr>
          <p:cNvPr id="11" name="Footer Placeholder 4">
            <a:extLst>
              <a:ext uri="{FF2B5EF4-FFF2-40B4-BE49-F238E27FC236}">
                <a16:creationId xmlns:a16="http://schemas.microsoft.com/office/drawing/2014/main" id="{1FE224BA-7D6B-364F-84F1-38F946A27B79}"/>
              </a:ext>
            </a:extLst>
          </p:cNvPr>
          <p:cNvSpPr>
            <a:spLocks noGrp="1"/>
          </p:cNvSpPr>
          <p:nvPr>
            <p:ph type="ftr" sz="quarter" idx="11"/>
          </p:nvPr>
        </p:nvSpPr>
        <p:spPr>
          <a:xfrm>
            <a:off x="4038600" y="6557036"/>
            <a:ext cx="4114800" cy="365125"/>
          </a:xfrm>
          <a:prstGeom prst="rect">
            <a:avLst/>
          </a:prstGeom>
        </p:spPr>
        <p:txBody>
          <a:bodyPr vert="horz" lIns="91440" tIns="45720" rIns="91440" bIns="45720" rtlCol="0" anchor="ctr"/>
          <a:lstStyle>
            <a:lvl1pPr algn="ctr">
              <a:defRPr sz="1200">
                <a:solidFill>
                  <a:schemeClr val="bg1"/>
                </a:solidFill>
              </a:defRPr>
            </a:lvl1pPr>
          </a:lstStyle>
          <a:p>
            <a:endParaRPr lang="en-CA" dirty="0">
              <a:solidFill>
                <a:schemeClr val="bg1"/>
              </a:solidFill>
            </a:endParaRPr>
          </a:p>
        </p:txBody>
      </p:sp>
      <p:sp>
        <p:nvSpPr>
          <p:cNvPr id="12" name="Slide Number Placeholder 5">
            <a:extLst>
              <a:ext uri="{FF2B5EF4-FFF2-40B4-BE49-F238E27FC236}">
                <a16:creationId xmlns:a16="http://schemas.microsoft.com/office/drawing/2014/main" id="{F26394E5-7AE7-3847-A7D6-16736B329380}"/>
              </a:ext>
            </a:extLst>
          </p:cNvPr>
          <p:cNvSpPr>
            <a:spLocks noGrp="1"/>
          </p:cNvSpPr>
          <p:nvPr>
            <p:ph type="sldNum" sz="quarter" idx="12"/>
          </p:nvPr>
        </p:nvSpPr>
        <p:spPr>
          <a:xfrm>
            <a:off x="8610600" y="6557035"/>
            <a:ext cx="2743200" cy="365125"/>
          </a:xfrm>
          <a:prstGeom prst="rect">
            <a:avLst/>
          </a:prstGeom>
        </p:spPr>
        <p:txBody>
          <a:bodyPr vert="horz" lIns="91440" tIns="45720" rIns="91440" bIns="45720" rtlCol="0" anchor="ctr"/>
          <a:lstStyle>
            <a:lvl1pPr algn="r">
              <a:defRPr sz="1200">
                <a:solidFill>
                  <a:schemeClr val="bg1"/>
                </a:solidFill>
              </a:defRPr>
            </a:lvl1pPr>
          </a:lstStyle>
          <a:p>
            <a:fld id="{6787D6D5-B6FC-4179-AAAC-EED352E43419}" type="slidenum">
              <a:rPr lang="en-CA" smtClean="0"/>
              <a:pPr/>
              <a:t>‹#›</a:t>
            </a:fld>
            <a:endParaRPr lang="en-CA" dirty="0"/>
          </a:p>
        </p:txBody>
      </p:sp>
    </p:spTree>
    <p:extLst>
      <p:ext uri="{BB962C8B-B14F-4D97-AF65-F5344CB8AC3E}">
        <p14:creationId xmlns:p14="http://schemas.microsoft.com/office/powerpoint/2010/main" val="1819861116"/>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57E372-BF3E-49EE-A6D2-5CF91F1B8529}"/>
              </a:ext>
            </a:extLst>
          </p:cNvPr>
          <p:cNvSpPr>
            <a:spLocks noGrp="1"/>
          </p:cNvSpPr>
          <p:nvPr>
            <p:ph type="title"/>
          </p:nvPr>
        </p:nvSpPr>
        <p:spPr/>
        <p:txBody>
          <a:bodyPr/>
          <a:lstStyle/>
          <a:p>
            <a:r>
              <a:rPr lang="en-US"/>
              <a:t>Click to edit Master title style</a:t>
            </a:r>
            <a:endParaRPr lang="en-CA"/>
          </a:p>
        </p:txBody>
      </p:sp>
      <p:sp>
        <p:nvSpPr>
          <p:cNvPr id="6" name="Date Placeholder 3">
            <a:extLst>
              <a:ext uri="{FF2B5EF4-FFF2-40B4-BE49-F238E27FC236}">
                <a16:creationId xmlns:a16="http://schemas.microsoft.com/office/drawing/2014/main" id="{B1CDA3C1-F05A-2D4F-902F-EB10A698DA3C}"/>
              </a:ext>
            </a:extLst>
          </p:cNvPr>
          <p:cNvSpPr>
            <a:spLocks noGrp="1"/>
          </p:cNvSpPr>
          <p:nvPr>
            <p:ph type="dt" sz="half" idx="2"/>
          </p:nvPr>
        </p:nvSpPr>
        <p:spPr>
          <a:xfrm>
            <a:off x="0" y="6557038"/>
            <a:ext cx="2743200" cy="365125"/>
          </a:xfrm>
          <a:prstGeom prst="rect">
            <a:avLst/>
          </a:prstGeom>
        </p:spPr>
        <p:txBody>
          <a:bodyPr vert="horz" lIns="91440" tIns="45720" rIns="91440" bIns="45720" rtlCol="0" anchor="ctr"/>
          <a:lstStyle>
            <a:lvl1pPr algn="l">
              <a:defRPr sz="1200">
                <a:solidFill>
                  <a:schemeClr val="bg1"/>
                </a:solidFill>
              </a:defRPr>
            </a:lvl1pPr>
          </a:lstStyle>
          <a:p>
            <a:fld id="{4CF1C127-DD4B-47D8-A424-81AF7FDF220E}" type="datetimeFigureOut">
              <a:rPr lang="en-CA" smtClean="0"/>
              <a:pPr/>
              <a:t>2024-08-18</a:t>
            </a:fld>
            <a:endParaRPr lang="en-CA" dirty="0"/>
          </a:p>
        </p:txBody>
      </p:sp>
      <p:sp>
        <p:nvSpPr>
          <p:cNvPr id="7" name="Footer Placeholder 4">
            <a:extLst>
              <a:ext uri="{FF2B5EF4-FFF2-40B4-BE49-F238E27FC236}">
                <a16:creationId xmlns:a16="http://schemas.microsoft.com/office/drawing/2014/main" id="{EA9486B1-F3E6-574A-A550-990F46F537F2}"/>
              </a:ext>
            </a:extLst>
          </p:cNvPr>
          <p:cNvSpPr>
            <a:spLocks noGrp="1"/>
          </p:cNvSpPr>
          <p:nvPr>
            <p:ph type="ftr" sz="quarter" idx="3"/>
          </p:nvPr>
        </p:nvSpPr>
        <p:spPr>
          <a:xfrm>
            <a:off x="4038600" y="6557036"/>
            <a:ext cx="4114800" cy="365125"/>
          </a:xfrm>
          <a:prstGeom prst="rect">
            <a:avLst/>
          </a:prstGeom>
        </p:spPr>
        <p:txBody>
          <a:bodyPr vert="horz" lIns="91440" tIns="45720" rIns="91440" bIns="45720" rtlCol="0" anchor="ctr"/>
          <a:lstStyle>
            <a:lvl1pPr algn="ctr">
              <a:defRPr sz="1200">
                <a:solidFill>
                  <a:schemeClr val="bg1"/>
                </a:solidFill>
              </a:defRPr>
            </a:lvl1pPr>
          </a:lstStyle>
          <a:p>
            <a:endParaRPr lang="en-CA" dirty="0">
              <a:solidFill>
                <a:schemeClr val="bg1"/>
              </a:solidFill>
            </a:endParaRPr>
          </a:p>
        </p:txBody>
      </p:sp>
      <p:sp>
        <p:nvSpPr>
          <p:cNvPr id="8" name="Slide Number Placeholder 5">
            <a:extLst>
              <a:ext uri="{FF2B5EF4-FFF2-40B4-BE49-F238E27FC236}">
                <a16:creationId xmlns:a16="http://schemas.microsoft.com/office/drawing/2014/main" id="{A20F62FA-A8D0-FC4A-87A2-C731AAE0545E}"/>
              </a:ext>
            </a:extLst>
          </p:cNvPr>
          <p:cNvSpPr>
            <a:spLocks noGrp="1"/>
          </p:cNvSpPr>
          <p:nvPr>
            <p:ph type="sldNum" sz="quarter" idx="4"/>
          </p:nvPr>
        </p:nvSpPr>
        <p:spPr>
          <a:xfrm>
            <a:off x="8610600" y="6557035"/>
            <a:ext cx="2743200" cy="365125"/>
          </a:xfrm>
          <a:prstGeom prst="rect">
            <a:avLst/>
          </a:prstGeom>
        </p:spPr>
        <p:txBody>
          <a:bodyPr vert="horz" lIns="91440" tIns="45720" rIns="91440" bIns="45720" rtlCol="0" anchor="ctr"/>
          <a:lstStyle>
            <a:lvl1pPr algn="r">
              <a:defRPr sz="1200">
                <a:solidFill>
                  <a:schemeClr val="bg1"/>
                </a:solidFill>
              </a:defRPr>
            </a:lvl1pPr>
          </a:lstStyle>
          <a:p>
            <a:fld id="{6787D6D5-B6FC-4179-AAAC-EED352E43419}" type="slidenum">
              <a:rPr lang="en-CA" smtClean="0"/>
              <a:pPr/>
              <a:t>‹#›</a:t>
            </a:fld>
            <a:endParaRPr lang="en-CA" dirty="0"/>
          </a:p>
        </p:txBody>
      </p:sp>
    </p:spTree>
    <p:extLst>
      <p:ext uri="{BB962C8B-B14F-4D97-AF65-F5344CB8AC3E}">
        <p14:creationId xmlns:p14="http://schemas.microsoft.com/office/powerpoint/2010/main" val="3129892877"/>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le Only, Blue">
    <p:bg>
      <p:bgPr>
        <a:solidFill>
          <a:srgbClr val="11335D"/>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95B9B3F-9EF2-A446-BF99-DCD53A1E81D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6621203"/>
            <a:ext cx="12192000" cy="236797"/>
          </a:xfrm>
          <a:prstGeom prst="rect">
            <a:avLst/>
          </a:prstGeom>
        </p:spPr>
      </p:pic>
      <p:sp>
        <p:nvSpPr>
          <p:cNvPr id="11" name="Title 1">
            <a:extLst>
              <a:ext uri="{FF2B5EF4-FFF2-40B4-BE49-F238E27FC236}">
                <a16:creationId xmlns:a16="http://schemas.microsoft.com/office/drawing/2014/main" id="{E2FD7CB0-B53E-8043-A66C-F40D067B6223}"/>
              </a:ext>
            </a:extLst>
          </p:cNvPr>
          <p:cNvSpPr>
            <a:spLocks noGrp="1"/>
          </p:cNvSpPr>
          <p:nvPr>
            <p:ph type="title"/>
          </p:nvPr>
        </p:nvSpPr>
        <p:spPr>
          <a:xfrm>
            <a:off x="838200" y="365125"/>
            <a:ext cx="10515600" cy="1325563"/>
          </a:xfrm>
        </p:spPr>
        <p:txBody>
          <a:bodyPr/>
          <a:lstStyle/>
          <a:p>
            <a:r>
              <a:rPr lang="en-US"/>
              <a:t>Click to edit Master title style</a:t>
            </a:r>
            <a:endParaRPr lang="en-CA"/>
          </a:p>
        </p:txBody>
      </p:sp>
      <p:sp>
        <p:nvSpPr>
          <p:cNvPr id="7" name="Date Placeholder 3">
            <a:extLst>
              <a:ext uri="{FF2B5EF4-FFF2-40B4-BE49-F238E27FC236}">
                <a16:creationId xmlns:a16="http://schemas.microsoft.com/office/drawing/2014/main" id="{3E6436EE-4C10-FE48-8E9F-BC40CDB043B5}"/>
              </a:ext>
            </a:extLst>
          </p:cNvPr>
          <p:cNvSpPr>
            <a:spLocks noGrp="1"/>
          </p:cNvSpPr>
          <p:nvPr>
            <p:ph type="dt" sz="half" idx="2"/>
          </p:nvPr>
        </p:nvSpPr>
        <p:spPr>
          <a:xfrm>
            <a:off x="0" y="6557038"/>
            <a:ext cx="2743200" cy="365125"/>
          </a:xfrm>
          <a:prstGeom prst="rect">
            <a:avLst/>
          </a:prstGeom>
        </p:spPr>
        <p:txBody>
          <a:bodyPr vert="horz" lIns="91440" tIns="45720" rIns="91440" bIns="45720" rtlCol="0" anchor="ctr"/>
          <a:lstStyle>
            <a:lvl1pPr algn="l">
              <a:defRPr sz="1200">
                <a:solidFill>
                  <a:schemeClr val="tx1"/>
                </a:solidFill>
              </a:defRPr>
            </a:lvl1pPr>
          </a:lstStyle>
          <a:p>
            <a:fld id="{4CF1C127-DD4B-47D8-A424-81AF7FDF220E}" type="datetimeFigureOut">
              <a:rPr lang="en-CA" smtClean="0"/>
              <a:pPr/>
              <a:t>2024-08-18</a:t>
            </a:fld>
            <a:endParaRPr lang="en-CA" dirty="0"/>
          </a:p>
        </p:txBody>
      </p:sp>
      <p:sp>
        <p:nvSpPr>
          <p:cNvPr id="8" name="Footer Placeholder 4">
            <a:extLst>
              <a:ext uri="{FF2B5EF4-FFF2-40B4-BE49-F238E27FC236}">
                <a16:creationId xmlns:a16="http://schemas.microsoft.com/office/drawing/2014/main" id="{119A9872-5352-3849-914C-D5DB4216528C}"/>
              </a:ext>
            </a:extLst>
          </p:cNvPr>
          <p:cNvSpPr>
            <a:spLocks noGrp="1"/>
          </p:cNvSpPr>
          <p:nvPr>
            <p:ph type="ftr" sz="quarter" idx="3"/>
          </p:nvPr>
        </p:nvSpPr>
        <p:spPr>
          <a:xfrm>
            <a:off x="4038600" y="6557036"/>
            <a:ext cx="4114800" cy="365125"/>
          </a:xfrm>
          <a:prstGeom prst="rect">
            <a:avLst/>
          </a:prstGeom>
        </p:spPr>
        <p:txBody>
          <a:bodyPr vert="horz" lIns="91440" tIns="45720" rIns="91440" bIns="45720" rtlCol="0" anchor="ctr"/>
          <a:lstStyle>
            <a:lvl1pPr algn="ctr">
              <a:defRPr sz="1200">
                <a:solidFill>
                  <a:schemeClr val="tx1"/>
                </a:solidFill>
              </a:defRPr>
            </a:lvl1pPr>
          </a:lstStyle>
          <a:p>
            <a:endParaRPr lang="en-CA" dirty="0">
              <a:solidFill>
                <a:schemeClr val="tx1"/>
              </a:solidFill>
            </a:endParaRPr>
          </a:p>
        </p:txBody>
      </p:sp>
      <p:sp>
        <p:nvSpPr>
          <p:cNvPr id="9" name="Slide Number Placeholder 5">
            <a:extLst>
              <a:ext uri="{FF2B5EF4-FFF2-40B4-BE49-F238E27FC236}">
                <a16:creationId xmlns:a16="http://schemas.microsoft.com/office/drawing/2014/main" id="{831DA9A6-7035-C742-B548-DE3FF4F1BA11}"/>
              </a:ext>
            </a:extLst>
          </p:cNvPr>
          <p:cNvSpPr>
            <a:spLocks noGrp="1"/>
          </p:cNvSpPr>
          <p:nvPr>
            <p:ph type="sldNum" sz="quarter" idx="4"/>
          </p:nvPr>
        </p:nvSpPr>
        <p:spPr>
          <a:xfrm>
            <a:off x="8610600" y="6557035"/>
            <a:ext cx="2743200" cy="365125"/>
          </a:xfrm>
          <a:prstGeom prst="rect">
            <a:avLst/>
          </a:prstGeom>
        </p:spPr>
        <p:txBody>
          <a:bodyPr vert="horz" lIns="91440" tIns="45720" rIns="91440" bIns="45720" rtlCol="0" anchor="ctr"/>
          <a:lstStyle>
            <a:lvl1pPr algn="r">
              <a:defRPr sz="1200">
                <a:solidFill>
                  <a:schemeClr val="tx1"/>
                </a:solidFill>
              </a:defRPr>
            </a:lvl1pPr>
          </a:lstStyle>
          <a:p>
            <a:fld id="{6787D6D5-B6FC-4179-AAAC-EED352E43419}" type="slidenum">
              <a:rPr lang="en-CA" smtClean="0"/>
              <a:pPr/>
              <a:t>‹#›</a:t>
            </a:fld>
            <a:endParaRPr lang="en-CA" dirty="0"/>
          </a:p>
        </p:txBody>
      </p:sp>
    </p:spTree>
    <p:extLst>
      <p:ext uri="{BB962C8B-B14F-4D97-AF65-F5344CB8AC3E}">
        <p14:creationId xmlns:p14="http://schemas.microsoft.com/office/powerpoint/2010/main" val="1556496345"/>
      </p:ext>
    </p:extLst>
  </p:cSld>
  <p:clrMapOvr>
    <a:overrideClrMapping bg1="dk1" tx1="lt1" bg2="dk2" tx2="lt2" accent1="accent1" accent2="accent2" accent3="accent3" accent4="accent4" accent5="accent5" accent6="accent6" hlink="hlink" folHlink="folHlink"/>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Blank, Blue">
    <p:bg>
      <p:bgPr>
        <a:solidFill>
          <a:srgbClr val="11335D"/>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95B9B3F-9EF2-A446-BF99-DCD53A1E81D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6621203"/>
            <a:ext cx="12192000" cy="236797"/>
          </a:xfrm>
          <a:prstGeom prst="rect">
            <a:avLst/>
          </a:prstGeom>
        </p:spPr>
      </p:pic>
      <p:sp>
        <p:nvSpPr>
          <p:cNvPr id="6" name="Date Placeholder 3">
            <a:extLst>
              <a:ext uri="{FF2B5EF4-FFF2-40B4-BE49-F238E27FC236}">
                <a16:creationId xmlns:a16="http://schemas.microsoft.com/office/drawing/2014/main" id="{FDB5D1EE-F3E5-4E4E-B8DD-D48076DA167A}"/>
              </a:ext>
            </a:extLst>
          </p:cNvPr>
          <p:cNvSpPr>
            <a:spLocks noGrp="1"/>
          </p:cNvSpPr>
          <p:nvPr>
            <p:ph type="dt" sz="half" idx="2"/>
          </p:nvPr>
        </p:nvSpPr>
        <p:spPr>
          <a:xfrm>
            <a:off x="0" y="6557038"/>
            <a:ext cx="2743200" cy="365125"/>
          </a:xfrm>
          <a:prstGeom prst="rect">
            <a:avLst/>
          </a:prstGeom>
        </p:spPr>
        <p:txBody>
          <a:bodyPr vert="horz" lIns="91440" tIns="45720" rIns="91440" bIns="45720" rtlCol="0" anchor="ctr"/>
          <a:lstStyle>
            <a:lvl1pPr algn="l">
              <a:defRPr sz="1200">
                <a:solidFill>
                  <a:schemeClr val="tx1"/>
                </a:solidFill>
              </a:defRPr>
            </a:lvl1pPr>
          </a:lstStyle>
          <a:p>
            <a:fld id="{4CF1C127-DD4B-47D8-A424-81AF7FDF220E}" type="datetimeFigureOut">
              <a:rPr lang="en-CA" smtClean="0"/>
              <a:pPr/>
              <a:t>2024-08-18</a:t>
            </a:fld>
            <a:endParaRPr lang="en-CA" dirty="0"/>
          </a:p>
        </p:txBody>
      </p:sp>
      <p:sp>
        <p:nvSpPr>
          <p:cNvPr id="7" name="Footer Placeholder 4">
            <a:extLst>
              <a:ext uri="{FF2B5EF4-FFF2-40B4-BE49-F238E27FC236}">
                <a16:creationId xmlns:a16="http://schemas.microsoft.com/office/drawing/2014/main" id="{4CC34C59-CB39-194C-A7A5-7B695C1DED5C}"/>
              </a:ext>
            </a:extLst>
          </p:cNvPr>
          <p:cNvSpPr>
            <a:spLocks noGrp="1"/>
          </p:cNvSpPr>
          <p:nvPr>
            <p:ph type="ftr" sz="quarter" idx="3"/>
          </p:nvPr>
        </p:nvSpPr>
        <p:spPr>
          <a:xfrm>
            <a:off x="4038600" y="6557036"/>
            <a:ext cx="4114800" cy="365125"/>
          </a:xfrm>
          <a:prstGeom prst="rect">
            <a:avLst/>
          </a:prstGeom>
        </p:spPr>
        <p:txBody>
          <a:bodyPr vert="horz" lIns="91440" tIns="45720" rIns="91440" bIns="45720" rtlCol="0" anchor="ctr"/>
          <a:lstStyle>
            <a:lvl1pPr algn="ctr">
              <a:defRPr sz="1200">
                <a:solidFill>
                  <a:schemeClr val="tx1"/>
                </a:solidFill>
              </a:defRPr>
            </a:lvl1pPr>
          </a:lstStyle>
          <a:p>
            <a:endParaRPr lang="en-CA" dirty="0">
              <a:solidFill>
                <a:schemeClr val="tx1"/>
              </a:solidFill>
            </a:endParaRPr>
          </a:p>
        </p:txBody>
      </p:sp>
      <p:sp>
        <p:nvSpPr>
          <p:cNvPr id="8" name="Slide Number Placeholder 5">
            <a:extLst>
              <a:ext uri="{FF2B5EF4-FFF2-40B4-BE49-F238E27FC236}">
                <a16:creationId xmlns:a16="http://schemas.microsoft.com/office/drawing/2014/main" id="{7D4876FE-2E55-1B4A-AC79-230D039F8DD9}"/>
              </a:ext>
            </a:extLst>
          </p:cNvPr>
          <p:cNvSpPr>
            <a:spLocks noGrp="1"/>
          </p:cNvSpPr>
          <p:nvPr>
            <p:ph type="sldNum" sz="quarter" idx="4"/>
          </p:nvPr>
        </p:nvSpPr>
        <p:spPr>
          <a:xfrm>
            <a:off x="8610600" y="6557035"/>
            <a:ext cx="2743200" cy="365125"/>
          </a:xfrm>
          <a:prstGeom prst="rect">
            <a:avLst/>
          </a:prstGeom>
        </p:spPr>
        <p:txBody>
          <a:bodyPr vert="horz" lIns="91440" tIns="45720" rIns="91440" bIns="45720" rtlCol="0" anchor="ctr"/>
          <a:lstStyle>
            <a:lvl1pPr algn="r">
              <a:defRPr sz="1200">
                <a:solidFill>
                  <a:schemeClr val="tx1"/>
                </a:solidFill>
              </a:defRPr>
            </a:lvl1pPr>
          </a:lstStyle>
          <a:p>
            <a:fld id="{6787D6D5-B6FC-4179-AAAC-EED352E43419}" type="slidenum">
              <a:rPr lang="en-CA" smtClean="0"/>
              <a:pPr/>
              <a:t>‹#›</a:t>
            </a:fld>
            <a:endParaRPr lang="en-CA" dirty="0"/>
          </a:p>
        </p:txBody>
      </p:sp>
    </p:spTree>
    <p:extLst>
      <p:ext uri="{BB962C8B-B14F-4D97-AF65-F5344CB8AC3E}">
        <p14:creationId xmlns:p14="http://schemas.microsoft.com/office/powerpoint/2010/main" val="3411221601"/>
      </p:ext>
    </p:extLst>
  </p:cSld>
  <p:clrMapOvr>
    <a:overrideClrMapping bg1="dk1" tx1="lt1" bg2="dk2" tx2="lt2" accent1="accent1" accent2="accent2" accent3="accent3" accent4="accent4" accent5="accent5" accent6="accent6" hlink="hlink" folHlink="folHlink"/>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itle and Content, Blue">
    <p:bg>
      <p:bgPr>
        <a:solidFill>
          <a:srgbClr val="11335D"/>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95B9B3F-9EF2-A446-BF99-DCD53A1E81D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6621203"/>
            <a:ext cx="12192000" cy="236797"/>
          </a:xfrm>
          <a:prstGeom prst="rect">
            <a:avLst/>
          </a:prstGeom>
        </p:spPr>
      </p:pic>
      <p:sp>
        <p:nvSpPr>
          <p:cNvPr id="11" name="Title 1">
            <a:extLst>
              <a:ext uri="{FF2B5EF4-FFF2-40B4-BE49-F238E27FC236}">
                <a16:creationId xmlns:a16="http://schemas.microsoft.com/office/drawing/2014/main" id="{E2FD7CB0-B53E-8043-A66C-F40D067B6223}"/>
              </a:ext>
            </a:extLst>
          </p:cNvPr>
          <p:cNvSpPr>
            <a:spLocks noGrp="1"/>
          </p:cNvSpPr>
          <p:nvPr>
            <p:ph type="title"/>
          </p:nvPr>
        </p:nvSpPr>
        <p:spPr>
          <a:xfrm>
            <a:off x="838200" y="365125"/>
            <a:ext cx="10515600" cy="1325563"/>
          </a:xfrm>
        </p:spPr>
        <p:txBody>
          <a:bodyPr/>
          <a:lstStyle/>
          <a:p>
            <a:r>
              <a:rPr lang="en-US"/>
              <a:t>Click to edit Master title style</a:t>
            </a:r>
            <a:endParaRPr lang="en-CA"/>
          </a:p>
        </p:txBody>
      </p:sp>
      <p:sp>
        <p:nvSpPr>
          <p:cNvPr id="7" name="Content Placeholder 2">
            <a:extLst>
              <a:ext uri="{FF2B5EF4-FFF2-40B4-BE49-F238E27FC236}">
                <a16:creationId xmlns:a16="http://schemas.microsoft.com/office/drawing/2014/main" id="{24489986-36B5-5544-956A-048C73277623}"/>
              </a:ext>
            </a:extLst>
          </p:cNvPr>
          <p:cNvSpPr>
            <a:spLocks noGrp="1"/>
          </p:cNvSpPr>
          <p:nvPr>
            <p:ph idx="1"/>
          </p:nvPr>
        </p:nvSpPr>
        <p:spPr>
          <a:xfrm>
            <a:off x="838200" y="1825625"/>
            <a:ext cx="10515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8" name="Date Placeholder 3">
            <a:extLst>
              <a:ext uri="{FF2B5EF4-FFF2-40B4-BE49-F238E27FC236}">
                <a16:creationId xmlns:a16="http://schemas.microsoft.com/office/drawing/2014/main" id="{34A342B7-50DE-B547-B48E-810C48ADE899}"/>
              </a:ext>
            </a:extLst>
          </p:cNvPr>
          <p:cNvSpPr>
            <a:spLocks noGrp="1"/>
          </p:cNvSpPr>
          <p:nvPr>
            <p:ph type="dt" sz="half" idx="2"/>
          </p:nvPr>
        </p:nvSpPr>
        <p:spPr>
          <a:xfrm>
            <a:off x="0" y="6557038"/>
            <a:ext cx="2743200" cy="365125"/>
          </a:xfrm>
          <a:prstGeom prst="rect">
            <a:avLst/>
          </a:prstGeom>
        </p:spPr>
        <p:txBody>
          <a:bodyPr vert="horz" lIns="91440" tIns="45720" rIns="91440" bIns="45720" rtlCol="0" anchor="ctr"/>
          <a:lstStyle>
            <a:lvl1pPr algn="l">
              <a:defRPr sz="1200">
                <a:solidFill>
                  <a:schemeClr val="tx1"/>
                </a:solidFill>
              </a:defRPr>
            </a:lvl1pPr>
          </a:lstStyle>
          <a:p>
            <a:fld id="{4CF1C127-DD4B-47D8-A424-81AF7FDF220E}" type="datetimeFigureOut">
              <a:rPr lang="en-CA" smtClean="0"/>
              <a:pPr/>
              <a:t>2024-08-18</a:t>
            </a:fld>
            <a:endParaRPr lang="en-CA" dirty="0"/>
          </a:p>
        </p:txBody>
      </p:sp>
      <p:sp>
        <p:nvSpPr>
          <p:cNvPr id="9" name="Footer Placeholder 4">
            <a:extLst>
              <a:ext uri="{FF2B5EF4-FFF2-40B4-BE49-F238E27FC236}">
                <a16:creationId xmlns:a16="http://schemas.microsoft.com/office/drawing/2014/main" id="{F1EB2800-84BD-524E-8E19-68FE343704AE}"/>
              </a:ext>
            </a:extLst>
          </p:cNvPr>
          <p:cNvSpPr>
            <a:spLocks noGrp="1"/>
          </p:cNvSpPr>
          <p:nvPr>
            <p:ph type="ftr" sz="quarter" idx="3"/>
          </p:nvPr>
        </p:nvSpPr>
        <p:spPr>
          <a:xfrm>
            <a:off x="4038600" y="6557036"/>
            <a:ext cx="4114800" cy="365125"/>
          </a:xfrm>
          <a:prstGeom prst="rect">
            <a:avLst/>
          </a:prstGeom>
        </p:spPr>
        <p:txBody>
          <a:bodyPr vert="horz" lIns="91440" tIns="45720" rIns="91440" bIns="45720" rtlCol="0" anchor="ctr"/>
          <a:lstStyle>
            <a:lvl1pPr algn="ctr">
              <a:defRPr sz="1200">
                <a:solidFill>
                  <a:schemeClr val="tx1"/>
                </a:solidFill>
              </a:defRPr>
            </a:lvl1pPr>
          </a:lstStyle>
          <a:p>
            <a:endParaRPr lang="en-CA" dirty="0">
              <a:solidFill>
                <a:schemeClr val="tx1"/>
              </a:solidFill>
            </a:endParaRPr>
          </a:p>
        </p:txBody>
      </p:sp>
      <p:sp>
        <p:nvSpPr>
          <p:cNvPr id="12" name="Slide Number Placeholder 5">
            <a:extLst>
              <a:ext uri="{FF2B5EF4-FFF2-40B4-BE49-F238E27FC236}">
                <a16:creationId xmlns:a16="http://schemas.microsoft.com/office/drawing/2014/main" id="{19C67CEB-FBDA-3947-9ECE-389E6C6CDAD0}"/>
              </a:ext>
            </a:extLst>
          </p:cNvPr>
          <p:cNvSpPr>
            <a:spLocks noGrp="1"/>
          </p:cNvSpPr>
          <p:nvPr>
            <p:ph type="sldNum" sz="quarter" idx="4"/>
          </p:nvPr>
        </p:nvSpPr>
        <p:spPr>
          <a:xfrm>
            <a:off x="8610600" y="6557035"/>
            <a:ext cx="2743200" cy="365125"/>
          </a:xfrm>
          <a:prstGeom prst="rect">
            <a:avLst/>
          </a:prstGeom>
        </p:spPr>
        <p:txBody>
          <a:bodyPr vert="horz" lIns="91440" tIns="45720" rIns="91440" bIns="45720" rtlCol="0" anchor="ctr"/>
          <a:lstStyle>
            <a:lvl1pPr algn="r">
              <a:defRPr sz="1200">
                <a:solidFill>
                  <a:schemeClr val="tx1"/>
                </a:solidFill>
              </a:defRPr>
            </a:lvl1pPr>
          </a:lstStyle>
          <a:p>
            <a:fld id="{6787D6D5-B6FC-4179-AAAC-EED352E43419}" type="slidenum">
              <a:rPr lang="en-CA" smtClean="0"/>
              <a:pPr/>
              <a:t>‹#›</a:t>
            </a:fld>
            <a:endParaRPr lang="en-CA" dirty="0"/>
          </a:p>
        </p:txBody>
      </p:sp>
    </p:spTree>
    <p:extLst>
      <p:ext uri="{BB962C8B-B14F-4D97-AF65-F5344CB8AC3E}">
        <p14:creationId xmlns:p14="http://schemas.microsoft.com/office/powerpoint/2010/main" val="1645810218"/>
      </p:ext>
    </p:extLst>
  </p:cSld>
  <p:clrMapOvr>
    <a:overrideClrMapping bg1="dk1" tx1="lt1" bg2="dk2" tx2="lt2" accent1="accent1" accent2="accent2" accent3="accent3" accent4="accent4" accent5="accent5" accent6="accent6" hlink="hlink" folHlink="folHlink"/>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9BF9BF7-F767-1244-A756-0172A856704B}"/>
              </a:ext>
            </a:extLst>
          </p:cNvPr>
          <p:cNvPicPr>
            <a:picLocks noChangeAspect="1"/>
          </p:cNvPicPr>
          <p:nvPr userDrawn="1"/>
        </p:nvPicPr>
        <p:blipFill>
          <a:blip r:embed="rId25" cstate="email">
            <a:extLst>
              <a:ext uri="{28A0092B-C50C-407E-A947-70E740481C1C}">
                <a14:useLocalDpi xmlns:a14="http://schemas.microsoft.com/office/drawing/2010/main"/>
              </a:ext>
            </a:extLst>
          </a:blip>
          <a:stretch>
            <a:fillRect/>
          </a:stretch>
        </p:blipFill>
        <p:spPr>
          <a:xfrm>
            <a:off x="0" y="6621203"/>
            <a:ext cx="12192000" cy="236797"/>
          </a:xfrm>
          <a:prstGeom prst="rect">
            <a:avLst/>
          </a:prstGeom>
        </p:spPr>
      </p:pic>
      <p:sp>
        <p:nvSpPr>
          <p:cNvPr id="2" name="Title Placeholder 1">
            <a:extLst>
              <a:ext uri="{FF2B5EF4-FFF2-40B4-BE49-F238E27FC236}">
                <a16:creationId xmlns:a16="http://schemas.microsoft.com/office/drawing/2014/main" id="{84C09BF5-FFAE-485F-AA26-89366D5F51A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65F36351-BF8A-4EE5-AA92-F7D7495712C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35527BB4-FC9B-4FEB-A6DF-A6FF9BF61A1F}"/>
              </a:ext>
            </a:extLst>
          </p:cNvPr>
          <p:cNvSpPr>
            <a:spLocks noGrp="1"/>
          </p:cNvSpPr>
          <p:nvPr>
            <p:ph type="dt" sz="half" idx="2"/>
          </p:nvPr>
        </p:nvSpPr>
        <p:spPr>
          <a:xfrm>
            <a:off x="0" y="6557038"/>
            <a:ext cx="2743200" cy="365125"/>
          </a:xfrm>
          <a:prstGeom prst="rect">
            <a:avLst/>
          </a:prstGeom>
        </p:spPr>
        <p:txBody>
          <a:bodyPr vert="horz" lIns="91440" tIns="45720" rIns="91440" bIns="45720" rtlCol="0" anchor="ctr"/>
          <a:lstStyle>
            <a:lvl1pPr algn="l">
              <a:defRPr sz="1200">
                <a:solidFill>
                  <a:schemeClr val="bg1"/>
                </a:solidFill>
              </a:defRPr>
            </a:lvl1pPr>
          </a:lstStyle>
          <a:p>
            <a:fld id="{4CF1C127-DD4B-47D8-A424-81AF7FDF220E}" type="datetimeFigureOut">
              <a:rPr lang="en-CA" smtClean="0"/>
              <a:pPr/>
              <a:t>2024-08-18</a:t>
            </a:fld>
            <a:endParaRPr lang="en-CA" dirty="0"/>
          </a:p>
        </p:txBody>
      </p:sp>
      <p:sp>
        <p:nvSpPr>
          <p:cNvPr id="5" name="Footer Placeholder 4">
            <a:extLst>
              <a:ext uri="{FF2B5EF4-FFF2-40B4-BE49-F238E27FC236}">
                <a16:creationId xmlns:a16="http://schemas.microsoft.com/office/drawing/2014/main" id="{01BB4841-B061-421F-8327-F1B4DA5AA613}"/>
              </a:ext>
            </a:extLst>
          </p:cNvPr>
          <p:cNvSpPr>
            <a:spLocks noGrp="1"/>
          </p:cNvSpPr>
          <p:nvPr>
            <p:ph type="ftr" sz="quarter" idx="3"/>
          </p:nvPr>
        </p:nvSpPr>
        <p:spPr>
          <a:xfrm>
            <a:off x="4038600" y="6557036"/>
            <a:ext cx="4114800" cy="365125"/>
          </a:xfrm>
          <a:prstGeom prst="rect">
            <a:avLst/>
          </a:prstGeom>
        </p:spPr>
        <p:txBody>
          <a:bodyPr vert="horz" lIns="91440" tIns="45720" rIns="91440" bIns="45720" rtlCol="0" anchor="ctr"/>
          <a:lstStyle>
            <a:lvl1pPr algn="ctr">
              <a:defRPr sz="1200">
                <a:solidFill>
                  <a:schemeClr val="bg1"/>
                </a:solidFill>
              </a:defRPr>
            </a:lvl1pPr>
          </a:lstStyle>
          <a:p>
            <a:endParaRPr lang="en-CA" dirty="0">
              <a:solidFill>
                <a:schemeClr val="bg1"/>
              </a:solidFill>
            </a:endParaRPr>
          </a:p>
        </p:txBody>
      </p:sp>
      <p:sp>
        <p:nvSpPr>
          <p:cNvPr id="6" name="Slide Number Placeholder 5">
            <a:extLst>
              <a:ext uri="{FF2B5EF4-FFF2-40B4-BE49-F238E27FC236}">
                <a16:creationId xmlns:a16="http://schemas.microsoft.com/office/drawing/2014/main" id="{49C56977-A31A-45F7-BFAF-28F52836BF48}"/>
              </a:ext>
            </a:extLst>
          </p:cNvPr>
          <p:cNvSpPr>
            <a:spLocks noGrp="1"/>
          </p:cNvSpPr>
          <p:nvPr>
            <p:ph type="sldNum" sz="quarter" idx="4"/>
          </p:nvPr>
        </p:nvSpPr>
        <p:spPr>
          <a:xfrm>
            <a:off x="8610600" y="6557035"/>
            <a:ext cx="2743200" cy="365125"/>
          </a:xfrm>
          <a:prstGeom prst="rect">
            <a:avLst/>
          </a:prstGeom>
        </p:spPr>
        <p:txBody>
          <a:bodyPr vert="horz" lIns="91440" tIns="45720" rIns="91440" bIns="45720" rtlCol="0" anchor="ctr"/>
          <a:lstStyle>
            <a:lvl1pPr algn="r">
              <a:defRPr sz="1200">
                <a:solidFill>
                  <a:schemeClr val="bg1"/>
                </a:solidFill>
              </a:defRPr>
            </a:lvl1pPr>
          </a:lstStyle>
          <a:p>
            <a:fld id="{6787D6D5-B6FC-4179-AAAC-EED352E43419}" type="slidenum">
              <a:rPr lang="en-CA" smtClean="0"/>
              <a:pPr/>
              <a:t>‹#›</a:t>
            </a:fld>
            <a:endParaRPr lang="en-CA" dirty="0"/>
          </a:p>
        </p:txBody>
      </p:sp>
    </p:spTree>
    <p:extLst>
      <p:ext uri="{BB962C8B-B14F-4D97-AF65-F5344CB8AC3E}">
        <p14:creationId xmlns:p14="http://schemas.microsoft.com/office/powerpoint/2010/main" val="8761648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62" r:id="rId7"/>
    <p:sldLayoutId id="2147483667" r:id="rId8"/>
    <p:sldLayoutId id="2147483665" r:id="rId9"/>
    <p:sldLayoutId id="2147483664" r:id="rId10"/>
    <p:sldLayoutId id="2147483663" r:id="rId11"/>
    <p:sldLayoutId id="2147483655" r:id="rId12"/>
    <p:sldLayoutId id="2147483666" r:id="rId13"/>
    <p:sldLayoutId id="2147483668" r:id="rId14"/>
    <p:sldLayoutId id="2147483670" r:id="rId15"/>
    <p:sldLayoutId id="2147483669" r:id="rId16"/>
    <p:sldLayoutId id="2147483671" r:id="rId17"/>
    <p:sldLayoutId id="2147483656" r:id="rId18"/>
    <p:sldLayoutId id="2147483657" r:id="rId19"/>
    <p:sldLayoutId id="2147483658" r:id="rId20"/>
    <p:sldLayoutId id="2147483659" r:id="rId21"/>
    <p:sldLayoutId id="2147483660" r:id="rId22"/>
    <p:sldLayoutId id="2147483661" r:id="rId23"/>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9.xml"/><Relationship Id="rId1" Type="http://schemas.openxmlformats.org/officeDocument/2006/relationships/slideLayout" Target="../slideLayouts/slideLayout9.xml"/><Relationship Id="rId4" Type="http://schemas.openxmlformats.org/officeDocument/2006/relationships/image" Target="../media/image29.jpeg"/></Relationships>
</file>

<file path=ppt/slides/_rels/slide1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5.xml"/><Relationship Id="rId1" Type="http://schemas.openxmlformats.org/officeDocument/2006/relationships/slideLayout" Target="../slideLayouts/slideLayout9.xml"/><Relationship Id="rId4" Type="http://schemas.openxmlformats.org/officeDocument/2006/relationships/hyperlink" Target="mailto:communications@mcdonaldinstitute.ca"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xml"/><Relationship Id="rId1" Type="http://schemas.openxmlformats.org/officeDocument/2006/relationships/slideLayout" Target="../slideLayouts/slideLayout9.xml"/><Relationship Id="rId4" Type="http://schemas.openxmlformats.org/officeDocument/2006/relationships/image" Target="../media/image14.jpeg"/></Relationships>
</file>

<file path=ppt/slides/_rels/slide8.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9.xml"/><Relationship Id="rId6" Type="http://schemas.openxmlformats.org/officeDocument/2006/relationships/image" Target="../media/image18.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9.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person, holding, umbrella, standing&#10;&#10;Description automatically generated">
            <a:extLst>
              <a:ext uri="{FF2B5EF4-FFF2-40B4-BE49-F238E27FC236}">
                <a16:creationId xmlns:a16="http://schemas.microsoft.com/office/drawing/2014/main" id="{4B2C854B-3503-40AA-AB8F-326757424FE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6" name="Picture 5" descr="A close up of a logo&#10;&#10;Description automatically generated">
            <a:extLst>
              <a:ext uri="{FF2B5EF4-FFF2-40B4-BE49-F238E27FC236}">
                <a16:creationId xmlns:a16="http://schemas.microsoft.com/office/drawing/2014/main" id="{35D0507F-7C76-456B-8CB4-F368A516E39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774675" y="366198"/>
            <a:ext cx="8120084" cy="2159719"/>
          </a:xfrm>
          <a:prstGeom prst="rect">
            <a:avLst/>
          </a:prstGeom>
        </p:spPr>
      </p:pic>
      <p:sp>
        <p:nvSpPr>
          <p:cNvPr id="7" name="TextBox 6">
            <a:extLst>
              <a:ext uri="{FF2B5EF4-FFF2-40B4-BE49-F238E27FC236}">
                <a16:creationId xmlns:a16="http://schemas.microsoft.com/office/drawing/2014/main" id="{53C8EF91-B421-46CA-8E09-CC2A97B90301}"/>
              </a:ext>
            </a:extLst>
          </p:cNvPr>
          <p:cNvSpPr txBox="1"/>
          <p:nvPr/>
        </p:nvSpPr>
        <p:spPr>
          <a:xfrm>
            <a:off x="1330859" y="3032911"/>
            <a:ext cx="9777743" cy="2123658"/>
          </a:xfrm>
          <a:prstGeom prst="rect">
            <a:avLst/>
          </a:prstGeom>
          <a:noFill/>
        </p:spPr>
        <p:txBody>
          <a:bodyPr wrap="square" rtlCol="0">
            <a:spAutoFit/>
          </a:bodyPr>
          <a:lstStyle/>
          <a:p>
            <a:pPr algn="ctr"/>
            <a:r>
              <a:rPr lang="en-CA" sz="6600" b="1" dirty="0">
                <a:solidFill>
                  <a:schemeClr val="bg1"/>
                </a:solidFill>
                <a:effectLst>
                  <a:outerShdw blurRad="38100" dist="38100" dir="2700000" algn="tl">
                    <a:srgbClr val="000000">
                      <a:alpha val="43137"/>
                    </a:srgbClr>
                  </a:outerShdw>
                </a:effectLst>
              </a:rPr>
              <a:t>Canada’s Astroparticle Physics Network</a:t>
            </a:r>
          </a:p>
        </p:txBody>
      </p:sp>
    </p:spTree>
    <p:extLst>
      <p:ext uri="{BB962C8B-B14F-4D97-AF65-F5344CB8AC3E}">
        <p14:creationId xmlns:p14="http://schemas.microsoft.com/office/powerpoint/2010/main" val="9218388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FEB2098-587E-2013-68BA-07E2FBD681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39013" y="0"/>
            <a:ext cx="5861649" cy="5861649"/>
          </a:xfrm>
          <a:prstGeom prst="rect">
            <a:avLst/>
          </a:prstGeom>
        </p:spPr>
      </p:pic>
      <p:pic>
        <p:nvPicPr>
          <p:cNvPr id="6" name="Picture 5">
            <a:extLst>
              <a:ext uri="{FF2B5EF4-FFF2-40B4-BE49-F238E27FC236}">
                <a16:creationId xmlns:a16="http://schemas.microsoft.com/office/drawing/2014/main" id="{2DBDF989-76C4-F91C-1F74-D4ABBC834F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5776" y="1073988"/>
            <a:ext cx="5784012" cy="5784012"/>
          </a:xfrm>
          <a:prstGeom prst="rect">
            <a:avLst/>
          </a:prstGeom>
        </p:spPr>
      </p:pic>
      <p:pic>
        <p:nvPicPr>
          <p:cNvPr id="10" name="Picture 9">
            <a:extLst>
              <a:ext uri="{FF2B5EF4-FFF2-40B4-BE49-F238E27FC236}">
                <a16:creationId xmlns:a16="http://schemas.microsoft.com/office/drawing/2014/main" id="{EA23B6A8-2028-5327-F0F6-C5C83B4247B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14381" y="995631"/>
            <a:ext cx="5940725" cy="5940725"/>
          </a:xfrm>
          <a:prstGeom prst="rect">
            <a:avLst/>
          </a:prstGeom>
        </p:spPr>
      </p:pic>
      <p:pic>
        <p:nvPicPr>
          <p:cNvPr id="4" name="Picture 3" descr="A hand holding a booklet&#10;&#10;Description automatically generated">
            <a:extLst>
              <a:ext uri="{FF2B5EF4-FFF2-40B4-BE49-F238E27FC236}">
                <a16:creationId xmlns:a16="http://schemas.microsoft.com/office/drawing/2014/main" id="{8A7B449D-543B-68F2-A51E-A0DD157BF94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48200" y="-1659467"/>
            <a:ext cx="7150100" cy="9533467"/>
          </a:xfrm>
          <a:prstGeom prst="rect">
            <a:avLst/>
          </a:prstGeom>
        </p:spPr>
      </p:pic>
    </p:spTree>
    <p:extLst>
      <p:ext uri="{BB962C8B-B14F-4D97-AF65-F5344CB8AC3E}">
        <p14:creationId xmlns:p14="http://schemas.microsoft.com/office/powerpoint/2010/main" val="72203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AC83188-8794-42B4-B048-F427EC0B535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6621203"/>
            <a:ext cx="12192000" cy="236797"/>
          </a:xfrm>
          <a:prstGeom prst="rect">
            <a:avLst/>
          </a:prstGeom>
        </p:spPr>
      </p:pic>
      <p:sp>
        <p:nvSpPr>
          <p:cNvPr id="5" name="Title 1">
            <a:extLst>
              <a:ext uri="{FF2B5EF4-FFF2-40B4-BE49-F238E27FC236}">
                <a16:creationId xmlns:a16="http://schemas.microsoft.com/office/drawing/2014/main" id="{8F1399B0-C5AC-4A9E-BB6E-91EC36C0EF7B}"/>
              </a:ext>
            </a:extLst>
          </p:cNvPr>
          <p:cNvSpPr txBox="1">
            <a:spLocks/>
          </p:cNvSpPr>
          <p:nvPr/>
        </p:nvSpPr>
        <p:spPr>
          <a:xfrm>
            <a:off x="1291534" y="856302"/>
            <a:ext cx="10170739" cy="458706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CA" b="1" dirty="0"/>
          </a:p>
        </p:txBody>
      </p:sp>
      <p:pic>
        <p:nvPicPr>
          <p:cNvPr id="3" name="Picture 2">
            <a:extLst>
              <a:ext uri="{FF2B5EF4-FFF2-40B4-BE49-F238E27FC236}">
                <a16:creationId xmlns:a16="http://schemas.microsoft.com/office/drawing/2014/main" id="{0FF047FD-A8FB-628E-729D-EC1FBED065E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9626940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AC83188-8794-42B4-B048-F427EC0B535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6621203"/>
            <a:ext cx="12192000" cy="236797"/>
          </a:xfrm>
          <a:prstGeom prst="rect">
            <a:avLst/>
          </a:prstGeom>
        </p:spPr>
      </p:pic>
      <p:sp>
        <p:nvSpPr>
          <p:cNvPr id="5" name="Title 1">
            <a:extLst>
              <a:ext uri="{FF2B5EF4-FFF2-40B4-BE49-F238E27FC236}">
                <a16:creationId xmlns:a16="http://schemas.microsoft.com/office/drawing/2014/main" id="{8F1399B0-C5AC-4A9E-BB6E-91EC36C0EF7B}"/>
              </a:ext>
            </a:extLst>
          </p:cNvPr>
          <p:cNvSpPr txBox="1">
            <a:spLocks/>
          </p:cNvSpPr>
          <p:nvPr/>
        </p:nvSpPr>
        <p:spPr>
          <a:xfrm>
            <a:off x="1291534" y="856302"/>
            <a:ext cx="10170739" cy="5022752"/>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spcAft>
                <a:spcPts val="1200"/>
              </a:spcAft>
            </a:pPr>
            <a:r>
              <a:rPr lang="en-CA" sz="2400" b="1" dirty="0">
                <a:latin typeface="+mn-lt"/>
              </a:rPr>
              <a:t>Agenda: </a:t>
            </a:r>
            <a:r>
              <a:rPr lang="en-CA" sz="2400" dirty="0">
                <a:latin typeface="+mn-lt"/>
              </a:rPr>
              <a:t>(10:00 – 11:00 am)</a:t>
            </a:r>
          </a:p>
          <a:p>
            <a:pPr marL="457200" indent="-457200">
              <a:lnSpc>
                <a:spcPct val="150000"/>
              </a:lnSpc>
              <a:spcAft>
                <a:spcPts val="1200"/>
              </a:spcAft>
              <a:buAutoNum type="arabicPeriod"/>
            </a:pPr>
            <a:r>
              <a:rPr lang="en-CA" sz="2400" b="1" dirty="0">
                <a:latin typeface="+mn-lt"/>
              </a:rPr>
              <a:t>Personal Networking </a:t>
            </a:r>
            <a:r>
              <a:rPr lang="en-CA" sz="2400" dirty="0">
                <a:latin typeface="+mn-lt"/>
              </a:rPr>
              <a:t>– connect &amp; trade 3 copies of </a:t>
            </a:r>
            <a:r>
              <a:rPr lang="en-CA" sz="2400" b="1" dirty="0">
                <a:latin typeface="+mn-lt"/>
              </a:rPr>
              <a:t>your</a:t>
            </a:r>
            <a:r>
              <a:rPr lang="en-CA" sz="2400" dirty="0">
                <a:latin typeface="+mn-lt"/>
              </a:rPr>
              <a:t> card</a:t>
            </a:r>
          </a:p>
          <a:p>
            <a:pPr marL="457200" indent="-457200">
              <a:lnSpc>
                <a:spcPct val="150000"/>
              </a:lnSpc>
              <a:spcAft>
                <a:spcPts val="1200"/>
              </a:spcAft>
              <a:buAutoNum type="arabicPeriod"/>
            </a:pPr>
            <a:r>
              <a:rPr lang="en-CA" sz="2400" b="1" dirty="0">
                <a:latin typeface="+mn-lt"/>
              </a:rPr>
              <a:t>Connection Networking </a:t>
            </a:r>
            <a:r>
              <a:rPr lang="en-CA" sz="2400" dirty="0">
                <a:latin typeface="+mn-lt"/>
              </a:rPr>
              <a:t>– connect &amp; trade 2 copies of someone else’s card. </a:t>
            </a:r>
          </a:p>
          <a:p>
            <a:pPr marL="457200" indent="-457200">
              <a:lnSpc>
                <a:spcPct val="150000"/>
              </a:lnSpc>
              <a:spcAft>
                <a:spcPts val="1200"/>
              </a:spcAft>
              <a:buAutoNum type="arabicPeriod"/>
            </a:pPr>
            <a:r>
              <a:rPr lang="en-CA" sz="2400" b="1" dirty="0">
                <a:latin typeface="+mn-lt"/>
              </a:rPr>
              <a:t>Reconnect - </a:t>
            </a:r>
            <a:r>
              <a:rPr lang="en-CA" sz="2400" dirty="0">
                <a:latin typeface="+mn-lt"/>
              </a:rPr>
              <a:t>Find the people you traded with in step 1 and give them a card of the connection you made for them.</a:t>
            </a:r>
          </a:p>
          <a:p>
            <a:pPr marL="457200" indent="-457200">
              <a:lnSpc>
                <a:spcPct val="150000"/>
              </a:lnSpc>
              <a:spcAft>
                <a:spcPts val="1200"/>
              </a:spcAft>
              <a:buFontTx/>
              <a:buAutoNum type="arabicPeriod"/>
            </a:pPr>
            <a:r>
              <a:rPr lang="en-CA" sz="2400" b="1" dirty="0">
                <a:latin typeface="+mn-lt"/>
              </a:rPr>
              <a:t>Review</a:t>
            </a:r>
            <a:r>
              <a:rPr lang="en-CA" sz="2400" dirty="0">
                <a:latin typeface="+mn-lt"/>
              </a:rPr>
              <a:t> - share about the secondary connections you made and why.</a:t>
            </a:r>
          </a:p>
        </p:txBody>
      </p:sp>
      <p:sp>
        <p:nvSpPr>
          <p:cNvPr id="6" name="Content Placeholder 2">
            <a:extLst>
              <a:ext uri="{FF2B5EF4-FFF2-40B4-BE49-F238E27FC236}">
                <a16:creationId xmlns:a16="http://schemas.microsoft.com/office/drawing/2014/main" id="{0E374306-9A45-4634-ADD7-E749B7C2C9BC}"/>
              </a:ext>
            </a:extLst>
          </p:cNvPr>
          <p:cNvSpPr txBox="1">
            <a:spLocks/>
          </p:cNvSpPr>
          <p:nvPr/>
        </p:nvSpPr>
        <p:spPr>
          <a:xfrm>
            <a:off x="1442140" y="1798464"/>
            <a:ext cx="9307718"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CA" dirty="0"/>
          </a:p>
        </p:txBody>
      </p:sp>
    </p:spTree>
    <p:extLst>
      <p:ext uri="{BB962C8B-B14F-4D97-AF65-F5344CB8AC3E}">
        <p14:creationId xmlns:p14="http://schemas.microsoft.com/office/powerpoint/2010/main" val="38152367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AC83188-8794-42B4-B048-F427EC0B535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6621203"/>
            <a:ext cx="12192000" cy="236797"/>
          </a:xfrm>
          <a:prstGeom prst="rect">
            <a:avLst/>
          </a:prstGeom>
        </p:spPr>
      </p:pic>
      <p:sp>
        <p:nvSpPr>
          <p:cNvPr id="5" name="Title 1">
            <a:extLst>
              <a:ext uri="{FF2B5EF4-FFF2-40B4-BE49-F238E27FC236}">
                <a16:creationId xmlns:a16="http://schemas.microsoft.com/office/drawing/2014/main" id="{8F1399B0-C5AC-4A9E-BB6E-91EC36C0EF7B}"/>
              </a:ext>
            </a:extLst>
          </p:cNvPr>
          <p:cNvSpPr txBox="1">
            <a:spLocks/>
          </p:cNvSpPr>
          <p:nvPr/>
        </p:nvSpPr>
        <p:spPr>
          <a:xfrm>
            <a:off x="1291534" y="856302"/>
            <a:ext cx="10170739" cy="502275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CA" b="1" dirty="0"/>
              <a:t>1. Personal Networking</a:t>
            </a:r>
          </a:p>
          <a:p>
            <a:endParaRPr lang="en-CA" sz="1050" dirty="0">
              <a:latin typeface="+mn-lt"/>
            </a:endParaRPr>
          </a:p>
          <a:p>
            <a:pPr marL="571500" indent="-571500">
              <a:lnSpc>
                <a:spcPct val="100000"/>
              </a:lnSpc>
              <a:spcAft>
                <a:spcPts val="1200"/>
              </a:spcAft>
              <a:buFont typeface="Arial" panose="020B0604020202020204" pitchFamily="34" charset="0"/>
              <a:buChar char="•"/>
            </a:pPr>
            <a:r>
              <a:rPr lang="en-US" sz="2400" dirty="0">
                <a:latin typeface="+mn-lt"/>
              </a:rPr>
              <a:t>Find a set of 15 of </a:t>
            </a:r>
            <a:r>
              <a:rPr lang="en-US" sz="2400" b="1" dirty="0">
                <a:latin typeface="+mn-lt"/>
              </a:rPr>
              <a:t>your</a:t>
            </a:r>
            <a:r>
              <a:rPr lang="en-US" sz="2400" dirty="0">
                <a:latin typeface="+mn-lt"/>
              </a:rPr>
              <a:t> cards on the table. </a:t>
            </a:r>
            <a:r>
              <a:rPr lang="en-US" sz="2400" b="1" dirty="0">
                <a:latin typeface="+mn-lt"/>
              </a:rPr>
              <a:t>Keep 3 copies!</a:t>
            </a:r>
          </a:p>
          <a:p>
            <a:pPr marL="571500" indent="-571500">
              <a:lnSpc>
                <a:spcPct val="100000"/>
              </a:lnSpc>
              <a:spcAft>
                <a:spcPts val="1200"/>
              </a:spcAft>
              <a:buFont typeface="Arial" panose="020B0604020202020204" pitchFamily="34" charset="0"/>
              <a:buChar char="•"/>
            </a:pPr>
            <a:r>
              <a:rPr lang="en-US" sz="2400" dirty="0">
                <a:latin typeface="+mn-lt"/>
              </a:rPr>
              <a:t>Walk around for </a:t>
            </a:r>
            <a:r>
              <a:rPr lang="en-US" sz="2400" b="1" dirty="0">
                <a:latin typeface="+mn-lt"/>
              </a:rPr>
              <a:t>8 minutes </a:t>
            </a:r>
            <a:r>
              <a:rPr lang="en-US" sz="2400" dirty="0">
                <a:latin typeface="+mn-lt"/>
              </a:rPr>
              <a:t>and talk to people and trade 3 copies of your card to three or four different people.</a:t>
            </a:r>
          </a:p>
          <a:p>
            <a:pPr marL="571500" indent="-571500">
              <a:lnSpc>
                <a:spcPct val="100000"/>
              </a:lnSpc>
              <a:spcAft>
                <a:spcPts val="1200"/>
              </a:spcAft>
              <a:buFont typeface="Arial" panose="020B0604020202020204" pitchFamily="34" charset="0"/>
              <a:buChar char="•"/>
            </a:pPr>
            <a:r>
              <a:rPr lang="en-US" sz="2400" dirty="0">
                <a:latin typeface="+mn-lt"/>
              </a:rPr>
              <a:t>Review your new cards for </a:t>
            </a:r>
            <a:r>
              <a:rPr lang="en-US" sz="2400" b="1" dirty="0">
                <a:latin typeface="+mn-lt"/>
              </a:rPr>
              <a:t>3 minutes</a:t>
            </a:r>
            <a:r>
              <a:rPr lang="en-US" sz="2400" dirty="0">
                <a:latin typeface="+mn-lt"/>
              </a:rPr>
              <a:t>. Pay close attention to the “Skills, Strengths, Challenges” section. </a:t>
            </a:r>
          </a:p>
          <a:p>
            <a:pPr marL="571500" indent="-571500">
              <a:lnSpc>
                <a:spcPct val="100000"/>
              </a:lnSpc>
              <a:spcAft>
                <a:spcPts val="1200"/>
              </a:spcAft>
              <a:buFont typeface="Arial" panose="020B0604020202020204" pitchFamily="34" charset="0"/>
              <a:buChar char="•"/>
            </a:pPr>
            <a:r>
              <a:rPr lang="en-US" sz="2400" dirty="0">
                <a:latin typeface="+mn-lt"/>
              </a:rPr>
              <a:t>Just like in real life, </a:t>
            </a:r>
            <a:r>
              <a:rPr lang="en-US" sz="2400" b="1" dirty="0">
                <a:latin typeface="+mn-lt"/>
              </a:rPr>
              <a:t>not everyone has a card</a:t>
            </a:r>
            <a:r>
              <a:rPr lang="en-US" sz="2400" dirty="0">
                <a:latin typeface="+mn-lt"/>
              </a:rPr>
              <a:t>, business card, etc. If you talk to someone without cards, use your traditional networking skills to connect with them. </a:t>
            </a:r>
            <a:r>
              <a:rPr lang="en-US" sz="2400" b="1" dirty="0">
                <a:latin typeface="+mn-lt"/>
              </a:rPr>
              <a:t>Give them 3 copies of your card. </a:t>
            </a:r>
          </a:p>
          <a:p>
            <a:pPr marL="571500" indent="-571500">
              <a:lnSpc>
                <a:spcPct val="100000"/>
              </a:lnSpc>
              <a:spcAft>
                <a:spcPts val="1200"/>
              </a:spcAft>
              <a:buFont typeface="Arial" panose="020B0604020202020204" pitchFamily="34" charset="0"/>
              <a:buChar char="•"/>
            </a:pPr>
            <a:endParaRPr lang="en-US" sz="2400" b="1" dirty="0"/>
          </a:p>
        </p:txBody>
      </p:sp>
      <p:sp>
        <p:nvSpPr>
          <p:cNvPr id="6" name="Content Placeholder 2">
            <a:extLst>
              <a:ext uri="{FF2B5EF4-FFF2-40B4-BE49-F238E27FC236}">
                <a16:creationId xmlns:a16="http://schemas.microsoft.com/office/drawing/2014/main" id="{0E374306-9A45-4634-ADD7-E749B7C2C9BC}"/>
              </a:ext>
            </a:extLst>
          </p:cNvPr>
          <p:cNvSpPr txBox="1">
            <a:spLocks/>
          </p:cNvSpPr>
          <p:nvPr/>
        </p:nvSpPr>
        <p:spPr>
          <a:xfrm>
            <a:off x="1442140" y="1798464"/>
            <a:ext cx="9307718"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CA" dirty="0"/>
          </a:p>
        </p:txBody>
      </p:sp>
    </p:spTree>
    <p:extLst>
      <p:ext uri="{BB962C8B-B14F-4D97-AF65-F5344CB8AC3E}">
        <p14:creationId xmlns:p14="http://schemas.microsoft.com/office/powerpoint/2010/main" val="11138147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AC83188-8794-42B4-B048-F427EC0B535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6621203"/>
            <a:ext cx="12192000" cy="236797"/>
          </a:xfrm>
          <a:prstGeom prst="rect">
            <a:avLst/>
          </a:prstGeom>
        </p:spPr>
      </p:pic>
      <p:sp>
        <p:nvSpPr>
          <p:cNvPr id="5" name="Title 1">
            <a:extLst>
              <a:ext uri="{FF2B5EF4-FFF2-40B4-BE49-F238E27FC236}">
                <a16:creationId xmlns:a16="http://schemas.microsoft.com/office/drawing/2014/main" id="{8F1399B0-C5AC-4A9E-BB6E-91EC36C0EF7B}"/>
              </a:ext>
            </a:extLst>
          </p:cNvPr>
          <p:cNvSpPr txBox="1">
            <a:spLocks/>
          </p:cNvSpPr>
          <p:nvPr/>
        </p:nvSpPr>
        <p:spPr>
          <a:xfrm>
            <a:off x="1291534" y="856302"/>
            <a:ext cx="10170739" cy="502275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CA" b="1" dirty="0"/>
              <a:t>2. Connection Networking</a:t>
            </a:r>
          </a:p>
          <a:p>
            <a:endParaRPr lang="en-CA" sz="1050" dirty="0">
              <a:latin typeface="+mn-lt"/>
            </a:endParaRPr>
          </a:p>
          <a:p>
            <a:pPr marL="571500" indent="-571500">
              <a:lnSpc>
                <a:spcPct val="100000"/>
              </a:lnSpc>
              <a:spcAft>
                <a:spcPts val="1200"/>
              </a:spcAft>
              <a:buFont typeface="Arial" panose="020B0604020202020204" pitchFamily="34" charset="0"/>
              <a:buChar char="•"/>
            </a:pPr>
            <a:r>
              <a:rPr lang="en-US" sz="2400" dirty="0">
                <a:latin typeface="+mn-lt"/>
              </a:rPr>
              <a:t>Walk around for </a:t>
            </a:r>
            <a:r>
              <a:rPr lang="en-US" sz="2400" b="1" dirty="0">
                <a:latin typeface="+mn-lt"/>
              </a:rPr>
              <a:t>8 minutes </a:t>
            </a:r>
            <a:r>
              <a:rPr lang="en-US" sz="2400" dirty="0">
                <a:latin typeface="+mn-lt"/>
              </a:rPr>
              <a:t>talking to people about the new cards you have and try to make a connection: </a:t>
            </a:r>
          </a:p>
          <a:p>
            <a:pPr marL="571500" indent="-571500">
              <a:lnSpc>
                <a:spcPct val="100000"/>
              </a:lnSpc>
              <a:spcAft>
                <a:spcPts val="1200"/>
              </a:spcAft>
              <a:buFont typeface="Arial" panose="020B0604020202020204" pitchFamily="34" charset="0"/>
              <a:buChar char="•"/>
            </a:pPr>
            <a:r>
              <a:rPr lang="en-US" sz="2400" dirty="0">
                <a:latin typeface="+mn-lt"/>
              </a:rPr>
              <a:t>Connections can be based on </a:t>
            </a:r>
            <a:r>
              <a:rPr lang="en-US" sz="2400" b="1" dirty="0">
                <a:latin typeface="+mn-lt"/>
              </a:rPr>
              <a:t>any criteria</a:t>
            </a:r>
            <a:r>
              <a:rPr lang="en-US" sz="2400" dirty="0">
                <a:latin typeface="+mn-lt"/>
              </a:rPr>
              <a:t>: Complementary strengths or challenges, similar expertise at different institutions, or even similar research at different career levels. </a:t>
            </a:r>
          </a:p>
          <a:p>
            <a:pPr marL="571500" indent="-571500">
              <a:lnSpc>
                <a:spcPct val="100000"/>
              </a:lnSpc>
              <a:spcAft>
                <a:spcPts val="1200"/>
              </a:spcAft>
              <a:buFont typeface="Arial" panose="020B0604020202020204" pitchFamily="34" charset="0"/>
              <a:buChar char="•"/>
            </a:pPr>
            <a:endParaRPr lang="en-US" sz="2400" b="1" dirty="0"/>
          </a:p>
        </p:txBody>
      </p:sp>
      <p:sp>
        <p:nvSpPr>
          <p:cNvPr id="6" name="Content Placeholder 2">
            <a:extLst>
              <a:ext uri="{FF2B5EF4-FFF2-40B4-BE49-F238E27FC236}">
                <a16:creationId xmlns:a16="http://schemas.microsoft.com/office/drawing/2014/main" id="{0E374306-9A45-4634-ADD7-E749B7C2C9BC}"/>
              </a:ext>
            </a:extLst>
          </p:cNvPr>
          <p:cNvSpPr txBox="1">
            <a:spLocks/>
          </p:cNvSpPr>
          <p:nvPr/>
        </p:nvSpPr>
        <p:spPr>
          <a:xfrm>
            <a:off x="1442140" y="1798464"/>
            <a:ext cx="9307718"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CA" dirty="0"/>
          </a:p>
        </p:txBody>
      </p:sp>
    </p:spTree>
    <p:extLst>
      <p:ext uri="{BB962C8B-B14F-4D97-AF65-F5344CB8AC3E}">
        <p14:creationId xmlns:p14="http://schemas.microsoft.com/office/powerpoint/2010/main" val="20260499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AC83188-8794-42B4-B048-F427EC0B535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6621203"/>
            <a:ext cx="12192000" cy="236797"/>
          </a:xfrm>
          <a:prstGeom prst="rect">
            <a:avLst/>
          </a:prstGeom>
        </p:spPr>
      </p:pic>
      <p:sp>
        <p:nvSpPr>
          <p:cNvPr id="5" name="Title 1">
            <a:extLst>
              <a:ext uri="{FF2B5EF4-FFF2-40B4-BE49-F238E27FC236}">
                <a16:creationId xmlns:a16="http://schemas.microsoft.com/office/drawing/2014/main" id="{8F1399B0-C5AC-4A9E-BB6E-91EC36C0EF7B}"/>
              </a:ext>
            </a:extLst>
          </p:cNvPr>
          <p:cNvSpPr txBox="1">
            <a:spLocks/>
          </p:cNvSpPr>
          <p:nvPr/>
        </p:nvSpPr>
        <p:spPr>
          <a:xfrm>
            <a:off x="1291534" y="856302"/>
            <a:ext cx="10170739" cy="502275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CA" b="1" dirty="0"/>
              <a:t>3. Reconnect</a:t>
            </a:r>
          </a:p>
          <a:p>
            <a:endParaRPr lang="en-CA" b="1" dirty="0"/>
          </a:p>
          <a:p>
            <a:pPr marL="571500" indent="-571500">
              <a:lnSpc>
                <a:spcPct val="100000"/>
              </a:lnSpc>
              <a:spcAft>
                <a:spcPts val="1200"/>
              </a:spcAft>
              <a:buFont typeface="Arial" panose="020B0604020202020204" pitchFamily="34" charset="0"/>
              <a:buChar char="•"/>
            </a:pPr>
            <a:r>
              <a:rPr lang="en-US" sz="2400" b="1" dirty="0"/>
              <a:t>Find the people you traded with in step 1 and tell them about the connection you made for them. Give them a card of that new connection. </a:t>
            </a:r>
            <a:r>
              <a:rPr lang="en-US" sz="2400" b="1" dirty="0">
                <a:latin typeface="+mn-lt"/>
              </a:rPr>
              <a:t>(8 minutes)</a:t>
            </a:r>
          </a:p>
        </p:txBody>
      </p:sp>
      <p:sp>
        <p:nvSpPr>
          <p:cNvPr id="6" name="Content Placeholder 2">
            <a:extLst>
              <a:ext uri="{FF2B5EF4-FFF2-40B4-BE49-F238E27FC236}">
                <a16:creationId xmlns:a16="http://schemas.microsoft.com/office/drawing/2014/main" id="{0E374306-9A45-4634-ADD7-E749B7C2C9BC}"/>
              </a:ext>
            </a:extLst>
          </p:cNvPr>
          <p:cNvSpPr txBox="1">
            <a:spLocks/>
          </p:cNvSpPr>
          <p:nvPr/>
        </p:nvSpPr>
        <p:spPr>
          <a:xfrm>
            <a:off x="1442140" y="1798464"/>
            <a:ext cx="9307718"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CA" dirty="0"/>
          </a:p>
        </p:txBody>
      </p:sp>
    </p:spTree>
    <p:extLst>
      <p:ext uri="{BB962C8B-B14F-4D97-AF65-F5344CB8AC3E}">
        <p14:creationId xmlns:p14="http://schemas.microsoft.com/office/powerpoint/2010/main" val="7263855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AC83188-8794-42B4-B048-F427EC0B535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6621203"/>
            <a:ext cx="12192000" cy="236797"/>
          </a:xfrm>
          <a:prstGeom prst="rect">
            <a:avLst/>
          </a:prstGeom>
        </p:spPr>
      </p:pic>
      <p:sp>
        <p:nvSpPr>
          <p:cNvPr id="5" name="Title 1">
            <a:extLst>
              <a:ext uri="{FF2B5EF4-FFF2-40B4-BE49-F238E27FC236}">
                <a16:creationId xmlns:a16="http://schemas.microsoft.com/office/drawing/2014/main" id="{8F1399B0-C5AC-4A9E-BB6E-91EC36C0EF7B}"/>
              </a:ext>
            </a:extLst>
          </p:cNvPr>
          <p:cNvSpPr txBox="1">
            <a:spLocks/>
          </p:cNvSpPr>
          <p:nvPr/>
        </p:nvSpPr>
        <p:spPr>
          <a:xfrm>
            <a:off x="1291534" y="856302"/>
            <a:ext cx="10170739" cy="502275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CA" b="1" dirty="0"/>
              <a:t>4. Review</a:t>
            </a:r>
          </a:p>
          <a:p>
            <a:endParaRPr lang="en-CA" b="1" dirty="0"/>
          </a:p>
          <a:p>
            <a:pPr marL="571500" indent="-571500">
              <a:lnSpc>
                <a:spcPct val="100000"/>
              </a:lnSpc>
              <a:spcAft>
                <a:spcPts val="1200"/>
              </a:spcAft>
              <a:buFont typeface="Arial" panose="020B0604020202020204" pitchFamily="34" charset="0"/>
              <a:buChar char="•"/>
            </a:pPr>
            <a:r>
              <a:rPr lang="en-US" sz="2400" b="1" dirty="0"/>
              <a:t>At tables, or in small groups, share about the connections you made and why. </a:t>
            </a:r>
          </a:p>
          <a:p>
            <a:pPr marL="571500" indent="-571500">
              <a:lnSpc>
                <a:spcPct val="100000"/>
              </a:lnSpc>
              <a:spcAft>
                <a:spcPts val="1200"/>
              </a:spcAft>
              <a:buFont typeface="Arial" panose="020B0604020202020204" pitchFamily="34" charset="0"/>
              <a:buChar char="•"/>
            </a:pPr>
            <a:r>
              <a:rPr lang="en-US" sz="2400" b="1" dirty="0"/>
              <a:t>Did anyone else make the same or similar connections? </a:t>
            </a:r>
          </a:p>
          <a:p>
            <a:pPr marL="571500" indent="-571500">
              <a:lnSpc>
                <a:spcPct val="100000"/>
              </a:lnSpc>
              <a:spcAft>
                <a:spcPts val="1200"/>
              </a:spcAft>
              <a:buFont typeface="Arial" panose="020B0604020202020204" pitchFamily="34" charset="0"/>
              <a:buChar char="•"/>
            </a:pPr>
            <a:r>
              <a:rPr lang="en-US" sz="2400" b="1" dirty="0"/>
              <a:t>Consider sharing one or two connections you or someone at your table made with everyone. Talk about why you think those connections were good matches. </a:t>
            </a:r>
          </a:p>
        </p:txBody>
      </p:sp>
      <p:sp>
        <p:nvSpPr>
          <p:cNvPr id="6" name="Content Placeholder 2">
            <a:extLst>
              <a:ext uri="{FF2B5EF4-FFF2-40B4-BE49-F238E27FC236}">
                <a16:creationId xmlns:a16="http://schemas.microsoft.com/office/drawing/2014/main" id="{0E374306-9A45-4634-ADD7-E749B7C2C9BC}"/>
              </a:ext>
            </a:extLst>
          </p:cNvPr>
          <p:cNvSpPr txBox="1">
            <a:spLocks/>
          </p:cNvSpPr>
          <p:nvPr/>
        </p:nvSpPr>
        <p:spPr>
          <a:xfrm>
            <a:off x="1442140" y="1798464"/>
            <a:ext cx="9307718"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CA" dirty="0"/>
          </a:p>
        </p:txBody>
      </p:sp>
    </p:spTree>
    <p:extLst>
      <p:ext uri="{BB962C8B-B14F-4D97-AF65-F5344CB8AC3E}">
        <p14:creationId xmlns:p14="http://schemas.microsoft.com/office/powerpoint/2010/main" val="30374827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AC83188-8794-42B4-B048-F427EC0B535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6621203"/>
            <a:ext cx="12192000" cy="236797"/>
          </a:xfrm>
          <a:prstGeom prst="rect">
            <a:avLst/>
          </a:prstGeom>
        </p:spPr>
      </p:pic>
      <p:sp>
        <p:nvSpPr>
          <p:cNvPr id="5" name="Title 1">
            <a:extLst>
              <a:ext uri="{FF2B5EF4-FFF2-40B4-BE49-F238E27FC236}">
                <a16:creationId xmlns:a16="http://schemas.microsoft.com/office/drawing/2014/main" id="{8F1399B0-C5AC-4A9E-BB6E-91EC36C0EF7B}"/>
              </a:ext>
            </a:extLst>
          </p:cNvPr>
          <p:cNvSpPr txBox="1">
            <a:spLocks/>
          </p:cNvSpPr>
          <p:nvPr/>
        </p:nvSpPr>
        <p:spPr>
          <a:xfrm>
            <a:off x="1291534" y="856302"/>
            <a:ext cx="10170739" cy="502275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CA" b="1" dirty="0"/>
              <a:t>Thank You!</a:t>
            </a:r>
          </a:p>
          <a:p>
            <a:endParaRPr lang="en-CA" b="1" dirty="0"/>
          </a:p>
          <a:p>
            <a:pPr marL="571500" indent="-571500">
              <a:lnSpc>
                <a:spcPct val="100000"/>
              </a:lnSpc>
              <a:spcAft>
                <a:spcPts val="1200"/>
              </a:spcAft>
              <a:buFont typeface="Arial" panose="020B0604020202020204" pitchFamily="34" charset="0"/>
              <a:buChar char="•"/>
            </a:pPr>
            <a:r>
              <a:rPr lang="en-US" sz="2400" b="1" dirty="0"/>
              <a:t>Draw 3 winners for </a:t>
            </a:r>
            <a:r>
              <a:rPr lang="en-US" sz="2400" b="1"/>
              <a:t>a copy of the game!</a:t>
            </a:r>
            <a:endParaRPr lang="en-US" sz="2400" b="1" dirty="0"/>
          </a:p>
          <a:p>
            <a:pPr marL="571500" indent="-571500">
              <a:lnSpc>
                <a:spcPct val="100000"/>
              </a:lnSpc>
              <a:spcAft>
                <a:spcPts val="1200"/>
              </a:spcAft>
              <a:buFont typeface="Arial" panose="020B0604020202020204" pitchFamily="34" charset="0"/>
              <a:buChar char="•"/>
            </a:pPr>
            <a:endParaRPr lang="en-US" sz="2400" b="1" dirty="0"/>
          </a:p>
          <a:p>
            <a:pPr>
              <a:lnSpc>
                <a:spcPct val="100000"/>
              </a:lnSpc>
              <a:spcAft>
                <a:spcPts val="1200"/>
              </a:spcAft>
            </a:pPr>
            <a:r>
              <a:rPr lang="en-US" sz="2400" b="1" dirty="0"/>
              <a:t>Please share any feedback on the project, and today’s activities: </a:t>
            </a:r>
            <a:r>
              <a:rPr lang="en-US" sz="2400" b="1" dirty="0">
                <a:solidFill>
                  <a:srgbClr val="00B0F0"/>
                </a:solidFill>
                <a:hlinkClick r:id="rId4">
                  <a:extLst>
                    <a:ext uri="{A12FA001-AC4F-418D-AE19-62706E023703}">
                      <ahyp:hlinkClr xmlns:ahyp="http://schemas.microsoft.com/office/drawing/2018/hyperlinkcolor" val="tx"/>
                    </a:ext>
                  </a:extLst>
                </a:hlinkClick>
              </a:rPr>
              <a:t>communications@mcdonaldinstitute.ca</a:t>
            </a:r>
            <a:endParaRPr lang="en-US" sz="2400" b="1" dirty="0"/>
          </a:p>
          <a:p>
            <a:pPr>
              <a:lnSpc>
                <a:spcPct val="100000"/>
              </a:lnSpc>
              <a:spcAft>
                <a:spcPts val="1200"/>
              </a:spcAft>
            </a:pPr>
            <a:r>
              <a:rPr lang="en-US" sz="2400" b="1" dirty="0"/>
              <a:t>Visit </a:t>
            </a:r>
            <a:r>
              <a:rPr lang="en-US" sz="2400" b="1" u="sng" dirty="0">
                <a:solidFill>
                  <a:srgbClr val="00B0F0"/>
                </a:solidFill>
              </a:rPr>
              <a:t>mcdonaldinstitute.ca/card-game </a:t>
            </a:r>
            <a:r>
              <a:rPr lang="en-US" sz="2400" b="1" dirty="0"/>
              <a:t>for more!</a:t>
            </a:r>
          </a:p>
        </p:txBody>
      </p:sp>
      <p:sp>
        <p:nvSpPr>
          <p:cNvPr id="6" name="Content Placeholder 2">
            <a:extLst>
              <a:ext uri="{FF2B5EF4-FFF2-40B4-BE49-F238E27FC236}">
                <a16:creationId xmlns:a16="http://schemas.microsoft.com/office/drawing/2014/main" id="{0E374306-9A45-4634-ADD7-E749B7C2C9BC}"/>
              </a:ext>
            </a:extLst>
          </p:cNvPr>
          <p:cNvSpPr txBox="1">
            <a:spLocks/>
          </p:cNvSpPr>
          <p:nvPr/>
        </p:nvSpPr>
        <p:spPr>
          <a:xfrm>
            <a:off x="1442140" y="1798464"/>
            <a:ext cx="9307718"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CA" dirty="0"/>
          </a:p>
        </p:txBody>
      </p:sp>
    </p:spTree>
    <p:extLst>
      <p:ext uri="{BB962C8B-B14F-4D97-AF65-F5344CB8AC3E}">
        <p14:creationId xmlns:p14="http://schemas.microsoft.com/office/powerpoint/2010/main" val="13781229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1C7113-6C8F-F520-B4EA-A08D3F84C160}"/>
              </a:ext>
            </a:extLst>
          </p:cNvPr>
          <p:cNvSpPr>
            <a:spLocks noGrp="1"/>
          </p:cNvSpPr>
          <p:nvPr>
            <p:ph type="title"/>
          </p:nvPr>
        </p:nvSpPr>
        <p:spPr/>
        <p:txBody>
          <a:bodyPr/>
          <a:lstStyle/>
          <a:p>
            <a:endParaRPr lang="en-CA" dirty="0"/>
          </a:p>
        </p:txBody>
      </p:sp>
      <p:sp>
        <p:nvSpPr>
          <p:cNvPr id="3" name="Content Placeholder 2">
            <a:extLst>
              <a:ext uri="{FF2B5EF4-FFF2-40B4-BE49-F238E27FC236}">
                <a16:creationId xmlns:a16="http://schemas.microsoft.com/office/drawing/2014/main" id="{48560F95-B46F-BF7B-2B01-83995589AC7D}"/>
              </a:ext>
            </a:extLst>
          </p:cNvPr>
          <p:cNvSpPr>
            <a:spLocks noGrp="1"/>
          </p:cNvSpPr>
          <p:nvPr>
            <p:ph idx="1"/>
          </p:nvPr>
        </p:nvSpPr>
        <p:spPr/>
        <p:txBody>
          <a:bodyPr/>
          <a:lstStyle/>
          <a:p>
            <a:endParaRPr lang="en-CA" dirty="0"/>
          </a:p>
        </p:txBody>
      </p:sp>
      <p:pic>
        <p:nvPicPr>
          <p:cNvPr id="1026" name="Picture 2">
            <a:extLst>
              <a:ext uri="{FF2B5EF4-FFF2-40B4-BE49-F238E27FC236}">
                <a16:creationId xmlns:a16="http://schemas.microsoft.com/office/drawing/2014/main" id="{CDBE0D31-721C-C0D7-E227-33E6FBAF1D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0257"/>
            <a:ext cx="12192000" cy="689825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C26622BA-4FE6-1645-62CF-F7743DC0B58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373273">
            <a:off x="2726666" y="3108416"/>
            <a:ext cx="2057400" cy="1000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94866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a:extLst>
              <a:ext uri="{FF2B5EF4-FFF2-40B4-BE49-F238E27FC236}">
                <a16:creationId xmlns:a16="http://schemas.microsoft.com/office/drawing/2014/main" id="{A1FF691A-ACF5-7557-1B5F-BD8D68BFF524}"/>
              </a:ext>
            </a:extLst>
          </p:cNvPr>
          <p:cNvPicPr>
            <a:picLocks noChangeAspect="1" noChangeArrowheads="1"/>
          </p:cNvPicPr>
          <p:nvPr/>
        </p:nvPicPr>
        <p:blipFill>
          <a:blip r:embed="rId2">
            <a:alphaModFix amt="51000"/>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C5973421-082B-FDA5-A8CA-06D3144C8259}"/>
              </a:ext>
            </a:extLst>
          </p:cNvPr>
          <p:cNvSpPr txBox="1"/>
          <p:nvPr/>
        </p:nvSpPr>
        <p:spPr>
          <a:xfrm>
            <a:off x="3048448" y="3244334"/>
            <a:ext cx="6096896" cy="369332"/>
          </a:xfrm>
          <a:prstGeom prst="rect">
            <a:avLst/>
          </a:prstGeom>
          <a:noFill/>
        </p:spPr>
        <p:txBody>
          <a:bodyPr wrap="square">
            <a:spAutoFit/>
          </a:bodyPr>
          <a:lstStyle/>
          <a:p>
            <a:r>
              <a:rPr lang="en-CA" b="0" dirty="0">
                <a:effectLst/>
              </a:rPr>
              <a:t> </a:t>
            </a:r>
            <a:endParaRPr lang="en-CA" dirty="0"/>
          </a:p>
        </p:txBody>
      </p:sp>
      <p:pic>
        <p:nvPicPr>
          <p:cNvPr id="1030" name="Picture 6">
            <a:extLst>
              <a:ext uri="{FF2B5EF4-FFF2-40B4-BE49-F238E27FC236}">
                <a16:creationId xmlns:a16="http://schemas.microsoft.com/office/drawing/2014/main" id="{E0FD780A-3FF8-854E-71E4-504F6C6370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47666" y="2514600"/>
            <a:ext cx="3244334" cy="3244334"/>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99E97809-C44C-BEAF-1BE7-E60969239E16}"/>
              </a:ext>
            </a:extLst>
          </p:cNvPr>
          <p:cNvSpPr txBox="1"/>
          <p:nvPr/>
        </p:nvSpPr>
        <p:spPr>
          <a:xfrm>
            <a:off x="685800" y="365125"/>
            <a:ext cx="8181975" cy="3785652"/>
          </a:xfrm>
          <a:prstGeom prst="rect">
            <a:avLst/>
          </a:prstGeom>
          <a:noFill/>
        </p:spPr>
        <p:txBody>
          <a:bodyPr wrap="square">
            <a:spAutoFit/>
          </a:bodyPr>
          <a:lstStyle/>
          <a:p>
            <a:pPr rtl="0">
              <a:spcBef>
                <a:spcPts val="0"/>
              </a:spcBef>
              <a:spcAft>
                <a:spcPts val="0"/>
              </a:spcAft>
            </a:pPr>
            <a:r>
              <a:rPr lang="en-CA" sz="8000" b="1" i="0" u="none" strike="noStrike" dirty="0">
                <a:solidFill>
                  <a:srgbClr val="000000"/>
                </a:solidFill>
                <a:effectLst/>
                <a:latin typeface="Open Sans" panose="020B0606030504020204" pitchFamily="34" charset="0"/>
              </a:rPr>
              <a:t>MI-HQPAC</a:t>
            </a:r>
            <a:endParaRPr lang="en-CA" sz="8000" b="0" dirty="0">
              <a:effectLst/>
            </a:endParaRPr>
          </a:p>
          <a:p>
            <a:br>
              <a:rPr lang="en-CA" sz="8000" dirty="0"/>
            </a:br>
            <a:endParaRPr lang="en-CA" sz="8000" dirty="0"/>
          </a:p>
        </p:txBody>
      </p:sp>
      <p:sp>
        <p:nvSpPr>
          <p:cNvPr id="10" name="TextBox 9">
            <a:extLst>
              <a:ext uri="{FF2B5EF4-FFF2-40B4-BE49-F238E27FC236}">
                <a16:creationId xmlns:a16="http://schemas.microsoft.com/office/drawing/2014/main" id="{10C0BF0B-EC3E-4C0F-BD69-9200F4A98DE0}"/>
              </a:ext>
            </a:extLst>
          </p:cNvPr>
          <p:cNvSpPr txBox="1"/>
          <p:nvPr/>
        </p:nvSpPr>
        <p:spPr>
          <a:xfrm>
            <a:off x="762000" y="1562992"/>
            <a:ext cx="10515600" cy="1200329"/>
          </a:xfrm>
          <a:prstGeom prst="rect">
            <a:avLst/>
          </a:prstGeom>
          <a:noFill/>
        </p:spPr>
        <p:txBody>
          <a:bodyPr wrap="square">
            <a:spAutoFit/>
          </a:bodyPr>
          <a:lstStyle/>
          <a:p>
            <a:pPr rtl="0">
              <a:spcBef>
                <a:spcPts val="0"/>
              </a:spcBef>
              <a:spcAft>
                <a:spcPts val="0"/>
              </a:spcAft>
            </a:pPr>
            <a:r>
              <a:rPr lang="en-US" sz="2400" b="1" i="0" u="none" strike="noStrike" dirty="0">
                <a:solidFill>
                  <a:srgbClr val="000000"/>
                </a:solidFill>
                <a:effectLst/>
                <a:latin typeface="Open Sans" panose="020B0606030504020204" pitchFamily="34" charset="0"/>
              </a:rPr>
              <a:t>McDonald Institute Highly Qualified Personnel Advisory Committee</a:t>
            </a:r>
            <a:endParaRPr lang="en-US" sz="2400" b="0" dirty="0">
              <a:effectLst/>
            </a:endParaRPr>
          </a:p>
          <a:p>
            <a:br>
              <a:rPr lang="en-US" sz="2400" dirty="0"/>
            </a:br>
            <a:endParaRPr lang="en-CA" sz="2400" dirty="0"/>
          </a:p>
        </p:txBody>
      </p:sp>
      <p:sp>
        <p:nvSpPr>
          <p:cNvPr id="12" name="TextBox 11">
            <a:extLst>
              <a:ext uri="{FF2B5EF4-FFF2-40B4-BE49-F238E27FC236}">
                <a16:creationId xmlns:a16="http://schemas.microsoft.com/office/drawing/2014/main" id="{A7931F37-3662-F870-ACE7-B6C612E970C6}"/>
              </a:ext>
            </a:extLst>
          </p:cNvPr>
          <p:cNvSpPr txBox="1"/>
          <p:nvPr/>
        </p:nvSpPr>
        <p:spPr>
          <a:xfrm>
            <a:off x="762000" y="2150456"/>
            <a:ext cx="7180778" cy="4618572"/>
          </a:xfrm>
          <a:prstGeom prst="rect">
            <a:avLst/>
          </a:prstGeom>
          <a:noFill/>
        </p:spPr>
        <p:txBody>
          <a:bodyPr wrap="square">
            <a:spAutoFit/>
          </a:bodyPr>
          <a:lstStyle/>
          <a:p>
            <a:pPr marL="285750" indent="-285750" rtl="0" fontAlgn="base">
              <a:lnSpc>
                <a:spcPct val="150000"/>
              </a:lnSpc>
              <a:spcBef>
                <a:spcPts val="0"/>
              </a:spcBef>
              <a:spcAft>
                <a:spcPts val="0"/>
              </a:spcAft>
              <a:buFont typeface="Arial" panose="020B0604020202020204" pitchFamily="34" charset="0"/>
              <a:buChar char="•"/>
            </a:pPr>
            <a:r>
              <a:rPr lang="en-US" sz="1800" b="0" i="0" u="none" strike="noStrike" dirty="0">
                <a:solidFill>
                  <a:srgbClr val="000000"/>
                </a:solidFill>
                <a:effectLst/>
                <a:latin typeface="Arial" panose="020B0604020202020204" pitchFamily="34" charset="0"/>
              </a:rPr>
              <a:t>Meets monthly to develop ideas and initiatives</a:t>
            </a:r>
          </a:p>
          <a:p>
            <a:pPr marL="285750" indent="-285750" rtl="0" fontAlgn="base">
              <a:lnSpc>
                <a:spcPct val="150000"/>
              </a:lnSpc>
              <a:spcBef>
                <a:spcPts val="0"/>
              </a:spcBef>
              <a:spcAft>
                <a:spcPts val="0"/>
              </a:spcAft>
              <a:buFont typeface="Arial" panose="020B0604020202020204" pitchFamily="34" charset="0"/>
              <a:buChar char="•"/>
            </a:pPr>
            <a:r>
              <a:rPr lang="en-US" sz="1800" b="0" i="0" u="none" strike="noStrike" dirty="0">
                <a:solidFill>
                  <a:srgbClr val="000000"/>
                </a:solidFill>
                <a:effectLst/>
                <a:latin typeface="Arial" panose="020B0604020202020204" pitchFamily="34" charset="0"/>
              </a:rPr>
              <a:t>Hosts monthly virtual community open discussions to talk about areas of improvement for the HQP Community</a:t>
            </a:r>
          </a:p>
          <a:p>
            <a:pPr marL="285750" indent="-285750" rtl="0" fontAlgn="base">
              <a:lnSpc>
                <a:spcPct val="150000"/>
              </a:lnSpc>
              <a:spcBef>
                <a:spcPts val="0"/>
              </a:spcBef>
              <a:spcAft>
                <a:spcPts val="0"/>
              </a:spcAft>
              <a:buFont typeface="Arial" panose="020B0604020202020204" pitchFamily="34" charset="0"/>
              <a:buChar char="•"/>
            </a:pPr>
            <a:r>
              <a:rPr lang="en-US" sz="1800" b="0" i="0" u="none" strike="noStrike" dirty="0">
                <a:solidFill>
                  <a:srgbClr val="000000"/>
                </a:solidFill>
                <a:effectLst/>
                <a:latin typeface="Arial" panose="020B0604020202020204" pitchFamily="34" charset="0"/>
              </a:rPr>
              <a:t>Has a </a:t>
            </a:r>
            <a:r>
              <a:rPr lang="en-US" sz="1800" b="1" i="0" u="none" strike="noStrike" dirty="0">
                <a:solidFill>
                  <a:srgbClr val="000000"/>
                </a:solidFill>
                <a:effectLst/>
                <a:latin typeface="Arial" panose="020B0604020202020204" pitchFamily="34" charset="0"/>
              </a:rPr>
              <a:t>budget</a:t>
            </a:r>
            <a:r>
              <a:rPr lang="en-US" sz="1800" b="0" i="0" u="none" strike="noStrike" dirty="0">
                <a:solidFill>
                  <a:srgbClr val="000000"/>
                </a:solidFill>
                <a:effectLst/>
                <a:latin typeface="Arial" panose="020B0604020202020204" pitchFamily="34" charset="0"/>
              </a:rPr>
              <a:t> to make things happen</a:t>
            </a:r>
          </a:p>
          <a:p>
            <a:pPr marL="285750" indent="-285750" rtl="0" fontAlgn="base">
              <a:lnSpc>
                <a:spcPct val="150000"/>
              </a:lnSpc>
              <a:spcBef>
                <a:spcPts val="0"/>
              </a:spcBef>
              <a:spcAft>
                <a:spcPts val="0"/>
              </a:spcAft>
              <a:buFont typeface="Arial" panose="020B0604020202020204" pitchFamily="34" charset="0"/>
              <a:buChar char="•"/>
            </a:pPr>
            <a:r>
              <a:rPr lang="en-US" sz="1800" b="0" i="0" u="none" strike="noStrike" dirty="0">
                <a:solidFill>
                  <a:srgbClr val="000000"/>
                </a:solidFill>
                <a:effectLst/>
                <a:latin typeface="Arial" panose="020B0604020202020204" pitchFamily="34" charset="0"/>
              </a:rPr>
              <a:t>Advises the McDonald Institute on improvements for the HQP Community</a:t>
            </a:r>
          </a:p>
          <a:p>
            <a:pPr marL="285750" indent="-285750" rtl="0" fontAlgn="base">
              <a:lnSpc>
                <a:spcPct val="150000"/>
              </a:lnSpc>
              <a:spcBef>
                <a:spcPts val="0"/>
              </a:spcBef>
              <a:spcAft>
                <a:spcPts val="0"/>
              </a:spcAft>
              <a:buFont typeface="Arial" panose="020B0604020202020204" pitchFamily="34" charset="0"/>
              <a:buChar char="•"/>
            </a:pPr>
            <a:r>
              <a:rPr lang="en-US" sz="1800" b="0" i="0" u="none" strike="noStrike" dirty="0">
                <a:solidFill>
                  <a:srgbClr val="000000"/>
                </a:solidFill>
                <a:effectLst/>
                <a:latin typeface="Arial" panose="020B0604020202020204" pitchFamily="34" charset="0"/>
              </a:rPr>
              <a:t>Is a great way to connect and practice community leadership!</a:t>
            </a:r>
          </a:p>
          <a:p>
            <a:pPr rtl="0">
              <a:lnSpc>
                <a:spcPct val="150000"/>
              </a:lnSpc>
              <a:spcBef>
                <a:spcPts val="0"/>
              </a:spcBef>
              <a:spcAft>
                <a:spcPts val="0"/>
              </a:spcAft>
            </a:pPr>
            <a:br>
              <a:rPr lang="en-US" b="0" dirty="0">
                <a:effectLst/>
              </a:rPr>
            </a:br>
            <a:r>
              <a:rPr lang="en-US" sz="1800" b="1" i="0" u="none" strike="noStrike" dirty="0">
                <a:solidFill>
                  <a:srgbClr val="000000"/>
                </a:solidFill>
                <a:effectLst/>
                <a:latin typeface="Arial" panose="020B0604020202020204" pitchFamily="34" charset="0"/>
              </a:rPr>
              <a:t>The Committee welcomes you to their next open discussion! </a:t>
            </a:r>
            <a:endParaRPr lang="en-US" b="0" dirty="0">
              <a:effectLst/>
            </a:endParaRPr>
          </a:p>
          <a:p>
            <a:pPr>
              <a:lnSpc>
                <a:spcPct val="150000"/>
              </a:lnSpc>
            </a:pPr>
            <a:br>
              <a:rPr lang="en-US" dirty="0"/>
            </a:br>
            <a:endParaRPr lang="en-CA" dirty="0"/>
          </a:p>
        </p:txBody>
      </p:sp>
      <p:sp>
        <p:nvSpPr>
          <p:cNvPr id="14" name="TextBox 13">
            <a:extLst>
              <a:ext uri="{FF2B5EF4-FFF2-40B4-BE49-F238E27FC236}">
                <a16:creationId xmlns:a16="http://schemas.microsoft.com/office/drawing/2014/main" id="{5340B9E5-BC15-9DF9-8358-DDE13804FDCD}"/>
              </a:ext>
            </a:extLst>
          </p:cNvPr>
          <p:cNvSpPr txBox="1"/>
          <p:nvPr/>
        </p:nvSpPr>
        <p:spPr>
          <a:xfrm>
            <a:off x="7346950" y="5845698"/>
            <a:ext cx="6096000" cy="923330"/>
          </a:xfrm>
          <a:prstGeom prst="rect">
            <a:avLst/>
          </a:prstGeom>
          <a:noFill/>
        </p:spPr>
        <p:txBody>
          <a:bodyPr wrap="square">
            <a:spAutoFit/>
          </a:bodyPr>
          <a:lstStyle/>
          <a:p>
            <a:pPr algn="ctr" rtl="0">
              <a:spcBef>
                <a:spcPts val="0"/>
              </a:spcBef>
              <a:spcAft>
                <a:spcPts val="0"/>
              </a:spcAft>
            </a:pPr>
            <a:r>
              <a:rPr lang="en-CA" sz="1800" b="0" i="0" u="none" strike="noStrike" dirty="0">
                <a:solidFill>
                  <a:srgbClr val="000000"/>
                </a:solidFill>
                <a:effectLst/>
                <a:latin typeface="Open Sans" panose="020B0606030504020204" pitchFamily="34" charset="0"/>
              </a:rPr>
              <a:t>mcdonaldinstitute.ca/</a:t>
            </a:r>
            <a:r>
              <a:rPr lang="en-CA" sz="1800" b="0" i="0" u="none" strike="noStrike" dirty="0" err="1">
                <a:solidFill>
                  <a:srgbClr val="000000"/>
                </a:solidFill>
                <a:effectLst/>
                <a:latin typeface="Open Sans" panose="020B0606030504020204" pitchFamily="34" charset="0"/>
              </a:rPr>
              <a:t>hqpac</a:t>
            </a:r>
            <a:endParaRPr lang="en-CA" b="0" dirty="0">
              <a:effectLst/>
            </a:endParaRPr>
          </a:p>
          <a:p>
            <a:br>
              <a:rPr lang="en-CA" dirty="0"/>
            </a:br>
            <a:endParaRPr lang="en-CA" dirty="0"/>
          </a:p>
        </p:txBody>
      </p:sp>
    </p:spTree>
    <p:extLst>
      <p:ext uri="{BB962C8B-B14F-4D97-AF65-F5344CB8AC3E}">
        <p14:creationId xmlns:p14="http://schemas.microsoft.com/office/powerpoint/2010/main" val="24349921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F6A755-C77D-0CEC-D6A5-5717C173CA8E}"/>
              </a:ext>
            </a:extLst>
          </p:cNvPr>
          <p:cNvSpPr>
            <a:spLocks noGrp="1"/>
          </p:cNvSpPr>
          <p:nvPr>
            <p:ph type="title"/>
          </p:nvPr>
        </p:nvSpPr>
        <p:spPr/>
        <p:txBody>
          <a:bodyPr/>
          <a:lstStyle/>
          <a:p>
            <a:r>
              <a:rPr lang="en-CA" dirty="0"/>
              <a:t>This time last year…</a:t>
            </a:r>
          </a:p>
        </p:txBody>
      </p:sp>
      <p:sp>
        <p:nvSpPr>
          <p:cNvPr id="3" name="Content Placeholder 2">
            <a:extLst>
              <a:ext uri="{FF2B5EF4-FFF2-40B4-BE49-F238E27FC236}">
                <a16:creationId xmlns:a16="http://schemas.microsoft.com/office/drawing/2014/main" id="{4F98D272-67F5-F0F6-C5C3-98B1A255D067}"/>
              </a:ext>
            </a:extLst>
          </p:cNvPr>
          <p:cNvSpPr>
            <a:spLocks noGrp="1"/>
          </p:cNvSpPr>
          <p:nvPr>
            <p:ph idx="1"/>
          </p:nvPr>
        </p:nvSpPr>
        <p:spPr/>
        <p:txBody>
          <a:bodyPr/>
          <a:lstStyle/>
          <a:p>
            <a:endParaRPr lang="en-CA" dirty="0"/>
          </a:p>
        </p:txBody>
      </p:sp>
    </p:spTree>
    <p:extLst>
      <p:ext uri="{BB962C8B-B14F-4D97-AF65-F5344CB8AC3E}">
        <p14:creationId xmlns:p14="http://schemas.microsoft.com/office/powerpoint/2010/main" val="11504479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C0CCE8-5537-4875-0CCC-A448F0DD1AFE}"/>
              </a:ext>
            </a:extLst>
          </p:cNvPr>
          <p:cNvSpPr>
            <a:spLocks noGrp="1"/>
          </p:cNvSpPr>
          <p:nvPr>
            <p:ph type="title"/>
          </p:nvPr>
        </p:nvSpPr>
        <p:spPr/>
        <p:txBody>
          <a:bodyPr/>
          <a:lstStyle/>
          <a:p>
            <a:endParaRPr lang="en-CA" dirty="0"/>
          </a:p>
        </p:txBody>
      </p:sp>
      <p:sp>
        <p:nvSpPr>
          <p:cNvPr id="3" name="Content Placeholder 2">
            <a:extLst>
              <a:ext uri="{FF2B5EF4-FFF2-40B4-BE49-F238E27FC236}">
                <a16:creationId xmlns:a16="http://schemas.microsoft.com/office/drawing/2014/main" id="{6455A023-DB78-81FB-BBDA-C50C78EF433B}"/>
              </a:ext>
            </a:extLst>
          </p:cNvPr>
          <p:cNvSpPr>
            <a:spLocks noGrp="1"/>
          </p:cNvSpPr>
          <p:nvPr>
            <p:ph idx="1"/>
          </p:nvPr>
        </p:nvSpPr>
        <p:spPr/>
        <p:txBody>
          <a:bodyPr/>
          <a:lstStyle/>
          <a:p>
            <a:endParaRPr lang="en-CA" dirty="0"/>
          </a:p>
        </p:txBody>
      </p:sp>
      <p:pic>
        <p:nvPicPr>
          <p:cNvPr id="4" name="Picture 2" descr="Image">
            <a:extLst>
              <a:ext uri="{FF2B5EF4-FFF2-40B4-BE49-F238E27FC236}">
                <a16:creationId xmlns:a16="http://schemas.microsoft.com/office/drawing/2014/main" id="{E1AEDBF4-C13C-476D-758D-C64E2BAC31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700"/>
            <a:ext cx="12192000" cy="68326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D201A623-17F8-A676-308E-9B547FA5277E}"/>
              </a:ext>
            </a:extLst>
          </p:cNvPr>
          <p:cNvSpPr txBox="1"/>
          <p:nvPr/>
        </p:nvSpPr>
        <p:spPr>
          <a:xfrm>
            <a:off x="342977" y="259527"/>
            <a:ext cx="8505188" cy="2862322"/>
          </a:xfrm>
          <a:prstGeom prst="rect">
            <a:avLst/>
          </a:prstGeom>
          <a:noFill/>
          <a:effectLst>
            <a:outerShdw blurRad="50800" dist="38100" dir="5400000" algn="t" rotWithShape="0">
              <a:prstClr val="black">
                <a:alpha val="40000"/>
              </a:prstClr>
            </a:outerShdw>
          </a:effectLst>
        </p:spPr>
        <p:txBody>
          <a:bodyPr wrap="square">
            <a:spAutoFit/>
          </a:bodyPr>
          <a:lstStyle/>
          <a:p>
            <a:r>
              <a:rPr lang="en-US" sz="6000" b="1" i="0" dirty="0">
                <a:effectLst>
                  <a:outerShdw blurRad="228600" dist="88900" dir="5400000" algn="t" rotWithShape="0">
                    <a:prstClr val="black"/>
                  </a:outerShdw>
                </a:effectLst>
                <a:latin typeface="Calibri" panose="020F0502020204030204" pitchFamily="34" charset="0"/>
              </a:rPr>
              <a:t>I’m working on a</a:t>
            </a:r>
          </a:p>
          <a:p>
            <a:r>
              <a:rPr lang="en-US" sz="6000" b="1" dirty="0">
                <a:effectLst>
                  <a:outerShdw blurRad="228600" dist="88900" dir="5400000" algn="t" rotWithShape="0">
                    <a:prstClr val="black"/>
                  </a:outerShdw>
                </a:effectLst>
                <a:latin typeface="Calibri" panose="020F0502020204030204" pitchFamily="34" charset="0"/>
              </a:rPr>
              <a:t>really tricky problem </a:t>
            </a:r>
          </a:p>
          <a:p>
            <a:r>
              <a:rPr lang="en-US" sz="6000" b="1" dirty="0">
                <a:effectLst>
                  <a:outerShdw blurRad="228600" dist="88900" dir="5400000" algn="t" rotWithShape="0">
                    <a:prstClr val="black"/>
                  </a:outerShdw>
                </a:effectLst>
                <a:latin typeface="Calibri" panose="020F0502020204030204" pitchFamily="34" charset="0"/>
              </a:rPr>
              <a:t>at the moment…</a:t>
            </a:r>
            <a:endParaRPr lang="en-CA" sz="6000" b="1" dirty="0">
              <a:effectLst>
                <a:outerShdw blurRad="228600" dist="88900" dir="5400000" algn="t" rotWithShape="0">
                  <a:prstClr val="black"/>
                </a:outerShdw>
              </a:effectLst>
            </a:endParaRPr>
          </a:p>
        </p:txBody>
      </p:sp>
    </p:spTree>
    <p:extLst>
      <p:ext uri="{BB962C8B-B14F-4D97-AF65-F5344CB8AC3E}">
        <p14:creationId xmlns:p14="http://schemas.microsoft.com/office/powerpoint/2010/main" val="2937013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AC83188-8794-42B4-B048-F427EC0B535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6621203"/>
            <a:ext cx="12192000" cy="236797"/>
          </a:xfrm>
          <a:prstGeom prst="rect">
            <a:avLst/>
          </a:prstGeom>
        </p:spPr>
      </p:pic>
      <p:sp>
        <p:nvSpPr>
          <p:cNvPr id="5" name="Title 1">
            <a:extLst>
              <a:ext uri="{FF2B5EF4-FFF2-40B4-BE49-F238E27FC236}">
                <a16:creationId xmlns:a16="http://schemas.microsoft.com/office/drawing/2014/main" id="{8F1399B0-C5AC-4A9E-BB6E-91EC36C0EF7B}"/>
              </a:ext>
            </a:extLst>
          </p:cNvPr>
          <p:cNvSpPr txBox="1">
            <a:spLocks/>
          </p:cNvSpPr>
          <p:nvPr/>
        </p:nvSpPr>
        <p:spPr>
          <a:xfrm>
            <a:off x="1291534" y="856302"/>
            <a:ext cx="10170739" cy="458706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CA" dirty="0"/>
              <a:t>Networking… </a:t>
            </a:r>
          </a:p>
          <a:p>
            <a:endParaRPr lang="en-CA" b="1" dirty="0"/>
          </a:p>
          <a:p>
            <a:endParaRPr lang="en-CA" b="1" dirty="0"/>
          </a:p>
          <a:p>
            <a:r>
              <a:rPr lang="en-CA" b="1" dirty="0"/>
              <a:t>…With a card game!</a:t>
            </a:r>
          </a:p>
        </p:txBody>
      </p:sp>
      <p:sp>
        <p:nvSpPr>
          <p:cNvPr id="6" name="Content Placeholder 2">
            <a:extLst>
              <a:ext uri="{FF2B5EF4-FFF2-40B4-BE49-F238E27FC236}">
                <a16:creationId xmlns:a16="http://schemas.microsoft.com/office/drawing/2014/main" id="{0E374306-9A45-4634-ADD7-E749B7C2C9BC}"/>
              </a:ext>
            </a:extLst>
          </p:cNvPr>
          <p:cNvSpPr txBox="1">
            <a:spLocks/>
          </p:cNvSpPr>
          <p:nvPr/>
        </p:nvSpPr>
        <p:spPr>
          <a:xfrm>
            <a:off x="1442140" y="1798464"/>
            <a:ext cx="9307718"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CA" dirty="0"/>
          </a:p>
        </p:txBody>
      </p:sp>
    </p:spTree>
    <p:extLst>
      <p:ext uri="{BB962C8B-B14F-4D97-AF65-F5344CB8AC3E}">
        <p14:creationId xmlns:p14="http://schemas.microsoft.com/office/powerpoint/2010/main" val="35877991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AC83188-8794-42B4-B048-F427EC0B535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6621203"/>
            <a:ext cx="12192000" cy="236797"/>
          </a:xfrm>
          <a:prstGeom prst="rect">
            <a:avLst/>
          </a:prstGeom>
        </p:spPr>
      </p:pic>
      <p:sp>
        <p:nvSpPr>
          <p:cNvPr id="5" name="Title 1">
            <a:extLst>
              <a:ext uri="{FF2B5EF4-FFF2-40B4-BE49-F238E27FC236}">
                <a16:creationId xmlns:a16="http://schemas.microsoft.com/office/drawing/2014/main" id="{8F1399B0-C5AC-4A9E-BB6E-91EC36C0EF7B}"/>
              </a:ext>
            </a:extLst>
          </p:cNvPr>
          <p:cNvSpPr txBox="1">
            <a:spLocks/>
          </p:cNvSpPr>
          <p:nvPr/>
        </p:nvSpPr>
        <p:spPr>
          <a:xfrm>
            <a:off x="1291534" y="856302"/>
            <a:ext cx="10170739" cy="458706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CA" b="1" dirty="0"/>
          </a:p>
        </p:txBody>
      </p:sp>
      <p:sp>
        <p:nvSpPr>
          <p:cNvPr id="6" name="Content Placeholder 2">
            <a:extLst>
              <a:ext uri="{FF2B5EF4-FFF2-40B4-BE49-F238E27FC236}">
                <a16:creationId xmlns:a16="http://schemas.microsoft.com/office/drawing/2014/main" id="{0E374306-9A45-4634-ADD7-E749B7C2C9BC}"/>
              </a:ext>
            </a:extLst>
          </p:cNvPr>
          <p:cNvSpPr txBox="1">
            <a:spLocks/>
          </p:cNvSpPr>
          <p:nvPr/>
        </p:nvSpPr>
        <p:spPr>
          <a:xfrm>
            <a:off x="1442141" y="1766191"/>
            <a:ext cx="9307718"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CA" i="1" dirty="0">
                <a:effectLst/>
                <a:latin typeface="+mj-lt"/>
                <a:ea typeface="Calibri" panose="020F0502020204030204" pitchFamily="34" charset="0"/>
                <a:cs typeface="Arial" panose="020B0604020202020204" pitchFamily="34" charset="0"/>
              </a:rPr>
              <a:t>We want a message to be shared throughout the research community and the public that the Canadian astroparticle physics community is dedicated to </a:t>
            </a:r>
            <a:r>
              <a:rPr lang="en-CA" b="1" i="1" dirty="0">
                <a:effectLst/>
                <a:ea typeface="Calibri" panose="020F0502020204030204" pitchFamily="34" charset="0"/>
                <a:cs typeface="Arial" panose="020B0604020202020204" pitchFamily="34" charset="0"/>
              </a:rPr>
              <a:t>long-term</a:t>
            </a:r>
            <a:r>
              <a:rPr lang="en-CA" b="1" i="1" dirty="0">
                <a:effectLst/>
                <a:latin typeface="+mj-lt"/>
                <a:ea typeface="Calibri" panose="020F0502020204030204" pitchFamily="34" charset="0"/>
                <a:cs typeface="Arial" panose="020B0604020202020204" pitchFamily="34" charset="0"/>
              </a:rPr>
              <a:t> </a:t>
            </a:r>
            <a:r>
              <a:rPr lang="en-CA" i="1" dirty="0">
                <a:effectLst/>
                <a:latin typeface="+mj-lt"/>
                <a:ea typeface="Calibri" panose="020F0502020204030204" pitchFamily="34" charset="0"/>
                <a:cs typeface="Arial" panose="020B0604020202020204" pitchFamily="34" charset="0"/>
              </a:rPr>
              <a:t>scientific excellence inclusive of cohesive scientific direction, </a:t>
            </a:r>
            <a:r>
              <a:rPr lang="en-CA" b="1" i="1" dirty="0">
                <a:effectLst/>
                <a:ea typeface="Calibri" panose="020F0502020204030204" pitchFamily="34" charset="0"/>
                <a:cs typeface="Arial" panose="020B0604020202020204" pitchFamily="34" charset="0"/>
              </a:rPr>
              <a:t>a nurturing ecosystem</a:t>
            </a:r>
            <a:r>
              <a:rPr lang="en-CA" b="1" i="1" dirty="0">
                <a:effectLst/>
                <a:latin typeface="+mj-lt"/>
                <a:ea typeface="Calibri" panose="020F0502020204030204" pitchFamily="34" charset="0"/>
                <a:cs typeface="Arial" panose="020B0604020202020204" pitchFamily="34" charset="0"/>
              </a:rPr>
              <a:t> </a:t>
            </a:r>
            <a:r>
              <a:rPr lang="en-CA" i="1" dirty="0">
                <a:effectLst/>
                <a:latin typeface="+mj-lt"/>
                <a:ea typeface="Calibri" panose="020F0502020204030204" pitchFamily="34" charset="0"/>
                <a:cs typeface="Arial" panose="020B0604020202020204" pitchFamily="34" charset="0"/>
              </a:rPr>
              <a:t>for new and emerging talent, and equitable and inclusive recruitment strategies; </a:t>
            </a:r>
          </a:p>
          <a:p>
            <a:pPr marL="0" indent="0">
              <a:lnSpc>
                <a:spcPct val="100000"/>
              </a:lnSpc>
              <a:buNone/>
            </a:pPr>
            <a:r>
              <a:rPr lang="en-CA" b="1" i="1" dirty="0">
                <a:effectLst/>
                <a:ea typeface="Calibri" panose="020F0502020204030204" pitchFamily="34" charset="0"/>
                <a:cs typeface="Arial" panose="020B0604020202020204" pitchFamily="34" charset="0"/>
              </a:rPr>
              <a:t>We are doing science differently.</a:t>
            </a:r>
            <a:endParaRPr lang="en-CA" dirty="0"/>
          </a:p>
        </p:txBody>
      </p:sp>
      <p:pic>
        <p:nvPicPr>
          <p:cNvPr id="3" name="Picture 2">
            <a:extLst>
              <a:ext uri="{FF2B5EF4-FFF2-40B4-BE49-F238E27FC236}">
                <a16:creationId xmlns:a16="http://schemas.microsoft.com/office/drawing/2014/main" id="{162E6F09-3251-D531-EEAD-A1E0EF6C02C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3704462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A99C58-20A8-ACE9-864C-177CDE956A88}"/>
              </a:ext>
            </a:extLst>
          </p:cNvPr>
          <p:cNvSpPr>
            <a:spLocks noGrp="1"/>
          </p:cNvSpPr>
          <p:nvPr>
            <p:ph type="title"/>
          </p:nvPr>
        </p:nvSpPr>
        <p:spPr/>
        <p:txBody>
          <a:bodyPr/>
          <a:lstStyle/>
          <a:p>
            <a:endParaRPr lang="en-CA" dirty="0"/>
          </a:p>
        </p:txBody>
      </p:sp>
      <p:sp>
        <p:nvSpPr>
          <p:cNvPr id="3" name="Content Placeholder 2">
            <a:extLst>
              <a:ext uri="{FF2B5EF4-FFF2-40B4-BE49-F238E27FC236}">
                <a16:creationId xmlns:a16="http://schemas.microsoft.com/office/drawing/2014/main" id="{4773924D-7EEC-053B-1FCD-C66906828E84}"/>
              </a:ext>
            </a:extLst>
          </p:cNvPr>
          <p:cNvSpPr>
            <a:spLocks noGrp="1"/>
          </p:cNvSpPr>
          <p:nvPr>
            <p:ph idx="1"/>
          </p:nvPr>
        </p:nvSpPr>
        <p:spPr/>
        <p:txBody>
          <a:bodyPr/>
          <a:lstStyle/>
          <a:p>
            <a:endParaRPr lang="en-CA" dirty="0"/>
          </a:p>
        </p:txBody>
      </p:sp>
      <p:pic>
        <p:nvPicPr>
          <p:cNvPr id="5" name="Picture 4">
            <a:extLst>
              <a:ext uri="{FF2B5EF4-FFF2-40B4-BE49-F238E27FC236}">
                <a16:creationId xmlns:a16="http://schemas.microsoft.com/office/drawing/2014/main" id="{EEABD9B1-7195-7598-8711-2F31C07C0EBA}"/>
              </a:ext>
            </a:extLst>
          </p:cNvPr>
          <p:cNvPicPr>
            <a:picLocks noChangeAspect="1"/>
          </p:cNvPicPr>
          <p:nvPr/>
        </p:nvPicPr>
        <p:blipFill>
          <a:blip r:embed="rId3"/>
          <a:stretch>
            <a:fillRect/>
          </a:stretch>
        </p:blipFill>
        <p:spPr>
          <a:xfrm rot="251110">
            <a:off x="6895381" y="312977"/>
            <a:ext cx="4055613" cy="5667555"/>
          </a:xfrm>
          <a:prstGeom prst="rect">
            <a:avLst/>
          </a:prstGeom>
        </p:spPr>
      </p:pic>
      <p:pic>
        <p:nvPicPr>
          <p:cNvPr id="7" name="Picture 6">
            <a:extLst>
              <a:ext uri="{FF2B5EF4-FFF2-40B4-BE49-F238E27FC236}">
                <a16:creationId xmlns:a16="http://schemas.microsoft.com/office/drawing/2014/main" id="{979C53B2-21E0-4BBE-F2CB-C0E268834C78}"/>
              </a:ext>
            </a:extLst>
          </p:cNvPr>
          <p:cNvPicPr>
            <a:picLocks noChangeAspect="1"/>
          </p:cNvPicPr>
          <p:nvPr/>
        </p:nvPicPr>
        <p:blipFill>
          <a:blip r:embed="rId4"/>
          <a:stretch>
            <a:fillRect/>
          </a:stretch>
        </p:blipFill>
        <p:spPr>
          <a:xfrm>
            <a:off x="675018" y="2498510"/>
            <a:ext cx="8296337" cy="2125247"/>
          </a:xfrm>
          <a:prstGeom prst="rect">
            <a:avLst/>
          </a:prstGeom>
          <a:effectLst>
            <a:outerShdw blurRad="419100" dist="330200" dir="2700000" algn="tl" rotWithShape="0">
              <a:prstClr val="black">
                <a:alpha val="40000"/>
              </a:prstClr>
            </a:outerShdw>
          </a:effectLst>
        </p:spPr>
      </p:pic>
      <p:pic>
        <p:nvPicPr>
          <p:cNvPr id="9" name="Picture 8">
            <a:extLst>
              <a:ext uri="{FF2B5EF4-FFF2-40B4-BE49-F238E27FC236}">
                <a16:creationId xmlns:a16="http://schemas.microsoft.com/office/drawing/2014/main" id="{822F4DB0-ADFB-6B94-8360-5F719B73CDAD}"/>
              </a:ext>
            </a:extLst>
          </p:cNvPr>
          <p:cNvPicPr>
            <a:picLocks noChangeAspect="1"/>
          </p:cNvPicPr>
          <p:nvPr/>
        </p:nvPicPr>
        <p:blipFill>
          <a:blip r:embed="rId5"/>
          <a:stretch>
            <a:fillRect/>
          </a:stretch>
        </p:blipFill>
        <p:spPr>
          <a:xfrm>
            <a:off x="1473424" y="616060"/>
            <a:ext cx="6175330" cy="1633031"/>
          </a:xfrm>
          <a:prstGeom prst="rect">
            <a:avLst/>
          </a:prstGeom>
        </p:spPr>
      </p:pic>
      <p:pic>
        <p:nvPicPr>
          <p:cNvPr id="11" name="Picture 10">
            <a:extLst>
              <a:ext uri="{FF2B5EF4-FFF2-40B4-BE49-F238E27FC236}">
                <a16:creationId xmlns:a16="http://schemas.microsoft.com/office/drawing/2014/main" id="{31D79FBB-27F2-8B29-2BAF-2E22F265C8E0}"/>
              </a:ext>
            </a:extLst>
          </p:cNvPr>
          <p:cNvPicPr>
            <a:picLocks noChangeAspect="1"/>
          </p:cNvPicPr>
          <p:nvPr/>
        </p:nvPicPr>
        <p:blipFill>
          <a:blip r:embed="rId6"/>
          <a:stretch>
            <a:fillRect/>
          </a:stretch>
        </p:blipFill>
        <p:spPr>
          <a:xfrm>
            <a:off x="1734348" y="4820631"/>
            <a:ext cx="5847652" cy="610948"/>
          </a:xfrm>
          <a:prstGeom prst="rect">
            <a:avLst/>
          </a:prstGeom>
        </p:spPr>
      </p:pic>
      <p:pic>
        <p:nvPicPr>
          <p:cNvPr id="13" name="Picture 12">
            <a:extLst>
              <a:ext uri="{FF2B5EF4-FFF2-40B4-BE49-F238E27FC236}">
                <a16:creationId xmlns:a16="http://schemas.microsoft.com/office/drawing/2014/main" id="{68B470D5-AA64-DED6-A98C-E32B59423A89}"/>
              </a:ext>
            </a:extLst>
          </p:cNvPr>
          <p:cNvPicPr>
            <a:picLocks noChangeAspect="1"/>
          </p:cNvPicPr>
          <p:nvPr/>
        </p:nvPicPr>
        <p:blipFill>
          <a:blip r:embed="rId7"/>
          <a:stretch>
            <a:fillRect/>
          </a:stretch>
        </p:blipFill>
        <p:spPr>
          <a:xfrm rot="275508">
            <a:off x="6948826" y="2101947"/>
            <a:ext cx="2043387" cy="681129"/>
          </a:xfrm>
          <a:prstGeom prst="rect">
            <a:avLst/>
          </a:prstGeom>
        </p:spPr>
      </p:pic>
      <p:pic>
        <p:nvPicPr>
          <p:cNvPr id="15" name="Picture 14">
            <a:extLst>
              <a:ext uri="{FF2B5EF4-FFF2-40B4-BE49-F238E27FC236}">
                <a16:creationId xmlns:a16="http://schemas.microsoft.com/office/drawing/2014/main" id="{D9303769-B609-9BA1-BB46-1DA21DC39694}"/>
              </a:ext>
            </a:extLst>
          </p:cNvPr>
          <p:cNvPicPr>
            <a:picLocks noChangeAspect="1"/>
          </p:cNvPicPr>
          <p:nvPr/>
        </p:nvPicPr>
        <p:blipFill>
          <a:blip r:embed="rId8"/>
          <a:stretch>
            <a:fillRect/>
          </a:stretch>
        </p:blipFill>
        <p:spPr>
          <a:xfrm rot="273699">
            <a:off x="8955973" y="2235244"/>
            <a:ext cx="1727798" cy="893283"/>
          </a:xfrm>
          <a:prstGeom prst="rect">
            <a:avLst/>
          </a:prstGeom>
        </p:spPr>
      </p:pic>
      <p:pic>
        <p:nvPicPr>
          <p:cNvPr id="17" name="Picture 16">
            <a:extLst>
              <a:ext uri="{FF2B5EF4-FFF2-40B4-BE49-F238E27FC236}">
                <a16:creationId xmlns:a16="http://schemas.microsoft.com/office/drawing/2014/main" id="{0273A53B-06C0-3179-664B-6F6778C5C5DD}"/>
              </a:ext>
            </a:extLst>
          </p:cNvPr>
          <p:cNvPicPr>
            <a:picLocks noChangeAspect="1"/>
          </p:cNvPicPr>
          <p:nvPr/>
        </p:nvPicPr>
        <p:blipFill>
          <a:blip r:embed="rId9"/>
          <a:stretch>
            <a:fillRect/>
          </a:stretch>
        </p:blipFill>
        <p:spPr>
          <a:xfrm rot="222360">
            <a:off x="11166853" y="468158"/>
            <a:ext cx="447676" cy="5357191"/>
          </a:xfrm>
          <a:prstGeom prst="rect">
            <a:avLst/>
          </a:prstGeom>
        </p:spPr>
      </p:pic>
      <p:pic>
        <p:nvPicPr>
          <p:cNvPr id="19" name="Picture 18">
            <a:extLst>
              <a:ext uri="{FF2B5EF4-FFF2-40B4-BE49-F238E27FC236}">
                <a16:creationId xmlns:a16="http://schemas.microsoft.com/office/drawing/2014/main" id="{094DA49A-FE3E-6017-B39F-47D846BE29EE}"/>
              </a:ext>
            </a:extLst>
          </p:cNvPr>
          <p:cNvPicPr>
            <a:picLocks noChangeAspect="1"/>
          </p:cNvPicPr>
          <p:nvPr/>
        </p:nvPicPr>
        <p:blipFill>
          <a:blip r:embed="rId10"/>
          <a:stretch>
            <a:fillRect/>
          </a:stretch>
        </p:blipFill>
        <p:spPr>
          <a:xfrm rot="303866">
            <a:off x="9359026" y="3195820"/>
            <a:ext cx="1793370" cy="1810288"/>
          </a:xfrm>
          <a:prstGeom prst="rect">
            <a:avLst/>
          </a:prstGeom>
        </p:spPr>
      </p:pic>
    </p:spTree>
    <p:extLst>
      <p:ext uri="{BB962C8B-B14F-4D97-AF65-F5344CB8AC3E}">
        <p14:creationId xmlns:p14="http://schemas.microsoft.com/office/powerpoint/2010/main" val="195794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A99C58-20A8-ACE9-864C-177CDE956A88}"/>
              </a:ext>
            </a:extLst>
          </p:cNvPr>
          <p:cNvSpPr>
            <a:spLocks noGrp="1"/>
          </p:cNvSpPr>
          <p:nvPr>
            <p:ph type="title"/>
          </p:nvPr>
        </p:nvSpPr>
        <p:spPr/>
        <p:txBody>
          <a:bodyPr/>
          <a:lstStyle/>
          <a:p>
            <a:endParaRPr lang="en-CA" dirty="0"/>
          </a:p>
        </p:txBody>
      </p:sp>
      <p:sp>
        <p:nvSpPr>
          <p:cNvPr id="3" name="Content Placeholder 2">
            <a:extLst>
              <a:ext uri="{FF2B5EF4-FFF2-40B4-BE49-F238E27FC236}">
                <a16:creationId xmlns:a16="http://schemas.microsoft.com/office/drawing/2014/main" id="{4773924D-7EEC-053B-1FCD-C66906828E84}"/>
              </a:ext>
            </a:extLst>
          </p:cNvPr>
          <p:cNvSpPr>
            <a:spLocks noGrp="1"/>
          </p:cNvSpPr>
          <p:nvPr>
            <p:ph idx="1"/>
          </p:nvPr>
        </p:nvSpPr>
        <p:spPr/>
        <p:txBody>
          <a:bodyPr/>
          <a:lstStyle/>
          <a:p>
            <a:endParaRPr lang="en-CA" dirty="0"/>
          </a:p>
        </p:txBody>
      </p:sp>
      <p:pic>
        <p:nvPicPr>
          <p:cNvPr id="5" name="Picture 4">
            <a:extLst>
              <a:ext uri="{FF2B5EF4-FFF2-40B4-BE49-F238E27FC236}">
                <a16:creationId xmlns:a16="http://schemas.microsoft.com/office/drawing/2014/main" id="{EEABD9B1-7195-7598-8711-2F31C07C0EBA}"/>
              </a:ext>
            </a:extLst>
          </p:cNvPr>
          <p:cNvPicPr>
            <a:picLocks noChangeAspect="1"/>
          </p:cNvPicPr>
          <p:nvPr/>
        </p:nvPicPr>
        <p:blipFill>
          <a:blip r:embed="rId3"/>
          <a:stretch>
            <a:fillRect/>
          </a:stretch>
        </p:blipFill>
        <p:spPr>
          <a:xfrm rot="251110">
            <a:off x="6895381" y="312977"/>
            <a:ext cx="4055613" cy="5667555"/>
          </a:xfrm>
          <a:prstGeom prst="rect">
            <a:avLst/>
          </a:prstGeom>
        </p:spPr>
      </p:pic>
      <p:pic>
        <p:nvPicPr>
          <p:cNvPr id="15" name="Picture 14">
            <a:extLst>
              <a:ext uri="{FF2B5EF4-FFF2-40B4-BE49-F238E27FC236}">
                <a16:creationId xmlns:a16="http://schemas.microsoft.com/office/drawing/2014/main" id="{D9303769-B609-9BA1-BB46-1DA21DC39694}"/>
              </a:ext>
            </a:extLst>
          </p:cNvPr>
          <p:cNvPicPr>
            <a:picLocks noChangeAspect="1"/>
          </p:cNvPicPr>
          <p:nvPr/>
        </p:nvPicPr>
        <p:blipFill>
          <a:blip r:embed="rId4"/>
          <a:stretch>
            <a:fillRect/>
          </a:stretch>
        </p:blipFill>
        <p:spPr>
          <a:xfrm rot="273699">
            <a:off x="8955973" y="2235244"/>
            <a:ext cx="1727798" cy="893283"/>
          </a:xfrm>
          <a:prstGeom prst="rect">
            <a:avLst/>
          </a:prstGeom>
        </p:spPr>
      </p:pic>
      <p:pic>
        <p:nvPicPr>
          <p:cNvPr id="6" name="Picture 5">
            <a:extLst>
              <a:ext uri="{FF2B5EF4-FFF2-40B4-BE49-F238E27FC236}">
                <a16:creationId xmlns:a16="http://schemas.microsoft.com/office/drawing/2014/main" id="{81E5C701-ECB0-A73E-4B99-56C0BCC41080}"/>
              </a:ext>
            </a:extLst>
          </p:cNvPr>
          <p:cNvPicPr>
            <a:picLocks noChangeAspect="1"/>
          </p:cNvPicPr>
          <p:nvPr/>
        </p:nvPicPr>
        <p:blipFill>
          <a:blip r:embed="rId5"/>
          <a:stretch>
            <a:fillRect/>
          </a:stretch>
        </p:blipFill>
        <p:spPr>
          <a:xfrm rot="190277">
            <a:off x="3976375" y="5259670"/>
            <a:ext cx="6382349" cy="1027869"/>
          </a:xfrm>
          <a:prstGeom prst="rect">
            <a:avLst/>
          </a:prstGeom>
        </p:spPr>
      </p:pic>
      <p:pic>
        <p:nvPicPr>
          <p:cNvPr id="10" name="Picture 9">
            <a:extLst>
              <a:ext uri="{FF2B5EF4-FFF2-40B4-BE49-F238E27FC236}">
                <a16:creationId xmlns:a16="http://schemas.microsoft.com/office/drawing/2014/main" id="{FEE10C60-8BD0-D174-F488-C17826AFF064}"/>
              </a:ext>
            </a:extLst>
          </p:cNvPr>
          <p:cNvPicPr>
            <a:picLocks noChangeAspect="1"/>
          </p:cNvPicPr>
          <p:nvPr/>
        </p:nvPicPr>
        <p:blipFill>
          <a:blip r:embed="rId6"/>
          <a:stretch>
            <a:fillRect/>
          </a:stretch>
        </p:blipFill>
        <p:spPr>
          <a:xfrm rot="224405">
            <a:off x="9614150" y="223100"/>
            <a:ext cx="1659016" cy="1027869"/>
          </a:xfrm>
          <a:prstGeom prst="rect">
            <a:avLst/>
          </a:prstGeom>
        </p:spPr>
      </p:pic>
    </p:spTree>
    <p:extLst>
      <p:ext uri="{BB962C8B-B14F-4D97-AF65-F5344CB8AC3E}">
        <p14:creationId xmlns:p14="http://schemas.microsoft.com/office/powerpoint/2010/main" val="2601712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Open Sans Light"/>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MediaLengthInSeconds xmlns="19890805-087c-40de-82e2-81a151efff6d" xsi:nil="true"/>
    <lcf76f155ced4ddcb4097134ff3c332f xmlns="19890805-087c-40de-82e2-81a151efff6d">
      <Terms xmlns="http://schemas.microsoft.com/office/infopath/2007/PartnerControls"/>
    </lcf76f155ced4ddcb4097134ff3c332f>
    <Link xmlns="19890805-087c-40de-82e2-81a151efff6d">
      <Url xsi:nil="true"/>
      <Description xsi:nil="true"/>
    </Link>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5549AD3C1F86BB4D95B993BA4C907DC7" ma:contentTypeVersion="15" ma:contentTypeDescription="Create a new document." ma:contentTypeScope="" ma:versionID="079a2eb283b24c361ac04684d7042bc2">
  <xsd:schema xmlns:xsd="http://www.w3.org/2001/XMLSchema" xmlns:xs="http://www.w3.org/2001/XMLSchema" xmlns:p="http://schemas.microsoft.com/office/2006/metadata/properties" xmlns:ns2="19890805-087c-40de-82e2-81a151efff6d" xmlns:ns3="871f4035-ead0-40f2-a8d9-39a8f8d6925f" targetNamespace="http://schemas.microsoft.com/office/2006/metadata/properties" ma:root="true" ma:fieldsID="9e73aae3bef4e4150fbc7642b24ccf2c" ns2:_="" ns3:_="">
    <xsd:import namespace="19890805-087c-40de-82e2-81a151efff6d"/>
    <xsd:import namespace="871f4035-ead0-40f2-a8d9-39a8f8d6925f"/>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ObjectDetectorVersions" minOccurs="0"/>
                <xsd:element ref="ns2:MediaServiceGenerationTime" minOccurs="0"/>
                <xsd:element ref="ns2:MediaServiceEventHashCode" minOccurs="0"/>
                <xsd:element ref="ns2:MediaLengthInSeconds" minOccurs="0"/>
                <xsd:element ref="ns2:MediaServiceLocation" minOccurs="0"/>
                <xsd:element ref="ns2:lcf76f155ced4ddcb4097134ff3c332f" minOccurs="0"/>
                <xsd:element ref="ns2:MediaServiceOCR" minOccurs="0"/>
                <xsd:element ref="ns3:SharedWithUsers" minOccurs="0"/>
                <xsd:element ref="ns3:SharedWithDetails" minOccurs="0"/>
                <xsd:element ref="ns2:MediaServiceSearchProperties" minOccurs="0"/>
                <xsd:element ref="ns2:Link"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9890805-087c-40de-82e2-81a151efff6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Location" ma:index="15" nillable="true" ma:displayName="Location" ma:indexed="true" ma:internalName="MediaServiceLocation" ma:readOnly="true">
      <xsd:simpleType>
        <xsd:restriction base="dms:Text"/>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cbd2e69d-a885-47d9-a849-8bc90acf94ca"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element name="MediaServiceSearchProperties" ma:index="21" nillable="true" ma:displayName="MediaServiceSearchProperties" ma:hidden="true" ma:internalName="MediaServiceSearchProperties" ma:readOnly="true">
      <xsd:simpleType>
        <xsd:restriction base="dms:Note"/>
      </xsd:simpleType>
    </xsd:element>
    <xsd:element name="Link" ma:index="22" nillable="true" ma:displayName="Link" ma:format="Hyperlink" ma:internalName="Link">
      <xsd:complexType>
        <xsd:complexContent>
          <xsd:extension base="dms:URL">
            <xsd:sequence>
              <xsd:element name="Url" type="dms:ValidUrl" minOccurs="0" nillable="true"/>
              <xsd:element name="Description" type="xsd:string"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871f4035-ead0-40f2-a8d9-39a8f8d6925f"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567B935-C593-49F4-B725-10D9D66040BF}">
  <ds:schemaRefs>
    <ds:schemaRef ds:uri="http://schemas.microsoft.com/office/2006/metadata/properties"/>
    <ds:schemaRef ds:uri="http://schemas.microsoft.com/office/infopath/2007/PartnerControls"/>
    <ds:schemaRef ds:uri="19890805-087c-40de-82e2-81a151efff6d"/>
  </ds:schemaRefs>
</ds:datastoreItem>
</file>

<file path=customXml/itemProps2.xml><?xml version="1.0" encoding="utf-8"?>
<ds:datastoreItem xmlns:ds="http://schemas.openxmlformats.org/officeDocument/2006/customXml" ds:itemID="{D7C8DAEA-566F-4EE6-8F21-17099B88F557}">
  <ds:schemaRefs>
    <ds:schemaRef ds:uri="http://schemas.microsoft.com/sharepoint/v3/contenttype/forms"/>
  </ds:schemaRefs>
</ds:datastoreItem>
</file>

<file path=customXml/itemProps3.xml><?xml version="1.0" encoding="utf-8"?>
<ds:datastoreItem xmlns:ds="http://schemas.openxmlformats.org/officeDocument/2006/customXml" ds:itemID="{AC122DA1-E002-4A7D-8864-607C11BF12C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9890805-087c-40de-82e2-81a151efff6d"/>
    <ds:schemaRef ds:uri="871f4035-ead0-40f2-a8d9-39a8f8d6925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3343</TotalTime>
  <Words>993</Words>
  <Application>Microsoft Office PowerPoint</Application>
  <PresentationFormat>Widescreen</PresentationFormat>
  <Paragraphs>97</Paragraphs>
  <Slides>17</Slides>
  <Notes>15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17</vt:i4>
      </vt:variant>
    </vt:vector>
  </HeadingPairs>
  <TitlesOfParts>
    <vt:vector size="22" baseType="lpstr">
      <vt:lpstr>Arial</vt:lpstr>
      <vt:lpstr>Calibri</vt:lpstr>
      <vt:lpstr>Open Sans</vt:lpstr>
      <vt:lpstr>Open Sans Light</vt:lpstr>
      <vt:lpstr>Office Theme</vt:lpstr>
      <vt:lpstr>PowerPoint Presentation</vt:lpstr>
      <vt:lpstr>PowerPoint Presentation</vt:lpstr>
      <vt:lpstr>PowerPoint Presentation</vt:lpstr>
      <vt:lpstr>This time last year…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Canadian Particle Astrophysics Centre at Queen's University</dc:creator>
  <cp:lastModifiedBy>Zachary Kenny</cp:lastModifiedBy>
  <cp:revision>31</cp:revision>
  <dcterms:created xsi:type="dcterms:W3CDTF">2020-02-05T16:04:02Z</dcterms:created>
  <dcterms:modified xsi:type="dcterms:W3CDTF">2024-08-19T12:32:10Z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0x0101005549AD3C1F86BB4D95B993BA4C907DC7</vt:lpwstr>
  </property>
  <property fmtid="{D5CDD505-2E9C-101B-9397-08002B2CF9AE}" pid="3" name="Order">
    <vt:r8>6187400</vt:r8>
  </property>
  <property fmtid="{D5CDD505-2E9C-101B-9397-08002B2CF9AE}" pid="4" name="ComplianceAssetId">
    <vt:lpwstr/>
  </property>
  <property fmtid="{D5CDD505-2E9C-101B-9397-08002B2CF9AE}" pid="5" name="_ExtendedDescription">
    <vt:lpwstr/>
  </property>
  <property fmtid="{D5CDD505-2E9C-101B-9397-08002B2CF9AE}" pid="6" name="TriggerFlowInfo">
    <vt:lpwstr/>
  </property>
  <property fmtid="{D5CDD505-2E9C-101B-9397-08002B2CF9AE}" pid="7" name="MediaServiceImageTags">
    <vt:lpwstr/>
  </property>
</Properties>
</file>