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6"/>
  </p:notesMasterIdLst>
  <p:sldIdLst>
    <p:sldId id="264" r:id="rId5"/>
    <p:sldId id="273" r:id="rId6"/>
    <p:sldId id="300" r:id="rId7"/>
    <p:sldId id="311" r:id="rId8"/>
    <p:sldId id="278" r:id="rId9"/>
    <p:sldId id="312" r:id="rId10"/>
    <p:sldId id="274" r:id="rId11"/>
    <p:sldId id="271" r:id="rId12"/>
    <p:sldId id="301" r:id="rId13"/>
    <p:sldId id="270" r:id="rId14"/>
    <p:sldId id="276" r:id="rId15"/>
    <p:sldId id="292" r:id="rId16"/>
    <p:sldId id="306" r:id="rId17"/>
    <p:sldId id="302" r:id="rId18"/>
    <p:sldId id="282" r:id="rId19"/>
    <p:sldId id="287" r:id="rId20"/>
    <p:sldId id="313" r:id="rId21"/>
    <p:sldId id="307" r:id="rId22"/>
    <p:sldId id="303" r:id="rId23"/>
    <p:sldId id="295" r:id="rId24"/>
    <p:sldId id="291" r:id="rId25"/>
    <p:sldId id="308" r:id="rId26"/>
    <p:sldId id="309" r:id="rId27"/>
    <p:sldId id="310" r:id="rId28"/>
    <p:sldId id="288" r:id="rId29"/>
    <p:sldId id="304" r:id="rId30"/>
    <p:sldId id="293" r:id="rId31"/>
    <p:sldId id="305" r:id="rId32"/>
    <p:sldId id="296" r:id="rId33"/>
    <p:sldId id="297" r:id="rId34"/>
    <p:sldId id="298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1pPr>
    <a:lvl2pPr marL="0" marR="0" indent="2286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2pPr>
    <a:lvl3pPr marL="0" marR="0" indent="4572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3pPr>
    <a:lvl4pPr marL="0" marR="0" indent="6858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4pPr>
    <a:lvl5pPr marL="0" marR="0" indent="9144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5pPr>
    <a:lvl6pPr marL="0" marR="0" indent="11430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6pPr>
    <a:lvl7pPr marL="0" marR="0" indent="13716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7pPr>
    <a:lvl8pPr marL="0" marR="0" indent="16002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8pPr>
    <a:lvl9pPr marL="0" marR="0" indent="18288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BB240-D210-7B83-0173-CEB4731A93F9}" v="42" dt="2023-04-11T17:16:33.424"/>
    <p1510:client id="{8A958733-56C2-CCE5-1796-2374C8618500}" v="21" dt="2022-03-15T21:44:27.240"/>
    <p1510:client id="{E402740C-C2EE-43BB-873F-184AD40B3910}" v="4" dt="2021-01-07T12:42:08.05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 snapToGrid="0" snapToObjects="1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lsea Pike" userId="S::cpike@snolab.ca::7e1057bf-839b-438f-9dea-8bd59e29c8eb" providerId="AD" clId="Web-{42B515A7-C7AC-6D3E-8A42-AFA441A4ECB7}"/>
    <pc:docChg chg="modSld">
      <pc:chgData name="Chelsea Pike" userId="S::cpike@snolab.ca::7e1057bf-839b-438f-9dea-8bd59e29c8eb" providerId="AD" clId="Web-{42B515A7-C7AC-6D3E-8A42-AFA441A4ECB7}" dt="2020-11-06T14:36:48.081" v="19" actId="20577"/>
      <pc:docMkLst>
        <pc:docMk/>
      </pc:docMkLst>
      <pc:sldChg chg="modSp">
        <pc:chgData name="Chelsea Pike" userId="S::cpike@snolab.ca::7e1057bf-839b-438f-9dea-8bd59e29c8eb" providerId="AD" clId="Web-{42B515A7-C7AC-6D3E-8A42-AFA441A4ECB7}" dt="2020-11-06T14:36:48.081" v="19" actId="20577"/>
        <pc:sldMkLst>
          <pc:docMk/>
          <pc:sldMk cId="0" sldId="256"/>
        </pc:sldMkLst>
        <pc:spChg chg="mod">
          <ac:chgData name="Chelsea Pike" userId="S::cpike@snolab.ca::7e1057bf-839b-438f-9dea-8bd59e29c8eb" providerId="AD" clId="Web-{42B515A7-C7AC-6D3E-8A42-AFA441A4ECB7}" dt="2020-11-06T14:36:48.081" v="19" actId="20577"/>
          <ac:spMkLst>
            <pc:docMk/>
            <pc:sldMk cId="0" sldId="256"/>
            <ac:spMk id="128" creationId="{00000000-0000-0000-0000-000000000000}"/>
          </ac:spMkLst>
        </pc:spChg>
      </pc:sldChg>
    </pc:docChg>
  </pc:docChgLst>
  <pc:docChgLst>
    <pc:chgData name="Michael Whitehouse" userId="S::mwhitehouse@snolab.ca::70994e5a-9681-49d6-9b9d-890e1492244a" providerId="AD" clId="Web-{2D6BB240-D210-7B83-0173-CEB4731A93F9}"/>
    <pc:docChg chg="modSld">
      <pc:chgData name="Michael Whitehouse" userId="S::mwhitehouse@snolab.ca::70994e5a-9681-49d6-9b9d-890e1492244a" providerId="AD" clId="Web-{2D6BB240-D210-7B83-0173-CEB4731A93F9}" dt="2023-04-11T17:16:33.424" v="36" actId="1076"/>
      <pc:docMkLst>
        <pc:docMk/>
      </pc:docMkLst>
      <pc:sldChg chg="addSp delSp modSp">
        <pc:chgData name="Michael Whitehouse" userId="S::mwhitehouse@snolab.ca::70994e5a-9681-49d6-9b9d-890e1492244a" providerId="AD" clId="Web-{2D6BB240-D210-7B83-0173-CEB4731A93F9}" dt="2023-04-11T17:16:33.424" v="36" actId="1076"/>
        <pc:sldMkLst>
          <pc:docMk/>
          <pc:sldMk cId="0" sldId="256"/>
        </pc:sldMkLst>
        <pc:spChg chg="add del mod">
          <ac:chgData name="Michael Whitehouse" userId="S::mwhitehouse@snolab.ca::70994e5a-9681-49d6-9b9d-890e1492244a" providerId="AD" clId="Web-{2D6BB240-D210-7B83-0173-CEB4731A93F9}" dt="2023-04-11T17:14:28.921" v="3"/>
          <ac:spMkLst>
            <pc:docMk/>
            <pc:sldMk cId="0" sldId="256"/>
            <ac:spMk id="3" creationId="{167ADE26-2C46-E358-4FA2-79EA380546C3}"/>
          </ac:spMkLst>
        </pc:spChg>
        <pc:spChg chg="add del mod">
          <ac:chgData name="Michael Whitehouse" userId="S::mwhitehouse@snolab.ca::70994e5a-9681-49d6-9b9d-890e1492244a" providerId="AD" clId="Web-{2D6BB240-D210-7B83-0173-CEB4731A93F9}" dt="2023-04-11T17:14:28.921" v="2"/>
          <ac:spMkLst>
            <pc:docMk/>
            <pc:sldMk cId="0" sldId="256"/>
            <ac:spMk id="5" creationId="{6F923287-ACC2-3B48-716E-BEC8FEB25075}"/>
          </ac:spMkLst>
        </pc:spChg>
        <pc:spChg chg="add del mod">
          <ac:chgData name="Michael Whitehouse" userId="S::mwhitehouse@snolab.ca::70994e5a-9681-49d6-9b9d-890e1492244a" providerId="AD" clId="Web-{2D6BB240-D210-7B83-0173-CEB4731A93F9}" dt="2023-04-11T17:14:37.750" v="5"/>
          <ac:spMkLst>
            <pc:docMk/>
            <pc:sldMk cId="0" sldId="256"/>
            <ac:spMk id="7" creationId="{DB39C721-751A-DA2A-1578-C5AC7E661C78}"/>
          </ac:spMkLst>
        </pc:spChg>
        <pc:spChg chg="add mod">
          <ac:chgData name="Michael Whitehouse" userId="S::mwhitehouse@snolab.ca::70994e5a-9681-49d6-9b9d-890e1492244a" providerId="AD" clId="Web-{2D6BB240-D210-7B83-0173-CEB4731A93F9}" dt="2023-04-11T17:16:33.424" v="36" actId="1076"/>
          <ac:spMkLst>
            <pc:docMk/>
            <pc:sldMk cId="0" sldId="256"/>
            <ac:spMk id="8" creationId="{99B71C5B-4569-1E9B-E41B-088E3ABF1459}"/>
          </ac:spMkLst>
        </pc:spChg>
        <pc:spChg chg="del">
          <ac:chgData name="Michael Whitehouse" userId="S::mwhitehouse@snolab.ca::70994e5a-9681-49d6-9b9d-890e1492244a" providerId="AD" clId="Web-{2D6BB240-D210-7B83-0173-CEB4731A93F9}" dt="2023-04-11T17:13:57.890" v="0"/>
          <ac:spMkLst>
            <pc:docMk/>
            <pc:sldMk cId="0" sldId="256"/>
            <ac:spMk id="127" creationId="{00000000-0000-0000-0000-000000000000}"/>
          </ac:spMkLst>
        </pc:spChg>
        <pc:spChg chg="del">
          <ac:chgData name="Michael Whitehouse" userId="S::mwhitehouse@snolab.ca::70994e5a-9681-49d6-9b9d-890e1492244a" providerId="AD" clId="Web-{2D6BB240-D210-7B83-0173-CEB4731A93F9}" dt="2023-04-11T17:14:29.109" v="4"/>
          <ac:spMkLst>
            <pc:docMk/>
            <pc:sldMk cId="0" sldId="256"/>
            <ac:spMk id="128" creationId="{00000000-0000-0000-0000-000000000000}"/>
          </ac:spMkLst>
        </pc:spChg>
        <pc:spChg chg="del">
          <ac:chgData name="Michael Whitehouse" userId="S::mwhitehouse@snolab.ca::70994e5a-9681-49d6-9b9d-890e1492244a" providerId="AD" clId="Web-{2D6BB240-D210-7B83-0173-CEB4731A93F9}" dt="2023-04-11T17:14:18.671" v="1"/>
          <ac:spMkLst>
            <pc:docMk/>
            <pc:sldMk cId="0" sldId="256"/>
            <ac:spMk id="129" creationId="{00000000-0000-0000-0000-000000000000}"/>
          </ac:spMkLst>
        </pc:spChg>
      </pc:sldChg>
    </pc:docChg>
  </pc:docChgLst>
  <pc:docChgLst>
    <pc:chgData clId="Web-{94FEDE10-7A52-D5E8-28DC-E3D5336BB850}"/>
    <pc:docChg chg="modSld">
      <pc:chgData name="" userId="" providerId="" clId="Web-{94FEDE10-7A52-D5E8-28DC-E3D5336BB850}" dt="2020-11-03T17:23:15.086" v="3" actId="20577"/>
      <pc:docMkLst>
        <pc:docMk/>
      </pc:docMkLst>
      <pc:sldChg chg="modSp">
        <pc:chgData name="" userId="" providerId="" clId="Web-{94FEDE10-7A52-D5E8-28DC-E3D5336BB850}" dt="2020-11-03T17:23:15.086" v="2" actId="20577"/>
        <pc:sldMkLst>
          <pc:docMk/>
          <pc:sldMk cId="0" sldId="256"/>
        </pc:sldMkLst>
        <pc:spChg chg="mod">
          <ac:chgData name="" userId="" providerId="" clId="Web-{94FEDE10-7A52-D5E8-28DC-E3D5336BB850}" dt="2020-11-03T17:23:15.086" v="2" actId="20577"/>
          <ac:spMkLst>
            <pc:docMk/>
            <pc:sldMk cId="0" sldId="256"/>
            <ac:spMk id="129" creationId="{00000000-0000-0000-0000-000000000000}"/>
          </ac:spMkLst>
        </pc:spChg>
      </pc:sldChg>
    </pc:docChg>
  </pc:docChgLst>
  <pc:docChgLst>
    <pc:chgData name="Jenna Saffin" userId="S::jsaffin@snolab.ca::b6c33763-bb23-4611-9c87-5be5dd7b396e" providerId="AD" clId="Web-{8A958733-56C2-CCE5-1796-2374C8618500}"/>
    <pc:docChg chg="modSld">
      <pc:chgData name="Jenna Saffin" userId="S::jsaffin@snolab.ca::b6c33763-bb23-4611-9c87-5be5dd7b396e" providerId="AD" clId="Web-{8A958733-56C2-CCE5-1796-2374C8618500}" dt="2022-03-15T21:44:27.240" v="16"/>
      <pc:docMkLst>
        <pc:docMk/>
      </pc:docMkLst>
      <pc:sldChg chg="addSp delSp modSp mod setBg">
        <pc:chgData name="Jenna Saffin" userId="S::jsaffin@snolab.ca::b6c33763-bb23-4611-9c87-5be5dd7b396e" providerId="AD" clId="Web-{8A958733-56C2-CCE5-1796-2374C8618500}" dt="2022-03-15T21:44:27.240" v="16"/>
        <pc:sldMkLst>
          <pc:docMk/>
          <pc:sldMk cId="0" sldId="257"/>
        </pc:sldMkLst>
        <pc:spChg chg="add del">
          <ac:chgData name="Jenna Saffin" userId="S::jsaffin@snolab.ca::b6c33763-bb23-4611-9c87-5be5dd7b396e" providerId="AD" clId="Web-{8A958733-56C2-CCE5-1796-2374C8618500}" dt="2022-03-15T21:41:56.926" v="12"/>
          <ac:spMkLst>
            <pc:docMk/>
            <pc:sldMk cId="0" sldId="257"/>
            <ac:spMk id="2" creationId="{2F35DD0A-83E4-402A-AFCA-218C32FBED30}"/>
          </ac:spMkLst>
        </pc:spChg>
        <pc:spChg chg="add del">
          <ac:chgData name="Jenna Saffin" userId="S::jsaffin@snolab.ca::b6c33763-bb23-4611-9c87-5be5dd7b396e" providerId="AD" clId="Web-{8A958733-56C2-CCE5-1796-2374C8618500}" dt="2022-03-15T21:44:11.568" v="15"/>
          <ac:spMkLst>
            <pc:docMk/>
            <pc:sldMk cId="0" sldId="257"/>
            <ac:spMk id="3" creationId="{7C1D07EF-7767-455B-AD4E-C6F02E22BD23}"/>
          </ac:spMkLst>
        </pc:spChg>
        <pc:spChg chg="del mod">
          <ac:chgData name="Jenna Saffin" userId="S::jsaffin@snolab.ca::b6c33763-bb23-4611-9c87-5be5dd7b396e" providerId="AD" clId="Web-{8A958733-56C2-CCE5-1796-2374C8618500}" dt="2022-03-15T21:41:50.394" v="10"/>
          <ac:spMkLst>
            <pc:docMk/>
            <pc:sldMk cId="0" sldId="257"/>
            <ac:spMk id="131" creationId="{00000000-0000-0000-0000-000000000000}"/>
          </ac:spMkLst>
        </pc:spChg>
      </pc:sldChg>
      <pc:sldChg chg="delSp">
        <pc:chgData name="Jenna Saffin" userId="S::jsaffin@snolab.ca::b6c33763-bb23-4611-9c87-5be5dd7b396e" providerId="AD" clId="Web-{8A958733-56C2-CCE5-1796-2374C8618500}" dt="2022-03-15T21:40:39.144" v="1"/>
        <pc:sldMkLst>
          <pc:docMk/>
          <pc:sldMk cId="0" sldId="258"/>
        </pc:sldMkLst>
        <pc:spChg chg="del">
          <ac:chgData name="Jenna Saffin" userId="S::jsaffin@snolab.ca::b6c33763-bb23-4611-9c87-5be5dd7b396e" providerId="AD" clId="Web-{8A958733-56C2-CCE5-1796-2374C8618500}" dt="2022-03-15T21:40:39.144" v="1"/>
          <ac:spMkLst>
            <pc:docMk/>
            <pc:sldMk cId="0" sldId="258"/>
            <ac:spMk id="136" creationId="{00000000-0000-0000-0000-000000000000}"/>
          </ac:spMkLst>
        </pc:spChg>
      </pc:sldChg>
      <pc:sldChg chg="modSp">
        <pc:chgData name="Jenna Saffin" userId="S::jsaffin@snolab.ca::b6c33763-bb23-4611-9c87-5be5dd7b396e" providerId="AD" clId="Web-{8A958733-56C2-CCE5-1796-2374C8618500}" dt="2022-03-15T21:40:46.410" v="2" actId="20577"/>
        <pc:sldMkLst>
          <pc:docMk/>
          <pc:sldMk cId="0" sldId="259"/>
        </pc:sldMkLst>
        <pc:spChg chg="mod">
          <ac:chgData name="Jenna Saffin" userId="S::jsaffin@snolab.ca::b6c33763-bb23-4611-9c87-5be5dd7b396e" providerId="AD" clId="Web-{8A958733-56C2-CCE5-1796-2374C8618500}" dt="2022-03-15T21:40:46.410" v="2" actId="20577"/>
          <ac:spMkLst>
            <pc:docMk/>
            <pc:sldMk cId="0" sldId="259"/>
            <ac:spMk id="138" creationId="{00000000-0000-0000-0000-000000000000}"/>
          </ac:spMkLst>
        </pc:spChg>
      </pc:sldChg>
      <pc:sldChg chg="delSp">
        <pc:chgData name="Jenna Saffin" userId="S::jsaffin@snolab.ca::b6c33763-bb23-4611-9c87-5be5dd7b396e" providerId="AD" clId="Web-{8A958733-56C2-CCE5-1796-2374C8618500}" dt="2022-03-15T21:40:56.285" v="3"/>
        <pc:sldMkLst>
          <pc:docMk/>
          <pc:sldMk cId="0" sldId="260"/>
        </pc:sldMkLst>
        <pc:spChg chg="del">
          <ac:chgData name="Jenna Saffin" userId="S::jsaffin@snolab.ca::b6c33763-bb23-4611-9c87-5be5dd7b396e" providerId="AD" clId="Web-{8A958733-56C2-CCE5-1796-2374C8618500}" dt="2022-03-15T21:40:56.285" v="3"/>
          <ac:spMkLst>
            <pc:docMk/>
            <pc:sldMk cId="0" sldId="260"/>
            <ac:spMk id="145" creationId="{00000000-0000-0000-0000-000000000000}"/>
          </ac:spMkLst>
        </pc:spChg>
      </pc:sldChg>
      <pc:sldChg chg="delSp">
        <pc:chgData name="Jenna Saffin" userId="S::jsaffin@snolab.ca::b6c33763-bb23-4611-9c87-5be5dd7b396e" providerId="AD" clId="Web-{8A958733-56C2-CCE5-1796-2374C8618500}" dt="2022-03-15T21:41:02.972" v="4"/>
        <pc:sldMkLst>
          <pc:docMk/>
          <pc:sldMk cId="0" sldId="261"/>
        </pc:sldMkLst>
        <pc:spChg chg="del">
          <ac:chgData name="Jenna Saffin" userId="S::jsaffin@snolab.ca::b6c33763-bb23-4611-9c87-5be5dd7b396e" providerId="AD" clId="Web-{8A958733-56C2-CCE5-1796-2374C8618500}" dt="2022-03-15T21:41:02.972" v="4"/>
          <ac:spMkLst>
            <pc:docMk/>
            <pc:sldMk cId="0" sldId="261"/>
            <ac:spMk id="154" creationId="{00000000-0000-0000-0000-000000000000}"/>
          </ac:spMkLst>
        </pc:spChg>
      </pc:sldChg>
      <pc:sldChg chg="delSp">
        <pc:chgData name="Jenna Saffin" userId="S::jsaffin@snolab.ca::b6c33763-bb23-4611-9c87-5be5dd7b396e" providerId="AD" clId="Web-{8A958733-56C2-CCE5-1796-2374C8618500}" dt="2022-03-15T21:41:13.894" v="6"/>
        <pc:sldMkLst>
          <pc:docMk/>
          <pc:sldMk cId="0" sldId="262"/>
        </pc:sldMkLst>
        <pc:spChg chg="del">
          <ac:chgData name="Jenna Saffin" userId="S::jsaffin@snolab.ca::b6c33763-bb23-4611-9c87-5be5dd7b396e" providerId="AD" clId="Web-{8A958733-56C2-CCE5-1796-2374C8618500}" dt="2022-03-15T21:41:13.894" v="6"/>
          <ac:spMkLst>
            <pc:docMk/>
            <pc:sldMk cId="0" sldId="262"/>
            <ac:spMk id="157" creationId="{00000000-0000-0000-0000-000000000000}"/>
          </ac:spMkLst>
        </pc:spChg>
        <pc:spChg chg="del">
          <ac:chgData name="Jenna Saffin" userId="S::jsaffin@snolab.ca::b6c33763-bb23-4611-9c87-5be5dd7b396e" providerId="AD" clId="Web-{8A958733-56C2-CCE5-1796-2374C8618500}" dt="2022-03-15T21:41:10.207" v="5"/>
          <ac:spMkLst>
            <pc:docMk/>
            <pc:sldMk cId="0" sldId="262"/>
            <ac:spMk id="158" creationId="{00000000-0000-0000-0000-000000000000}"/>
          </ac:spMkLst>
        </pc:spChg>
      </pc:sldChg>
      <pc:sldChg chg="delSp">
        <pc:chgData name="Jenna Saffin" userId="S::jsaffin@snolab.ca::b6c33763-bb23-4611-9c87-5be5dd7b396e" providerId="AD" clId="Web-{8A958733-56C2-CCE5-1796-2374C8618500}" dt="2022-03-15T21:41:24.676" v="7"/>
        <pc:sldMkLst>
          <pc:docMk/>
          <pc:sldMk cId="0" sldId="263"/>
        </pc:sldMkLst>
        <pc:spChg chg="del">
          <ac:chgData name="Jenna Saffin" userId="S::jsaffin@snolab.ca::b6c33763-bb23-4611-9c87-5be5dd7b396e" providerId="AD" clId="Web-{8A958733-56C2-CCE5-1796-2374C8618500}" dt="2022-03-15T21:41:24.676" v="7"/>
          <ac:spMkLst>
            <pc:docMk/>
            <pc:sldMk cId="0" sldId="263"/>
            <ac:spMk id="161" creationId="{00000000-0000-0000-0000-000000000000}"/>
          </ac:spMkLst>
        </pc:spChg>
      </pc:sldChg>
      <pc:sldChg chg="delSp">
        <pc:chgData name="Jenna Saffin" userId="S::jsaffin@snolab.ca::b6c33763-bb23-4611-9c87-5be5dd7b396e" providerId="AD" clId="Web-{8A958733-56C2-CCE5-1796-2374C8618500}" dt="2022-03-15T21:41:28.254" v="8"/>
        <pc:sldMkLst>
          <pc:docMk/>
          <pc:sldMk cId="0" sldId="264"/>
        </pc:sldMkLst>
        <pc:spChg chg="del">
          <ac:chgData name="Jenna Saffin" userId="S::jsaffin@snolab.ca::b6c33763-bb23-4611-9c87-5be5dd7b396e" providerId="AD" clId="Web-{8A958733-56C2-CCE5-1796-2374C8618500}" dt="2022-03-15T21:41:28.254" v="8"/>
          <ac:spMkLst>
            <pc:docMk/>
            <pc:sldMk cId="0" sldId="264"/>
            <ac:spMk id="166" creationId="{00000000-0000-0000-0000-000000000000}"/>
          </ac:spMkLst>
        </pc:spChg>
      </pc:sldChg>
      <pc:sldChg chg="delSp">
        <pc:chgData name="Jenna Saffin" userId="S::jsaffin@snolab.ca::b6c33763-bb23-4611-9c87-5be5dd7b396e" providerId="AD" clId="Web-{8A958733-56C2-CCE5-1796-2374C8618500}" dt="2022-03-15T21:41:33.613" v="9"/>
        <pc:sldMkLst>
          <pc:docMk/>
          <pc:sldMk cId="0" sldId="265"/>
        </pc:sldMkLst>
        <pc:spChg chg="del">
          <ac:chgData name="Jenna Saffin" userId="S::jsaffin@snolab.ca::b6c33763-bb23-4611-9c87-5be5dd7b396e" providerId="AD" clId="Web-{8A958733-56C2-CCE5-1796-2374C8618500}" dt="2022-03-15T21:41:33.613" v="9"/>
          <ac:spMkLst>
            <pc:docMk/>
            <pc:sldMk cId="0" sldId="265"/>
            <ac:spMk id="168" creationId="{00000000-0000-0000-0000-000000000000}"/>
          </ac:spMkLst>
        </pc:spChg>
      </pc:sldChg>
    </pc:docChg>
  </pc:docChgLst>
  <pc:docChgLst>
    <pc:chgData name="David Bailey" userId="S::baileyd@snolab.ca::f662a630-94de-4810-ac66-e2747ddd163a" providerId="AD" clId="Web-{2D33E495-96A9-0A88-005D-60AE32CB82A9}"/>
    <pc:docChg chg="modSld">
      <pc:chgData name="David Bailey" userId="S::baileyd@snolab.ca::f662a630-94de-4810-ac66-e2747ddd163a" providerId="AD" clId="Web-{2D33E495-96A9-0A88-005D-60AE32CB82A9}" dt="2020-11-05T18:03:13.065" v="7" actId="20577"/>
      <pc:docMkLst>
        <pc:docMk/>
      </pc:docMkLst>
      <pc:sldChg chg="modSp">
        <pc:chgData name="David Bailey" userId="S::baileyd@snolab.ca::f662a630-94de-4810-ac66-e2747ddd163a" providerId="AD" clId="Web-{2D33E495-96A9-0A88-005D-60AE32CB82A9}" dt="2020-11-05T18:03:13.065" v="7" actId="20577"/>
        <pc:sldMkLst>
          <pc:docMk/>
          <pc:sldMk cId="0" sldId="256"/>
        </pc:sldMkLst>
        <pc:spChg chg="mod">
          <ac:chgData name="David Bailey" userId="S::baileyd@snolab.ca::f662a630-94de-4810-ac66-e2747ddd163a" providerId="AD" clId="Web-{2D33E495-96A9-0A88-005D-60AE32CB82A9}" dt="2020-11-05T18:03:13.065" v="7" actId="20577"/>
          <ac:spMkLst>
            <pc:docMk/>
            <pc:sldMk cId="0" sldId="256"/>
            <ac:spMk id="128" creationId="{00000000-0000-0000-0000-000000000000}"/>
          </ac:spMkLst>
        </pc:spChg>
      </pc:sldChg>
    </pc:docChg>
  </pc:docChgLst>
  <pc:docChgLst>
    <pc:chgData name="Stephanie Riutta" userId="61508afa-b82c-4327-a16e-4afd64ea5d0b" providerId="ADAL" clId="{E402740C-C2EE-43BB-873F-184AD40B3910}"/>
    <pc:docChg chg="undo custSel addSld delSld modSld sldOrd">
      <pc:chgData name="Stephanie Riutta" userId="61508afa-b82c-4327-a16e-4afd64ea5d0b" providerId="ADAL" clId="{E402740C-C2EE-43BB-873F-184AD40B3910}" dt="2021-01-07T12:45:23.182" v="22" actId="20578"/>
      <pc:docMkLst>
        <pc:docMk/>
      </pc:docMkLst>
      <pc:sldChg chg="add del">
        <pc:chgData name="Stephanie Riutta" userId="61508afa-b82c-4327-a16e-4afd64ea5d0b" providerId="ADAL" clId="{E402740C-C2EE-43BB-873F-184AD40B3910}" dt="2021-01-07T12:45:23.181" v="21" actId="47"/>
        <pc:sldMkLst>
          <pc:docMk/>
          <pc:sldMk cId="0" sldId="257"/>
        </pc:sldMkLst>
      </pc:sldChg>
      <pc:sldChg chg="addSp delSp modSp mod ord setBg">
        <pc:chgData name="Stephanie Riutta" userId="61508afa-b82c-4327-a16e-4afd64ea5d0b" providerId="ADAL" clId="{E402740C-C2EE-43BB-873F-184AD40B3910}" dt="2021-01-07T12:45:23.182" v="22" actId="20578"/>
        <pc:sldMkLst>
          <pc:docMk/>
          <pc:sldMk cId="0" sldId="258"/>
        </pc:sldMkLst>
        <pc:spChg chg="add del mod">
          <ac:chgData name="Stephanie Riutta" userId="61508afa-b82c-4327-a16e-4afd64ea5d0b" providerId="ADAL" clId="{E402740C-C2EE-43BB-873F-184AD40B3910}" dt="2021-01-07T12:42:08.066" v="15" actId="478"/>
          <ac:spMkLst>
            <pc:docMk/>
            <pc:sldMk cId="0" sldId="258"/>
            <ac:spMk id="3" creationId="{0B43F357-B7B1-43F6-A2B8-C0FF8C2D8385}"/>
          </ac:spMkLst>
        </pc:spChg>
        <pc:spChg chg="add del mod">
          <ac:chgData name="Stephanie Riutta" userId="61508afa-b82c-4327-a16e-4afd64ea5d0b" providerId="ADAL" clId="{E402740C-C2EE-43BB-873F-184AD40B3910}" dt="2021-01-07T12:42:08.062" v="13" actId="478"/>
          <ac:spMkLst>
            <pc:docMk/>
            <pc:sldMk cId="0" sldId="258"/>
            <ac:spMk id="5" creationId="{E4762683-418F-4EDC-BE8C-02CD19527912}"/>
          </ac:spMkLst>
        </pc:spChg>
        <pc:spChg chg="add del">
          <ac:chgData name="Stephanie Riutta" userId="61508afa-b82c-4327-a16e-4afd64ea5d0b" providerId="ADAL" clId="{E402740C-C2EE-43BB-873F-184AD40B3910}" dt="2021-01-07T12:42:08.066" v="15" actId="478"/>
          <ac:spMkLst>
            <pc:docMk/>
            <pc:sldMk cId="0" sldId="258"/>
            <ac:spMk id="134" creationId="{00000000-0000-0000-0000-000000000000}"/>
          </ac:spMkLst>
        </pc:spChg>
        <pc:spChg chg="add del">
          <ac:chgData name="Stephanie Riutta" userId="61508afa-b82c-4327-a16e-4afd64ea5d0b" providerId="ADAL" clId="{E402740C-C2EE-43BB-873F-184AD40B3910}" dt="2021-01-07T12:42:08.062" v="13" actId="478"/>
          <ac:spMkLst>
            <pc:docMk/>
            <pc:sldMk cId="0" sldId="258"/>
            <ac:spMk id="135" creationId="{00000000-0000-0000-0000-000000000000}"/>
          </ac:spMkLst>
        </pc:spChg>
        <pc:spChg chg="add del">
          <ac:chgData name="Stephanie Riutta" userId="61508afa-b82c-4327-a16e-4afd64ea5d0b" providerId="ADAL" clId="{E402740C-C2EE-43BB-873F-184AD40B3910}" dt="2021-01-07T12:42:08.052" v="11" actId="478"/>
          <ac:spMkLst>
            <pc:docMk/>
            <pc:sldMk cId="0" sldId="258"/>
            <ac:spMk id="136" creationId="{00000000-0000-0000-0000-000000000000}"/>
          </ac:spMkLst>
        </pc:spChg>
      </pc:sldChg>
      <pc:sldChg chg="add del">
        <pc:chgData name="Stephanie Riutta" userId="61508afa-b82c-4327-a16e-4afd64ea5d0b" providerId="ADAL" clId="{E402740C-C2EE-43BB-873F-184AD40B3910}" dt="2021-01-07T12:45:22.336" v="20" actId="47"/>
        <pc:sldMkLst>
          <pc:docMk/>
          <pc:sldMk cId="0" sldId="259"/>
        </pc:sldMkLst>
      </pc:sldChg>
      <pc:sldChg chg="add del">
        <pc:chgData name="Stephanie Riutta" userId="61508afa-b82c-4327-a16e-4afd64ea5d0b" providerId="ADAL" clId="{E402740C-C2EE-43BB-873F-184AD40B3910}" dt="2021-01-07T12:45:22.332" v="19" actId="47"/>
        <pc:sldMkLst>
          <pc:docMk/>
          <pc:sldMk cId="0" sldId="261"/>
        </pc:sldMkLst>
      </pc:sldChg>
      <pc:sldChg chg="add del">
        <pc:chgData name="Stephanie Riutta" userId="61508afa-b82c-4327-a16e-4afd64ea5d0b" providerId="ADAL" clId="{E402740C-C2EE-43BB-873F-184AD40B3910}" dt="2021-01-07T12:45:22.332" v="19" actId="47"/>
        <pc:sldMkLst>
          <pc:docMk/>
          <pc:sldMk cId="0" sldId="262"/>
        </pc:sldMkLst>
      </pc:sldChg>
      <pc:sldChg chg="add del">
        <pc:chgData name="Stephanie Riutta" userId="61508afa-b82c-4327-a16e-4afd64ea5d0b" providerId="ADAL" clId="{E402740C-C2EE-43BB-873F-184AD40B3910}" dt="2021-01-07T12:45:22.332" v="19" actId="47"/>
        <pc:sldMkLst>
          <pc:docMk/>
          <pc:sldMk cId="0" sldId="263"/>
        </pc:sldMkLst>
      </pc:sldChg>
      <pc:sldChg chg="add del">
        <pc:chgData name="Stephanie Riutta" userId="61508afa-b82c-4327-a16e-4afd64ea5d0b" providerId="ADAL" clId="{E402740C-C2EE-43BB-873F-184AD40B3910}" dt="2021-01-07T12:45:22.332" v="19" actId="47"/>
        <pc:sldMkLst>
          <pc:docMk/>
          <pc:sldMk cId="0" sldId="264"/>
        </pc:sldMkLst>
      </pc:sldChg>
      <pc:sldChg chg="add del">
        <pc:chgData name="Stephanie Riutta" userId="61508afa-b82c-4327-a16e-4afd64ea5d0b" providerId="ADAL" clId="{E402740C-C2EE-43BB-873F-184AD40B3910}" dt="2021-01-07T12:45:22.332" v="19" actId="47"/>
        <pc:sldMkLst>
          <pc:docMk/>
          <pc:sldMk cId="0" sldId="265"/>
        </pc:sldMkLst>
      </pc:sldChg>
      <pc:sldChg chg="add del">
        <pc:chgData name="Stephanie Riutta" userId="61508afa-b82c-4327-a16e-4afd64ea5d0b" providerId="ADAL" clId="{E402740C-C2EE-43BB-873F-184AD40B3910}" dt="2021-01-07T12:45:22.332" v="19" actId="47"/>
        <pc:sldMkLst>
          <pc:docMk/>
          <pc:sldMk cId="0" sldId="266"/>
        </pc:sldMkLst>
      </pc:sldChg>
      <pc:sldMasterChg chg="addSldLayout delSldLayout">
        <pc:chgData name="Stephanie Riutta" userId="61508afa-b82c-4327-a16e-4afd64ea5d0b" providerId="ADAL" clId="{E402740C-C2EE-43BB-873F-184AD40B3910}" dt="2021-01-07T12:45:23.181" v="21" actId="47"/>
        <pc:sldMasterMkLst>
          <pc:docMk/>
          <pc:sldMasterMk cId="0" sldId="2147483648"/>
        </pc:sldMasterMkLst>
        <pc:sldLayoutChg chg="add del">
          <pc:chgData name="Stephanie Riutta" userId="61508afa-b82c-4327-a16e-4afd64ea5d0b" providerId="ADAL" clId="{E402740C-C2EE-43BB-873F-184AD40B3910}" dt="2021-01-07T12:45:23.181" v="21" actId="47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Stephanie Riutta" userId="61508afa-b82c-4327-a16e-4afd64ea5d0b" providerId="ADAL" clId="{E402740C-C2EE-43BB-873F-184AD40B3910}" dt="2021-01-07T12:45:22.336" v="20" actId="47"/>
          <pc:sldLayoutMkLst>
            <pc:docMk/>
            <pc:sldMasterMk cId="0" sldId="2147483648"/>
            <pc:sldLayoutMk cId="0" sldId="2147483652"/>
          </pc:sldLayoutMkLst>
        </pc:sldLayoutChg>
        <pc:sldLayoutChg chg="add del">
          <pc:chgData name="Stephanie Riutta" userId="61508afa-b82c-4327-a16e-4afd64ea5d0b" providerId="ADAL" clId="{E402740C-C2EE-43BB-873F-184AD40B3910}" dt="2021-01-07T12:45:22.332" v="19" actId="47"/>
          <pc:sldLayoutMkLst>
            <pc:docMk/>
            <pc:sldMasterMk cId="0" sldId="2147483648"/>
            <pc:sldLayoutMk cId="0" sldId="2147483654"/>
          </pc:sldLayoutMkLst>
        </pc:sldLayoutChg>
        <pc:sldLayoutChg chg="add del">
          <pc:chgData name="Stephanie Riutta" userId="61508afa-b82c-4327-a16e-4afd64ea5d0b" providerId="ADAL" clId="{E402740C-C2EE-43BB-873F-184AD40B3910}" dt="2021-01-07T12:45:22.332" v="19" actId="47"/>
          <pc:sldLayoutMkLst>
            <pc:docMk/>
            <pc:sldMasterMk cId="0" sldId="2147483648"/>
            <pc:sldLayoutMk cId="0" sldId="2147483655"/>
          </pc:sldLayoutMkLst>
        </pc:sldLayoutChg>
        <pc:sldLayoutChg chg="add del">
          <pc:chgData name="Stephanie Riutta" userId="61508afa-b82c-4327-a16e-4afd64ea5d0b" providerId="ADAL" clId="{E402740C-C2EE-43BB-873F-184AD40B3910}" dt="2021-01-07T12:45:22.332" v="19" actId="47"/>
          <pc:sldLayoutMkLst>
            <pc:docMk/>
            <pc:sldMasterMk cId="0" sldId="2147483648"/>
            <pc:sldLayoutMk cId="0" sldId="2147483656"/>
          </pc:sldLayoutMkLst>
        </pc:sldLayoutChg>
        <pc:sldLayoutChg chg="add del">
          <pc:chgData name="Stephanie Riutta" userId="61508afa-b82c-4327-a16e-4afd64ea5d0b" providerId="ADAL" clId="{E402740C-C2EE-43BB-873F-184AD40B3910}" dt="2021-01-07T12:45:22.332" v="19" actId="47"/>
          <pc:sldLayoutMkLst>
            <pc:docMk/>
            <pc:sldMasterMk cId="0" sldId="2147483648"/>
            <pc:sldLayoutMk cId="0" sldId="2147483657"/>
          </pc:sldLayoutMkLst>
        </pc:sldLayoutChg>
        <pc:sldLayoutChg chg="add del">
          <pc:chgData name="Stephanie Riutta" userId="61508afa-b82c-4327-a16e-4afd64ea5d0b" providerId="ADAL" clId="{E402740C-C2EE-43BB-873F-184AD40B3910}" dt="2021-01-07T12:45:22.332" v="19" actId="47"/>
          <pc:sldLayoutMkLst>
            <pc:docMk/>
            <pc:sldMasterMk cId="0" sldId="2147483648"/>
            <pc:sldLayoutMk cId="0" sldId="2147483658"/>
          </pc:sldLayoutMkLst>
        </pc:sldLayoutChg>
        <pc:sldLayoutChg chg="add del">
          <pc:chgData name="Stephanie Riutta" userId="61508afa-b82c-4327-a16e-4afd64ea5d0b" providerId="ADAL" clId="{E402740C-C2EE-43BB-873F-184AD40B3910}" dt="2021-01-07T12:45:22.332" v="19" actId="4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Chelsea Pike" userId="S::cpike@snolab.ca::7e1057bf-839b-438f-9dea-8bd59e29c8eb" providerId="AD" clId="Web-{A5D8F3D5-A5BB-FF51-5871-DC7309D2A928}"/>
    <pc:docChg chg="modSld">
      <pc:chgData name="Chelsea Pike" userId="S::cpike@snolab.ca::7e1057bf-839b-438f-9dea-8bd59e29c8eb" providerId="AD" clId="Web-{A5D8F3D5-A5BB-FF51-5871-DC7309D2A928}" dt="2020-11-03T17:22:44.905" v="6" actId="20577"/>
      <pc:docMkLst>
        <pc:docMk/>
      </pc:docMkLst>
      <pc:sldChg chg="modSp">
        <pc:chgData name="Chelsea Pike" userId="S::cpike@snolab.ca::7e1057bf-839b-438f-9dea-8bd59e29c8eb" providerId="AD" clId="Web-{A5D8F3D5-A5BB-FF51-5871-DC7309D2A928}" dt="2020-11-03T17:22:44.905" v="5" actId="20577"/>
        <pc:sldMkLst>
          <pc:docMk/>
          <pc:sldMk cId="0" sldId="256"/>
        </pc:sldMkLst>
        <pc:spChg chg="mod">
          <ac:chgData name="Chelsea Pike" userId="S::cpike@snolab.ca::7e1057bf-839b-438f-9dea-8bd59e29c8eb" providerId="AD" clId="Web-{A5D8F3D5-A5BB-FF51-5871-DC7309D2A928}" dt="2020-11-03T17:22:44.905" v="5" actId="20577"/>
          <ac:spMkLst>
            <pc:docMk/>
            <pc:sldMk cId="0" sldId="256"/>
            <ac:spMk id="129" creationId="{00000000-0000-0000-0000-000000000000}"/>
          </ac:spMkLst>
        </pc:spChg>
      </pc:sldChg>
    </pc:docChg>
  </pc:docChgLst>
  <pc:docChgLst>
    <pc:chgData name="Chelsea Pike" userId="S::cpike@snolab.ca::7e1057bf-839b-438f-9dea-8bd59e29c8eb" providerId="AD" clId="Web-{A6E6F7D9-30B9-A799-3B39-FF7770CEE330}"/>
    <pc:docChg chg="modSld">
      <pc:chgData name="Chelsea Pike" userId="S::cpike@snolab.ca::7e1057bf-839b-438f-9dea-8bd59e29c8eb" providerId="AD" clId="Web-{A6E6F7D9-30B9-A799-3B39-FF7770CEE330}" dt="2020-11-03T17:23:03.412" v="4" actId="20577"/>
      <pc:docMkLst>
        <pc:docMk/>
      </pc:docMkLst>
      <pc:sldChg chg="modSp">
        <pc:chgData name="Chelsea Pike" userId="S::cpike@snolab.ca::7e1057bf-839b-438f-9dea-8bd59e29c8eb" providerId="AD" clId="Web-{A6E6F7D9-30B9-A799-3B39-FF7770CEE330}" dt="2020-11-03T17:23:03.412" v="3" actId="20577"/>
        <pc:sldMkLst>
          <pc:docMk/>
          <pc:sldMk cId="0" sldId="256"/>
        </pc:sldMkLst>
        <pc:spChg chg="mod">
          <ac:chgData name="Chelsea Pike" userId="S::cpike@snolab.ca::7e1057bf-839b-438f-9dea-8bd59e29c8eb" providerId="AD" clId="Web-{A6E6F7D9-30B9-A799-3B39-FF7770CEE330}" dt="2020-11-03T17:23:03.412" v="3" actId="20577"/>
          <ac:spMkLst>
            <pc:docMk/>
            <pc:sldMk cId="0" sldId="256"/>
            <ac:spMk id="12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w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NO_Presentation_DesignDots_Colour.png" descr="SNO_Presentation_DesignDots_Colo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312" y="12489020"/>
            <a:ext cx="15279625" cy="131766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071319" y="1715823"/>
            <a:ext cx="7671817" cy="3872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SNO_ID_Colour.png" descr="SNO_ID_Colo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8943" y="914400"/>
            <a:ext cx="2121695" cy="107213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85095" y="12216383"/>
            <a:ext cx="977266" cy="8413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 algn="r">
              <a:lnSpc>
                <a:spcPct val="100000"/>
              </a:lnSpc>
              <a:defRPr sz="4200">
                <a:solidFill>
                  <a:schemeClr val="accent1">
                    <a:hueOff val="48339"/>
                    <a:lumOff val="-12879"/>
                  </a:schemeClr>
                </a:solidFill>
                <a:latin typeface="+mn-lt"/>
                <a:ea typeface="+mn-ea"/>
                <a:cs typeface="+mn-cs"/>
                <a:sym typeface="Lota Grotesque Bold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spd="med"/>
  <p:hf hdr="0" ftr="0" dt="0"/>
  <p:txStyles>
    <p:titleStyle>
      <a:lvl1pPr marL="0" marR="0" indent="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1pPr>
      <a:lvl2pPr marL="0" marR="0" indent="2286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2pPr>
      <a:lvl3pPr marL="0" marR="0" indent="4572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3pPr>
      <a:lvl4pPr marL="0" marR="0" indent="6858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4pPr>
      <a:lvl5pPr marL="0" marR="0" indent="9144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5pPr>
      <a:lvl6pPr marL="0" marR="0" indent="11430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6pPr>
      <a:lvl7pPr marL="0" marR="0" indent="13716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7pPr>
      <a:lvl8pPr marL="0" marR="0" indent="16002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8pPr>
      <a:lvl9pPr marL="0" marR="0" indent="18288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9pPr>
    </p:titleStyle>
    <p:bodyStyle>
      <a:lvl1pPr marL="3889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8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1pPr>
      <a:lvl2pPr marL="8334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2pPr>
      <a:lvl3pPr marL="12779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3pPr>
      <a:lvl4pPr marL="17224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4pPr>
      <a:lvl5pPr marL="21669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5pPr>
      <a:lvl6pPr marL="26114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6pPr>
      <a:lvl7pPr marL="30559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7pPr>
      <a:lvl8pPr marL="35004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8pPr>
      <a:lvl9pPr marL="39449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9pPr>
    </p:bodyStyle>
    <p:otherStyle>
      <a:lvl1pPr marL="0" marR="0" indent="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1pPr>
      <a:lvl2pPr marL="0" marR="0" indent="2286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2pPr>
      <a:lvl3pPr marL="0" marR="0" indent="4572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3pPr>
      <a:lvl4pPr marL="0" marR="0" indent="6858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4pPr>
      <a:lvl5pPr marL="0" marR="0" indent="9144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5pPr>
      <a:lvl6pPr marL="0" marR="0" indent="11430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6pPr>
      <a:lvl7pPr marL="0" marR="0" indent="13716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7pPr>
      <a:lvl8pPr marL="0" marR="0" indent="16002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8pPr>
      <a:lvl9pPr marL="0" marR="0" indent="18288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xample  title here">
                <a:extLst>
                  <a:ext uri="{FF2B5EF4-FFF2-40B4-BE49-F238E27FC236}">
                    <a16:creationId xmlns:a16="http://schemas.microsoft.com/office/drawing/2014/main" id="{AAD96BF9-E991-0038-EAD8-89B2A48D04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5114" y="4067751"/>
                <a:ext cx="19933772" cy="3691064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hangingPunct="1"/>
                <a:r>
                  <a:rPr lang="en-US" sz="9600" b="1" spc="600" dirty="0">
                    <a:latin typeface="Muli"/>
                  </a:rPr>
                  <a:t>Observation of neutrino flux from supernovae with </a:t>
                </a:r>
                <a:r>
                  <a:rPr lang="en-US" sz="9600" b="1" spc="600" dirty="0" err="1">
                    <a:latin typeface="Muli"/>
                  </a:rPr>
                  <a:t>SuperCDMS</a:t>
                </a:r>
                <a:r>
                  <a:rPr lang="en-US" sz="9600" b="1" spc="600" dirty="0">
                    <a:latin typeface="Muli"/>
                  </a:rPr>
                  <a:t> by CE</a:t>
                </a:r>
                <a14:m>
                  <m:oMath xmlns:m="http://schemas.openxmlformats.org/officeDocument/2006/math">
                    <m:r>
                      <a:rPr lang="es-ES" sz="9600" b="1" i="1" spc="600" smtClean="0"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s-MX" sz="9600" b="1" spc="600" dirty="0">
                    <a:latin typeface="Muli"/>
                  </a:rPr>
                  <a:t>NS.</a:t>
                </a:r>
              </a:p>
            </p:txBody>
          </p:sp>
        </mc:Choice>
        <mc:Fallback xmlns="">
          <p:sp>
            <p:nvSpPr>
              <p:cNvPr id="3" name="Example  title here">
                <a:extLst>
                  <a:ext uri="{FF2B5EF4-FFF2-40B4-BE49-F238E27FC236}">
                    <a16:creationId xmlns:a16="http://schemas.microsoft.com/office/drawing/2014/main" id="{AAD96BF9-E991-0038-EAD8-89B2A48D0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114" y="4067751"/>
                <a:ext cx="19933772" cy="3691064"/>
              </a:xfrm>
              <a:prstGeom prst="rect">
                <a:avLst/>
              </a:prstGeom>
              <a:blipFill>
                <a:blip r:embed="rId2"/>
                <a:stretch>
                  <a:fillRect l="-3211" t="-15842" r="-4434" b="-1699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ample  title here">
            <a:extLst>
              <a:ext uri="{FF2B5EF4-FFF2-40B4-BE49-F238E27FC236}">
                <a16:creationId xmlns:a16="http://schemas.microsoft.com/office/drawing/2014/main" id="{0C4B5611-13C1-8D25-7B98-C6A5182BB497}"/>
              </a:ext>
            </a:extLst>
          </p:cNvPr>
          <p:cNvSpPr txBox="1">
            <a:spLocks/>
          </p:cNvSpPr>
          <p:nvPr/>
        </p:nvSpPr>
        <p:spPr>
          <a:xfrm>
            <a:off x="14454368" y="8096746"/>
            <a:ext cx="7704518" cy="2796542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hangingPunct="1"/>
            <a:r>
              <a:rPr lang="es-MX" sz="7200" spc="300" dirty="0">
                <a:latin typeface="Muli"/>
              </a:rPr>
              <a:t>Rodrigo Pacheco</a:t>
            </a:r>
          </a:p>
          <a:p>
            <a:pPr hangingPunct="1"/>
            <a:r>
              <a:rPr lang="es-MX" sz="7200" spc="300" dirty="0">
                <a:latin typeface="Muli"/>
              </a:rPr>
              <a:t>CASST</a:t>
            </a:r>
          </a:p>
          <a:p>
            <a:pPr hangingPunct="1"/>
            <a:r>
              <a:rPr lang="es-MX" sz="7200" spc="300" dirty="0">
                <a:latin typeface="Muli"/>
              </a:rPr>
              <a:t>20/08/24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401DC81-97A6-824C-561B-5C7D19E622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10</a:t>
            </a:fld>
            <a:endParaRPr lang="es-MX"/>
          </a:p>
        </p:txBody>
      </p:sp>
      <p:sp>
        <p:nvSpPr>
          <p:cNvPr id="3" name="Example  title here">
            <a:extLst>
              <a:ext uri="{FF2B5EF4-FFF2-40B4-BE49-F238E27FC236}">
                <a16:creationId xmlns:a16="http://schemas.microsoft.com/office/drawing/2014/main" id="{ED351B83-16AB-2C8C-1FD3-0DAF57E18549}"/>
              </a:ext>
            </a:extLst>
          </p:cNvPr>
          <p:cNvSpPr txBox="1">
            <a:spLocks/>
          </p:cNvSpPr>
          <p:nvPr/>
        </p:nvSpPr>
        <p:spPr>
          <a:xfrm>
            <a:off x="4248132" y="885155"/>
            <a:ext cx="15887735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pc="300" dirty="0" err="1">
                <a:latin typeface="Muli"/>
              </a:rPr>
              <a:t>Cryogenic</a:t>
            </a:r>
            <a:r>
              <a:rPr lang="es-ES" spc="300" dirty="0">
                <a:latin typeface="Muli"/>
              </a:rPr>
              <a:t> </a:t>
            </a:r>
            <a:r>
              <a:rPr lang="es-ES" spc="300" dirty="0" err="1">
                <a:latin typeface="Muli"/>
              </a:rPr>
              <a:t>detectors</a:t>
            </a:r>
            <a:endParaRPr lang="es-MX" b="1" spc="300" dirty="0">
              <a:latin typeface="Muli"/>
            </a:endParaRPr>
          </a:p>
        </p:txBody>
      </p:sp>
      <p:sp>
        <p:nvSpPr>
          <p:cNvPr id="4" name="Example  title here">
            <a:extLst>
              <a:ext uri="{FF2B5EF4-FFF2-40B4-BE49-F238E27FC236}">
                <a16:creationId xmlns:a16="http://schemas.microsoft.com/office/drawing/2014/main" id="{235BADB7-1E1F-5999-7CA5-9430F8B49482}"/>
              </a:ext>
            </a:extLst>
          </p:cNvPr>
          <p:cNvSpPr txBox="1">
            <a:spLocks/>
          </p:cNvSpPr>
          <p:nvPr/>
        </p:nvSpPr>
        <p:spPr>
          <a:xfrm>
            <a:off x="1922373" y="2307573"/>
            <a:ext cx="18213494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hangingPunct="1"/>
            <a:r>
              <a:rPr lang="es-ES" sz="7200" spc="300" dirty="0" err="1">
                <a:latin typeface="Muli"/>
              </a:rPr>
              <a:t>SuperCDMS</a:t>
            </a:r>
            <a:r>
              <a:rPr lang="es-ES" sz="7200" spc="300" dirty="0">
                <a:latin typeface="Muli"/>
              </a:rPr>
              <a:t>: </a:t>
            </a:r>
            <a:r>
              <a:rPr lang="es-ES" sz="7200" spc="300" dirty="0" err="1">
                <a:latin typeface="Muli"/>
              </a:rPr>
              <a:t>Dark</a:t>
            </a:r>
            <a:r>
              <a:rPr lang="es-ES" sz="7200" spc="300" dirty="0">
                <a:latin typeface="Muli"/>
              </a:rPr>
              <a:t> </a:t>
            </a:r>
            <a:r>
              <a:rPr lang="es-ES" sz="7200" spc="300" dirty="0" err="1">
                <a:latin typeface="Muli"/>
              </a:rPr>
              <a:t>Matter</a:t>
            </a:r>
            <a:r>
              <a:rPr lang="es-ES" sz="7200" spc="300" dirty="0">
                <a:latin typeface="Muli"/>
              </a:rPr>
              <a:t> </a:t>
            </a:r>
            <a:r>
              <a:rPr lang="es-ES" sz="7200" spc="300" dirty="0" err="1">
                <a:latin typeface="Muli"/>
              </a:rPr>
              <a:t>search</a:t>
            </a:r>
            <a:r>
              <a:rPr lang="es-ES" sz="7200" spc="300" dirty="0">
                <a:latin typeface="Muli"/>
              </a:rPr>
              <a:t> at SNOLAB</a:t>
            </a:r>
            <a:endParaRPr lang="es-MX" sz="7200" b="1" spc="300" dirty="0">
              <a:latin typeface="Mul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xample  title here">
                <a:extLst>
                  <a:ext uri="{FF2B5EF4-FFF2-40B4-BE49-F238E27FC236}">
                    <a16:creationId xmlns:a16="http://schemas.microsoft.com/office/drawing/2014/main" id="{D6728054-0C2A-D36D-C1DA-9BB25A3AC0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2373" y="3881482"/>
                <a:ext cx="8752254" cy="8947290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Dilution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refrigerator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as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cryogenic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system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(</a:t>
                </a:r>
                <a14:m>
                  <m:oMath xmlns:m="http://schemas.openxmlformats.org/officeDocument/2006/math">
                    <m:r>
                      <a:rPr lang="es-ES" sz="6000" i="1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s-ES" sz="6000" b="0" i="1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mK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)</a:t>
                </a: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Silicon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or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Germanium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detectors</a:t>
                </a:r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Superconducting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aluminum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collectors</a:t>
                </a:r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Transition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Edge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Sensors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(TES)</a:t>
                </a:r>
                <a:endParaRPr lang="es-MX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</p:txBody>
          </p:sp>
        </mc:Choice>
        <mc:Fallback xmlns="">
          <p:sp>
            <p:nvSpPr>
              <p:cNvPr id="5" name="Example  title here">
                <a:extLst>
                  <a:ext uri="{FF2B5EF4-FFF2-40B4-BE49-F238E27FC236}">
                    <a16:creationId xmlns:a16="http://schemas.microsoft.com/office/drawing/2014/main" id="{D6728054-0C2A-D36D-C1DA-9BB25A3AC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373" y="3881482"/>
                <a:ext cx="8752254" cy="8947290"/>
              </a:xfrm>
              <a:prstGeom prst="rect">
                <a:avLst/>
              </a:prstGeom>
              <a:blipFill>
                <a:blip r:embed="rId2"/>
                <a:stretch>
                  <a:fillRect l="-3830" t="-3954" r="-1323" b="-402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28807991-7CA5-5605-6460-8B0A582A1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627" y="4412123"/>
            <a:ext cx="12611708" cy="7446612"/>
          </a:xfrm>
          <a:prstGeom prst="rect">
            <a:avLst/>
          </a:prstGeom>
        </p:spPr>
      </p:pic>
      <p:sp>
        <p:nvSpPr>
          <p:cNvPr id="6" name="Example  title here">
            <a:extLst>
              <a:ext uri="{FF2B5EF4-FFF2-40B4-BE49-F238E27FC236}">
                <a16:creationId xmlns:a16="http://schemas.microsoft.com/office/drawing/2014/main" id="{21D9D4CA-0152-12CD-94EB-9328D32DFB7D}"/>
              </a:ext>
            </a:extLst>
          </p:cNvPr>
          <p:cNvSpPr txBox="1">
            <a:spLocks/>
          </p:cNvSpPr>
          <p:nvPr/>
        </p:nvSpPr>
        <p:spPr>
          <a:xfrm>
            <a:off x="13065608" y="3581079"/>
            <a:ext cx="1823212" cy="921764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hangingPunct="1"/>
            <a:r>
              <a:rPr lang="es-ES" spc="300" dirty="0">
                <a:latin typeface="Muli"/>
              </a:rPr>
              <a:t> </a:t>
            </a:r>
            <a:r>
              <a:rPr lang="es-ES" sz="6000" spc="300" dirty="0" err="1">
                <a:solidFill>
                  <a:schemeClr val="tx1"/>
                </a:solidFill>
                <a:latin typeface="Muli"/>
              </a:rPr>
              <a:t>iZIP</a:t>
            </a:r>
            <a:endParaRPr lang="es-ES" spc="300" dirty="0">
              <a:solidFill>
                <a:schemeClr val="tx1"/>
              </a:solidFill>
              <a:latin typeface="Muli"/>
            </a:endParaRPr>
          </a:p>
        </p:txBody>
      </p:sp>
      <p:sp>
        <p:nvSpPr>
          <p:cNvPr id="8" name="Example  title here">
            <a:extLst>
              <a:ext uri="{FF2B5EF4-FFF2-40B4-BE49-F238E27FC236}">
                <a16:creationId xmlns:a16="http://schemas.microsoft.com/office/drawing/2014/main" id="{FEC798B8-AEB3-2E00-6590-7AAE6A432FB7}"/>
              </a:ext>
            </a:extLst>
          </p:cNvPr>
          <p:cNvSpPr txBox="1">
            <a:spLocks/>
          </p:cNvSpPr>
          <p:nvPr/>
        </p:nvSpPr>
        <p:spPr>
          <a:xfrm>
            <a:off x="19426879" y="3581079"/>
            <a:ext cx="1823212" cy="921764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hangingPunct="1"/>
            <a:r>
              <a:rPr lang="es-ES" spc="300" dirty="0">
                <a:latin typeface="Muli"/>
              </a:rPr>
              <a:t> </a:t>
            </a:r>
            <a:r>
              <a:rPr lang="es-ES" sz="6000" spc="300" dirty="0">
                <a:solidFill>
                  <a:schemeClr val="tx1"/>
                </a:solidFill>
                <a:latin typeface="Muli"/>
              </a:rPr>
              <a:t>HV</a:t>
            </a:r>
            <a:endParaRPr lang="es-ES" spc="300" dirty="0">
              <a:solidFill>
                <a:schemeClr val="tx1"/>
              </a:solidFill>
              <a:latin typeface="Muli"/>
            </a:endParaRPr>
          </a:p>
        </p:txBody>
      </p:sp>
      <p:sp>
        <p:nvSpPr>
          <p:cNvPr id="10" name="Example  title here">
            <a:extLst>
              <a:ext uri="{FF2B5EF4-FFF2-40B4-BE49-F238E27FC236}">
                <a16:creationId xmlns:a16="http://schemas.microsoft.com/office/drawing/2014/main" id="{9C860528-781A-6495-186F-0CC6DD029ED7}"/>
              </a:ext>
            </a:extLst>
          </p:cNvPr>
          <p:cNvSpPr txBox="1">
            <a:spLocks/>
          </p:cNvSpPr>
          <p:nvPr/>
        </p:nvSpPr>
        <p:spPr>
          <a:xfrm>
            <a:off x="17600863" y="12363730"/>
            <a:ext cx="5070007" cy="546681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hangingPunct="1"/>
            <a:r>
              <a:rPr lang="en-US" sz="40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Albakry</a:t>
            </a:r>
            <a:r>
              <a:rPr lang="en-US" sz="4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et. Al. 2023</a:t>
            </a:r>
            <a:endParaRPr lang="es-MX" sz="4000" spc="300" dirty="0">
              <a:solidFill>
                <a:schemeClr val="tx1">
                  <a:lumMod val="85000"/>
                  <a:lumOff val="15000"/>
                </a:schemeClr>
              </a:solidFill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2475335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401DC81-97A6-824C-561B-5C7D19E622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11</a:t>
            </a:fld>
            <a:endParaRPr lang="es-MX"/>
          </a:p>
        </p:txBody>
      </p:sp>
      <p:sp>
        <p:nvSpPr>
          <p:cNvPr id="3" name="Example  title here">
            <a:extLst>
              <a:ext uri="{FF2B5EF4-FFF2-40B4-BE49-F238E27FC236}">
                <a16:creationId xmlns:a16="http://schemas.microsoft.com/office/drawing/2014/main" id="{ED351B83-16AB-2C8C-1FD3-0DAF57E18549}"/>
              </a:ext>
            </a:extLst>
          </p:cNvPr>
          <p:cNvSpPr txBox="1">
            <a:spLocks/>
          </p:cNvSpPr>
          <p:nvPr/>
        </p:nvSpPr>
        <p:spPr>
          <a:xfrm>
            <a:off x="4248132" y="885155"/>
            <a:ext cx="15887735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pc="300" dirty="0" err="1">
                <a:latin typeface="Muli"/>
              </a:rPr>
              <a:t>Cryogenic</a:t>
            </a:r>
            <a:r>
              <a:rPr lang="es-ES" spc="300" dirty="0">
                <a:latin typeface="Muli"/>
              </a:rPr>
              <a:t> </a:t>
            </a:r>
            <a:r>
              <a:rPr lang="es-ES" spc="300" dirty="0" err="1">
                <a:latin typeface="Muli"/>
              </a:rPr>
              <a:t>detectors</a:t>
            </a:r>
            <a:endParaRPr lang="es-MX" b="1" spc="300" dirty="0">
              <a:latin typeface="Mul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B957BE-7C8B-62F9-AADD-C45984FDE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844" y="2270341"/>
            <a:ext cx="20004309" cy="9946042"/>
          </a:xfrm>
          <a:prstGeom prst="rect">
            <a:avLst/>
          </a:prstGeom>
        </p:spPr>
      </p:pic>
      <p:sp>
        <p:nvSpPr>
          <p:cNvPr id="8" name="Example  title here">
            <a:extLst>
              <a:ext uri="{FF2B5EF4-FFF2-40B4-BE49-F238E27FC236}">
                <a16:creationId xmlns:a16="http://schemas.microsoft.com/office/drawing/2014/main" id="{550919BE-7607-55A9-EC35-C7C2F32A4D22}"/>
              </a:ext>
            </a:extLst>
          </p:cNvPr>
          <p:cNvSpPr txBox="1">
            <a:spLocks/>
          </p:cNvSpPr>
          <p:nvPr/>
        </p:nvSpPr>
        <p:spPr>
          <a:xfrm>
            <a:off x="17124146" y="11943042"/>
            <a:ext cx="5070007" cy="546681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hangingPunct="1"/>
            <a:r>
              <a:rPr lang="en-US" sz="40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Albakry</a:t>
            </a:r>
            <a:r>
              <a:rPr lang="en-US" sz="4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et. Al. 2023</a:t>
            </a:r>
            <a:endParaRPr lang="es-MX" sz="4000" spc="300" dirty="0">
              <a:solidFill>
                <a:schemeClr val="tx1">
                  <a:lumMod val="85000"/>
                  <a:lumOff val="15000"/>
                </a:schemeClr>
              </a:solidFill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40180418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401DC81-97A6-824C-561B-5C7D19E622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12</a:t>
            </a:fld>
            <a:endParaRPr lang="es-MX"/>
          </a:p>
        </p:txBody>
      </p:sp>
      <p:sp>
        <p:nvSpPr>
          <p:cNvPr id="3" name="Example  title here">
            <a:extLst>
              <a:ext uri="{FF2B5EF4-FFF2-40B4-BE49-F238E27FC236}">
                <a16:creationId xmlns:a16="http://schemas.microsoft.com/office/drawing/2014/main" id="{ED351B83-16AB-2C8C-1FD3-0DAF57E18549}"/>
              </a:ext>
            </a:extLst>
          </p:cNvPr>
          <p:cNvSpPr txBox="1">
            <a:spLocks/>
          </p:cNvSpPr>
          <p:nvPr/>
        </p:nvSpPr>
        <p:spPr>
          <a:xfrm>
            <a:off x="4248132" y="885155"/>
            <a:ext cx="15887735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pc="300" dirty="0" err="1">
                <a:latin typeface="Muli"/>
              </a:rPr>
              <a:t>Cryogenic</a:t>
            </a:r>
            <a:r>
              <a:rPr lang="es-ES" spc="300" dirty="0">
                <a:latin typeface="Muli"/>
              </a:rPr>
              <a:t> </a:t>
            </a:r>
            <a:r>
              <a:rPr lang="es-ES" spc="300" dirty="0" err="1">
                <a:latin typeface="Muli"/>
              </a:rPr>
              <a:t>detectors</a:t>
            </a:r>
            <a:endParaRPr lang="es-MX" b="1" spc="300" dirty="0">
              <a:latin typeface="Muli"/>
            </a:endParaRPr>
          </a:p>
        </p:txBody>
      </p:sp>
      <p:sp>
        <p:nvSpPr>
          <p:cNvPr id="5" name="Example  title here">
            <a:extLst>
              <a:ext uri="{FF2B5EF4-FFF2-40B4-BE49-F238E27FC236}">
                <a16:creationId xmlns:a16="http://schemas.microsoft.com/office/drawing/2014/main" id="{D6728054-0C2A-D36D-C1DA-9BB25A3AC075}"/>
              </a:ext>
            </a:extLst>
          </p:cNvPr>
          <p:cNvSpPr txBox="1">
            <a:spLocks/>
          </p:cNvSpPr>
          <p:nvPr/>
        </p:nvSpPr>
        <p:spPr>
          <a:xfrm>
            <a:off x="1922373" y="4015408"/>
            <a:ext cx="20562722" cy="7664261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marL="857250" indent="-857250" hangingPunct="1">
              <a:buFont typeface="Arial" panose="020B0604020202020204" pitchFamily="34" charset="0"/>
              <a:buChar char="•"/>
            </a:pP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TES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used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to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detect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the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phonons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produced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in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the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substrate</a:t>
            </a:r>
            <a:endParaRPr lang="es-ES" sz="7200" spc="300" dirty="0">
              <a:solidFill>
                <a:schemeClr val="tx1">
                  <a:lumMod val="85000"/>
                  <a:lumOff val="15000"/>
                </a:schemeClr>
              </a:solidFill>
              <a:latin typeface="Muli"/>
            </a:endParaRPr>
          </a:p>
          <a:p>
            <a:pPr marL="857250" indent="-857250" hangingPunct="1">
              <a:buFont typeface="Arial" panose="020B0604020202020204" pitchFamily="34" charset="0"/>
              <a:buChar char="•"/>
            </a:pPr>
            <a:endParaRPr lang="es-ES" sz="7200" spc="300" dirty="0">
              <a:solidFill>
                <a:schemeClr val="tx1">
                  <a:lumMod val="85000"/>
                  <a:lumOff val="15000"/>
                </a:schemeClr>
              </a:solidFill>
              <a:latin typeface="Muli"/>
            </a:endParaRPr>
          </a:p>
          <a:p>
            <a:pPr marL="857250" indent="-857250" hangingPunct="1">
              <a:buFont typeface="Arial" panose="020B0604020202020204" pitchFamily="34" charset="0"/>
              <a:buChar char="•"/>
            </a:pP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Phonon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resolution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for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Si (Ge)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of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13(34) eV  </a:t>
            </a:r>
          </a:p>
          <a:p>
            <a:pPr marL="857250" indent="-857250" hangingPunct="1">
              <a:buFont typeface="Arial" panose="020B0604020202020204" pitchFamily="34" charset="0"/>
              <a:buChar char="•"/>
            </a:pPr>
            <a:endParaRPr lang="es-ES" sz="7200" spc="300" dirty="0">
              <a:solidFill>
                <a:schemeClr val="tx1">
                  <a:lumMod val="85000"/>
                  <a:lumOff val="15000"/>
                </a:schemeClr>
              </a:solidFill>
              <a:latin typeface="Muli"/>
            </a:endParaRPr>
          </a:p>
          <a:p>
            <a:pPr marL="857250" indent="-857250" hangingPunct="1">
              <a:buFont typeface="Arial" panose="020B0604020202020204" pitchFamily="34" charset="0"/>
              <a:buChar char="•"/>
            </a:pP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Uses a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trigger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system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for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data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adquisition</a:t>
            </a:r>
            <a:endParaRPr lang="es-ES" sz="7200" spc="300" dirty="0">
              <a:solidFill>
                <a:schemeClr val="tx1">
                  <a:lumMod val="85000"/>
                  <a:lumOff val="15000"/>
                </a:schemeClr>
              </a:solidFill>
              <a:latin typeface="Muli"/>
            </a:endParaRPr>
          </a:p>
          <a:p>
            <a:pPr marL="857250" indent="-857250" hangingPunct="1">
              <a:buFont typeface="Arial" panose="020B0604020202020204" pitchFamily="34" charset="0"/>
              <a:buChar char="•"/>
            </a:pPr>
            <a:endParaRPr lang="es-ES" sz="7200" spc="300" dirty="0">
              <a:solidFill>
                <a:schemeClr val="tx1">
                  <a:lumMod val="85000"/>
                  <a:lumOff val="15000"/>
                </a:schemeClr>
              </a:solidFill>
              <a:latin typeface="Muli"/>
            </a:endParaRPr>
          </a:p>
          <a:p>
            <a:pPr marL="857250" indent="-857250" hangingPunct="1">
              <a:buFont typeface="Arial" panose="020B0604020202020204" pitchFamily="34" charset="0"/>
              <a:buChar char="•"/>
            </a:pP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Total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latency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for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the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</a:t>
            </a:r>
            <a:r>
              <a:rPr lang="es-ES" sz="72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triggers</a:t>
            </a:r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~ 26 ms</a:t>
            </a:r>
            <a:endParaRPr lang="es-MX" sz="7200" spc="300" dirty="0">
              <a:solidFill>
                <a:schemeClr val="tx1">
                  <a:lumMod val="85000"/>
                  <a:lumOff val="15000"/>
                </a:schemeClr>
              </a:solidFill>
              <a:latin typeface="Muli"/>
            </a:endParaRPr>
          </a:p>
        </p:txBody>
      </p:sp>
      <p:sp>
        <p:nvSpPr>
          <p:cNvPr id="6" name="Example  title here">
            <a:extLst>
              <a:ext uri="{FF2B5EF4-FFF2-40B4-BE49-F238E27FC236}">
                <a16:creationId xmlns:a16="http://schemas.microsoft.com/office/drawing/2014/main" id="{4AF55BC2-D0C8-A481-97C4-6E83EBCDA4EE}"/>
              </a:ext>
            </a:extLst>
          </p:cNvPr>
          <p:cNvSpPr txBox="1">
            <a:spLocks/>
          </p:cNvSpPr>
          <p:nvPr/>
        </p:nvSpPr>
        <p:spPr>
          <a:xfrm>
            <a:off x="1922373" y="2307573"/>
            <a:ext cx="18213494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hangingPunct="1"/>
            <a:r>
              <a:rPr lang="es-ES" sz="7200" spc="300" dirty="0" err="1">
                <a:latin typeface="Muli"/>
              </a:rPr>
              <a:t>SuperCDMS</a:t>
            </a:r>
            <a:r>
              <a:rPr lang="es-ES" sz="7200" spc="300" dirty="0">
                <a:latin typeface="Muli"/>
              </a:rPr>
              <a:t>: </a:t>
            </a:r>
            <a:r>
              <a:rPr lang="es-ES" sz="7200" spc="300" dirty="0" err="1">
                <a:latin typeface="Muli"/>
              </a:rPr>
              <a:t>Dark</a:t>
            </a:r>
            <a:r>
              <a:rPr lang="es-ES" sz="7200" spc="300" dirty="0">
                <a:latin typeface="Muli"/>
              </a:rPr>
              <a:t> </a:t>
            </a:r>
            <a:r>
              <a:rPr lang="es-ES" sz="7200" spc="300" dirty="0" err="1">
                <a:latin typeface="Muli"/>
              </a:rPr>
              <a:t>Matter</a:t>
            </a:r>
            <a:r>
              <a:rPr lang="es-ES" sz="7200" spc="300" dirty="0">
                <a:latin typeface="Muli"/>
              </a:rPr>
              <a:t> </a:t>
            </a:r>
            <a:r>
              <a:rPr lang="es-ES" sz="7200" spc="300" dirty="0" err="1">
                <a:latin typeface="Muli"/>
              </a:rPr>
              <a:t>search</a:t>
            </a:r>
            <a:r>
              <a:rPr lang="es-ES" sz="7200" spc="300" dirty="0">
                <a:latin typeface="Muli"/>
              </a:rPr>
              <a:t> at SNOLAB</a:t>
            </a:r>
            <a:endParaRPr lang="es-MX" sz="7200" b="1" spc="300" dirty="0"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07928475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401DC81-97A6-824C-561B-5C7D19E622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13</a:t>
            </a:fld>
            <a:endParaRPr lang="es-MX"/>
          </a:p>
        </p:txBody>
      </p:sp>
      <p:sp>
        <p:nvSpPr>
          <p:cNvPr id="3" name="Example  title here">
            <a:extLst>
              <a:ext uri="{FF2B5EF4-FFF2-40B4-BE49-F238E27FC236}">
                <a16:creationId xmlns:a16="http://schemas.microsoft.com/office/drawing/2014/main" id="{ED351B83-16AB-2C8C-1FD3-0DAF57E18549}"/>
              </a:ext>
            </a:extLst>
          </p:cNvPr>
          <p:cNvSpPr txBox="1">
            <a:spLocks/>
          </p:cNvSpPr>
          <p:nvPr/>
        </p:nvSpPr>
        <p:spPr>
          <a:xfrm>
            <a:off x="4248132" y="885155"/>
            <a:ext cx="15887735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pc="300" dirty="0" err="1">
                <a:latin typeface="Muli"/>
              </a:rPr>
              <a:t>Cryogenic</a:t>
            </a:r>
            <a:r>
              <a:rPr lang="es-ES" spc="300" dirty="0">
                <a:latin typeface="Muli"/>
              </a:rPr>
              <a:t> </a:t>
            </a:r>
            <a:r>
              <a:rPr lang="es-ES" spc="300" dirty="0" err="1">
                <a:latin typeface="Muli"/>
              </a:rPr>
              <a:t>detectors</a:t>
            </a:r>
            <a:endParaRPr lang="es-MX" b="1" spc="300" dirty="0">
              <a:latin typeface="Muli"/>
            </a:endParaRPr>
          </a:p>
        </p:txBody>
      </p:sp>
      <p:sp>
        <p:nvSpPr>
          <p:cNvPr id="4" name="Example  title here">
            <a:extLst>
              <a:ext uri="{FF2B5EF4-FFF2-40B4-BE49-F238E27FC236}">
                <a16:creationId xmlns:a16="http://schemas.microsoft.com/office/drawing/2014/main" id="{235BADB7-1E1F-5999-7CA5-9430F8B49482}"/>
              </a:ext>
            </a:extLst>
          </p:cNvPr>
          <p:cNvSpPr txBox="1">
            <a:spLocks/>
          </p:cNvSpPr>
          <p:nvPr/>
        </p:nvSpPr>
        <p:spPr>
          <a:xfrm>
            <a:off x="1922373" y="2718638"/>
            <a:ext cx="9110060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hangingPunct="1"/>
            <a:r>
              <a:rPr lang="es-ES" spc="300" dirty="0" err="1">
                <a:latin typeface="Muli"/>
              </a:rPr>
              <a:t>SuperCDMS</a:t>
            </a:r>
            <a:endParaRPr lang="es-MX" b="1" spc="300" dirty="0">
              <a:latin typeface="Muli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61274BF-368A-ECB5-1899-8CF5278B9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66667"/>
              </p:ext>
            </p:extLst>
          </p:nvPr>
        </p:nvGraphicFramePr>
        <p:xfrm>
          <a:off x="4986129" y="4103824"/>
          <a:ext cx="14411740" cy="6400801"/>
        </p:xfrm>
        <a:graphic>
          <a:graphicData uri="http://schemas.openxmlformats.org/drawingml/2006/table">
            <a:tbl>
              <a:tblPr/>
              <a:tblGrid>
                <a:gridCol w="3420856">
                  <a:extLst>
                    <a:ext uri="{9D8B030D-6E8A-4147-A177-3AD203B41FA5}">
                      <a16:colId xmlns:a16="http://schemas.microsoft.com/office/drawing/2014/main" val="1361226302"/>
                    </a:ext>
                  </a:extLst>
                </a:gridCol>
                <a:gridCol w="2747721">
                  <a:extLst>
                    <a:ext uri="{9D8B030D-6E8A-4147-A177-3AD203B41FA5}">
                      <a16:colId xmlns:a16="http://schemas.microsoft.com/office/drawing/2014/main" val="393716255"/>
                    </a:ext>
                  </a:extLst>
                </a:gridCol>
                <a:gridCol w="2747721">
                  <a:extLst>
                    <a:ext uri="{9D8B030D-6E8A-4147-A177-3AD203B41FA5}">
                      <a16:colId xmlns:a16="http://schemas.microsoft.com/office/drawing/2014/main" val="72355049"/>
                    </a:ext>
                  </a:extLst>
                </a:gridCol>
                <a:gridCol w="2747721">
                  <a:extLst>
                    <a:ext uri="{9D8B030D-6E8A-4147-A177-3AD203B41FA5}">
                      <a16:colId xmlns:a16="http://schemas.microsoft.com/office/drawing/2014/main" val="221321870"/>
                    </a:ext>
                  </a:extLst>
                </a:gridCol>
                <a:gridCol w="2747721">
                  <a:extLst>
                    <a:ext uri="{9D8B030D-6E8A-4147-A177-3AD203B41FA5}">
                      <a16:colId xmlns:a16="http://schemas.microsoft.com/office/drawing/2014/main" val="317841904"/>
                    </a:ext>
                  </a:extLst>
                </a:gridCol>
              </a:tblGrid>
              <a:tr h="665861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88DEFF"/>
                          </a:highlight>
                          <a:latin typeface="Muli"/>
                        </a:rPr>
                        <a:t>HV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4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8DEFF"/>
                          </a:highlight>
                          <a:latin typeface="Muli"/>
                        </a:rPr>
                        <a:t>iZIP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221837"/>
                  </a:ext>
                </a:extLst>
              </a:tr>
              <a:tr h="665861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4000" b="0" i="0" u="none" strike="noStrike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4000" b="0" i="0" u="none" strike="noStrike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131567"/>
                  </a:ext>
                </a:extLst>
              </a:tr>
              <a:tr h="1989745">
                <a:tc>
                  <a:txBody>
                    <a:bodyPr/>
                    <a:lstStyle/>
                    <a:p>
                      <a:pPr algn="ctr" fontAlgn="t"/>
                      <a:r>
                        <a:rPr lang="es-MX" sz="40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88DEFF"/>
                          </a:highlight>
                          <a:latin typeface="Muli"/>
                        </a:rPr>
                        <a:t>Phonon</a:t>
                      </a:r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88DEFF"/>
                          </a:highlight>
                          <a:latin typeface="Muli"/>
                        </a:rPr>
                        <a:t> </a:t>
                      </a:r>
                      <a:r>
                        <a:rPr lang="es-MX" sz="40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88DEFF"/>
                          </a:highlight>
                          <a:latin typeface="Muli"/>
                        </a:rPr>
                        <a:t>resolution</a:t>
                      </a:r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88DEFF"/>
                          </a:highlight>
                          <a:latin typeface="Muli"/>
                        </a:rPr>
                        <a:t> (eV)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0" b="0" i="0" u="none" strike="noStrike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595249"/>
                  </a:ext>
                </a:extLst>
              </a:tr>
              <a:tr h="146234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88DEFF"/>
                          </a:highlight>
                          <a:latin typeface="Muli"/>
                        </a:rPr>
                        <a:t>Module </a:t>
                      </a:r>
                      <a:r>
                        <a:rPr lang="es-MX" sz="40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88DEFF"/>
                          </a:highlight>
                          <a:latin typeface="Muli"/>
                        </a:rPr>
                        <a:t>mass</a:t>
                      </a:r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88DEFF"/>
                          </a:highlight>
                          <a:latin typeface="Muli"/>
                        </a:rPr>
                        <a:t> (kg)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0" b="0" i="0" u="none" strike="noStrike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0.61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0" b="0" i="0" u="none" strike="noStrike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1.39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0.61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1.39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013087"/>
                  </a:ext>
                </a:extLst>
              </a:tr>
              <a:tr h="16169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88DEFF"/>
                          </a:highlight>
                          <a:latin typeface="Muli"/>
                        </a:rPr>
                        <a:t>Number</a:t>
                      </a:r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88DEFF"/>
                          </a:highlight>
                          <a:latin typeface="Muli"/>
                        </a:rPr>
                        <a:t> </a:t>
                      </a:r>
                      <a:r>
                        <a:rPr lang="es-MX" sz="40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88DEFF"/>
                          </a:highlight>
                          <a:latin typeface="Muli"/>
                        </a:rPr>
                        <a:t>of</a:t>
                      </a:r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88DEFF"/>
                          </a:highlight>
                          <a:latin typeface="Muli"/>
                        </a:rPr>
                        <a:t> </a:t>
                      </a:r>
                      <a:r>
                        <a:rPr lang="es-MX" sz="40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88DEFF"/>
                          </a:highlight>
                          <a:latin typeface="Muli"/>
                        </a:rPr>
                        <a:t>detectors</a:t>
                      </a:r>
                      <a:endParaRPr lang="es-MX" sz="4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8DEFF"/>
                        </a:highlight>
                        <a:latin typeface="Mul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0622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Example  title here">
                <a:extLst>
                  <a:ext uri="{FF2B5EF4-FFF2-40B4-BE49-F238E27FC236}">
                    <a16:creationId xmlns:a16="http://schemas.microsoft.com/office/drawing/2014/main" id="{EBFA83B9-29F5-4341-8E06-9AEBA4D526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5411" y="11375007"/>
                <a:ext cx="15133175" cy="841376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algn="ctr" hangingPunct="1"/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Resolution: </a:t>
                </a:r>
                <a14:m>
                  <m:oMath xmlns:m="http://schemas.openxmlformats.org/officeDocument/2006/math">
                    <m:r>
                      <a:rPr lang="es-ES" sz="6000" i="1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s-ES" sz="6000" b="0" i="1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5</m:t>
                    </m:r>
                    <m:r>
                      <a:rPr lang="es-ES" sz="6000" b="0" i="1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MX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MX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of</a:t>
                </a:r>
                <a:r>
                  <a:rPr lang="es-MX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MX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the</a:t>
                </a:r>
                <a:r>
                  <a:rPr lang="es-MX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MX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noise</a:t>
                </a:r>
                <a:r>
                  <a:rPr lang="es-MX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MX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signal</a:t>
                </a:r>
                <a:endParaRPr lang="es-MX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</p:txBody>
          </p:sp>
        </mc:Choice>
        <mc:Fallback xmlns="">
          <p:sp>
            <p:nvSpPr>
              <p:cNvPr id="5" name="Example  title here">
                <a:extLst>
                  <a:ext uri="{FF2B5EF4-FFF2-40B4-BE49-F238E27FC236}">
                    <a16:creationId xmlns:a16="http://schemas.microsoft.com/office/drawing/2014/main" id="{EBFA83B9-29F5-4341-8E06-9AEBA4D52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11" y="11375007"/>
                <a:ext cx="15133175" cy="841376"/>
              </a:xfrm>
              <a:prstGeom prst="rect">
                <a:avLst/>
              </a:prstGeom>
              <a:blipFill>
                <a:blip r:embed="rId2"/>
                <a:stretch>
                  <a:fillRect t="-42029" b="-4927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95885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xample  title here">
                <a:extLst>
                  <a:ext uri="{FF2B5EF4-FFF2-40B4-BE49-F238E27FC236}">
                    <a16:creationId xmlns:a16="http://schemas.microsoft.com/office/drawing/2014/main" id="{AAD96BF9-E991-0038-EAD8-89B2A48D04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5114" y="5365307"/>
                <a:ext cx="19933772" cy="2985386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algn="ctr" hangingPunct="1"/>
                <a:r>
                  <a:rPr lang="en-US" sz="11500" spc="600" dirty="0">
                    <a:latin typeface="Muli"/>
                  </a:rPr>
                  <a:t>Coherent Elastic Neutrino-Nucleus Scattering (CE</a:t>
                </a:r>
                <a14:m>
                  <m:oMath xmlns:m="http://schemas.openxmlformats.org/officeDocument/2006/math">
                    <m:r>
                      <a:rPr lang="en-US" sz="11500" i="1" spc="600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11500" spc="600" dirty="0" err="1">
                    <a:latin typeface="Muli"/>
                  </a:rPr>
                  <a:t>NS</a:t>
                </a:r>
                <a:r>
                  <a:rPr lang="en-US" sz="11500" spc="600" dirty="0">
                    <a:latin typeface="Muli"/>
                  </a:rPr>
                  <a:t>)</a:t>
                </a:r>
                <a:endParaRPr lang="es-MX" sz="11500" spc="600" dirty="0">
                  <a:latin typeface="Muli"/>
                </a:endParaRPr>
              </a:p>
            </p:txBody>
          </p:sp>
        </mc:Choice>
        <mc:Fallback xmlns="">
          <p:sp>
            <p:nvSpPr>
              <p:cNvPr id="3" name="Example  title here">
                <a:extLst>
                  <a:ext uri="{FF2B5EF4-FFF2-40B4-BE49-F238E27FC236}">
                    <a16:creationId xmlns:a16="http://schemas.microsoft.com/office/drawing/2014/main" id="{AAD96BF9-E991-0038-EAD8-89B2A48D0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114" y="5365307"/>
                <a:ext cx="19933772" cy="2985386"/>
              </a:xfrm>
              <a:prstGeom prst="rect">
                <a:avLst/>
              </a:prstGeom>
              <a:blipFill>
                <a:blip r:embed="rId2"/>
                <a:stretch>
                  <a:fillRect t="-23878" b="-2612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BF1A546-0A9D-84F6-5CFA-D7334575B3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0343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xample  title here">
                <a:extLst>
                  <a:ext uri="{FF2B5EF4-FFF2-40B4-BE49-F238E27FC236}">
                    <a16:creationId xmlns:a16="http://schemas.microsoft.com/office/drawing/2014/main" id="{B3D584B8-3AA2-7A58-2F36-3CCB1EDA24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132" y="1052547"/>
                <a:ext cx="15887735" cy="1385186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algn="ctr" hangingPunct="1"/>
                <a:r>
                  <a:rPr lang="es-ES" spc="300" dirty="0">
                    <a:latin typeface="Muli"/>
                  </a:rPr>
                  <a:t>CE</a:t>
                </a:r>
                <a14:m>
                  <m:oMath xmlns:m="http://schemas.openxmlformats.org/officeDocument/2006/math">
                    <m:r>
                      <a:rPr lang="es-ES" b="0" i="1" spc="30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s-ES" spc="300" dirty="0">
                    <a:latin typeface="Muli"/>
                  </a:rPr>
                  <a:t>NS</a:t>
                </a:r>
                <a:endParaRPr lang="es-MX" b="1" spc="300" dirty="0">
                  <a:latin typeface="Muli"/>
                </a:endParaRPr>
              </a:p>
            </p:txBody>
          </p:sp>
        </mc:Choice>
        <mc:Fallback xmlns="">
          <p:sp>
            <p:nvSpPr>
              <p:cNvPr id="2" name="Example  title here">
                <a:extLst>
                  <a:ext uri="{FF2B5EF4-FFF2-40B4-BE49-F238E27FC236}">
                    <a16:creationId xmlns:a16="http://schemas.microsoft.com/office/drawing/2014/main" id="{B3D584B8-3AA2-7A58-2F36-3CCB1EDA2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32" y="1052547"/>
                <a:ext cx="15887735" cy="1385186"/>
              </a:xfrm>
              <a:prstGeom prst="rect">
                <a:avLst/>
              </a:prstGeom>
              <a:blipFill>
                <a:blip r:embed="rId2"/>
                <a:stretch>
                  <a:fillRect t="-34802" b="-1982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F31539-9C2C-0948-D841-C5886C03DF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15</a:t>
            </a:fld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xample  title here">
                <a:extLst>
                  <a:ext uri="{FF2B5EF4-FFF2-40B4-BE49-F238E27FC236}">
                    <a16:creationId xmlns:a16="http://schemas.microsoft.com/office/drawing/2014/main" id="{013E2A51-7D3C-8AA7-F995-440E3377B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18266" y="3241812"/>
                <a:ext cx="18547468" cy="5107057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n-U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Neutrinos have weak interactions with nuclei</a:t>
                </a: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n-US" sz="6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CE</a:t>
                </a:r>
                <a14:m>
                  <m:oMath xmlns:m="http://schemas.openxmlformats.org/officeDocument/2006/math">
                    <m:r>
                      <a:rPr lang="es-ES" sz="6600" b="0" i="1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NS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is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a neutral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current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process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.</a:t>
                </a:r>
                <a:endParaRPr lang="en-US" sz="6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n-US" sz="6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Interactions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of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neutrinos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with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nuclei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produce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recoil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.</a:t>
                </a:r>
                <a:endParaRPr lang="en-US" sz="6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s-MX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</p:txBody>
          </p:sp>
        </mc:Choice>
        <mc:Fallback xmlns="">
          <p:sp>
            <p:nvSpPr>
              <p:cNvPr id="5" name="Example  title here">
                <a:extLst>
                  <a:ext uri="{FF2B5EF4-FFF2-40B4-BE49-F238E27FC236}">
                    <a16:creationId xmlns:a16="http://schemas.microsoft.com/office/drawing/2014/main" id="{013E2A51-7D3C-8AA7-F995-440E3377B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66" y="3241812"/>
                <a:ext cx="18547468" cy="5107057"/>
              </a:xfrm>
              <a:prstGeom prst="rect">
                <a:avLst/>
              </a:prstGeom>
              <a:blipFill>
                <a:blip r:embed="rId3"/>
                <a:stretch>
                  <a:fillRect l="-2071" t="-7757" r="-1183" b="-584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7F61FA4-3398-EA9E-DDFC-C17745863C12}"/>
                  </a:ext>
                </a:extLst>
              </p:cNvPr>
              <p:cNvSpPr txBox="1"/>
              <p:nvPr/>
            </p:nvSpPr>
            <p:spPr>
              <a:xfrm>
                <a:off x="8118785" y="8329271"/>
                <a:ext cx="8146428" cy="2612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s-ES" sz="6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</m:ctrlPr>
                        </m:fPr>
                        <m:num>
                          <m:r>
                            <a:rPr kumimoji="0" lang="es-ES" sz="6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𝑑𝑅</m:t>
                          </m:r>
                        </m:num>
                        <m:den>
                          <m:r>
                            <a:rPr kumimoji="0" lang="es-ES" sz="6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</m:ctrlPr>
                            </m:sSubPr>
                            <m:e>
                              <m: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kumimoji="0" lang="es-E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Muli Regular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kumimoji="0" lang="es-ES" sz="6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</m:ctrlPr>
                            </m:sSubSupPr>
                            <m:e>
                              <m: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𝜈</m:t>
                              </m:r>
                            </m:sub>
                            <m:sup>
                              <m: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𝑚</m:t>
                              </m:r>
                            </m:sup>
                          </m:sSubSup>
                        </m:sub>
                        <m:sup/>
                        <m:e>
                          <m:f>
                            <m:fPr>
                              <m:ctrlPr>
                                <a:rPr lang="es-E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6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s-ES" sz="6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s-ES" sz="6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ES" sz="6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6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sz="6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</m:ctrlPr>
                            </m:fPr>
                            <m:num>
                              <m: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kumimoji="0" lang="es-ES" sz="60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Φ</m:t>
                              </m:r>
                            </m:num>
                            <m:den>
                              <m: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kumimoji="0" lang="es-ES" sz="6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Muli Regular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6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Muli Regular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es-ES" sz="6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Muli Regular"/>
                                    </a:rPr>
                                    <m:t>𝜈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es-ES" sz="6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</m:ctrlPr>
                            </m:sSubPr>
                            <m:e>
                              <m: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𝜈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7F61FA4-3398-EA9E-DDFC-C17745863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785" y="8329271"/>
                <a:ext cx="8146428" cy="26123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83408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F31539-9C2C-0948-D841-C5886C03DF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16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0EC45B-081F-236C-D329-BBC3B7463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8313" y="1035136"/>
            <a:ext cx="19707374" cy="12680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F1BA059-4DBA-F2D1-5AE3-4E8A66BABBFD}"/>
                  </a:ext>
                </a:extLst>
              </p:cNvPr>
              <p:cNvSpPr txBox="1"/>
              <p:nvPr/>
            </p:nvSpPr>
            <p:spPr>
              <a:xfrm>
                <a:off x="7239828" y="9006454"/>
                <a:ext cx="13124620" cy="17786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s-E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</m:ctrlPr>
                        </m:fPr>
                        <m:num>
                          <m:r>
                            <a:rPr kumimoji="0" lang="es-E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𝑑</m:t>
                          </m:r>
                          <m:r>
                            <a:rPr kumimoji="0" lang="es-E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𝜎</m:t>
                          </m:r>
                        </m:num>
                        <m:den>
                          <m:r>
                            <a:rPr kumimoji="0" lang="es-E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s-E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</m:ctrlPr>
                            </m:sSubPr>
                            <m:e>
                              <m:r>
                                <a:rPr kumimoji="0" lang="es-E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s-E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kumimoji="0" lang="es-MX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Muli Regular"/>
                        </a:rPr>
                        <m:t>∝</m:t>
                      </m:r>
                      <m:f>
                        <m:fPr>
                          <m:ctrlPr>
                            <a:rPr kumimoji="0" lang="es-E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0" lang="es-E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</m:ctrlPr>
                            </m:sSubSupPr>
                            <m:e>
                              <m:r>
                                <a:rPr kumimoji="0" lang="es-E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s-E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𝐹</m:t>
                              </m:r>
                            </m:sub>
                            <m:sup>
                              <m:r>
                                <a:rPr kumimoji="0" lang="es-E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0" lang="es-E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</m:ctrlPr>
                            </m:sSubPr>
                            <m:e>
                              <m:r>
                                <a:rPr kumimoji="0" lang="es-E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s-E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kumimoji="0" lang="es-E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8</m:t>
                          </m:r>
                          <m:r>
                            <a:rPr kumimoji="0" lang="es-E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kumimoji="0" lang="es-E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</m:ctrlPr>
                        </m:dPr>
                        <m:e>
                          <m:r>
                            <a:rPr kumimoji="0" lang="es-E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2−</m:t>
                          </m:r>
                          <m:f>
                            <m:fPr>
                              <m:ctrlPr>
                                <a:rPr kumimoji="0" lang="es-E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s-ES" sz="4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Muli Regular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4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Muli Regular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es-ES" sz="4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Muli Regular"/>
                                    </a:rPr>
                                    <m:t>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ES" sz="4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Muli Regular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4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Muli Regular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kumimoji="0" lang="es-ES" sz="4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Muli Regular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kumimoji="0" lang="es-ES" sz="4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Muli Regular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s-ES" sz="4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Muli Regular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es-ES" sz="4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Muli Regular"/>
                                    </a:rPr>
                                    <m:t>𝜈</m:t>
                                  </m:r>
                                </m:sub>
                                <m:sup>
                                  <m:r>
                                    <a:rPr kumimoji="0" lang="es-ES" sz="4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Muli Regular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F1BA059-4DBA-F2D1-5AE3-4E8A66BAB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828" y="9006454"/>
                <a:ext cx="13124620" cy="1778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ample  title here">
            <a:extLst>
              <a:ext uri="{FF2B5EF4-FFF2-40B4-BE49-F238E27FC236}">
                <a16:creationId xmlns:a16="http://schemas.microsoft.com/office/drawing/2014/main" id="{5DAA8FCC-BD01-41AD-7A9F-898590F12591}"/>
              </a:ext>
            </a:extLst>
          </p:cNvPr>
          <p:cNvSpPr txBox="1">
            <a:spLocks/>
          </p:cNvSpPr>
          <p:nvPr/>
        </p:nvSpPr>
        <p:spPr>
          <a:xfrm>
            <a:off x="6597870" y="244127"/>
            <a:ext cx="11983392" cy="791009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z="6000" spc="300" dirty="0">
                <a:latin typeface="Muli"/>
              </a:rPr>
              <a:t>Energy </a:t>
            </a:r>
            <a:r>
              <a:rPr lang="es-ES" sz="6000" spc="300" dirty="0" err="1">
                <a:latin typeface="Muli"/>
              </a:rPr>
              <a:t>dependent</a:t>
            </a:r>
            <a:r>
              <a:rPr lang="es-ES" sz="6000" spc="300" dirty="0">
                <a:latin typeface="Muli"/>
              </a:rPr>
              <a:t> </a:t>
            </a:r>
            <a:r>
              <a:rPr lang="es-ES" sz="6000" spc="300" dirty="0" err="1">
                <a:latin typeface="Muli"/>
              </a:rPr>
              <a:t>cross-section</a:t>
            </a:r>
            <a:endParaRPr lang="es-MX" sz="6000" spc="300" dirty="0"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03773175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8EA8F10-9FD2-15C9-8FD2-300520C951F4}"/>
                  </a:ext>
                </a:extLst>
              </p:cNvPr>
              <p:cNvSpPr txBox="1"/>
              <p:nvPr/>
            </p:nvSpPr>
            <p:spPr>
              <a:xfrm>
                <a:off x="1633677" y="5069237"/>
                <a:ext cx="5511249" cy="2612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Muli Regular"/>
                        </a:rPr>
                        <m:t>𝑅</m:t>
                      </m:r>
                      <m:r>
                        <a:rPr kumimoji="0" lang="es-E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Muli Regular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kumimoji="0" lang="es-ES" sz="6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</m:ctrlPr>
                            </m:sSubSupPr>
                            <m:e>
                              <m: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𝜈</m:t>
                              </m:r>
                            </m:sub>
                            <m:sup>
                              <m: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𝑚</m:t>
                              </m:r>
                            </m:sup>
                          </m:sSubSup>
                        </m:sub>
                        <m:sup/>
                        <m:e>
                          <m:r>
                            <a:rPr kumimoji="0" lang="es-ES" sz="6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</m:ctrlPr>
                            </m:sSubPr>
                            <m:e>
                              <m: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𝜈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8EA8F10-9FD2-15C9-8FD2-300520C9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677" y="5069237"/>
                <a:ext cx="5511249" cy="26123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B279A5B-6A81-5BB6-A244-04D0F4808B9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17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2450E3-BABF-8301-B82B-24E928D8C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r="1404" b="5950"/>
          <a:stretch/>
        </p:blipFill>
        <p:spPr>
          <a:xfrm>
            <a:off x="6598710" y="4019284"/>
            <a:ext cx="7972766" cy="49656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6489D28-2D51-6411-BB7D-79AA241B65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t="266" b="6184"/>
          <a:stretch/>
        </p:blipFill>
        <p:spPr>
          <a:xfrm>
            <a:off x="15860558" y="4019284"/>
            <a:ext cx="6889765" cy="4965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8E5B911-5FF3-2BA2-032D-386A6FAEF14A}"/>
                  </a:ext>
                </a:extLst>
              </p:cNvPr>
              <p:cNvSpPr txBox="1"/>
              <p:nvPr/>
            </p:nvSpPr>
            <p:spPr>
              <a:xfrm>
                <a:off x="14422825" y="6059052"/>
                <a:ext cx="1449458" cy="1200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Muli Regular"/>
                        </a:rPr>
                        <m:t>×</m:t>
                      </m:r>
                    </m:oMath>
                  </m:oMathPara>
                </a14:m>
                <a:endParaRPr kumimoji="0" lang="es-ES" sz="6000" b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Muli Regular"/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8E5B911-5FF3-2BA2-032D-386A6FAEF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2825" y="6059052"/>
                <a:ext cx="1449458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xample  title here">
            <a:extLst>
              <a:ext uri="{FF2B5EF4-FFF2-40B4-BE49-F238E27FC236}">
                <a16:creationId xmlns:a16="http://schemas.microsoft.com/office/drawing/2014/main" id="{D904EC11-4845-3AED-843A-C2E1943B4DE9}"/>
              </a:ext>
            </a:extLst>
          </p:cNvPr>
          <p:cNvSpPr txBox="1">
            <a:spLocks/>
          </p:cNvSpPr>
          <p:nvPr/>
        </p:nvSpPr>
        <p:spPr>
          <a:xfrm>
            <a:off x="4248132" y="990847"/>
            <a:ext cx="15887735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pc="300" dirty="0" err="1">
                <a:latin typeface="Muli"/>
              </a:rPr>
              <a:t>Recoil</a:t>
            </a:r>
            <a:r>
              <a:rPr lang="es-ES" spc="300" dirty="0">
                <a:latin typeface="Muli"/>
              </a:rPr>
              <a:t> </a:t>
            </a:r>
            <a:r>
              <a:rPr lang="es-ES" spc="300" dirty="0" err="1">
                <a:latin typeface="Muli"/>
              </a:rPr>
              <a:t>Spectrum</a:t>
            </a:r>
            <a:endParaRPr lang="es-MX" b="1" spc="300" dirty="0">
              <a:latin typeface="Mul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6B9C631-D1A7-3104-DC4E-EE035B614BE5}"/>
                  </a:ext>
                </a:extLst>
              </p:cNvPr>
              <p:cNvSpPr txBox="1"/>
              <p:nvPr/>
            </p:nvSpPr>
            <p:spPr>
              <a:xfrm>
                <a:off x="9961176" y="7081454"/>
                <a:ext cx="1377108" cy="1200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s-E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Muli Regular"/>
                        </a:rPr>
                        <m:t>σ</m:t>
                      </m:r>
                    </m:oMath>
                  </m:oMathPara>
                </a14:m>
                <a:endParaRPr kumimoji="0" lang="es-ES" sz="6000" b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Muli Regular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6B9C631-D1A7-3104-DC4E-EE035B614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176" y="7081454"/>
                <a:ext cx="1377108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F0FE94-85BE-E3F5-3C81-F099189682F1}"/>
                  </a:ext>
                </a:extLst>
              </p:cNvPr>
              <p:cNvSpPr txBox="1"/>
              <p:nvPr/>
            </p:nvSpPr>
            <p:spPr>
              <a:xfrm>
                <a:off x="20629176" y="4116080"/>
                <a:ext cx="1377108" cy="23825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s-ES" sz="6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</m:ctrlPr>
                        </m:fPr>
                        <m:num>
                          <m:r>
                            <a:rPr kumimoji="0" lang="es-ES" sz="6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kumimoji="0" lang="es-ES" sz="60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Φ</m:t>
                          </m:r>
                        </m:num>
                        <m:den>
                          <m:r>
                            <a:rPr kumimoji="0" lang="es-ES" sz="6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</m:ctrlPr>
                            </m:sSubPr>
                            <m:e>
                              <m: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s-ES" sz="6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𝜈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s-ES" sz="6000" b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Muli Regular"/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6F0FE94-85BE-E3F5-3C81-F09918968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9176" y="4116080"/>
                <a:ext cx="1377108" cy="23825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2900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F31539-9C2C-0948-D841-C5886C03DF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18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0EC45B-081F-236C-D329-BBC3B7463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9957" y="1342309"/>
            <a:ext cx="9415825" cy="61821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8F15017-9C9C-D0C2-D27E-E1994ECA4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5025" y="7484694"/>
            <a:ext cx="9415825" cy="61821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3A0A9E3-3AC6-FCF3-1637-98FDDB070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8220" y="1351721"/>
            <a:ext cx="9415825" cy="6182140"/>
          </a:xfrm>
          <a:prstGeom prst="rect">
            <a:avLst/>
          </a:prstGeom>
        </p:spPr>
      </p:pic>
      <p:sp>
        <p:nvSpPr>
          <p:cNvPr id="12" name="Example  title here">
            <a:extLst>
              <a:ext uri="{FF2B5EF4-FFF2-40B4-BE49-F238E27FC236}">
                <a16:creationId xmlns:a16="http://schemas.microsoft.com/office/drawing/2014/main" id="{CA0DDFF5-9BF6-A6C3-C819-EAEEA485E228}"/>
              </a:ext>
            </a:extLst>
          </p:cNvPr>
          <p:cNvSpPr txBox="1">
            <a:spLocks/>
          </p:cNvSpPr>
          <p:nvPr/>
        </p:nvSpPr>
        <p:spPr>
          <a:xfrm>
            <a:off x="5764597" y="4433379"/>
            <a:ext cx="4080863" cy="914400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hangingPunct="1"/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</a:t>
            </a:r>
            <a:r>
              <a:rPr lang="es-ES" sz="6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SN 1987 A</a:t>
            </a:r>
            <a:endParaRPr lang="es-ES" sz="7200" spc="300" dirty="0">
              <a:solidFill>
                <a:schemeClr val="tx1">
                  <a:lumMod val="85000"/>
                  <a:lumOff val="15000"/>
                </a:schemeClr>
              </a:solidFill>
              <a:latin typeface="Mul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xample  title here">
                <a:extLst>
                  <a:ext uri="{FF2B5EF4-FFF2-40B4-BE49-F238E27FC236}">
                    <a16:creationId xmlns:a16="http://schemas.microsoft.com/office/drawing/2014/main" id="{C6C3EAAF-6BC6-AC13-5EF3-85401F564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13879" y="4433379"/>
                <a:ext cx="2879468" cy="914400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hangingPunct="1"/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14:m>
                  <m:oMath xmlns:m="http://schemas.openxmlformats.org/officeDocument/2006/math">
                    <m:r>
                      <a:rPr lang="es-MX" sz="6000" b="0" i="0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28 </m:t>
                    </m:r>
                    <m:sSub>
                      <m:sSubPr>
                        <m:ctrlP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s-ES" sz="72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</p:txBody>
          </p:sp>
        </mc:Choice>
        <mc:Fallback xmlns="">
          <p:sp>
            <p:nvSpPr>
              <p:cNvPr id="13" name="Example  title here">
                <a:extLst>
                  <a:ext uri="{FF2B5EF4-FFF2-40B4-BE49-F238E27FC236}">
                    <a16:creationId xmlns:a16="http://schemas.microsoft.com/office/drawing/2014/main" id="{C6C3EAAF-6BC6-AC13-5EF3-85401F56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3879" y="4433379"/>
                <a:ext cx="2879468" cy="914400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xample  title here">
                <a:extLst>
                  <a:ext uri="{FF2B5EF4-FFF2-40B4-BE49-F238E27FC236}">
                    <a16:creationId xmlns:a16="http://schemas.microsoft.com/office/drawing/2014/main" id="{266A2361-EF85-BCB1-12BE-066339EC36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45269" y="10483042"/>
                <a:ext cx="2879468" cy="914400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hangingPunct="1"/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14:m>
                  <m:oMath xmlns:m="http://schemas.openxmlformats.org/officeDocument/2006/math">
                    <m:r>
                      <a:rPr lang="es-MX" sz="6000" spc="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s-MX" sz="6000" b="0" i="0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5 </m:t>
                    </m:r>
                    <m:sSub>
                      <m:sSubPr>
                        <m:ctrlP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s-ES" sz="72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</p:txBody>
          </p:sp>
        </mc:Choice>
        <mc:Fallback xmlns="">
          <p:sp>
            <p:nvSpPr>
              <p:cNvPr id="14" name="Example  title here">
                <a:extLst>
                  <a:ext uri="{FF2B5EF4-FFF2-40B4-BE49-F238E27FC236}">
                    <a16:creationId xmlns:a16="http://schemas.microsoft.com/office/drawing/2014/main" id="{266A2361-EF85-BCB1-12BE-066339EC3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5269" y="10483042"/>
                <a:ext cx="2879468" cy="914400"/>
              </a:xfrm>
              <a:prstGeom prst="rect">
                <a:avLst/>
              </a:prstGeom>
              <a:blipFill>
                <a:blip r:embed="rId6"/>
                <a:stretch>
                  <a:fillRect l="-16102" t="-47333" b="-6333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xample  title here">
            <a:extLst>
              <a:ext uri="{FF2B5EF4-FFF2-40B4-BE49-F238E27FC236}">
                <a16:creationId xmlns:a16="http://schemas.microsoft.com/office/drawing/2014/main" id="{AF529E63-C0B8-F4AF-292C-5EB15FB65CBF}"/>
              </a:ext>
            </a:extLst>
          </p:cNvPr>
          <p:cNvSpPr txBox="1">
            <a:spLocks/>
          </p:cNvSpPr>
          <p:nvPr/>
        </p:nvSpPr>
        <p:spPr>
          <a:xfrm>
            <a:off x="6597870" y="244127"/>
            <a:ext cx="11983392" cy="791009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z="6000" spc="300" dirty="0" err="1">
                <a:latin typeface="Muli"/>
              </a:rPr>
              <a:t>Recoil</a:t>
            </a:r>
            <a:r>
              <a:rPr lang="es-ES" sz="6000" spc="300" dirty="0">
                <a:latin typeface="Muli"/>
              </a:rPr>
              <a:t> </a:t>
            </a:r>
            <a:r>
              <a:rPr lang="es-ES" sz="6000" spc="300" dirty="0" err="1">
                <a:latin typeface="Muli"/>
              </a:rPr>
              <a:t>spectrum</a:t>
            </a:r>
            <a:endParaRPr lang="es-MX" sz="6000" spc="300" dirty="0"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63292246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ample  title here">
            <a:extLst>
              <a:ext uri="{FF2B5EF4-FFF2-40B4-BE49-F238E27FC236}">
                <a16:creationId xmlns:a16="http://schemas.microsoft.com/office/drawing/2014/main" id="{AAD96BF9-E991-0038-EAD8-89B2A48D0409}"/>
              </a:ext>
            </a:extLst>
          </p:cNvPr>
          <p:cNvSpPr txBox="1">
            <a:spLocks/>
          </p:cNvSpPr>
          <p:nvPr/>
        </p:nvSpPr>
        <p:spPr>
          <a:xfrm>
            <a:off x="2225114" y="6138736"/>
            <a:ext cx="19933772" cy="1438527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n-US" sz="11500" spc="600" dirty="0">
                <a:latin typeface="Muli"/>
              </a:rPr>
              <a:t>Results</a:t>
            </a:r>
            <a:endParaRPr lang="es-MX" sz="11500" spc="600" dirty="0">
              <a:latin typeface="Muli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BF1A546-0A9D-84F6-5CFA-D7334575B3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77388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401DC81-97A6-824C-561B-5C7D19E622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</a:t>
            </a:fld>
            <a:endParaRPr lang="es-MX"/>
          </a:p>
        </p:txBody>
      </p:sp>
      <p:sp>
        <p:nvSpPr>
          <p:cNvPr id="3" name="Example  title here">
            <a:extLst>
              <a:ext uri="{FF2B5EF4-FFF2-40B4-BE49-F238E27FC236}">
                <a16:creationId xmlns:a16="http://schemas.microsoft.com/office/drawing/2014/main" id="{ED351B83-16AB-2C8C-1FD3-0DAF57E18549}"/>
              </a:ext>
            </a:extLst>
          </p:cNvPr>
          <p:cNvSpPr txBox="1">
            <a:spLocks/>
          </p:cNvSpPr>
          <p:nvPr/>
        </p:nvSpPr>
        <p:spPr>
          <a:xfrm>
            <a:off x="4248132" y="885155"/>
            <a:ext cx="15887735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pc="300" dirty="0" err="1">
                <a:latin typeface="Muli"/>
              </a:rPr>
              <a:t>Overview</a:t>
            </a:r>
            <a:endParaRPr lang="es-MX" b="1" spc="300" dirty="0">
              <a:latin typeface="Mul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xample  title here">
                <a:extLst>
                  <a:ext uri="{FF2B5EF4-FFF2-40B4-BE49-F238E27FC236}">
                    <a16:creationId xmlns:a16="http://schemas.microsoft.com/office/drawing/2014/main" id="{D6728054-0C2A-D36D-C1DA-9BB25A3AC0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8256" y="2763079"/>
                <a:ext cx="19327488" cy="8746434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Supernova neutrinos</a:t>
                </a: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Modeling</a:t>
                </a:r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Cryogenic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detectors</a:t>
                </a:r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CE</a:t>
                </a:r>
                <a14:m>
                  <m:oMath xmlns:m="http://schemas.openxmlformats.org/officeDocument/2006/math">
                    <m:r>
                      <a:rPr lang="es-ES" sz="6000" i="1" spc="3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NS</a:t>
                </a:r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Results</a:t>
                </a:r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Summary</a:t>
                </a:r>
                <a:endParaRPr lang="es-MX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</p:txBody>
          </p:sp>
        </mc:Choice>
        <mc:Fallback xmlns="">
          <p:sp>
            <p:nvSpPr>
              <p:cNvPr id="5" name="Example  title here">
                <a:extLst>
                  <a:ext uri="{FF2B5EF4-FFF2-40B4-BE49-F238E27FC236}">
                    <a16:creationId xmlns:a16="http://schemas.microsoft.com/office/drawing/2014/main" id="{D6728054-0C2A-D36D-C1DA-9BB25A3AC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256" y="2763079"/>
                <a:ext cx="19327488" cy="8746434"/>
              </a:xfrm>
              <a:prstGeom prst="rect">
                <a:avLst/>
              </a:prstGeom>
              <a:blipFill>
                <a:blip r:embed="rId2"/>
                <a:stretch>
                  <a:fillRect l="-1735" t="-397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14029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401DC81-97A6-824C-561B-5C7D19E622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20</a:t>
            </a:fld>
            <a:endParaRPr lang="es-MX"/>
          </a:p>
        </p:txBody>
      </p:sp>
      <p:sp>
        <p:nvSpPr>
          <p:cNvPr id="3" name="Example  title here">
            <a:extLst>
              <a:ext uri="{FF2B5EF4-FFF2-40B4-BE49-F238E27FC236}">
                <a16:creationId xmlns:a16="http://schemas.microsoft.com/office/drawing/2014/main" id="{ED351B83-16AB-2C8C-1FD3-0DAF57E18549}"/>
              </a:ext>
            </a:extLst>
          </p:cNvPr>
          <p:cNvSpPr txBox="1">
            <a:spLocks/>
          </p:cNvSpPr>
          <p:nvPr/>
        </p:nvSpPr>
        <p:spPr>
          <a:xfrm>
            <a:off x="4248132" y="885155"/>
            <a:ext cx="15887735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pc="300" dirty="0" err="1">
                <a:latin typeface="Muli"/>
              </a:rPr>
              <a:t>Results</a:t>
            </a:r>
            <a:endParaRPr lang="es-MX" b="1" spc="300" dirty="0">
              <a:latin typeface="Muli"/>
            </a:endParaRPr>
          </a:p>
        </p:txBody>
      </p:sp>
      <p:sp>
        <p:nvSpPr>
          <p:cNvPr id="4" name="Example  title here">
            <a:extLst>
              <a:ext uri="{FF2B5EF4-FFF2-40B4-BE49-F238E27FC236}">
                <a16:creationId xmlns:a16="http://schemas.microsoft.com/office/drawing/2014/main" id="{235BADB7-1E1F-5999-7CA5-9430F8B49482}"/>
              </a:ext>
            </a:extLst>
          </p:cNvPr>
          <p:cNvSpPr txBox="1">
            <a:spLocks/>
          </p:cNvSpPr>
          <p:nvPr/>
        </p:nvSpPr>
        <p:spPr>
          <a:xfrm>
            <a:off x="1922373" y="2718638"/>
            <a:ext cx="9110060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hangingPunct="1"/>
            <a:r>
              <a:rPr lang="es-ES" spc="300" dirty="0" err="1">
                <a:latin typeface="Muli"/>
              </a:rPr>
              <a:t>Number</a:t>
            </a:r>
            <a:r>
              <a:rPr lang="es-ES" spc="300" dirty="0">
                <a:latin typeface="Muli"/>
              </a:rPr>
              <a:t> </a:t>
            </a:r>
            <a:r>
              <a:rPr lang="es-ES" spc="300" dirty="0" err="1">
                <a:latin typeface="Muli"/>
              </a:rPr>
              <a:t>of</a:t>
            </a:r>
            <a:r>
              <a:rPr lang="es-ES" spc="300" dirty="0">
                <a:latin typeface="Muli"/>
              </a:rPr>
              <a:t> </a:t>
            </a:r>
            <a:r>
              <a:rPr lang="es-ES" spc="300" dirty="0" err="1">
                <a:latin typeface="Muli"/>
              </a:rPr>
              <a:t>events</a:t>
            </a:r>
            <a:endParaRPr lang="es-MX" b="1" spc="300" dirty="0">
              <a:latin typeface="Mul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xample  title here">
                <a:extLst>
                  <a:ext uri="{FF2B5EF4-FFF2-40B4-BE49-F238E27FC236}">
                    <a16:creationId xmlns:a16="http://schemas.microsoft.com/office/drawing/2014/main" id="{D6728054-0C2A-D36D-C1DA-9BB25A3AC0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5686" y="4143580"/>
                <a:ext cx="19085636" cy="8220698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Different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energy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thresholds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and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masses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for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IZIP and HV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detectors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and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also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by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substrate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(Si and Ge)</a:t>
                </a: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s-ES" sz="72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Event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pileup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probability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due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to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trigger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latency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14:m>
                  <m:oMath xmlns:m="http://schemas.openxmlformats.org/officeDocument/2006/math">
                    <m:r>
                      <a:rPr lang="es-ES" sz="7200" i="1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s-MX" sz="7200" b="0" i="1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s-MX" sz="72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72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MX" sz="72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MX" sz="72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s-ES" sz="72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s-ES" sz="72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Discovery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potential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(</a:t>
                </a:r>
                <a14:m>
                  <m:oMath xmlns:m="http://schemas.openxmlformats.org/officeDocument/2006/math">
                    <m:r>
                      <a:rPr lang="es-ES" sz="7200" b="0" i="1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s-ES" sz="7200" b="0" i="1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) set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assuming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zero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background</a:t>
                </a:r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72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events</a:t>
                </a:r>
                <a:endParaRPr lang="es-ES" sz="72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</p:txBody>
          </p:sp>
        </mc:Choice>
        <mc:Fallback xmlns="">
          <p:sp>
            <p:nvSpPr>
              <p:cNvPr id="5" name="Example  title here">
                <a:extLst>
                  <a:ext uri="{FF2B5EF4-FFF2-40B4-BE49-F238E27FC236}">
                    <a16:creationId xmlns:a16="http://schemas.microsoft.com/office/drawing/2014/main" id="{D6728054-0C2A-D36D-C1DA-9BB25A3AC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686" y="4143580"/>
                <a:ext cx="19085636" cy="8220698"/>
              </a:xfrm>
              <a:prstGeom prst="rect">
                <a:avLst/>
              </a:prstGeom>
              <a:blipFill>
                <a:blip r:embed="rId2"/>
                <a:stretch>
                  <a:fillRect l="-2236" t="-5267" r="-894" b="-363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49661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F31539-9C2C-0948-D841-C5886C03DF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21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0EC45B-081F-236C-D329-BBC3B7463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8337" y="0"/>
            <a:ext cx="20606756" cy="13702321"/>
          </a:xfrm>
          <a:prstGeom prst="rect">
            <a:avLst/>
          </a:prstGeom>
        </p:spPr>
      </p:pic>
      <p:sp>
        <p:nvSpPr>
          <p:cNvPr id="2" name="Example  title here">
            <a:extLst>
              <a:ext uri="{FF2B5EF4-FFF2-40B4-BE49-F238E27FC236}">
                <a16:creationId xmlns:a16="http://schemas.microsoft.com/office/drawing/2014/main" id="{810BA1DF-F7F3-1A46-7A09-BA28B5D5FAC6}"/>
              </a:ext>
            </a:extLst>
          </p:cNvPr>
          <p:cNvSpPr txBox="1">
            <a:spLocks/>
          </p:cNvSpPr>
          <p:nvPr/>
        </p:nvSpPr>
        <p:spPr>
          <a:xfrm>
            <a:off x="16941868" y="634967"/>
            <a:ext cx="4080863" cy="914400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hangingPunct="1"/>
            <a:r>
              <a:rPr lang="es-E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</a:t>
            </a:r>
            <a:r>
              <a:rPr lang="es-ES" sz="6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SN 1987 A</a:t>
            </a:r>
            <a:endParaRPr lang="es-ES" sz="7200" spc="300" dirty="0">
              <a:solidFill>
                <a:schemeClr val="tx1">
                  <a:lumMod val="85000"/>
                  <a:lumOff val="15000"/>
                </a:schemeClr>
              </a:solidFill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31545718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F31539-9C2C-0948-D841-C5886C03DF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22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0EC45B-081F-236C-D329-BBC3B7463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8334" y="0"/>
            <a:ext cx="20606759" cy="137023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Example  title here">
                <a:extLst>
                  <a:ext uri="{FF2B5EF4-FFF2-40B4-BE49-F238E27FC236}">
                    <a16:creationId xmlns:a16="http://schemas.microsoft.com/office/drawing/2014/main" id="{810BA1DF-F7F3-1A46-7A09-BA28B5D5FA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41868" y="634967"/>
                <a:ext cx="4080863" cy="914400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algn="ctr" hangingPunct="1"/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28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s-ES" sz="72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</p:txBody>
          </p:sp>
        </mc:Choice>
        <mc:Fallback xmlns="">
          <p:sp>
            <p:nvSpPr>
              <p:cNvPr id="2" name="Example  title here">
                <a:extLst>
                  <a:ext uri="{FF2B5EF4-FFF2-40B4-BE49-F238E27FC236}">
                    <a16:creationId xmlns:a16="http://schemas.microsoft.com/office/drawing/2014/main" id="{810BA1DF-F7F3-1A46-7A09-BA28B5D5F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1868" y="634967"/>
                <a:ext cx="4080863" cy="914400"/>
              </a:xfrm>
              <a:prstGeom prst="rect">
                <a:avLst/>
              </a:prstGeom>
              <a:blipFill>
                <a:blip r:embed="rId3"/>
                <a:stretch>
                  <a:fillRect t="-26000" b="-4933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97050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F31539-9C2C-0948-D841-C5886C03DF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23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0EC45B-081F-236C-D329-BBC3B7463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8335" y="0"/>
            <a:ext cx="20606759" cy="137023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Example  title here">
                <a:extLst>
                  <a:ext uri="{FF2B5EF4-FFF2-40B4-BE49-F238E27FC236}">
                    <a16:creationId xmlns:a16="http://schemas.microsoft.com/office/drawing/2014/main" id="{810BA1DF-F7F3-1A46-7A09-BA28B5D5FA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41868" y="634967"/>
                <a:ext cx="4080863" cy="914400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algn="ctr" hangingPunct="1"/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15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s-ES" sz="72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</p:txBody>
          </p:sp>
        </mc:Choice>
        <mc:Fallback xmlns="">
          <p:sp>
            <p:nvSpPr>
              <p:cNvPr id="2" name="Example  title here">
                <a:extLst>
                  <a:ext uri="{FF2B5EF4-FFF2-40B4-BE49-F238E27FC236}">
                    <a16:creationId xmlns:a16="http://schemas.microsoft.com/office/drawing/2014/main" id="{810BA1DF-F7F3-1A46-7A09-BA28B5D5F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1868" y="634967"/>
                <a:ext cx="4080863" cy="914400"/>
              </a:xfrm>
              <a:prstGeom prst="rect">
                <a:avLst/>
              </a:prstGeom>
              <a:blipFill>
                <a:blip r:embed="rId3"/>
                <a:stretch>
                  <a:fillRect t="-26000" b="-4933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416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ample  title here">
            <a:extLst>
              <a:ext uri="{FF2B5EF4-FFF2-40B4-BE49-F238E27FC236}">
                <a16:creationId xmlns:a16="http://schemas.microsoft.com/office/drawing/2014/main" id="{B3D584B8-3AA2-7A58-2F36-3CCB1EDA2462}"/>
              </a:ext>
            </a:extLst>
          </p:cNvPr>
          <p:cNvSpPr txBox="1">
            <a:spLocks/>
          </p:cNvSpPr>
          <p:nvPr/>
        </p:nvSpPr>
        <p:spPr>
          <a:xfrm>
            <a:off x="4248132" y="1052547"/>
            <a:ext cx="15887735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pc="300" dirty="0" err="1">
                <a:latin typeface="Muli"/>
              </a:rPr>
              <a:t>Results</a:t>
            </a:r>
            <a:endParaRPr lang="es-MX" b="1" spc="300" dirty="0">
              <a:latin typeface="Muli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F31539-9C2C-0948-D841-C5886C03DF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24</a:t>
            </a:fld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6DC657E9-EFC9-392B-6F5E-62E490F443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6799623"/>
                  </p:ext>
                </p:extLst>
              </p:nvPr>
            </p:nvGraphicFramePr>
            <p:xfrm>
              <a:off x="4248131" y="3259518"/>
              <a:ext cx="15887736" cy="71833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5912">
                      <a:extLst>
                        <a:ext uri="{9D8B030D-6E8A-4147-A177-3AD203B41FA5}">
                          <a16:colId xmlns:a16="http://schemas.microsoft.com/office/drawing/2014/main" val="1497869379"/>
                        </a:ext>
                      </a:extLst>
                    </a:gridCol>
                    <a:gridCol w="5295912">
                      <a:extLst>
                        <a:ext uri="{9D8B030D-6E8A-4147-A177-3AD203B41FA5}">
                          <a16:colId xmlns:a16="http://schemas.microsoft.com/office/drawing/2014/main" val="4099916312"/>
                        </a:ext>
                      </a:extLst>
                    </a:gridCol>
                    <a:gridCol w="5295912">
                      <a:extLst>
                        <a:ext uri="{9D8B030D-6E8A-4147-A177-3AD203B41FA5}">
                          <a16:colId xmlns:a16="http://schemas.microsoft.com/office/drawing/2014/main" val="26409301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Substrate</a:t>
                          </a:r>
                          <a:endParaRPr lang="es-MX" sz="6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 err="1"/>
                            <a:t>Distance</a:t>
                          </a:r>
                          <a:r>
                            <a:rPr lang="es-ES" sz="6000" dirty="0"/>
                            <a:t> (</a:t>
                          </a:r>
                          <a:r>
                            <a:rPr lang="es-ES" sz="6000" dirty="0" err="1"/>
                            <a:t>kpc</a:t>
                          </a:r>
                          <a:r>
                            <a:rPr lang="es-ES" sz="6000" dirty="0"/>
                            <a:t>)</a:t>
                          </a:r>
                          <a:endParaRPr lang="es-MX" sz="6000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6230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SN 1987 A</a:t>
                          </a:r>
                          <a:endParaRPr lang="es-MX" sz="6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Si</a:t>
                          </a:r>
                          <a:endParaRPr lang="es-MX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0.40</m:t>
                                    </m:r>
                                  </m:e>
                                  <m:sub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−0.06</m:t>
                                    </m:r>
                                  </m:sub>
                                  <m:sup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+0.07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6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74301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Ge</a:t>
                          </a:r>
                          <a:endParaRPr lang="es-MX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2.37</m:t>
                                    </m:r>
                                  </m:e>
                                  <m:sub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−0.36</m:t>
                                    </m:r>
                                  </m:sub>
                                  <m:sup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+0.43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6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9855662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28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MX" sz="6000" b="0" i="1" spc="30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6000" b="0" i="1" spc="30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MX" sz="6000" b="0" i="1" spc="30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⊙</m:t>
                                  </m:r>
                                </m:sub>
                              </m:sSub>
                            </m:oMath>
                          </a14:m>
                          <a:endParaRPr lang="es-MX" sz="6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Si</a:t>
                          </a:r>
                          <a:endParaRPr lang="es-MX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0.41</m:t>
                                    </m:r>
                                  </m:e>
                                  <m:sub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−0.06</m:t>
                                    </m:r>
                                  </m:sub>
                                  <m:sup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+0.07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6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6053779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s-MX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Ge</a:t>
                          </a:r>
                          <a:endParaRPr lang="es-MX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2.45</m:t>
                                    </m:r>
                                  </m:e>
                                  <m:sub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−0.37</m:t>
                                    </m:r>
                                  </m:sub>
                                  <m:sup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+0.44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6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4112106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15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MX" sz="6000" b="0" i="1" spc="30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6000" b="0" i="1" spc="30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MX" sz="6000" b="0" i="1" spc="30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⊙</m:t>
                                  </m:r>
                                </m:sub>
                              </m:sSub>
                            </m:oMath>
                          </a14:m>
                          <a:endParaRPr lang="es-MX" sz="6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Si</a:t>
                          </a:r>
                          <a:endParaRPr lang="es-MX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0.40</m:t>
                                    </m:r>
                                  </m:e>
                                  <m:sub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−0.06</m:t>
                                    </m:r>
                                  </m:sub>
                                  <m:sup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+0.07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6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919004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s-MX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Ge</a:t>
                          </a:r>
                          <a:endParaRPr lang="es-MX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2.41</m:t>
                                    </m:r>
                                  </m:e>
                                  <m:sub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−0.37</m:t>
                                    </m:r>
                                  </m:sub>
                                  <m:sup>
                                    <m:r>
                                      <a:rPr lang="es-ES" sz="6000" b="0" i="1" smtClean="0">
                                        <a:latin typeface="Cambria Math" panose="02040503050406030204" pitchFamily="18" charset="0"/>
                                      </a:rPr>
                                      <m:t>+0.43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6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09352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6DC657E9-EFC9-392B-6F5E-62E490F443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6799623"/>
                  </p:ext>
                </p:extLst>
              </p:nvPr>
            </p:nvGraphicFramePr>
            <p:xfrm>
              <a:off x="4248131" y="3259518"/>
              <a:ext cx="15887736" cy="718337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5912">
                      <a:extLst>
                        <a:ext uri="{9D8B030D-6E8A-4147-A177-3AD203B41FA5}">
                          <a16:colId xmlns:a16="http://schemas.microsoft.com/office/drawing/2014/main" val="1497869379"/>
                        </a:ext>
                      </a:extLst>
                    </a:gridCol>
                    <a:gridCol w="5295912">
                      <a:extLst>
                        <a:ext uri="{9D8B030D-6E8A-4147-A177-3AD203B41FA5}">
                          <a16:colId xmlns:a16="http://schemas.microsoft.com/office/drawing/2014/main" val="4099916312"/>
                        </a:ext>
                      </a:extLst>
                    </a:gridCol>
                    <a:gridCol w="5295912">
                      <a:extLst>
                        <a:ext uri="{9D8B030D-6E8A-4147-A177-3AD203B41FA5}">
                          <a16:colId xmlns:a16="http://schemas.microsoft.com/office/drawing/2014/main" val="2640930166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Substrate</a:t>
                          </a:r>
                          <a:endParaRPr lang="es-MX" sz="6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 err="1"/>
                            <a:t>Distance</a:t>
                          </a:r>
                          <a:r>
                            <a:rPr lang="es-ES" sz="6000" dirty="0"/>
                            <a:t> (</a:t>
                          </a:r>
                          <a:r>
                            <a:rPr lang="es-ES" sz="6000" dirty="0" err="1"/>
                            <a:t>kpc</a:t>
                          </a:r>
                          <a:r>
                            <a:rPr lang="es-ES" sz="6000" dirty="0"/>
                            <a:t>)</a:t>
                          </a:r>
                          <a:endParaRPr lang="es-MX" sz="6000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6230"/>
                      </a:ext>
                    </a:extLst>
                  </a:tr>
                  <a:tr h="102958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SN 1987 A</a:t>
                          </a:r>
                          <a:endParaRPr lang="es-MX" sz="6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Si</a:t>
                          </a:r>
                          <a:endParaRPr lang="es-MX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200230" t="-115385" r="-230" b="-537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7430185"/>
                      </a:ext>
                    </a:extLst>
                  </a:tr>
                  <a:tr h="1029589"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Ge</a:t>
                          </a:r>
                          <a:endParaRPr lang="es-MX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200230" t="-215385" r="-230" b="-437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9855662"/>
                      </a:ext>
                    </a:extLst>
                  </a:tr>
                  <a:tr h="1029589">
                    <a:tc rowSpan="2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5" t="-157227" r="-200345" b="-1182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Si</a:t>
                          </a:r>
                          <a:endParaRPr lang="es-MX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200230" t="-313529" r="-230" b="-3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053779"/>
                      </a:ext>
                    </a:extLst>
                  </a:tr>
                  <a:tr h="1029589">
                    <a:tc vMerge="1">
                      <a:txBody>
                        <a:bodyPr/>
                        <a:lstStyle/>
                        <a:p>
                          <a:pPr algn="ctr"/>
                          <a:endParaRPr lang="es-MX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Ge</a:t>
                          </a:r>
                          <a:endParaRPr lang="es-MX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200230" t="-415976" r="-230" b="-2372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4112106"/>
                      </a:ext>
                    </a:extLst>
                  </a:tr>
                  <a:tr h="1029589">
                    <a:tc rowSpan="2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15" t="-257988" r="-200345" b="-18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Si</a:t>
                          </a:r>
                          <a:endParaRPr lang="es-MX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200230" t="-515976" r="-230" b="-1372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9190043"/>
                      </a:ext>
                    </a:extLst>
                  </a:tr>
                  <a:tr h="1029589">
                    <a:tc vMerge="1">
                      <a:txBody>
                        <a:bodyPr/>
                        <a:lstStyle/>
                        <a:p>
                          <a:pPr algn="ctr"/>
                          <a:endParaRPr lang="es-MX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6000" dirty="0"/>
                            <a:t>Ge</a:t>
                          </a:r>
                          <a:endParaRPr lang="es-MX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200230" t="-615976" r="-230" b="-372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09352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0511726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8C667D0-46C4-9523-BC8F-24936D3FC7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25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2EB61A-50B2-C93B-177D-029FEB806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2467311"/>
            <a:ext cx="24178864" cy="8781378"/>
          </a:xfrm>
          <a:prstGeom prst="rect">
            <a:avLst/>
          </a:prstGeom>
        </p:spPr>
      </p:pic>
      <p:sp>
        <p:nvSpPr>
          <p:cNvPr id="5" name="Example  title here">
            <a:extLst>
              <a:ext uri="{FF2B5EF4-FFF2-40B4-BE49-F238E27FC236}">
                <a16:creationId xmlns:a16="http://schemas.microsoft.com/office/drawing/2014/main" id="{26D464D0-26CC-C19D-0664-35E0366F0760}"/>
              </a:ext>
            </a:extLst>
          </p:cNvPr>
          <p:cNvSpPr txBox="1">
            <a:spLocks/>
          </p:cNvSpPr>
          <p:nvPr/>
        </p:nvSpPr>
        <p:spPr>
          <a:xfrm>
            <a:off x="15438177" y="12363730"/>
            <a:ext cx="7046918" cy="546681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hangingPunct="1"/>
            <a:r>
              <a:rPr lang="en-US" sz="4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Mukhopadhyay et. al. 2020</a:t>
            </a:r>
            <a:endParaRPr lang="es-MX" sz="4000" spc="300" dirty="0">
              <a:solidFill>
                <a:schemeClr val="tx1">
                  <a:lumMod val="85000"/>
                  <a:lumOff val="15000"/>
                </a:schemeClr>
              </a:solidFill>
              <a:latin typeface="Muli"/>
            </a:endParaRPr>
          </a:p>
        </p:txBody>
      </p:sp>
      <p:sp>
        <p:nvSpPr>
          <p:cNvPr id="6" name="Example  title here">
            <a:extLst>
              <a:ext uri="{FF2B5EF4-FFF2-40B4-BE49-F238E27FC236}">
                <a16:creationId xmlns:a16="http://schemas.microsoft.com/office/drawing/2014/main" id="{8FC62C72-3EA0-F7C7-A1BF-B7B567684518}"/>
              </a:ext>
            </a:extLst>
          </p:cNvPr>
          <p:cNvSpPr txBox="1">
            <a:spLocks/>
          </p:cNvSpPr>
          <p:nvPr/>
        </p:nvSpPr>
        <p:spPr>
          <a:xfrm>
            <a:off x="3077817" y="659677"/>
            <a:ext cx="18228365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pc="300" dirty="0">
                <a:latin typeface="Muli"/>
              </a:rPr>
              <a:t>Pre-SN candidates </a:t>
            </a:r>
            <a:r>
              <a:rPr lang="es-ES" spc="300" dirty="0" err="1">
                <a:latin typeface="Muli"/>
              </a:rPr>
              <a:t>closer</a:t>
            </a:r>
            <a:r>
              <a:rPr lang="es-ES" spc="300" dirty="0">
                <a:latin typeface="Muli"/>
              </a:rPr>
              <a:t> </a:t>
            </a:r>
            <a:r>
              <a:rPr lang="es-ES" spc="300" dirty="0" err="1">
                <a:latin typeface="Muli"/>
              </a:rPr>
              <a:t>than</a:t>
            </a:r>
            <a:r>
              <a:rPr lang="es-ES" spc="300" dirty="0">
                <a:latin typeface="Muli"/>
              </a:rPr>
              <a:t> 1 </a:t>
            </a:r>
            <a:r>
              <a:rPr lang="es-ES" spc="300" dirty="0" err="1">
                <a:latin typeface="Muli"/>
              </a:rPr>
              <a:t>kpc</a:t>
            </a:r>
            <a:endParaRPr lang="es-MX" b="1" spc="300" dirty="0">
              <a:latin typeface="Muli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D65969F-A749-E9DF-486E-7D3A7E0434F0}"/>
              </a:ext>
            </a:extLst>
          </p:cNvPr>
          <p:cNvSpPr/>
          <p:nvPr/>
        </p:nvSpPr>
        <p:spPr>
          <a:xfrm>
            <a:off x="11390244" y="4830417"/>
            <a:ext cx="1192696" cy="655983"/>
          </a:xfrm>
          <a:prstGeom prst="roundRect">
            <a:avLst/>
          </a:prstGeom>
          <a:noFill/>
          <a:ln w="381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B96A3D2-E6D8-60F5-BDA7-5EB46EB3CB78}"/>
              </a:ext>
            </a:extLst>
          </p:cNvPr>
          <p:cNvSpPr/>
          <p:nvPr/>
        </p:nvSpPr>
        <p:spPr>
          <a:xfrm>
            <a:off x="13013637" y="5370442"/>
            <a:ext cx="1192696" cy="655983"/>
          </a:xfrm>
          <a:prstGeom prst="roundRect">
            <a:avLst/>
          </a:prstGeom>
          <a:noFill/>
          <a:ln w="381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F8BC448-CA4D-0FC9-4F9B-84AC91DBBC88}"/>
              </a:ext>
            </a:extLst>
          </p:cNvPr>
          <p:cNvSpPr/>
          <p:nvPr/>
        </p:nvSpPr>
        <p:spPr>
          <a:xfrm>
            <a:off x="10190923" y="8501269"/>
            <a:ext cx="1192696" cy="655983"/>
          </a:xfrm>
          <a:prstGeom prst="roundRect">
            <a:avLst/>
          </a:prstGeom>
          <a:noFill/>
          <a:ln w="381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6979775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ample  title here">
            <a:extLst>
              <a:ext uri="{FF2B5EF4-FFF2-40B4-BE49-F238E27FC236}">
                <a16:creationId xmlns:a16="http://schemas.microsoft.com/office/drawing/2014/main" id="{AAD96BF9-E991-0038-EAD8-89B2A48D0409}"/>
              </a:ext>
            </a:extLst>
          </p:cNvPr>
          <p:cNvSpPr txBox="1">
            <a:spLocks/>
          </p:cNvSpPr>
          <p:nvPr/>
        </p:nvSpPr>
        <p:spPr>
          <a:xfrm>
            <a:off x="2225114" y="6138736"/>
            <a:ext cx="19933772" cy="1438527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n-US" sz="11500" spc="600" dirty="0">
                <a:latin typeface="Muli"/>
              </a:rPr>
              <a:t>Summary</a:t>
            </a:r>
            <a:endParaRPr lang="es-MX" sz="11500" spc="600" dirty="0">
              <a:latin typeface="Muli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BF1A546-0A9D-84F6-5CFA-D7334575B3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08814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ample  title here">
            <a:extLst>
              <a:ext uri="{FF2B5EF4-FFF2-40B4-BE49-F238E27FC236}">
                <a16:creationId xmlns:a16="http://schemas.microsoft.com/office/drawing/2014/main" id="{B3D584B8-3AA2-7A58-2F36-3CCB1EDA2462}"/>
              </a:ext>
            </a:extLst>
          </p:cNvPr>
          <p:cNvSpPr txBox="1">
            <a:spLocks/>
          </p:cNvSpPr>
          <p:nvPr/>
        </p:nvSpPr>
        <p:spPr>
          <a:xfrm>
            <a:off x="4248132" y="1052547"/>
            <a:ext cx="15887735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pc="300" dirty="0" err="1">
                <a:latin typeface="Muli"/>
              </a:rPr>
              <a:t>Summary</a:t>
            </a:r>
            <a:endParaRPr lang="es-MX" b="1" spc="300" dirty="0">
              <a:latin typeface="Muli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F31539-9C2C-0948-D841-C5886C03DF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27</a:t>
            </a:fld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xample  title here">
                <a:extLst>
                  <a:ext uri="{FF2B5EF4-FFF2-40B4-BE49-F238E27FC236}">
                    <a16:creationId xmlns:a16="http://schemas.microsoft.com/office/drawing/2014/main" id="{013E2A51-7D3C-8AA7-F995-440E3377B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4529" y="2437733"/>
                <a:ext cx="22654940" cy="10167309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n-U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Supernovae is when stars more massive than</a:t>
                </a:r>
                <a:r>
                  <a:rPr lang="es-ES" sz="4800" b="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b="0" i="0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s-MX" sz="48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48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MX" sz="48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explode forming a neutron star or a black hole</a:t>
                </a: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n-US" sz="4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Neutrinos are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one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of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the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most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important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messengers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about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SN and can be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detected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by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CE</a:t>
                </a:r>
                <a14:m>
                  <m:oMath xmlns:m="http://schemas.openxmlformats.org/officeDocument/2006/math">
                    <m:r>
                      <a:rPr lang="es-ES" sz="4800" b="0" i="1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NS</a:t>
                </a: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s-ES" sz="4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n-U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SuperCDMS</a:t>
                </a:r>
                <a:r>
                  <a:rPr lang="en-U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could be capable of detecting the occurrence of SN </a:t>
                </a:r>
              </a:p>
              <a:p>
                <a:pPr hangingPunct="1"/>
                <a:r>
                  <a:rPr lang="en-U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	up </a:t>
                </a:r>
                <a:r>
                  <a:rPr lang="en-US" sz="4800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to </a:t>
                </a:r>
                <a:r>
                  <a:rPr lang="en-US" sz="4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2.45 </a:t>
                </a:r>
                <a:r>
                  <a:rPr lang="en-US" sz="4800" b="1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kpc </a:t>
                </a:r>
                <a:r>
                  <a:rPr lang="en-U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with the proposed thresholds and models</a:t>
                </a: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n-US" sz="4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A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great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number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of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SN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events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closer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than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1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kpc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could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be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observed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by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SuperCDMS</a:t>
                </a:r>
                <a:endParaRPr lang="es-ES" sz="4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  <a:sym typeface="Lota Grotesque Bold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s-ES" sz="4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  <a:sym typeface="Lota Grotesque Bold"/>
                </a:endParaRPr>
              </a:p>
              <a:p>
                <a:pPr marL="857250" indent="-857250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Even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if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event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pileup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probability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is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considered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,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only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lower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distances</a:t>
                </a:r>
                <a:r>
                  <a:rPr lang="es-ES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are </a:t>
                </a:r>
                <a:r>
                  <a:rPr lang="es-ES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affected</a:t>
                </a:r>
                <a:endParaRPr lang="en-US" sz="4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  <a:sym typeface="Lota Grotesque Bold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s-MX" sz="4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  <a:sym typeface="Lota Grotesque Bold"/>
                </a:endParaRPr>
              </a:p>
              <a:p>
                <a:pPr marL="857250" indent="-857250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s-MX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The</a:t>
                </a:r>
                <a:r>
                  <a:rPr lang="es-MX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MX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greatly</a:t>
                </a:r>
                <a:r>
                  <a:rPr lang="es-MX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MX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reduced</a:t>
                </a:r>
                <a:r>
                  <a:rPr lang="es-MX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MX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threshold</a:t>
                </a:r>
                <a:r>
                  <a:rPr lang="es-MX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MX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of</a:t>
                </a:r>
                <a:r>
                  <a:rPr lang="es-MX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MX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the</a:t>
                </a:r>
                <a:r>
                  <a:rPr lang="es-MX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MX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SuperCDMS</a:t>
                </a:r>
                <a:r>
                  <a:rPr lang="es-MX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MX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detectors</a:t>
                </a:r>
                <a:r>
                  <a:rPr lang="es-MX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and </a:t>
                </a:r>
                <a:r>
                  <a:rPr lang="es-MX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its</a:t>
                </a:r>
                <a:r>
                  <a:rPr lang="es-MX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MX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high</a:t>
                </a:r>
                <a:r>
                  <a:rPr lang="es-MX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target </a:t>
                </a:r>
                <a:r>
                  <a:rPr lang="es-MX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mass</a:t>
                </a:r>
                <a:r>
                  <a:rPr lang="es-MX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MX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contribute</a:t>
                </a:r>
                <a:r>
                  <a:rPr lang="es-MX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MX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to</a:t>
                </a:r>
                <a:r>
                  <a:rPr lang="es-MX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MX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the</a:t>
                </a:r>
                <a:r>
                  <a:rPr lang="es-MX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MX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detection</a:t>
                </a:r>
                <a:r>
                  <a:rPr lang="es-MX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 </a:t>
                </a:r>
                <a:r>
                  <a:rPr lang="es-MX" sz="48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sensitivity</a:t>
                </a:r>
                <a:r>
                  <a:rPr lang="es-MX" sz="48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  <a:sym typeface="Lota Grotesque Bold"/>
                  </a:rPr>
                  <a:t>.</a:t>
                </a:r>
                <a:endParaRPr lang="en-US" sz="4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  <a:sym typeface="Lota Grotesque Bold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s-ES" sz="5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s-ES" sz="4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hangingPunct="1"/>
                <a:endParaRPr lang="es-MX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</p:txBody>
          </p:sp>
        </mc:Choice>
        <mc:Fallback xmlns="">
          <p:sp>
            <p:nvSpPr>
              <p:cNvPr id="5" name="Example  title here">
                <a:extLst>
                  <a:ext uri="{FF2B5EF4-FFF2-40B4-BE49-F238E27FC236}">
                    <a16:creationId xmlns:a16="http://schemas.microsoft.com/office/drawing/2014/main" id="{013E2A51-7D3C-8AA7-F995-440E3377B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29" y="2437733"/>
                <a:ext cx="22654940" cy="10167309"/>
              </a:xfrm>
              <a:prstGeom prst="rect">
                <a:avLst/>
              </a:prstGeom>
              <a:blipFill>
                <a:blip r:embed="rId2"/>
                <a:stretch>
                  <a:fillRect l="-1130" t="-2458" b="-233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82600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ample  title here">
            <a:extLst>
              <a:ext uri="{FF2B5EF4-FFF2-40B4-BE49-F238E27FC236}">
                <a16:creationId xmlns:a16="http://schemas.microsoft.com/office/drawing/2014/main" id="{AAD96BF9-E991-0038-EAD8-89B2A48D0409}"/>
              </a:ext>
            </a:extLst>
          </p:cNvPr>
          <p:cNvSpPr txBox="1">
            <a:spLocks/>
          </p:cNvSpPr>
          <p:nvPr/>
        </p:nvSpPr>
        <p:spPr>
          <a:xfrm>
            <a:off x="2225114" y="6138736"/>
            <a:ext cx="19933772" cy="1438527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n-US" sz="11500" spc="600" dirty="0">
                <a:latin typeface="Muli"/>
              </a:rPr>
              <a:t>Thank you!</a:t>
            </a:r>
            <a:endParaRPr lang="es-MX" sz="11500" spc="600" dirty="0">
              <a:latin typeface="Muli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BF1A546-0A9D-84F6-5CFA-D7334575B3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191013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ample  title here">
            <a:extLst>
              <a:ext uri="{FF2B5EF4-FFF2-40B4-BE49-F238E27FC236}">
                <a16:creationId xmlns:a16="http://schemas.microsoft.com/office/drawing/2014/main" id="{B3D584B8-3AA2-7A58-2F36-3CCB1EDA2462}"/>
              </a:ext>
            </a:extLst>
          </p:cNvPr>
          <p:cNvSpPr txBox="1">
            <a:spLocks/>
          </p:cNvSpPr>
          <p:nvPr/>
        </p:nvSpPr>
        <p:spPr>
          <a:xfrm>
            <a:off x="4248132" y="1052547"/>
            <a:ext cx="15887735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pc="300" dirty="0" err="1">
                <a:latin typeface="Muli"/>
              </a:rPr>
              <a:t>References</a:t>
            </a:r>
            <a:endParaRPr lang="es-MX" b="1" spc="300" dirty="0">
              <a:latin typeface="Muli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F31539-9C2C-0948-D841-C5886C03DF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29</a:t>
            </a:fld>
            <a:endParaRPr lang="es-MX"/>
          </a:p>
        </p:txBody>
      </p:sp>
      <p:sp>
        <p:nvSpPr>
          <p:cNvPr id="5" name="Example  title here">
            <a:extLst>
              <a:ext uri="{FF2B5EF4-FFF2-40B4-BE49-F238E27FC236}">
                <a16:creationId xmlns:a16="http://schemas.microsoft.com/office/drawing/2014/main" id="{013E2A51-7D3C-8AA7-F995-440E3377B930}"/>
              </a:ext>
            </a:extLst>
          </p:cNvPr>
          <p:cNvSpPr txBox="1">
            <a:spLocks/>
          </p:cNvSpPr>
          <p:nvPr/>
        </p:nvSpPr>
        <p:spPr>
          <a:xfrm>
            <a:off x="2918265" y="2824367"/>
            <a:ext cx="18547468" cy="9221859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l" rtl="0"/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[1] Abdullah M.,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Dent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J. B.,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Dutta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B., Kane G. L.,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Liao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S.,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Strigari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L. E., 2018,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Phys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. Rev. D, 98,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015005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[2] Abdullah M., et al., 2022,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Coherent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elastic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neutrino-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nucleus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scattering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: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Terrestrial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and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astrophysical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applications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(arXiv:2203.07361), https://arxiv.org/abs/2203.07361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[3]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Agnese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R., et al., 2017,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Physical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Review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D, 95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[4]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Angeli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I.,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Marinova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K., 2013,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Atomic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Data and Nuclear Data Tables, 99, 69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[5]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Biassoni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M.,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Martinez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C., 2012,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Astroparticle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Physics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, 36, 151–155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[6]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Burrows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A.,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Vartanyan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D., 2021,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Nature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, 589, 29–39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[7]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Collaboration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S., et al., 2023, A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Strategy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for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Low-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Mass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Dark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Matter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Searches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with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Cryogenic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Detectors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in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the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SuperCDMS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SNOLAB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Facility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(arXiv:2203.08463),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https://arxiv.org/abs/2203.08463</a:t>
            </a:r>
            <a:br>
              <a:rPr lang="es-MX" sz="2400" b="0" i="0" dirty="0">
                <a:solidFill>
                  <a:srgbClr val="495365"/>
                </a:solidFill>
                <a:effectLst/>
                <a:highlight>
                  <a:srgbClr val="FFFFFF"/>
                </a:highlight>
                <a:latin typeface="Muli"/>
              </a:rPr>
            </a:br>
            <a:br>
              <a:rPr lang="es-MX" sz="1200" dirty="0"/>
            </a:br>
            <a:endParaRPr lang="es-MX" sz="6000" spc="300" dirty="0">
              <a:solidFill>
                <a:schemeClr val="tx1">
                  <a:lumMod val="85000"/>
                  <a:lumOff val="15000"/>
                </a:schemeClr>
              </a:solidFill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1145874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ample  title here">
            <a:extLst>
              <a:ext uri="{FF2B5EF4-FFF2-40B4-BE49-F238E27FC236}">
                <a16:creationId xmlns:a16="http://schemas.microsoft.com/office/drawing/2014/main" id="{AAD96BF9-E991-0038-EAD8-89B2A48D0409}"/>
              </a:ext>
            </a:extLst>
          </p:cNvPr>
          <p:cNvSpPr txBox="1">
            <a:spLocks/>
          </p:cNvSpPr>
          <p:nvPr/>
        </p:nvSpPr>
        <p:spPr>
          <a:xfrm>
            <a:off x="2225114" y="6138736"/>
            <a:ext cx="19933772" cy="1438527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n-US" sz="11500" spc="600" dirty="0">
                <a:latin typeface="Muli"/>
              </a:rPr>
              <a:t>Supernova neutrinos</a:t>
            </a:r>
            <a:endParaRPr lang="es-MX" sz="11500" spc="600" dirty="0">
              <a:latin typeface="Muli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BF1A546-0A9D-84F6-5CFA-D7334575B3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420513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ample  title here">
            <a:extLst>
              <a:ext uri="{FF2B5EF4-FFF2-40B4-BE49-F238E27FC236}">
                <a16:creationId xmlns:a16="http://schemas.microsoft.com/office/drawing/2014/main" id="{B3D584B8-3AA2-7A58-2F36-3CCB1EDA2462}"/>
              </a:ext>
            </a:extLst>
          </p:cNvPr>
          <p:cNvSpPr txBox="1">
            <a:spLocks/>
          </p:cNvSpPr>
          <p:nvPr/>
        </p:nvSpPr>
        <p:spPr>
          <a:xfrm>
            <a:off x="4248132" y="1052547"/>
            <a:ext cx="15887735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pc="300" dirty="0" err="1">
                <a:latin typeface="Muli"/>
              </a:rPr>
              <a:t>References</a:t>
            </a:r>
            <a:endParaRPr lang="es-MX" b="1" spc="300" dirty="0">
              <a:latin typeface="Muli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F31539-9C2C-0948-D841-C5886C03DF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30</a:t>
            </a:fld>
            <a:endParaRPr lang="es-MX"/>
          </a:p>
        </p:txBody>
      </p:sp>
      <p:sp>
        <p:nvSpPr>
          <p:cNvPr id="5" name="Example  title here">
            <a:extLst>
              <a:ext uri="{FF2B5EF4-FFF2-40B4-BE49-F238E27FC236}">
                <a16:creationId xmlns:a16="http://schemas.microsoft.com/office/drawing/2014/main" id="{013E2A51-7D3C-8AA7-F995-440E3377B930}"/>
              </a:ext>
            </a:extLst>
          </p:cNvPr>
          <p:cNvSpPr txBox="1">
            <a:spLocks/>
          </p:cNvSpPr>
          <p:nvPr/>
        </p:nvSpPr>
        <p:spPr>
          <a:xfrm>
            <a:off x="2918265" y="2824367"/>
            <a:ext cx="18547468" cy="9221859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l" rtl="0"/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[8] Freedman D. Z., 1974,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Phys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. Rev. D, 9, 1389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[9]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Halim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O.,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Casentini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C., Drago M.,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Fafone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V.,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Scholberg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K.,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Vigorito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C. F.,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Pagliaroli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G., 2021,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Journal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of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Cosmology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and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Astroparticle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Physics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, 2021, 021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[10]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Keil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M. T.,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Raffelt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G. G.,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Janka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H., 2003,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The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Astrophysical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Journal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, 590, 971–991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[11] K ̈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onig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K., et al., 2023, Nuclear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charge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radii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of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silicon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isotopes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(arXiv:2309.02037),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https://arxiv.org/abs/2309.02037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[12]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Mukhopadhyay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M.,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Lunardini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C.,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Timmes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F. X.,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Zuber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K., 2020,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The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Astrophysical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Journal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,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899, 153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[13]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Pagliaroli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G., Ternes C. A., 2024,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Observing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neutrinos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from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failed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Supernovae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at LNGS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(arXiv:2403.06678), https://arxiv.org/abs/2403.06678</a:t>
            </a:r>
          </a:p>
          <a:p>
            <a:pPr algn="l" rtl="0"/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[14] Ruso L. A., et al., 2022,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Theoretical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tools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for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neutrino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scattering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: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interplay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between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lattice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QCD,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EFTs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, nuclear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physics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,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phenomenology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, and neutrino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event</a:t>
            </a: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0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generators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(arXiv:2203.09030), https://arxiv.org/abs/2203.09030</a:t>
            </a:r>
            <a:br>
              <a:rPr lang="es-MX" sz="4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br>
              <a:rPr lang="es-MX" sz="1200" dirty="0"/>
            </a:br>
            <a:endParaRPr lang="es-MX" sz="6000" spc="300" dirty="0">
              <a:solidFill>
                <a:schemeClr val="tx1">
                  <a:lumMod val="85000"/>
                  <a:lumOff val="15000"/>
                </a:schemeClr>
              </a:solidFill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9060880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ample  title here">
            <a:extLst>
              <a:ext uri="{FF2B5EF4-FFF2-40B4-BE49-F238E27FC236}">
                <a16:creationId xmlns:a16="http://schemas.microsoft.com/office/drawing/2014/main" id="{B3D584B8-3AA2-7A58-2F36-3CCB1EDA2462}"/>
              </a:ext>
            </a:extLst>
          </p:cNvPr>
          <p:cNvSpPr txBox="1">
            <a:spLocks/>
          </p:cNvSpPr>
          <p:nvPr/>
        </p:nvSpPr>
        <p:spPr>
          <a:xfrm>
            <a:off x="4248132" y="1052547"/>
            <a:ext cx="15887735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pc="300" dirty="0" err="1">
                <a:latin typeface="Muli"/>
              </a:rPr>
              <a:t>References</a:t>
            </a:r>
            <a:endParaRPr lang="es-MX" b="1" spc="300" dirty="0">
              <a:latin typeface="Muli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F31539-9C2C-0948-D841-C5886C03DF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31</a:t>
            </a:fld>
            <a:endParaRPr lang="es-MX"/>
          </a:p>
        </p:txBody>
      </p:sp>
      <p:sp>
        <p:nvSpPr>
          <p:cNvPr id="5" name="Example  title here">
            <a:extLst>
              <a:ext uri="{FF2B5EF4-FFF2-40B4-BE49-F238E27FC236}">
                <a16:creationId xmlns:a16="http://schemas.microsoft.com/office/drawing/2014/main" id="{013E2A51-7D3C-8AA7-F995-440E3377B930}"/>
              </a:ext>
            </a:extLst>
          </p:cNvPr>
          <p:cNvSpPr txBox="1">
            <a:spLocks/>
          </p:cNvSpPr>
          <p:nvPr/>
        </p:nvSpPr>
        <p:spPr>
          <a:xfrm>
            <a:off x="2918265" y="2824367"/>
            <a:ext cx="18547468" cy="9221859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l" rtl="0"/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[15]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Spurio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M., 2018, Probes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of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multimessenger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astrophysics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: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Charged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cosmic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rays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, neutrinos,</a:t>
            </a:r>
            <a:b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Y-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rays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and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gravitational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waves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. Springer</a:t>
            </a:r>
            <a:b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[16]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Tamborra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I., M ̈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uller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B., H ̈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udepohl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L.,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Janka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H.-T.,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Raffelt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G., 2012,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Physical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Review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D, 86</a:t>
            </a:r>
            <a:b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[17]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Tamborra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I., Hanke F., M ̈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uller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B.,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Janka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H.-T.,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Raffelt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G., 2013,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Physical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Review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Letters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, 111</a:t>
            </a:r>
            <a:b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[18] Wang S., et al., 2024,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Physics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Letters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B, 856, 138867</a:t>
            </a:r>
            <a:b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</a:b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[19] Wilson J., et al., 2022,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Journal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of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 </a:t>
            </a:r>
            <a:r>
              <a:rPr lang="es-MX" sz="44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Instrumentation</a:t>
            </a:r>
            <a:r>
              <a:rPr lang="es-MX" sz="4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Muli"/>
              </a:rPr>
              <a:t>, 17, P07010</a:t>
            </a:r>
          </a:p>
          <a:p>
            <a:br>
              <a:rPr lang="es-MX" sz="1200" dirty="0"/>
            </a:br>
            <a:endParaRPr lang="es-MX" sz="6000" spc="300" dirty="0">
              <a:solidFill>
                <a:schemeClr val="tx1">
                  <a:lumMod val="85000"/>
                  <a:lumOff val="15000"/>
                </a:schemeClr>
              </a:solidFill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9849034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ample  title here">
            <a:extLst>
              <a:ext uri="{FF2B5EF4-FFF2-40B4-BE49-F238E27FC236}">
                <a16:creationId xmlns:a16="http://schemas.microsoft.com/office/drawing/2014/main" id="{B3D584B8-3AA2-7A58-2F36-3CCB1EDA2462}"/>
              </a:ext>
            </a:extLst>
          </p:cNvPr>
          <p:cNvSpPr txBox="1">
            <a:spLocks/>
          </p:cNvSpPr>
          <p:nvPr/>
        </p:nvSpPr>
        <p:spPr>
          <a:xfrm>
            <a:off x="4248132" y="1052547"/>
            <a:ext cx="15887735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pc="300" dirty="0">
                <a:latin typeface="Muli"/>
              </a:rPr>
              <a:t>Supernova neutrinos</a:t>
            </a:r>
            <a:endParaRPr lang="es-MX" b="1" spc="300" dirty="0">
              <a:latin typeface="Muli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F31539-9C2C-0948-D841-C5886C03DF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4</a:t>
            </a:fld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xample  title here">
                <a:extLst>
                  <a:ext uri="{FF2B5EF4-FFF2-40B4-BE49-F238E27FC236}">
                    <a16:creationId xmlns:a16="http://schemas.microsoft.com/office/drawing/2014/main" id="{013E2A51-7D3C-8AA7-F995-440E3377B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8857" y="3306972"/>
                <a:ext cx="11652500" cy="8528138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n-U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A Supernova is the explosion of a star more massive than </a:t>
                </a:r>
                <a14:m>
                  <m:oMath xmlns:m="http://schemas.openxmlformats.org/officeDocument/2006/math">
                    <m:r>
                      <a:rPr lang="es-ES" sz="6000" b="0" i="0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s-MX" sz="60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60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MX" sz="60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*[13]</a:t>
                </a: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n-U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Most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of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the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energy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released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by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SN comes in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the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form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of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neutrinos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of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all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flavors</a:t>
                </a:r>
                <a:endParaRPr lang="en-U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n-U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Neutrinos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from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SN 1987 A (</a:t>
                </a:r>
                <a14:m>
                  <m:oMath xmlns:m="http://schemas.openxmlformats.org/officeDocument/2006/math">
                    <m:r>
                      <a:rPr lang="es-ES" sz="6000" spc="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s-ES" sz="6000" b="0" i="0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s-MX" sz="60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60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MX" sz="60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progenitor)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have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been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observed</a:t>
                </a:r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.</a:t>
                </a:r>
                <a:endParaRPr lang="en-U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</p:txBody>
          </p:sp>
        </mc:Choice>
        <mc:Fallback xmlns="">
          <p:sp>
            <p:nvSpPr>
              <p:cNvPr id="5" name="Example  title here">
                <a:extLst>
                  <a:ext uri="{FF2B5EF4-FFF2-40B4-BE49-F238E27FC236}">
                    <a16:creationId xmlns:a16="http://schemas.microsoft.com/office/drawing/2014/main" id="{013E2A51-7D3C-8AA7-F995-440E3377B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57" y="3306972"/>
                <a:ext cx="11652500" cy="8528138"/>
              </a:xfrm>
              <a:prstGeom prst="rect">
                <a:avLst/>
              </a:prstGeom>
              <a:blipFill>
                <a:blip r:embed="rId2"/>
                <a:stretch>
                  <a:fillRect l="-2877" t="-4074" r="-1203" b="-121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6087EFEA-3DCF-3B6B-10EB-6F9A5249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56" y="3306972"/>
            <a:ext cx="10060687" cy="776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ample  title here">
            <a:extLst>
              <a:ext uri="{FF2B5EF4-FFF2-40B4-BE49-F238E27FC236}">
                <a16:creationId xmlns:a16="http://schemas.microsoft.com/office/drawing/2014/main" id="{B0539BEA-6854-F8CA-F256-24C91D11B6AB}"/>
              </a:ext>
            </a:extLst>
          </p:cNvPr>
          <p:cNvSpPr txBox="1">
            <a:spLocks/>
          </p:cNvSpPr>
          <p:nvPr/>
        </p:nvSpPr>
        <p:spPr>
          <a:xfrm>
            <a:off x="20440666" y="11200361"/>
            <a:ext cx="2754477" cy="546681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hangingPunct="1"/>
            <a:r>
              <a:rPr lang="en-US" sz="4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NLCF 2006</a:t>
            </a:r>
            <a:endParaRPr lang="es-MX" sz="4000" spc="300" dirty="0">
              <a:solidFill>
                <a:schemeClr val="tx1">
                  <a:lumMod val="85000"/>
                  <a:lumOff val="15000"/>
                </a:schemeClr>
              </a:solidFill>
              <a:latin typeface="Mul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CB1382A-2BA1-35F7-A0C5-0ECBF39D9594}"/>
                  </a:ext>
                </a:extLst>
              </p:cNvPr>
              <p:cNvSpPr txBox="1"/>
              <p:nvPr/>
            </p:nvSpPr>
            <p:spPr>
              <a:xfrm>
                <a:off x="15395142" y="12088587"/>
                <a:ext cx="7578586" cy="10969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s-MX" sz="54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540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4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MX" sz="54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s-ES" sz="5400" b="0" i="1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=1.9×</m:t>
                    </m:r>
                    <m:sSup>
                      <m:sSupPr>
                        <m:ctrlPr>
                          <a:rPr lang="es-ES" sz="54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54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54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sup>
                    </m:sSup>
                    <m:r>
                      <a:rPr lang="es-ES" sz="5400" b="0" i="1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endParaRPr lang="es-MX" sz="54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CB1382A-2BA1-35F7-A0C5-0ECBF39D9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5142" y="12088587"/>
                <a:ext cx="7578586" cy="1096967"/>
              </a:xfrm>
              <a:prstGeom prst="rect">
                <a:avLst/>
              </a:prstGeom>
              <a:blipFill>
                <a:blip r:embed="rId4"/>
                <a:stretch>
                  <a:fillRect t="-2222" b="-3055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9037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ample  title here">
            <a:extLst>
              <a:ext uri="{FF2B5EF4-FFF2-40B4-BE49-F238E27FC236}">
                <a16:creationId xmlns:a16="http://schemas.microsoft.com/office/drawing/2014/main" id="{B3D584B8-3AA2-7A58-2F36-3CCB1EDA2462}"/>
              </a:ext>
            </a:extLst>
          </p:cNvPr>
          <p:cNvSpPr txBox="1">
            <a:spLocks/>
          </p:cNvSpPr>
          <p:nvPr/>
        </p:nvSpPr>
        <p:spPr>
          <a:xfrm>
            <a:off x="4248132" y="599193"/>
            <a:ext cx="15887735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pc="300" dirty="0">
                <a:latin typeface="Muli"/>
              </a:rPr>
              <a:t>Supernova neutrinos</a:t>
            </a:r>
            <a:endParaRPr lang="es-MX" b="1" spc="300" dirty="0">
              <a:latin typeface="Muli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F31539-9C2C-0948-D841-C5886C03DF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5</a:t>
            </a:fld>
            <a:endParaRPr lang="es-MX"/>
          </a:p>
        </p:txBody>
      </p:sp>
      <p:sp>
        <p:nvSpPr>
          <p:cNvPr id="6" name="Example  title here">
            <a:extLst>
              <a:ext uri="{FF2B5EF4-FFF2-40B4-BE49-F238E27FC236}">
                <a16:creationId xmlns:a16="http://schemas.microsoft.com/office/drawing/2014/main" id="{51EDA478-D595-9498-D5E2-4D5558D14276}"/>
              </a:ext>
            </a:extLst>
          </p:cNvPr>
          <p:cNvSpPr txBox="1">
            <a:spLocks/>
          </p:cNvSpPr>
          <p:nvPr/>
        </p:nvSpPr>
        <p:spPr>
          <a:xfrm>
            <a:off x="17203297" y="12363730"/>
            <a:ext cx="5070007" cy="546681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hangingPunct="1"/>
            <a:r>
              <a:rPr lang="en-US" sz="40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Supurio</a:t>
            </a:r>
            <a:r>
              <a:rPr lang="en-US" sz="4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uli"/>
              </a:rPr>
              <a:t> et. Al. 2018</a:t>
            </a:r>
            <a:endParaRPr lang="es-MX" sz="4000" spc="300" dirty="0">
              <a:solidFill>
                <a:schemeClr val="tx1">
                  <a:lumMod val="85000"/>
                  <a:lumOff val="15000"/>
                </a:schemeClr>
              </a:solidFill>
              <a:latin typeface="Mul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B38629-B6FF-DF3C-1818-7A0D39238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381" y="1984379"/>
            <a:ext cx="14685236" cy="1014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590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ample  title here">
            <a:extLst>
              <a:ext uri="{FF2B5EF4-FFF2-40B4-BE49-F238E27FC236}">
                <a16:creationId xmlns:a16="http://schemas.microsoft.com/office/drawing/2014/main" id="{AAD96BF9-E991-0038-EAD8-89B2A48D0409}"/>
              </a:ext>
            </a:extLst>
          </p:cNvPr>
          <p:cNvSpPr txBox="1">
            <a:spLocks/>
          </p:cNvSpPr>
          <p:nvPr/>
        </p:nvSpPr>
        <p:spPr>
          <a:xfrm>
            <a:off x="2225114" y="6138736"/>
            <a:ext cx="19933772" cy="1438527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n-US" sz="11500" spc="600" dirty="0">
                <a:latin typeface="Muli"/>
              </a:rPr>
              <a:t>Modeling</a:t>
            </a:r>
            <a:endParaRPr lang="es-MX" sz="11500" spc="600" dirty="0">
              <a:latin typeface="Muli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BF1A546-0A9D-84F6-5CFA-D7334575B3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130893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ample  title here">
            <a:extLst>
              <a:ext uri="{FF2B5EF4-FFF2-40B4-BE49-F238E27FC236}">
                <a16:creationId xmlns:a16="http://schemas.microsoft.com/office/drawing/2014/main" id="{B3D584B8-3AA2-7A58-2F36-3CCB1EDA2462}"/>
              </a:ext>
            </a:extLst>
          </p:cNvPr>
          <p:cNvSpPr txBox="1">
            <a:spLocks/>
          </p:cNvSpPr>
          <p:nvPr/>
        </p:nvSpPr>
        <p:spPr>
          <a:xfrm>
            <a:off x="4248132" y="1052547"/>
            <a:ext cx="15887735" cy="138518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pc="300" dirty="0" err="1">
                <a:latin typeface="Muli"/>
              </a:rPr>
              <a:t>Modeling</a:t>
            </a:r>
            <a:endParaRPr lang="es-MX" b="1" spc="300" dirty="0">
              <a:latin typeface="Muli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F31539-9C2C-0948-D841-C5886C03DF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7</a:t>
            </a:fld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xample  title here">
                <a:extLst>
                  <a:ext uri="{FF2B5EF4-FFF2-40B4-BE49-F238E27FC236}">
                    <a16:creationId xmlns:a16="http://schemas.microsoft.com/office/drawing/2014/main" id="{013E2A51-7D3C-8AA7-F995-440E3377B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18265" y="2903881"/>
                <a:ext cx="19385144" cy="8287580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n-U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“Very crudely, a SN core is a black-body source of neutrinos of all flavors” [10]</a:t>
                </a: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n-US" sz="6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Neutrino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opacity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processes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give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place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to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the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pinching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of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the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curve.</a:t>
                </a:r>
                <a:endParaRPr lang="en-US" sz="6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n-US" sz="6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Quasi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-termal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emission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model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for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neutron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:r>
                  <a:rPr lang="es-ES" sz="66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star</a:t>
                </a:r>
                <a:r>
                  <a:rPr lang="es-E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SN: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66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66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s-MX" sz="66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MX" sz="66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s-ES" sz="6600" b="0" i="1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s-ES" sz="66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66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ES" sz="66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s-ES" sz="66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s-ES" sz="6600" b="0" i="1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MX" sz="66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66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MX" sz="66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MX" sz="66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s-ES" sz="6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endParaRPr lang="es-ES" sz="6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marL="857250" indent="-857250" hangingPunct="1">
                  <a:buFont typeface="Arial" panose="020B0604020202020204" pitchFamily="34" charset="0"/>
                  <a:buChar char="•"/>
                </a:pPr>
                <a:r>
                  <a:rPr lang="en-U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Simulation for Black Hole SN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66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66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ES" sz="66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s-ES" sz="6600" b="0" i="1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s-MX" sz="66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66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MX" sz="66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MX" sz="66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66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 </a:t>
                </a:r>
              </a:p>
            </p:txBody>
          </p:sp>
        </mc:Choice>
        <mc:Fallback xmlns="">
          <p:sp>
            <p:nvSpPr>
              <p:cNvPr id="5" name="Example  title here">
                <a:extLst>
                  <a:ext uri="{FF2B5EF4-FFF2-40B4-BE49-F238E27FC236}">
                    <a16:creationId xmlns:a16="http://schemas.microsoft.com/office/drawing/2014/main" id="{013E2A51-7D3C-8AA7-F995-440E3377B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65" y="2903881"/>
                <a:ext cx="19385144" cy="8287580"/>
              </a:xfrm>
              <a:prstGeom prst="rect">
                <a:avLst/>
              </a:prstGeom>
              <a:blipFill>
                <a:blip r:embed="rId2"/>
                <a:stretch>
                  <a:fillRect l="-1981" t="-4706" b="-514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50F40E37-34A0-B155-2D1A-0084B6BB9B33}"/>
                  </a:ext>
                </a:extLst>
              </p:cNvPr>
              <p:cNvSpPr txBox="1"/>
              <p:nvPr/>
            </p:nvSpPr>
            <p:spPr>
              <a:xfrm>
                <a:off x="15394331" y="11960792"/>
                <a:ext cx="7578586" cy="1140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s-MX" sz="54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540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400" i="1" spc="3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ES" sz="54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MX" sz="5400" dirty="0"/>
                  <a:t>: progenitor </a:t>
                </a:r>
                <a:r>
                  <a:rPr lang="es-MX" sz="5400" dirty="0" err="1"/>
                  <a:t>mass</a:t>
                </a:r>
                <a:endParaRPr lang="es-MX" sz="54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50F40E37-34A0-B155-2D1A-0084B6BB9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331" y="11960792"/>
                <a:ext cx="7578586" cy="1140890"/>
              </a:xfrm>
              <a:prstGeom prst="rect">
                <a:avLst/>
              </a:prstGeom>
              <a:blipFill>
                <a:blip r:embed="rId3"/>
                <a:stretch>
                  <a:fillRect t="-2139" b="-2566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5504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F31539-9C2C-0948-D841-C5886C03DF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8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0EC45B-081F-236C-D329-BBC3B7463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5027" y="66146"/>
            <a:ext cx="9268858" cy="677529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8F15017-9C9C-D0C2-D27E-E1994ECA4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5026" y="6833742"/>
            <a:ext cx="9268858" cy="67752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3A0A9E3-3AC6-FCF3-1637-98FDDB070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0" y="41579"/>
            <a:ext cx="9359346" cy="6901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B4FBD08-0010-75CA-9CC0-79BBA86305DC}"/>
                  </a:ext>
                </a:extLst>
              </p:cNvPr>
              <p:cNvSpPr txBox="1"/>
              <p:nvPr/>
            </p:nvSpPr>
            <p:spPr>
              <a:xfrm>
                <a:off x="12999028" y="9106276"/>
                <a:ext cx="8446416" cy="22302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s-ES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MX" sz="5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s-ES" sz="54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dΦ</m:t>
                              </m:r>
                            </m:e>
                            <m:sub>
                              <m:r>
                                <a:rPr kumimoji="0" lang="es-MX" sz="5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ES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𝑑𝐸</m:t>
                          </m:r>
                        </m:den>
                      </m:f>
                      <m:r>
                        <a:rPr lang="es-ES" sz="5400" i="1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kumimoji="0" lang="es-MX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MX" sz="5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</m:ctrlPr>
                            </m:sSubPr>
                            <m:e>
                              <m:r>
                                <a:rPr kumimoji="0" lang="es-MX" sz="5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s-ES" sz="5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kumimoji="0" lang="es-MX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4</m:t>
                          </m:r>
                          <m:r>
                            <a:rPr kumimoji="0" lang="es-MX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es-MX" sz="5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</m:ctrlPr>
                            </m:sSupPr>
                            <m:e>
                              <m:r>
                                <a:rPr kumimoji="0" lang="es-MX" sz="5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0" lang="es-MX" sz="5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0" lang="es-MX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s-MX" sz="5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</m:ctrlPr>
                            </m:sSupPr>
                            <m:e>
                              <m:r>
                                <a:rPr kumimoji="0" lang="es-MX" sz="5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0" lang="es-MX" sz="5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s-MX" sz="5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s-MX" sz="5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Muli Regular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s-ES" sz="54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Muli Regular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MX" sz="54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Muli Regular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0" lang="es-ES" sz="54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Muli Regular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s-MX" sz="5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𝛼</m:t>
                              </m:r>
                              <m:r>
                                <a:rPr kumimoji="0" lang="es-MX" sz="5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+2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s-MX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</m:ctrlPr>
                        </m:sSupPr>
                        <m:e>
                          <m:r>
                            <a:rPr kumimoji="0" lang="es-MX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𝑒</m:t>
                          </m:r>
                        </m:e>
                        <m:sup>
                          <m:r>
                            <a:rPr kumimoji="0" lang="es-MX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Muli Regular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s-MX" sz="5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kumimoji="0" lang="es-MX" sz="5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Muli Regular"/>
                                    </a:rPr>
                                  </m:ctrlPr>
                                </m:dPr>
                                <m:e>
                                  <m:r>
                                    <a:rPr kumimoji="0" lang="es-MX" sz="5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Muli Regular"/>
                                    </a:rPr>
                                    <m:t>1+</m:t>
                                  </m:r>
                                  <m:r>
                                    <a:rPr kumimoji="0" lang="es-MX" sz="5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Muli Regular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kumimoji="0" lang="es-MX" sz="5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Muli Regular"/>
                                </a:rPr>
                                <m:t>𝐸</m:t>
                              </m:r>
                            </m:num>
                            <m:den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s-MX" sz="5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5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5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s-ES" sz="5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sup>
                      </m:sSup>
                    </m:oMath>
                  </m:oMathPara>
                </a14:m>
                <a:endParaRPr kumimoji="0" lang="es-MX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Muli Regular"/>
                  <a:ea typeface="Muli Regular"/>
                  <a:cs typeface="Muli Regular"/>
                  <a:sym typeface="Muli Regular"/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B4FBD08-0010-75CA-9CC0-79BBA8630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9028" y="9106276"/>
                <a:ext cx="8446416" cy="22302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xample  title here">
                <a:extLst>
                  <a:ext uri="{FF2B5EF4-FFF2-40B4-BE49-F238E27FC236}">
                    <a16:creationId xmlns:a16="http://schemas.microsoft.com/office/drawing/2014/main" id="{CA0DDFF5-9BF6-A6C3-C819-EAEEA485E2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70467" y="457200"/>
                <a:ext cx="4810538" cy="1853029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algn="ctr" hangingPunct="1"/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SN 1987A fit</a:t>
                </a:r>
              </a:p>
              <a:p>
                <a:pPr algn="ctr" hangingPunct="1"/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(</a:t>
                </a:r>
                <a14:m>
                  <m:oMath xmlns:m="http://schemas.openxmlformats.org/officeDocument/2006/math">
                    <m:r>
                      <a:rPr lang="es-MX" sz="6000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s-ES" sz="6000" b="0" i="0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s-MX" sz="6000" b="0" i="0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s-ES" sz="60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)</a:t>
                </a:r>
              </a:p>
              <a:p>
                <a:pPr algn="ctr" hangingPunct="1"/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</p:txBody>
          </p:sp>
        </mc:Choice>
        <mc:Fallback xmlns="">
          <p:sp>
            <p:nvSpPr>
              <p:cNvPr id="12" name="Example  title here">
                <a:extLst>
                  <a:ext uri="{FF2B5EF4-FFF2-40B4-BE49-F238E27FC236}">
                    <a16:creationId xmlns:a16="http://schemas.microsoft.com/office/drawing/2014/main" id="{CA0DDFF5-9BF6-A6C3-C819-EAEEA485E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467" y="457200"/>
                <a:ext cx="4810538" cy="1853029"/>
              </a:xfrm>
              <a:prstGeom prst="rect">
                <a:avLst/>
              </a:prstGeom>
              <a:blipFill>
                <a:blip r:embed="rId6"/>
                <a:stretch>
                  <a:fillRect l="-4309" t="-18750" r="-4056" b="-855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xample  title here">
                <a:extLst>
                  <a:ext uri="{FF2B5EF4-FFF2-40B4-BE49-F238E27FC236}">
                    <a16:creationId xmlns:a16="http://schemas.microsoft.com/office/drawing/2014/main" id="{C6C3EAAF-6BC6-AC13-5EF3-85401F564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79078" y="417444"/>
                <a:ext cx="4679732" cy="1709530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algn="ctr" hangingPunct="1"/>
                <a:r>
                  <a:rPr lang="es-ES" sz="7200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 </a:t>
                </a:r>
                <a14:m>
                  <m:oMath xmlns:m="http://schemas.openxmlformats.org/officeDocument/2006/math">
                    <m:r>
                      <a:rPr lang="es-MX" sz="6000" b="0" i="0" spc="3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28 </m:t>
                    </m:r>
                    <m:sSub>
                      <m:sSubPr>
                        <m:ctrlP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MX" sz="6000" b="0" i="1" spc="3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  <a:p>
                <a:pPr algn="ctr" hangingPunct="1"/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simulation</a:t>
                </a:r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</p:txBody>
          </p:sp>
        </mc:Choice>
        <mc:Fallback xmlns="">
          <p:sp>
            <p:nvSpPr>
              <p:cNvPr id="13" name="Example  title here">
                <a:extLst>
                  <a:ext uri="{FF2B5EF4-FFF2-40B4-BE49-F238E27FC236}">
                    <a16:creationId xmlns:a16="http://schemas.microsoft.com/office/drawing/2014/main" id="{C6C3EAAF-6BC6-AC13-5EF3-85401F56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9078" y="417444"/>
                <a:ext cx="4679732" cy="1709530"/>
              </a:xfrm>
              <a:prstGeom prst="rect">
                <a:avLst/>
              </a:prstGeom>
              <a:blipFill>
                <a:blip r:embed="rId7"/>
                <a:stretch>
                  <a:fillRect b="-2455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xample  title here">
                <a:extLst>
                  <a:ext uri="{FF2B5EF4-FFF2-40B4-BE49-F238E27FC236}">
                    <a16:creationId xmlns:a16="http://schemas.microsoft.com/office/drawing/2014/main" id="{266A2361-EF85-BCB1-12BE-066339EC36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29859" y="7209425"/>
                <a:ext cx="4151145" cy="914400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1pPr>
                <a:lvl2pPr marL="0" marR="0" indent="228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2pPr>
                <a:lvl3pPr marL="0" marR="0" indent="457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3pPr>
                <a:lvl4pPr marL="0" marR="0" indent="685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4pPr>
                <a:lvl5pPr marL="0" marR="0" indent="9144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5pPr>
                <a:lvl6pPr marL="0" marR="0" indent="11430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6pPr>
                <a:lvl7pPr marL="0" marR="0" indent="13716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7pPr>
                <a:lvl8pPr marL="0" marR="0" indent="16002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8pPr>
                <a:lvl9pPr marL="0" marR="0" indent="1828800" algn="l" defTabSz="821531" rtl="0" latinLnBrk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0" b="0" i="0" u="none" strike="noStrike" cap="none" spc="0" baseline="0">
                    <a:ln>
                      <a:noFill/>
                    </a:ln>
                    <a:solidFill>
                      <a:schemeClr val="accent1">
                        <a:hueOff val="48339"/>
                        <a:lumOff val="-12879"/>
                      </a:schemeClr>
                    </a:solidFill>
                    <a:uFillTx/>
                    <a:latin typeface="+mn-lt"/>
                    <a:ea typeface="+mn-ea"/>
                    <a:cs typeface="+mn-cs"/>
                    <a:sym typeface="Lota Grotesque Bold"/>
                  </a:defRPr>
                </a:lvl9pPr>
              </a:lstStyle>
              <a:p>
                <a:pPr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6000" spc="3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MX" sz="6000" b="0" i="0" spc="3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sSub>
                        <m:sSubPr>
                          <m:ctrlPr>
                            <a:rPr lang="es-MX" sz="6000" b="0" i="1" spc="30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6000" b="0" i="1" spc="30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MX" sz="6000" b="0" i="1" spc="30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s-ES" sz="6000" b="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  <a:ea typeface="Cambria Math" panose="02040503050406030204" pitchFamily="18" charset="0"/>
                </a:endParaRPr>
              </a:p>
              <a:p>
                <a:pPr hangingPunct="1"/>
                <a:r>
                  <a:rPr lang="es-ES" sz="6000" spc="3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uli"/>
                  </a:rPr>
                  <a:t>simulation</a:t>
                </a:r>
                <a:endParaRPr lang="es-ES" sz="6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uli"/>
                </a:endParaRPr>
              </a:p>
            </p:txBody>
          </p:sp>
        </mc:Choice>
        <mc:Fallback xmlns="">
          <p:sp>
            <p:nvSpPr>
              <p:cNvPr id="14" name="Example  title here">
                <a:extLst>
                  <a:ext uri="{FF2B5EF4-FFF2-40B4-BE49-F238E27FC236}">
                    <a16:creationId xmlns:a16="http://schemas.microsoft.com/office/drawing/2014/main" id="{266A2361-EF85-BCB1-12BE-066339EC3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859" y="7209425"/>
                <a:ext cx="4151145" cy="914400"/>
              </a:xfrm>
              <a:prstGeom prst="rect">
                <a:avLst/>
              </a:prstGeom>
              <a:blipFill>
                <a:blip r:embed="rId8"/>
                <a:stretch>
                  <a:fillRect l="-8957" r="-734" b="-1206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xample  title here">
            <a:extLst>
              <a:ext uri="{FF2B5EF4-FFF2-40B4-BE49-F238E27FC236}">
                <a16:creationId xmlns:a16="http://schemas.microsoft.com/office/drawing/2014/main" id="{4539A8A5-1CB4-EE98-2349-275621AA7912}"/>
              </a:ext>
            </a:extLst>
          </p:cNvPr>
          <p:cNvSpPr txBox="1">
            <a:spLocks/>
          </p:cNvSpPr>
          <p:nvPr/>
        </p:nvSpPr>
        <p:spPr>
          <a:xfrm>
            <a:off x="12999028" y="7438591"/>
            <a:ext cx="8446416" cy="1798270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z="6000" spc="300" dirty="0">
                <a:latin typeface="Muli"/>
              </a:rPr>
              <a:t>SN neutrino differential </a:t>
            </a:r>
            <a:r>
              <a:rPr lang="es-ES" sz="6000" spc="300" dirty="0" err="1">
                <a:latin typeface="Muli"/>
              </a:rPr>
              <a:t>spectrum</a:t>
            </a:r>
            <a:r>
              <a:rPr lang="es-ES" sz="6000" spc="300" dirty="0">
                <a:latin typeface="Muli"/>
              </a:rPr>
              <a:t> (1 </a:t>
            </a:r>
            <a:r>
              <a:rPr lang="es-ES" sz="6000" spc="300" dirty="0" err="1">
                <a:latin typeface="Muli"/>
              </a:rPr>
              <a:t>kpc</a:t>
            </a:r>
            <a:r>
              <a:rPr lang="es-ES" sz="6000" spc="300" dirty="0">
                <a:latin typeface="Muli"/>
              </a:rPr>
              <a:t>*)</a:t>
            </a:r>
            <a:endParaRPr lang="es-MX" sz="6000" spc="300" dirty="0">
              <a:latin typeface="Muli"/>
            </a:endParaRPr>
          </a:p>
        </p:txBody>
      </p:sp>
      <p:sp>
        <p:nvSpPr>
          <p:cNvPr id="6" name="Example  title here">
            <a:extLst>
              <a:ext uri="{FF2B5EF4-FFF2-40B4-BE49-F238E27FC236}">
                <a16:creationId xmlns:a16="http://schemas.microsoft.com/office/drawing/2014/main" id="{F23B1C8D-03A6-36AC-C68C-40DABA239F42}"/>
              </a:ext>
            </a:extLst>
          </p:cNvPr>
          <p:cNvSpPr txBox="1">
            <a:spLocks/>
          </p:cNvSpPr>
          <p:nvPr/>
        </p:nvSpPr>
        <p:spPr>
          <a:xfrm>
            <a:off x="15100583" y="12216383"/>
            <a:ext cx="7873145" cy="841376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s-ES" sz="5400" spc="300" dirty="0">
                <a:solidFill>
                  <a:schemeClr val="tx1"/>
                </a:solidFill>
                <a:latin typeface="Muli"/>
              </a:rPr>
              <a:t>*1 </a:t>
            </a:r>
            <a:r>
              <a:rPr lang="es-ES" sz="5400" spc="300" dirty="0" err="1">
                <a:solidFill>
                  <a:schemeClr val="tx1"/>
                </a:solidFill>
                <a:latin typeface="Muli"/>
              </a:rPr>
              <a:t>kpc</a:t>
            </a:r>
            <a:r>
              <a:rPr lang="es-ES" sz="5400" spc="300" dirty="0">
                <a:solidFill>
                  <a:schemeClr val="tx1"/>
                </a:solidFill>
                <a:latin typeface="Muli"/>
              </a:rPr>
              <a:t> = 3261.56 </a:t>
            </a:r>
            <a:r>
              <a:rPr lang="es-ES" sz="5400" spc="300" dirty="0" err="1">
                <a:solidFill>
                  <a:schemeClr val="tx1"/>
                </a:solidFill>
                <a:latin typeface="Muli"/>
              </a:rPr>
              <a:t>ly</a:t>
            </a:r>
            <a:endParaRPr lang="es-MX" sz="5400" spc="300" dirty="0">
              <a:solidFill>
                <a:schemeClr val="tx1"/>
              </a:solidFill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73777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ample  title here">
            <a:extLst>
              <a:ext uri="{FF2B5EF4-FFF2-40B4-BE49-F238E27FC236}">
                <a16:creationId xmlns:a16="http://schemas.microsoft.com/office/drawing/2014/main" id="{AAD96BF9-E991-0038-EAD8-89B2A48D0409}"/>
              </a:ext>
            </a:extLst>
          </p:cNvPr>
          <p:cNvSpPr txBox="1">
            <a:spLocks/>
          </p:cNvSpPr>
          <p:nvPr/>
        </p:nvSpPr>
        <p:spPr>
          <a:xfrm>
            <a:off x="2225114" y="6138736"/>
            <a:ext cx="19933772" cy="1438527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accent1">
                    <a:hueOff val="48339"/>
                    <a:lumOff val="-12879"/>
                  </a:schemeClr>
                </a:solidFill>
                <a:uFillTx/>
                <a:latin typeface="+mn-lt"/>
                <a:ea typeface="+mn-ea"/>
                <a:cs typeface="+mn-cs"/>
                <a:sym typeface="Lota Grotesque Bold"/>
              </a:defRPr>
            </a:lvl9pPr>
          </a:lstStyle>
          <a:p>
            <a:pPr algn="ctr" hangingPunct="1"/>
            <a:r>
              <a:rPr lang="en-US" sz="11500" spc="600" dirty="0">
                <a:latin typeface="Muli"/>
              </a:rPr>
              <a:t>Cryogenic detectors</a:t>
            </a:r>
            <a:endParaRPr lang="es-MX" sz="11500" spc="600" dirty="0">
              <a:latin typeface="Muli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BF1A546-0A9D-84F6-5CFA-D7334575B3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70264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ota Grotesque Bold"/>
        <a:ea typeface="Lota Grotesque Bold"/>
        <a:cs typeface="Lota Grotesque Bold"/>
      </a:majorFont>
      <a:minorFont>
        <a:latin typeface="Lota Grotesque Bold"/>
        <a:ea typeface="Lota Grotesque Bold"/>
        <a:cs typeface="Lota Grotesque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uli Regular"/>
            <a:ea typeface="Muli Regular"/>
            <a:cs typeface="Muli Regular"/>
            <a:sym typeface="Muli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ota Grotesque Bold"/>
        <a:ea typeface="Lota Grotesque Bold"/>
        <a:cs typeface="Lota Grotesque Bold"/>
      </a:majorFont>
      <a:minorFont>
        <a:latin typeface="Lota Grotesque Bold"/>
        <a:ea typeface="Lota Grotesque Bold"/>
        <a:cs typeface="Lota Grotesque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uli Regular"/>
            <a:ea typeface="Muli Regular"/>
            <a:cs typeface="Muli Regular"/>
            <a:sym typeface="Muli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3654c6b-6ca1-471e-b392-811e6a33aef8">
      <UserInfo>
        <DisplayName/>
        <AccountId xsi:nil="true"/>
        <AccountType/>
      </UserInfo>
    </SharedWithUsers>
    <TaxCatchAll xmlns="13654c6b-6ca1-471e-b392-811e6a33aef8" xsi:nil="true"/>
    <lcf76f155ced4ddcb4097134ff3c332f xmlns="062be4eb-f7f3-4637-8ef9-0d08fb12854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3AC4A44A439042B1B597C32A2C0237" ma:contentTypeVersion="14" ma:contentTypeDescription="Create a new document." ma:contentTypeScope="" ma:versionID="560841ef756aa259d9809f3099e3c1e5">
  <xsd:schema xmlns:xsd="http://www.w3.org/2001/XMLSchema" xmlns:xs="http://www.w3.org/2001/XMLSchema" xmlns:p="http://schemas.microsoft.com/office/2006/metadata/properties" xmlns:ns2="13654c6b-6ca1-471e-b392-811e6a33aef8" xmlns:ns3="062be4eb-f7f3-4637-8ef9-0d08fb12854e" targetNamespace="http://schemas.microsoft.com/office/2006/metadata/properties" ma:root="true" ma:fieldsID="8aa53279beb1cd66bd4c2c8c54f8406a" ns2:_="" ns3:_="">
    <xsd:import namespace="13654c6b-6ca1-471e-b392-811e6a33aef8"/>
    <xsd:import namespace="062be4eb-f7f3-4637-8ef9-0d08fb1285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54c6b-6ca1-471e-b392-811e6a33ae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f3836b2-b04a-46b9-a70f-baa835a9d9ab}" ma:internalName="TaxCatchAll" ma:showField="CatchAllData" ma:web="13654c6b-6ca1-471e-b392-811e6a33ae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be4eb-f7f3-4637-8ef9-0d08fb128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ec6080f-a001-4a05-8d2e-760ded6f73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0F0DDC-99A3-406F-8E54-FA0F17D282E6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062be4eb-f7f3-4637-8ef9-0d08fb12854e"/>
    <ds:schemaRef ds:uri="13654c6b-6ca1-471e-b392-811e6a33aef8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E5A626A-71CD-4256-BBB3-7AE2A4F208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192D56-939D-46AF-8D07-326384C19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654c6b-6ca1-471e-b392-811e6a33aef8"/>
    <ds:schemaRef ds:uri="062be4eb-f7f3-4637-8ef9-0d08fb1285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1186</Words>
  <Application>Microsoft Office PowerPoint</Application>
  <PresentationFormat>Personalizado</PresentationFormat>
  <Paragraphs>198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Helvetica Neue</vt:lpstr>
      <vt:lpstr>Helvetica Neue Medium</vt:lpstr>
      <vt:lpstr>Lota Grotesque Bold</vt:lpstr>
      <vt:lpstr>Muli</vt:lpstr>
      <vt:lpstr>Muli Regular</vt:lpstr>
      <vt:lpstr>Arial</vt:lpstr>
      <vt:lpstr>Calibri</vt:lpstr>
      <vt:lpstr>Cambria Math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here</dc:title>
  <cp:lastModifiedBy>Rodrigo Pacheco</cp:lastModifiedBy>
  <cp:revision>97</cp:revision>
  <dcterms:modified xsi:type="dcterms:W3CDTF">2024-08-18T19:27:46Z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0x010100303AC4A44A439042B1B597C32A2C0237</vt:lpwstr>
  </property>
  <property fmtid="{D5CDD505-2E9C-101B-9397-08002B2CF9AE}" pid="3" name="Order">
    <vt:r8>897000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