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7" r:id="rId4"/>
    <p:sldId id="257" r:id="rId5"/>
    <p:sldId id="271" r:id="rId6"/>
    <p:sldId id="272" r:id="rId7"/>
    <p:sldId id="266" r:id="rId8"/>
    <p:sldId id="259" r:id="rId9"/>
    <p:sldId id="260" r:id="rId10"/>
    <p:sldId id="268" r:id="rId11"/>
    <p:sldId id="263" r:id="rId12"/>
    <p:sldId id="264" r:id="rId13"/>
    <p:sldId id="265" r:id="rId14"/>
    <p:sldId id="269" r:id="rId15"/>
    <p:sldId id="262" r:id="rId16"/>
    <p:sldId id="275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A26FD-1587-41FE-B9DD-87B959B53C19}" v="448" dt="2024-08-18T22:09:57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 Zhou" userId="802b1dd8-c67f-460f-9885-f605ec9f84b8" providerId="ADAL" clId="{64DA26FD-1587-41FE-B9DD-87B959B53C19}"/>
    <pc:docChg chg="undo custSel addSld delSld modSld">
      <pc:chgData name="Nelson Zhou" userId="802b1dd8-c67f-460f-9885-f605ec9f84b8" providerId="ADAL" clId="{64DA26FD-1587-41FE-B9DD-87B959B53C19}" dt="2024-08-18T22:20:55.698" v="3924" actId="20577"/>
      <pc:docMkLst>
        <pc:docMk/>
      </pc:docMkLst>
      <pc:sldChg chg="addSp delSp modSp mod setBg addAnim delAnim modAnim">
        <pc:chgData name="Nelson Zhou" userId="802b1dd8-c67f-460f-9885-f605ec9f84b8" providerId="ADAL" clId="{64DA26FD-1587-41FE-B9DD-87B959B53C19}" dt="2024-08-18T22:09:57.184" v="3910" actId="20577"/>
        <pc:sldMkLst>
          <pc:docMk/>
          <pc:sldMk cId="3224717894" sldId="256"/>
        </pc:sldMkLst>
        <pc:spChg chg="mod">
          <ac:chgData name="Nelson Zhou" userId="802b1dd8-c67f-460f-9885-f605ec9f84b8" providerId="ADAL" clId="{64DA26FD-1587-41FE-B9DD-87B959B53C19}" dt="2024-08-13T17:13:44.660" v="1613" actId="14100"/>
          <ac:spMkLst>
            <pc:docMk/>
            <pc:sldMk cId="3224717894" sldId="256"/>
            <ac:spMk id="2" creationId="{2B1A5207-3137-4CF8-0977-0232BBC860AD}"/>
          </ac:spMkLst>
        </pc:spChg>
        <pc:spChg chg="mod">
          <ac:chgData name="Nelson Zhou" userId="802b1dd8-c67f-460f-9885-f605ec9f84b8" providerId="ADAL" clId="{64DA26FD-1587-41FE-B9DD-87B959B53C19}" dt="2024-08-18T22:09:57.184" v="3910" actId="20577"/>
          <ac:spMkLst>
            <pc:docMk/>
            <pc:sldMk cId="3224717894" sldId="256"/>
            <ac:spMk id="3" creationId="{9B13D388-849E-CC08-ED38-4E9E133BDEC8}"/>
          </ac:spMkLst>
        </pc:spChg>
        <pc:spChg chg="add del">
          <ac:chgData name="Nelson Zhou" userId="802b1dd8-c67f-460f-9885-f605ec9f84b8" providerId="ADAL" clId="{64DA26FD-1587-41FE-B9DD-87B959B53C19}" dt="2024-08-13T17:02:38.474" v="1513" actId="26606"/>
          <ac:spMkLst>
            <pc:docMk/>
            <pc:sldMk cId="3224717894" sldId="256"/>
            <ac:spMk id="1035" creationId="{9CB95732-565A-4D2C-A3AB-CC460C0D3826}"/>
          </ac:spMkLst>
        </pc:spChg>
        <pc:spChg chg="add del">
          <ac:chgData name="Nelson Zhou" userId="802b1dd8-c67f-460f-9885-f605ec9f84b8" providerId="ADAL" clId="{64DA26FD-1587-41FE-B9DD-87B959B53C19}" dt="2024-08-13T17:02:38.474" v="1513" actId="26606"/>
          <ac:spMkLst>
            <pc:docMk/>
            <pc:sldMk cId="3224717894" sldId="256"/>
            <ac:spMk id="1037" creationId="{77F1AF47-AE98-4034-BD91-1976FA4D9C4C}"/>
          </ac:spMkLst>
        </pc:spChg>
        <pc:spChg chg="add del">
          <ac:chgData name="Nelson Zhou" userId="802b1dd8-c67f-460f-9885-f605ec9f84b8" providerId="ADAL" clId="{64DA26FD-1587-41FE-B9DD-87B959B53C19}" dt="2024-08-13T17:02:38.474" v="1513" actId="26606"/>
          <ac:spMkLst>
            <pc:docMk/>
            <pc:sldMk cId="3224717894" sldId="256"/>
            <ac:spMk id="1039" creationId="{8EC0EE2B-2029-48DD-893D-F528E651B07D}"/>
          </ac:spMkLst>
        </pc:spChg>
        <pc:spChg chg="add del">
          <ac:chgData name="Nelson Zhou" userId="802b1dd8-c67f-460f-9885-f605ec9f84b8" providerId="ADAL" clId="{64DA26FD-1587-41FE-B9DD-87B959B53C19}" dt="2024-08-13T17:02:38.474" v="1513" actId="26606"/>
          <ac:spMkLst>
            <pc:docMk/>
            <pc:sldMk cId="3224717894" sldId="256"/>
            <ac:spMk id="1041" creationId="{45AE1D08-1ED1-4F59-B42F-4D8EA33DC8C6}"/>
          </ac:spMkLst>
        </pc:spChg>
        <pc:spChg chg="add del">
          <ac:chgData name="Nelson Zhou" userId="802b1dd8-c67f-460f-9885-f605ec9f84b8" providerId="ADAL" clId="{64DA26FD-1587-41FE-B9DD-87B959B53C19}" dt="2024-08-13T17:02:38.474" v="1513" actId="26606"/>
          <ac:spMkLst>
            <pc:docMk/>
            <pc:sldMk cId="3224717894" sldId="256"/>
            <ac:spMk id="1043" creationId="{9A79B912-88EA-4640-BDEB-51B3B11A026A}"/>
          </ac:spMkLst>
        </pc:spChg>
        <pc:spChg chg="add del">
          <ac:chgData name="Nelson Zhou" userId="802b1dd8-c67f-460f-9885-f605ec9f84b8" providerId="ADAL" clId="{64DA26FD-1587-41FE-B9DD-87B959B53C19}" dt="2024-08-13T17:02:42.417" v="1515" actId="26606"/>
          <ac:spMkLst>
            <pc:docMk/>
            <pc:sldMk cId="3224717894" sldId="256"/>
            <ac:spMk id="1045" creationId="{533BF18B-C8A1-400D-BBBD-6103EC90FE1A}"/>
          </ac:spMkLst>
        </pc:spChg>
        <pc:spChg chg="add del">
          <ac:chgData name="Nelson Zhou" userId="802b1dd8-c67f-460f-9885-f605ec9f84b8" providerId="ADAL" clId="{64DA26FD-1587-41FE-B9DD-87B959B53C19}" dt="2024-08-13T17:02:42.417" v="1515" actId="26606"/>
          <ac:spMkLst>
            <pc:docMk/>
            <pc:sldMk cId="3224717894" sldId="256"/>
            <ac:spMk id="1046" creationId="{99413ED5-9ED4-4772-BCE4-2BCAE6B12E35}"/>
          </ac:spMkLst>
        </pc:spChg>
        <pc:spChg chg="add del">
          <ac:chgData name="Nelson Zhou" userId="802b1dd8-c67f-460f-9885-f605ec9f84b8" providerId="ADAL" clId="{64DA26FD-1587-41FE-B9DD-87B959B53C19}" dt="2024-08-13T17:02:42.417" v="1515" actId="26606"/>
          <ac:spMkLst>
            <pc:docMk/>
            <pc:sldMk cId="3224717894" sldId="256"/>
            <ac:spMk id="1047" creationId="{04357C93-F0CB-4A1C-8F77-4E9063789819}"/>
          </ac:spMkLst>
        </pc:spChg>
        <pc:spChg chg="add del">
          <ac:chgData name="Nelson Zhou" userId="802b1dd8-c67f-460f-9885-f605ec9f84b8" providerId="ADAL" clId="{64DA26FD-1587-41FE-B9DD-87B959B53C19}" dt="2024-08-13T17:02:42.417" v="1515" actId="26606"/>
          <ac:spMkLst>
            <pc:docMk/>
            <pc:sldMk cId="3224717894" sldId="256"/>
            <ac:spMk id="1048" creationId="{90F533E9-6690-41A8-A372-4C6C622D028D}"/>
          </ac:spMkLst>
        </pc:spChg>
        <pc:spChg chg="add del">
          <ac:chgData name="Nelson Zhou" userId="802b1dd8-c67f-460f-9885-f605ec9f84b8" providerId="ADAL" clId="{64DA26FD-1587-41FE-B9DD-87B959B53C19}" dt="2024-08-13T17:02:44.601" v="1517" actId="26606"/>
          <ac:spMkLst>
            <pc:docMk/>
            <pc:sldMk cId="3224717894" sldId="256"/>
            <ac:spMk id="1050" creationId="{7C98A213-5994-475E-B327-DC6EC27FBA8B}"/>
          </ac:spMkLst>
        </pc:spChg>
        <pc:spChg chg="add del">
          <ac:chgData name="Nelson Zhou" userId="802b1dd8-c67f-460f-9885-f605ec9f84b8" providerId="ADAL" clId="{64DA26FD-1587-41FE-B9DD-87B959B53C19}" dt="2024-08-13T17:02:44.601" v="1517" actId="26606"/>
          <ac:spMkLst>
            <pc:docMk/>
            <pc:sldMk cId="3224717894" sldId="256"/>
            <ac:spMk id="1051" creationId="{4B030A0D-0DAD-4A99-89BB-419527D6A64B}"/>
          </ac:spMkLst>
        </pc:spChg>
        <pc:spChg chg="add del">
          <ac:chgData name="Nelson Zhou" userId="802b1dd8-c67f-460f-9885-f605ec9f84b8" providerId="ADAL" clId="{64DA26FD-1587-41FE-B9DD-87B959B53C19}" dt="2024-08-13T17:02:53.187" v="1519" actId="26606"/>
          <ac:spMkLst>
            <pc:docMk/>
            <pc:sldMk cId="3224717894" sldId="256"/>
            <ac:spMk id="1053" creationId="{533BF18B-C8A1-400D-BBBD-6103EC90FE1A}"/>
          </ac:spMkLst>
        </pc:spChg>
        <pc:spChg chg="add del">
          <ac:chgData name="Nelson Zhou" userId="802b1dd8-c67f-460f-9885-f605ec9f84b8" providerId="ADAL" clId="{64DA26FD-1587-41FE-B9DD-87B959B53C19}" dt="2024-08-13T17:02:53.187" v="1519" actId="26606"/>
          <ac:spMkLst>
            <pc:docMk/>
            <pc:sldMk cId="3224717894" sldId="256"/>
            <ac:spMk id="1054" creationId="{99413ED5-9ED4-4772-BCE4-2BCAE6B12E35}"/>
          </ac:spMkLst>
        </pc:spChg>
        <pc:spChg chg="add del">
          <ac:chgData name="Nelson Zhou" userId="802b1dd8-c67f-460f-9885-f605ec9f84b8" providerId="ADAL" clId="{64DA26FD-1587-41FE-B9DD-87B959B53C19}" dt="2024-08-13T17:02:53.187" v="1519" actId="26606"/>
          <ac:spMkLst>
            <pc:docMk/>
            <pc:sldMk cId="3224717894" sldId="256"/>
            <ac:spMk id="1055" creationId="{04357C93-F0CB-4A1C-8F77-4E9063789819}"/>
          </ac:spMkLst>
        </pc:spChg>
        <pc:spChg chg="add del">
          <ac:chgData name="Nelson Zhou" userId="802b1dd8-c67f-460f-9885-f605ec9f84b8" providerId="ADAL" clId="{64DA26FD-1587-41FE-B9DD-87B959B53C19}" dt="2024-08-13T17:02:53.187" v="1519" actId="26606"/>
          <ac:spMkLst>
            <pc:docMk/>
            <pc:sldMk cId="3224717894" sldId="256"/>
            <ac:spMk id="1056" creationId="{90F533E9-6690-41A8-A372-4C6C622D028D}"/>
          </ac:spMkLst>
        </pc:spChg>
        <pc:spChg chg="add del">
          <ac:chgData name="Nelson Zhou" userId="802b1dd8-c67f-460f-9885-f605ec9f84b8" providerId="ADAL" clId="{64DA26FD-1587-41FE-B9DD-87B959B53C19}" dt="2024-08-13T17:02:54.907" v="1521" actId="26606"/>
          <ac:spMkLst>
            <pc:docMk/>
            <pc:sldMk cId="3224717894" sldId="256"/>
            <ac:spMk id="1058" creationId="{7E734232-46A8-4884-9A59-B7E3BA4BC313}"/>
          </ac:spMkLst>
        </pc:spChg>
        <pc:spChg chg="add del">
          <ac:chgData name="Nelson Zhou" userId="802b1dd8-c67f-460f-9885-f605ec9f84b8" providerId="ADAL" clId="{64DA26FD-1587-41FE-B9DD-87B959B53C19}" dt="2024-08-13T17:02:54.907" v="1521" actId="26606"/>
          <ac:spMkLst>
            <pc:docMk/>
            <pc:sldMk cId="3224717894" sldId="256"/>
            <ac:spMk id="1059" creationId="{D346B8D2-3218-41A5-B817-9ABFB108C6DA}"/>
          </ac:spMkLst>
        </pc:spChg>
        <pc:spChg chg="add del">
          <ac:chgData name="Nelson Zhou" userId="802b1dd8-c67f-460f-9885-f605ec9f84b8" providerId="ADAL" clId="{64DA26FD-1587-41FE-B9DD-87B959B53C19}" dt="2024-08-13T17:02:54.907" v="1521" actId="26606"/>
          <ac:spMkLst>
            <pc:docMk/>
            <pc:sldMk cId="3224717894" sldId="256"/>
            <ac:spMk id="1060" creationId="{51E014CA-4279-4E70-AC56-0BBEBF92C298}"/>
          </ac:spMkLst>
        </pc:spChg>
        <pc:spChg chg="add del">
          <ac:chgData name="Nelson Zhou" userId="802b1dd8-c67f-460f-9885-f605ec9f84b8" providerId="ADAL" clId="{64DA26FD-1587-41FE-B9DD-87B959B53C19}" dt="2024-08-13T17:02:54.907" v="1521" actId="26606"/>
          <ac:spMkLst>
            <pc:docMk/>
            <pc:sldMk cId="3224717894" sldId="256"/>
            <ac:spMk id="1061" creationId="{28B3DCF8-9D1E-4907-B1EC-98D11BC16F55}"/>
          </ac:spMkLst>
        </pc:spChg>
        <pc:spChg chg="add del">
          <ac:chgData name="Nelson Zhou" userId="802b1dd8-c67f-460f-9885-f605ec9f84b8" providerId="ADAL" clId="{64DA26FD-1587-41FE-B9DD-87B959B53C19}" dt="2024-08-13T17:02:54.907" v="1521" actId="26606"/>
          <ac:spMkLst>
            <pc:docMk/>
            <pc:sldMk cId="3224717894" sldId="256"/>
            <ac:spMk id="1062" creationId="{88D6B9EF-FF47-487C-8B82-F9F2B9A54AD6}"/>
          </ac:spMkLst>
        </pc:spChg>
        <pc:spChg chg="add del">
          <ac:chgData name="Nelson Zhou" userId="802b1dd8-c67f-460f-9885-f605ec9f84b8" providerId="ADAL" clId="{64DA26FD-1587-41FE-B9DD-87B959B53C19}" dt="2024-08-13T17:02:54.907" v="1521" actId="26606"/>
          <ac:spMkLst>
            <pc:docMk/>
            <pc:sldMk cId="3224717894" sldId="256"/>
            <ac:spMk id="1063" creationId="{5717D090-7948-433A-AED2-EA1A98E6F0B3}"/>
          </ac:spMkLst>
        </pc:spChg>
        <pc:spChg chg="add del">
          <ac:chgData name="Nelson Zhou" userId="802b1dd8-c67f-460f-9885-f605ec9f84b8" providerId="ADAL" clId="{64DA26FD-1587-41FE-B9DD-87B959B53C19}" dt="2024-08-13T17:02:54.907" v="1521" actId="26606"/>
          <ac:spMkLst>
            <pc:docMk/>
            <pc:sldMk cId="3224717894" sldId="256"/>
            <ac:spMk id="1064" creationId="{D618C3E8-8260-4E23-8BA1-C2C3E80BEF9F}"/>
          </ac:spMkLst>
        </pc:spChg>
        <pc:spChg chg="add del">
          <ac:chgData name="Nelson Zhou" userId="802b1dd8-c67f-460f-9885-f605ec9f84b8" providerId="ADAL" clId="{64DA26FD-1587-41FE-B9DD-87B959B53C19}" dt="2024-08-13T17:03:00.228" v="1523" actId="26606"/>
          <ac:spMkLst>
            <pc:docMk/>
            <pc:sldMk cId="3224717894" sldId="256"/>
            <ac:spMk id="1066" creationId="{CA4BD6EE-7B51-447C-AAB3-028B7A3E515D}"/>
          </ac:spMkLst>
        </pc:spChg>
        <pc:spChg chg="add del">
          <ac:chgData name="Nelson Zhou" userId="802b1dd8-c67f-460f-9885-f605ec9f84b8" providerId="ADAL" clId="{64DA26FD-1587-41FE-B9DD-87B959B53C19}" dt="2024-08-13T17:03:00.228" v="1523" actId="26606"/>
          <ac:spMkLst>
            <pc:docMk/>
            <pc:sldMk cId="3224717894" sldId="256"/>
            <ac:spMk id="1067" creationId="{6B5FF7CD-712E-4187-BFF5-B192FFB33A49}"/>
          </ac:spMkLst>
        </pc:spChg>
        <pc:spChg chg="add del">
          <ac:chgData name="Nelson Zhou" userId="802b1dd8-c67f-460f-9885-f605ec9f84b8" providerId="ADAL" clId="{64DA26FD-1587-41FE-B9DD-87B959B53C19}" dt="2024-08-13T17:03:38.748" v="1531" actId="26606"/>
          <ac:spMkLst>
            <pc:docMk/>
            <pc:sldMk cId="3224717894" sldId="256"/>
            <ac:spMk id="1069" creationId="{9CB95732-565A-4D2C-A3AB-CC460C0D3826}"/>
          </ac:spMkLst>
        </pc:spChg>
        <pc:spChg chg="add del">
          <ac:chgData name="Nelson Zhou" userId="802b1dd8-c67f-460f-9885-f605ec9f84b8" providerId="ADAL" clId="{64DA26FD-1587-41FE-B9DD-87B959B53C19}" dt="2024-08-13T17:03:38.748" v="1531" actId="26606"/>
          <ac:spMkLst>
            <pc:docMk/>
            <pc:sldMk cId="3224717894" sldId="256"/>
            <ac:spMk id="1070" creationId="{77F1AF47-AE98-4034-BD91-1976FA4D9C4C}"/>
          </ac:spMkLst>
        </pc:spChg>
        <pc:spChg chg="add del">
          <ac:chgData name="Nelson Zhou" userId="802b1dd8-c67f-460f-9885-f605ec9f84b8" providerId="ADAL" clId="{64DA26FD-1587-41FE-B9DD-87B959B53C19}" dt="2024-08-13T17:03:38.748" v="1531" actId="26606"/>
          <ac:spMkLst>
            <pc:docMk/>
            <pc:sldMk cId="3224717894" sldId="256"/>
            <ac:spMk id="1071" creationId="{8EC0EE2B-2029-48DD-893D-F528E651B07D}"/>
          </ac:spMkLst>
        </pc:spChg>
        <pc:spChg chg="add del">
          <ac:chgData name="Nelson Zhou" userId="802b1dd8-c67f-460f-9885-f605ec9f84b8" providerId="ADAL" clId="{64DA26FD-1587-41FE-B9DD-87B959B53C19}" dt="2024-08-13T17:03:38.748" v="1531" actId="26606"/>
          <ac:spMkLst>
            <pc:docMk/>
            <pc:sldMk cId="3224717894" sldId="256"/>
            <ac:spMk id="1072" creationId="{45AE1D08-1ED1-4F59-B42F-4D8EA33DC8C6}"/>
          </ac:spMkLst>
        </pc:spChg>
        <pc:spChg chg="add del">
          <ac:chgData name="Nelson Zhou" userId="802b1dd8-c67f-460f-9885-f605ec9f84b8" providerId="ADAL" clId="{64DA26FD-1587-41FE-B9DD-87B959B53C19}" dt="2024-08-13T17:03:38.748" v="1531" actId="26606"/>
          <ac:spMkLst>
            <pc:docMk/>
            <pc:sldMk cId="3224717894" sldId="256"/>
            <ac:spMk id="1073" creationId="{9A79B912-88EA-4640-BDEB-51B3B11A026A}"/>
          </ac:spMkLst>
        </pc:spChg>
        <pc:spChg chg="add del">
          <ac:chgData name="Nelson Zhou" userId="802b1dd8-c67f-460f-9885-f605ec9f84b8" providerId="ADAL" clId="{64DA26FD-1587-41FE-B9DD-87B959B53C19}" dt="2024-08-13T17:03:33.122" v="1527" actId="26606"/>
          <ac:spMkLst>
            <pc:docMk/>
            <pc:sldMk cId="3224717894" sldId="256"/>
            <ac:spMk id="1078" creationId="{42D91A80-424C-43FF-B36B-58B851DC5EB1}"/>
          </ac:spMkLst>
        </pc:spChg>
        <pc:spChg chg="add del">
          <ac:chgData name="Nelson Zhou" userId="802b1dd8-c67f-460f-9885-f605ec9f84b8" providerId="ADAL" clId="{64DA26FD-1587-41FE-B9DD-87B959B53C19}" dt="2024-08-13T17:03:33.122" v="1527" actId="26606"/>
          <ac:spMkLst>
            <pc:docMk/>
            <pc:sldMk cId="3224717894" sldId="256"/>
            <ac:spMk id="1080" creationId="{99413ED5-9ED4-4772-BCE4-2BCAE6B12E35}"/>
          </ac:spMkLst>
        </pc:spChg>
        <pc:spChg chg="add del">
          <ac:chgData name="Nelson Zhou" userId="802b1dd8-c67f-460f-9885-f605ec9f84b8" providerId="ADAL" clId="{64DA26FD-1587-41FE-B9DD-87B959B53C19}" dt="2024-08-13T17:03:33.122" v="1527" actId="26606"/>
          <ac:spMkLst>
            <pc:docMk/>
            <pc:sldMk cId="3224717894" sldId="256"/>
            <ac:spMk id="1082" creationId="{04357C93-F0CB-4A1C-8F77-4E9063789819}"/>
          </ac:spMkLst>
        </pc:spChg>
        <pc:spChg chg="add del">
          <ac:chgData name="Nelson Zhou" userId="802b1dd8-c67f-460f-9885-f605ec9f84b8" providerId="ADAL" clId="{64DA26FD-1587-41FE-B9DD-87B959B53C19}" dt="2024-08-13T17:03:33.122" v="1527" actId="26606"/>
          <ac:spMkLst>
            <pc:docMk/>
            <pc:sldMk cId="3224717894" sldId="256"/>
            <ac:spMk id="1084" creationId="{90F533E9-6690-41A8-A372-4C6C622D028D}"/>
          </ac:spMkLst>
        </pc:spChg>
        <pc:spChg chg="add del">
          <ac:chgData name="Nelson Zhou" userId="802b1dd8-c67f-460f-9885-f605ec9f84b8" providerId="ADAL" clId="{64DA26FD-1587-41FE-B9DD-87B959B53C19}" dt="2024-08-13T17:03:38.732" v="1530" actId="26606"/>
          <ac:spMkLst>
            <pc:docMk/>
            <pc:sldMk cId="3224717894" sldId="256"/>
            <ac:spMk id="1086" creationId="{4ACE73C4-772E-419C-B13B-D7AE891F9F98}"/>
          </ac:spMkLst>
        </pc:spChg>
        <pc:spChg chg="add del">
          <ac:chgData name="Nelson Zhou" userId="802b1dd8-c67f-460f-9885-f605ec9f84b8" providerId="ADAL" clId="{64DA26FD-1587-41FE-B9DD-87B959B53C19}" dt="2024-08-13T17:03:38.732" v="1530" actId="26606"/>
          <ac:spMkLst>
            <pc:docMk/>
            <pc:sldMk cId="3224717894" sldId="256"/>
            <ac:spMk id="1087" creationId="{99413ED5-9ED4-4772-BCE4-2BCAE6B12E35}"/>
          </ac:spMkLst>
        </pc:spChg>
        <pc:spChg chg="add del">
          <ac:chgData name="Nelson Zhou" userId="802b1dd8-c67f-460f-9885-f605ec9f84b8" providerId="ADAL" clId="{64DA26FD-1587-41FE-B9DD-87B959B53C19}" dt="2024-08-13T17:03:38.732" v="1530" actId="26606"/>
          <ac:spMkLst>
            <pc:docMk/>
            <pc:sldMk cId="3224717894" sldId="256"/>
            <ac:spMk id="1088" creationId="{04357C93-F0CB-4A1C-8F77-4E9063789819}"/>
          </ac:spMkLst>
        </pc:spChg>
        <pc:spChg chg="add del">
          <ac:chgData name="Nelson Zhou" userId="802b1dd8-c67f-460f-9885-f605ec9f84b8" providerId="ADAL" clId="{64DA26FD-1587-41FE-B9DD-87B959B53C19}" dt="2024-08-13T17:03:38.732" v="1530" actId="26606"/>
          <ac:spMkLst>
            <pc:docMk/>
            <pc:sldMk cId="3224717894" sldId="256"/>
            <ac:spMk id="1089" creationId="{90F533E9-6690-41A8-A372-4C6C622D028D}"/>
          </ac:spMkLst>
        </pc:spChg>
        <pc:spChg chg="add del">
          <ac:chgData name="Nelson Zhou" userId="802b1dd8-c67f-460f-9885-f605ec9f84b8" providerId="ADAL" clId="{64DA26FD-1587-41FE-B9DD-87B959B53C19}" dt="2024-08-13T17:05:47.038" v="1544" actId="26606"/>
          <ac:spMkLst>
            <pc:docMk/>
            <pc:sldMk cId="3224717894" sldId="256"/>
            <ac:spMk id="1091" creationId="{6570CC06-DB21-401C-BCF8-AAC5FF550D29}"/>
          </ac:spMkLst>
        </pc:spChg>
        <pc:spChg chg="add del">
          <ac:chgData name="Nelson Zhou" userId="802b1dd8-c67f-460f-9885-f605ec9f84b8" providerId="ADAL" clId="{64DA26FD-1587-41FE-B9DD-87B959B53C19}" dt="2024-08-13T17:05:47.038" v="1544" actId="26606"/>
          <ac:spMkLst>
            <pc:docMk/>
            <pc:sldMk cId="3224717894" sldId="256"/>
            <ac:spMk id="1092" creationId="{15B998FC-4B98-4A07-B159-9E629180AF40}"/>
          </ac:spMkLst>
        </pc:spChg>
        <pc:spChg chg="add">
          <ac:chgData name="Nelson Zhou" userId="802b1dd8-c67f-460f-9885-f605ec9f84b8" providerId="ADAL" clId="{64DA26FD-1587-41FE-B9DD-87B959B53C19}" dt="2024-08-13T17:05:47.038" v="1544" actId="26606"/>
          <ac:spMkLst>
            <pc:docMk/>
            <pc:sldMk cId="3224717894" sldId="256"/>
            <ac:spMk id="1097" creationId="{93245F62-CCC4-49E4-B95B-EA6C1E790510}"/>
          </ac:spMkLst>
        </pc:spChg>
        <pc:spChg chg="add">
          <ac:chgData name="Nelson Zhou" userId="802b1dd8-c67f-460f-9885-f605ec9f84b8" providerId="ADAL" clId="{64DA26FD-1587-41FE-B9DD-87B959B53C19}" dt="2024-08-13T17:05:47.038" v="1544" actId="26606"/>
          <ac:spMkLst>
            <pc:docMk/>
            <pc:sldMk cId="3224717894" sldId="256"/>
            <ac:spMk id="1099" creationId="{E6C0DD6B-6AA3-448F-9B99-8386295BC1B4}"/>
          </ac:spMkLst>
        </pc:spChg>
        <pc:picChg chg="add mod ord">
          <ac:chgData name="Nelson Zhou" userId="802b1dd8-c67f-460f-9885-f605ec9f84b8" providerId="ADAL" clId="{64DA26FD-1587-41FE-B9DD-87B959B53C19}" dt="2024-08-13T17:05:47.038" v="1544" actId="26606"/>
          <ac:picMkLst>
            <pc:docMk/>
            <pc:sldMk cId="3224717894" sldId="256"/>
            <ac:picMk id="1026" creationId="{D280C4C0-F9D4-2576-4F1D-201692ED474F}"/>
          </ac:picMkLst>
        </pc:picChg>
        <pc:picChg chg="add del mod ord">
          <ac:chgData name="Nelson Zhou" userId="802b1dd8-c67f-460f-9885-f605ec9f84b8" providerId="ADAL" clId="{64DA26FD-1587-41FE-B9DD-87B959B53C19}" dt="2024-08-13T17:05:41.144" v="1543" actId="478"/>
          <ac:picMkLst>
            <pc:docMk/>
            <pc:sldMk cId="3224717894" sldId="256"/>
            <ac:picMk id="1028" creationId="{F67EF092-3AB5-F454-B100-73CF138ADCDB}"/>
          </ac:picMkLst>
        </pc:picChg>
        <pc:picChg chg="add del mod ord">
          <ac:chgData name="Nelson Zhou" userId="802b1dd8-c67f-460f-9885-f605ec9f84b8" providerId="ADAL" clId="{64DA26FD-1587-41FE-B9DD-87B959B53C19}" dt="2024-08-13T17:05:39.768" v="1542" actId="478"/>
          <ac:picMkLst>
            <pc:docMk/>
            <pc:sldMk cId="3224717894" sldId="256"/>
            <ac:picMk id="1030" creationId="{8D07A056-FC9B-5667-C7AA-42BF2F6F96FE}"/>
          </ac:picMkLst>
        </pc:picChg>
        <pc:picChg chg="add del mod">
          <ac:chgData name="Nelson Zhou" userId="802b1dd8-c67f-460f-9885-f605ec9f84b8" providerId="ADAL" clId="{64DA26FD-1587-41FE-B9DD-87B959B53C19}" dt="2024-08-13T17:05:38.448" v="1541" actId="478"/>
          <ac:picMkLst>
            <pc:docMk/>
            <pc:sldMk cId="3224717894" sldId="256"/>
            <ac:picMk id="1032" creationId="{1AD9FF75-E1E7-466F-EB06-9BF479DD1769}"/>
          </ac:picMkLst>
        </pc:picChg>
      </pc:sldChg>
      <pc:sldChg chg="modSp mod">
        <pc:chgData name="Nelson Zhou" userId="802b1dd8-c67f-460f-9885-f605ec9f84b8" providerId="ADAL" clId="{64DA26FD-1587-41FE-B9DD-87B959B53C19}" dt="2024-08-16T20:48:00.605" v="2884" actId="20577"/>
        <pc:sldMkLst>
          <pc:docMk/>
          <pc:sldMk cId="1116462561" sldId="257"/>
        </pc:sldMkLst>
        <pc:spChg chg="mod">
          <ac:chgData name="Nelson Zhou" userId="802b1dd8-c67f-460f-9885-f605ec9f84b8" providerId="ADAL" clId="{64DA26FD-1587-41FE-B9DD-87B959B53C19}" dt="2024-08-16T20:48:00.605" v="2884" actId="20577"/>
          <ac:spMkLst>
            <pc:docMk/>
            <pc:sldMk cId="1116462561" sldId="257"/>
            <ac:spMk id="12" creationId="{12B2C754-80C4-6E84-19B4-78178452CABB}"/>
          </ac:spMkLst>
        </pc:spChg>
      </pc:sldChg>
      <pc:sldChg chg="del">
        <pc:chgData name="Nelson Zhou" userId="802b1dd8-c67f-460f-9885-f605ec9f84b8" providerId="ADAL" clId="{64DA26FD-1587-41FE-B9DD-87B959B53C19}" dt="2024-08-16T16:11:40.072" v="2532" actId="47"/>
        <pc:sldMkLst>
          <pc:docMk/>
          <pc:sldMk cId="3310063296" sldId="258"/>
        </pc:sldMkLst>
      </pc:sldChg>
      <pc:sldChg chg="addSp delSp modSp new mod setBg modAnim">
        <pc:chgData name="Nelson Zhou" userId="802b1dd8-c67f-460f-9885-f605ec9f84b8" providerId="ADAL" clId="{64DA26FD-1587-41FE-B9DD-87B959B53C19}" dt="2024-08-16T20:52:34.581" v="2927" actId="20577"/>
        <pc:sldMkLst>
          <pc:docMk/>
          <pc:sldMk cId="407960986" sldId="259"/>
        </pc:sldMkLst>
        <pc:spChg chg="mod">
          <ac:chgData name="Nelson Zhou" userId="802b1dd8-c67f-460f-9885-f605ec9f84b8" providerId="ADAL" clId="{64DA26FD-1587-41FE-B9DD-87B959B53C19}" dt="2024-08-07T14:22:12.059" v="125" actId="26606"/>
          <ac:spMkLst>
            <pc:docMk/>
            <pc:sldMk cId="407960986" sldId="259"/>
            <ac:spMk id="2" creationId="{A1277D45-DA97-5233-AE22-EC8DD50AABA1}"/>
          </ac:spMkLst>
        </pc:spChg>
        <pc:spChg chg="mod">
          <ac:chgData name="Nelson Zhou" userId="802b1dd8-c67f-460f-9885-f605ec9f84b8" providerId="ADAL" clId="{64DA26FD-1587-41FE-B9DD-87B959B53C19}" dt="2024-08-16T20:52:34.581" v="2927" actId="20577"/>
          <ac:spMkLst>
            <pc:docMk/>
            <pc:sldMk cId="407960986" sldId="259"/>
            <ac:spMk id="3" creationId="{DA322D6C-2026-A632-E556-AEFE5335FEB9}"/>
          </ac:spMkLst>
        </pc:spChg>
        <pc:spChg chg="add del">
          <ac:chgData name="Nelson Zhou" userId="802b1dd8-c67f-460f-9885-f605ec9f84b8" providerId="ADAL" clId="{64DA26FD-1587-41FE-B9DD-87B959B53C19}" dt="2024-08-07T14:22:12.045" v="124" actId="26606"/>
          <ac:spMkLst>
            <pc:docMk/>
            <pc:sldMk cId="407960986" sldId="259"/>
            <ac:spMk id="10" creationId="{2B577FF9-3543-4875-815D-3D87BD8A2002}"/>
          </ac:spMkLst>
        </pc:spChg>
        <pc:spChg chg="add del">
          <ac:chgData name="Nelson Zhou" userId="802b1dd8-c67f-460f-9885-f605ec9f84b8" providerId="ADAL" clId="{64DA26FD-1587-41FE-B9DD-87B959B53C19}" dt="2024-08-07T14:22:12.045" v="124" actId="26606"/>
          <ac:spMkLst>
            <pc:docMk/>
            <pc:sldMk cId="407960986" sldId="259"/>
            <ac:spMk id="12" creationId="{F5569EEC-E12F-4856-B407-02B2813A4AA5}"/>
          </ac:spMkLst>
        </pc:spChg>
        <pc:spChg chg="add del">
          <ac:chgData name="Nelson Zhou" userId="802b1dd8-c67f-460f-9885-f605ec9f84b8" providerId="ADAL" clId="{64DA26FD-1587-41FE-B9DD-87B959B53C19}" dt="2024-08-07T14:22:12.045" v="124" actId="26606"/>
          <ac:spMkLst>
            <pc:docMk/>
            <pc:sldMk cId="407960986" sldId="259"/>
            <ac:spMk id="14" creationId="{CF860788-3A6A-45A3-B3F1-06F159665603}"/>
          </ac:spMkLst>
        </pc:spChg>
        <pc:spChg chg="add del">
          <ac:chgData name="Nelson Zhou" userId="802b1dd8-c67f-460f-9885-f605ec9f84b8" providerId="ADAL" clId="{64DA26FD-1587-41FE-B9DD-87B959B53C19}" dt="2024-08-07T14:22:12.045" v="124" actId="26606"/>
          <ac:spMkLst>
            <pc:docMk/>
            <pc:sldMk cId="407960986" sldId="259"/>
            <ac:spMk id="16" creationId="{DF1E3393-B852-4883-B778-ED3525112942}"/>
          </ac:spMkLst>
        </pc:spChg>
        <pc:spChg chg="add del">
          <ac:chgData name="Nelson Zhou" userId="802b1dd8-c67f-460f-9885-f605ec9f84b8" providerId="ADAL" clId="{64DA26FD-1587-41FE-B9DD-87B959B53C19}" dt="2024-08-07T14:22:12.045" v="124" actId="26606"/>
          <ac:spMkLst>
            <pc:docMk/>
            <pc:sldMk cId="407960986" sldId="259"/>
            <ac:spMk id="18" creationId="{39853D09-4205-4CC7-83EB-288E886AC9E4}"/>
          </ac:spMkLst>
        </pc:spChg>
        <pc:spChg chg="add del">
          <ac:chgData name="Nelson Zhou" userId="802b1dd8-c67f-460f-9885-f605ec9f84b8" providerId="ADAL" clId="{64DA26FD-1587-41FE-B9DD-87B959B53C19}" dt="2024-08-07T14:22:12.045" v="124" actId="26606"/>
          <ac:spMkLst>
            <pc:docMk/>
            <pc:sldMk cId="407960986" sldId="259"/>
            <ac:spMk id="20" creationId="{0D040B79-3E73-4A31-840D-D6B9C9FDFC46}"/>
          </ac:spMkLst>
        </pc:spChg>
        <pc:spChg chg="add del">
          <ac:chgData name="Nelson Zhou" userId="802b1dd8-c67f-460f-9885-f605ec9f84b8" providerId="ADAL" clId="{64DA26FD-1587-41FE-B9DD-87B959B53C19}" dt="2024-08-07T14:22:12.045" v="124" actId="26606"/>
          <ac:spMkLst>
            <pc:docMk/>
            <pc:sldMk cId="407960986" sldId="259"/>
            <ac:spMk id="22" creationId="{156C6AE5-3F8B-42AC-9EA4-1B686A11E93F}"/>
          </ac:spMkLst>
        </pc:spChg>
        <pc:spChg chg="add">
          <ac:chgData name="Nelson Zhou" userId="802b1dd8-c67f-460f-9885-f605ec9f84b8" providerId="ADAL" clId="{64DA26FD-1587-41FE-B9DD-87B959B53C19}" dt="2024-08-07T14:22:12.059" v="125" actId="26606"/>
          <ac:spMkLst>
            <pc:docMk/>
            <pc:sldMk cId="407960986" sldId="259"/>
            <ac:spMk id="24" creationId="{0288C6B4-AFC3-407F-A595-EFFD38D4CCAF}"/>
          </ac:spMkLst>
        </pc:spChg>
        <pc:spChg chg="add">
          <ac:chgData name="Nelson Zhou" userId="802b1dd8-c67f-460f-9885-f605ec9f84b8" providerId="ADAL" clId="{64DA26FD-1587-41FE-B9DD-87B959B53C19}" dt="2024-08-07T14:22:12.059" v="125" actId="26606"/>
          <ac:spMkLst>
            <pc:docMk/>
            <pc:sldMk cId="407960986" sldId="259"/>
            <ac:spMk id="25" creationId="{CF236821-17FE-429B-8D2C-08E13A64EA40}"/>
          </ac:spMkLst>
        </pc:spChg>
        <pc:spChg chg="add">
          <ac:chgData name="Nelson Zhou" userId="802b1dd8-c67f-460f-9885-f605ec9f84b8" providerId="ADAL" clId="{64DA26FD-1587-41FE-B9DD-87B959B53C19}" dt="2024-08-07T14:22:12.059" v="125" actId="26606"/>
          <ac:spMkLst>
            <pc:docMk/>
            <pc:sldMk cId="407960986" sldId="259"/>
            <ac:spMk id="26" creationId="{C0BDBCD2-E081-43AB-9119-C55465E59757}"/>
          </ac:spMkLst>
        </pc:spChg>
        <pc:spChg chg="add">
          <ac:chgData name="Nelson Zhou" userId="802b1dd8-c67f-460f-9885-f605ec9f84b8" providerId="ADAL" clId="{64DA26FD-1587-41FE-B9DD-87B959B53C19}" dt="2024-08-07T14:22:12.059" v="125" actId="26606"/>
          <ac:spMkLst>
            <pc:docMk/>
            <pc:sldMk cId="407960986" sldId="259"/>
            <ac:spMk id="27" creationId="{98E79BE4-34FE-485A-98A5-92CE8F7C4743}"/>
          </ac:spMkLst>
        </pc:spChg>
        <pc:spChg chg="add">
          <ac:chgData name="Nelson Zhou" userId="802b1dd8-c67f-460f-9885-f605ec9f84b8" providerId="ADAL" clId="{64DA26FD-1587-41FE-B9DD-87B959B53C19}" dt="2024-08-07T14:22:12.059" v="125" actId="26606"/>
          <ac:spMkLst>
            <pc:docMk/>
            <pc:sldMk cId="407960986" sldId="259"/>
            <ac:spMk id="28" creationId="{7A5F0580-5EE9-419F-96EE-B6529EF6E7D0}"/>
          </ac:spMkLst>
        </pc:spChg>
        <pc:picChg chg="add mod">
          <ac:chgData name="Nelson Zhou" userId="802b1dd8-c67f-460f-9885-f605ec9f84b8" providerId="ADAL" clId="{64DA26FD-1587-41FE-B9DD-87B959B53C19}" dt="2024-08-07T14:22:12.059" v="125" actId="26606"/>
          <ac:picMkLst>
            <pc:docMk/>
            <pc:sldMk cId="407960986" sldId="259"/>
            <ac:picMk id="5" creationId="{7A200C71-D2FF-BA30-D1C0-505F5A61E7B8}"/>
          </ac:picMkLst>
        </pc:picChg>
      </pc:sldChg>
      <pc:sldChg chg="addSp delSp modSp new mod setBg modAnim">
        <pc:chgData name="Nelson Zhou" userId="802b1dd8-c67f-460f-9885-f605ec9f84b8" providerId="ADAL" clId="{64DA26FD-1587-41FE-B9DD-87B959B53C19}" dt="2024-08-18T00:58:32.281" v="3122" actId="26606"/>
        <pc:sldMkLst>
          <pc:docMk/>
          <pc:sldMk cId="3307618848" sldId="260"/>
        </pc:sldMkLst>
        <pc:spChg chg="mod">
          <ac:chgData name="Nelson Zhou" userId="802b1dd8-c67f-460f-9885-f605ec9f84b8" providerId="ADAL" clId="{64DA26FD-1587-41FE-B9DD-87B959B53C19}" dt="2024-08-18T00:58:32.281" v="3122" actId="26606"/>
          <ac:spMkLst>
            <pc:docMk/>
            <pc:sldMk cId="3307618848" sldId="260"/>
            <ac:spMk id="2" creationId="{AEEF8E11-4FB3-DC24-0168-1E7A926A2558}"/>
          </ac:spMkLst>
        </pc:spChg>
        <pc:spChg chg="mod ord">
          <ac:chgData name="Nelson Zhou" userId="802b1dd8-c67f-460f-9885-f605ec9f84b8" providerId="ADAL" clId="{64DA26FD-1587-41FE-B9DD-87B959B53C19}" dt="2024-08-18T00:58:32.281" v="3122" actId="26606"/>
          <ac:spMkLst>
            <pc:docMk/>
            <pc:sldMk cId="3307618848" sldId="260"/>
            <ac:spMk id="3" creationId="{5BA64F46-DD8B-C370-697E-79C76E64F8C1}"/>
          </ac:spMkLst>
        </pc:spChg>
        <pc:spChg chg="add del">
          <ac:chgData name="Nelson Zhou" userId="802b1dd8-c67f-460f-9885-f605ec9f84b8" providerId="ADAL" clId="{64DA26FD-1587-41FE-B9DD-87B959B53C19}" dt="2024-08-13T16:55:48.492" v="1356" actId="22"/>
          <ac:spMkLst>
            <pc:docMk/>
            <pc:sldMk cId="3307618848" sldId="260"/>
            <ac:spMk id="5" creationId="{C19D310E-E635-F4EB-9471-299692C487F3}"/>
          </ac:spMkLst>
        </pc:spChg>
        <pc:spChg chg="add">
          <ac:chgData name="Nelson Zhou" userId="802b1dd8-c67f-460f-9885-f605ec9f84b8" providerId="ADAL" clId="{64DA26FD-1587-41FE-B9DD-87B959B53C19}" dt="2024-08-18T00:58:32.281" v="3122" actId="26606"/>
          <ac:spMkLst>
            <pc:docMk/>
            <pc:sldMk cId="3307618848" sldId="260"/>
            <ac:spMk id="10" creationId="{A2679492-7988-4050-9056-542444452411}"/>
          </ac:spMkLst>
        </pc:spChg>
        <pc:spChg chg="add">
          <ac:chgData name="Nelson Zhou" userId="802b1dd8-c67f-460f-9885-f605ec9f84b8" providerId="ADAL" clId="{64DA26FD-1587-41FE-B9DD-87B959B53C19}" dt="2024-08-18T00:58:32.281" v="3122" actId="26606"/>
          <ac:spMkLst>
            <pc:docMk/>
            <pc:sldMk cId="3307618848" sldId="260"/>
            <ac:spMk id="12" creationId="{B091B163-7D61-4891-ABCF-5C13D9C418D0}"/>
          </ac:spMkLst>
        </pc:spChg>
        <pc:picChg chg="add mod">
          <ac:chgData name="Nelson Zhou" userId="802b1dd8-c67f-460f-9885-f605ec9f84b8" providerId="ADAL" clId="{64DA26FD-1587-41FE-B9DD-87B959B53C19}" dt="2024-08-18T00:58:32.281" v="3122" actId="26606"/>
          <ac:picMkLst>
            <pc:docMk/>
            <pc:sldMk cId="3307618848" sldId="260"/>
            <ac:picMk id="5" creationId="{9943DC60-90CC-498A-8CCF-773F840BD730}"/>
          </ac:picMkLst>
        </pc:picChg>
        <pc:picChg chg="add del mod">
          <ac:chgData name="Nelson Zhou" userId="802b1dd8-c67f-460f-9885-f605ec9f84b8" providerId="ADAL" clId="{64DA26FD-1587-41FE-B9DD-87B959B53C19}" dt="2024-08-18T00:58:28.177" v="3120" actId="478"/>
          <ac:picMkLst>
            <pc:docMk/>
            <pc:sldMk cId="3307618848" sldId="260"/>
            <ac:picMk id="7" creationId="{1B37B337-4BE8-250F-C3BE-8BBBAC246867}"/>
          </ac:picMkLst>
        </pc:picChg>
        <pc:picChg chg="add del mod">
          <ac:chgData name="Nelson Zhou" userId="802b1dd8-c67f-460f-9885-f605ec9f84b8" providerId="ADAL" clId="{64DA26FD-1587-41FE-B9DD-87B959B53C19}" dt="2024-08-13T16:56:04.546" v="1360" actId="478"/>
          <ac:picMkLst>
            <pc:docMk/>
            <pc:sldMk cId="3307618848" sldId="260"/>
            <ac:picMk id="1026" creationId="{36F09EE9-96C7-DC07-B3E3-77A3922A9AEE}"/>
          </ac:picMkLst>
        </pc:picChg>
        <pc:cxnChg chg="add">
          <ac:chgData name="Nelson Zhou" userId="802b1dd8-c67f-460f-9885-f605ec9f84b8" providerId="ADAL" clId="{64DA26FD-1587-41FE-B9DD-87B959B53C19}" dt="2024-08-18T00:58:32.281" v="3122" actId="26606"/>
          <ac:cxnSpMkLst>
            <pc:docMk/>
            <pc:sldMk cId="3307618848" sldId="260"/>
            <ac:cxnSpMk id="14" creationId="{C49DA8F6-BCC1-4447-B54C-57856834B94B}"/>
          </ac:cxnSpMkLst>
        </pc:cxnChg>
      </pc:sldChg>
      <pc:sldChg chg="addSp delSp modSp new mod setBg addAnim delAnim">
        <pc:chgData name="Nelson Zhou" userId="802b1dd8-c67f-460f-9885-f605ec9f84b8" providerId="ADAL" clId="{64DA26FD-1587-41FE-B9DD-87B959B53C19}" dt="2024-08-16T20:46:55.572" v="2865" actId="20577"/>
        <pc:sldMkLst>
          <pc:docMk/>
          <pc:sldMk cId="3457448844" sldId="261"/>
        </pc:sldMkLst>
        <pc:spChg chg="mod">
          <ac:chgData name="Nelson Zhou" userId="802b1dd8-c67f-460f-9885-f605ec9f84b8" providerId="ADAL" clId="{64DA26FD-1587-41FE-B9DD-87B959B53C19}" dt="2024-08-16T20:46:55.572" v="2865" actId="20577"/>
          <ac:spMkLst>
            <pc:docMk/>
            <pc:sldMk cId="3457448844" sldId="261"/>
            <ac:spMk id="2" creationId="{D1819703-834C-71D7-5444-F69F6194F531}"/>
          </ac:spMkLst>
        </pc:spChg>
        <pc:spChg chg="mod">
          <ac:chgData name="Nelson Zhou" userId="802b1dd8-c67f-460f-9885-f605ec9f84b8" providerId="ADAL" clId="{64DA26FD-1587-41FE-B9DD-87B959B53C19}" dt="2024-08-16T20:46:43.854" v="2852" actId="20577"/>
          <ac:spMkLst>
            <pc:docMk/>
            <pc:sldMk cId="3457448844" sldId="261"/>
            <ac:spMk id="3" creationId="{9D20993A-B70C-D7AA-85CC-36179552FD5A}"/>
          </ac:spMkLst>
        </pc:spChg>
        <pc:spChg chg="add del">
          <ac:chgData name="Nelson Zhou" userId="802b1dd8-c67f-460f-9885-f605ec9f84b8" providerId="ADAL" clId="{64DA26FD-1587-41FE-B9DD-87B959B53C19}" dt="2024-08-16T15:31:30.704" v="1957" actId="26606"/>
          <ac:spMkLst>
            <pc:docMk/>
            <pc:sldMk cId="3457448844" sldId="261"/>
            <ac:spMk id="7179" creationId="{F13C74B1-5B17-4795-BED0-7140497B445A}"/>
          </ac:spMkLst>
        </pc:spChg>
        <pc:spChg chg="add del">
          <ac:chgData name="Nelson Zhou" userId="802b1dd8-c67f-460f-9885-f605ec9f84b8" providerId="ADAL" clId="{64DA26FD-1587-41FE-B9DD-87B959B53C19}" dt="2024-08-16T15:31:30.704" v="1957" actId="26606"/>
          <ac:spMkLst>
            <pc:docMk/>
            <pc:sldMk cId="3457448844" sldId="261"/>
            <ac:spMk id="7181" creationId="{D4974D33-8DC5-464E-8C6D-BE58F0669C17}"/>
          </ac:spMkLst>
        </pc:spChg>
        <pc:spChg chg="add del">
          <ac:chgData name="Nelson Zhou" userId="802b1dd8-c67f-460f-9885-f605ec9f84b8" providerId="ADAL" clId="{64DA26FD-1587-41FE-B9DD-87B959B53C19}" dt="2024-08-16T15:31:41.447" v="1959" actId="26606"/>
          <ac:spMkLst>
            <pc:docMk/>
            <pc:sldMk cId="3457448844" sldId="261"/>
            <ac:spMk id="7183" creationId="{665DBBEF-238B-476B-96AB-8AAC3224ECEA}"/>
          </ac:spMkLst>
        </pc:spChg>
        <pc:spChg chg="add del">
          <ac:chgData name="Nelson Zhou" userId="802b1dd8-c67f-460f-9885-f605ec9f84b8" providerId="ADAL" clId="{64DA26FD-1587-41FE-B9DD-87B959B53C19}" dt="2024-08-16T15:31:41.447" v="1959" actId="26606"/>
          <ac:spMkLst>
            <pc:docMk/>
            <pc:sldMk cId="3457448844" sldId="261"/>
            <ac:spMk id="7184" creationId="{3FCFB1DE-0B7E-48CC-BA90-B2AB0889F9D6}"/>
          </ac:spMkLst>
        </pc:spChg>
        <pc:spChg chg="add">
          <ac:chgData name="Nelson Zhou" userId="802b1dd8-c67f-460f-9885-f605ec9f84b8" providerId="ADAL" clId="{64DA26FD-1587-41FE-B9DD-87B959B53C19}" dt="2024-08-16T15:31:41.455" v="1960" actId="26606"/>
          <ac:spMkLst>
            <pc:docMk/>
            <pc:sldMk cId="3457448844" sldId="261"/>
            <ac:spMk id="7186" creationId="{2B97F24A-32CE-4C1C-A50D-3016B394DCFB}"/>
          </ac:spMkLst>
        </pc:spChg>
        <pc:spChg chg="add">
          <ac:chgData name="Nelson Zhou" userId="802b1dd8-c67f-460f-9885-f605ec9f84b8" providerId="ADAL" clId="{64DA26FD-1587-41FE-B9DD-87B959B53C19}" dt="2024-08-16T15:31:41.455" v="1960" actId="26606"/>
          <ac:spMkLst>
            <pc:docMk/>
            <pc:sldMk cId="3457448844" sldId="261"/>
            <ac:spMk id="7187" creationId="{CD8B4F24-440B-49E9-B85D-733523DC064B}"/>
          </ac:spMkLst>
        </pc:spChg>
        <pc:picChg chg="add del">
          <ac:chgData name="Nelson Zhou" userId="802b1dd8-c67f-460f-9885-f605ec9f84b8" providerId="ADAL" clId="{64DA26FD-1587-41FE-B9DD-87B959B53C19}" dt="2024-08-16T15:31:09.073" v="1951" actId="478"/>
          <ac:picMkLst>
            <pc:docMk/>
            <pc:sldMk cId="3457448844" sldId="261"/>
            <ac:picMk id="7170" creationId="{FD335658-6DFC-7D6A-706F-2F8C5A43C1C0}"/>
          </ac:picMkLst>
        </pc:picChg>
        <pc:picChg chg="add del">
          <ac:chgData name="Nelson Zhou" userId="802b1dd8-c67f-460f-9885-f605ec9f84b8" providerId="ADAL" clId="{64DA26FD-1587-41FE-B9DD-87B959B53C19}" dt="2024-08-16T15:31:15.808" v="1953" actId="478"/>
          <ac:picMkLst>
            <pc:docMk/>
            <pc:sldMk cId="3457448844" sldId="261"/>
            <ac:picMk id="7172" creationId="{7876F428-8167-23BC-056B-43CF2BA26163}"/>
          </ac:picMkLst>
        </pc:picChg>
        <pc:picChg chg="add mod">
          <ac:chgData name="Nelson Zhou" userId="802b1dd8-c67f-460f-9885-f605ec9f84b8" providerId="ADAL" clId="{64DA26FD-1587-41FE-B9DD-87B959B53C19}" dt="2024-08-16T15:31:55.057" v="1961" actId="14100"/>
          <ac:picMkLst>
            <pc:docMk/>
            <pc:sldMk cId="3457448844" sldId="261"/>
            <ac:picMk id="7174" creationId="{C3DA8F92-2403-F0FD-0F59-93E03116FAEE}"/>
          </ac:picMkLst>
        </pc:picChg>
      </pc:sldChg>
      <pc:sldChg chg="addSp delSp modSp new mod setBg addAnim modAnim">
        <pc:chgData name="Nelson Zhou" userId="802b1dd8-c67f-460f-9885-f605ec9f84b8" providerId="ADAL" clId="{64DA26FD-1587-41FE-B9DD-87B959B53C19}" dt="2024-08-18T16:52:49.545" v="3900" actId="20577"/>
        <pc:sldMkLst>
          <pc:docMk/>
          <pc:sldMk cId="992905556" sldId="262"/>
        </pc:sldMkLst>
        <pc:spChg chg="mod">
          <ac:chgData name="Nelson Zhou" userId="802b1dd8-c67f-460f-9885-f605ec9f84b8" providerId="ADAL" clId="{64DA26FD-1587-41FE-B9DD-87B959B53C19}" dt="2024-08-18T01:02:09.360" v="3312" actId="26606"/>
          <ac:spMkLst>
            <pc:docMk/>
            <pc:sldMk cId="992905556" sldId="262"/>
            <ac:spMk id="2" creationId="{4DA63F63-CDAA-3E2C-C192-38F564E80666}"/>
          </ac:spMkLst>
        </pc:spChg>
        <pc:spChg chg="add del mod ord">
          <ac:chgData name="Nelson Zhou" userId="802b1dd8-c67f-460f-9885-f605ec9f84b8" providerId="ADAL" clId="{64DA26FD-1587-41FE-B9DD-87B959B53C19}" dt="2024-08-18T16:52:49.545" v="3900" actId="20577"/>
          <ac:spMkLst>
            <pc:docMk/>
            <pc:sldMk cId="992905556" sldId="262"/>
            <ac:spMk id="3" creationId="{0CBAB8BF-AE32-59AA-ABDB-952A5ADBF2A3}"/>
          </ac:spMkLst>
        </pc:spChg>
        <pc:spChg chg="add">
          <ac:chgData name="Nelson Zhou" userId="802b1dd8-c67f-460f-9885-f605ec9f84b8" providerId="ADAL" clId="{64DA26FD-1587-41FE-B9DD-87B959B53C19}" dt="2024-08-18T01:02:09.360" v="3312" actId="26606"/>
          <ac:spMkLst>
            <pc:docMk/>
            <pc:sldMk cId="992905556" sldId="262"/>
            <ac:spMk id="12" creationId="{637B2035-1FCB-439A-B421-095E136C7E07}"/>
          </ac:spMkLst>
        </pc:spChg>
        <pc:spChg chg="add">
          <ac:chgData name="Nelson Zhou" userId="802b1dd8-c67f-460f-9885-f605ec9f84b8" providerId="ADAL" clId="{64DA26FD-1587-41FE-B9DD-87B959B53C19}" dt="2024-08-18T01:02:09.360" v="3312" actId="26606"/>
          <ac:spMkLst>
            <pc:docMk/>
            <pc:sldMk cId="992905556" sldId="262"/>
            <ac:spMk id="14" creationId="{676D6CDF-C512-4739-B158-55EE955EFA39}"/>
          </ac:spMkLst>
        </pc:spChg>
        <pc:picChg chg="add del mod ord">
          <ac:chgData name="Nelson Zhou" userId="802b1dd8-c67f-460f-9885-f605ec9f84b8" providerId="ADAL" clId="{64DA26FD-1587-41FE-B9DD-87B959B53C19}" dt="2024-08-18T01:00:04.029" v="3124" actId="22"/>
          <ac:picMkLst>
            <pc:docMk/>
            <pc:sldMk cId="992905556" sldId="262"/>
            <ac:picMk id="5" creationId="{69426357-D070-93A3-B187-62474E66BD48}"/>
          </ac:picMkLst>
        </pc:picChg>
        <pc:picChg chg="add mod">
          <ac:chgData name="Nelson Zhou" userId="802b1dd8-c67f-460f-9885-f605ec9f84b8" providerId="ADAL" clId="{64DA26FD-1587-41FE-B9DD-87B959B53C19}" dt="2024-08-18T01:02:09.360" v="3312" actId="26606"/>
          <ac:picMkLst>
            <pc:docMk/>
            <pc:sldMk cId="992905556" sldId="262"/>
            <ac:picMk id="7" creationId="{319FA205-7D66-A7D4-9B61-563485AD0E0F}"/>
          </ac:picMkLst>
        </pc:picChg>
      </pc:sldChg>
      <pc:sldChg chg="addSp modSp new mod setBg">
        <pc:chgData name="Nelson Zhou" userId="802b1dd8-c67f-460f-9885-f605ec9f84b8" providerId="ADAL" clId="{64DA26FD-1587-41FE-B9DD-87B959B53C19}" dt="2024-08-16T20:56:10.614" v="3071" actId="20577"/>
        <pc:sldMkLst>
          <pc:docMk/>
          <pc:sldMk cId="1692399690" sldId="263"/>
        </pc:sldMkLst>
        <pc:spChg chg="mod">
          <ac:chgData name="Nelson Zhou" userId="802b1dd8-c67f-460f-9885-f605ec9f84b8" providerId="ADAL" clId="{64DA26FD-1587-41FE-B9DD-87B959B53C19}" dt="2024-08-08T16:03:45.408" v="857" actId="26606"/>
          <ac:spMkLst>
            <pc:docMk/>
            <pc:sldMk cId="1692399690" sldId="263"/>
            <ac:spMk id="2" creationId="{24C1639F-9165-19D2-E7A9-6D966E3B45EA}"/>
          </ac:spMkLst>
        </pc:spChg>
        <pc:spChg chg="mod">
          <ac:chgData name="Nelson Zhou" userId="802b1dd8-c67f-460f-9885-f605ec9f84b8" providerId="ADAL" clId="{64DA26FD-1587-41FE-B9DD-87B959B53C19}" dt="2024-08-16T20:56:10.614" v="3071" actId="20577"/>
          <ac:spMkLst>
            <pc:docMk/>
            <pc:sldMk cId="1692399690" sldId="263"/>
            <ac:spMk id="3" creationId="{A2CEA00D-9A11-372E-089A-2253FFCDFAA8}"/>
          </ac:spMkLst>
        </pc:spChg>
        <pc:spChg chg="add mod">
          <ac:chgData name="Nelson Zhou" userId="802b1dd8-c67f-460f-9885-f605ec9f84b8" providerId="ADAL" clId="{64DA26FD-1587-41FE-B9DD-87B959B53C19}" dt="2024-08-08T16:06:08.017" v="960" actId="20577"/>
          <ac:spMkLst>
            <pc:docMk/>
            <pc:sldMk cId="1692399690" sldId="263"/>
            <ac:spMk id="6" creationId="{89E9EC2F-C652-E161-2586-63104A2D9D27}"/>
          </ac:spMkLst>
        </pc:spChg>
        <pc:spChg chg="add">
          <ac:chgData name="Nelson Zhou" userId="802b1dd8-c67f-460f-9885-f605ec9f84b8" providerId="ADAL" clId="{64DA26FD-1587-41FE-B9DD-87B959B53C19}" dt="2024-08-08T16:03:45.408" v="857" actId="26606"/>
          <ac:spMkLst>
            <pc:docMk/>
            <pc:sldMk cId="1692399690" sldId="263"/>
            <ac:spMk id="10" creationId="{2B97F24A-32CE-4C1C-A50D-3016B394DCFB}"/>
          </ac:spMkLst>
        </pc:spChg>
        <pc:spChg chg="add">
          <ac:chgData name="Nelson Zhou" userId="802b1dd8-c67f-460f-9885-f605ec9f84b8" providerId="ADAL" clId="{64DA26FD-1587-41FE-B9DD-87B959B53C19}" dt="2024-08-08T16:03:45.408" v="857" actId="26606"/>
          <ac:spMkLst>
            <pc:docMk/>
            <pc:sldMk cId="1692399690" sldId="263"/>
            <ac:spMk id="12" creationId="{CD8B4F24-440B-49E9-B85D-733523DC064B}"/>
          </ac:spMkLst>
        </pc:spChg>
        <pc:picChg chg="add mod">
          <ac:chgData name="Nelson Zhou" userId="802b1dd8-c67f-460f-9885-f605ec9f84b8" providerId="ADAL" clId="{64DA26FD-1587-41FE-B9DD-87B959B53C19}" dt="2024-08-08T16:03:45.408" v="857" actId="26606"/>
          <ac:picMkLst>
            <pc:docMk/>
            <pc:sldMk cId="1692399690" sldId="263"/>
            <ac:picMk id="5" creationId="{220E1995-DBC3-D874-0AFC-D3FA57F09066}"/>
          </ac:picMkLst>
        </pc:picChg>
      </pc:sldChg>
      <pc:sldChg chg="addSp delSp modSp new mod setBg modAnim">
        <pc:chgData name="Nelson Zhou" userId="802b1dd8-c67f-460f-9885-f605ec9f84b8" providerId="ADAL" clId="{64DA26FD-1587-41FE-B9DD-87B959B53C19}" dt="2024-08-13T18:32:57.506" v="1786" actId="20577"/>
        <pc:sldMkLst>
          <pc:docMk/>
          <pc:sldMk cId="1970982798" sldId="264"/>
        </pc:sldMkLst>
        <pc:spChg chg="mod">
          <ac:chgData name="Nelson Zhou" userId="802b1dd8-c67f-460f-9885-f605ec9f84b8" providerId="ADAL" clId="{64DA26FD-1587-41FE-B9DD-87B959B53C19}" dt="2024-08-13T17:21:51.370" v="1624" actId="26606"/>
          <ac:spMkLst>
            <pc:docMk/>
            <pc:sldMk cId="1970982798" sldId="264"/>
            <ac:spMk id="2" creationId="{8BCA73BD-6B38-4E9A-83F8-9FDC7DCC9DFE}"/>
          </ac:spMkLst>
        </pc:spChg>
        <pc:spChg chg="mod ord">
          <ac:chgData name="Nelson Zhou" userId="802b1dd8-c67f-460f-9885-f605ec9f84b8" providerId="ADAL" clId="{64DA26FD-1587-41FE-B9DD-87B959B53C19}" dt="2024-08-13T18:32:57.506" v="1786" actId="20577"/>
          <ac:spMkLst>
            <pc:docMk/>
            <pc:sldMk cId="1970982798" sldId="264"/>
            <ac:spMk id="3" creationId="{96228F77-2511-08AA-7EC5-34AD772B9E36}"/>
          </ac:spMkLst>
        </pc:spChg>
        <pc:spChg chg="add del">
          <ac:chgData name="Nelson Zhou" userId="802b1dd8-c67f-460f-9885-f605ec9f84b8" providerId="ADAL" clId="{64DA26FD-1587-41FE-B9DD-87B959B53C19}" dt="2024-08-13T17:21:51.370" v="1624" actId="26606"/>
          <ac:spMkLst>
            <pc:docMk/>
            <pc:sldMk cId="1970982798" sldId="264"/>
            <ac:spMk id="10" creationId="{8B3A2D1A-45FC-4F95-B150-1C13EF2F6D09}"/>
          </ac:spMkLst>
        </pc:spChg>
        <pc:spChg chg="add del">
          <ac:chgData name="Nelson Zhou" userId="802b1dd8-c67f-460f-9885-f605ec9f84b8" providerId="ADAL" clId="{64DA26FD-1587-41FE-B9DD-87B959B53C19}" dt="2024-08-13T17:21:51.370" v="1624" actId="26606"/>
          <ac:spMkLst>
            <pc:docMk/>
            <pc:sldMk cId="1970982798" sldId="264"/>
            <ac:spMk id="12" creationId="{39C3C864-C625-4883-B868-9A4C470F4DD5}"/>
          </ac:spMkLst>
        </pc:spChg>
        <pc:spChg chg="add del">
          <ac:chgData name="Nelson Zhou" userId="802b1dd8-c67f-460f-9885-f605ec9f84b8" providerId="ADAL" clId="{64DA26FD-1587-41FE-B9DD-87B959B53C19}" dt="2024-08-13T17:21:48.058" v="1621" actId="26606"/>
          <ac:spMkLst>
            <pc:docMk/>
            <pc:sldMk cId="1970982798" sldId="264"/>
            <ac:spMk id="2055" creationId="{5AA03EDC-7067-4DFF-B672-541D016AAAB8}"/>
          </ac:spMkLst>
        </pc:spChg>
        <pc:spChg chg="add del">
          <ac:chgData name="Nelson Zhou" userId="802b1dd8-c67f-460f-9885-f605ec9f84b8" providerId="ADAL" clId="{64DA26FD-1587-41FE-B9DD-87B959B53C19}" dt="2024-08-13T17:21:48.058" v="1621" actId="26606"/>
          <ac:spMkLst>
            <pc:docMk/>
            <pc:sldMk cId="1970982798" sldId="264"/>
            <ac:spMk id="2057" creationId="{0EBF3E39-B0BE-496A-8604-9007470FFA3A}"/>
          </ac:spMkLst>
        </pc:spChg>
        <pc:spChg chg="add del">
          <ac:chgData name="Nelson Zhou" userId="802b1dd8-c67f-460f-9885-f605ec9f84b8" providerId="ADAL" clId="{64DA26FD-1587-41FE-B9DD-87B959B53C19}" dt="2024-08-13T17:21:51.360" v="1623" actId="26606"/>
          <ac:spMkLst>
            <pc:docMk/>
            <pc:sldMk cId="1970982798" sldId="264"/>
            <ac:spMk id="2059" creationId="{D009D6D5-DAC2-4A8B-A17A-E206B9012D09}"/>
          </ac:spMkLst>
        </pc:spChg>
        <pc:spChg chg="add">
          <ac:chgData name="Nelson Zhou" userId="802b1dd8-c67f-460f-9885-f605ec9f84b8" providerId="ADAL" clId="{64DA26FD-1587-41FE-B9DD-87B959B53C19}" dt="2024-08-13T17:21:51.370" v="1624" actId="26606"/>
          <ac:spMkLst>
            <pc:docMk/>
            <pc:sldMk cId="1970982798" sldId="264"/>
            <ac:spMk id="2061" creationId="{8D6EA299-0840-6DEA-E670-C49AEBC87E89}"/>
          </ac:spMkLst>
        </pc:spChg>
        <pc:spChg chg="add">
          <ac:chgData name="Nelson Zhou" userId="802b1dd8-c67f-460f-9885-f605ec9f84b8" providerId="ADAL" clId="{64DA26FD-1587-41FE-B9DD-87B959B53C19}" dt="2024-08-13T17:21:51.370" v="1624" actId="26606"/>
          <ac:spMkLst>
            <pc:docMk/>
            <pc:sldMk cId="1970982798" sldId="264"/>
            <ac:spMk id="2062" creationId="{AE3A741D-C19B-960A-5803-1C5887147820}"/>
          </ac:spMkLst>
        </pc:spChg>
        <pc:spChg chg="add">
          <ac:chgData name="Nelson Zhou" userId="802b1dd8-c67f-460f-9885-f605ec9f84b8" providerId="ADAL" clId="{64DA26FD-1587-41FE-B9DD-87B959B53C19}" dt="2024-08-13T17:21:51.370" v="1624" actId="26606"/>
          <ac:spMkLst>
            <pc:docMk/>
            <pc:sldMk cId="1970982798" sldId="264"/>
            <ac:spMk id="2063" creationId="{9C3A50E9-9119-7BC3-083B-2D84CCC78E47}"/>
          </ac:spMkLst>
        </pc:spChg>
        <pc:spChg chg="add">
          <ac:chgData name="Nelson Zhou" userId="802b1dd8-c67f-460f-9885-f605ec9f84b8" providerId="ADAL" clId="{64DA26FD-1587-41FE-B9DD-87B959B53C19}" dt="2024-08-13T17:21:51.370" v="1624" actId="26606"/>
          <ac:spMkLst>
            <pc:docMk/>
            <pc:sldMk cId="1970982798" sldId="264"/>
            <ac:spMk id="2064" creationId="{DC39DE25-0E4E-0AA7-0932-1D78C2372786}"/>
          </ac:spMkLst>
        </pc:spChg>
        <pc:picChg chg="add del mod">
          <ac:chgData name="Nelson Zhou" userId="802b1dd8-c67f-460f-9885-f605ec9f84b8" providerId="ADAL" clId="{64DA26FD-1587-41FE-B9DD-87B959B53C19}" dt="2024-08-13T17:21:30.837" v="1619" actId="21"/>
          <ac:picMkLst>
            <pc:docMk/>
            <pc:sldMk cId="1970982798" sldId="264"/>
            <ac:picMk id="5" creationId="{FCB996F9-0D82-6D41-8484-BC6663E7E516}"/>
          </ac:picMkLst>
        </pc:picChg>
        <pc:picChg chg="add mod ord">
          <ac:chgData name="Nelson Zhou" userId="802b1dd8-c67f-460f-9885-f605ec9f84b8" providerId="ADAL" clId="{64DA26FD-1587-41FE-B9DD-87B959B53C19}" dt="2024-08-13T18:32:09.680" v="1754" actId="167"/>
          <ac:picMkLst>
            <pc:docMk/>
            <pc:sldMk cId="1970982798" sldId="264"/>
            <ac:picMk id="6" creationId="{FCB996F9-0D82-6D41-8484-BC6663E7E516}"/>
          </ac:picMkLst>
        </pc:picChg>
        <pc:picChg chg="add mod">
          <ac:chgData name="Nelson Zhou" userId="802b1dd8-c67f-460f-9885-f605ec9f84b8" providerId="ADAL" clId="{64DA26FD-1587-41FE-B9DD-87B959B53C19}" dt="2024-08-13T17:21:51.370" v="1624" actId="26606"/>
          <ac:picMkLst>
            <pc:docMk/>
            <pc:sldMk cId="1970982798" sldId="264"/>
            <ac:picMk id="2050" creationId="{4EC758EF-656B-03CB-55A9-F738F13FD178}"/>
          </ac:picMkLst>
        </pc:picChg>
      </pc:sldChg>
      <pc:sldChg chg="addSp delSp modSp new mod setBg delAnim modAnim">
        <pc:chgData name="Nelson Zhou" userId="802b1dd8-c67f-460f-9885-f605ec9f84b8" providerId="ADAL" clId="{64DA26FD-1587-41FE-B9DD-87B959B53C19}" dt="2024-08-16T16:09:11.413" v="2492" actId="21"/>
        <pc:sldMkLst>
          <pc:docMk/>
          <pc:sldMk cId="2828458726" sldId="265"/>
        </pc:sldMkLst>
        <pc:spChg chg="mod">
          <ac:chgData name="Nelson Zhou" userId="802b1dd8-c67f-460f-9885-f605ec9f84b8" providerId="ADAL" clId="{64DA26FD-1587-41FE-B9DD-87B959B53C19}" dt="2024-08-14T15:10:37.172" v="1938" actId="26606"/>
          <ac:spMkLst>
            <pc:docMk/>
            <pc:sldMk cId="2828458726" sldId="265"/>
            <ac:spMk id="2" creationId="{16312FF8-EA0D-AF9A-E8E4-059E2BC34868}"/>
          </ac:spMkLst>
        </pc:spChg>
        <pc:spChg chg="mod ord">
          <ac:chgData name="Nelson Zhou" userId="802b1dd8-c67f-460f-9885-f605ec9f84b8" providerId="ADAL" clId="{64DA26FD-1587-41FE-B9DD-87B959B53C19}" dt="2024-08-16T16:09:02.772" v="2490" actId="21"/>
          <ac:spMkLst>
            <pc:docMk/>
            <pc:sldMk cId="2828458726" sldId="265"/>
            <ac:spMk id="3" creationId="{35DEB140-B160-CEE5-35BC-560534C94D0F}"/>
          </ac:spMkLst>
        </pc:spChg>
        <pc:spChg chg="add">
          <ac:chgData name="Nelson Zhou" userId="802b1dd8-c67f-460f-9885-f605ec9f84b8" providerId="ADAL" clId="{64DA26FD-1587-41FE-B9DD-87B959B53C19}" dt="2024-08-14T15:10:37.172" v="1938" actId="26606"/>
          <ac:spMkLst>
            <pc:docMk/>
            <pc:sldMk cId="2828458726" sldId="265"/>
            <ac:spMk id="12" creationId="{0D153B68-5844-490D-8E67-F616D6D721CA}"/>
          </ac:spMkLst>
        </pc:spChg>
        <pc:spChg chg="add del">
          <ac:chgData name="Nelson Zhou" userId="802b1dd8-c67f-460f-9885-f605ec9f84b8" providerId="ADAL" clId="{64DA26FD-1587-41FE-B9DD-87B959B53C19}" dt="2024-08-14T15:10:37.099" v="1937" actId="26606"/>
          <ac:spMkLst>
            <pc:docMk/>
            <pc:sldMk cId="2828458726" sldId="265"/>
            <ac:spMk id="14" creationId="{8B3A2D1A-45FC-4F95-B150-1C13EF2F6D09}"/>
          </ac:spMkLst>
        </pc:spChg>
        <pc:spChg chg="add del">
          <ac:chgData name="Nelson Zhou" userId="802b1dd8-c67f-460f-9885-f605ec9f84b8" providerId="ADAL" clId="{64DA26FD-1587-41FE-B9DD-87B959B53C19}" dt="2024-08-14T15:10:37.099" v="1937" actId="26606"/>
          <ac:spMkLst>
            <pc:docMk/>
            <pc:sldMk cId="2828458726" sldId="265"/>
            <ac:spMk id="15" creationId="{39C3C864-C625-4883-B868-9A4C470F4DD5}"/>
          </ac:spMkLst>
        </pc:spChg>
        <pc:spChg chg="add">
          <ac:chgData name="Nelson Zhou" userId="802b1dd8-c67f-460f-9885-f605ec9f84b8" providerId="ADAL" clId="{64DA26FD-1587-41FE-B9DD-87B959B53C19}" dt="2024-08-14T15:10:37.172" v="1938" actId="26606"/>
          <ac:spMkLst>
            <pc:docMk/>
            <pc:sldMk cId="2828458726" sldId="265"/>
            <ac:spMk id="17" creationId="{7FF47CB7-972F-479F-A36D-9E72D26EC8DA}"/>
          </ac:spMkLst>
        </pc:spChg>
        <pc:spChg chg="add">
          <ac:chgData name="Nelson Zhou" userId="802b1dd8-c67f-460f-9885-f605ec9f84b8" providerId="ADAL" clId="{64DA26FD-1587-41FE-B9DD-87B959B53C19}" dt="2024-08-14T15:10:37.172" v="1938" actId="26606"/>
          <ac:spMkLst>
            <pc:docMk/>
            <pc:sldMk cId="2828458726" sldId="265"/>
            <ac:spMk id="18" creationId="{9A0D773F-7A7D-4DBB-9DEA-86BB8B8F4BC8}"/>
          </ac:spMkLst>
        </pc:spChg>
        <pc:grpChg chg="add del">
          <ac:chgData name="Nelson Zhou" userId="802b1dd8-c67f-460f-9885-f605ec9f84b8" providerId="ADAL" clId="{64DA26FD-1587-41FE-B9DD-87B959B53C19}" dt="2024-08-14T15:10:17.684" v="1935" actId="26606"/>
          <ac:grpSpMkLst>
            <pc:docMk/>
            <pc:sldMk cId="2828458726" sldId="265"/>
            <ac:grpSpMk id="10" creationId="{F2221BB3-7B5D-C899-7745-66D7AC3232A7}"/>
          </ac:grpSpMkLst>
        </pc:grpChg>
        <pc:picChg chg="add del mod">
          <ac:chgData name="Nelson Zhou" userId="802b1dd8-c67f-460f-9885-f605ec9f84b8" providerId="ADAL" clId="{64DA26FD-1587-41FE-B9DD-87B959B53C19}" dt="2024-08-16T16:09:11.413" v="2492" actId="21"/>
          <ac:picMkLst>
            <pc:docMk/>
            <pc:sldMk cId="2828458726" sldId="265"/>
            <ac:picMk id="5" creationId="{35AA6183-2FDF-66E0-491C-1F0C621396FF}"/>
          </ac:picMkLst>
        </pc:picChg>
      </pc:sldChg>
      <pc:sldChg chg="addSp delSp modSp new mod setBg">
        <pc:chgData name="Nelson Zhou" userId="802b1dd8-c67f-460f-9885-f605ec9f84b8" providerId="ADAL" clId="{64DA26FD-1587-41FE-B9DD-87B959B53C19}" dt="2024-08-13T17:08:25.780" v="1550" actId="26606"/>
        <pc:sldMkLst>
          <pc:docMk/>
          <pc:sldMk cId="2869186347" sldId="266"/>
        </pc:sldMkLst>
        <pc:spChg chg="del">
          <ac:chgData name="Nelson Zhou" userId="802b1dd8-c67f-460f-9885-f605ec9f84b8" providerId="ADAL" clId="{64DA26FD-1587-41FE-B9DD-87B959B53C19}" dt="2024-08-13T17:04:44.284" v="1534" actId="26606"/>
          <ac:spMkLst>
            <pc:docMk/>
            <pc:sldMk cId="2869186347" sldId="266"/>
            <ac:spMk id="2" creationId="{6A7A3F3C-BD2B-3857-042D-59396E83DAB0}"/>
          </ac:spMkLst>
        </pc:spChg>
        <pc:spChg chg="del">
          <ac:chgData name="Nelson Zhou" userId="802b1dd8-c67f-460f-9885-f605ec9f84b8" providerId="ADAL" clId="{64DA26FD-1587-41FE-B9DD-87B959B53C19}" dt="2024-08-13T17:04:44.284" v="1534" actId="26606"/>
          <ac:spMkLst>
            <pc:docMk/>
            <pc:sldMk cId="2869186347" sldId="266"/>
            <ac:spMk id="3" creationId="{8D25DAE2-F038-4D83-79C4-43FF66890637}"/>
          </ac:spMkLst>
        </pc:spChg>
        <pc:spChg chg="add del">
          <ac:chgData name="Nelson Zhou" userId="802b1dd8-c67f-460f-9885-f605ec9f84b8" providerId="ADAL" clId="{64DA26FD-1587-41FE-B9DD-87B959B53C19}" dt="2024-08-13T17:08:25.780" v="1550" actId="26606"/>
          <ac:spMkLst>
            <pc:docMk/>
            <pc:sldMk cId="2869186347" sldId="266"/>
            <ac:spMk id="9" creationId="{0B761509-3B9A-49A6-A84B-C3D86811697D}"/>
          </ac:spMkLst>
        </pc:spChg>
        <pc:spChg chg="add del">
          <ac:chgData name="Nelson Zhou" userId="802b1dd8-c67f-460f-9885-f605ec9f84b8" providerId="ADAL" clId="{64DA26FD-1587-41FE-B9DD-87B959B53C19}" dt="2024-08-13T17:08:25.780" v="1550" actId="26606"/>
          <ac:spMkLst>
            <pc:docMk/>
            <pc:sldMk cId="2869186347" sldId="266"/>
            <ac:spMk id="11" creationId="{91DE43FD-EB47-414A-B0AB-169B0FFFA527}"/>
          </ac:spMkLst>
        </pc:spChg>
        <pc:spChg chg="add del">
          <ac:chgData name="Nelson Zhou" userId="802b1dd8-c67f-460f-9885-f605ec9f84b8" providerId="ADAL" clId="{64DA26FD-1587-41FE-B9DD-87B959B53C19}" dt="2024-08-13T17:08:24.686" v="1547" actId="26606"/>
          <ac:spMkLst>
            <pc:docMk/>
            <pc:sldMk cId="2869186347" sldId="266"/>
            <ac:spMk id="20" creationId="{AB8C311F-7253-4AED-9701-7FC0708C41C7}"/>
          </ac:spMkLst>
        </pc:spChg>
        <pc:spChg chg="add del">
          <ac:chgData name="Nelson Zhou" userId="802b1dd8-c67f-460f-9885-f605ec9f84b8" providerId="ADAL" clId="{64DA26FD-1587-41FE-B9DD-87B959B53C19}" dt="2024-08-13T17:08:24.686" v="1547" actId="26606"/>
          <ac:spMkLst>
            <pc:docMk/>
            <pc:sldMk cId="2869186347" sldId="266"/>
            <ac:spMk id="22" creationId="{E2384209-CB15-4CDF-9D31-C44FD9A3F20D}"/>
          </ac:spMkLst>
        </pc:spChg>
        <pc:spChg chg="add del">
          <ac:chgData name="Nelson Zhou" userId="802b1dd8-c67f-460f-9885-f605ec9f84b8" providerId="ADAL" clId="{64DA26FD-1587-41FE-B9DD-87B959B53C19}" dt="2024-08-13T17:08:24.686" v="1547" actId="26606"/>
          <ac:spMkLst>
            <pc:docMk/>
            <pc:sldMk cId="2869186347" sldId="266"/>
            <ac:spMk id="24" creationId="{2633B3B5-CC90-43F0-8714-D31D1F3F0209}"/>
          </ac:spMkLst>
        </pc:spChg>
        <pc:spChg chg="add del">
          <ac:chgData name="Nelson Zhou" userId="802b1dd8-c67f-460f-9885-f605ec9f84b8" providerId="ADAL" clId="{64DA26FD-1587-41FE-B9DD-87B959B53C19}" dt="2024-08-13T17:08:24.686" v="1547" actId="26606"/>
          <ac:spMkLst>
            <pc:docMk/>
            <pc:sldMk cId="2869186347" sldId="266"/>
            <ac:spMk id="26" creationId="{A8D57A06-A426-446D-B02C-A2DC6B62E45E}"/>
          </ac:spMkLst>
        </pc:spChg>
        <pc:spChg chg="add del">
          <ac:chgData name="Nelson Zhou" userId="802b1dd8-c67f-460f-9885-f605ec9f84b8" providerId="ADAL" clId="{64DA26FD-1587-41FE-B9DD-87B959B53C19}" dt="2024-08-13T17:08:25.773" v="1549" actId="26606"/>
          <ac:spMkLst>
            <pc:docMk/>
            <pc:sldMk cId="2869186347" sldId="266"/>
            <ac:spMk id="28" creationId="{9A97C86A-04D6-40F7-AE84-31AB43E6A846}"/>
          </ac:spMkLst>
        </pc:spChg>
        <pc:spChg chg="add del">
          <ac:chgData name="Nelson Zhou" userId="802b1dd8-c67f-460f-9885-f605ec9f84b8" providerId="ADAL" clId="{64DA26FD-1587-41FE-B9DD-87B959B53C19}" dt="2024-08-13T17:08:25.773" v="1549" actId="26606"/>
          <ac:spMkLst>
            <pc:docMk/>
            <pc:sldMk cId="2869186347" sldId="266"/>
            <ac:spMk id="29" creationId="{F3060C83-F051-4F0E-ABAD-AA0DFC48B218}"/>
          </ac:spMkLst>
        </pc:spChg>
        <pc:spChg chg="add del">
          <ac:chgData name="Nelson Zhou" userId="802b1dd8-c67f-460f-9885-f605ec9f84b8" providerId="ADAL" clId="{64DA26FD-1587-41FE-B9DD-87B959B53C19}" dt="2024-08-13T17:08:25.773" v="1549" actId="26606"/>
          <ac:spMkLst>
            <pc:docMk/>
            <pc:sldMk cId="2869186347" sldId="266"/>
            <ac:spMk id="30" creationId="{FF9F2414-84E8-453E-B1F3-389FDE8192D9}"/>
          </ac:spMkLst>
        </pc:spChg>
        <pc:spChg chg="add del">
          <ac:chgData name="Nelson Zhou" userId="802b1dd8-c67f-460f-9885-f605ec9f84b8" providerId="ADAL" clId="{64DA26FD-1587-41FE-B9DD-87B959B53C19}" dt="2024-08-13T17:08:25.773" v="1549" actId="26606"/>
          <ac:spMkLst>
            <pc:docMk/>
            <pc:sldMk cId="2869186347" sldId="266"/>
            <ac:spMk id="31" creationId="{83C98ABE-055B-441F-B07E-44F97F083C39}"/>
          </ac:spMkLst>
        </pc:spChg>
        <pc:spChg chg="add del">
          <ac:chgData name="Nelson Zhou" userId="802b1dd8-c67f-460f-9885-f605ec9f84b8" providerId="ADAL" clId="{64DA26FD-1587-41FE-B9DD-87B959B53C19}" dt="2024-08-13T17:08:25.773" v="1549" actId="26606"/>
          <ac:spMkLst>
            <pc:docMk/>
            <pc:sldMk cId="2869186347" sldId="266"/>
            <ac:spMk id="32" creationId="{3ECA69A1-7536-43AC-85EF-C7106179F5ED}"/>
          </ac:spMkLst>
        </pc:spChg>
        <pc:spChg chg="add del">
          <ac:chgData name="Nelson Zhou" userId="802b1dd8-c67f-460f-9885-f605ec9f84b8" providerId="ADAL" clId="{64DA26FD-1587-41FE-B9DD-87B959B53C19}" dt="2024-08-13T17:08:25.773" v="1549" actId="26606"/>
          <ac:spMkLst>
            <pc:docMk/>
            <pc:sldMk cId="2869186347" sldId="266"/>
            <ac:spMk id="33" creationId="{29FDB030-9B49-4CED-8CCD-4D99382388AC}"/>
          </ac:spMkLst>
        </pc:spChg>
        <pc:spChg chg="add del">
          <ac:chgData name="Nelson Zhou" userId="802b1dd8-c67f-460f-9885-f605ec9f84b8" providerId="ADAL" clId="{64DA26FD-1587-41FE-B9DD-87B959B53C19}" dt="2024-08-13T17:08:25.773" v="1549" actId="26606"/>
          <ac:spMkLst>
            <pc:docMk/>
            <pc:sldMk cId="2869186347" sldId="266"/>
            <ac:spMk id="34" creationId="{3783CA14-24A1-485C-8B30-D6A5D87987AD}"/>
          </ac:spMkLst>
        </pc:spChg>
        <pc:spChg chg="add">
          <ac:chgData name="Nelson Zhou" userId="802b1dd8-c67f-460f-9885-f605ec9f84b8" providerId="ADAL" clId="{64DA26FD-1587-41FE-B9DD-87B959B53C19}" dt="2024-08-13T17:08:25.780" v="1550" actId="26606"/>
          <ac:spMkLst>
            <pc:docMk/>
            <pc:sldMk cId="2869186347" sldId="266"/>
            <ac:spMk id="36" creationId="{AB8C311F-7253-4AED-9701-7FC0708C41C7}"/>
          </ac:spMkLst>
        </pc:spChg>
        <pc:spChg chg="add">
          <ac:chgData name="Nelson Zhou" userId="802b1dd8-c67f-460f-9885-f605ec9f84b8" providerId="ADAL" clId="{64DA26FD-1587-41FE-B9DD-87B959B53C19}" dt="2024-08-13T17:08:25.780" v="1550" actId="26606"/>
          <ac:spMkLst>
            <pc:docMk/>
            <pc:sldMk cId="2869186347" sldId="266"/>
            <ac:spMk id="37" creationId="{E2384209-CB15-4CDF-9D31-C44FD9A3F20D}"/>
          </ac:spMkLst>
        </pc:spChg>
        <pc:spChg chg="add">
          <ac:chgData name="Nelson Zhou" userId="802b1dd8-c67f-460f-9885-f605ec9f84b8" providerId="ADAL" clId="{64DA26FD-1587-41FE-B9DD-87B959B53C19}" dt="2024-08-13T17:08:25.780" v="1550" actId="26606"/>
          <ac:spMkLst>
            <pc:docMk/>
            <pc:sldMk cId="2869186347" sldId="266"/>
            <ac:spMk id="38" creationId="{2633B3B5-CC90-43F0-8714-D31D1F3F0209}"/>
          </ac:spMkLst>
        </pc:spChg>
        <pc:spChg chg="add">
          <ac:chgData name="Nelson Zhou" userId="802b1dd8-c67f-460f-9885-f605ec9f84b8" providerId="ADAL" clId="{64DA26FD-1587-41FE-B9DD-87B959B53C19}" dt="2024-08-13T17:08:25.780" v="1550" actId="26606"/>
          <ac:spMkLst>
            <pc:docMk/>
            <pc:sldMk cId="2869186347" sldId="266"/>
            <ac:spMk id="39" creationId="{A8D57A06-A426-446D-B02C-A2DC6B62E45E}"/>
          </ac:spMkLst>
        </pc:spChg>
        <pc:grpChg chg="add del">
          <ac:chgData name="Nelson Zhou" userId="802b1dd8-c67f-460f-9885-f605ec9f84b8" providerId="ADAL" clId="{64DA26FD-1587-41FE-B9DD-87B959B53C19}" dt="2024-08-13T17:08:25.780" v="1550" actId="26606"/>
          <ac:grpSpMkLst>
            <pc:docMk/>
            <pc:sldMk cId="2869186347" sldId="266"/>
            <ac:grpSpMk id="13" creationId="{58495BCC-CE77-4CC2-952E-846F41119FD5}"/>
          </ac:grpSpMkLst>
        </pc:grpChg>
        <pc:picChg chg="add mod">
          <ac:chgData name="Nelson Zhou" userId="802b1dd8-c67f-460f-9885-f605ec9f84b8" providerId="ADAL" clId="{64DA26FD-1587-41FE-B9DD-87B959B53C19}" dt="2024-08-13T17:08:25.780" v="1550" actId="26606"/>
          <ac:picMkLst>
            <pc:docMk/>
            <pc:sldMk cId="2869186347" sldId="266"/>
            <ac:picMk id="4" creationId="{BA4F6063-F942-CF2C-0BED-34DB23DF5E44}"/>
          </ac:picMkLst>
        </pc:picChg>
      </pc:sldChg>
      <pc:sldChg chg="addSp delSp modSp new mod setBg">
        <pc:chgData name="Nelson Zhou" userId="802b1dd8-c67f-460f-9885-f605ec9f84b8" providerId="ADAL" clId="{64DA26FD-1587-41FE-B9DD-87B959B53C19}" dt="2024-08-13T17:05:06.373" v="1537" actId="26606"/>
        <pc:sldMkLst>
          <pc:docMk/>
          <pc:sldMk cId="1336320387" sldId="267"/>
        </pc:sldMkLst>
        <pc:spChg chg="del">
          <ac:chgData name="Nelson Zhou" userId="802b1dd8-c67f-460f-9885-f605ec9f84b8" providerId="ADAL" clId="{64DA26FD-1587-41FE-B9DD-87B959B53C19}" dt="2024-08-13T17:05:06.373" v="1537" actId="26606"/>
          <ac:spMkLst>
            <pc:docMk/>
            <pc:sldMk cId="1336320387" sldId="267"/>
            <ac:spMk id="2" creationId="{3B4FA924-045A-C46D-49A6-EBAA07F2C920}"/>
          </ac:spMkLst>
        </pc:spChg>
        <pc:spChg chg="del">
          <ac:chgData name="Nelson Zhou" userId="802b1dd8-c67f-460f-9885-f605ec9f84b8" providerId="ADAL" clId="{64DA26FD-1587-41FE-B9DD-87B959B53C19}" dt="2024-08-13T17:05:06.373" v="1537" actId="26606"/>
          <ac:spMkLst>
            <pc:docMk/>
            <pc:sldMk cId="1336320387" sldId="267"/>
            <ac:spMk id="3" creationId="{6A5AEBBF-980E-EEFE-7CF3-6528F96F91C3}"/>
          </ac:spMkLst>
        </pc:spChg>
        <pc:picChg chg="add mod">
          <ac:chgData name="Nelson Zhou" userId="802b1dd8-c67f-460f-9885-f605ec9f84b8" providerId="ADAL" clId="{64DA26FD-1587-41FE-B9DD-87B959B53C19}" dt="2024-08-13T17:05:06.373" v="1537" actId="26606"/>
          <ac:picMkLst>
            <pc:docMk/>
            <pc:sldMk cId="1336320387" sldId="267"/>
            <ac:picMk id="4" creationId="{8DEE3D1E-1DD3-0207-DA29-7A8EB66E4D69}"/>
          </ac:picMkLst>
        </pc:picChg>
      </pc:sldChg>
      <pc:sldChg chg="addSp delSp modSp new mod setBg">
        <pc:chgData name="Nelson Zhou" userId="802b1dd8-c67f-460f-9885-f605ec9f84b8" providerId="ADAL" clId="{64DA26FD-1587-41FE-B9DD-87B959B53C19}" dt="2024-08-13T17:05:28.590" v="1540" actId="26606"/>
        <pc:sldMkLst>
          <pc:docMk/>
          <pc:sldMk cId="4174912338" sldId="268"/>
        </pc:sldMkLst>
        <pc:spChg chg="del">
          <ac:chgData name="Nelson Zhou" userId="802b1dd8-c67f-460f-9885-f605ec9f84b8" providerId="ADAL" clId="{64DA26FD-1587-41FE-B9DD-87B959B53C19}" dt="2024-08-13T17:05:28.590" v="1540" actId="26606"/>
          <ac:spMkLst>
            <pc:docMk/>
            <pc:sldMk cId="4174912338" sldId="268"/>
            <ac:spMk id="2" creationId="{48E80463-7625-AFA8-8816-1AE070192042}"/>
          </ac:spMkLst>
        </pc:spChg>
        <pc:spChg chg="del">
          <ac:chgData name="Nelson Zhou" userId="802b1dd8-c67f-460f-9885-f605ec9f84b8" providerId="ADAL" clId="{64DA26FD-1587-41FE-B9DD-87B959B53C19}" dt="2024-08-13T17:05:26.542" v="1539"/>
          <ac:spMkLst>
            <pc:docMk/>
            <pc:sldMk cId="4174912338" sldId="268"/>
            <ac:spMk id="3" creationId="{F9EEA2D2-18E0-8FB0-F444-BB2331B5D6E8}"/>
          </ac:spMkLst>
        </pc:spChg>
        <pc:picChg chg="add mod">
          <ac:chgData name="Nelson Zhou" userId="802b1dd8-c67f-460f-9885-f605ec9f84b8" providerId="ADAL" clId="{64DA26FD-1587-41FE-B9DD-87B959B53C19}" dt="2024-08-13T17:05:28.590" v="1540" actId="26606"/>
          <ac:picMkLst>
            <pc:docMk/>
            <pc:sldMk cId="4174912338" sldId="268"/>
            <ac:picMk id="4" creationId="{66B1CB31-CCCC-A4B1-0C0F-231EBC75A909}"/>
          </ac:picMkLst>
        </pc:picChg>
      </pc:sldChg>
      <pc:sldChg chg="addSp delSp modSp new mod setBg">
        <pc:chgData name="Nelson Zhou" userId="802b1dd8-c67f-460f-9885-f605ec9f84b8" providerId="ADAL" clId="{64DA26FD-1587-41FE-B9DD-87B959B53C19}" dt="2024-08-13T17:47:15.404" v="1641" actId="26606"/>
        <pc:sldMkLst>
          <pc:docMk/>
          <pc:sldMk cId="1873757006" sldId="269"/>
        </pc:sldMkLst>
        <pc:spChg chg="del">
          <ac:chgData name="Nelson Zhou" userId="802b1dd8-c67f-460f-9885-f605ec9f84b8" providerId="ADAL" clId="{64DA26FD-1587-41FE-B9DD-87B959B53C19}" dt="2024-08-13T17:47:15.404" v="1641" actId="26606"/>
          <ac:spMkLst>
            <pc:docMk/>
            <pc:sldMk cId="1873757006" sldId="269"/>
            <ac:spMk id="2" creationId="{51138C7F-810D-669F-6B41-049F94FAAED2}"/>
          </ac:spMkLst>
        </pc:spChg>
        <pc:spChg chg="del">
          <ac:chgData name="Nelson Zhou" userId="802b1dd8-c67f-460f-9885-f605ec9f84b8" providerId="ADAL" clId="{64DA26FD-1587-41FE-B9DD-87B959B53C19}" dt="2024-08-13T17:47:15.404" v="1641" actId="26606"/>
          <ac:spMkLst>
            <pc:docMk/>
            <pc:sldMk cId="1873757006" sldId="269"/>
            <ac:spMk id="3" creationId="{63AD1240-6F30-6F52-E495-EBC3CC99B1E8}"/>
          </ac:spMkLst>
        </pc:spChg>
        <pc:spChg chg="add">
          <ac:chgData name="Nelson Zhou" userId="802b1dd8-c67f-460f-9885-f605ec9f84b8" providerId="ADAL" clId="{64DA26FD-1587-41FE-B9DD-87B959B53C19}" dt="2024-08-13T17:47:15.404" v="1641" actId="26606"/>
          <ac:spMkLst>
            <pc:docMk/>
            <pc:sldMk cId="1873757006" sldId="269"/>
            <ac:spMk id="6151" creationId="{8950AD4C-6AF3-49F8-94E1-DBCAFB39478B}"/>
          </ac:spMkLst>
        </pc:spChg>
        <pc:spChg chg="add">
          <ac:chgData name="Nelson Zhou" userId="802b1dd8-c67f-460f-9885-f605ec9f84b8" providerId="ADAL" clId="{64DA26FD-1587-41FE-B9DD-87B959B53C19}" dt="2024-08-13T17:47:15.404" v="1641" actId="26606"/>
          <ac:spMkLst>
            <pc:docMk/>
            <pc:sldMk cId="1873757006" sldId="269"/>
            <ac:spMk id="6153" creationId="{DEAEE08D-A745-4391-9073-9E99767E09D4}"/>
          </ac:spMkLst>
        </pc:spChg>
        <pc:spChg chg="add">
          <ac:chgData name="Nelson Zhou" userId="802b1dd8-c67f-460f-9885-f605ec9f84b8" providerId="ADAL" clId="{64DA26FD-1587-41FE-B9DD-87B959B53C19}" dt="2024-08-13T17:47:15.404" v="1641" actId="26606"/>
          <ac:spMkLst>
            <pc:docMk/>
            <pc:sldMk cId="1873757006" sldId="269"/>
            <ac:spMk id="6155" creationId="{7E862DF0-097D-4BBD-A1A1-35B522C5EB97}"/>
          </ac:spMkLst>
        </pc:spChg>
        <pc:picChg chg="add mod">
          <ac:chgData name="Nelson Zhou" userId="802b1dd8-c67f-460f-9885-f605ec9f84b8" providerId="ADAL" clId="{64DA26FD-1587-41FE-B9DD-87B959B53C19}" dt="2024-08-13T17:47:15.404" v="1641" actId="26606"/>
          <ac:picMkLst>
            <pc:docMk/>
            <pc:sldMk cId="1873757006" sldId="269"/>
            <ac:picMk id="6146" creationId="{3F8088FA-8E6C-CA01-3BFD-FB4BA54F3F04}"/>
          </ac:picMkLst>
        </pc:picChg>
      </pc:sldChg>
      <pc:sldChg chg="addSp delSp modSp new mod setBg">
        <pc:chgData name="Nelson Zhou" userId="802b1dd8-c67f-460f-9885-f605ec9f84b8" providerId="ADAL" clId="{64DA26FD-1587-41FE-B9DD-87B959B53C19}" dt="2024-08-14T15:14:51.970" v="1944" actId="27614"/>
        <pc:sldMkLst>
          <pc:docMk/>
          <pc:sldMk cId="254520108" sldId="270"/>
        </pc:sldMkLst>
        <pc:spChg chg="del">
          <ac:chgData name="Nelson Zhou" userId="802b1dd8-c67f-460f-9885-f605ec9f84b8" providerId="ADAL" clId="{64DA26FD-1587-41FE-B9DD-87B959B53C19}" dt="2024-08-14T15:13:23.051" v="1943" actId="26606"/>
          <ac:spMkLst>
            <pc:docMk/>
            <pc:sldMk cId="254520108" sldId="270"/>
            <ac:spMk id="2" creationId="{A6AAE9DB-3EEC-AD93-B2ED-D18CB4A6AA52}"/>
          </ac:spMkLst>
        </pc:spChg>
        <pc:spChg chg="del">
          <ac:chgData name="Nelson Zhou" userId="802b1dd8-c67f-460f-9885-f605ec9f84b8" providerId="ADAL" clId="{64DA26FD-1587-41FE-B9DD-87B959B53C19}" dt="2024-08-14T15:13:14.716" v="1942" actId="22"/>
          <ac:spMkLst>
            <pc:docMk/>
            <pc:sldMk cId="254520108" sldId="270"/>
            <ac:spMk id="3" creationId="{DCA7C4FE-85AB-D3AB-0A6B-5207A076130F}"/>
          </ac:spMkLst>
        </pc:spChg>
        <pc:spChg chg="add">
          <ac:chgData name="Nelson Zhou" userId="802b1dd8-c67f-460f-9885-f605ec9f84b8" providerId="ADAL" clId="{64DA26FD-1587-41FE-B9DD-87B959B53C19}" dt="2024-08-14T15:13:23.051" v="1943" actId="26606"/>
          <ac:spMkLst>
            <pc:docMk/>
            <pc:sldMk cId="254520108" sldId="270"/>
            <ac:spMk id="10" creationId="{69D184B2-2226-4E31-BCCB-444330767440}"/>
          </ac:spMkLst>
        </pc:spChg>
        <pc:spChg chg="add">
          <ac:chgData name="Nelson Zhou" userId="802b1dd8-c67f-460f-9885-f605ec9f84b8" providerId="ADAL" clId="{64DA26FD-1587-41FE-B9DD-87B959B53C19}" dt="2024-08-14T15:13:23.051" v="1943" actId="26606"/>
          <ac:spMkLst>
            <pc:docMk/>
            <pc:sldMk cId="254520108" sldId="270"/>
            <ac:spMk id="12" creationId="{1AC4D4E3-486A-464A-8EC8-D44881097267}"/>
          </ac:spMkLst>
        </pc:spChg>
        <pc:spChg chg="add">
          <ac:chgData name="Nelson Zhou" userId="802b1dd8-c67f-460f-9885-f605ec9f84b8" providerId="ADAL" clId="{64DA26FD-1587-41FE-B9DD-87B959B53C19}" dt="2024-08-14T15:13:23.051" v="1943" actId="26606"/>
          <ac:spMkLst>
            <pc:docMk/>
            <pc:sldMk cId="254520108" sldId="270"/>
            <ac:spMk id="14" creationId="{864DE13E-58EB-4475-B79C-0D4FC651239B}"/>
          </ac:spMkLst>
        </pc:spChg>
        <pc:picChg chg="add mod ord">
          <ac:chgData name="Nelson Zhou" userId="802b1dd8-c67f-460f-9885-f605ec9f84b8" providerId="ADAL" clId="{64DA26FD-1587-41FE-B9DD-87B959B53C19}" dt="2024-08-14T15:14:51.970" v="1944" actId="27614"/>
          <ac:picMkLst>
            <pc:docMk/>
            <pc:sldMk cId="254520108" sldId="270"/>
            <ac:picMk id="5" creationId="{95E26A81-6F5A-B6B3-E40C-C16D67F3C28C}"/>
          </ac:picMkLst>
        </pc:picChg>
      </pc:sldChg>
      <pc:sldChg chg="addSp delSp modSp new mod setBg">
        <pc:chgData name="Nelson Zhou" userId="802b1dd8-c67f-460f-9885-f605ec9f84b8" providerId="ADAL" clId="{64DA26FD-1587-41FE-B9DD-87B959B53C19}" dt="2024-08-18T00:50:02.502" v="3119" actId="20577"/>
        <pc:sldMkLst>
          <pc:docMk/>
          <pc:sldMk cId="352625067" sldId="271"/>
        </pc:sldMkLst>
        <pc:spChg chg="del mod">
          <ac:chgData name="Nelson Zhou" userId="802b1dd8-c67f-460f-9885-f605ec9f84b8" providerId="ADAL" clId="{64DA26FD-1587-41FE-B9DD-87B959B53C19}" dt="2024-08-18T00:49:28.831" v="3079" actId="478"/>
          <ac:spMkLst>
            <pc:docMk/>
            <pc:sldMk cId="352625067" sldId="271"/>
            <ac:spMk id="2" creationId="{80B81ACD-19ED-B961-31C1-6EDCCCEA371B}"/>
          </ac:spMkLst>
        </pc:spChg>
        <pc:spChg chg="mod ord">
          <ac:chgData name="Nelson Zhou" userId="802b1dd8-c67f-460f-9885-f605ec9f84b8" providerId="ADAL" clId="{64DA26FD-1587-41FE-B9DD-87B959B53C19}" dt="2024-08-18T00:49:52.968" v="3083" actId="26606"/>
          <ac:spMkLst>
            <pc:docMk/>
            <pc:sldMk cId="352625067" sldId="271"/>
            <ac:spMk id="3" creationId="{F4901CDF-26D0-9829-D710-07EBC2360E35}"/>
          </ac:spMkLst>
        </pc:spChg>
        <pc:spChg chg="add del">
          <ac:chgData name="Nelson Zhou" userId="802b1dd8-c67f-460f-9885-f605ec9f84b8" providerId="ADAL" clId="{64DA26FD-1587-41FE-B9DD-87B959B53C19}" dt="2024-08-18T00:49:28.831" v="3079" actId="478"/>
          <ac:spMkLst>
            <pc:docMk/>
            <pc:sldMk cId="352625067" sldId="271"/>
            <ac:spMk id="4" creationId="{E97F92E4-6D4F-A5A9-675B-CAB263F18EBC}"/>
          </ac:spMkLst>
        </pc:spChg>
        <pc:spChg chg="add mod">
          <ac:chgData name="Nelson Zhou" userId="802b1dd8-c67f-460f-9885-f605ec9f84b8" providerId="ADAL" clId="{64DA26FD-1587-41FE-B9DD-87B959B53C19}" dt="2024-08-18T00:50:02.502" v="3119" actId="20577"/>
          <ac:spMkLst>
            <pc:docMk/>
            <pc:sldMk cId="352625067" sldId="271"/>
            <ac:spMk id="5" creationId="{EACA65F8-454E-F822-8967-8C917285BED7}"/>
          </ac:spMkLst>
        </pc:spChg>
        <pc:spChg chg="add del">
          <ac:chgData name="Nelson Zhou" userId="802b1dd8-c67f-460f-9885-f605ec9f84b8" providerId="ADAL" clId="{64DA26FD-1587-41FE-B9DD-87B959B53C19}" dt="2024-08-18T00:49:33.593" v="3081" actId="478"/>
          <ac:spMkLst>
            <pc:docMk/>
            <pc:sldMk cId="352625067" sldId="271"/>
            <ac:spMk id="6" creationId="{EB94F28C-1C3E-5C07-E700-5B72C14C5032}"/>
          </ac:spMkLst>
        </pc:spChg>
        <pc:grpChg chg="add">
          <ac:chgData name="Nelson Zhou" userId="802b1dd8-c67f-460f-9885-f605ec9f84b8" providerId="ADAL" clId="{64DA26FD-1587-41FE-B9DD-87B959B53C19}" dt="2024-08-18T00:49:52.968" v="3083" actId="26606"/>
          <ac:grpSpMkLst>
            <pc:docMk/>
            <pc:sldMk cId="352625067" sldId="271"/>
            <ac:grpSpMk id="1035" creationId="{6258F736-B256-8039-9DC6-F4E49A5C5AD5}"/>
          </ac:grpSpMkLst>
        </pc:grpChg>
        <pc:picChg chg="add mod">
          <ac:chgData name="Nelson Zhou" userId="802b1dd8-c67f-460f-9885-f605ec9f84b8" providerId="ADAL" clId="{64DA26FD-1587-41FE-B9DD-87B959B53C19}" dt="2024-08-18T00:49:52.968" v="3083" actId="26606"/>
          <ac:picMkLst>
            <pc:docMk/>
            <pc:sldMk cId="352625067" sldId="271"/>
            <ac:picMk id="1030" creationId="{EF51D0E4-5F68-06A9-1048-7988E403CE22}"/>
          </ac:picMkLst>
        </pc:picChg>
      </pc:sldChg>
      <pc:sldChg chg="addSp modSp new mod setBg modAnim">
        <pc:chgData name="Nelson Zhou" userId="802b1dd8-c67f-460f-9885-f605ec9f84b8" providerId="ADAL" clId="{64DA26FD-1587-41FE-B9DD-87B959B53C19}" dt="2024-08-18T22:20:55.698" v="3924" actId="20577"/>
        <pc:sldMkLst>
          <pc:docMk/>
          <pc:sldMk cId="2939475509" sldId="272"/>
        </pc:sldMkLst>
        <pc:spChg chg="mod">
          <ac:chgData name="Nelson Zhou" userId="802b1dd8-c67f-460f-9885-f605ec9f84b8" providerId="ADAL" clId="{64DA26FD-1587-41FE-B9DD-87B959B53C19}" dt="2024-08-16T20:50:28.201" v="2908" actId="20577"/>
          <ac:spMkLst>
            <pc:docMk/>
            <pc:sldMk cId="2939475509" sldId="272"/>
            <ac:spMk id="2" creationId="{C1B213FC-CEF1-8421-15D2-A59635B1967D}"/>
          </ac:spMkLst>
        </pc:spChg>
        <pc:spChg chg="mod">
          <ac:chgData name="Nelson Zhou" userId="802b1dd8-c67f-460f-9885-f605ec9f84b8" providerId="ADAL" clId="{64DA26FD-1587-41FE-B9DD-87B959B53C19}" dt="2024-08-18T22:20:55.698" v="3924" actId="20577"/>
          <ac:spMkLst>
            <pc:docMk/>
            <pc:sldMk cId="2939475509" sldId="272"/>
            <ac:spMk id="3" creationId="{7F5155CD-AC8E-3053-D856-96DD1533B79B}"/>
          </ac:spMkLst>
        </pc:spChg>
        <pc:spChg chg="add">
          <ac:chgData name="Nelson Zhou" userId="802b1dd8-c67f-460f-9885-f605ec9f84b8" providerId="ADAL" clId="{64DA26FD-1587-41FE-B9DD-87B959B53C19}" dt="2024-08-16T16:09:22.757" v="2494" actId="26606"/>
          <ac:spMkLst>
            <pc:docMk/>
            <pc:sldMk cId="2939475509" sldId="272"/>
            <ac:spMk id="10" creationId="{32AEEBC8-9D30-42EF-95F2-386C2653FBF0}"/>
          </ac:spMkLst>
        </pc:spChg>
        <pc:spChg chg="add">
          <ac:chgData name="Nelson Zhou" userId="802b1dd8-c67f-460f-9885-f605ec9f84b8" providerId="ADAL" clId="{64DA26FD-1587-41FE-B9DD-87B959B53C19}" dt="2024-08-16T16:09:22.757" v="2494" actId="26606"/>
          <ac:spMkLst>
            <pc:docMk/>
            <pc:sldMk cId="2939475509" sldId="272"/>
            <ac:spMk id="12" creationId="{2E92FA66-67D7-4CB4-94D3-E643A9AD4757}"/>
          </ac:spMkLst>
        </pc:spChg>
        <pc:picChg chg="add mod">
          <ac:chgData name="Nelson Zhou" userId="802b1dd8-c67f-460f-9885-f605ec9f84b8" providerId="ADAL" clId="{64DA26FD-1587-41FE-B9DD-87B959B53C19}" dt="2024-08-16T16:09:22.757" v="2494" actId="26606"/>
          <ac:picMkLst>
            <pc:docMk/>
            <pc:sldMk cId="2939475509" sldId="272"/>
            <ac:picMk id="5" creationId="{35AA6183-2FDF-66E0-491C-1F0C621396FF}"/>
          </ac:picMkLst>
        </pc:picChg>
      </pc:sldChg>
      <pc:sldChg chg="addSp delSp modSp new mod setBg">
        <pc:chgData name="Nelson Zhou" userId="802b1dd8-c67f-460f-9885-f605ec9f84b8" providerId="ADAL" clId="{64DA26FD-1587-41FE-B9DD-87B959B53C19}" dt="2024-08-18T22:20:01.513" v="3911" actId="20577"/>
        <pc:sldMkLst>
          <pc:docMk/>
          <pc:sldMk cId="3673369106" sldId="273"/>
        </pc:sldMkLst>
        <pc:spChg chg="mod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2" creationId="{3DAAA967-40A5-40E5-76A2-4A479F51F195}"/>
          </ac:spMkLst>
        </pc:spChg>
        <pc:spChg chg="mod">
          <ac:chgData name="Nelson Zhou" userId="802b1dd8-c67f-460f-9885-f605ec9f84b8" providerId="ADAL" clId="{64DA26FD-1587-41FE-B9DD-87B959B53C19}" dt="2024-08-18T22:20:01.513" v="3911" actId="20577"/>
          <ac:spMkLst>
            <pc:docMk/>
            <pc:sldMk cId="3673369106" sldId="273"/>
            <ac:spMk id="3" creationId="{DAC6474B-C887-11B4-AF1E-B6C71B9D4085}"/>
          </ac:spMkLst>
        </pc:spChg>
        <pc:spChg chg="add del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10" creationId="{117AB3D3-3C9C-4DED-809A-78734805B895}"/>
          </ac:spMkLst>
        </pc:spChg>
        <pc:spChg chg="add del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12" creationId="{3A9A4357-BD1D-4622-A4FE-766E6AB8DE84}"/>
          </ac:spMkLst>
        </pc:spChg>
        <pc:spChg chg="add del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14" creationId="{E659831F-0D9A-4C63-9EBB-8435B85A440F}"/>
          </ac:spMkLst>
        </pc:spChg>
        <pc:spChg chg="add del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16" creationId="{E6995CE5-F890-4ABA-82A2-26507CE8D2A3}"/>
          </ac:spMkLst>
        </pc:spChg>
        <pc:spChg chg="add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21" creationId="{201CC55D-ED54-4C5C-95E6-10947BD1103B}"/>
          </ac:spMkLst>
        </pc:spChg>
        <pc:spChg chg="add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27" creationId="{3873B707-463F-40B0-8227-E8CC6C67EB25}"/>
          </ac:spMkLst>
        </pc:spChg>
        <pc:spChg chg="add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29" creationId="{C13237C8-E62C-4F0D-A318-BD6FB6C2D138}"/>
          </ac:spMkLst>
        </pc:spChg>
        <pc:spChg chg="add">
          <ac:chgData name="Nelson Zhou" userId="802b1dd8-c67f-460f-9885-f605ec9f84b8" providerId="ADAL" clId="{64DA26FD-1587-41FE-B9DD-87B959B53C19}" dt="2024-08-18T01:10:39.493" v="3807" actId="26606"/>
          <ac:spMkLst>
            <pc:docMk/>
            <pc:sldMk cId="3673369106" sldId="273"/>
            <ac:spMk id="31" creationId="{19C9EAEA-39D0-4B0E-A0EB-51E7B26740B1}"/>
          </ac:spMkLst>
        </pc:spChg>
        <pc:grpChg chg="add">
          <ac:chgData name="Nelson Zhou" userId="802b1dd8-c67f-460f-9885-f605ec9f84b8" providerId="ADAL" clId="{64DA26FD-1587-41FE-B9DD-87B959B53C19}" dt="2024-08-18T01:10:39.493" v="3807" actId="26606"/>
          <ac:grpSpMkLst>
            <pc:docMk/>
            <pc:sldMk cId="3673369106" sldId="273"/>
            <ac:grpSpMk id="23" creationId="{1DE889C7-FAD6-4397-98E2-05D503484459}"/>
          </ac:grpSpMkLst>
        </pc:grpChg>
        <pc:picChg chg="add del mod">
          <ac:chgData name="Nelson Zhou" userId="802b1dd8-c67f-460f-9885-f605ec9f84b8" providerId="ADAL" clId="{64DA26FD-1587-41FE-B9DD-87B959B53C19}" dt="2024-08-18T01:10:35.269" v="3805" actId="478"/>
          <ac:picMkLst>
            <pc:docMk/>
            <pc:sldMk cId="3673369106" sldId="273"/>
            <ac:picMk id="5" creationId="{D320AD51-02D0-D7FF-27B1-98EB2AA17CCE}"/>
          </ac:picMkLst>
        </pc:picChg>
        <pc:picChg chg="add del mod">
          <ac:chgData name="Nelson Zhou" userId="802b1dd8-c67f-460f-9885-f605ec9f84b8" providerId="ADAL" clId="{64DA26FD-1587-41FE-B9DD-87B959B53C19}" dt="2024-08-18T01:10:49.432" v="3809" actId="478"/>
          <ac:picMkLst>
            <pc:docMk/>
            <pc:sldMk cId="3673369106" sldId="273"/>
            <ac:picMk id="7" creationId="{D2883C6B-62F5-2E4D-0394-E250B676C21A}"/>
          </ac:picMkLst>
        </pc:picChg>
        <pc:picChg chg="add mod">
          <ac:chgData name="Nelson Zhou" userId="802b1dd8-c67f-460f-9885-f605ec9f84b8" providerId="ADAL" clId="{64DA26FD-1587-41FE-B9DD-87B959B53C19}" dt="2024-08-18T01:11:05.273" v="3813" actId="1076"/>
          <ac:picMkLst>
            <pc:docMk/>
            <pc:sldMk cId="3673369106" sldId="273"/>
            <ac:picMk id="9" creationId="{F14F96E5-F055-3B6D-28E7-81958BF6A478}"/>
          </ac:picMkLst>
        </pc:picChg>
      </pc:sldChg>
      <pc:sldChg chg="addSp modSp new mod setBg">
        <pc:chgData name="Nelson Zhou" userId="802b1dd8-c67f-460f-9885-f605ec9f84b8" providerId="ADAL" clId="{64DA26FD-1587-41FE-B9DD-87B959B53C19}" dt="2024-08-18T01:14:34.604" v="3817" actId="26606"/>
        <pc:sldMkLst>
          <pc:docMk/>
          <pc:sldMk cId="2000849906" sldId="274"/>
        </pc:sldMkLst>
        <pc:spChg chg="mod">
          <ac:chgData name="Nelson Zhou" userId="802b1dd8-c67f-460f-9885-f605ec9f84b8" providerId="ADAL" clId="{64DA26FD-1587-41FE-B9DD-87B959B53C19}" dt="2024-08-18T01:14:34.604" v="3817" actId="26606"/>
          <ac:spMkLst>
            <pc:docMk/>
            <pc:sldMk cId="2000849906" sldId="274"/>
            <ac:spMk id="2" creationId="{14C373C9-D36E-08FE-BF5D-DDE3D00E2385}"/>
          </ac:spMkLst>
        </pc:spChg>
        <pc:spChg chg="mod">
          <ac:chgData name="Nelson Zhou" userId="802b1dd8-c67f-460f-9885-f605ec9f84b8" providerId="ADAL" clId="{64DA26FD-1587-41FE-B9DD-87B959B53C19}" dt="2024-08-18T01:14:34.604" v="3817" actId="26606"/>
          <ac:spMkLst>
            <pc:docMk/>
            <pc:sldMk cId="2000849906" sldId="274"/>
            <ac:spMk id="3" creationId="{1AF5EC5F-CADE-58B0-488A-4C71C3C41300}"/>
          </ac:spMkLst>
        </pc:spChg>
        <pc:spChg chg="add">
          <ac:chgData name="Nelson Zhou" userId="802b1dd8-c67f-460f-9885-f605ec9f84b8" providerId="ADAL" clId="{64DA26FD-1587-41FE-B9DD-87B959B53C19}" dt="2024-08-18T01:14:34.604" v="3817" actId="26606"/>
          <ac:spMkLst>
            <pc:docMk/>
            <pc:sldMk cId="2000849906" sldId="274"/>
            <ac:spMk id="2055" creationId="{04812C46-200A-4DEB-A05E-3ED6C68C2387}"/>
          </ac:spMkLst>
        </pc:spChg>
        <pc:spChg chg="add">
          <ac:chgData name="Nelson Zhou" userId="802b1dd8-c67f-460f-9885-f605ec9f84b8" providerId="ADAL" clId="{64DA26FD-1587-41FE-B9DD-87B959B53C19}" dt="2024-08-18T01:14:34.604" v="3817" actId="26606"/>
          <ac:spMkLst>
            <pc:docMk/>
            <pc:sldMk cId="2000849906" sldId="274"/>
            <ac:spMk id="2057" creationId="{D1EA859B-E555-4109-94F3-6700E046E008}"/>
          </ac:spMkLst>
        </pc:spChg>
        <pc:picChg chg="add mod ord">
          <ac:chgData name="Nelson Zhou" userId="802b1dd8-c67f-460f-9885-f605ec9f84b8" providerId="ADAL" clId="{64DA26FD-1587-41FE-B9DD-87B959B53C19}" dt="2024-08-18T01:14:34.604" v="3817" actId="26606"/>
          <ac:picMkLst>
            <pc:docMk/>
            <pc:sldMk cId="2000849906" sldId="274"/>
            <ac:picMk id="2050" creationId="{25FCAE50-9769-92DC-A56D-D20F23D4122F}"/>
          </ac:picMkLst>
        </pc:picChg>
      </pc:sldChg>
      <pc:sldChg chg="addSp modSp new mod setBg modAnim">
        <pc:chgData name="Nelson Zhou" userId="802b1dd8-c67f-460f-9885-f605ec9f84b8" providerId="ADAL" clId="{64DA26FD-1587-41FE-B9DD-87B959B53C19}" dt="2024-08-18T16:53:08.284" v="3902"/>
        <pc:sldMkLst>
          <pc:docMk/>
          <pc:sldMk cId="1256848661" sldId="275"/>
        </pc:sldMkLst>
        <pc:spChg chg="mod">
          <ac:chgData name="Nelson Zhou" userId="802b1dd8-c67f-460f-9885-f605ec9f84b8" providerId="ADAL" clId="{64DA26FD-1587-41FE-B9DD-87B959B53C19}" dt="2024-08-18T01:06:52.441" v="3694" actId="26606"/>
          <ac:spMkLst>
            <pc:docMk/>
            <pc:sldMk cId="1256848661" sldId="275"/>
            <ac:spMk id="2" creationId="{80A93634-E0DC-183E-9751-71B1705D8BD3}"/>
          </ac:spMkLst>
        </pc:spChg>
        <pc:spChg chg="mod">
          <ac:chgData name="Nelson Zhou" userId="802b1dd8-c67f-460f-9885-f605ec9f84b8" providerId="ADAL" clId="{64DA26FD-1587-41FE-B9DD-87B959B53C19}" dt="2024-08-18T01:06:52.441" v="3694" actId="26606"/>
          <ac:spMkLst>
            <pc:docMk/>
            <pc:sldMk cId="1256848661" sldId="275"/>
            <ac:spMk id="3" creationId="{E737DE27-2D87-9DBA-EC94-F678D6212D76}"/>
          </ac:spMkLst>
        </pc:spChg>
        <pc:spChg chg="add">
          <ac:chgData name="Nelson Zhou" userId="802b1dd8-c67f-460f-9885-f605ec9f84b8" providerId="ADAL" clId="{64DA26FD-1587-41FE-B9DD-87B959B53C19}" dt="2024-08-18T01:06:52.441" v="3694" actId="26606"/>
          <ac:spMkLst>
            <pc:docMk/>
            <pc:sldMk cId="1256848661" sldId="275"/>
            <ac:spMk id="12" creationId="{5D7F64A8-D625-4F61-A290-B499BB62ACFF}"/>
          </ac:spMkLst>
        </pc:spChg>
        <pc:picChg chg="add">
          <ac:chgData name="Nelson Zhou" userId="802b1dd8-c67f-460f-9885-f605ec9f84b8" providerId="ADAL" clId="{64DA26FD-1587-41FE-B9DD-87B959B53C19}" dt="2024-08-18T01:06:52.441" v="3694" actId="26606"/>
          <ac:picMkLst>
            <pc:docMk/>
            <pc:sldMk cId="1256848661" sldId="275"/>
            <ac:picMk id="7" creationId="{B179D20F-3CC1-A7DC-C298-8094D8FA8F21}"/>
          </ac:picMkLst>
        </pc:picChg>
        <pc:picChg chg="add">
          <ac:chgData name="Nelson Zhou" userId="802b1dd8-c67f-460f-9885-f605ec9f84b8" providerId="ADAL" clId="{64DA26FD-1587-41FE-B9DD-87B959B53C19}" dt="2024-08-18T01:06:52.441" v="3694" actId="26606"/>
          <ac:picMkLst>
            <pc:docMk/>
            <pc:sldMk cId="1256848661" sldId="275"/>
            <ac:picMk id="9" creationId="{63EE8AA1-C302-4DC3-94F1-1DB8813262E0}"/>
          </ac:picMkLst>
        </pc:picChg>
      </pc:sldChg>
      <pc:sldChg chg="new del">
        <pc:chgData name="Nelson Zhou" userId="802b1dd8-c67f-460f-9885-f605ec9f84b8" providerId="ADAL" clId="{64DA26FD-1587-41FE-B9DD-87B959B53C19}" dt="2024-08-16T16:17:05.733" v="2617" actId="47"/>
        <pc:sldMkLst>
          <pc:docMk/>
          <pc:sldMk cId="2802761576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6257B-2893-F776-440C-5A217EA2E7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100E6-4D7E-DF7F-207A-C97158FEC6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BBE3-484D-4ECC-9BCD-5E0A451E82AA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65697-032D-57DF-05E0-46BE767CE2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166E5-F4AD-F4FD-4E0D-4770508CF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39E44-1FD4-4BE3-B84E-F8737BC503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0768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F1EAB-49D5-45B6-B0FA-BF758309846F}" type="datetimeFigureOut">
              <a:rPr lang="en-CA" smtClean="0"/>
              <a:t>2024-08-17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10BF8-3A64-471E-B208-F88922FB16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9002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10BF8-3A64-471E-B208-F88922FB167D}" type="slidenum">
              <a:rPr lang="en-CA" smtClean="0"/>
              <a:t>11</a:t>
            </a:fld>
            <a:endParaRPr lang="en-CA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271C6BB-BF2B-4B2E-C28A-47A25F5A2B0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5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10BF8-3A64-471E-B208-F88922FB167D}" type="slidenum">
              <a:rPr lang="en-CA" smtClean="0"/>
              <a:t>15</a:t>
            </a:fld>
            <a:endParaRPr lang="en-CA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7379CE8-5054-F55E-D1C8-2FD37C5EC6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98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6F6B-D179-5860-693B-DED31F94A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83957-6FDC-5E36-F103-D8A7A7520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6A644-5897-B0BC-AE20-52F2A81F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A27D-F07D-49E5-A925-934DE8B81A4D}" type="datetime1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57C07-BCD3-9763-D5A4-1DB6C10B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1290-4FF4-C380-1E90-BBAD45C1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9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89C1-B716-557A-A9F9-E7C67623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23C48-DEA3-85BB-F5C7-A44BD7FC2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DC8C-87AB-2659-D1AA-11225A7B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0B71-19E3-42B1-A89D-303A6A17B384}" type="datetime1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22E3-1EE5-6801-2A5F-52B2DB9E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0A3A-28A1-CBA0-89F8-3D3147A0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70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5F99A-76B7-8025-D6D2-4CF23FD0D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8CCFE-837C-AED8-B236-07EFC1BCC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47D3-2994-52BE-77B2-3E9EF1A5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BFE-47A6-4409-80AA-D21567FFC6C9}" type="datetime1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C06C2-4C03-CD17-B6AC-D3AD58D7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EDE9E-FAEB-DA94-7DF9-6E8B275D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301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A1B9-6CA6-8E82-2296-E4D3922D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EE02-A939-1A0A-FB87-7B83F126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7ABD-6FD7-278F-4C96-7729B7DE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2FBA-8BF9-4E93-A9AA-D6A27B52CCF4}" type="datetime1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5A496-5DB8-C316-A05E-B21D0213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9908-6E84-1CEB-548B-76773056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83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52E7-F5E0-E613-B62A-BF8BDD69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AEAE2-1668-DA59-8395-DF3DD30DD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35324-527C-FFB5-897A-43A7CC26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3B1A-958E-41E4-908D-09AE5262214F}" type="datetime1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4BB71-8576-854D-4CA4-B2EF5806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23BC1-E322-C195-F808-03EB0E3D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985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C0E6-844A-8288-6BC2-E53367EA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2BF5-ACF5-CA0C-4AB2-AE0AD9536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C34CA-BDD8-D372-B881-81AA53376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18AFC-D8A3-078B-443F-67C4F233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86F7-C96D-4920-8498-4D2DC37559F8}" type="datetime1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B1A08-EEA1-D351-DE29-82B3945A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51AF1-06FB-FF65-A80D-0B91CF30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56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4B5B-EFB4-8507-F8B2-D9E36BE5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994C-EFB8-C28A-DFCE-47440EA7E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AD4FF-91BA-03E7-CE76-4356EB76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2AC51-4420-F79C-EC26-C9A1B26E8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5244-79E1-935B-D192-19C928DBF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1EC32-08F5-0F67-472F-C7AF3AC0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7B77-90E6-46D5-A2BB-93BD6A5AC683}" type="datetime1">
              <a:rPr lang="en-CA" smtClean="0"/>
              <a:t>2024-08-18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450B7-45C3-2A93-7F46-2CB31B0D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2E896-69AB-F4BD-06C8-5014EC41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1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3C1D-F5B4-10A1-5E55-B680669C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E7477-9CA0-10EC-1C59-1065F24B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DF2-FB66-4282-B33A-CF7FD5C9B07A}" type="datetime1">
              <a:rPr lang="en-CA" smtClean="0"/>
              <a:t>2024-08-18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ECD4-DAFB-7317-B7B1-B0C8AE5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C9BB6-B4A4-AF2C-EBEC-686D5019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7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F21C5-4E76-BE94-F447-74EDDFDB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0FC-7155-430A-AE6E-C8C9C1E02225}" type="datetime1">
              <a:rPr lang="en-CA" smtClean="0"/>
              <a:t>2024-08-18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68176-32DC-85E5-8F17-2EA96632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CCB36-98DC-6071-5A13-CAFEA23A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755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358D-D2D7-6041-F921-6A8644DC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F7D1-D74D-8719-7BE5-3F9958D6A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FA9FD-67D3-D67F-CA84-63813B49F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A3781-4448-53C7-94A4-1E07222D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51F-029B-40DC-AF99-CCF81609555B}" type="datetime1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92DDD-5DE3-D8A7-5E1C-E5A4D1B6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FD211-2F1A-833A-808C-5AB360B3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8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A68C-C12D-7293-D7B8-08D61855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80AC1-6CF4-DE70-F75E-FDF8FE27D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75DD4-6CA8-4B79-ACA0-4DCCF888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AF472-5581-56BB-D66F-47B33AA1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BCD-4191-4DFF-8CD3-F885DEE16AF7}" type="datetime1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FBD46-1FA8-35ED-780D-16774F03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3BDC1-5004-4E80-A578-17F5B3FC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22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E0335-29B0-C16E-3BF2-4805F142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714B6-E4DF-5E2D-0D3B-0D5660A1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3CD90-985E-BFD6-C28C-B11396BD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F8F9AF-C43E-45A1-8B73-232C3EDD2FD2}" type="datetime1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D6E9F-FEE3-C0FD-E0E3-CEE4F5E67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1777-9A2F-BAE8-3F31-DB9657710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57F55-04F9-47CD-ABC1-4D5E1CA6C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6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7" name="Rectangle 1096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A5207-3137-4CF8-0977-0232BBC8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79" y="4378304"/>
            <a:ext cx="10909643" cy="886966"/>
          </a:xfrm>
        </p:spPr>
        <p:txBody>
          <a:bodyPr anchor="b">
            <a:normAutofit fontScale="90000"/>
          </a:bodyPr>
          <a:lstStyle/>
          <a:p>
            <a:r>
              <a:rPr lang="en-US" sz="6600" dirty="0"/>
              <a:t>SNO+ </a:t>
            </a:r>
            <a:br>
              <a:rPr lang="en-US" sz="6600" dirty="0"/>
            </a:br>
            <a:r>
              <a:rPr lang="en-US" sz="6600" dirty="0"/>
              <a:t>Neck Analysis</a:t>
            </a:r>
            <a:endParaRPr lang="en-CA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3D388-849E-CC08-ED38-4E9E133BD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CA" dirty="0"/>
              <a:t>Yuan (Nelson) Zhou DATTEE</a:t>
            </a:r>
          </a:p>
        </p:txBody>
      </p:sp>
      <p:pic>
        <p:nvPicPr>
          <p:cNvPr id="1026" name="Picture 2" descr="Symmetry | Free Full-Text | Kinematic Analysis of the Forward Head Posture  Associated with Smartphone Use">
            <a:extLst>
              <a:ext uri="{FF2B5EF4-FFF2-40B4-BE49-F238E27FC236}">
                <a16:creationId xmlns:a16="http://schemas.microsoft.com/office/drawing/2014/main" id="{D280C4C0-F9D4-2576-4F1D-201692ED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676" y="591670"/>
            <a:ext cx="5834051" cy="2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9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42E77-D92C-1FFB-F8AA-FE3D62FD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71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ow breakers avoid breaking their necks when they dance | PBS News">
            <a:extLst>
              <a:ext uri="{FF2B5EF4-FFF2-40B4-BE49-F238E27FC236}">
                <a16:creationId xmlns:a16="http://schemas.microsoft.com/office/drawing/2014/main" id="{66B1CB31-CCCC-A4B1-0C0F-231EBC75A9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20" y="1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E4D6F-BD38-962C-1F9C-D1CA7B45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91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1639F-9165-19D2-E7A9-6D966E3B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CA" sz="4200" dirty="0"/>
              <a:t>Neck Acrylic Polonium-210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EA00D-9A11-372E-089A-2253FFCD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70 to 200 </a:t>
            </a:r>
            <a:r>
              <a:rPr lang="en-CA" sz="2200" dirty="0" err="1"/>
              <a:t>nhits</a:t>
            </a:r>
            <a:r>
              <a:rPr lang="en-CA" sz="2200" dirty="0"/>
              <a:t> region 5.6 to 6 meters </a:t>
            </a:r>
          </a:p>
          <a:p>
            <a:endParaRPr lang="en-CA" sz="2200" dirty="0"/>
          </a:p>
          <a:p>
            <a:r>
              <a:rPr lang="en-CA" sz="2200" dirty="0"/>
              <a:t>194,647 Events in that region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E1995-DBC3-D874-0AFC-D3FA57F0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107624"/>
            <a:ext cx="6903720" cy="4642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9EC2F-C652-E161-2586-63104A2D9D27}"/>
              </a:ext>
            </a:extLst>
          </p:cNvPr>
          <p:cNvSpPr txBox="1"/>
          <p:nvPr/>
        </p:nvSpPr>
        <p:spPr>
          <a:xfrm>
            <a:off x="5316279" y="5582093"/>
            <a:ext cx="5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Graph from Ryan Bayes (Document 8399-v1)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3D6DC-61B6-0D59-6A9E-1742193D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39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B996F9-0D82-6D41-8484-BC6663E7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14" y="2427654"/>
            <a:ext cx="8727299" cy="2469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A73BD-6B38-4E9A-83F8-9FDC7DCC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en-CA" sz="3200"/>
              <a:t>Normalizing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28F77-2511-08AA-7EC5-34AD772B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r>
              <a:rPr lang="en-CA" sz="2000" dirty="0"/>
              <a:t>Surface Area and Run Time (1 hour)</a:t>
            </a:r>
          </a:p>
          <a:p>
            <a:endParaRPr lang="en-CA" sz="2000" dirty="0"/>
          </a:p>
          <a:p>
            <a:r>
              <a:rPr lang="en-CA" sz="2000" dirty="0"/>
              <a:t>0.1195 </a:t>
            </a:r>
            <a:r>
              <a:rPr lang="en-CA" sz="2000" dirty="0" err="1"/>
              <a:t>bq</a:t>
            </a:r>
            <a:r>
              <a:rPr lang="en-CA" sz="2000" dirty="0"/>
              <a:t>/m^2</a:t>
            </a:r>
          </a:p>
          <a:p>
            <a:endParaRPr lang="en-CA" sz="2000" dirty="0"/>
          </a:p>
          <a:p>
            <a:r>
              <a:rPr lang="en-CA" sz="2000" dirty="0"/>
              <a:t>Previous: 2.1 </a:t>
            </a:r>
            <a:r>
              <a:rPr lang="en-CA" sz="2000" dirty="0" err="1"/>
              <a:t>bq</a:t>
            </a:r>
            <a:r>
              <a:rPr lang="en-CA" sz="2000" dirty="0"/>
              <a:t>/m^2, </a:t>
            </a:r>
            <a:r>
              <a:rPr lang="en-CA" sz="2000" dirty="0" err="1"/>
              <a:t>Nhits</a:t>
            </a:r>
            <a:r>
              <a:rPr lang="en-CA" sz="2000" dirty="0"/>
              <a:t> from 60 -150, 5.5m to 6m </a:t>
            </a:r>
          </a:p>
          <a:p>
            <a:pPr marL="0" indent="0">
              <a:buNone/>
            </a:pPr>
            <a:r>
              <a:rPr lang="en-CA" sz="2000" dirty="0"/>
              <a:t>(From Acrylic vessel Po210 scintillator events analysis, </a:t>
            </a:r>
            <a:r>
              <a:rPr lang="en-CA" sz="2000" dirty="0" err="1"/>
              <a:t>ShengZhao</a:t>
            </a:r>
            <a:r>
              <a:rPr lang="en-CA" sz="2000" dirty="0"/>
              <a:t> Yu, 2021)</a:t>
            </a:r>
          </a:p>
          <a:p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endParaRPr lang="en-CA" sz="2000" dirty="0"/>
          </a:p>
        </p:txBody>
      </p:sp>
      <p:pic>
        <p:nvPicPr>
          <p:cNvPr id="2050" name="Picture 2" descr="1: Two-dimensional diagram of SNO+, including calibration source... |  Download Scientific Diagram">
            <a:extLst>
              <a:ext uri="{FF2B5EF4-FFF2-40B4-BE49-F238E27FC236}">
                <a16:creationId xmlns:a16="http://schemas.microsoft.com/office/drawing/2014/main" id="{4EC758EF-656B-03CB-55A9-F738F13F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284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9BC38-5DED-BBF0-3FAE-5A4C49B5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9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12FF8-EA0D-AF9A-E8E4-059E2BC3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CA"/>
              <a:t>Neck Acrylic Rate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EB140-B160-CEE5-35BC-560534C9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CA" sz="2000" dirty="0"/>
              <a:t>Applied 0.1195 </a:t>
            </a:r>
            <a:r>
              <a:rPr lang="en-CA" sz="2000" dirty="0" err="1"/>
              <a:t>bq</a:t>
            </a:r>
            <a:r>
              <a:rPr lang="en-CA" sz="2000" dirty="0"/>
              <a:t>/m^2 to the surface area of the side wall of the neck</a:t>
            </a:r>
          </a:p>
          <a:p>
            <a:endParaRPr lang="en-CA" sz="2000" dirty="0"/>
          </a:p>
          <a:p>
            <a:r>
              <a:rPr lang="en-CA" sz="2000" dirty="0"/>
              <a:t>Returned rate of 4.1176 </a:t>
            </a:r>
            <a:r>
              <a:rPr lang="en-CA" sz="2000" dirty="0" err="1"/>
              <a:t>bq</a:t>
            </a:r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50136-5ECA-D991-3C9A-B29250F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45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146" name="Picture 2" descr="INSPO] Turtleneck + Chain : r/streetwear">
            <a:extLst>
              <a:ext uri="{FF2B5EF4-FFF2-40B4-BE49-F238E27FC236}">
                <a16:creationId xmlns:a16="http://schemas.microsoft.com/office/drawing/2014/main" id="{3F8088FA-8E6C-CA01-3BFD-FB4BA54F3F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5" r="1" b="17937"/>
          <a:stretch/>
        </p:blipFill>
        <p:spPr bwMode="auto"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DBE01A-D1A0-B339-C177-333C9E8A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75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63F63-CDAA-3E2C-C192-38F564E8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CA" dirty="0"/>
              <a:t>Neck PMTs’ Coincident Pile 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FA205-7D66-A7D4-9B61-563485AD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6" r="2236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B8BF-AE32-59AA-ABDB-952A5ADBF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US" sz="2000" dirty="0"/>
              <a:t>One or more Neck PMTs Firing on its own, at the same time with C14 or Polonium-210 event</a:t>
            </a:r>
          </a:p>
          <a:p>
            <a:endParaRPr lang="en-US" sz="2000" dirty="0"/>
          </a:p>
          <a:p>
            <a:r>
              <a:rPr lang="en-US" sz="2000" dirty="0"/>
              <a:t>Detector collects data in a period of 300ns window following by a dead time</a:t>
            </a:r>
          </a:p>
          <a:p>
            <a:endParaRPr lang="en-US" sz="2000" dirty="0"/>
          </a:p>
          <a:p>
            <a:r>
              <a:rPr lang="en-US" sz="2000" dirty="0"/>
              <a:t>Generated random time stamps within a second, see how many times one or more Neck PMT event occurs in the same window with an event</a:t>
            </a:r>
            <a:endParaRPr lang="en-CA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6CE437-F602-6363-4E3D-310394F0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9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93634-E0DC-183E-9751-71B1705D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2228760"/>
          </a:xfrm>
        </p:spPr>
        <p:txBody>
          <a:bodyPr anchor="b">
            <a:normAutofit/>
          </a:bodyPr>
          <a:lstStyle/>
          <a:p>
            <a:r>
              <a:rPr lang="en-US" sz="4000" dirty="0"/>
              <a:t>Coincident Result</a:t>
            </a:r>
            <a:endParaRPr lang="en-CA" sz="4000" dirty="0"/>
          </a:p>
        </p:txBody>
      </p:sp>
      <p:pic>
        <p:nvPicPr>
          <p:cNvPr id="7" name="Graphic 6" descr="Disconnected">
            <a:extLst>
              <a:ext uri="{FF2B5EF4-FFF2-40B4-BE49-F238E27FC236}">
                <a16:creationId xmlns:a16="http://schemas.microsoft.com/office/drawing/2014/main" id="{B179D20F-3CC1-A7DC-C298-8094D8FA8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DE27-2D87-9DBA-EC94-F678D621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4072044"/>
            <a:ext cx="5801917" cy="2057045"/>
          </a:xfrm>
        </p:spPr>
        <p:txBody>
          <a:bodyPr>
            <a:normAutofit/>
          </a:bodyPr>
          <a:lstStyle/>
          <a:p>
            <a:r>
              <a:rPr lang="en-US" sz="2000" dirty="0"/>
              <a:t>Probability of 1.005e-4 %</a:t>
            </a:r>
          </a:p>
          <a:p>
            <a:endParaRPr lang="en-US" sz="2000" dirty="0"/>
          </a:p>
          <a:p>
            <a:r>
              <a:rPr lang="en-US" sz="2000" dirty="0"/>
              <a:t>Apply to overall detector trigger rate of 2000Hz: 2.01e-3Hz</a:t>
            </a:r>
            <a:endParaRPr lang="en-CA" sz="2000" dirty="0"/>
          </a:p>
        </p:txBody>
      </p:sp>
      <p:pic>
        <p:nvPicPr>
          <p:cNvPr id="9" name="Graphic 8" descr="Disconnected">
            <a:extLst>
              <a:ext uri="{FF2B5EF4-FFF2-40B4-BE49-F238E27FC236}">
                <a16:creationId xmlns:a16="http://schemas.microsoft.com/office/drawing/2014/main" id="{63EE8AA1-C302-4DC3-94F1-1DB881326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633EF-8DDB-C828-A238-FFCB775B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8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 descr="A close-up of a box&#10;&#10;Description automatically generated">
            <a:extLst>
              <a:ext uri="{FF2B5EF4-FFF2-40B4-BE49-F238E27FC236}">
                <a16:creationId xmlns:a16="http://schemas.microsoft.com/office/drawing/2014/main" id="{95E26A81-6F5A-B6B3-E40C-C16D67F3C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78" y="1589849"/>
            <a:ext cx="9664846" cy="35001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A71364-9B66-DC20-4442-833341CE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52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AA967-40A5-40E5-76A2-4A479F51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CA" sz="4000"/>
              <a:t>Next Step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474B-C887-11B4-AF1E-B6C71B9D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CA" sz="1700" dirty="0"/>
              <a:t>Unshielded area of 42in of scintillator above PSUP </a:t>
            </a:r>
          </a:p>
          <a:p>
            <a:endParaRPr lang="en-CA" sz="1700" dirty="0"/>
          </a:p>
          <a:p>
            <a:r>
              <a:rPr lang="en-CA" sz="1700" dirty="0"/>
              <a:t>Events due to gamma exposure </a:t>
            </a:r>
          </a:p>
          <a:p>
            <a:endParaRPr lang="en-CA" sz="1700" dirty="0"/>
          </a:p>
          <a:p>
            <a:r>
              <a:rPr lang="en-US" sz="1700" dirty="0"/>
              <a:t>Surface areas exposed is 7.547m2, in a cylindrical shape</a:t>
            </a:r>
          </a:p>
          <a:p>
            <a:endParaRPr lang="en-US" sz="1700" dirty="0"/>
          </a:p>
          <a:p>
            <a:r>
              <a:rPr lang="en-US" sz="1700" dirty="0"/>
              <a:t>UG Potassium-40 alone has a count density of 10e4 Counts/s∗m2 when applied to the area, 75,470Hz of events are generated.</a:t>
            </a:r>
            <a:endParaRPr lang="en-CA" sz="17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F96E5-F055-3B6D-28E7-81958BF6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465" y="1010640"/>
            <a:ext cx="6037711" cy="483672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2BFF88-3D28-085A-9181-1D5FBED6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36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e need to change the paradigm of being successful as an artist — OnStage  Blog">
            <a:extLst>
              <a:ext uri="{FF2B5EF4-FFF2-40B4-BE49-F238E27FC236}">
                <a16:creationId xmlns:a16="http://schemas.microsoft.com/office/drawing/2014/main" id="{25FCAE50-9769-92DC-A56D-D20F23D4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509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373C9-D36E-08FE-BF5D-DDE3D00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CA" sz="4000"/>
              <a:t>BIG THANK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EC5F-CADE-58B0-488A-4C71C3C4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CA" sz="2000" dirty="0"/>
              <a:t>Alex Wright and Christine Kraus</a:t>
            </a:r>
          </a:p>
          <a:p>
            <a:endParaRPr lang="en-CA" sz="2000" dirty="0"/>
          </a:p>
          <a:p>
            <a:r>
              <a:rPr lang="en-CA" sz="2000" dirty="0"/>
              <a:t>Ryan Bayes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BE340-F761-9F2B-A217-59E322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84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8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19703-834C-71D7-5444-F69F6194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CA" sz="3800" dirty="0"/>
              <a:t>SNO+ Detector</a:t>
            </a:r>
          </a:p>
        </p:txBody>
      </p:sp>
      <p:sp>
        <p:nvSpPr>
          <p:cNvPr id="718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0993A-B70C-D7AA-85CC-36179552F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CA" sz="1600" dirty="0"/>
              <a:t>Solar Neutrino Detections</a:t>
            </a:r>
          </a:p>
          <a:p>
            <a:r>
              <a:rPr lang="en-CA" sz="1600" dirty="0" err="1"/>
              <a:t>Aprox</a:t>
            </a:r>
            <a:r>
              <a:rPr lang="en-CA" sz="1600" dirty="0"/>
              <a:t>. 10,000 Photo Multiplier Tubes (PMTs)</a:t>
            </a:r>
          </a:p>
          <a:p>
            <a:r>
              <a:rPr lang="en-CA" sz="1600" dirty="0"/>
              <a:t>Acrylic Vessel (6m radius)</a:t>
            </a:r>
          </a:p>
          <a:p>
            <a:r>
              <a:rPr lang="en-CA" sz="1600" dirty="0"/>
              <a:t>PMT Support Structure, PSUP (8.5m radius)</a:t>
            </a:r>
          </a:p>
          <a:p>
            <a:r>
              <a:rPr lang="en-CA" sz="1600" dirty="0"/>
              <a:t>Neck (14.72m)</a:t>
            </a:r>
          </a:p>
          <a:p>
            <a:r>
              <a:rPr lang="en-CA" sz="1600" dirty="0"/>
              <a:t>4 Neck PMTs</a:t>
            </a:r>
          </a:p>
          <a:p>
            <a:r>
              <a:rPr lang="en-CA" sz="1600" dirty="0"/>
              <a:t>Linear Alkyl Benzene (LAB)</a:t>
            </a:r>
            <a:endParaRPr lang="en-CA" sz="2200" dirty="0"/>
          </a:p>
          <a:p>
            <a:endParaRPr lang="en-CA" sz="1600" dirty="0"/>
          </a:p>
          <a:p>
            <a:pPr marL="0" indent="0">
              <a:buNone/>
            </a:pPr>
            <a:endParaRPr lang="en-CA" sz="1600" dirty="0"/>
          </a:p>
          <a:p>
            <a:endParaRPr lang="en-CA" sz="2200" dirty="0"/>
          </a:p>
          <a:p>
            <a:endParaRPr lang="en-CA" sz="2200" dirty="0"/>
          </a:p>
          <a:p>
            <a:endParaRPr lang="en-CA" sz="2200" dirty="0"/>
          </a:p>
        </p:txBody>
      </p:sp>
      <p:pic>
        <p:nvPicPr>
          <p:cNvPr id="7174" name="Picture 6" descr="The SNO+ detector (left) and location within SNOLAB at 6800 feet... |  Download Scientific Diagram">
            <a:extLst>
              <a:ext uri="{FF2B5EF4-FFF2-40B4-BE49-F238E27FC236}">
                <a16:creationId xmlns:a16="http://schemas.microsoft.com/office/drawing/2014/main" id="{C3DA8F92-2403-F0FD-0F59-93E03116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262" y="829451"/>
            <a:ext cx="6504753" cy="51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8A75-9F46-CC15-5220-9F07CBA0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44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iraffes' neck kinematics during walking. (A) An adult giraffe showing... |  Download Scientific Diagram">
            <a:extLst>
              <a:ext uri="{FF2B5EF4-FFF2-40B4-BE49-F238E27FC236}">
                <a16:creationId xmlns:a16="http://schemas.microsoft.com/office/drawing/2014/main" id="{8DEE3D1E-1DD3-0207-DA29-7A8EB66E4D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r="3" b="15924"/>
          <a:stretch/>
        </p:blipFill>
        <p:spPr bwMode="auto">
          <a:xfrm>
            <a:off x="20" y="1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365F8-5DE5-7692-9DC1-9B5C9A9D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32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4E9E1-90FC-532C-5C1C-4D9812EE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/>
              <a:t>Motivation</a:t>
            </a:r>
            <a:endParaRPr lang="en-CA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B2C754-80C4-6E84-19B4-78178452C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Reconstruction of Po-210 and C14 events should be uniform, 60-1800nhits</a:t>
            </a:r>
          </a:p>
          <a:p>
            <a:endParaRPr lang="en-US" sz="1800" dirty="0"/>
          </a:p>
          <a:p>
            <a:r>
              <a:rPr lang="en-US" sz="1800" dirty="0"/>
              <a:t>Extra concentration at center for Neck hits &gt; 0 (Existing Neck Cut Filtering Plot)</a:t>
            </a:r>
          </a:p>
          <a:p>
            <a:r>
              <a:rPr lang="en-US" sz="1800" dirty="0"/>
              <a:t>Mis-reconstruction of events in the middle of detector in simulation </a:t>
            </a:r>
          </a:p>
          <a:p>
            <a:r>
              <a:rPr lang="en-US" sz="1800" dirty="0"/>
              <a:t>Accounting for unaccounted neck events and pile up events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147917-DD59-B351-09AD-A02B8F87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420144"/>
            <a:ext cx="5628018" cy="37848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4EB669-61A0-D80F-3734-8F17AA38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46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CA65F8-454E-F822-8967-8C917285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List of Potential Sources of Problem</a:t>
            </a: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1CDF-26D0-9829-D710-07EBC236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en-CA" sz="2000"/>
              <a:t>False positive (Events WITHIN AV vessel firing Neck PMT)</a:t>
            </a:r>
          </a:p>
          <a:p>
            <a:endParaRPr lang="en-CA" sz="2000"/>
          </a:p>
          <a:p>
            <a:r>
              <a:rPr lang="en-CA" sz="2000"/>
              <a:t>Backgrounds inside the Neck (Polonium-210)</a:t>
            </a:r>
          </a:p>
          <a:p>
            <a:endParaRPr lang="en-CA" sz="2000"/>
          </a:p>
          <a:p>
            <a:r>
              <a:rPr lang="en-CA" sz="2000"/>
              <a:t>Neck PMT noise coincident with scintillator background events</a:t>
            </a:r>
          </a:p>
          <a:p>
            <a:endParaRPr lang="en-CA" sz="2000"/>
          </a:p>
          <a:p>
            <a:pPr marL="0" indent="0">
              <a:buNone/>
            </a:pPr>
            <a:endParaRPr lang="en-CA" sz="2000"/>
          </a:p>
        </p:txBody>
      </p:sp>
      <p:pic>
        <p:nvPicPr>
          <p:cNvPr id="1030" name="Picture 6" descr="Why problems come in our life”">
            <a:extLst>
              <a:ext uri="{FF2B5EF4-FFF2-40B4-BE49-F238E27FC236}">
                <a16:creationId xmlns:a16="http://schemas.microsoft.com/office/drawing/2014/main" id="{EF51D0E4-5F68-06A9-1048-7988E403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72" y="1724505"/>
            <a:ext cx="6389346" cy="3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F768C-D5D7-4CCE-2BC4-2A990C17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2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213FC-CEF1-8421-15D2-A59635B1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CA" sz="4800" dirty="0"/>
              <a:t>Magnitude of Neck Events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55CD-AC8E-3053-D856-96DD1533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CA" sz="2000" dirty="0"/>
              <a:t>465,951 events (</a:t>
            </a:r>
            <a:r>
              <a:rPr lang="en-CA" sz="2000"/>
              <a:t>in one run) out </a:t>
            </a:r>
            <a:r>
              <a:rPr lang="en-CA" sz="2000" dirty="0"/>
              <a:t>of total events are registered as neck events (</a:t>
            </a:r>
            <a:r>
              <a:rPr lang="en-CA" sz="2000" dirty="0" err="1"/>
              <a:t>necknhit</a:t>
            </a:r>
            <a:r>
              <a:rPr lang="en-CA" sz="2000" dirty="0"/>
              <a:t> &gt; 0)</a:t>
            </a:r>
          </a:p>
          <a:p>
            <a:endParaRPr lang="en-CA" sz="2000" dirty="0"/>
          </a:p>
          <a:p>
            <a:r>
              <a:rPr lang="en-CA" sz="2000" dirty="0"/>
              <a:t>129.4Hz of neck events</a:t>
            </a:r>
          </a:p>
          <a:p>
            <a:endParaRPr lang="en-CA" sz="2000" dirty="0"/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5AA6183-2FDF-66E0-491C-1F0C6213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9" y="2290936"/>
            <a:ext cx="10700950" cy="39593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0F85E-BAD6-489B-2EF8-9B250225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4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Long Neck Dinosaurs – List with Pictures">
            <a:extLst>
              <a:ext uri="{FF2B5EF4-FFF2-40B4-BE49-F238E27FC236}">
                <a16:creationId xmlns:a16="http://schemas.microsoft.com/office/drawing/2014/main" id="{BA4F6063-F942-CF2C-0BED-34DB23DF5E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996" y="457200"/>
            <a:ext cx="463600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45383-D3A7-7D6C-A849-76AD44B9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18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77D45-DA97-5233-AE22-EC8DD50A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Geometric Method</a:t>
            </a:r>
            <a:endParaRPr lang="en-CA" sz="2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22D6C-2026-A632-E556-AEFE5335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CA" sz="1600" dirty="0"/>
              <a:t>Probability of seeing a center event being registered as a neck event</a:t>
            </a:r>
            <a:endParaRPr lang="en-US" sz="1800" dirty="0"/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Neck Radius Region (0.6855m radius)</a:t>
            </a:r>
            <a:endParaRPr lang="en-CA" sz="1700" dirty="0"/>
          </a:p>
          <a:p>
            <a:pPr marL="0" indent="0">
              <a:buNone/>
            </a:pPr>
            <a:r>
              <a:rPr lang="en-CA" sz="1700" i="1" dirty="0"/>
              <a:t>Total entries: 12950</a:t>
            </a:r>
          </a:p>
          <a:p>
            <a:pPr marL="0" indent="0">
              <a:buNone/>
            </a:pPr>
            <a:r>
              <a:rPr lang="en-CA" sz="1700" i="1" dirty="0"/>
              <a:t>Entries with neck hits: 9465</a:t>
            </a:r>
          </a:p>
          <a:p>
            <a:r>
              <a:rPr lang="en-CA" sz="1700" dirty="0"/>
              <a:t>73.1% entries have neck hits</a:t>
            </a:r>
          </a:p>
          <a:p>
            <a:pPr marL="0" indent="0">
              <a:buNone/>
            </a:pPr>
            <a:endParaRPr lang="en-CA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00C71-D2FF-BA30-D1C0-505F5A61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970064"/>
            <a:ext cx="6922008" cy="50184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CBC28-CD74-3049-54F5-FC7A8288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F8E11-4FB3-DC24-0168-1E7A926A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CA" sz="5600"/>
              <a:t>Geometric Method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3DC60-90CC-498A-8CCF-773F840B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2" y="299509"/>
            <a:ext cx="4882006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4F46-DD8B-C370-697E-79C76E64F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CA" sz="1700">
                <a:solidFill>
                  <a:schemeClr val="tx1">
                    <a:alpha val="80000"/>
                  </a:schemeClr>
                </a:solidFill>
              </a:rPr>
              <a:t>Two step probabilities: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700">
                <a:solidFill>
                  <a:schemeClr val="tx1">
                    <a:alpha val="80000"/>
                  </a:schemeClr>
                </a:solidFill>
              </a:rPr>
              <a:t>Area of Neck opening over area of PSUP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700">
                <a:solidFill>
                  <a:schemeClr val="tx1">
                    <a:alpha val="80000"/>
                  </a:schemeClr>
                </a:solidFill>
              </a:rPr>
              <a:t>Area of 4 Neck PMTs over are of Neck opening (Assume reflection without loss)</a:t>
            </a:r>
          </a:p>
          <a:p>
            <a:pPr marL="0" indent="0">
              <a:buNone/>
            </a:pPr>
            <a:endParaRPr lang="en-CA" sz="17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CA" sz="1700">
                <a:solidFill>
                  <a:schemeClr val="tx1">
                    <a:alpha val="80000"/>
                  </a:schemeClr>
                </a:solidFill>
              </a:rPr>
              <a:t>Shows probability of 0.026% </a:t>
            </a:r>
          </a:p>
          <a:p>
            <a:r>
              <a:rPr lang="en-CA" sz="1700">
                <a:solidFill>
                  <a:schemeClr val="tx1">
                    <a:alpha val="80000"/>
                  </a:schemeClr>
                </a:solidFill>
              </a:rPr>
              <a:t>Apply to detector trigger rate(40Hz) for center events -&gt; 0.0104Hz</a:t>
            </a:r>
          </a:p>
          <a:p>
            <a:endParaRPr lang="en-CA" sz="17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CA" sz="1700">
                <a:solidFill>
                  <a:schemeClr val="tx1">
                    <a:alpha val="80000"/>
                  </a:schemeClr>
                </a:solidFill>
              </a:rPr>
              <a:t>Can be applied as an uncertainty to neck events</a:t>
            </a:r>
          </a:p>
          <a:p>
            <a:pPr marL="0" indent="0">
              <a:buNone/>
            </a:pPr>
            <a:endParaRPr lang="en-CA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CA" sz="17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6A266-1788-7B96-547B-1CFFE9FE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F55-04F9-47CD-ABC1-4D5E1CA6C2E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7621</TotalTime>
  <Words>519</Words>
  <Application>Microsoft Office PowerPoint</Application>
  <PresentationFormat>Widescreen</PresentationFormat>
  <Paragraphs>110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Meiryo</vt:lpstr>
      <vt:lpstr>Aptos</vt:lpstr>
      <vt:lpstr>Aptos Display</vt:lpstr>
      <vt:lpstr>Arial</vt:lpstr>
      <vt:lpstr>Calibri</vt:lpstr>
      <vt:lpstr>Office Theme</vt:lpstr>
      <vt:lpstr>SNO+  Neck Analysis</vt:lpstr>
      <vt:lpstr>SNO+ Detector</vt:lpstr>
      <vt:lpstr>PowerPoint Presentation</vt:lpstr>
      <vt:lpstr>Motivation</vt:lpstr>
      <vt:lpstr>List of Potential Sources of Problem</vt:lpstr>
      <vt:lpstr>Magnitude of Neck Events</vt:lpstr>
      <vt:lpstr>PowerPoint Presentation</vt:lpstr>
      <vt:lpstr>Geometric Method</vt:lpstr>
      <vt:lpstr>Geometric Method</vt:lpstr>
      <vt:lpstr>PowerPoint Presentation</vt:lpstr>
      <vt:lpstr>Neck Acrylic Polonium-210</vt:lpstr>
      <vt:lpstr>Normalizing </vt:lpstr>
      <vt:lpstr>Neck Acrylic Rate</vt:lpstr>
      <vt:lpstr>PowerPoint Presentation</vt:lpstr>
      <vt:lpstr>Neck PMTs’ Coincident Pile Ups</vt:lpstr>
      <vt:lpstr>Coincident Result</vt:lpstr>
      <vt:lpstr>PowerPoint Presentation</vt:lpstr>
      <vt:lpstr>Next Step</vt:lpstr>
      <vt:lpstr>BIG 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Nelson Zhou</dc:creator>
  <cp:lastModifiedBy>Nelson Zhou</cp:lastModifiedBy>
  <cp:revision>1</cp:revision>
  <dcterms:created xsi:type="dcterms:W3CDTF">2024-07-08T13:21:01Z</dcterms:created>
  <dcterms:modified xsi:type="dcterms:W3CDTF">2024-08-18T22:21:01Z</dcterms:modified>
</cp:coreProperties>
</file>