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9" r:id="rId2"/>
    <p:sldId id="322" r:id="rId3"/>
    <p:sldId id="279" r:id="rId4"/>
    <p:sldId id="324" r:id="rId5"/>
    <p:sldId id="320" r:id="rId6"/>
    <p:sldId id="291" r:id="rId7"/>
    <p:sldId id="298" r:id="rId8"/>
    <p:sldId id="301" r:id="rId9"/>
    <p:sldId id="318" r:id="rId10"/>
    <p:sldId id="325" r:id="rId11"/>
    <p:sldId id="308" r:id="rId12"/>
    <p:sldId id="303" r:id="rId13"/>
    <p:sldId id="307" r:id="rId14"/>
    <p:sldId id="317" r:id="rId15"/>
    <p:sldId id="310" r:id="rId16"/>
    <p:sldId id="309" r:id="rId17"/>
    <p:sldId id="287" r:id="rId18"/>
    <p:sldId id="326" r:id="rId19"/>
    <p:sldId id="288" r:id="rId20"/>
    <p:sldId id="293" r:id="rId21"/>
    <p:sldId id="294" r:id="rId22"/>
    <p:sldId id="297" r:id="rId23"/>
    <p:sldId id="306" r:id="rId24"/>
    <p:sldId id="290" r:id="rId25"/>
    <p:sldId id="319" r:id="rId26"/>
    <p:sldId id="321" r:id="rId27"/>
    <p:sldId id="302" r:id="rId28"/>
    <p:sldId id="311" r:id="rId29"/>
    <p:sldId id="305" r:id="rId30"/>
    <p:sldId id="315" r:id="rId31"/>
    <p:sldId id="304" r:id="rId32"/>
    <p:sldId id="313" r:id="rId33"/>
    <p:sldId id="314" r:id="rId34"/>
    <p:sldId id="32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AFF"/>
    <a:srgbClr val="00A4FF"/>
    <a:srgbClr val="820B0A"/>
    <a:srgbClr val="000080"/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B792F1-B6C3-C84F-A807-3666633C15FD}" v="308" dt="2024-08-19T02:39:09.4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65"/>
    <p:restoredTop sz="94421"/>
  </p:normalViewPr>
  <p:slideViewPr>
    <p:cSldViewPr snapToGrid="0" snapToObjects="1">
      <p:cViewPr>
        <p:scale>
          <a:sx n="97" d="100"/>
          <a:sy n="97" d="100"/>
        </p:scale>
        <p:origin x="808" y="6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5" d="100"/>
        <a:sy n="6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42" d="100"/>
          <a:sy n="142" d="100"/>
        </p:scale>
        <p:origin x="447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hua Himmens" userId="7cb7bb3c-2266-4b4a-9fb4-e9feb8378530" providerId="ADAL" clId="{C3B792F1-B6C3-C84F-A807-3666633C15FD}"/>
    <pc:docChg chg="undo custSel addSld delSld modSld sldOrd">
      <pc:chgData name="Joshua Himmens" userId="7cb7bb3c-2266-4b4a-9fb4-e9feb8378530" providerId="ADAL" clId="{C3B792F1-B6C3-C84F-A807-3666633C15FD}" dt="2024-08-19T02:41:58.483" v="2458" actId="2696"/>
      <pc:docMkLst>
        <pc:docMk/>
      </pc:docMkLst>
      <pc:sldChg chg="modSp mod">
        <pc:chgData name="Joshua Himmens" userId="7cb7bb3c-2266-4b4a-9fb4-e9feb8378530" providerId="ADAL" clId="{C3B792F1-B6C3-C84F-A807-3666633C15FD}" dt="2024-08-18T16:49:36.895" v="2129" actId="1076"/>
        <pc:sldMkLst>
          <pc:docMk/>
          <pc:sldMk cId="1017016331" sldId="259"/>
        </pc:sldMkLst>
        <pc:spChg chg="mod">
          <ac:chgData name="Joshua Himmens" userId="7cb7bb3c-2266-4b4a-9fb4-e9feb8378530" providerId="ADAL" clId="{C3B792F1-B6C3-C84F-A807-3666633C15FD}" dt="2024-08-18T16:49:34.916" v="2127" actId="113"/>
          <ac:spMkLst>
            <pc:docMk/>
            <pc:sldMk cId="1017016331" sldId="259"/>
            <ac:spMk id="5" creationId="{00000000-0000-0000-0000-000000000000}"/>
          </ac:spMkLst>
        </pc:spChg>
        <pc:picChg chg="mod">
          <ac:chgData name="Joshua Himmens" userId="7cb7bb3c-2266-4b4a-9fb4-e9feb8378530" providerId="ADAL" clId="{C3B792F1-B6C3-C84F-A807-3666633C15FD}" dt="2024-08-18T16:49:36.895" v="2129" actId="1076"/>
          <ac:picMkLst>
            <pc:docMk/>
            <pc:sldMk cId="1017016331" sldId="259"/>
            <ac:picMk id="8" creationId="{0E1DAFF9-99D0-7131-7F2F-3D6896DF7D75}"/>
          </ac:picMkLst>
        </pc:picChg>
      </pc:sldChg>
      <pc:sldChg chg="addSp delSp modSp mod modAnim">
        <pc:chgData name="Joshua Himmens" userId="7cb7bb3c-2266-4b4a-9fb4-e9feb8378530" providerId="ADAL" clId="{C3B792F1-B6C3-C84F-A807-3666633C15FD}" dt="2024-08-19T02:19:50.695" v="2370"/>
        <pc:sldMkLst>
          <pc:docMk/>
          <pc:sldMk cId="596990947" sldId="279"/>
        </pc:sldMkLst>
        <pc:spChg chg="mod">
          <ac:chgData name="Joshua Himmens" userId="7cb7bb3c-2266-4b4a-9fb4-e9feb8378530" providerId="ADAL" clId="{C3B792F1-B6C3-C84F-A807-3666633C15FD}" dt="2024-08-18T20:18:54.207" v="2146" actId="20577"/>
          <ac:spMkLst>
            <pc:docMk/>
            <pc:sldMk cId="596990947" sldId="279"/>
            <ac:spMk id="4" creationId="{EB629F21-4B61-2CC6-687A-6D5B15C456D4}"/>
          </ac:spMkLst>
        </pc:spChg>
        <pc:spChg chg="mod">
          <ac:chgData name="Joshua Himmens" userId="7cb7bb3c-2266-4b4a-9fb4-e9feb8378530" providerId="ADAL" clId="{C3B792F1-B6C3-C84F-A807-3666633C15FD}" dt="2024-08-18T20:27:17.748" v="2311" actId="171"/>
          <ac:spMkLst>
            <pc:docMk/>
            <pc:sldMk cId="596990947" sldId="279"/>
            <ac:spMk id="10" creationId="{DEF80B01-2102-DEEB-E6F3-F439A81FF1C8}"/>
          </ac:spMkLst>
        </pc:spChg>
        <pc:spChg chg="mod">
          <ac:chgData name="Joshua Himmens" userId="7cb7bb3c-2266-4b4a-9fb4-e9feb8378530" providerId="ADAL" clId="{C3B792F1-B6C3-C84F-A807-3666633C15FD}" dt="2024-08-18T15:38:09.215" v="631" actId="1076"/>
          <ac:spMkLst>
            <pc:docMk/>
            <pc:sldMk cId="596990947" sldId="279"/>
            <ac:spMk id="11" creationId="{3233B4F2-22BA-C905-7D27-8FB3E24C9D1D}"/>
          </ac:spMkLst>
        </pc:spChg>
        <pc:picChg chg="add del mod">
          <ac:chgData name="Joshua Himmens" userId="7cb7bb3c-2266-4b4a-9fb4-e9feb8378530" providerId="ADAL" clId="{C3B792F1-B6C3-C84F-A807-3666633C15FD}" dt="2024-08-18T15:41:43.640" v="642" actId="1076"/>
          <ac:picMkLst>
            <pc:docMk/>
            <pc:sldMk cId="596990947" sldId="279"/>
            <ac:picMk id="8" creationId="{F52E9F8B-5C6A-CC48-2353-2823EB62D0E5}"/>
          </ac:picMkLst>
        </pc:picChg>
      </pc:sldChg>
      <pc:sldChg chg="modSp">
        <pc:chgData name="Joshua Himmens" userId="7cb7bb3c-2266-4b4a-9fb4-e9feb8378530" providerId="ADAL" clId="{C3B792F1-B6C3-C84F-A807-3666633C15FD}" dt="2024-08-18T16:27:35.891" v="1404" actId="1076"/>
        <pc:sldMkLst>
          <pc:docMk/>
          <pc:sldMk cId="3514700593" sldId="287"/>
        </pc:sldMkLst>
        <pc:picChg chg="mod">
          <ac:chgData name="Joshua Himmens" userId="7cb7bb3c-2266-4b4a-9fb4-e9feb8378530" providerId="ADAL" clId="{C3B792F1-B6C3-C84F-A807-3666633C15FD}" dt="2024-08-18T16:27:35.891" v="1404" actId="1076"/>
          <ac:picMkLst>
            <pc:docMk/>
            <pc:sldMk cId="3514700593" sldId="287"/>
            <ac:picMk id="11266" creationId="{9441F89B-E8B9-A209-A26B-950DB54FE49D}"/>
          </ac:picMkLst>
        </pc:picChg>
      </pc:sldChg>
      <pc:sldChg chg="modSp mod">
        <pc:chgData name="Joshua Himmens" userId="7cb7bb3c-2266-4b4a-9fb4-e9feb8378530" providerId="ADAL" clId="{C3B792F1-B6C3-C84F-A807-3666633C15FD}" dt="2024-08-18T16:38:44.311" v="2031" actId="403"/>
        <pc:sldMkLst>
          <pc:docMk/>
          <pc:sldMk cId="784241471" sldId="288"/>
        </pc:sldMkLst>
        <pc:spChg chg="mod">
          <ac:chgData name="Joshua Himmens" userId="7cb7bb3c-2266-4b4a-9fb4-e9feb8378530" providerId="ADAL" clId="{C3B792F1-B6C3-C84F-A807-3666633C15FD}" dt="2024-08-18T16:38:44.311" v="2031" actId="403"/>
          <ac:spMkLst>
            <pc:docMk/>
            <pc:sldMk cId="784241471" sldId="288"/>
            <ac:spMk id="2" creationId="{B1782B04-B167-2072-FC8A-A1CD977FAA8A}"/>
          </ac:spMkLst>
        </pc:spChg>
        <pc:spChg chg="mod">
          <ac:chgData name="Joshua Himmens" userId="7cb7bb3c-2266-4b4a-9fb4-e9feb8378530" providerId="ADAL" clId="{C3B792F1-B6C3-C84F-A807-3666633C15FD}" dt="2024-08-18T16:33:57.467" v="1468" actId="1076"/>
          <ac:spMkLst>
            <pc:docMk/>
            <pc:sldMk cId="784241471" sldId="288"/>
            <ac:spMk id="5" creationId="{184C5308-E88B-1C3D-95BA-E3BC1228D6E8}"/>
          </ac:spMkLst>
        </pc:spChg>
      </pc:sldChg>
      <pc:sldChg chg="del mod modShow">
        <pc:chgData name="Joshua Himmens" userId="7cb7bb3c-2266-4b4a-9fb4-e9feb8378530" providerId="ADAL" clId="{C3B792F1-B6C3-C84F-A807-3666633C15FD}" dt="2024-08-18T16:27:48.696" v="1406" actId="2696"/>
        <pc:sldMkLst>
          <pc:docMk/>
          <pc:sldMk cId="585885177" sldId="289"/>
        </pc:sldMkLst>
      </pc:sldChg>
      <pc:sldChg chg="ord">
        <pc:chgData name="Joshua Himmens" userId="7cb7bb3c-2266-4b4a-9fb4-e9feb8378530" providerId="ADAL" clId="{C3B792F1-B6C3-C84F-A807-3666633C15FD}" dt="2024-08-18T21:44:48.589" v="2331" actId="20578"/>
        <pc:sldMkLst>
          <pc:docMk/>
          <pc:sldMk cId="1553303519" sldId="290"/>
        </pc:sldMkLst>
      </pc:sldChg>
      <pc:sldChg chg="addSp delSp modSp mod">
        <pc:chgData name="Joshua Himmens" userId="7cb7bb3c-2266-4b4a-9fb4-e9feb8378530" providerId="ADAL" clId="{C3B792F1-B6C3-C84F-A807-3666633C15FD}" dt="2024-08-19T02:39:45.060" v="2457" actId="1076"/>
        <pc:sldMkLst>
          <pc:docMk/>
          <pc:sldMk cId="2849815091" sldId="298"/>
        </pc:sldMkLst>
        <pc:spChg chg="del">
          <ac:chgData name="Joshua Himmens" userId="7cb7bb3c-2266-4b4a-9fb4-e9feb8378530" providerId="ADAL" clId="{C3B792F1-B6C3-C84F-A807-3666633C15FD}" dt="2024-08-19T02:38:43.821" v="2434" actId="478"/>
          <ac:spMkLst>
            <pc:docMk/>
            <pc:sldMk cId="2849815091" sldId="298"/>
            <ac:spMk id="9" creationId="{1F0D6F61-9285-F6CA-8EDE-A793BD0926A8}"/>
          </ac:spMkLst>
        </pc:spChg>
        <pc:picChg chg="add mod modCrop">
          <ac:chgData name="Joshua Himmens" userId="7cb7bb3c-2266-4b4a-9fb4-e9feb8378530" providerId="ADAL" clId="{C3B792F1-B6C3-C84F-A807-3666633C15FD}" dt="2024-08-19T02:39:45.060" v="2457" actId="1076"/>
          <ac:picMkLst>
            <pc:docMk/>
            <pc:sldMk cId="2849815091" sldId="298"/>
            <ac:picMk id="4" creationId="{202D06EE-EE26-D79F-3609-A0FCBA5688D8}"/>
          </ac:picMkLst>
        </pc:picChg>
        <pc:picChg chg="mod">
          <ac:chgData name="Joshua Himmens" userId="7cb7bb3c-2266-4b4a-9fb4-e9feb8378530" providerId="ADAL" clId="{C3B792F1-B6C3-C84F-A807-3666633C15FD}" dt="2024-08-19T02:39:02.164" v="2443" actId="1076"/>
          <ac:picMkLst>
            <pc:docMk/>
            <pc:sldMk cId="2849815091" sldId="298"/>
            <ac:picMk id="10" creationId="{0F62CD62-CE0D-F2EA-94BB-66C9C28472FD}"/>
          </ac:picMkLst>
        </pc:picChg>
      </pc:sldChg>
      <pc:sldChg chg="addSp delSp modSp mod">
        <pc:chgData name="Joshua Himmens" userId="7cb7bb3c-2266-4b4a-9fb4-e9feb8378530" providerId="ADAL" clId="{C3B792F1-B6C3-C84F-A807-3666633C15FD}" dt="2024-08-19T02:38:32.890" v="2433" actId="14100"/>
        <pc:sldMkLst>
          <pc:docMk/>
          <pc:sldMk cId="465893432" sldId="301"/>
        </pc:sldMkLst>
        <pc:spChg chg="add del">
          <ac:chgData name="Joshua Himmens" userId="7cb7bb3c-2266-4b4a-9fb4-e9feb8378530" providerId="ADAL" clId="{C3B792F1-B6C3-C84F-A807-3666633C15FD}" dt="2024-08-18T16:00:39.877" v="1107" actId="478"/>
          <ac:spMkLst>
            <pc:docMk/>
            <pc:sldMk cId="465893432" sldId="301"/>
            <ac:spMk id="3" creationId="{C47D3F6C-A599-0F4F-67D4-BC285FF7AB44}"/>
          </ac:spMkLst>
        </pc:spChg>
        <pc:spChg chg="add del mod">
          <ac:chgData name="Joshua Himmens" userId="7cb7bb3c-2266-4b4a-9fb4-e9feb8378530" providerId="ADAL" clId="{C3B792F1-B6C3-C84F-A807-3666633C15FD}" dt="2024-08-18T16:01:01.863" v="1111" actId="478"/>
          <ac:spMkLst>
            <pc:docMk/>
            <pc:sldMk cId="465893432" sldId="301"/>
            <ac:spMk id="4" creationId="{97046923-8FE9-491D-F1E8-DD89EDECE1CD}"/>
          </ac:spMkLst>
        </pc:spChg>
        <pc:spChg chg="mod">
          <ac:chgData name="Joshua Himmens" userId="7cb7bb3c-2266-4b4a-9fb4-e9feb8378530" providerId="ADAL" clId="{C3B792F1-B6C3-C84F-A807-3666633C15FD}" dt="2024-08-18T14:25:15.521" v="107" actId="313"/>
          <ac:spMkLst>
            <pc:docMk/>
            <pc:sldMk cId="465893432" sldId="301"/>
            <ac:spMk id="5" creationId="{0743D1BB-08FA-1806-CAEC-6B82408FC816}"/>
          </ac:spMkLst>
        </pc:spChg>
        <pc:spChg chg="add mod">
          <ac:chgData name="Joshua Himmens" userId="7cb7bb3c-2266-4b4a-9fb4-e9feb8378530" providerId="ADAL" clId="{C3B792F1-B6C3-C84F-A807-3666633C15FD}" dt="2024-08-18T16:01:36.541" v="1123" actId="1076"/>
          <ac:spMkLst>
            <pc:docMk/>
            <pc:sldMk cId="465893432" sldId="301"/>
            <ac:spMk id="6" creationId="{17D0ACED-39A5-9380-69EF-961E58462E82}"/>
          </ac:spMkLst>
        </pc:spChg>
        <pc:spChg chg="del">
          <ac:chgData name="Joshua Himmens" userId="7cb7bb3c-2266-4b4a-9fb4-e9feb8378530" providerId="ADAL" clId="{C3B792F1-B6C3-C84F-A807-3666633C15FD}" dt="2024-08-18T16:01:38.997" v="1124" actId="478"/>
          <ac:spMkLst>
            <pc:docMk/>
            <pc:sldMk cId="465893432" sldId="301"/>
            <ac:spMk id="8" creationId="{901021A2-B914-995D-1EC0-0160041D6C4F}"/>
          </ac:spMkLst>
        </pc:spChg>
        <pc:spChg chg="del mod">
          <ac:chgData name="Joshua Himmens" userId="7cb7bb3c-2266-4b4a-9fb4-e9feb8378530" providerId="ADAL" clId="{C3B792F1-B6C3-C84F-A807-3666633C15FD}" dt="2024-08-19T02:38:11.367" v="2422" actId="478"/>
          <ac:spMkLst>
            <pc:docMk/>
            <pc:sldMk cId="465893432" sldId="301"/>
            <ac:spMk id="12" creationId="{4AD8DAEF-84A4-C315-F8B1-35D050963B25}"/>
          </ac:spMkLst>
        </pc:spChg>
        <pc:picChg chg="add mod modCrop">
          <ac:chgData name="Joshua Himmens" userId="7cb7bb3c-2266-4b4a-9fb4-e9feb8378530" providerId="ADAL" clId="{C3B792F1-B6C3-C84F-A807-3666633C15FD}" dt="2024-08-19T02:38:32.890" v="2433" actId="14100"/>
          <ac:picMkLst>
            <pc:docMk/>
            <pc:sldMk cId="465893432" sldId="301"/>
            <ac:picMk id="4" creationId="{276FB1FE-736D-FCF7-EDA9-28C30DA8A7A0}"/>
          </ac:picMkLst>
        </pc:picChg>
        <pc:picChg chg="del mod">
          <ac:chgData name="Joshua Himmens" userId="7cb7bb3c-2266-4b4a-9fb4-e9feb8378530" providerId="ADAL" clId="{C3B792F1-B6C3-C84F-A807-3666633C15FD}" dt="2024-08-18T16:00:41.014" v="1108" actId="478"/>
          <ac:picMkLst>
            <pc:docMk/>
            <pc:sldMk cId="465893432" sldId="301"/>
            <ac:picMk id="10" creationId="{487AEB5A-D6D5-65BC-8FC6-77C2B49C54CD}"/>
          </ac:picMkLst>
        </pc:picChg>
        <pc:picChg chg="add mod">
          <ac:chgData name="Joshua Himmens" userId="7cb7bb3c-2266-4b4a-9fb4-e9feb8378530" providerId="ADAL" clId="{C3B792F1-B6C3-C84F-A807-3666633C15FD}" dt="2024-08-19T02:38:27.220" v="2432" actId="1076"/>
          <ac:picMkLst>
            <pc:docMk/>
            <pc:sldMk cId="465893432" sldId="301"/>
            <ac:picMk id="3078" creationId="{D45E4C54-B2BE-A355-C3C1-06DA7F33F598}"/>
          </ac:picMkLst>
        </pc:picChg>
      </pc:sldChg>
      <pc:sldChg chg="mod ord modShow">
        <pc:chgData name="Joshua Himmens" userId="7cb7bb3c-2266-4b4a-9fb4-e9feb8378530" providerId="ADAL" clId="{C3B792F1-B6C3-C84F-A807-3666633C15FD}" dt="2024-08-18T21:44:32.991" v="2326" actId="20578"/>
        <pc:sldMkLst>
          <pc:docMk/>
          <pc:sldMk cId="1403368160" sldId="302"/>
        </pc:sldMkLst>
      </pc:sldChg>
      <pc:sldChg chg="ord">
        <pc:chgData name="Joshua Himmens" userId="7cb7bb3c-2266-4b4a-9fb4-e9feb8378530" providerId="ADAL" clId="{C3B792F1-B6C3-C84F-A807-3666633C15FD}" dt="2024-08-18T21:44:23.074" v="2323" actId="20578"/>
        <pc:sldMkLst>
          <pc:docMk/>
          <pc:sldMk cId="4105358710" sldId="304"/>
        </pc:sldMkLst>
      </pc:sldChg>
      <pc:sldChg chg="ord">
        <pc:chgData name="Joshua Himmens" userId="7cb7bb3c-2266-4b4a-9fb4-e9feb8378530" providerId="ADAL" clId="{C3B792F1-B6C3-C84F-A807-3666633C15FD}" dt="2024-08-18T21:44:25.306" v="2324" actId="20578"/>
        <pc:sldMkLst>
          <pc:docMk/>
          <pc:sldMk cId="2823273025" sldId="305"/>
        </pc:sldMkLst>
      </pc:sldChg>
      <pc:sldChg chg="addSp delSp modSp mod addAnim delAnim modAnim">
        <pc:chgData name="Joshua Himmens" userId="7cb7bb3c-2266-4b4a-9fb4-e9feb8378530" providerId="ADAL" clId="{C3B792F1-B6C3-C84F-A807-3666633C15FD}" dt="2024-08-18T20:56:21.787" v="2320" actId="20577"/>
        <pc:sldMkLst>
          <pc:docMk/>
          <pc:sldMk cId="840086003" sldId="310"/>
        </pc:sldMkLst>
        <pc:spChg chg="mod">
          <ac:chgData name="Joshua Himmens" userId="7cb7bb3c-2266-4b4a-9fb4-e9feb8378530" providerId="ADAL" clId="{C3B792F1-B6C3-C84F-A807-3666633C15FD}" dt="2024-08-18T15:22:17.133" v="392" actId="20577"/>
          <ac:spMkLst>
            <pc:docMk/>
            <pc:sldMk cId="840086003" sldId="310"/>
            <ac:spMk id="2" creationId="{A55597A6-645F-A5A8-0E33-685B7296C894}"/>
          </ac:spMkLst>
        </pc:spChg>
        <pc:spChg chg="add del mod">
          <ac:chgData name="Joshua Himmens" userId="7cb7bb3c-2266-4b4a-9fb4-e9feb8378530" providerId="ADAL" clId="{C3B792F1-B6C3-C84F-A807-3666633C15FD}" dt="2024-08-18T16:29:18.214" v="1436" actId="20577"/>
          <ac:spMkLst>
            <pc:docMk/>
            <pc:sldMk cId="840086003" sldId="310"/>
            <ac:spMk id="4" creationId="{817F9F17-53A7-532C-DA37-567220BC0BAB}"/>
          </ac:spMkLst>
        </pc:spChg>
        <pc:spChg chg="add del mod">
          <ac:chgData name="Joshua Himmens" userId="7cb7bb3c-2266-4b4a-9fb4-e9feb8378530" providerId="ADAL" clId="{C3B792F1-B6C3-C84F-A807-3666633C15FD}" dt="2024-08-18T16:29:34.676" v="1439" actId="1076"/>
          <ac:spMkLst>
            <pc:docMk/>
            <pc:sldMk cId="840086003" sldId="310"/>
            <ac:spMk id="5" creationId="{C76634B1-6E1E-EBA3-78A7-9CF542D0955B}"/>
          </ac:spMkLst>
        </pc:spChg>
        <pc:spChg chg="add del mod">
          <ac:chgData name="Joshua Himmens" userId="7cb7bb3c-2266-4b4a-9fb4-e9feb8378530" providerId="ADAL" clId="{C3B792F1-B6C3-C84F-A807-3666633C15FD}" dt="2024-08-18T15:19:31.525" v="333" actId="1076"/>
          <ac:spMkLst>
            <pc:docMk/>
            <pc:sldMk cId="840086003" sldId="310"/>
            <ac:spMk id="6" creationId="{7BA612F1-C095-2670-35B8-E166544577D1}"/>
          </ac:spMkLst>
        </pc:spChg>
        <pc:spChg chg="mod">
          <ac:chgData name="Joshua Himmens" userId="7cb7bb3c-2266-4b4a-9fb4-e9feb8378530" providerId="ADAL" clId="{C3B792F1-B6C3-C84F-A807-3666633C15FD}" dt="2024-08-18T15:19:31.525" v="333" actId="1076"/>
          <ac:spMkLst>
            <pc:docMk/>
            <pc:sldMk cId="840086003" sldId="310"/>
            <ac:spMk id="7" creationId="{737E02FD-D32E-FC85-14E5-F8DF08DCFE07}"/>
          </ac:spMkLst>
        </pc:spChg>
        <pc:spChg chg="mod">
          <ac:chgData name="Joshua Himmens" userId="7cb7bb3c-2266-4b4a-9fb4-e9feb8378530" providerId="ADAL" clId="{C3B792F1-B6C3-C84F-A807-3666633C15FD}" dt="2024-08-18T15:19:31.525" v="333" actId="1076"/>
          <ac:spMkLst>
            <pc:docMk/>
            <pc:sldMk cId="840086003" sldId="310"/>
            <ac:spMk id="8" creationId="{C1B1250F-B151-721A-5A44-47D293086BE3}"/>
          </ac:spMkLst>
        </pc:spChg>
        <pc:spChg chg="add del mod">
          <ac:chgData name="Joshua Himmens" userId="7cb7bb3c-2266-4b4a-9fb4-e9feb8378530" providerId="ADAL" clId="{C3B792F1-B6C3-C84F-A807-3666633C15FD}" dt="2024-08-18T15:21:45.555" v="377" actId="1076"/>
          <ac:spMkLst>
            <pc:docMk/>
            <pc:sldMk cId="840086003" sldId="310"/>
            <ac:spMk id="9" creationId="{2690E8EC-BED9-3F68-4E9D-9510871B929C}"/>
          </ac:spMkLst>
        </pc:spChg>
        <pc:spChg chg="add del mod">
          <ac:chgData name="Joshua Himmens" userId="7cb7bb3c-2266-4b4a-9fb4-e9feb8378530" providerId="ADAL" clId="{C3B792F1-B6C3-C84F-A807-3666633C15FD}" dt="2024-08-18T15:19:31.525" v="333" actId="1076"/>
          <ac:spMkLst>
            <pc:docMk/>
            <pc:sldMk cId="840086003" sldId="310"/>
            <ac:spMk id="10" creationId="{EAB75C7F-3766-A1F7-4B50-7C4F2F9BE1EF}"/>
          </ac:spMkLst>
        </pc:spChg>
        <pc:spChg chg="add del mod">
          <ac:chgData name="Joshua Himmens" userId="7cb7bb3c-2266-4b4a-9fb4-e9feb8378530" providerId="ADAL" clId="{C3B792F1-B6C3-C84F-A807-3666633C15FD}" dt="2024-08-18T15:19:31.525" v="333" actId="1076"/>
          <ac:spMkLst>
            <pc:docMk/>
            <pc:sldMk cId="840086003" sldId="310"/>
            <ac:spMk id="11" creationId="{9157BD52-D33F-CF48-21DD-B21BF7DCC220}"/>
          </ac:spMkLst>
        </pc:spChg>
        <pc:spChg chg="add del mod">
          <ac:chgData name="Joshua Himmens" userId="7cb7bb3c-2266-4b4a-9fb4-e9feb8378530" providerId="ADAL" clId="{C3B792F1-B6C3-C84F-A807-3666633C15FD}" dt="2024-08-18T15:19:31.525" v="333" actId="1076"/>
          <ac:spMkLst>
            <pc:docMk/>
            <pc:sldMk cId="840086003" sldId="310"/>
            <ac:spMk id="12" creationId="{F335C5C9-E1A6-8D4C-8C60-2E39A7A881ED}"/>
          </ac:spMkLst>
        </pc:spChg>
        <pc:spChg chg="add del mod">
          <ac:chgData name="Joshua Himmens" userId="7cb7bb3c-2266-4b4a-9fb4-e9feb8378530" providerId="ADAL" clId="{C3B792F1-B6C3-C84F-A807-3666633C15FD}" dt="2024-08-18T15:21:07.362" v="366" actId="1076"/>
          <ac:spMkLst>
            <pc:docMk/>
            <pc:sldMk cId="840086003" sldId="310"/>
            <ac:spMk id="13" creationId="{E4808AAF-8380-EFEE-6EEA-F54FA0FD704B}"/>
          </ac:spMkLst>
        </pc:spChg>
        <pc:spChg chg="add del mod">
          <ac:chgData name="Joshua Himmens" userId="7cb7bb3c-2266-4b4a-9fb4-e9feb8378530" providerId="ADAL" clId="{C3B792F1-B6C3-C84F-A807-3666633C15FD}" dt="2024-08-18T15:20:52.492" v="362" actId="1076"/>
          <ac:spMkLst>
            <pc:docMk/>
            <pc:sldMk cId="840086003" sldId="310"/>
            <ac:spMk id="14" creationId="{311AF945-DB15-3076-243C-00B6026E4943}"/>
          </ac:spMkLst>
        </pc:spChg>
        <pc:spChg chg="add del mod">
          <ac:chgData name="Joshua Himmens" userId="7cb7bb3c-2266-4b4a-9fb4-e9feb8378530" providerId="ADAL" clId="{C3B792F1-B6C3-C84F-A807-3666633C15FD}" dt="2024-08-18T15:21:24.027" v="371" actId="688"/>
          <ac:spMkLst>
            <pc:docMk/>
            <pc:sldMk cId="840086003" sldId="310"/>
            <ac:spMk id="15" creationId="{9FDB2FFA-12AB-D448-832B-3497EA59B544}"/>
          </ac:spMkLst>
        </pc:spChg>
        <pc:spChg chg="add del mod">
          <ac:chgData name="Joshua Himmens" userId="7cb7bb3c-2266-4b4a-9fb4-e9feb8378530" providerId="ADAL" clId="{C3B792F1-B6C3-C84F-A807-3666633C15FD}" dt="2024-08-18T16:30:09.726" v="1445" actId="1076"/>
          <ac:spMkLst>
            <pc:docMk/>
            <pc:sldMk cId="840086003" sldId="310"/>
            <ac:spMk id="16" creationId="{65C1074E-BFA7-E6B4-52E3-2C88815A7CB3}"/>
          </ac:spMkLst>
        </pc:spChg>
        <pc:spChg chg="add mod">
          <ac:chgData name="Joshua Himmens" userId="7cb7bb3c-2266-4b4a-9fb4-e9feb8378530" providerId="ADAL" clId="{C3B792F1-B6C3-C84F-A807-3666633C15FD}" dt="2024-08-18T15:20:58.374" v="363" actId="1076"/>
          <ac:spMkLst>
            <pc:docMk/>
            <pc:sldMk cId="840086003" sldId="310"/>
            <ac:spMk id="17" creationId="{8864030A-F3BE-F879-FCA1-41F640C0A6C0}"/>
          </ac:spMkLst>
        </pc:spChg>
        <pc:spChg chg="add mod">
          <ac:chgData name="Joshua Himmens" userId="7cb7bb3c-2266-4b4a-9fb4-e9feb8378530" providerId="ADAL" clId="{C3B792F1-B6C3-C84F-A807-3666633C15FD}" dt="2024-08-18T15:19:31.525" v="333" actId="1076"/>
          <ac:spMkLst>
            <pc:docMk/>
            <pc:sldMk cId="840086003" sldId="310"/>
            <ac:spMk id="18" creationId="{AB32953F-A5D0-7165-7C39-E11A11B6CBC4}"/>
          </ac:spMkLst>
        </pc:spChg>
        <pc:spChg chg="add del mod">
          <ac:chgData name="Joshua Himmens" userId="7cb7bb3c-2266-4b4a-9fb4-e9feb8378530" providerId="ADAL" clId="{C3B792F1-B6C3-C84F-A807-3666633C15FD}" dt="2024-08-18T15:20:31.925" v="350" actId="1076"/>
          <ac:spMkLst>
            <pc:docMk/>
            <pc:sldMk cId="840086003" sldId="310"/>
            <ac:spMk id="19" creationId="{46065954-7160-B18B-ECD1-327AAC242C75}"/>
          </ac:spMkLst>
        </pc:spChg>
        <pc:spChg chg="add del mod">
          <ac:chgData name="Joshua Himmens" userId="7cb7bb3c-2266-4b4a-9fb4-e9feb8378530" providerId="ADAL" clId="{C3B792F1-B6C3-C84F-A807-3666633C15FD}" dt="2024-08-18T16:30:57.908" v="1454" actId="14100"/>
          <ac:spMkLst>
            <pc:docMk/>
            <pc:sldMk cId="840086003" sldId="310"/>
            <ac:spMk id="20" creationId="{B6621D78-C578-10B4-219A-8F956AA865AB}"/>
          </ac:spMkLst>
        </pc:spChg>
        <pc:spChg chg="add del mod">
          <ac:chgData name="Joshua Himmens" userId="7cb7bb3c-2266-4b4a-9fb4-e9feb8378530" providerId="ADAL" clId="{C3B792F1-B6C3-C84F-A807-3666633C15FD}" dt="2024-08-18T16:28:12.580" v="1409" actId="1076"/>
          <ac:spMkLst>
            <pc:docMk/>
            <pc:sldMk cId="840086003" sldId="310"/>
            <ac:spMk id="21" creationId="{E590C3C0-6BB9-F301-390B-4957F5FBA2A7}"/>
          </ac:spMkLst>
        </pc:spChg>
        <pc:spChg chg="add del mod">
          <ac:chgData name="Joshua Himmens" userId="7cb7bb3c-2266-4b4a-9fb4-e9feb8378530" providerId="ADAL" clId="{C3B792F1-B6C3-C84F-A807-3666633C15FD}" dt="2024-08-18T20:56:21.787" v="2320" actId="20577"/>
          <ac:spMkLst>
            <pc:docMk/>
            <pc:sldMk cId="840086003" sldId="310"/>
            <ac:spMk id="22" creationId="{349A355B-7E4D-EC20-BB30-F83E0D7E0699}"/>
          </ac:spMkLst>
        </pc:spChg>
        <pc:spChg chg="add mod">
          <ac:chgData name="Joshua Himmens" userId="7cb7bb3c-2266-4b4a-9fb4-e9feb8378530" providerId="ADAL" clId="{C3B792F1-B6C3-C84F-A807-3666633C15FD}" dt="2024-08-18T16:30:08.360" v="1444" actId="1076"/>
          <ac:spMkLst>
            <pc:docMk/>
            <pc:sldMk cId="840086003" sldId="310"/>
            <ac:spMk id="23" creationId="{6A3D2FC3-4478-DD48-F366-D1961D829CDD}"/>
          </ac:spMkLst>
        </pc:spChg>
        <pc:spChg chg="add mod">
          <ac:chgData name="Joshua Himmens" userId="7cb7bb3c-2266-4b4a-9fb4-e9feb8378530" providerId="ADAL" clId="{C3B792F1-B6C3-C84F-A807-3666633C15FD}" dt="2024-08-18T16:30:31.662" v="1452" actId="1076"/>
          <ac:spMkLst>
            <pc:docMk/>
            <pc:sldMk cId="840086003" sldId="310"/>
            <ac:spMk id="24" creationId="{EE00E5EA-D450-BC01-54B4-BE03A3E60CCE}"/>
          </ac:spMkLst>
        </pc:spChg>
        <pc:spChg chg="add mod">
          <ac:chgData name="Joshua Himmens" userId="7cb7bb3c-2266-4b4a-9fb4-e9feb8378530" providerId="ADAL" clId="{C3B792F1-B6C3-C84F-A807-3666633C15FD}" dt="2024-08-18T16:30:17.561" v="1449" actId="1076"/>
          <ac:spMkLst>
            <pc:docMk/>
            <pc:sldMk cId="840086003" sldId="310"/>
            <ac:spMk id="25" creationId="{4BF9062A-1DE3-46EA-AB3A-71C1887946E2}"/>
          </ac:spMkLst>
        </pc:spChg>
        <pc:spChg chg="add mod">
          <ac:chgData name="Joshua Himmens" userId="7cb7bb3c-2266-4b4a-9fb4-e9feb8378530" providerId="ADAL" clId="{C3B792F1-B6C3-C84F-A807-3666633C15FD}" dt="2024-08-18T15:22:22.796" v="393" actId="14100"/>
          <ac:spMkLst>
            <pc:docMk/>
            <pc:sldMk cId="840086003" sldId="310"/>
            <ac:spMk id="26" creationId="{B743F8AF-4402-D9FB-952D-D26EB1813E68}"/>
          </ac:spMkLst>
        </pc:spChg>
        <pc:spChg chg="add mod">
          <ac:chgData name="Joshua Himmens" userId="7cb7bb3c-2266-4b4a-9fb4-e9feb8378530" providerId="ADAL" clId="{C3B792F1-B6C3-C84F-A807-3666633C15FD}" dt="2024-08-18T15:21:37.932" v="376" actId="14100"/>
          <ac:spMkLst>
            <pc:docMk/>
            <pc:sldMk cId="840086003" sldId="310"/>
            <ac:spMk id="27" creationId="{15508574-BDA4-943C-CFFB-353F51ACE1E9}"/>
          </ac:spMkLst>
        </pc:spChg>
        <pc:spChg chg="add mod">
          <ac:chgData name="Joshua Himmens" userId="7cb7bb3c-2266-4b4a-9fb4-e9feb8378530" providerId="ADAL" clId="{C3B792F1-B6C3-C84F-A807-3666633C15FD}" dt="2024-08-18T15:22:31.933" v="396" actId="14100"/>
          <ac:spMkLst>
            <pc:docMk/>
            <pc:sldMk cId="840086003" sldId="310"/>
            <ac:spMk id="28" creationId="{F58E5404-85FC-9597-200B-E2E95D2E7315}"/>
          </ac:spMkLst>
        </pc:spChg>
        <pc:spChg chg="add mod">
          <ac:chgData name="Joshua Himmens" userId="7cb7bb3c-2266-4b4a-9fb4-e9feb8378530" providerId="ADAL" clId="{C3B792F1-B6C3-C84F-A807-3666633C15FD}" dt="2024-08-18T15:22:00.207" v="383" actId="1076"/>
          <ac:spMkLst>
            <pc:docMk/>
            <pc:sldMk cId="840086003" sldId="310"/>
            <ac:spMk id="29" creationId="{F3CA32B6-4367-A19D-AB44-79D27C030D18}"/>
          </ac:spMkLst>
        </pc:spChg>
        <pc:spChg chg="add mod">
          <ac:chgData name="Joshua Himmens" userId="7cb7bb3c-2266-4b4a-9fb4-e9feb8378530" providerId="ADAL" clId="{C3B792F1-B6C3-C84F-A807-3666633C15FD}" dt="2024-08-18T16:29:25.593" v="1438" actId="1076"/>
          <ac:spMkLst>
            <pc:docMk/>
            <pc:sldMk cId="840086003" sldId="310"/>
            <ac:spMk id="30" creationId="{A5FCA3CE-BE2C-4825-16DA-8B213C7111D9}"/>
          </ac:spMkLst>
        </pc:spChg>
        <pc:picChg chg="add mod">
          <ac:chgData name="Joshua Himmens" userId="7cb7bb3c-2266-4b4a-9fb4-e9feb8378530" providerId="ADAL" clId="{C3B792F1-B6C3-C84F-A807-3666633C15FD}" dt="2024-08-18T15:19:31.525" v="333" actId="1076"/>
          <ac:picMkLst>
            <pc:docMk/>
            <pc:sldMk cId="840086003" sldId="310"/>
            <ac:picMk id="3" creationId="{F8E3FB84-5415-F612-8404-54D11604D2F9}"/>
          </ac:picMkLst>
        </pc:picChg>
        <pc:picChg chg="mod">
          <ac:chgData name="Joshua Himmens" userId="7cb7bb3c-2266-4b4a-9fb4-e9feb8378530" providerId="ADAL" clId="{C3B792F1-B6C3-C84F-A807-3666633C15FD}" dt="2024-08-18T15:19:31.525" v="333" actId="1076"/>
          <ac:picMkLst>
            <pc:docMk/>
            <pc:sldMk cId="840086003" sldId="310"/>
            <ac:picMk id="6146" creationId="{ED5C67D1-63F5-271D-959C-0C4C8F71E2BA}"/>
          </ac:picMkLst>
        </pc:picChg>
      </pc:sldChg>
      <pc:sldChg chg="delSp modSp mod ord modShow">
        <pc:chgData name="Joshua Himmens" userId="7cb7bb3c-2266-4b4a-9fb4-e9feb8378530" providerId="ADAL" clId="{C3B792F1-B6C3-C84F-A807-3666633C15FD}" dt="2024-08-18T21:44:29.976" v="2325" actId="20578"/>
        <pc:sldMkLst>
          <pc:docMk/>
          <pc:sldMk cId="2407693175" sldId="311"/>
        </pc:sldMkLst>
        <pc:spChg chg="mod">
          <ac:chgData name="Joshua Himmens" userId="7cb7bb3c-2266-4b4a-9fb4-e9feb8378530" providerId="ADAL" clId="{C3B792F1-B6C3-C84F-A807-3666633C15FD}" dt="2024-08-18T16:02:54.439" v="1163" actId="20577"/>
          <ac:spMkLst>
            <pc:docMk/>
            <pc:sldMk cId="2407693175" sldId="311"/>
            <ac:spMk id="2" creationId="{71F4035A-339E-13DE-854B-165B335C351B}"/>
          </ac:spMkLst>
        </pc:spChg>
        <pc:picChg chg="del">
          <ac:chgData name="Joshua Himmens" userId="7cb7bb3c-2266-4b4a-9fb4-e9feb8378530" providerId="ADAL" clId="{C3B792F1-B6C3-C84F-A807-3666633C15FD}" dt="2024-08-18T16:02:45.819" v="1130" actId="478"/>
          <ac:picMkLst>
            <pc:docMk/>
            <pc:sldMk cId="2407693175" sldId="311"/>
            <ac:picMk id="6" creationId="{A9D6B296-7344-49C8-734C-F0529E5D8216}"/>
          </ac:picMkLst>
        </pc:picChg>
        <pc:picChg chg="mod">
          <ac:chgData name="Joshua Himmens" userId="7cb7bb3c-2266-4b4a-9fb4-e9feb8378530" providerId="ADAL" clId="{C3B792F1-B6C3-C84F-A807-3666633C15FD}" dt="2024-08-18T16:03:46.577" v="1244" actId="1076"/>
          <ac:picMkLst>
            <pc:docMk/>
            <pc:sldMk cId="2407693175" sldId="311"/>
            <ac:picMk id="8" creationId="{7F3A4C02-6C6E-998A-F672-12A4F6DF51DA}"/>
          </ac:picMkLst>
        </pc:picChg>
      </pc:sldChg>
      <pc:sldChg chg="addSp modSp del mod">
        <pc:chgData name="Joshua Himmens" userId="7cb7bb3c-2266-4b4a-9fb4-e9feb8378530" providerId="ADAL" clId="{C3B792F1-B6C3-C84F-A807-3666633C15FD}" dt="2024-08-19T02:41:58.483" v="2458" actId="2696"/>
        <pc:sldMkLst>
          <pc:docMk/>
          <pc:sldMk cId="1121642551" sldId="312"/>
        </pc:sldMkLst>
        <pc:spChg chg="mod">
          <ac:chgData name="Joshua Himmens" userId="7cb7bb3c-2266-4b4a-9fb4-e9feb8378530" providerId="ADAL" clId="{C3B792F1-B6C3-C84F-A807-3666633C15FD}" dt="2024-08-18T16:33:42.555" v="1467" actId="20577"/>
          <ac:spMkLst>
            <pc:docMk/>
            <pc:sldMk cId="1121642551" sldId="312"/>
            <ac:spMk id="2" creationId="{3C6C5866-7747-CF01-58E1-62C8FBD3F9BB}"/>
          </ac:spMkLst>
        </pc:spChg>
        <pc:spChg chg="mod">
          <ac:chgData name="Joshua Himmens" userId="7cb7bb3c-2266-4b4a-9fb4-e9feb8378530" providerId="ADAL" clId="{C3B792F1-B6C3-C84F-A807-3666633C15FD}" dt="2024-08-18T16:35:51.491" v="1717" actId="20577"/>
          <ac:spMkLst>
            <pc:docMk/>
            <pc:sldMk cId="1121642551" sldId="312"/>
            <ac:spMk id="5" creationId="{4E986CFA-D5F0-E53A-A338-A903B33D2018}"/>
          </ac:spMkLst>
        </pc:spChg>
        <pc:spChg chg="add mod">
          <ac:chgData name="Joshua Himmens" userId="7cb7bb3c-2266-4b4a-9fb4-e9feb8378530" providerId="ADAL" clId="{C3B792F1-B6C3-C84F-A807-3666633C15FD}" dt="2024-08-18T16:37:15.948" v="1925" actId="14100"/>
          <ac:spMkLst>
            <pc:docMk/>
            <pc:sldMk cId="1121642551" sldId="312"/>
            <ac:spMk id="6" creationId="{81C5F7EA-544C-B445-FF57-E1D5C2FA3992}"/>
          </ac:spMkLst>
        </pc:spChg>
      </pc:sldChg>
      <pc:sldChg chg="ord">
        <pc:chgData name="Joshua Himmens" userId="7cb7bb3c-2266-4b4a-9fb4-e9feb8378530" providerId="ADAL" clId="{C3B792F1-B6C3-C84F-A807-3666633C15FD}" dt="2024-08-18T21:44:20.990" v="2322" actId="20578"/>
        <pc:sldMkLst>
          <pc:docMk/>
          <pc:sldMk cId="360004393" sldId="313"/>
        </pc:sldMkLst>
      </pc:sldChg>
      <pc:sldChg chg="ord">
        <pc:chgData name="Joshua Himmens" userId="7cb7bb3c-2266-4b4a-9fb4-e9feb8378530" providerId="ADAL" clId="{C3B792F1-B6C3-C84F-A807-3666633C15FD}" dt="2024-08-18T21:44:18.176" v="2321" actId="20578"/>
        <pc:sldMkLst>
          <pc:docMk/>
          <pc:sldMk cId="2538651660" sldId="314"/>
        </pc:sldMkLst>
      </pc:sldChg>
      <pc:sldChg chg="del">
        <pc:chgData name="Joshua Himmens" userId="7cb7bb3c-2266-4b4a-9fb4-e9feb8378530" providerId="ADAL" clId="{C3B792F1-B6C3-C84F-A807-3666633C15FD}" dt="2024-08-18T16:52:13.524" v="2136" actId="2696"/>
        <pc:sldMkLst>
          <pc:docMk/>
          <pc:sldMk cId="2203302683" sldId="316"/>
        </pc:sldMkLst>
      </pc:sldChg>
      <pc:sldChg chg="addSp delSp modSp mod">
        <pc:chgData name="Joshua Himmens" userId="7cb7bb3c-2266-4b4a-9fb4-e9feb8378530" providerId="ADAL" clId="{C3B792F1-B6C3-C84F-A807-3666633C15FD}" dt="2024-08-18T16:26:33.019" v="1402" actId="20577"/>
        <pc:sldMkLst>
          <pc:docMk/>
          <pc:sldMk cId="378922063" sldId="317"/>
        </pc:sldMkLst>
        <pc:spChg chg="mod">
          <ac:chgData name="Joshua Himmens" userId="7cb7bb3c-2266-4b4a-9fb4-e9feb8378530" providerId="ADAL" clId="{C3B792F1-B6C3-C84F-A807-3666633C15FD}" dt="2024-08-18T16:26:33.019" v="1402" actId="20577"/>
          <ac:spMkLst>
            <pc:docMk/>
            <pc:sldMk cId="378922063" sldId="317"/>
            <ac:spMk id="5" creationId="{38C7D1F3-A902-20BC-46D8-7F37936ECB43}"/>
          </ac:spMkLst>
        </pc:spChg>
        <pc:picChg chg="add del mod">
          <ac:chgData name="Joshua Himmens" userId="7cb7bb3c-2266-4b4a-9fb4-e9feb8378530" providerId="ADAL" clId="{C3B792F1-B6C3-C84F-A807-3666633C15FD}" dt="2024-08-18T15:24:36.270" v="413" actId="478"/>
          <ac:picMkLst>
            <pc:docMk/>
            <pc:sldMk cId="378922063" sldId="317"/>
            <ac:picMk id="4" creationId="{CE69E8CB-4F81-D96C-F770-D8D0DB48FFFE}"/>
          </ac:picMkLst>
        </pc:picChg>
        <pc:picChg chg="add del mod">
          <ac:chgData name="Joshua Himmens" userId="7cb7bb3c-2266-4b4a-9fb4-e9feb8378530" providerId="ADAL" clId="{C3B792F1-B6C3-C84F-A807-3666633C15FD}" dt="2024-08-18T15:24:35.119" v="412" actId="478"/>
          <ac:picMkLst>
            <pc:docMk/>
            <pc:sldMk cId="378922063" sldId="317"/>
            <ac:picMk id="9" creationId="{CA2E6842-E85F-A7BE-3EC3-62E5E7B3C995}"/>
          </ac:picMkLst>
        </pc:picChg>
      </pc:sldChg>
      <pc:sldChg chg="addSp delSp modSp mod">
        <pc:chgData name="Joshua Himmens" userId="7cb7bb3c-2266-4b4a-9fb4-e9feb8378530" providerId="ADAL" clId="{C3B792F1-B6C3-C84F-A807-3666633C15FD}" dt="2024-08-19T02:36:01.481" v="2398" actId="1076"/>
        <pc:sldMkLst>
          <pc:docMk/>
          <pc:sldMk cId="3425030720" sldId="318"/>
        </pc:sldMkLst>
        <pc:spChg chg="mod">
          <ac:chgData name="Joshua Himmens" userId="7cb7bb3c-2266-4b4a-9fb4-e9feb8378530" providerId="ADAL" clId="{C3B792F1-B6C3-C84F-A807-3666633C15FD}" dt="2024-08-18T20:18:29.326" v="2144" actId="113"/>
          <ac:spMkLst>
            <pc:docMk/>
            <pc:sldMk cId="3425030720" sldId="318"/>
            <ac:spMk id="2" creationId="{D2C57C34-C1EB-AEF0-0766-5A5166E8B420}"/>
          </ac:spMkLst>
        </pc:spChg>
        <pc:spChg chg="mod">
          <ac:chgData name="Joshua Himmens" userId="7cb7bb3c-2266-4b4a-9fb4-e9feb8378530" providerId="ADAL" clId="{C3B792F1-B6C3-C84F-A807-3666633C15FD}" dt="2024-08-18T15:57:46.548" v="1066" actId="20577"/>
          <ac:spMkLst>
            <pc:docMk/>
            <pc:sldMk cId="3425030720" sldId="318"/>
            <ac:spMk id="3" creationId="{F7153872-643F-13A8-A491-0FCE15C30783}"/>
          </ac:spMkLst>
        </pc:spChg>
        <pc:spChg chg="mod">
          <ac:chgData name="Joshua Himmens" userId="7cb7bb3c-2266-4b4a-9fb4-e9feb8378530" providerId="ADAL" clId="{C3B792F1-B6C3-C84F-A807-3666633C15FD}" dt="2024-08-18T15:57:49.740" v="1076" actId="20577"/>
          <ac:spMkLst>
            <pc:docMk/>
            <pc:sldMk cId="3425030720" sldId="318"/>
            <ac:spMk id="4" creationId="{F4508300-7053-09A0-4EDA-3A5EA7067C5D}"/>
          </ac:spMkLst>
        </pc:spChg>
        <pc:spChg chg="mod">
          <ac:chgData name="Joshua Himmens" userId="7cb7bb3c-2266-4b4a-9fb4-e9feb8378530" providerId="ADAL" clId="{C3B792F1-B6C3-C84F-A807-3666633C15FD}" dt="2024-08-18T15:58:10.307" v="1092" actId="20577"/>
          <ac:spMkLst>
            <pc:docMk/>
            <pc:sldMk cId="3425030720" sldId="318"/>
            <ac:spMk id="5" creationId="{341650B0-7BA3-F725-04D0-C75FAA7DD91A}"/>
          </ac:spMkLst>
        </pc:spChg>
        <pc:spChg chg="mod">
          <ac:chgData name="Joshua Himmens" userId="7cb7bb3c-2266-4b4a-9fb4-e9feb8378530" providerId="ADAL" clId="{C3B792F1-B6C3-C84F-A807-3666633C15FD}" dt="2024-08-18T15:58:30.865" v="1099" actId="20577"/>
          <ac:spMkLst>
            <pc:docMk/>
            <pc:sldMk cId="3425030720" sldId="318"/>
            <ac:spMk id="6" creationId="{9153D8E0-725F-A4D8-B989-99A866D782F8}"/>
          </ac:spMkLst>
        </pc:spChg>
        <pc:spChg chg="del">
          <ac:chgData name="Joshua Himmens" userId="7cb7bb3c-2266-4b4a-9fb4-e9feb8378530" providerId="ADAL" clId="{C3B792F1-B6C3-C84F-A807-3666633C15FD}" dt="2024-08-19T02:35:32.429" v="2387" actId="478"/>
          <ac:spMkLst>
            <pc:docMk/>
            <pc:sldMk cId="3425030720" sldId="318"/>
            <ac:spMk id="8" creationId="{5FBAD2A9-AA46-A362-3338-8EB29BBCFE03}"/>
          </ac:spMkLst>
        </pc:spChg>
        <pc:spChg chg="del">
          <ac:chgData name="Joshua Himmens" userId="7cb7bb3c-2266-4b4a-9fb4-e9feb8378530" providerId="ADAL" clId="{C3B792F1-B6C3-C84F-A807-3666633C15FD}" dt="2024-08-19T02:35:28.431" v="2384" actId="478"/>
          <ac:spMkLst>
            <pc:docMk/>
            <pc:sldMk cId="3425030720" sldId="318"/>
            <ac:spMk id="9" creationId="{8C8E2F76-6A11-8FB4-A75F-26D1B5A596ED}"/>
          </ac:spMkLst>
        </pc:spChg>
        <pc:spChg chg="del">
          <ac:chgData name="Joshua Himmens" userId="7cb7bb3c-2266-4b4a-9fb4-e9feb8378530" providerId="ADAL" clId="{C3B792F1-B6C3-C84F-A807-3666633C15FD}" dt="2024-08-19T02:35:30.625" v="2386" actId="478"/>
          <ac:spMkLst>
            <pc:docMk/>
            <pc:sldMk cId="3425030720" sldId="318"/>
            <ac:spMk id="10" creationId="{C9D45DD5-5B21-8EDF-F89B-086C4B13EEFB}"/>
          </ac:spMkLst>
        </pc:spChg>
        <pc:picChg chg="add mod modCrop">
          <ac:chgData name="Joshua Himmens" userId="7cb7bb3c-2266-4b4a-9fb4-e9feb8378530" providerId="ADAL" clId="{C3B792F1-B6C3-C84F-A807-3666633C15FD}" dt="2024-08-19T02:36:01.481" v="2398" actId="1076"/>
          <ac:picMkLst>
            <pc:docMk/>
            <pc:sldMk cId="3425030720" sldId="318"/>
            <ac:picMk id="12" creationId="{6490015C-FBFB-E296-9675-9AFB4F922C40}"/>
          </ac:picMkLst>
        </pc:picChg>
      </pc:sldChg>
      <pc:sldChg chg="mod ord modShow">
        <pc:chgData name="Joshua Himmens" userId="7cb7bb3c-2266-4b4a-9fb4-e9feb8378530" providerId="ADAL" clId="{C3B792F1-B6C3-C84F-A807-3666633C15FD}" dt="2024-08-18T21:44:42.673" v="2329" actId="20578"/>
        <pc:sldMkLst>
          <pc:docMk/>
          <pc:sldMk cId="1308097214" sldId="319"/>
        </pc:sldMkLst>
      </pc:sldChg>
      <pc:sldChg chg="addSp delSp modSp mod delAnim modAnim">
        <pc:chgData name="Joshua Himmens" userId="7cb7bb3c-2266-4b4a-9fb4-e9feb8378530" providerId="ADAL" clId="{C3B792F1-B6C3-C84F-A807-3666633C15FD}" dt="2024-08-19T02:18:58.717" v="2368"/>
        <pc:sldMkLst>
          <pc:docMk/>
          <pc:sldMk cId="157217398" sldId="320"/>
        </pc:sldMkLst>
        <pc:spChg chg="add del mod">
          <ac:chgData name="Joshua Himmens" userId="7cb7bb3c-2266-4b4a-9fb4-e9feb8378530" providerId="ADAL" clId="{C3B792F1-B6C3-C84F-A807-3666633C15FD}" dt="2024-08-18T15:48:31.496" v="688" actId="20577"/>
          <ac:spMkLst>
            <pc:docMk/>
            <pc:sldMk cId="157217398" sldId="320"/>
            <ac:spMk id="2" creationId="{C7304E32-1785-221C-BC3D-2E28E766DB9A}"/>
          </ac:spMkLst>
        </pc:spChg>
        <pc:spChg chg="del mod">
          <ac:chgData name="Joshua Himmens" userId="7cb7bb3c-2266-4b4a-9fb4-e9feb8378530" providerId="ADAL" clId="{C3B792F1-B6C3-C84F-A807-3666633C15FD}" dt="2024-08-18T15:33:44.873" v="568" actId="478"/>
          <ac:spMkLst>
            <pc:docMk/>
            <pc:sldMk cId="157217398" sldId="320"/>
            <ac:spMk id="3" creationId="{76A3B64F-3075-02F6-C2A7-B25463578E5B}"/>
          </ac:spMkLst>
        </pc:spChg>
        <pc:spChg chg="add mod">
          <ac:chgData name="Joshua Himmens" userId="7cb7bb3c-2266-4b4a-9fb4-e9feb8378530" providerId="ADAL" clId="{C3B792F1-B6C3-C84F-A807-3666633C15FD}" dt="2024-08-19T02:17:44.417" v="2335" actId="207"/>
          <ac:spMkLst>
            <pc:docMk/>
            <pc:sldMk cId="157217398" sldId="320"/>
            <ac:spMk id="3" creationId="{77F705C8-2365-C0DE-07E8-26ED20C6D8D7}"/>
          </ac:spMkLst>
        </pc:spChg>
        <pc:spChg chg="add mod">
          <ac:chgData name="Joshua Himmens" userId="7cb7bb3c-2266-4b4a-9fb4-e9feb8378530" providerId="ADAL" clId="{C3B792F1-B6C3-C84F-A807-3666633C15FD}" dt="2024-08-19T02:18:00.475" v="2356" actId="20577"/>
          <ac:spMkLst>
            <pc:docMk/>
            <pc:sldMk cId="157217398" sldId="320"/>
            <ac:spMk id="4" creationId="{5410438A-C4E4-EE37-7C45-78E4FECB1F86}"/>
          </ac:spMkLst>
        </pc:spChg>
        <pc:spChg chg="del">
          <ac:chgData name="Joshua Himmens" userId="7cb7bb3c-2266-4b4a-9fb4-e9feb8378530" providerId="ADAL" clId="{C3B792F1-B6C3-C84F-A807-3666633C15FD}" dt="2024-08-18T15:33:52.451" v="575" actId="478"/>
          <ac:spMkLst>
            <pc:docMk/>
            <pc:sldMk cId="157217398" sldId="320"/>
            <ac:spMk id="4" creationId="{572CDA1E-2A75-6780-5CDE-B3F1B8E8C696}"/>
          </ac:spMkLst>
        </pc:spChg>
        <pc:spChg chg="add mod">
          <ac:chgData name="Joshua Himmens" userId="7cb7bb3c-2266-4b4a-9fb4-e9feb8378530" providerId="ADAL" clId="{C3B792F1-B6C3-C84F-A807-3666633C15FD}" dt="2024-08-19T02:18:35.209" v="2366" actId="692"/>
          <ac:spMkLst>
            <pc:docMk/>
            <pc:sldMk cId="157217398" sldId="320"/>
            <ac:spMk id="5" creationId="{E3387F58-D2C5-A011-D348-C3C047880627}"/>
          </ac:spMkLst>
        </pc:spChg>
        <pc:spChg chg="add del mod">
          <ac:chgData name="Joshua Himmens" userId="7cb7bb3c-2266-4b4a-9fb4-e9feb8378530" providerId="ADAL" clId="{C3B792F1-B6C3-C84F-A807-3666633C15FD}" dt="2024-08-18T16:32:38.455" v="1465" actId="478"/>
          <ac:spMkLst>
            <pc:docMk/>
            <pc:sldMk cId="157217398" sldId="320"/>
            <ac:spMk id="6" creationId="{B016C3FE-BC4B-0D4F-9A2E-BD2325A9D719}"/>
          </ac:spMkLst>
        </pc:spChg>
        <pc:spChg chg="del">
          <ac:chgData name="Joshua Himmens" userId="7cb7bb3c-2266-4b4a-9fb4-e9feb8378530" providerId="ADAL" clId="{C3B792F1-B6C3-C84F-A807-3666633C15FD}" dt="2024-08-18T15:27:05.948" v="463" actId="478"/>
          <ac:spMkLst>
            <pc:docMk/>
            <pc:sldMk cId="157217398" sldId="320"/>
            <ac:spMk id="8" creationId="{E8E7185B-F845-68F5-E2E5-7471B25D46CD}"/>
          </ac:spMkLst>
        </pc:spChg>
        <pc:spChg chg="add del mod">
          <ac:chgData name="Joshua Himmens" userId="7cb7bb3c-2266-4b4a-9fb4-e9feb8378530" providerId="ADAL" clId="{C3B792F1-B6C3-C84F-A807-3666633C15FD}" dt="2024-08-18T15:33:46.140" v="569" actId="478"/>
          <ac:spMkLst>
            <pc:docMk/>
            <pc:sldMk cId="157217398" sldId="320"/>
            <ac:spMk id="10" creationId="{D6CA1AC4-58C1-EA32-0A67-3B5E8A1B917D}"/>
          </ac:spMkLst>
        </pc:spChg>
        <pc:spChg chg="add del mod">
          <ac:chgData name="Joshua Himmens" userId="7cb7bb3c-2266-4b4a-9fb4-e9feb8378530" providerId="ADAL" clId="{C3B792F1-B6C3-C84F-A807-3666633C15FD}" dt="2024-08-18T15:33:49.956" v="574" actId="478"/>
          <ac:spMkLst>
            <pc:docMk/>
            <pc:sldMk cId="157217398" sldId="320"/>
            <ac:spMk id="12" creationId="{1040BA39-E692-219A-5A88-4502A8499930}"/>
          </ac:spMkLst>
        </pc:spChg>
        <pc:spChg chg="add del mod">
          <ac:chgData name="Joshua Himmens" userId="7cb7bb3c-2266-4b4a-9fb4-e9feb8378530" providerId="ADAL" clId="{C3B792F1-B6C3-C84F-A807-3666633C15FD}" dt="2024-08-18T15:33:53.625" v="576" actId="478"/>
          <ac:spMkLst>
            <pc:docMk/>
            <pc:sldMk cId="157217398" sldId="320"/>
            <ac:spMk id="14" creationId="{36D9F1E8-B52E-FCCB-7DA7-6D125AB18653}"/>
          </ac:spMkLst>
        </pc:spChg>
        <pc:spChg chg="add mod">
          <ac:chgData name="Joshua Himmens" userId="7cb7bb3c-2266-4b4a-9fb4-e9feb8378530" providerId="ADAL" clId="{C3B792F1-B6C3-C84F-A807-3666633C15FD}" dt="2024-08-18T20:22:08.511" v="2306" actId="313"/>
          <ac:spMkLst>
            <pc:docMk/>
            <pc:sldMk cId="157217398" sldId="320"/>
            <ac:spMk id="15" creationId="{8FD38CD1-FDE6-3479-B86D-D7EC0F88A47B}"/>
          </ac:spMkLst>
        </pc:spChg>
        <pc:spChg chg="add mod">
          <ac:chgData name="Joshua Himmens" userId="7cb7bb3c-2266-4b4a-9fb4-e9feb8378530" providerId="ADAL" clId="{C3B792F1-B6C3-C84F-A807-3666633C15FD}" dt="2024-08-18T20:22:06.390" v="2305" actId="1076"/>
          <ac:spMkLst>
            <pc:docMk/>
            <pc:sldMk cId="157217398" sldId="320"/>
            <ac:spMk id="16" creationId="{5D1AC199-E2FA-B142-6ED4-FE8EBB5D29FB}"/>
          </ac:spMkLst>
        </pc:spChg>
        <pc:spChg chg="del">
          <ac:chgData name="Joshua Himmens" userId="7cb7bb3c-2266-4b4a-9fb4-e9feb8378530" providerId="ADAL" clId="{C3B792F1-B6C3-C84F-A807-3666633C15FD}" dt="2024-08-18T13:52:51.401" v="46" actId="478"/>
          <ac:spMkLst>
            <pc:docMk/>
            <pc:sldMk cId="157217398" sldId="320"/>
            <ac:spMk id="17" creationId="{71FD8F67-0150-24FE-0251-32F8C7BFDEE2}"/>
          </ac:spMkLst>
        </pc:spChg>
        <pc:spChg chg="mod">
          <ac:chgData name="Joshua Himmens" userId="7cb7bb3c-2266-4b4a-9fb4-e9feb8378530" providerId="ADAL" clId="{C3B792F1-B6C3-C84F-A807-3666633C15FD}" dt="2024-08-18T16:32:41.383" v="1466" actId="1076"/>
          <ac:spMkLst>
            <pc:docMk/>
            <pc:sldMk cId="157217398" sldId="320"/>
            <ac:spMk id="18" creationId="{799BD5B0-D7D0-64CB-5DED-24D46100BCEE}"/>
          </ac:spMkLst>
        </pc:spChg>
        <pc:spChg chg="add mod">
          <ac:chgData name="Joshua Himmens" userId="7cb7bb3c-2266-4b4a-9fb4-e9feb8378530" providerId="ADAL" clId="{C3B792F1-B6C3-C84F-A807-3666633C15FD}" dt="2024-08-18T15:54:37.482" v="982" actId="692"/>
          <ac:spMkLst>
            <pc:docMk/>
            <pc:sldMk cId="157217398" sldId="320"/>
            <ac:spMk id="20" creationId="{435B7D62-AF66-60F7-479C-A0A4067BFDE9}"/>
          </ac:spMkLst>
        </pc:spChg>
        <pc:spChg chg="add del mod">
          <ac:chgData name="Joshua Himmens" userId="7cb7bb3c-2266-4b4a-9fb4-e9feb8378530" providerId="ADAL" clId="{C3B792F1-B6C3-C84F-A807-3666633C15FD}" dt="2024-08-18T15:52:52.164" v="960" actId="478"/>
          <ac:spMkLst>
            <pc:docMk/>
            <pc:sldMk cId="157217398" sldId="320"/>
            <ac:spMk id="21" creationId="{A78A92C9-D04B-6086-5A9B-F3B077C0BC34}"/>
          </ac:spMkLst>
        </pc:spChg>
        <pc:spChg chg="add mod">
          <ac:chgData name="Joshua Himmens" userId="7cb7bb3c-2266-4b4a-9fb4-e9feb8378530" providerId="ADAL" clId="{C3B792F1-B6C3-C84F-A807-3666633C15FD}" dt="2024-08-18T15:54:19.760" v="974" actId="692"/>
          <ac:spMkLst>
            <pc:docMk/>
            <pc:sldMk cId="157217398" sldId="320"/>
            <ac:spMk id="22" creationId="{EA0437A2-E504-85DA-ABD7-BD6B7D981149}"/>
          </ac:spMkLst>
        </pc:spChg>
        <pc:spChg chg="add mod">
          <ac:chgData name="Joshua Himmens" userId="7cb7bb3c-2266-4b4a-9fb4-e9feb8378530" providerId="ADAL" clId="{C3B792F1-B6C3-C84F-A807-3666633C15FD}" dt="2024-08-18T15:55:38.168" v="992" actId="207"/>
          <ac:spMkLst>
            <pc:docMk/>
            <pc:sldMk cId="157217398" sldId="320"/>
            <ac:spMk id="29" creationId="{496DF33C-3F32-362D-CAB5-34A864285927}"/>
          </ac:spMkLst>
        </pc:spChg>
        <pc:spChg chg="add mod">
          <ac:chgData name="Joshua Himmens" userId="7cb7bb3c-2266-4b4a-9fb4-e9feb8378530" providerId="ADAL" clId="{C3B792F1-B6C3-C84F-A807-3666633C15FD}" dt="2024-08-18T15:55:33.795" v="991" actId="207"/>
          <ac:spMkLst>
            <pc:docMk/>
            <pc:sldMk cId="157217398" sldId="320"/>
            <ac:spMk id="30" creationId="{057B3A57-5640-CA5D-0CD8-90D33D75981B}"/>
          </ac:spMkLst>
        </pc:spChg>
        <pc:spChg chg="add mod">
          <ac:chgData name="Joshua Himmens" userId="7cb7bb3c-2266-4b4a-9fb4-e9feb8378530" providerId="ADAL" clId="{C3B792F1-B6C3-C84F-A807-3666633C15FD}" dt="2024-08-18T15:55:55.535" v="1044" actId="313"/>
          <ac:spMkLst>
            <pc:docMk/>
            <pc:sldMk cId="157217398" sldId="320"/>
            <ac:spMk id="31" creationId="{83549024-CDB4-6BAB-8633-E5ABE0D65137}"/>
          </ac:spMkLst>
        </pc:spChg>
        <pc:spChg chg="add mod">
          <ac:chgData name="Joshua Himmens" userId="7cb7bb3c-2266-4b4a-9fb4-e9feb8378530" providerId="ADAL" clId="{C3B792F1-B6C3-C84F-A807-3666633C15FD}" dt="2024-08-18T20:20:47.520" v="2232" actId="14100"/>
          <ac:spMkLst>
            <pc:docMk/>
            <pc:sldMk cId="157217398" sldId="320"/>
            <ac:spMk id="32" creationId="{689E8C2D-D522-F3AD-098B-70AECC721C2A}"/>
          </ac:spMkLst>
        </pc:spChg>
        <pc:picChg chg="add del mod">
          <ac:chgData name="Joshua Himmens" userId="7cb7bb3c-2266-4b4a-9fb4-e9feb8378530" providerId="ADAL" clId="{C3B792F1-B6C3-C84F-A807-3666633C15FD}" dt="2024-08-18T15:33:47.856" v="572" actId="478"/>
          <ac:picMkLst>
            <pc:docMk/>
            <pc:sldMk cId="157217398" sldId="320"/>
            <ac:picMk id="5" creationId="{F11FC0A0-326B-6ABE-C7FB-D9F64B4AA05E}"/>
          </ac:picMkLst>
        </pc:picChg>
        <pc:picChg chg="add del mod">
          <ac:chgData name="Joshua Himmens" userId="7cb7bb3c-2266-4b4a-9fb4-e9feb8378530" providerId="ADAL" clId="{C3B792F1-B6C3-C84F-A807-3666633C15FD}" dt="2024-08-18T15:52:16.975" v="948" actId="478"/>
          <ac:picMkLst>
            <pc:docMk/>
            <pc:sldMk cId="157217398" sldId="320"/>
            <ac:picMk id="19" creationId="{A6987172-4C91-A936-4B40-902F59F7B929}"/>
          </ac:picMkLst>
        </pc:picChg>
        <pc:picChg chg="del">
          <ac:chgData name="Joshua Himmens" userId="7cb7bb3c-2266-4b4a-9fb4-e9feb8378530" providerId="ADAL" clId="{C3B792F1-B6C3-C84F-A807-3666633C15FD}" dt="2024-08-18T15:33:43.575" v="567" actId="478"/>
          <ac:picMkLst>
            <pc:docMk/>
            <pc:sldMk cId="157217398" sldId="320"/>
            <ac:picMk id="1026" creationId="{713CC18D-6EF6-4AC5-228A-6C6F0310DC13}"/>
          </ac:picMkLst>
        </pc:picChg>
        <pc:picChg chg="add mod">
          <ac:chgData name="Joshua Himmens" userId="7cb7bb3c-2266-4b4a-9fb4-e9feb8378530" providerId="ADAL" clId="{C3B792F1-B6C3-C84F-A807-3666633C15FD}" dt="2024-08-18T15:52:23.292" v="951" actId="1076"/>
          <ac:picMkLst>
            <pc:docMk/>
            <pc:sldMk cId="157217398" sldId="320"/>
            <ac:picMk id="1028" creationId="{99C0FE7A-A230-042B-2637-05049308330D}"/>
          </ac:picMkLst>
        </pc:picChg>
        <pc:cxnChg chg="add del mod">
          <ac:chgData name="Joshua Himmens" userId="7cb7bb3c-2266-4b4a-9fb4-e9feb8378530" providerId="ADAL" clId="{C3B792F1-B6C3-C84F-A807-3666633C15FD}" dt="2024-08-18T15:55:00.378" v="988" actId="478"/>
          <ac:cxnSpMkLst>
            <pc:docMk/>
            <pc:sldMk cId="157217398" sldId="320"/>
            <ac:cxnSpMk id="24" creationId="{12E02322-6F50-6CBD-F05A-F5E067BB2E69}"/>
          </ac:cxnSpMkLst>
        </pc:cxnChg>
      </pc:sldChg>
      <pc:sldChg chg="addSp modSp mod ord modShow">
        <pc:chgData name="Joshua Himmens" userId="7cb7bb3c-2266-4b4a-9fb4-e9feb8378530" providerId="ADAL" clId="{C3B792F1-B6C3-C84F-A807-3666633C15FD}" dt="2024-08-18T21:44:36.620" v="2327" actId="20578"/>
        <pc:sldMkLst>
          <pc:docMk/>
          <pc:sldMk cId="2141592676" sldId="321"/>
        </pc:sldMkLst>
        <pc:spChg chg="mod">
          <ac:chgData name="Joshua Himmens" userId="7cb7bb3c-2266-4b4a-9fb4-e9feb8378530" providerId="ADAL" clId="{C3B792F1-B6C3-C84F-A807-3666633C15FD}" dt="2024-08-18T16:03:16.507" v="1200" actId="313"/>
          <ac:spMkLst>
            <pc:docMk/>
            <pc:sldMk cId="2141592676" sldId="321"/>
            <ac:spMk id="2" creationId="{71F4035A-339E-13DE-854B-165B335C351B}"/>
          </ac:spMkLst>
        </pc:spChg>
        <pc:picChg chg="add mod">
          <ac:chgData name="Joshua Himmens" userId="7cb7bb3c-2266-4b4a-9fb4-e9feb8378530" providerId="ADAL" clId="{C3B792F1-B6C3-C84F-A807-3666633C15FD}" dt="2024-08-18T16:03:48.957" v="1245" actId="1076"/>
          <ac:picMkLst>
            <pc:docMk/>
            <pc:sldMk cId="2141592676" sldId="321"/>
            <ac:picMk id="5" creationId="{3882E45B-A76D-F1D4-A924-A604D3A11F39}"/>
          </ac:picMkLst>
        </pc:picChg>
      </pc:sldChg>
      <pc:sldChg chg="addSp delSp modSp mod delAnim modAnim">
        <pc:chgData name="Joshua Himmens" userId="7cb7bb3c-2266-4b4a-9fb4-e9feb8378530" providerId="ADAL" clId="{C3B792F1-B6C3-C84F-A807-3666633C15FD}" dt="2024-08-18T20:19:44.416" v="2208" actId="20577"/>
        <pc:sldMkLst>
          <pc:docMk/>
          <pc:sldMk cId="1001965530" sldId="322"/>
        </pc:sldMkLst>
        <pc:spChg chg="add mod">
          <ac:chgData name="Joshua Himmens" userId="7cb7bb3c-2266-4b4a-9fb4-e9feb8378530" providerId="ADAL" clId="{C3B792F1-B6C3-C84F-A807-3666633C15FD}" dt="2024-08-18T15:47:35.020" v="664" actId="1076"/>
          <ac:spMkLst>
            <pc:docMk/>
            <pc:sldMk cId="1001965530" sldId="322"/>
            <ac:spMk id="3" creationId="{C0919DC9-1308-3437-B0BD-172F61C736EF}"/>
          </ac:spMkLst>
        </pc:spChg>
        <pc:spChg chg="add mod">
          <ac:chgData name="Joshua Himmens" userId="7cb7bb3c-2266-4b4a-9fb4-e9feb8378530" providerId="ADAL" clId="{C3B792F1-B6C3-C84F-A807-3666633C15FD}" dt="2024-08-18T15:47:41.594" v="667" actId="1076"/>
          <ac:spMkLst>
            <pc:docMk/>
            <pc:sldMk cId="1001965530" sldId="322"/>
            <ac:spMk id="4" creationId="{88D4B806-BBF7-1312-E903-451755FD7AC0}"/>
          </ac:spMkLst>
        </pc:spChg>
        <pc:spChg chg="mod">
          <ac:chgData name="Joshua Himmens" userId="7cb7bb3c-2266-4b4a-9fb4-e9feb8378530" providerId="ADAL" clId="{C3B792F1-B6C3-C84F-A807-3666633C15FD}" dt="2024-08-18T20:19:44.416" v="2208" actId="20577"/>
          <ac:spMkLst>
            <pc:docMk/>
            <pc:sldMk cId="1001965530" sldId="322"/>
            <ac:spMk id="5" creationId="{1CE295A1-407F-B06D-4AED-0AA97D8318F6}"/>
          </ac:spMkLst>
        </pc:spChg>
        <pc:spChg chg="del">
          <ac:chgData name="Joshua Himmens" userId="7cb7bb3c-2266-4b4a-9fb4-e9feb8378530" providerId="ADAL" clId="{C3B792F1-B6C3-C84F-A807-3666633C15FD}" dt="2024-08-18T15:47:37.560" v="666" actId="478"/>
          <ac:spMkLst>
            <pc:docMk/>
            <pc:sldMk cId="1001965530" sldId="322"/>
            <ac:spMk id="9" creationId="{86527482-C5E4-5F3E-CDB7-CFF4B3BD0389}"/>
          </ac:spMkLst>
        </pc:spChg>
      </pc:sldChg>
      <pc:sldChg chg="addSp modSp new mod modShow">
        <pc:chgData name="Joshua Himmens" userId="7cb7bb3c-2266-4b4a-9fb4-e9feb8378530" providerId="ADAL" clId="{C3B792F1-B6C3-C84F-A807-3666633C15FD}" dt="2024-08-18T16:52:25.847" v="2138" actId="729"/>
        <pc:sldMkLst>
          <pc:docMk/>
          <pc:sldMk cId="2373043905" sldId="323"/>
        </pc:sldMkLst>
        <pc:spChg chg="mod">
          <ac:chgData name="Joshua Himmens" userId="7cb7bb3c-2266-4b4a-9fb4-e9feb8378530" providerId="ADAL" clId="{C3B792F1-B6C3-C84F-A807-3666633C15FD}" dt="2024-08-18T16:52:22.371" v="2137" actId="313"/>
          <ac:spMkLst>
            <pc:docMk/>
            <pc:sldMk cId="2373043905" sldId="323"/>
            <ac:spMk id="2" creationId="{3DDAE1C2-AAA3-90CA-6173-113DBDD2E77D}"/>
          </ac:spMkLst>
        </pc:spChg>
        <pc:spChg chg="add mod">
          <ac:chgData name="Joshua Himmens" userId="7cb7bb3c-2266-4b4a-9fb4-e9feb8378530" providerId="ADAL" clId="{C3B792F1-B6C3-C84F-A807-3666633C15FD}" dt="2024-08-18T15:26:29.132" v="442" actId="14100"/>
          <ac:spMkLst>
            <pc:docMk/>
            <pc:sldMk cId="2373043905" sldId="323"/>
            <ac:spMk id="5" creationId="{18D6C87A-D703-B20E-53D3-E125D3D25DB4}"/>
          </ac:spMkLst>
        </pc:spChg>
      </pc:sldChg>
      <pc:sldChg chg="addSp delSp modSp add mod ord">
        <pc:chgData name="Joshua Himmens" userId="7cb7bb3c-2266-4b4a-9fb4-e9feb8378530" providerId="ADAL" clId="{C3B792F1-B6C3-C84F-A807-3666633C15FD}" dt="2024-08-18T16:31:55.627" v="1460" actId="1076"/>
        <pc:sldMkLst>
          <pc:docMk/>
          <pc:sldMk cId="1020627313" sldId="324"/>
        </pc:sldMkLst>
        <pc:spChg chg="mod">
          <ac:chgData name="Joshua Himmens" userId="7cb7bb3c-2266-4b4a-9fb4-e9feb8378530" providerId="ADAL" clId="{C3B792F1-B6C3-C84F-A807-3666633C15FD}" dt="2024-08-18T15:48:21.052" v="671" actId="20577"/>
          <ac:spMkLst>
            <pc:docMk/>
            <pc:sldMk cId="1020627313" sldId="324"/>
            <ac:spMk id="2" creationId="{C7304E32-1785-221C-BC3D-2E28E766DB9A}"/>
          </ac:spMkLst>
        </pc:spChg>
        <pc:spChg chg="del">
          <ac:chgData name="Joshua Himmens" userId="7cb7bb3c-2266-4b4a-9fb4-e9feb8378530" providerId="ADAL" clId="{C3B792F1-B6C3-C84F-A807-3666633C15FD}" dt="2024-08-18T15:34:22.446" v="590" actId="478"/>
          <ac:spMkLst>
            <pc:docMk/>
            <pc:sldMk cId="1020627313" sldId="324"/>
            <ac:spMk id="3" creationId="{76A3B64F-3075-02F6-C2A7-B25463578E5B}"/>
          </ac:spMkLst>
        </pc:spChg>
        <pc:spChg chg="del">
          <ac:chgData name="Joshua Himmens" userId="7cb7bb3c-2266-4b4a-9fb4-e9feb8378530" providerId="ADAL" clId="{C3B792F1-B6C3-C84F-A807-3666633C15FD}" dt="2024-08-18T15:34:25.489" v="592" actId="478"/>
          <ac:spMkLst>
            <pc:docMk/>
            <pc:sldMk cId="1020627313" sldId="324"/>
            <ac:spMk id="4" creationId="{572CDA1E-2A75-6780-5CDE-B3F1B8E8C696}"/>
          </ac:spMkLst>
        </pc:spChg>
        <pc:spChg chg="mod">
          <ac:chgData name="Joshua Himmens" userId="7cb7bb3c-2266-4b4a-9fb4-e9feb8378530" providerId="ADAL" clId="{C3B792F1-B6C3-C84F-A807-3666633C15FD}" dt="2024-08-18T16:31:50.310" v="1455" actId="1076"/>
          <ac:spMkLst>
            <pc:docMk/>
            <pc:sldMk cId="1020627313" sldId="324"/>
            <ac:spMk id="6" creationId="{B016C3FE-BC4B-0D4F-9A2E-BD2325A9D719}"/>
          </ac:spMkLst>
        </pc:spChg>
        <pc:spChg chg="add del mod">
          <ac:chgData name="Joshua Himmens" userId="7cb7bb3c-2266-4b4a-9fb4-e9feb8378530" providerId="ADAL" clId="{C3B792F1-B6C3-C84F-A807-3666633C15FD}" dt="2024-08-18T15:34:24.120" v="591" actId="478"/>
          <ac:spMkLst>
            <pc:docMk/>
            <pc:sldMk cId="1020627313" sldId="324"/>
            <ac:spMk id="9" creationId="{1C51ADDE-62AD-0A2E-9EEF-231436B4C6FD}"/>
          </ac:spMkLst>
        </pc:spChg>
        <pc:spChg chg="add del mod">
          <ac:chgData name="Joshua Himmens" userId="7cb7bb3c-2266-4b4a-9fb4-e9feb8378530" providerId="ADAL" clId="{C3B792F1-B6C3-C84F-A807-3666633C15FD}" dt="2024-08-18T15:34:26.986" v="593" actId="478"/>
          <ac:spMkLst>
            <pc:docMk/>
            <pc:sldMk cId="1020627313" sldId="324"/>
            <ac:spMk id="11" creationId="{673D6E0D-A59F-BF2B-19E3-0912F293E36E}"/>
          </ac:spMkLst>
        </pc:spChg>
        <pc:spChg chg="mod">
          <ac:chgData name="Joshua Himmens" userId="7cb7bb3c-2266-4b4a-9fb4-e9feb8378530" providerId="ADAL" clId="{C3B792F1-B6C3-C84F-A807-3666633C15FD}" dt="2024-08-18T16:31:55.627" v="1460" actId="1076"/>
          <ac:spMkLst>
            <pc:docMk/>
            <pc:sldMk cId="1020627313" sldId="324"/>
            <ac:spMk id="18" creationId="{799BD5B0-D7D0-64CB-5DED-24D46100BCEE}"/>
          </ac:spMkLst>
        </pc:spChg>
        <pc:picChg chg="add del mod">
          <ac:chgData name="Joshua Himmens" userId="7cb7bb3c-2266-4b4a-9fb4-e9feb8378530" providerId="ADAL" clId="{C3B792F1-B6C3-C84F-A807-3666633C15FD}" dt="2024-08-18T15:34:11.053" v="585" actId="1076"/>
          <ac:picMkLst>
            <pc:docMk/>
            <pc:sldMk cId="1020627313" sldId="324"/>
            <ac:picMk id="5" creationId="{F11FC0A0-326B-6ABE-C7FB-D9F64B4AA05E}"/>
          </ac:picMkLst>
        </pc:picChg>
        <pc:picChg chg="mod">
          <ac:chgData name="Joshua Himmens" userId="7cb7bb3c-2266-4b4a-9fb4-e9feb8378530" providerId="ADAL" clId="{C3B792F1-B6C3-C84F-A807-3666633C15FD}" dt="2024-08-18T15:34:40.445" v="597" actId="1076"/>
          <ac:picMkLst>
            <pc:docMk/>
            <pc:sldMk cId="1020627313" sldId="324"/>
            <ac:picMk id="1026" creationId="{713CC18D-6EF6-4AC5-228A-6C6F0310DC13}"/>
          </ac:picMkLst>
        </pc:picChg>
        <pc:picChg chg="del">
          <ac:chgData name="Joshua Himmens" userId="7cb7bb3c-2266-4b4a-9fb4-e9feb8378530" providerId="ADAL" clId="{C3B792F1-B6C3-C84F-A807-3666633C15FD}" dt="2024-08-18T15:34:06.961" v="582" actId="478"/>
          <ac:picMkLst>
            <pc:docMk/>
            <pc:sldMk cId="1020627313" sldId="324"/>
            <ac:picMk id="1028" creationId="{99C0FE7A-A230-042B-2637-05049308330D}"/>
          </ac:picMkLst>
        </pc:picChg>
      </pc:sldChg>
      <pc:sldChg chg="addSp delSp modSp new mod modAnim">
        <pc:chgData name="Joshua Himmens" userId="7cb7bb3c-2266-4b4a-9fb4-e9feb8378530" providerId="ADAL" clId="{C3B792F1-B6C3-C84F-A807-3666633C15FD}" dt="2024-08-19T02:37:25.631" v="2417"/>
        <pc:sldMkLst>
          <pc:docMk/>
          <pc:sldMk cId="3208863963" sldId="325"/>
        </pc:sldMkLst>
        <pc:spChg chg="mod">
          <ac:chgData name="Joshua Himmens" userId="7cb7bb3c-2266-4b4a-9fb4-e9feb8378530" providerId="ADAL" clId="{C3B792F1-B6C3-C84F-A807-3666633C15FD}" dt="2024-08-18T16:04:07.181" v="1300" actId="20577"/>
          <ac:spMkLst>
            <pc:docMk/>
            <pc:sldMk cId="3208863963" sldId="325"/>
            <ac:spMk id="2" creationId="{FA141395-B449-B096-9F9C-410992C29CE6}"/>
          </ac:spMkLst>
        </pc:spChg>
        <pc:spChg chg="del">
          <ac:chgData name="Joshua Himmens" userId="7cb7bb3c-2266-4b4a-9fb4-e9feb8378530" providerId="ADAL" clId="{C3B792F1-B6C3-C84F-A807-3666633C15FD}" dt="2024-08-18T16:04:22.496" v="1350" actId="478"/>
          <ac:spMkLst>
            <pc:docMk/>
            <pc:sldMk cId="3208863963" sldId="325"/>
            <ac:spMk id="4" creationId="{DB0849CE-E35D-4ED3-00E6-B20D4106C10A}"/>
          </ac:spMkLst>
        </pc:spChg>
        <pc:spChg chg="add mod">
          <ac:chgData name="Joshua Himmens" userId="7cb7bb3c-2266-4b4a-9fb4-e9feb8378530" providerId="ADAL" clId="{C3B792F1-B6C3-C84F-A807-3666633C15FD}" dt="2024-08-18T16:04:25.343" v="1351" actId="1076"/>
          <ac:spMkLst>
            <pc:docMk/>
            <pc:sldMk cId="3208863963" sldId="325"/>
            <ac:spMk id="7" creationId="{53C1216F-F665-FB62-95D5-1EC1051CACC5}"/>
          </ac:spMkLst>
        </pc:spChg>
        <pc:spChg chg="add del mod">
          <ac:chgData name="Joshua Himmens" userId="7cb7bb3c-2266-4b4a-9fb4-e9feb8378530" providerId="ADAL" clId="{C3B792F1-B6C3-C84F-A807-3666633C15FD}" dt="2024-08-19T02:36:24.028" v="2402" actId="478"/>
          <ac:spMkLst>
            <pc:docMk/>
            <pc:sldMk cId="3208863963" sldId="325"/>
            <ac:spMk id="14" creationId="{E2E5B96B-55B9-D27A-04C9-D6E46042B500}"/>
          </ac:spMkLst>
        </pc:spChg>
        <pc:spChg chg="add del mod">
          <ac:chgData name="Joshua Himmens" userId="7cb7bb3c-2266-4b4a-9fb4-e9feb8378530" providerId="ADAL" clId="{C3B792F1-B6C3-C84F-A807-3666633C15FD}" dt="2024-08-19T02:36:26.175" v="2403" actId="478"/>
          <ac:spMkLst>
            <pc:docMk/>
            <pc:sldMk cId="3208863963" sldId="325"/>
            <ac:spMk id="15" creationId="{5768F979-70F3-66C7-443D-D681367E69C3}"/>
          </ac:spMkLst>
        </pc:spChg>
        <pc:picChg chg="add del mod">
          <ac:chgData name="Joshua Himmens" userId="7cb7bb3c-2266-4b4a-9fb4-e9feb8378530" providerId="ADAL" clId="{C3B792F1-B6C3-C84F-A807-3666633C15FD}" dt="2024-08-19T02:36:21.656" v="2401" actId="478"/>
          <ac:picMkLst>
            <pc:docMk/>
            <pc:sldMk cId="3208863963" sldId="325"/>
            <ac:picMk id="5" creationId="{270F2A74-E49B-7BAC-8ADB-1A5D266E943C}"/>
          </ac:picMkLst>
        </pc:picChg>
        <pc:picChg chg="add del mod">
          <ac:chgData name="Joshua Himmens" userId="7cb7bb3c-2266-4b4a-9fb4-e9feb8378530" providerId="ADAL" clId="{C3B792F1-B6C3-C84F-A807-3666633C15FD}" dt="2024-08-18T16:48:23.541" v="2098" actId="478"/>
          <ac:picMkLst>
            <pc:docMk/>
            <pc:sldMk cId="3208863963" sldId="325"/>
            <ac:picMk id="5" creationId="{63EADC55-6D30-0036-0EEA-FFA3A409D8E8}"/>
          </ac:picMkLst>
        </pc:picChg>
        <pc:picChg chg="add del mod">
          <ac:chgData name="Joshua Himmens" userId="7cb7bb3c-2266-4b4a-9fb4-e9feb8378530" providerId="ADAL" clId="{C3B792F1-B6C3-C84F-A807-3666633C15FD}" dt="2024-08-18T16:48:13.916" v="2064" actId="478"/>
          <ac:picMkLst>
            <pc:docMk/>
            <pc:sldMk cId="3208863963" sldId="325"/>
            <ac:picMk id="6" creationId="{AA4D4FD1-93FE-CBA6-C71A-A7278740654E}"/>
          </ac:picMkLst>
        </pc:picChg>
        <pc:picChg chg="add mod modCrop">
          <ac:chgData name="Joshua Himmens" userId="7cb7bb3c-2266-4b4a-9fb4-e9feb8378530" providerId="ADAL" clId="{C3B792F1-B6C3-C84F-A807-3666633C15FD}" dt="2024-08-19T02:37:12.480" v="2414" actId="167"/>
          <ac:picMkLst>
            <pc:docMk/>
            <pc:sldMk cId="3208863963" sldId="325"/>
            <ac:picMk id="8" creationId="{2441B87D-7690-10B1-4689-836576B86713}"/>
          </ac:picMkLst>
        </pc:picChg>
        <pc:picChg chg="add mod">
          <ac:chgData name="Joshua Himmens" userId="7cb7bb3c-2266-4b4a-9fb4-e9feb8378530" providerId="ADAL" clId="{C3B792F1-B6C3-C84F-A807-3666633C15FD}" dt="2024-08-19T02:37:17.663" v="2416" actId="1076"/>
          <ac:picMkLst>
            <pc:docMk/>
            <pc:sldMk cId="3208863963" sldId="325"/>
            <ac:picMk id="12" creationId="{4F3EC869-CD5F-27C4-E559-670B36519BEA}"/>
          </ac:picMkLst>
        </pc:picChg>
        <pc:cxnChg chg="add mod">
          <ac:chgData name="Joshua Himmens" userId="7cb7bb3c-2266-4b4a-9fb4-e9feb8378530" providerId="ADAL" clId="{C3B792F1-B6C3-C84F-A807-3666633C15FD}" dt="2024-08-19T02:37:14.968" v="2415" actId="14100"/>
          <ac:cxnSpMkLst>
            <pc:docMk/>
            <pc:sldMk cId="3208863963" sldId="325"/>
            <ac:cxnSpMk id="9" creationId="{E207CE18-ADCF-30C8-9002-C47AD94365BD}"/>
          </ac:cxnSpMkLst>
        </pc:cxnChg>
      </pc:sldChg>
      <pc:sldChg chg="addSp modSp new mod ord">
        <pc:chgData name="Joshua Himmens" userId="7cb7bb3c-2266-4b4a-9fb4-e9feb8378530" providerId="ADAL" clId="{C3B792F1-B6C3-C84F-A807-3666633C15FD}" dt="2024-08-18T16:39:38.838" v="2059" actId="1076"/>
        <pc:sldMkLst>
          <pc:docMk/>
          <pc:sldMk cId="2678741436" sldId="326"/>
        </pc:sldMkLst>
        <pc:spChg chg="mod">
          <ac:chgData name="Joshua Himmens" userId="7cb7bb3c-2266-4b4a-9fb4-e9feb8378530" providerId="ADAL" clId="{C3B792F1-B6C3-C84F-A807-3666633C15FD}" dt="2024-08-18T16:34:14.739" v="1485" actId="20577"/>
          <ac:spMkLst>
            <pc:docMk/>
            <pc:sldMk cId="2678741436" sldId="326"/>
            <ac:spMk id="2" creationId="{874AA9A6-A564-3269-0DDF-12E38A35830D}"/>
          </ac:spMkLst>
        </pc:spChg>
        <pc:spChg chg="add mod">
          <ac:chgData name="Joshua Himmens" userId="7cb7bb3c-2266-4b4a-9fb4-e9feb8378530" providerId="ADAL" clId="{C3B792F1-B6C3-C84F-A807-3666633C15FD}" dt="2024-08-18T16:39:38.838" v="2059" actId="1076"/>
          <ac:spMkLst>
            <pc:docMk/>
            <pc:sldMk cId="2678741436" sldId="326"/>
            <ac:spMk id="5" creationId="{0FF69DC0-46AC-DE2D-5A60-4889DB7D6FDD}"/>
          </ac:spMkLst>
        </pc:spChg>
        <pc:picChg chg="add mod">
          <ac:chgData name="Joshua Himmens" userId="7cb7bb3c-2266-4b4a-9fb4-e9feb8378530" providerId="ADAL" clId="{C3B792F1-B6C3-C84F-A807-3666633C15FD}" dt="2024-08-18T16:38:54.715" v="2034"/>
          <ac:picMkLst>
            <pc:docMk/>
            <pc:sldMk cId="2678741436" sldId="326"/>
            <ac:picMk id="6" creationId="{3C04B566-A4BD-1025-FB41-A8F155F0DC33}"/>
          </ac:picMkLst>
        </pc:picChg>
      </pc:sldChg>
      <pc:sldChg chg="new del">
        <pc:chgData name="Joshua Himmens" userId="7cb7bb3c-2266-4b4a-9fb4-e9feb8378530" providerId="ADAL" clId="{C3B792F1-B6C3-C84F-A807-3666633C15FD}" dt="2024-08-18T16:34:04.860" v="1470" actId="2696"/>
        <pc:sldMkLst>
          <pc:docMk/>
          <pc:sldMk cId="3859150253" sldId="32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FA28B2-28B8-364D-9670-4B162B54CA37}" type="datetimeFigureOut">
              <a:rPr lang="en-US" smtClean="0"/>
              <a:t>8/18/24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15AF5-5D84-804C-BA78-8F8C31435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208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487CE-4BC8-F744-A3DE-180CA8258505}" type="datetimeFigureOut">
              <a:rPr lang="en-US" smtClean="0"/>
              <a:t>8/18/24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476310-DAD6-EE4F-ABB6-4124C82A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84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10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371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25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70000" y="634696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b="0" i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76B958E4-B883-3A43-B886-6E34D2C9DE1B}" type="datetime1">
              <a:rPr lang="en-CA" smtClean="0"/>
              <a:t>2024-08-18</a:t>
            </a:fld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270000" y="4906619"/>
            <a:ext cx="10083800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1270000" y="1641818"/>
            <a:ext cx="10083800" cy="30100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0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3000" b="1" i="0">
                <a:solidFill>
                  <a:srgbClr val="0096FF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 marL="914400" indent="0">
              <a:buNone/>
              <a:defRPr sz="3000" b="1" i="0">
                <a:solidFill>
                  <a:srgbClr val="0096FF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 marL="1371600" indent="0">
              <a:buNone/>
              <a:defRPr sz="3000" b="1" i="0">
                <a:solidFill>
                  <a:srgbClr val="0096FF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 marL="1828800" indent="0">
              <a:buNone/>
              <a:defRPr sz="3000" b="1" i="0">
                <a:solidFill>
                  <a:srgbClr val="0096FF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en-US" dirty="0"/>
              <a:t>Presentation Title. Arial Regular 32pt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1189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7"/>
          <p:cNvSpPr>
            <a:spLocks noGrp="1"/>
          </p:cNvSpPr>
          <p:nvPr>
            <p:ph sz="quarter" idx="17" hasCustomPrompt="1"/>
          </p:nvPr>
        </p:nvSpPr>
        <p:spPr>
          <a:xfrm>
            <a:off x="1270000" y="5110646"/>
            <a:ext cx="10083800" cy="742466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6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400" b="0" i="0">
                <a:solidFill>
                  <a:srgbClr val="0096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 b="0" i="0">
                <a:solidFill>
                  <a:srgbClr val="0096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400" b="0" i="0">
                <a:solidFill>
                  <a:srgbClr val="0096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400" b="0" i="0">
                <a:solidFill>
                  <a:srgbClr val="0096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Presentation Subtitle-Arial Regular 16-Title Case</a:t>
            </a:r>
          </a:p>
          <a:p>
            <a:pPr lvl="0"/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/>
              <a:t>Author’s Full Name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-11408"/>
            <a:ext cx="12192000" cy="1034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78" y="313154"/>
            <a:ext cx="1783444" cy="32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32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Slide Title—Arial Bold 24-Cyan Blue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1189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1794183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Slide Title—Arial Bold 24-Cyan Blue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22325" y="1495425"/>
            <a:ext cx="4686300" cy="69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Bulleted List-Arial Bold 20-Cyan Blue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6573838" y="1495425"/>
            <a:ext cx="4686300" cy="69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Bulleted List-Arial Bold 20-Cyan Blue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822325" y="2570162"/>
            <a:ext cx="4968875" cy="362343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Arial Regular 20 is the default type for paragraphs (in black)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6573838" y="2570161"/>
            <a:ext cx="4968875" cy="362343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Arial Regular 20 is the default type for paragraphs (in black).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1189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358692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4105" y="648096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822325" y="6469063"/>
            <a:ext cx="3302966" cy="3889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900" b="0" i="1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Information Source-Arial Italic 9-Cyan Blue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6573838" y="1316183"/>
            <a:ext cx="4686300" cy="69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Bulleted List-Arial Bold 20-Cyan Blue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6"/>
          </p:nvPr>
        </p:nvSpPr>
        <p:spPr>
          <a:xfrm>
            <a:off x="822325" y="1316183"/>
            <a:ext cx="5075238" cy="504502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6573838" y="2214976"/>
            <a:ext cx="4968875" cy="362343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Arial Regular 20 is the default type for paragraphs (in black).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Slide Title—Arial Bold 24-Cyan Blue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235573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4105" y="648096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822325" y="6469063"/>
            <a:ext cx="2795518" cy="3889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900" b="0" i="1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Information Source-Arial Italic 9-Cyan Blue</a:t>
            </a:r>
          </a:p>
        </p:txBody>
      </p:sp>
      <p:sp>
        <p:nvSpPr>
          <p:cNvPr id="12" name="Content Placeholder 16"/>
          <p:cNvSpPr>
            <a:spLocks noGrp="1"/>
          </p:cNvSpPr>
          <p:nvPr>
            <p:ph sz="quarter" idx="26"/>
          </p:nvPr>
        </p:nvSpPr>
        <p:spPr>
          <a:xfrm>
            <a:off x="836214" y="1590784"/>
            <a:ext cx="2387539" cy="242189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8" name="Content Placeholder 16"/>
          <p:cNvSpPr>
            <a:spLocks noGrp="1"/>
          </p:cNvSpPr>
          <p:nvPr>
            <p:ph sz="quarter" idx="32"/>
          </p:nvPr>
        </p:nvSpPr>
        <p:spPr>
          <a:xfrm>
            <a:off x="9123108" y="1590784"/>
            <a:ext cx="2387539" cy="4652855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0" name="Content Placeholder 16"/>
          <p:cNvSpPr>
            <a:spLocks noGrp="1"/>
          </p:cNvSpPr>
          <p:nvPr>
            <p:ph sz="quarter" idx="34"/>
          </p:nvPr>
        </p:nvSpPr>
        <p:spPr>
          <a:xfrm>
            <a:off x="6346062" y="3730001"/>
            <a:ext cx="2387539" cy="2513638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3598511" y="1590783"/>
            <a:ext cx="2387539" cy="91631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FontTx/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Section Title—Arial Bold 20-Cyan Blue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3598511" y="2732526"/>
            <a:ext cx="2387539" cy="351111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Arial Regular 20 is the default type for paragraphs (in black).</a:t>
            </a:r>
          </a:p>
          <a:p>
            <a:pPr lvl="0"/>
            <a:r>
              <a:rPr lang="en-US" dirty="0"/>
              <a:t>Type can get bigger, but no smaller.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836212" y="4234195"/>
            <a:ext cx="2387539" cy="20094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Arial Regular 20 is the default type for paragraphs (in black).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6346060" y="1561078"/>
            <a:ext cx="2387539" cy="189345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Arial Regular 20 is the default type for paragraphs (in black).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Slide Title—Arial Bold 24-Cyan Blue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2076445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4105" y="648096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822325" y="6469063"/>
            <a:ext cx="2782266" cy="3889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900" b="0" i="1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Information Source-Arial Italic 9-Cyan Blue</a:t>
            </a:r>
          </a:p>
        </p:txBody>
      </p:sp>
      <p:sp>
        <p:nvSpPr>
          <p:cNvPr id="10" name="Content Placeholder 16"/>
          <p:cNvSpPr>
            <a:spLocks noGrp="1"/>
          </p:cNvSpPr>
          <p:nvPr>
            <p:ph sz="quarter" idx="26"/>
          </p:nvPr>
        </p:nvSpPr>
        <p:spPr>
          <a:xfrm>
            <a:off x="836214" y="1590784"/>
            <a:ext cx="2387539" cy="242189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5" name="Content Placeholder 16"/>
          <p:cNvSpPr>
            <a:spLocks noGrp="1"/>
          </p:cNvSpPr>
          <p:nvPr>
            <p:ph sz="quarter" idx="34"/>
          </p:nvPr>
        </p:nvSpPr>
        <p:spPr>
          <a:xfrm>
            <a:off x="6667342" y="1590785"/>
            <a:ext cx="4994433" cy="242189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3642755" y="1590783"/>
            <a:ext cx="2387539" cy="91644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FontTx/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Section Title—Arial 20-Cyan Blue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3642755" y="2732526"/>
            <a:ext cx="2387539" cy="311168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Arial Regular 14 is the default type for paragraphs (in black).</a:t>
            </a:r>
          </a:p>
          <a:p>
            <a:pPr lvl="0"/>
            <a:r>
              <a:rPr lang="en-US" dirty="0"/>
              <a:t>Type can get bigger, but no smaller.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6667341" y="4293829"/>
            <a:ext cx="4964959" cy="206252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Arial </a:t>
            </a:r>
            <a:r>
              <a:rPr lang="en-US"/>
              <a:t>Regular 14 </a:t>
            </a:r>
            <a:r>
              <a:rPr lang="en-US" dirty="0"/>
              <a:t>is the default type for paragraphs (in black).</a:t>
            </a:r>
          </a:p>
          <a:p>
            <a:pPr lvl="0"/>
            <a:r>
              <a:rPr lang="en-US" dirty="0"/>
              <a:t>Type can get bigger, but no smaller.</a:t>
            </a:r>
          </a:p>
          <a:p>
            <a:pPr lvl="0"/>
            <a:r>
              <a:rPr lang="en-US" dirty="0"/>
              <a:t>Use two columns of text when possible, as default.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836212" y="4234195"/>
            <a:ext cx="2387539" cy="20094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Arial Regular 14 is the default type for paragraphs (in black).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Slide Title—Arial Italic 24-Cyan Blue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1619945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4105" y="648096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/>
              <a:t>Author’s Full Name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63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0" r:id="rId3"/>
    <p:sldLayoutId id="2147483651" r:id="rId4"/>
    <p:sldLayoutId id="2147483652" r:id="rId5"/>
    <p:sldLayoutId id="2147483653" r:id="rId6"/>
    <p:sldLayoutId id="2147483655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link.springer.com/article/10.1140/epjc/s10052-017-5031-2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spectrum.ieee.org/computing/software/analyzing-the-lhc-magnet-quenches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eg"/><Relationship Id="rId4" Type="http://schemas.openxmlformats.org/officeDocument/2006/relationships/hyperlink" Target="https://phys.org/news/2020-04-cern-physics-lab-basic-covid-.html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lines in the dark&#10;&#10;Description automatically generated with medium confidence">
            <a:extLst>
              <a:ext uri="{FF2B5EF4-FFF2-40B4-BE49-F238E27FC236}">
                <a16:creationId xmlns:a16="http://schemas.microsoft.com/office/drawing/2014/main" id="{0E1DAFF9-99D0-7131-7F2F-3D6896DF7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288214">
            <a:off x="-3266571" y="-13787760"/>
            <a:ext cx="28975695" cy="2897569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40EF5-184A-F64D-ADA2-CE38E62D6DEC}" type="datetime1">
              <a:rPr lang="en-CA" smtClean="0"/>
              <a:t>2024-08-18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5"/>
          </p:nvPr>
        </p:nvSpPr>
        <p:spPr>
          <a:xfrm>
            <a:off x="1270000" y="1641818"/>
            <a:ext cx="7051675" cy="3010041"/>
          </a:xfrm>
        </p:spPr>
        <p:txBody>
          <a:bodyPr/>
          <a:lstStyle/>
          <a:p>
            <a:r>
              <a:rPr lang="en-CA" sz="4000" b="1" i="0" dirty="0">
                <a:effectLst/>
                <a:highlight>
                  <a:srgbClr val="FFFFFF"/>
                </a:highlight>
                <a:latin typeface="+mj-lt"/>
              </a:rPr>
              <a:t>Developing Machine Learning Techniques for Particle Flow in the ATLAS Experiment</a:t>
            </a: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dirty="0"/>
              <a:t>Joshua Himmens with Dr. </a:t>
            </a:r>
            <a:r>
              <a:rPr lang="en-CA" i="0" dirty="0">
                <a:effectLst/>
                <a:latin typeface="-apple-system"/>
              </a:rPr>
              <a:t>Maximilian </a:t>
            </a:r>
            <a:r>
              <a:rPr lang="en-CA" i="0" dirty="0" err="1">
                <a:effectLst/>
                <a:latin typeface="-apple-system"/>
              </a:rPr>
              <a:t>Swiatlowski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2AE985D-2A20-B360-9480-37CC3587052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B96CFEC-9C29-4DBD-024E-7F474EE99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5569432"/>
            <a:ext cx="1786384" cy="74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14EACA-FDC3-6BE8-1776-54064F256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1840" y="5355781"/>
            <a:ext cx="1138679" cy="113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16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 generated cube&#10;&#10;Description automatically generated">
            <a:extLst>
              <a:ext uri="{FF2B5EF4-FFF2-40B4-BE49-F238E27FC236}">
                <a16:creationId xmlns:a16="http://schemas.microsoft.com/office/drawing/2014/main" id="{2441B87D-7690-10B1-4689-836576B867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43" t="51538" r="13687"/>
          <a:stretch/>
        </p:blipFill>
        <p:spPr>
          <a:xfrm>
            <a:off x="176171" y="831757"/>
            <a:ext cx="11839658" cy="485780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141395-B449-B096-9F9C-410992C29CE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How do we predict the the truth from the visible information?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5461EE-22E5-5DF7-DF00-5D7AD7021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C1216F-F665-FB62-95D5-1EC1051CACC5}"/>
              </a:ext>
            </a:extLst>
          </p:cNvPr>
          <p:cNvSpPr txBox="1"/>
          <p:nvPr/>
        </p:nvSpPr>
        <p:spPr>
          <a:xfrm>
            <a:off x="3581401" y="6111843"/>
            <a:ext cx="5508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This is where we can use machine learning!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207CE18-ADCF-30C8-9002-C47AD94365BD}"/>
              </a:ext>
            </a:extLst>
          </p:cNvPr>
          <p:cNvCxnSpPr>
            <a:cxnSpLocks/>
          </p:cNvCxnSpPr>
          <p:nvPr/>
        </p:nvCxnSpPr>
        <p:spPr>
          <a:xfrm>
            <a:off x="6096000" y="3429000"/>
            <a:ext cx="1270135" cy="0"/>
          </a:xfrm>
          <a:prstGeom prst="straightConnector1">
            <a:avLst/>
          </a:prstGeom>
          <a:ln w="1016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 descr="Question Mark with solid fill">
            <a:extLst>
              <a:ext uri="{FF2B5EF4-FFF2-40B4-BE49-F238E27FC236}">
                <a16:creationId xmlns:a16="http://schemas.microsoft.com/office/drawing/2014/main" id="{4F3EC869-CD5F-27C4-E559-670B36519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3867" y="236857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6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9343E7-6EB5-DE61-1645-9553DF72A95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Deep Learning A Crash Course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EFC204-8AF7-0E87-74BA-AA1ADD56536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22325" y="978568"/>
            <a:ext cx="4968875" cy="5215029"/>
          </a:xfrm>
        </p:spPr>
        <p:txBody>
          <a:bodyPr/>
          <a:lstStyle/>
          <a:p>
            <a:r>
              <a:rPr lang="en-US" dirty="0"/>
              <a:t>Data needs a standard format (constant size matrix matrix)</a:t>
            </a:r>
          </a:p>
          <a:p>
            <a:r>
              <a:rPr lang="en-US" dirty="0"/>
              <a:t>We define a set of matrix operations to the input data</a:t>
            </a:r>
          </a:p>
          <a:p>
            <a:r>
              <a:rPr lang="en-US" dirty="0"/>
              <a:t>Each operation contains a set  parameters (in our case over 6 million!)</a:t>
            </a:r>
          </a:p>
          <a:p>
            <a:r>
              <a:rPr lang="en-US" dirty="0"/>
              <a:t>Gradient Descent: We define a loss function that the model attempts to minimize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F15C0E-FD51-2A77-BCBA-D8E6CC6E0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" name="Picture 9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05307B50-EC91-FAA7-F129-38A42B394C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825" t="31772" r="24907" b="22425"/>
          <a:stretch/>
        </p:blipFill>
        <p:spPr>
          <a:xfrm>
            <a:off x="5703718" y="106092"/>
            <a:ext cx="2430557" cy="2228037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7C5B712-54C1-4419-4F9C-3787D6C3032F}"/>
              </a:ext>
            </a:extLst>
          </p:cNvPr>
          <p:cNvCxnSpPr>
            <a:cxnSpLocks/>
          </p:cNvCxnSpPr>
          <p:nvPr/>
        </p:nvCxnSpPr>
        <p:spPr>
          <a:xfrm>
            <a:off x="8134275" y="1220110"/>
            <a:ext cx="806283" cy="0"/>
          </a:xfrm>
          <a:prstGeom prst="straightConnector1">
            <a:avLst/>
          </a:prstGeom>
          <a:ln w="793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Matrix Notation - dummies">
            <a:extLst>
              <a:ext uri="{FF2B5EF4-FFF2-40B4-BE49-F238E27FC236}">
                <a16:creationId xmlns:a16="http://schemas.microsoft.com/office/drawing/2014/main" id="{99ED68EF-D517-33D5-3153-885D161C6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947" y="361257"/>
            <a:ext cx="2743201" cy="171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B16C77E3-9FDC-17A9-4F76-BD0B78E3F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650" y="2394769"/>
            <a:ext cx="5109978" cy="184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Gradient Descent - Gradient descent - Product Manager's Artificial Intelligence Learning Library">
            <a:extLst>
              <a:ext uri="{FF2B5EF4-FFF2-40B4-BE49-F238E27FC236}">
                <a16:creationId xmlns:a16="http://schemas.microsoft.com/office/drawing/2014/main" id="{7748DD51-56CD-27C1-B3B5-344E7C0BF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094" y="4147589"/>
            <a:ext cx="4773706" cy="266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53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8D9B20-D42D-127D-4D72-D85D120D7B6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err="1"/>
              <a:t>PointNet</a:t>
            </a:r>
            <a:r>
              <a:rPr lang="en-US" dirty="0"/>
              <a:t> – our model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A3E878-424F-5E80-C53D-0C256DA6A76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22325" y="930083"/>
            <a:ext cx="7150601" cy="1989579"/>
          </a:xfrm>
        </p:spPr>
        <p:txBody>
          <a:bodyPr/>
          <a:lstStyle/>
          <a:p>
            <a:r>
              <a:rPr lang="en-US" dirty="0" err="1"/>
              <a:t>PointNet</a:t>
            </a:r>
            <a:r>
              <a:rPr lang="en-US" dirty="0"/>
              <a:t> allows us to represent data as spare points</a:t>
            </a:r>
          </a:p>
          <a:p>
            <a:r>
              <a:rPr lang="en-US" dirty="0"/>
              <a:t>Been successful at similar classification problems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06C9F8-AE84-CC0B-A1F6-FA8AA3CA2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0841B3-51DC-69D6-617A-B1A4C0E67C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AC0F2DB-EC55-AC18-9970-4124F0B7D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32" y="2404923"/>
            <a:ext cx="9741825" cy="408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EC13487-FD5A-427B-E647-0759937FEE5B}"/>
              </a:ext>
            </a:extLst>
          </p:cNvPr>
          <p:cNvSpPr/>
          <p:nvPr/>
        </p:nvSpPr>
        <p:spPr>
          <a:xfrm>
            <a:off x="3744668" y="3429000"/>
            <a:ext cx="3585881" cy="3429000"/>
          </a:xfrm>
          <a:prstGeom prst="ellipse">
            <a:avLst/>
          </a:prstGeom>
          <a:noFill/>
          <a:ln w="1270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13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233BBE6-C405-3A53-B9F2-27882B0955C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Defining success – What do we care about the most?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16D9C-1581-6F66-BE36-F2C671C0A31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22325" y="1220110"/>
            <a:ext cx="9313567" cy="4973487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Defining a loss metric is complicated </a:t>
            </a:r>
          </a:p>
          <a:p>
            <a:pPr marL="0" indent="0">
              <a:buNone/>
            </a:pPr>
            <a:r>
              <a:rPr lang="en-US" sz="1800" dirty="0"/>
              <a:t>Two key metrics we have used so far:</a:t>
            </a:r>
          </a:p>
          <a:p>
            <a:r>
              <a:rPr lang="en-US" sz="1800" dirty="0"/>
              <a:t>Accuracy: How many cells did we correctly predict</a:t>
            </a:r>
          </a:p>
          <a:p>
            <a:r>
              <a:rPr lang="en-US" sz="1800" dirty="0"/>
              <a:t>Statical Strength (F1): How certain is our model in its predictions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sz="1800" dirty="0"/>
              <a:t>There are many metrics that we hope to get ‘for free’:</a:t>
            </a:r>
          </a:p>
          <a:p>
            <a:r>
              <a:rPr lang="en-US" sz="1800" dirty="0"/>
              <a:t>Energy accuracy</a:t>
            </a:r>
          </a:p>
          <a:p>
            <a:r>
              <a:rPr lang="en-US" sz="1800" dirty="0"/>
              <a:t>Minimized false positives and false negatives</a:t>
            </a:r>
          </a:p>
          <a:p>
            <a:r>
              <a:rPr lang="en-US" sz="1800" dirty="0"/>
              <a:t>Predictive value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3101BD-2FF0-3870-C620-B71750AD0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3BF4DB-6EAC-1A8F-A16A-021A676CB99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942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F3B64D-B02C-AA3D-965D-B465FD60002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Datasets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C7D1F3-A902-20BC-46D8-7F37936ECB4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22325" y="1220112"/>
            <a:ext cx="8926109" cy="497348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use 2 datasets to train our models, both are Geant4 simulations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Simplified Set:</a:t>
            </a:r>
          </a:p>
          <a:p>
            <a:r>
              <a:rPr lang="en-US" dirty="0"/>
              <a:t>Well defined 2 particle system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Realistic Set:</a:t>
            </a:r>
          </a:p>
          <a:p>
            <a:r>
              <a:rPr lang="en-US" dirty="0"/>
              <a:t>Complicated collisions with many tracks and many cells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69381-56C5-551E-095E-48E68E9C0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85FEDB-6BC8-543D-3538-806811A9E9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2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5597A6-645F-A5A8-0E33-685B7296C89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6578" y="227145"/>
            <a:ext cx="10450005" cy="1014516"/>
          </a:xfrm>
        </p:spPr>
        <p:txBody>
          <a:bodyPr/>
          <a:lstStyle/>
          <a:p>
            <a:r>
              <a:rPr lang="en-US" dirty="0"/>
              <a:t>Results so far – It works! (on simplified data)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E02FD-D32E-FC85-14E5-F8DF08DCF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1465" y="6942519"/>
            <a:ext cx="2743200" cy="365125"/>
          </a:xfrm>
        </p:spPr>
        <p:txBody>
          <a:bodyPr/>
          <a:lstStyle/>
          <a:p>
            <a:fld id="{72890513-E58D-2644-ACDB-E89B1349FCE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1B1250F-B151-721A-5A44-47D293086B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94740" y="6977446"/>
            <a:ext cx="3987800" cy="330200"/>
          </a:xfrm>
        </p:spPr>
        <p:txBody>
          <a:bodyPr/>
          <a:lstStyle/>
          <a:p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D5C67D1-63F5-271D-959C-0C4C8F71E2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0" t="6647" r="39114"/>
          <a:stretch/>
        </p:blipFill>
        <p:spPr bwMode="auto">
          <a:xfrm>
            <a:off x="870997" y="1343474"/>
            <a:ext cx="4672405" cy="501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E3FB84-5415-F612-8404-54D11604D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" t="6097" r="72145" b="550"/>
          <a:stretch/>
        </p:blipFill>
        <p:spPr bwMode="auto">
          <a:xfrm>
            <a:off x="5543402" y="1343474"/>
            <a:ext cx="4672405" cy="501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7F9F17-53A7-532C-DA37-567220BC0BAB}"/>
              </a:ext>
            </a:extLst>
          </p:cNvPr>
          <p:cNvSpPr txBox="1"/>
          <p:nvPr/>
        </p:nvSpPr>
        <p:spPr>
          <a:xfrm>
            <a:off x="6370257" y="6360843"/>
            <a:ext cx="3892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CA" sz="1800" b="0" i="0" u="none" strike="noStrike" dirty="0">
                <a:solidFill>
                  <a:srgbClr val="00AAFF"/>
                </a:solidFill>
                <a:effectLst/>
              </a:rPr>
              <a:t>Model Activated Energy = 1179 GeV</a:t>
            </a:r>
            <a:endParaRPr lang="en-CA" b="0" dirty="0">
              <a:solidFill>
                <a:srgbClr val="00AAFF"/>
              </a:solidFill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6634B1-6E1E-EBA3-78A7-9CF542D0955B}"/>
              </a:ext>
            </a:extLst>
          </p:cNvPr>
          <p:cNvSpPr txBox="1"/>
          <p:nvPr/>
        </p:nvSpPr>
        <p:spPr>
          <a:xfrm>
            <a:off x="1387003" y="6357146"/>
            <a:ext cx="3845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rgbClr val="00AAFF"/>
                </a:solidFill>
              </a:rPr>
              <a:t>Truth </a:t>
            </a:r>
            <a:r>
              <a:rPr lang="en-CA" sz="1800" b="0" i="0" u="none" strike="noStrike" dirty="0">
                <a:solidFill>
                  <a:srgbClr val="00AAFF"/>
                </a:solidFill>
                <a:effectLst/>
              </a:rPr>
              <a:t>Activation Energy = 1159 GeV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A612F1-C095-2670-35B8-E166544577D1}"/>
              </a:ext>
            </a:extLst>
          </p:cNvPr>
          <p:cNvSpPr/>
          <p:nvPr/>
        </p:nvSpPr>
        <p:spPr>
          <a:xfrm>
            <a:off x="2468182" y="5931470"/>
            <a:ext cx="43180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90E8EC-BED9-3F68-4E9D-9510871B929C}"/>
              </a:ext>
            </a:extLst>
          </p:cNvPr>
          <p:cNvSpPr/>
          <p:nvPr/>
        </p:nvSpPr>
        <p:spPr>
          <a:xfrm rot="18330381">
            <a:off x="4820292" y="4882586"/>
            <a:ext cx="43180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B75C7F-3766-A1F7-4B50-7C4F2F9BE1EF}"/>
              </a:ext>
            </a:extLst>
          </p:cNvPr>
          <p:cNvSpPr/>
          <p:nvPr/>
        </p:nvSpPr>
        <p:spPr>
          <a:xfrm>
            <a:off x="8453104" y="1913611"/>
            <a:ext cx="174431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57BD52-D33F-CF48-21DD-B21BF7DCC220}"/>
              </a:ext>
            </a:extLst>
          </p:cNvPr>
          <p:cNvSpPr/>
          <p:nvPr/>
        </p:nvSpPr>
        <p:spPr>
          <a:xfrm rot="1547898">
            <a:off x="7081737" y="5976509"/>
            <a:ext cx="43180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35C5C9-E1A6-8D4C-8C60-2E39A7A881ED}"/>
              </a:ext>
            </a:extLst>
          </p:cNvPr>
          <p:cNvSpPr/>
          <p:nvPr/>
        </p:nvSpPr>
        <p:spPr>
          <a:xfrm rot="19049728">
            <a:off x="9440848" y="5177695"/>
            <a:ext cx="453984" cy="345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808AAF-8380-EFEE-6EEA-F54FA0FD704B}"/>
              </a:ext>
            </a:extLst>
          </p:cNvPr>
          <p:cNvSpPr/>
          <p:nvPr/>
        </p:nvSpPr>
        <p:spPr>
          <a:xfrm>
            <a:off x="10048979" y="2952229"/>
            <a:ext cx="477302" cy="326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1AF945-DB15-3076-243C-00B6026E4943}"/>
              </a:ext>
            </a:extLst>
          </p:cNvPr>
          <p:cNvSpPr/>
          <p:nvPr/>
        </p:nvSpPr>
        <p:spPr>
          <a:xfrm>
            <a:off x="8773557" y="1789976"/>
            <a:ext cx="141389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DB2FFA-12AB-D448-832B-3497EA59B544}"/>
              </a:ext>
            </a:extLst>
          </p:cNvPr>
          <p:cNvSpPr/>
          <p:nvPr/>
        </p:nvSpPr>
        <p:spPr>
          <a:xfrm rot="2385918">
            <a:off x="9531618" y="4924296"/>
            <a:ext cx="206669" cy="326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C1074E-BFA7-E6B4-52E3-2C88815A7CB3}"/>
              </a:ext>
            </a:extLst>
          </p:cNvPr>
          <p:cNvSpPr/>
          <p:nvPr/>
        </p:nvSpPr>
        <p:spPr>
          <a:xfrm>
            <a:off x="8180602" y="527943"/>
            <a:ext cx="403876" cy="368911"/>
          </a:xfrm>
          <a:prstGeom prst="rect">
            <a:avLst/>
          </a:prstGeom>
          <a:solidFill>
            <a:srgbClr val="820B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864030A-F3BE-F879-FCA1-41F640C0A6C0}"/>
              </a:ext>
            </a:extLst>
          </p:cNvPr>
          <p:cNvSpPr/>
          <p:nvPr/>
        </p:nvSpPr>
        <p:spPr>
          <a:xfrm>
            <a:off x="5602433" y="1343474"/>
            <a:ext cx="146876" cy="5079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32953F-A5D0-7165-7C39-E11A11B6CBC4}"/>
              </a:ext>
            </a:extLst>
          </p:cNvPr>
          <p:cNvSpPr txBox="1"/>
          <p:nvPr/>
        </p:nvSpPr>
        <p:spPr>
          <a:xfrm>
            <a:off x="1335874" y="8039497"/>
            <a:ext cx="2717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83 to 98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065954-7160-B18B-ECD1-327AAC242C75}"/>
              </a:ext>
            </a:extLst>
          </p:cNvPr>
          <p:cNvSpPr/>
          <p:nvPr/>
        </p:nvSpPr>
        <p:spPr>
          <a:xfrm>
            <a:off x="3505042" y="1605310"/>
            <a:ext cx="2083441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6621D78-C578-10B4-219A-8F956AA865AB}"/>
              </a:ext>
            </a:extLst>
          </p:cNvPr>
          <p:cNvSpPr/>
          <p:nvPr/>
        </p:nvSpPr>
        <p:spPr>
          <a:xfrm>
            <a:off x="6585949" y="1677295"/>
            <a:ext cx="2458653" cy="2585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90C3C0-6BB9-F301-390B-4957F5FBA2A7}"/>
              </a:ext>
            </a:extLst>
          </p:cNvPr>
          <p:cNvSpPr txBox="1"/>
          <p:nvPr/>
        </p:nvSpPr>
        <p:spPr>
          <a:xfrm>
            <a:off x="1669341" y="1391066"/>
            <a:ext cx="32101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Truth Data – 83 Activations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9A355B-7E4D-EC20-BB30-F83E0D7E0699}"/>
              </a:ext>
            </a:extLst>
          </p:cNvPr>
          <p:cNvSpPr txBox="1"/>
          <p:nvPr/>
        </p:nvSpPr>
        <p:spPr>
          <a:xfrm>
            <a:off x="6105965" y="1359806"/>
            <a:ext cx="41004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Model Predictions – 98 Activations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A3D2FC3-4478-DD48-F366-D1961D829CDD}"/>
              </a:ext>
            </a:extLst>
          </p:cNvPr>
          <p:cNvSpPr/>
          <p:nvPr/>
        </p:nvSpPr>
        <p:spPr>
          <a:xfrm>
            <a:off x="8180602" y="117346"/>
            <a:ext cx="403876" cy="347782"/>
          </a:xfrm>
          <a:prstGeom prst="rect">
            <a:avLst/>
          </a:prstGeom>
          <a:solidFill>
            <a:srgbClr val="000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00E5EA-D450-BC01-54B4-BE03A3E60CCE}"/>
              </a:ext>
            </a:extLst>
          </p:cNvPr>
          <p:cNvSpPr txBox="1"/>
          <p:nvPr/>
        </p:nvSpPr>
        <p:spPr>
          <a:xfrm>
            <a:off x="8584478" y="515260"/>
            <a:ext cx="3169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Energy Primarily from Track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F9062A-1DE3-46EA-AB3A-71C1887946E2}"/>
              </a:ext>
            </a:extLst>
          </p:cNvPr>
          <p:cNvSpPr txBox="1"/>
          <p:nvPr/>
        </p:nvSpPr>
        <p:spPr>
          <a:xfrm>
            <a:off x="8584478" y="113649"/>
            <a:ext cx="3607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Energy Primarily Neutral Particles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743F8AF-4402-D9FB-952D-D26EB1813E68}"/>
              </a:ext>
            </a:extLst>
          </p:cNvPr>
          <p:cNvSpPr/>
          <p:nvPr/>
        </p:nvSpPr>
        <p:spPr>
          <a:xfrm>
            <a:off x="5391635" y="2884142"/>
            <a:ext cx="204669" cy="369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5508574-BDA4-943C-CFFB-353F51ACE1E9}"/>
              </a:ext>
            </a:extLst>
          </p:cNvPr>
          <p:cNvSpPr/>
          <p:nvPr/>
        </p:nvSpPr>
        <p:spPr>
          <a:xfrm rot="968209">
            <a:off x="7157754" y="5768412"/>
            <a:ext cx="572034" cy="271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58E5404-85FC-9597-200B-E2E95D2E7315}"/>
              </a:ext>
            </a:extLst>
          </p:cNvPr>
          <p:cNvSpPr/>
          <p:nvPr/>
        </p:nvSpPr>
        <p:spPr>
          <a:xfrm>
            <a:off x="5534027" y="1728945"/>
            <a:ext cx="303746" cy="4502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3CA32B6-4367-A19D-AB44-79D27C030D18}"/>
              </a:ext>
            </a:extLst>
          </p:cNvPr>
          <p:cNvSpPr/>
          <p:nvPr/>
        </p:nvSpPr>
        <p:spPr>
          <a:xfrm rot="1763321" flipV="1">
            <a:off x="2352073" y="5716474"/>
            <a:ext cx="500458" cy="577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5FCA3CE-BE2C-4825-16DA-8B213C7111D9}"/>
              </a:ext>
            </a:extLst>
          </p:cNvPr>
          <p:cNvSpPr/>
          <p:nvPr/>
        </p:nvSpPr>
        <p:spPr>
          <a:xfrm>
            <a:off x="9001344" y="1725248"/>
            <a:ext cx="2083441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08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5597A6-645F-A5A8-0E33-685B7296C89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Results so far – It works! (on simple data)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E02FD-D32E-FC85-14E5-F8DF08DCF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1B1250F-B151-721A-5A44-47D293086B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97CD6736-658B-5A68-BBD3-EF7AD9FC8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8237" y="231626"/>
            <a:ext cx="4102468" cy="66307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5665DB-426E-A054-556F-CE9274FE2BF6}"/>
              </a:ext>
            </a:extLst>
          </p:cNvPr>
          <p:cNvSpPr txBox="1"/>
          <p:nvPr/>
        </p:nvSpPr>
        <p:spPr>
          <a:xfrm>
            <a:off x="810132" y="1220111"/>
            <a:ext cx="60747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have run the model on two data sets.</a:t>
            </a:r>
          </a:p>
          <a:p>
            <a:endParaRPr lang="en-US" dirty="0"/>
          </a:p>
          <a:p>
            <a:r>
              <a:rPr lang="en-US" dirty="0"/>
              <a:t>The model works with simplified data, but struggles with more realistic data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DFE9269-4D73-ADAF-B4C7-5C506671E5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385960"/>
              </p:ext>
            </p:extLst>
          </p:nvPr>
        </p:nvGraphicFramePr>
        <p:xfrm>
          <a:off x="233595" y="3115491"/>
          <a:ext cx="7419975" cy="2644140"/>
        </p:xfrm>
        <a:graphic>
          <a:graphicData uri="http://schemas.openxmlformats.org/drawingml/2006/table">
            <a:tbl>
              <a:tblPr/>
              <a:tblGrid>
                <a:gridCol w="1857375">
                  <a:extLst>
                    <a:ext uri="{9D8B030D-6E8A-4147-A177-3AD203B41FA5}">
                      <a16:colId xmlns:a16="http://schemas.microsoft.com/office/drawing/2014/main" val="1504975922"/>
                    </a:ext>
                  </a:extLst>
                </a:gridCol>
                <a:gridCol w="2333625">
                  <a:extLst>
                    <a:ext uri="{9D8B030D-6E8A-4147-A177-3AD203B41FA5}">
                      <a16:colId xmlns:a16="http://schemas.microsoft.com/office/drawing/2014/main" val="266207389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510219214"/>
                    </a:ext>
                  </a:extLst>
                </a:gridCol>
                <a:gridCol w="1857375">
                  <a:extLst>
                    <a:ext uri="{9D8B030D-6E8A-4147-A177-3AD203B41FA5}">
                      <a16:colId xmlns:a16="http://schemas.microsoft.com/office/drawing/2014/main" val="2314363410"/>
                    </a:ext>
                  </a:extLst>
                </a:gridCol>
              </a:tblGrid>
              <a:tr h="514350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Dataset</a:t>
                      </a:r>
                      <a:endParaRPr lang="en-CA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A69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Model</a:t>
                      </a:r>
                      <a:endParaRPr lang="en-CA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A69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Accuracy</a:t>
                      </a:r>
                      <a:endParaRPr lang="en-CA">
                        <a:effectLst/>
                      </a:endParaRPr>
                    </a:p>
                  </a:txBody>
                  <a:tcPr marL="28575" marR="28575" marT="19050" marB="19050" anchor="b">
                    <a:lnL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A69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Statistical Certainty (F1)</a:t>
                      </a:r>
                      <a:endParaRPr lang="en-CA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A6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961360"/>
                  </a:ext>
                </a:extLst>
              </a:tr>
              <a:tr h="514350">
                <a:tc rowSpan="2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1" i="1" u="none" strike="noStrike">
                          <a:solidFill>
                            <a:srgbClr val="FF6D01"/>
                          </a:solidFill>
                          <a:effectLst/>
                          <a:latin typeface="Arial" panose="020B0604020202020204" pitchFamily="34" charset="0"/>
                        </a:rPr>
                        <a:t>Simplified Data</a:t>
                      </a:r>
                      <a:endParaRPr lang="en-CA">
                        <a:effectLst/>
                      </a:endParaRPr>
                    </a:p>
                  </a:txBody>
                  <a:tcPr marL="28575" marR="28575" marT="19050" marB="1905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0" i="1" u="none" strike="noStrike">
                          <a:solidFill>
                            <a:srgbClr val="FF6D01"/>
                          </a:solidFill>
                          <a:effectLst/>
                          <a:latin typeface="Arial" panose="020B0604020202020204" pitchFamily="34" charset="0"/>
                        </a:rPr>
                        <a:t>PointNet</a:t>
                      </a:r>
                      <a:endParaRPr lang="en-CA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0.83</a:t>
                      </a:r>
                      <a:endParaRPr lang="en-CA">
                        <a:effectLst/>
                      </a:endParaRPr>
                    </a:p>
                  </a:txBody>
                  <a:tcPr marL="28575" marR="28575" marT="19050" marB="19050" anchor="b">
                    <a:lnL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0.78</a:t>
                      </a:r>
                      <a:endParaRPr lang="en-CA" dirty="0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042856"/>
                  </a:ext>
                </a:extLst>
              </a:tr>
              <a:tr h="5143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0" i="1" u="none" strike="noStrike">
                          <a:solidFill>
                            <a:srgbClr val="FF6D01"/>
                          </a:solidFill>
                          <a:effectLst/>
                          <a:latin typeface="Arial" panose="020B0604020202020204" pitchFamily="34" charset="0"/>
                        </a:rPr>
                        <a:t>Random Estimator</a:t>
                      </a:r>
                      <a:endParaRPr lang="en-CA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2F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0.63</a:t>
                      </a:r>
                      <a:endParaRPr lang="en-CA">
                        <a:effectLst/>
                      </a:endParaRPr>
                    </a:p>
                  </a:txBody>
                  <a:tcPr marL="28575" marR="28575" marT="19050" marB="19050" anchor="b">
                    <a:lnL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2F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0.37</a:t>
                      </a:r>
                      <a:endParaRPr lang="en-CA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539842"/>
                  </a:ext>
                </a:extLst>
              </a:tr>
              <a:tr h="514350">
                <a:tc rowSpan="2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1" i="1" u="none" strike="noStrike">
                          <a:solidFill>
                            <a:srgbClr val="FF6D01"/>
                          </a:solidFill>
                          <a:effectLst/>
                          <a:latin typeface="Arial" panose="020B0604020202020204" pitchFamily="34" charset="0"/>
                        </a:rPr>
                        <a:t>Realistic Data</a:t>
                      </a:r>
                      <a:endParaRPr lang="en-CA">
                        <a:effectLst/>
                      </a:endParaRPr>
                    </a:p>
                  </a:txBody>
                  <a:tcPr marL="28575" marR="28575" marT="19050" marB="190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0" i="1" u="none" strike="noStrike">
                          <a:solidFill>
                            <a:srgbClr val="FF6D01"/>
                          </a:solidFill>
                          <a:effectLst/>
                          <a:latin typeface="Arial" panose="020B0604020202020204" pitchFamily="34" charset="0"/>
                        </a:rPr>
                        <a:t>PointNet</a:t>
                      </a:r>
                      <a:endParaRPr lang="en-CA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0.94</a:t>
                      </a:r>
                      <a:endParaRPr lang="en-CA">
                        <a:effectLst/>
                      </a:endParaRPr>
                    </a:p>
                  </a:txBody>
                  <a:tcPr marL="28575" marR="28575" marT="19050" marB="19050" anchor="b">
                    <a:lnL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0.28</a:t>
                      </a:r>
                      <a:endParaRPr lang="en-CA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525459"/>
                  </a:ext>
                </a:extLst>
              </a:tr>
              <a:tr h="5143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0" i="1" u="none" strike="noStrike">
                          <a:solidFill>
                            <a:srgbClr val="FF6D01"/>
                          </a:solidFill>
                          <a:effectLst/>
                          <a:latin typeface="Arial" panose="020B0604020202020204" pitchFamily="34" charset="0"/>
                        </a:rPr>
                        <a:t>Random Estimator</a:t>
                      </a:r>
                      <a:endParaRPr lang="en-CA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2F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0.94</a:t>
                      </a:r>
                      <a:endParaRPr lang="en-CA">
                        <a:effectLst/>
                      </a:endParaRPr>
                    </a:p>
                  </a:txBody>
                  <a:tcPr marL="28575" marR="28575" marT="19050" marB="19050" anchor="b">
                    <a:lnL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2F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0.06</a:t>
                      </a:r>
                      <a:endParaRPr lang="en-CA" dirty="0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9266069"/>
                  </a:ext>
                </a:extLst>
              </a:tr>
            </a:tbl>
          </a:graphicData>
        </a:graphic>
      </p:graphicFrame>
      <p:sp>
        <p:nvSpPr>
          <p:cNvPr id="14" name="Rectangle 4">
            <a:extLst>
              <a:ext uri="{FF2B5EF4-FFF2-40B4-BE49-F238E27FC236}">
                <a16:creationId xmlns:a16="http://schemas.microsoft.com/office/drawing/2014/main" id="{AC1F1C74-E63E-B941-DBCC-913178B23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341367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1D2FDA-7792-00FC-49E0-4D0D7AF60696}"/>
              </a:ext>
            </a:extLst>
          </p:cNvPr>
          <p:cNvSpPr/>
          <p:nvPr/>
        </p:nvSpPr>
        <p:spPr>
          <a:xfrm>
            <a:off x="7870034" y="3626603"/>
            <a:ext cx="3838873" cy="31001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 descr="Back with solid fill">
            <a:extLst>
              <a:ext uri="{FF2B5EF4-FFF2-40B4-BE49-F238E27FC236}">
                <a16:creationId xmlns:a16="http://schemas.microsoft.com/office/drawing/2014/main" id="{90560E34-044F-6CD0-09E1-AE3DB3302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7190775">
            <a:off x="6119209" y="3977152"/>
            <a:ext cx="677334" cy="677334"/>
          </a:xfrm>
          <a:prstGeom prst="rect">
            <a:avLst/>
          </a:prstGeom>
        </p:spPr>
      </p:pic>
      <p:pic>
        <p:nvPicPr>
          <p:cNvPr id="21" name="Graphic 20" descr="Back with solid fill">
            <a:extLst>
              <a:ext uri="{FF2B5EF4-FFF2-40B4-BE49-F238E27FC236}">
                <a16:creationId xmlns:a16="http://schemas.microsoft.com/office/drawing/2014/main" id="{7B10D1F7-7A17-13B1-66F3-7597B41713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7190775">
            <a:off x="4797033" y="3942325"/>
            <a:ext cx="677334" cy="677334"/>
          </a:xfrm>
          <a:prstGeom prst="rect">
            <a:avLst/>
          </a:prstGeom>
        </p:spPr>
      </p:pic>
      <p:pic>
        <p:nvPicPr>
          <p:cNvPr id="22" name="Graphic 21" descr="Back with solid fill">
            <a:extLst>
              <a:ext uri="{FF2B5EF4-FFF2-40B4-BE49-F238E27FC236}">
                <a16:creationId xmlns:a16="http://schemas.microsoft.com/office/drawing/2014/main" id="{28EC72B1-0BC5-2B95-76ED-E5D76C59D8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7190775">
            <a:off x="6153104" y="4995036"/>
            <a:ext cx="677334" cy="677334"/>
          </a:xfrm>
          <a:prstGeom prst="rect">
            <a:avLst/>
          </a:prstGeom>
        </p:spPr>
      </p:pic>
      <p:pic>
        <p:nvPicPr>
          <p:cNvPr id="23" name="Graphic 22" descr="Back with solid fill">
            <a:extLst>
              <a:ext uri="{FF2B5EF4-FFF2-40B4-BE49-F238E27FC236}">
                <a16:creationId xmlns:a16="http://schemas.microsoft.com/office/drawing/2014/main" id="{E7B8947F-BEC7-1BB5-2E2E-544B796A90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7190775">
            <a:off x="4772801" y="4991812"/>
            <a:ext cx="677334" cy="6773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DD50415-D519-9DDD-0692-85EDEB28A7BD}"/>
              </a:ext>
            </a:extLst>
          </p:cNvPr>
          <p:cNvSpPr/>
          <p:nvPr/>
        </p:nvSpPr>
        <p:spPr>
          <a:xfrm>
            <a:off x="275930" y="4744501"/>
            <a:ext cx="7419974" cy="10083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17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980DAD-FBF3-3975-9E5C-863710CF4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BD090-5B63-120F-9AEF-EE72B433DB6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9D7CFF-4DE9-22E9-6EAF-BC74381DB53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36212" y="1033929"/>
            <a:ext cx="9168400" cy="5227639"/>
          </a:xfrm>
        </p:spPr>
        <p:txBody>
          <a:bodyPr/>
          <a:lstStyle/>
          <a:p>
            <a:r>
              <a:rPr lang="en-US" dirty="0"/>
              <a:t>Give the model more information with multiple labels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584E0E6-23A0-ED84-E4FC-37AED55A5F4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How are we planning on translating this success? - Information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B459EA-F086-B315-BE1D-C1A304948E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9441F89B-E8B9-A209-A26B-950DB54FE4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8265" r="1667"/>
          <a:stretch/>
        </p:blipFill>
        <p:spPr bwMode="auto">
          <a:xfrm>
            <a:off x="787251" y="1597137"/>
            <a:ext cx="10472886" cy="482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700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4AA9A6-A564-3269-0DDF-12E38A35830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In 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918E9-8DC8-F74D-E9B7-484C2A227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8F2B2-ECE4-C547-52BA-2402E504C49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F69DC0-46AC-DE2D-5A60-4889DB7D6FDD}"/>
              </a:ext>
            </a:extLst>
          </p:cNvPr>
          <p:cNvSpPr txBox="1"/>
          <p:nvPr/>
        </p:nvSpPr>
        <p:spPr>
          <a:xfrm>
            <a:off x="448722" y="1527437"/>
            <a:ext cx="55864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ATLAS hopes to unearth new physics at the high energy frontier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ATLAS uses multiple different detector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Combining detector signals is a non-trivial problem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Machine learning approaches to particle flow are promising</a:t>
            </a:r>
          </a:p>
        </p:txBody>
      </p:sp>
      <p:pic>
        <p:nvPicPr>
          <p:cNvPr id="6" name="Picture 5" descr="A screen shot of a computer generated image&#10;&#10;Description automatically generated">
            <a:extLst>
              <a:ext uri="{FF2B5EF4-FFF2-40B4-BE49-F238E27FC236}">
                <a16:creationId xmlns:a16="http://schemas.microsoft.com/office/drawing/2014/main" id="{3C04B566-A4BD-1025-FB41-A8F155F0D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975" y="-24620"/>
            <a:ext cx="6677025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741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782B04-B167-2072-FC8A-A1CD977FAA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3200" dirty="0"/>
              <a:t>Thank you!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971383-F278-7D72-55E9-2C6233FFB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9E6B63-11C1-6613-2CCD-02E2B70CAA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4C5308-E88B-1C3D-95BA-E3BC1228D6E8}"/>
              </a:ext>
            </a:extLst>
          </p:cNvPr>
          <p:cNvSpPr txBox="1"/>
          <p:nvPr/>
        </p:nvSpPr>
        <p:spPr>
          <a:xfrm>
            <a:off x="749266" y="1225784"/>
            <a:ext cx="52858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How do you determine </a:t>
            </a:r>
            <a:r>
              <a:rPr lang="en-US" sz="2400" b="1" dirty="0"/>
              <a:t>which cells</a:t>
            </a:r>
            <a:r>
              <a:rPr lang="en-US" sz="2400" dirty="0"/>
              <a:t> to include in your data?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What would an ideal model look like?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Are there types of events where the </a:t>
            </a:r>
            <a:r>
              <a:rPr lang="en-US" sz="2400" b="1" dirty="0"/>
              <a:t>model doesn’t work</a:t>
            </a:r>
            <a:r>
              <a:rPr lang="en-US" sz="2400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What does </a:t>
            </a:r>
            <a:r>
              <a:rPr lang="en-US" sz="2400" b="1" dirty="0"/>
              <a:t>the current segmentation strategy </a:t>
            </a:r>
            <a:r>
              <a:rPr lang="en-US" sz="2400" dirty="0"/>
              <a:t>look like?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How do you turn events into </a:t>
            </a:r>
            <a:r>
              <a:rPr lang="en-US" sz="2400" b="1" dirty="0"/>
              <a:t>point clouds</a:t>
            </a:r>
            <a:r>
              <a:rPr lang="en-US" sz="2400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How do you use </a:t>
            </a:r>
            <a:r>
              <a:rPr lang="en-US" sz="2400" b="1" dirty="0"/>
              <a:t>two metrics simultaneously</a:t>
            </a:r>
            <a:r>
              <a:rPr lang="en-US" sz="2400" dirty="0"/>
              <a:t> to train a model?</a:t>
            </a:r>
          </a:p>
        </p:txBody>
      </p:sp>
      <p:pic>
        <p:nvPicPr>
          <p:cNvPr id="7" name="Picture 6" descr="A screen shot of a computer generated image&#10;&#10;Description automatically generated">
            <a:extLst>
              <a:ext uri="{FF2B5EF4-FFF2-40B4-BE49-F238E27FC236}">
                <a16:creationId xmlns:a16="http://schemas.microsoft.com/office/drawing/2014/main" id="{DB67C48F-8765-D665-D479-14232CC85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975" y="-24620"/>
            <a:ext cx="6677025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41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D9F1DF-75CC-8E16-BAB1-2FA25FC2D1B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Why do we collide?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E295A1-407F-B06D-4AED-0AA97D8318F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10132" y="1125691"/>
            <a:ext cx="6241597" cy="5186207"/>
          </a:xfrm>
        </p:spPr>
        <p:txBody>
          <a:bodyPr/>
          <a:lstStyle/>
          <a:p>
            <a:r>
              <a:rPr lang="en-US" dirty="0"/>
              <a:t>Unique processes: We can test the standard model at the highest possible energies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Heavy particles: We can see particles that can’t be produced in any other lab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Push the boundaries of the standard model by testing it at the highest (humanly) possible energies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8E35BA-5C27-31BF-1EB9-5C8062B01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9701B67-2674-D898-D188-DA12BA86B95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62ACD9B-4BA2-D1C1-828B-7CD76F2D2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670" y="1410346"/>
            <a:ext cx="4218613" cy="403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0919DC9-1308-3437-B0BD-172F61C736EF}"/>
              </a:ext>
            </a:extLst>
          </p:cNvPr>
          <p:cNvSpPr/>
          <p:nvPr/>
        </p:nvSpPr>
        <p:spPr>
          <a:xfrm>
            <a:off x="9054790" y="2082857"/>
            <a:ext cx="996680" cy="998735"/>
          </a:xfrm>
          <a:prstGeom prst="ellipse">
            <a:avLst/>
          </a:prstGeom>
          <a:noFill/>
          <a:ln w="825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8D4B806-BBF7-1312-E903-451755FD7AC0}"/>
              </a:ext>
            </a:extLst>
          </p:cNvPr>
          <p:cNvSpPr/>
          <p:nvPr/>
        </p:nvSpPr>
        <p:spPr>
          <a:xfrm>
            <a:off x="10557603" y="2099021"/>
            <a:ext cx="996680" cy="998735"/>
          </a:xfrm>
          <a:prstGeom prst="ellipse">
            <a:avLst/>
          </a:prstGeom>
          <a:noFill/>
          <a:ln w="825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96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3A524B-715E-9AC8-01E9-5770270C1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958E4-B883-3A43-B886-6E34D2C9DE1B}" type="datetime1">
              <a:rPr lang="en-CA" smtClean="0"/>
              <a:t>2024-08-18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E7508-CBCA-ED15-D351-9BC584CA3467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31A7A-B6F4-9F93-A97B-D360CF606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6794EEF-E3FE-B2D9-010A-7CD809654061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F0BD5FB-843A-E80E-90E3-0414BE80C8A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532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DFA967-BFE5-ADC7-021D-C47F525043B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The ATLAS detector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F7A77C-55B5-C656-7E02-5B96BDEE8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E53548-1C11-C95E-82B2-9A0C07355C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diagram of a machine&#10;&#10;Description automatically generated">
            <a:extLst>
              <a:ext uri="{FF2B5EF4-FFF2-40B4-BE49-F238E27FC236}">
                <a16:creationId xmlns:a16="http://schemas.microsoft.com/office/drawing/2014/main" id="{974FC054-537B-8609-CADD-5BCB62A10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094" y="518265"/>
            <a:ext cx="9861812" cy="633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96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5593FE-20F5-4EB4-4021-CCBE890D124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The ATLAS Inner Detector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1DA4C3-467D-0E9B-E653-A570F898F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6890DB-B6AE-9303-B666-3A9B66EF68A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diagram of a solar panel&#10;&#10;Description automatically generated">
            <a:extLst>
              <a:ext uri="{FF2B5EF4-FFF2-40B4-BE49-F238E27FC236}">
                <a16:creationId xmlns:a16="http://schemas.microsoft.com/office/drawing/2014/main" id="{7D5C687C-5FF4-CDF3-53E8-3AE43C379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98" y="756006"/>
            <a:ext cx="11264673" cy="559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90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23340E4-D424-B89A-B97D-C3B5B3FB5FE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0132" y="205595"/>
            <a:ext cx="10450005" cy="548384"/>
          </a:xfrm>
        </p:spPr>
        <p:txBody>
          <a:bodyPr/>
          <a:lstStyle/>
          <a:p>
            <a:r>
              <a:rPr lang="en-US" dirty="0"/>
              <a:t>ATLAS p-flow algorithm [</a:t>
            </a:r>
            <a:r>
              <a:rPr lang="en-US" dirty="0">
                <a:hlinkClick r:id="rId2"/>
              </a:rPr>
              <a:t>ATL-PERF-2015-09</a:t>
            </a:r>
            <a:r>
              <a:rPr lang="en-US" dirty="0"/>
              <a:t>]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0786EA-2050-F8E0-2336-6CB3112F8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32A9D4-8512-2A98-BD3B-5047B839945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BA0C2B-17CB-F871-A149-18ACEA142E1E}"/>
              </a:ext>
            </a:extLst>
          </p:cNvPr>
          <p:cNvSpPr txBox="1"/>
          <p:nvPr/>
        </p:nvSpPr>
        <p:spPr>
          <a:xfrm>
            <a:off x="810132" y="914400"/>
            <a:ext cx="9483686" cy="3211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CA" sz="1800" b="0" i="0" u="none" strike="noStrike" dirty="0">
                <a:solidFill>
                  <a:srgbClr val="595959"/>
                </a:solidFill>
                <a:effectLst/>
                <a:latin typeface="Lato" panose="020F0502020204030203" pitchFamily="34" charset="0"/>
              </a:rPr>
              <a:t>For track in descending </a:t>
            </a:r>
            <a:r>
              <a:rPr lang="en-CA" sz="1800" b="0" i="0" u="none" strike="noStrike" dirty="0" err="1">
                <a:solidFill>
                  <a:srgbClr val="595959"/>
                </a:solidFill>
                <a:effectLst/>
                <a:latin typeface="Lato" panose="020F0502020204030203" pitchFamily="34" charset="0"/>
              </a:rPr>
              <a:t>pT</a:t>
            </a:r>
            <a:r>
              <a:rPr lang="en-CA" sz="1800" b="0" i="0" u="none" strike="noStrike" dirty="0">
                <a:solidFill>
                  <a:srgbClr val="595959"/>
                </a:solidFill>
                <a:effectLst/>
                <a:latin typeface="Lato" panose="020F0502020204030203" pitchFamily="34" charset="0"/>
              </a:rPr>
              <a:t>:</a:t>
            </a:r>
            <a:endParaRPr lang="en-CA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CA" sz="1800" b="0" i="0" u="none" strike="noStrike" dirty="0">
                <a:solidFill>
                  <a:srgbClr val="595959"/>
                </a:solidFill>
                <a:effectLst/>
                <a:latin typeface="Lato" panose="020F0502020204030203" pitchFamily="34" charset="0"/>
              </a:rPr>
              <a:t>associate closest topo-cluster based on angular distance </a:t>
            </a:r>
            <a:r>
              <a:rPr lang="el-GR" sz="1800" b="0" i="0" u="none" strike="noStrike" dirty="0">
                <a:solidFill>
                  <a:srgbClr val="595959"/>
                </a:solidFill>
                <a:effectLst/>
                <a:latin typeface="Lato" panose="020F0502020204030203" pitchFamily="34" charset="0"/>
              </a:rPr>
              <a:t>Δ</a:t>
            </a:r>
            <a:r>
              <a:rPr lang="en-CA" sz="1800" b="0" i="0" u="none" strike="noStrike" dirty="0">
                <a:solidFill>
                  <a:srgbClr val="595959"/>
                </a:solidFill>
                <a:effectLst/>
                <a:latin typeface="Lato" panose="020F0502020204030203" pitchFamily="34" charset="0"/>
              </a:rPr>
              <a:t>R’</a:t>
            </a:r>
          </a:p>
          <a:p>
            <a:pPr rtl="0" fontAlgn="base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CA" sz="1800" b="0" i="0" u="none" strike="noStrike" dirty="0">
                <a:solidFill>
                  <a:srgbClr val="595959"/>
                </a:solidFill>
                <a:effectLst/>
                <a:latin typeface="Lato" panose="020F0502020204030203" pitchFamily="34" charset="0"/>
              </a:rPr>
              <a:t>compute expected energy deposit based on the topo-cluster position and track momentum</a:t>
            </a:r>
          </a:p>
          <a:p>
            <a:pPr rtl="0" fontAlgn="base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CA" sz="1800" b="0" i="0" u="none" strike="noStrike" dirty="0">
                <a:solidFill>
                  <a:srgbClr val="595959"/>
                </a:solidFill>
                <a:effectLst/>
                <a:latin typeface="Lato" panose="020F0502020204030203" pitchFamily="34" charset="0"/>
              </a:rPr>
              <a:t>if expected and measured energies differ significantly, associate more topo-clusters </a:t>
            </a:r>
          </a:p>
          <a:p>
            <a:pPr rtl="0" fontAlgn="base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CA" sz="1800" b="0" i="0" u="none" strike="noStrike" dirty="0">
                <a:solidFill>
                  <a:srgbClr val="595959"/>
                </a:solidFill>
                <a:effectLst/>
                <a:latin typeface="Lato" panose="020F0502020204030203" pitchFamily="34" charset="0"/>
              </a:rPr>
              <a:t>subtract the expected energy by calo cells </a:t>
            </a:r>
          </a:p>
          <a:p>
            <a:pPr rtl="0" fontAlgn="base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CA" sz="1800" b="0" i="0" u="none" strike="noStrike" dirty="0">
                <a:solidFill>
                  <a:srgbClr val="595959"/>
                </a:solidFill>
                <a:effectLst/>
                <a:latin typeface="Lato" panose="020F0502020204030203" pitchFamily="34" charset="0"/>
              </a:rPr>
              <a:t>if remaining energy lies within expected fluctuations, remove the remnants</a:t>
            </a:r>
          </a:p>
          <a:p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A659948-007E-487B-B719-C6C751729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5471"/>
            <a:ext cx="12192000" cy="197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4916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57691D-28D2-A7DF-007E-121A4807171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22325" y="1195494"/>
            <a:ext cx="4968875" cy="4998104"/>
          </a:xfrm>
        </p:spPr>
        <p:txBody>
          <a:bodyPr/>
          <a:lstStyle/>
          <a:p>
            <a:r>
              <a:rPr lang="en-US" dirty="0"/>
              <a:t>ATLAS is a detector located at the Large Hadron Collider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37603-0A9D-9A9F-C050-5A6E8B511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3A271F69-9126-298C-9319-48930AE71FD9}"/>
              </a:ext>
            </a:extLst>
          </p:cNvPr>
          <p:cNvSpPr txBox="1">
            <a:spLocks/>
          </p:cNvSpPr>
          <p:nvPr/>
        </p:nvSpPr>
        <p:spPr>
          <a:xfrm>
            <a:off x="678561" y="180977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i="0" kern="120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i="0" kern="120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i="0" kern="120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i="0" kern="120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crash course on ATLAS</a:t>
            </a:r>
          </a:p>
        </p:txBody>
      </p:sp>
      <p:pic>
        <p:nvPicPr>
          <p:cNvPr id="10242" name="Picture 2" descr="Analyzing the LHC Magnet Quenches">
            <a:extLst>
              <a:ext uri="{FF2B5EF4-FFF2-40B4-BE49-F238E27FC236}">
                <a16:creationId xmlns:a16="http://schemas.microsoft.com/office/drawing/2014/main" id="{37E7C570-9C7F-5E1A-0062-5C8FC835D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20776"/>
            <a:ext cx="5574827" cy="378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068902-3F3E-4C9D-CCA8-F061B7AE6C7F}"/>
              </a:ext>
            </a:extLst>
          </p:cNvPr>
          <p:cNvSpPr txBox="1"/>
          <p:nvPr/>
        </p:nvSpPr>
        <p:spPr>
          <a:xfrm>
            <a:off x="1298739" y="6165291"/>
            <a:ext cx="9289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Image: </a:t>
            </a:r>
            <a:r>
              <a:rPr lang="en-US" dirty="0">
                <a:hlinkClick r:id="rId3"/>
              </a:rPr>
              <a:t>https://spectrum.ieee.org/computing/software/analyzing-the-lhc-magnet-quenches</a:t>
            </a:r>
            <a:br>
              <a:rPr lang="en-US" dirty="0"/>
            </a:br>
            <a:r>
              <a:rPr lang="en-US" dirty="0">
                <a:hlinkClick r:id="rId4"/>
              </a:rPr>
              <a:t>https://phys.org/news/2020-04-cern-physics-lab-basic-covid-.html</a:t>
            </a:r>
            <a:r>
              <a:rPr lang="en-US" dirty="0"/>
              <a:t> </a:t>
            </a:r>
          </a:p>
        </p:txBody>
      </p:sp>
      <p:pic>
        <p:nvPicPr>
          <p:cNvPr id="10244" name="Picture 4" descr="CERN physics lab developing basic COVID-19 ventilator">
            <a:extLst>
              <a:ext uri="{FF2B5EF4-FFF2-40B4-BE49-F238E27FC236}">
                <a16:creationId xmlns:a16="http://schemas.microsoft.com/office/drawing/2014/main" id="{B0B92BDA-A750-986B-F23B-C2CA3BE83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2439684"/>
            <a:ext cx="4758192" cy="316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3035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30D0E2-F21C-97EC-5671-F5BF7186BD0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Particle Flow: Telling the story of what happened in each event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AB219-9320-727B-E894-52398DDC0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0339902-829D-5617-DC84-B403DC7C89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120764-7077-D602-7856-8456960DA48B}"/>
              </a:ext>
            </a:extLst>
          </p:cNvPr>
          <p:cNvSpPr txBox="1"/>
          <p:nvPr/>
        </p:nvSpPr>
        <p:spPr>
          <a:xfrm>
            <a:off x="1146876" y="2345989"/>
            <a:ext cx="1673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Collide -&gt;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13C061-9E2D-AAEE-14E7-DC88410FE9BF}"/>
              </a:ext>
            </a:extLst>
          </p:cNvPr>
          <p:cNvSpPr txBox="1"/>
          <p:nvPr/>
        </p:nvSpPr>
        <p:spPr>
          <a:xfrm>
            <a:off x="2665709" y="2345989"/>
            <a:ext cx="2588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Physics Happens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D0C6E2-BF89-A005-381C-444CC414E7C5}"/>
              </a:ext>
            </a:extLst>
          </p:cNvPr>
          <p:cNvSpPr txBox="1"/>
          <p:nvPr/>
        </p:nvSpPr>
        <p:spPr>
          <a:xfrm>
            <a:off x="5455403" y="2413868"/>
            <a:ext cx="2247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Signals are generated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21F348-C1D3-0AF4-4680-C8558B8A314D}"/>
              </a:ext>
            </a:extLst>
          </p:cNvPr>
          <p:cNvSpPr txBox="1"/>
          <p:nvPr/>
        </p:nvSpPr>
        <p:spPr>
          <a:xfrm>
            <a:off x="5455404" y="3725737"/>
            <a:ext cx="711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get 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9E2FF4-4094-F858-17AE-BF03B201FEE6}"/>
              </a:ext>
            </a:extLst>
          </p:cNvPr>
          <p:cNvSpPr txBox="1"/>
          <p:nvPr/>
        </p:nvSpPr>
        <p:spPr>
          <a:xfrm>
            <a:off x="1983784" y="4002736"/>
            <a:ext cx="1844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</a:t>
            </a:r>
            <a:r>
              <a:rPr lang="en-US" dirty="0" err="1"/>
              <a:t>analyse</a:t>
            </a:r>
            <a:r>
              <a:rPr lang="en-US" dirty="0"/>
              <a:t> the event</a:t>
            </a:r>
          </a:p>
        </p:txBody>
      </p:sp>
    </p:spTree>
    <p:extLst>
      <p:ext uri="{BB962C8B-B14F-4D97-AF65-F5344CB8AC3E}">
        <p14:creationId xmlns:p14="http://schemas.microsoft.com/office/powerpoint/2010/main" val="13080972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F4035A-339E-13DE-854B-165B335C351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Putting the Layers Together – The visible information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20921E-2F3D-C29D-A04B-A6703473E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5D77A-341F-BD53-3CFC-788C2178CB9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A graph of people and a graph&#10;&#10;Description automatically generated with medium confidence">
            <a:extLst>
              <a:ext uri="{FF2B5EF4-FFF2-40B4-BE49-F238E27FC236}">
                <a16:creationId xmlns:a16="http://schemas.microsoft.com/office/drawing/2014/main" id="{B1DD8033-6DAF-F81D-D600-71DA1403D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" y="7173581"/>
            <a:ext cx="7772400" cy="2473036"/>
          </a:xfrm>
          <a:prstGeom prst="rect">
            <a:avLst/>
          </a:prstGeom>
        </p:spPr>
      </p:pic>
      <p:pic>
        <p:nvPicPr>
          <p:cNvPr id="5" name="Picture 4" descr="A graph of energy levels&#10;&#10;Description automatically generated with medium confidence">
            <a:extLst>
              <a:ext uri="{FF2B5EF4-FFF2-40B4-BE49-F238E27FC236}">
                <a16:creationId xmlns:a16="http://schemas.microsoft.com/office/drawing/2014/main" id="{3882E45B-A76D-F1D4-A924-A604D3A11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95" y="866470"/>
            <a:ext cx="5597105" cy="512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926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C57C34-C1EB-AEF0-0766-5A5166E8B42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The core problem: How do we relate tracks to cells?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153872-643F-13A8-A491-0FCE15C3078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1863" y="859291"/>
            <a:ext cx="4686300" cy="690563"/>
          </a:xfrm>
        </p:spPr>
        <p:txBody>
          <a:bodyPr/>
          <a:lstStyle/>
          <a:p>
            <a:r>
              <a:rPr lang="en-US" dirty="0"/>
              <a:t>Tracks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508300-7053-09A0-4EDA-3A5EA7067C5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7450" y="874829"/>
            <a:ext cx="4686300" cy="690563"/>
          </a:xfrm>
        </p:spPr>
        <p:txBody>
          <a:bodyPr/>
          <a:lstStyle/>
          <a:p>
            <a:r>
              <a:rPr lang="en-US" dirty="0"/>
              <a:t>Cells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1650B0-7BA3-F725-04D0-C75FAA7DD91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31863" y="1220111"/>
            <a:ext cx="4968875" cy="1352966"/>
          </a:xfrm>
        </p:spPr>
        <p:txBody>
          <a:bodyPr/>
          <a:lstStyle/>
          <a:p>
            <a:r>
              <a:rPr lang="en-US" dirty="0"/>
              <a:t>Helices of extrapolated path of the particle</a:t>
            </a:r>
          </a:p>
          <a:p>
            <a:r>
              <a:rPr lang="en-US" dirty="0"/>
              <a:t>Contain momentum of particles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53D8E0-725F-A4D8-B989-99A866D782F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267450" y="1220111"/>
            <a:ext cx="4968875" cy="1233530"/>
          </a:xfrm>
        </p:spPr>
        <p:txBody>
          <a:bodyPr/>
          <a:lstStyle/>
          <a:p>
            <a:r>
              <a:rPr lang="en-US" dirty="0"/>
              <a:t>Points in 3D space</a:t>
            </a:r>
          </a:p>
          <a:p>
            <a:r>
              <a:rPr lang="en-US" dirty="0"/>
              <a:t>Contain energy deposits of particles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5AD1B0-F636-FD9C-2022-BD754CD98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BAD2A9-AA46-A362-3338-8EB29BBCFE0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8E2F76-6A11-8FB4-A75F-26D1B5A596ED}"/>
              </a:ext>
            </a:extLst>
          </p:cNvPr>
          <p:cNvSpPr txBox="1"/>
          <p:nvPr/>
        </p:nvSpPr>
        <p:spPr>
          <a:xfrm>
            <a:off x="1387556" y="3520818"/>
            <a:ext cx="2946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OF JUST TRACKS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D45DD5-5B21-8EDF-F89B-086C4B13EEFB}"/>
              </a:ext>
            </a:extLst>
          </p:cNvPr>
          <p:cNvSpPr txBox="1"/>
          <p:nvPr/>
        </p:nvSpPr>
        <p:spPr>
          <a:xfrm>
            <a:off x="7117080" y="3520818"/>
            <a:ext cx="2745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OF JUST CELLS</a:t>
            </a:r>
          </a:p>
        </p:txBody>
      </p:sp>
    </p:spTree>
    <p:extLst>
      <p:ext uri="{BB962C8B-B14F-4D97-AF65-F5344CB8AC3E}">
        <p14:creationId xmlns:p14="http://schemas.microsoft.com/office/powerpoint/2010/main" val="14033681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F4035A-339E-13DE-854B-165B335C351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Putting the Layers Together – The truth information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20921E-2F3D-C29D-A04B-A6703473E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5D77A-341F-BD53-3CFC-788C2178CB9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screenshot of a graph&#10;&#10;Description automatically generated">
            <a:extLst>
              <a:ext uri="{FF2B5EF4-FFF2-40B4-BE49-F238E27FC236}">
                <a16:creationId xmlns:a16="http://schemas.microsoft.com/office/drawing/2014/main" id="{7F3A4C02-6C6E-998A-F672-12A4F6DF51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884" t="5148" r="581" b="52620"/>
          <a:stretch/>
        </p:blipFill>
        <p:spPr>
          <a:xfrm>
            <a:off x="6733977" y="949454"/>
            <a:ext cx="4619823" cy="4771419"/>
          </a:xfrm>
          <a:prstGeom prst="rect">
            <a:avLst/>
          </a:prstGeom>
        </p:spPr>
      </p:pic>
      <p:pic>
        <p:nvPicPr>
          <p:cNvPr id="10" name="Picture 9" descr="A graph of people and a graph&#10;&#10;Description automatically generated with medium confidence">
            <a:extLst>
              <a:ext uri="{FF2B5EF4-FFF2-40B4-BE49-F238E27FC236}">
                <a16:creationId xmlns:a16="http://schemas.microsoft.com/office/drawing/2014/main" id="{B1DD8033-6DAF-F81D-D600-71DA1403D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5" y="7173581"/>
            <a:ext cx="7772400" cy="247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931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FD7D80-5012-7085-713C-9F80A63947F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The problem is non-trivial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F7519C-067F-1558-FE2D-0FF62D2E8BE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6FD549-4083-ABAD-E313-65F9B8FF0E9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22325" y="1220112"/>
            <a:ext cx="4968875" cy="4973486"/>
          </a:xfrm>
        </p:spPr>
        <p:txBody>
          <a:bodyPr/>
          <a:lstStyle/>
          <a:p>
            <a:r>
              <a:rPr lang="en-US" dirty="0"/>
              <a:t>Inner Tracker relies on charge</a:t>
            </a:r>
          </a:p>
          <a:p>
            <a:pPr lvl="1"/>
            <a:r>
              <a:rPr lang="en-US" dirty="0"/>
              <a:t>Neutral particles are missed</a:t>
            </a:r>
          </a:p>
          <a:p>
            <a:r>
              <a:rPr lang="en-US" dirty="0"/>
              <a:t>Different particles have different signatures</a:t>
            </a:r>
          </a:p>
          <a:p>
            <a:r>
              <a:rPr lang="en-US" dirty="0"/>
              <a:t>Dense environments can have overlapping tracks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This is where we can use machine learning!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4E7545-4739-7767-ACC0-DDF6BD40A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0" name="Picture 9" descr="A diagram of a solar calorimeter&#10;&#10;Description automatically generated">
            <a:extLst>
              <a:ext uri="{FF2B5EF4-FFF2-40B4-BE49-F238E27FC236}">
                <a16:creationId xmlns:a16="http://schemas.microsoft.com/office/drawing/2014/main" id="{2A8E5F3C-06E5-86ED-8827-74F0487D2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152" y="1280914"/>
            <a:ext cx="5470523" cy="42961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B69E2A-10B4-CC37-44EE-7844A9ED8D48}"/>
              </a:ext>
            </a:extLst>
          </p:cNvPr>
          <p:cNvSpPr txBox="1"/>
          <p:nvPr/>
        </p:nvSpPr>
        <p:spPr>
          <a:xfrm>
            <a:off x="7147029" y="6460918"/>
            <a:ext cx="5044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Image: https://</a:t>
            </a:r>
            <a:r>
              <a:rPr lang="en-US" dirty="0" err="1"/>
              <a:t>cds.cern.ch</a:t>
            </a:r>
            <a:r>
              <a:rPr lang="en-US" dirty="0"/>
              <a:t>/record/2770815/files/</a:t>
            </a:r>
          </a:p>
        </p:txBody>
      </p:sp>
    </p:spTree>
    <p:extLst>
      <p:ext uri="{BB962C8B-B14F-4D97-AF65-F5344CB8AC3E}">
        <p14:creationId xmlns:p14="http://schemas.microsoft.com/office/powerpoint/2010/main" val="282327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a complex&#10;&#10;Description automatically generated">
            <a:extLst>
              <a:ext uri="{FF2B5EF4-FFF2-40B4-BE49-F238E27FC236}">
                <a16:creationId xmlns:a16="http://schemas.microsoft.com/office/drawing/2014/main" id="{F52E9F8B-5C6A-CC48-2353-2823EB62D0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5" t="2352" r="3167" b="25091"/>
          <a:stretch/>
        </p:blipFill>
        <p:spPr>
          <a:xfrm>
            <a:off x="1667" y="677333"/>
            <a:ext cx="8854825" cy="618066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>
          <a:xfrm>
            <a:off x="678561" y="180977"/>
            <a:ext cx="10450005" cy="1014516"/>
          </a:xfrm>
        </p:spPr>
        <p:txBody>
          <a:bodyPr/>
          <a:lstStyle/>
          <a:p>
            <a:r>
              <a:rPr lang="en-US" dirty="0"/>
              <a:t>How do we collide?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F80B01-2102-DEEB-E6F3-F439A81FF1C8}"/>
              </a:ext>
            </a:extLst>
          </p:cNvPr>
          <p:cNvSpPr/>
          <p:nvPr/>
        </p:nvSpPr>
        <p:spPr>
          <a:xfrm>
            <a:off x="3501220" y="5817726"/>
            <a:ext cx="247661" cy="2499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233B4F2-22BA-C905-7D27-8FB3E24C9D1D}"/>
              </a:ext>
            </a:extLst>
          </p:cNvPr>
          <p:cNvSpPr/>
          <p:nvPr/>
        </p:nvSpPr>
        <p:spPr>
          <a:xfrm>
            <a:off x="3501220" y="5817726"/>
            <a:ext cx="247661" cy="2499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B629F21-4B61-2CC6-687A-6D5B15C456D4}"/>
              </a:ext>
            </a:extLst>
          </p:cNvPr>
          <p:cNvSpPr txBox="1">
            <a:spLocks/>
          </p:cNvSpPr>
          <p:nvPr/>
        </p:nvSpPr>
        <p:spPr>
          <a:xfrm>
            <a:off x="7497762" y="1066447"/>
            <a:ext cx="4968875" cy="49981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000" b="0" i="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 collide pairs of bunches of  10</a:t>
            </a:r>
            <a:r>
              <a:rPr lang="en-US" baseline="30000" dirty="0"/>
              <a:t>11</a:t>
            </a:r>
            <a:r>
              <a:rPr lang="en-US" dirty="0"/>
              <a:t> protons</a:t>
            </a:r>
          </a:p>
          <a:p>
            <a:r>
              <a:rPr lang="en-US" dirty="0"/>
              <a:t>At 99.999999% the speed of light</a:t>
            </a:r>
          </a:p>
          <a:p>
            <a:r>
              <a:rPr lang="en-US" dirty="0"/>
              <a:t>With energies as high as 13.6 </a:t>
            </a:r>
            <a:r>
              <a:rPr lang="en-US" dirty="0" err="1"/>
              <a:t>TeV</a:t>
            </a:r>
            <a:r>
              <a:rPr lang="en-US" dirty="0"/>
              <a:t> </a:t>
            </a:r>
          </a:p>
          <a:p>
            <a:r>
              <a:rPr lang="en-US" dirty="0"/>
              <a:t>Every 25 nano seconds</a:t>
            </a:r>
          </a:p>
        </p:txBody>
      </p:sp>
    </p:spTree>
    <p:extLst>
      <p:ext uri="{BB962C8B-B14F-4D97-AF65-F5344CB8AC3E}">
        <p14:creationId xmlns:p14="http://schemas.microsoft.com/office/powerpoint/2010/main" val="59699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3 0.00254 C 0.00104 -0.00579 0.0039 -0.01413 0.00885 -0.02431 C 0.01367 -0.0345 0.02057 -0.04908 0.02734 -0.0588 C 0.03411 -0.06852 0.04192 -0.07755 0.04934 -0.08218 C 0.0569 -0.08704 0.06575 -0.08496 0.07239 -0.08704 C 0.0789 -0.08913 0.08658 -0.09121 0.08906 -0.09491 C 0.09153 -0.09838 0.09322 -0.10556 0.08737 -0.10903 C 0.08151 -0.11227 0.06263 -0.11528 0.05377 -0.11528 C 0.04505 -0.11528 0.03763 -0.1125 0.03437 -0.10903 C 0.03112 -0.10533 0.03203 -0.097 0.03437 -0.09329 C 0.03671 -0.08959 0.04205 -0.0882 0.04856 -0.08704 C 0.05494 -0.08565 0.06601 -0.08357 0.07317 -0.08542 C 0.08046 -0.08727 0.09088 -0.09352 0.09179 -0.09792 C 0.09257 -0.10232 0.08463 -0.10903 0.07851 -0.11204 C 0.07239 -0.11528 0.0625 -0.11783 0.05468 -0.1169 C 0.04687 -0.11575 0.03463 -0.10996 0.03177 -0.10579 C 0.02877 -0.10163 0.03229 -0.09538 0.03711 -0.09167 C 0.04179 -0.08797 0.05429 -0.08473 0.06002 -0.0838 C 0.06575 -0.08311 0.06875 -0.0882 0.07148 -0.08704 C 0.07408 -0.08565 0.07148 -0.07848 0.07591 -0.07593 C 0.08033 -0.07362 0.09088 -0.07454 0.09791 -0.07292 C 0.10494 -0.0713 0.11341 -0.06899 0.11822 -0.06667 C 0.12304 -0.06436 0.12187 -0.06088 0.12708 -0.0588 C 0.13216 -0.05672 0.14075 -0.05602 0.14908 -0.05394 C 0.15742 -0.05186 0.16966 -0.04862 0.17734 -0.0463 C 0.18502 -0.04375 0.1901 -0.04352 0.19492 -0.03982 C 0.19987 -0.03635 0.20494 -0.02963 0.20638 -0.02431 C 0.20794 -0.01875 0.20807 -0.01343 0.20377 -0.00695 C 0.19947 -0.00047 0.19309 0.00972 0.18086 0.01504 C 0.16862 0.02013 0.14349 0.02291 0.13059 0.0243 C 0.11757 0.02592 0.1125 0.02592 0.10325 0.0243 C 0.09401 0.02291 0.0832 0.01898 0.075 0.01504 C 0.06679 0.01111 0.0582 0.00671 0.05377 0.00092 C 0.04934 -0.00487 0.04622 -0.01158 0.04856 -0.01945 C 0.05091 -0.02732 0.05559 -0.04028 0.06796 -0.0463 C 0.08033 -0.05232 0.10599 -0.0544 0.12265 -0.05556 C 0.13919 -0.05695 0.15403 -0.05741 0.16757 -0.05394 C 0.18112 -0.0507 0.19752 -0.04283 0.20377 -0.03519 C 0.21015 -0.02755 0.21171 -0.0176 0.20559 -0.00857 C 0.19934 0.00069 0.18177 0.01435 0.16679 0.01967 C 0.15169 0.025 0.13242 0.025 0.11562 0.02291 C 0.09869 0.02083 0.0776 0.01412 0.06523 0.00717 C 0.05286 4.81481E-6 0.05169 -0.01065 0.0414 -0.01945 C 0.03112 -0.02848 0.01731 -0.04098 0.00351 -0.0463 C -0.01029 -0.05139 -0.02605 -0.04746 -0.04154 -0.05093 C -0.05691 -0.0544 -0.07683 -0.05278 -0.08907 -0.06667 C -0.10144 -0.08056 -0.11107 -0.10764 -0.11563 -0.13403 C -0.12019 -0.16042 -0.11745 -0.19445 -0.11641 -0.225 C -0.1155 -0.25556 -0.11263 -0.29653 -0.10938 -0.3176 C -0.10612 -0.33889 -0.10651 -0.34167 -0.09701 -0.35209 C -0.08763 -0.3625 -0.07123 -0.37315 -0.053 -0.38033 C -0.03477 -0.38774 -0.01107 -0.39375 0.01237 -0.39607 C 0.03567 -0.39838 0.06328 -0.39746 0.08737 -0.39445 C 0.11145 -0.39167 0.1388 -0.38727 0.15703 -0.37871 C 0.17526 -0.37038 0.18854 -0.35371 0.19674 -0.34422 C 0.20494 -0.33496 0.20768 -0.33357 0.20638 -0.32223 C 0.2052 -0.31112 0.20403 -0.29051 0.18971 -0.27686 C 0.17526 -0.2632 0.14557 -0.24723 0.11992 -0.24075 C 0.0944 -0.23426 0.05898 -0.23704 0.03619 -0.2375 C 0.01341 -0.2382 0.00312 -0.23889 -0.0168 -0.24399 C -0.03659 -0.24885 -0.06745 -0.25625 -0.08295 -0.26737 C -0.09844 -0.27871 -0.10678 -0.29746 -0.10938 -0.31135 C -0.11211 -0.32524 -0.11107 -0.33774 -0.09883 -0.35047 C -0.08659 -0.36343 -0.0586 -0.37987 -0.0362 -0.3882 C -0.01381 -0.39653 0.01067 -0.40047 0.03528 -0.4007 C 0.05989 -0.40093 0.09192 -0.39352 0.11119 -0.38982 C 0.13046 -0.38612 0.14023 -0.3801 0.15091 -0.37871 C 0.16145 -0.37755 0.1677 -0.3838 0.17474 -0.38195 C 0.18164 -0.3801 0.19231 -0.36783 0.19231 -0.36783 C 0.19817 -0.3632 0.20377 -0.35672 0.21002 -0.35371 C 0.21614 -0.35047 0.2194 -0.34908 0.22942 -0.34908 C 0.23932 -0.34908 0.25924 -0.34862 0.26992 -0.35371 C 0.28072 -0.35857 0.2875 -0.36575 0.29375 -0.37871 C 0.30013 -0.3919 0.30911 -0.41181 0.30794 -0.43218 C 0.30677 -0.45255 0.30286 -0.48056 0.28671 -0.50116 C 0.27057 -0.52176 0.24192 -0.54098 0.2108 -0.55602 C 0.17981 -0.5713 0.13971 -0.58612 0.10052 -0.59213 C 0.06145 -0.59815 0.0125 -0.59445 -0.02383 -0.59213 C -0.06016 -0.58982 -0.08178 -0.59028 -0.11732 -0.57801 C -0.153 -0.56575 -0.21029 -0.54167 -0.23737 -0.51852 C -0.26446 -0.49514 -0.27787 -0.46551 -0.27969 -0.43843 C -0.28151 -0.41112 -0.27136 -0.37894 -0.24792 -0.35533 C -0.22448 -0.33149 -0.18256 -0.31019 -0.13946 -0.29561 C -0.09636 -0.28102 -0.04271 -0.26713 0.01054 -0.26737 C 0.0638 -0.2676 0.13541 -0.28264 0.17994 -0.29723 C 0.22447 -0.31181 0.25664 -0.33241 0.27786 -0.35533 C 0.29921 -0.37801 0.30898 -0.40672 0.30794 -0.4338 C 0.3069 -0.46065 0.29231 -0.49468 0.27174 -0.5169 C 0.25117 -0.53913 0.22304 -0.55371 0.18437 -0.56713 C 0.1457 -0.58033 0.08411 -0.59352 0.03971 -0.59676 C -0.00469 -0.60024 -0.03985 -0.59769 -0.08204 -0.5875 C -0.12422 -0.57732 -0.18217 -0.5551 -0.21355 -0.53565 C -0.2448 -0.51644 -0.25899 -0.48913 -0.26993 -0.4713 C -0.28099 -0.45348 -0.28125 -0.44584 -0.27969 -0.42894 C -0.27813 -0.41227 -0.28008 -0.3926 -0.26029 -0.37084 C -0.24037 -0.34931 -0.18907 -0.31343 -0.16055 -0.29885 C -0.13204 -0.28403 -0.11836 -0.28843 -0.08907 -0.28311 C -0.0599 -0.27778 -0.0224 -0.27269 0.01497 -0.26737 " pathEditMode="relative" ptsTypes="AAAAAAAAAAAAAAAAAAAAAAAAAAAAAAAAAAAAAAAAAAAAAAAAAAAAAAAAAAAAAAAAAAAAAAAAAAAAAAAAAAAAAAAAAAAAAAAAAA">
                                      <p:cBhvr>
                                        <p:cTn id="6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716 -0.01898 0.01433 -0.03773 0.02253 -0.05115 C 0.03073 -0.06481 0.04115 -0.07546 0.04935 -0.08125 C 0.05769 -0.08703 0.06524 -0.08333 0.07188 -0.08564 C 0.07852 -0.08796 0.08633 -0.09166 0.08946 -0.0956 C 0.09245 -0.09953 0.09401 -0.10555 0.08998 -0.10902 C 0.08607 -0.1125 0.07344 -0.11574 0.06563 -0.11666 C 0.05782 -0.11782 0.04883 -0.11759 0.0431 -0.11574 C 0.0375 -0.11365 0.03321 -0.10787 0.0319 -0.10463 C 0.0306 -0.10115 0.03086 -0.09838 0.03503 -0.0956 C 0.0392 -0.09282 0.05196 -0.08912 0.0569 -0.08796 C 0.06185 -0.08657 0.0612 -0.0875 0.06498 -0.08796 C 0.06888 -0.08819 0.07552 -0.08819 0.08008 -0.09004 C 0.08451 -0.09189 0.0918 -0.09467 0.09193 -0.09907 C 0.09206 -0.10324 0.08724 -0.1125 0.0806 -0.11574 C 0.07409 -0.11875 0.06042 -0.11944 0.05248 -0.11782 C 0.04466 -0.11643 0.03503 -0.11157 0.03321 -0.10671 C 0.03125 -0.10185 0.03633 -0.09189 0.04128 -0.08888 C 0.04623 -0.08611 0.05638 -0.09004 0.0625 -0.08888 C 0.06862 -0.08796 0.07396 -0.08472 0.07813 -0.0824 C 0.08229 -0.07986 0.08125 -0.07662 0.0875 -0.07453 C 0.09375 -0.07245 0.1086 -0.07222 0.11563 -0.07013 C 0.12279 -0.06805 0.12487 -0.06435 0.13008 -0.06226 C 0.13516 -0.06018 0.13854 -0.05949 0.14623 -0.05787 C 0.15404 -0.05625 0.16602 -0.05671 0.17631 -0.05231 C 0.18646 -0.04791 0.20313 -0.03981 0.20756 -0.03125 C 0.21198 -0.02268 0.21263 -0.00972 0.20313 -0.00115 C 0.19375 0.00741 0.1681 0.01667 0.15065 0.01991 C 0.13321 0.02315 0.11237 0.0213 0.09818 0.01875 C 0.08399 0.01644 0.07357 0.01112 0.06563 0.00556 C 0.05769 0 0.05235 -0.00763 0.05065 -0.01458 C 0.04896 -0.02129 0.04675 -0.02824 0.0556 -0.03564 C 0.06459 -0.04305 0.09076 -0.05532 0.10443 -0.05902 C 0.1181 -0.06273 0.12357 -0.05972 0.1375 -0.05787 C 0.15144 -0.05601 0.17591 -0.05416 0.18815 -0.04791 C 0.20039 -0.04166 0.21211 -0.03055 0.21068 -0.02013 C 0.20925 -0.00972 0.19427 0.00741 0.17943 0.01436 C 0.16446 0.0213 0.13854 0.02153 0.12123 0.02107 C 0.10404 0.02037 0.08776 0.01621 0.07565 0.01112 C 0.06354 0.00579 0.05586 -0.00347 0.04883 -0.01018 C 0.04167 -0.01666 0.04063 -0.02268 0.03321 -0.02893 C 0.02565 -0.03518 0.01563 -0.04351 0.00378 -0.04791 C -0.00807 -0.05231 -0.02461 -0.05277 -0.03815 -0.05555 C -0.05169 -0.05856 -0.0664 -0.05833 -0.07747 -0.06574 C -0.08854 -0.07314 -0.09765 -0.08426 -0.10442 -0.1 C -0.11106 -0.11597 -0.11666 -0.12569 -0.11744 -0.16111 C -0.11836 -0.19676 -0.11302 -0.28171 -0.10937 -0.31342 C -0.10573 -0.34513 -0.10455 -0.33981 -0.09557 -0.35115 C -0.08672 -0.36273 -0.0707 -0.375 -0.0556 -0.3824 C -0.04049 -0.38981 -0.0207 -0.39259 -0.00494 -0.3956 C 0.01081 -0.39861 0.02617 -0.3993 0.03881 -0.4 C 0.05144 -0.40092 0.05742 -0.40138 0.07071 -0.4 C 0.08386 -0.39884 0.0987 -0.39861 0.1181 -0.39236 C 0.13763 -0.38611 0.17253 -0.37569 0.1875 -0.36226 C 0.20261 -0.34907 0.21081 -0.3287 0.20821 -0.31226 C 0.2056 -0.29606 0.19649 -0.27708 0.17188 -0.26458 C 0.14727 -0.25185 0.08985 -0.24051 0.06068 -0.2368 C 0.03151 -0.2331 0.0181 -0.23796 -0.00312 -0.24236 C -0.02435 -0.24652 -0.04948 -0.25115 -0.06679 -0.26226 C -0.08424 -0.27338 -0.10221 -0.29467 -0.10755 -0.30902 C -0.11276 -0.32314 -0.10755 -0.33541 -0.09869 -0.34791 C -0.08984 -0.36018 -0.07838 -0.3743 -0.05429 -0.38333 C -0.03034 -0.39259 0.01433 -0.40162 0.04571 -0.40231 C 0.07696 -0.40301 0.11107 -0.39444 0.13373 -0.38796 C 0.15651 -0.38148 0.17019 -0.37222 0.1819 -0.36342 C 0.19375 -0.35463 0.20039 -0.34351 0.20443 -0.33564 C 0.20847 -0.32777 0.20677 -0.32407 0.20625 -0.31666 C 0.20573 -0.30949 0.20821 -0.30092 0.20131 -0.29236 C 0.1944 -0.28356 0.18373 -0.27314 0.16498 -0.26458 C 0.14636 -0.25578 0.11133 -0.24444 0.08946 -0.24004 C 0.06745 -0.23564 0.05326 -0.23958 0.03321 -0.23796 C 0.01302 -0.23611 -0.01119 -0.23148 -0.03125 -0.23009 C -0.05117 -0.2287 -0.07135 -0.23125 -0.08685 -0.23009 C -0.10234 -0.22893 -0.10768 -0.22569 -0.12435 -0.22338 C -0.14101 -0.22129 -0.16901 -0.21226 -0.18685 -0.21666 C -0.20481 -0.22129 -0.21836 -0.22615 -0.2319 -0.25 C -0.24544 -0.27407 -0.2608 -0.32963 -0.2681 -0.36018 C -0.27539 -0.39051 -0.27539 -0.41365 -0.27565 -0.4324 C -0.27578 -0.45115 -0.27565 -0.45856 -0.2694 -0.47245 C -0.26315 -0.48611 -0.25169 -0.50115 -0.23815 -0.51458 C -0.22461 -0.52801 -0.2181 -0.53958 -0.18815 -0.55231 C -0.15807 -0.56504 -0.09661 -0.58356 -0.05807 -0.5912 C -0.01966 -0.59884 0.00795 -0.59953 0.04258 -0.59791 C 0.07709 -0.59629 0.11159 -0.59421 0.14935 -0.58125 C 0.18724 -0.56828 0.24284 -0.54259 0.2694 -0.52013 C 0.29597 -0.49768 0.30391 -0.46782 0.30886 -0.44676 C 0.31367 -0.42569 0.30482 -0.40926 0.29883 -0.39351 C 0.29271 -0.37754 0.29011 -0.3662 0.27253 -0.35115 C 0.25495 -0.33611 0.23125 -0.31666 0.19323 -0.30347 C 0.15508 -0.29004 0.09974 -0.27291 0.04375 -0.27129 C -0.01211 -0.26944 -0.09336 -0.27754 -0.14244 -0.29351 C -0.19166 -0.30926 -0.22864 -0.34351 -0.2513 -0.36666 C -0.27383 -0.39004 -0.27942 -0.40902 -0.27812 -0.43356 C -0.27682 -0.45787 -0.26458 -0.49074 -0.2431 -0.51342 C -0.22161 -0.53634 -0.19088 -0.55578 -0.14935 -0.57013 C -0.10794 -0.58449 -0.03593 -0.5956 0.0056 -0.59907 C 0.04727 -0.60254 0.06341 -0.59884 0.1 -0.5912 C 0.13659 -0.58356 0.19219 -0.57129 0.225 -0.55347 C 0.25782 -0.53564 0.28334 -0.50555 0.29688 -0.48449 C 0.31055 -0.46365 0.30834 -0.44676 0.3069 -0.42777 C 0.3056 -0.40902 0.31029 -0.39351 0.28881 -0.37129 C 0.26732 -0.34907 0.21693 -0.31134 0.17813 -0.29444 C 0.13946 -0.27777 0.08321 -0.27407 0.05625 -0.27013 C 0.0293 -0.26597 0.02123 -0.26226 0.01628 -0.27013 " pathEditMode="relative" ptsTypes="AAAAAAAAAAAAAAAAAAAAAAAAAAAAAAAAAAAAAAAAAAAAAAAAAAAAAAAAAAAAAAAAAAAAAAAAAAAAAAAAAAAAAAAAAAAAAAAAAAAAAAAA">
                                      <p:cBhvr>
                                        <p:cTn id="8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1E7632-256B-E4AF-D241-3FAF3069366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Data Representation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7A0C39-7D0F-C1CF-26BD-08D8E1ADA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110B99-4EAE-3BAE-64BA-72E50089333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803966-9AF0-95D9-0B61-1FFFDF17E372}"/>
              </a:ext>
            </a:extLst>
          </p:cNvPr>
          <p:cNvSpPr txBox="1"/>
          <p:nvPr/>
        </p:nvSpPr>
        <p:spPr>
          <a:xfrm>
            <a:off x="6499645" y="1668342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CA" sz="1800" b="1" i="0" u="none" strike="noStrike" dirty="0">
                <a:solidFill>
                  <a:srgbClr val="595959"/>
                </a:solidFill>
                <a:effectLst/>
                <a:latin typeface="Lato" panose="020F0502020204030203" pitchFamily="34" charset="0"/>
              </a:rPr>
              <a:t>Data encoded into each point</a:t>
            </a:r>
            <a:endParaRPr lang="en-CA" b="0" dirty="0">
              <a:effectLst/>
            </a:endParaRPr>
          </a:p>
          <a:p>
            <a:br>
              <a:rPr lang="en-CA" dirty="0"/>
            </a:b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8602B8E-307B-9D46-281A-53590F7263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955322"/>
              </p:ext>
            </p:extLst>
          </p:nvPr>
        </p:nvGraphicFramePr>
        <p:xfrm>
          <a:off x="7835153" y="2115674"/>
          <a:ext cx="3424984" cy="3669318"/>
        </p:xfrm>
        <a:graphic>
          <a:graphicData uri="http://schemas.openxmlformats.org/drawingml/2006/table">
            <a:tbl>
              <a:tblPr/>
              <a:tblGrid>
                <a:gridCol w="3424984">
                  <a:extLst>
                    <a:ext uri="{9D8B030D-6E8A-4147-A177-3AD203B41FA5}">
                      <a16:colId xmlns:a16="http://schemas.microsoft.com/office/drawing/2014/main" val="3761348301"/>
                    </a:ext>
                  </a:extLst>
                </a:gridCol>
              </a:tblGrid>
              <a:tr h="65922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Point type (e.g. cell hit, track, padding)</a:t>
                      </a:r>
                      <a:endParaRPr lang="en-CA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4294012"/>
                  </a:ext>
                </a:extLst>
              </a:tr>
              <a:tr h="43001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Δ</a:t>
                      </a: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</a:t>
                      </a:r>
                      <a:endParaRPr lang="en-CA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7676754"/>
                  </a:ext>
                </a:extLst>
              </a:tr>
              <a:tr h="43001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Track Identifier (for tracks)</a:t>
                      </a:r>
                      <a:endParaRPr lang="en-CA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2947071"/>
                  </a:ext>
                </a:extLst>
              </a:tr>
              <a:tr h="43001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Normalized coordinates</a:t>
                      </a:r>
                      <a:endParaRPr lang="en-CA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2476458"/>
                  </a:ext>
                </a:extLst>
              </a:tr>
              <a:tr h="43001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Track ꭓ</a:t>
                      </a:r>
                      <a:r>
                        <a:rPr lang="en-CA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/dof (for tracks)</a:t>
                      </a:r>
                      <a:endParaRPr lang="en-CA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3339732"/>
                  </a:ext>
                </a:extLst>
              </a:tr>
              <a:tr h="43001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Cell E (for cells)</a:t>
                      </a:r>
                      <a:endParaRPr lang="en-CA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914821"/>
                  </a:ext>
                </a:extLst>
              </a:tr>
              <a:tr h="43001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Track pt (for tracks)</a:t>
                      </a:r>
                      <a:endParaRPr lang="en-CA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8068136"/>
                  </a:ext>
                </a:extLst>
              </a:tr>
              <a:tr h="43001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Cell Sigma (for cells)</a:t>
                      </a:r>
                      <a:endParaRPr lang="en-CA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4797648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85EC98C7-A949-06AD-6431-7FE7C1BD9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9197" y="2309079"/>
            <a:ext cx="13447790" cy="486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Picture 9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30179FC9-7F6A-BDD8-E5F6-3846719DF6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088" t="36152" r="24902" b="27353"/>
          <a:stretch/>
        </p:blipFill>
        <p:spPr>
          <a:xfrm>
            <a:off x="1222851" y="1668342"/>
            <a:ext cx="4609040" cy="33634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B89270-32A0-2875-97EE-6E8B2520DB1E}"/>
              </a:ext>
            </a:extLst>
          </p:cNvPr>
          <p:cNvSpPr txBox="1"/>
          <p:nvPr/>
        </p:nvSpPr>
        <p:spPr>
          <a:xfrm>
            <a:off x="810132" y="1220111"/>
            <a:ext cx="6397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is represented as a single combined point cloud</a:t>
            </a:r>
          </a:p>
        </p:txBody>
      </p:sp>
    </p:spTree>
    <p:extLst>
      <p:ext uri="{BB962C8B-B14F-4D97-AF65-F5344CB8AC3E}">
        <p14:creationId xmlns:p14="http://schemas.microsoft.com/office/powerpoint/2010/main" val="42366329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E61349-7E4F-DDDA-8B36-9F887FA7173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Representing the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F4A31-45CA-B961-097F-F475FA88AE8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7A2316-3FD0-433F-0A76-21DFEAF0E6D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4DBC8B-38E7-6ED0-82F7-9EDE50F57E6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dirty="0" err="1"/>
              <a:t>PointNet</a:t>
            </a:r>
            <a:r>
              <a:rPr lang="en-US" dirty="0"/>
              <a:t> allows us to represent data as a point cloud</a:t>
            </a:r>
          </a:p>
          <a:p>
            <a:r>
              <a:rPr lang="en-US" dirty="0"/>
              <a:t>Data is encoded into 11 dimensions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06600D-4321-3871-9AAF-973FA916091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1F46E-F125-0021-F893-CFC459708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9B412A-ABD7-9B73-9467-1401F61AB2A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3587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7A90FB-B84D-D94F-E4C8-48BFF3EE5A9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Modal collapse – our high complexity challenge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69C48D-0EF4-9323-FBAD-68BC7E053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2C7453-209A-A03F-1C2D-D835130C982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136A08AD-D62E-AEEA-289B-10E680846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66" y="2381250"/>
            <a:ext cx="12192000" cy="413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151A2F-621D-D5F0-AB3D-60F434495FEE}"/>
              </a:ext>
            </a:extLst>
          </p:cNvPr>
          <p:cNvSpPr txBox="1"/>
          <p:nvPr/>
        </p:nvSpPr>
        <p:spPr>
          <a:xfrm>
            <a:off x="149092" y="1807324"/>
            <a:ext cx="165942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Healthy Model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0DB155-E49C-5779-34BD-600D61618326}"/>
              </a:ext>
            </a:extLst>
          </p:cNvPr>
          <p:cNvSpPr txBox="1"/>
          <p:nvPr/>
        </p:nvSpPr>
        <p:spPr>
          <a:xfrm>
            <a:off x="8138770" y="1629300"/>
            <a:ext cx="312136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CA" sz="1800" b="0" i="0" u="none" strike="noStrike" dirty="0">
                <a:effectLst/>
              </a:rPr>
              <a:t>Large event-negative regime</a:t>
            </a:r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4D3548C-ECDE-1CAA-2F97-ED7F12E0195B}"/>
              </a:ext>
            </a:extLst>
          </p:cNvPr>
          <p:cNvCxnSpPr>
            <a:cxnSpLocks/>
          </p:cNvCxnSpPr>
          <p:nvPr/>
        </p:nvCxnSpPr>
        <p:spPr>
          <a:xfrm>
            <a:off x="810132" y="2337989"/>
            <a:ext cx="337350" cy="2903997"/>
          </a:xfrm>
          <a:prstGeom prst="straightConnector1">
            <a:avLst/>
          </a:prstGeom>
          <a:ln w="793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1068B58-17BB-5D87-CA34-C61829A43549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7620000" y="1998632"/>
            <a:ext cx="2079454" cy="3774639"/>
          </a:xfrm>
          <a:prstGeom prst="straightConnector1">
            <a:avLst/>
          </a:prstGeom>
          <a:ln w="793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412C5279-80A4-348B-286D-C09E3FCEE4A5}"/>
              </a:ext>
            </a:extLst>
          </p:cNvPr>
          <p:cNvSpPr/>
          <p:nvPr/>
        </p:nvSpPr>
        <p:spPr>
          <a:xfrm>
            <a:off x="5827059" y="5827270"/>
            <a:ext cx="3585881" cy="430629"/>
          </a:xfrm>
          <a:prstGeom prst="ellipse">
            <a:avLst/>
          </a:prstGeom>
          <a:noFill/>
          <a:ln w="666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B78C720-077F-9D9D-D311-ACE8F53CA391}"/>
              </a:ext>
            </a:extLst>
          </p:cNvPr>
          <p:cNvSpPr/>
          <p:nvPr/>
        </p:nvSpPr>
        <p:spPr>
          <a:xfrm rot="19586395">
            <a:off x="-177260" y="5017229"/>
            <a:ext cx="3585881" cy="430629"/>
          </a:xfrm>
          <a:prstGeom prst="ellipse">
            <a:avLst/>
          </a:prstGeom>
          <a:noFill/>
          <a:ln w="666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F32BA1-A2AD-4BAB-487C-155813EDFAEB}"/>
              </a:ext>
            </a:extLst>
          </p:cNvPr>
          <p:cNvSpPr txBox="1"/>
          <p:nvPr/>
        </p:nvSpPr>
        <p:spPr>
          <a:xfrm>
            <a:off x="931864" y="807098"/>
            <a:ext cx="692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Modal Collapse is a phenomenon where the model chooses a trivial solution and applies it where it shouldn't</a:t>
            </a:r>
          </a:p>
        </p:txBody>
      </p:sp>
    </p:spTree>
    <p:extLst>
      <p:ext uri="{BB962C8B-B14F-4D97-AF65-F5344CB8AC3E}">
        <p14:creationId xmlns:p14="http://schemas.microsoft.com/office/powerpoint/2010/main" val="3600043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980DAD-FBF3-3975-9E5C-863710CF4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BD090-5B63-120F-9AEF-EE72B433DB6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584E0E6-23A0-ED84-E4FC-37AED55A5F4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How are we planning on translating this success? – </a:t>
            </a:r>
            <a:r>
              <a:rPr lang="en-US" dirty="0" err="1"/>
              <a:t>Transer</a:t>
            </a:r>
            <a:r>
              <a:rPr lang="en-US" dirty="0"/>
              <a:t> Learning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B459EA-F086-B315-BE1D-C1A304948E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6774652D-1AB7-D4EB-89D8-C69318812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3136900"/>
            <a:ext cx="12192000" cy="337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CCAFC0-3507-5E4E-4ACB-C0BB10821FBD}"/>
              </a:ext>
            </a:extLst>
          </p:cNvPr>
          <p:cNvSpPr txBox="1"/>
          <p:nvPr/>
        </p:nvSpPr>
        <p:spPr>
          <a:xfrm>
            <a:off x="6813177" y="2061917"/>
            <a:ext cx="61318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CA" sz="1800" b="0" i="0" u="none" strike="noStrike" dirty="0">
                <a:solidFill>
                  <a:srgbClr val="595959"/>
                </a:solidFill>
                <a:effectLst/>
                <a:latin typeface="Lato" panose="020F0502020204030203" pitchFamily="34" charset="0"/>
              </a:rPr>
              <a:t>End of data injection phase</a:t>
            </a:r>
            <a:endParaRPr lang="en-CA" b="0" dirty="0">
              <a:effectLst/>
            </a:endParaRPr>
          </a:p>
          <a:p>
            <a:br>
              <a:rPr lang="en-CA" dirty="0"/>
            </a:b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67DF2F-BAE1-9701-C9A9-646B51D5167A}"/>
              </a:ext>
            </a:extLst>
          </p:cNvPr>
          <p:cNvSpPr txBox="1"/>
          <p:nvPr/>
        </p:nvSpPr>
        <p:spPr>
          <a:xfrm>
            <a:off x="931863" y="1057835"/>
            <a:ext cx="7772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Should I even include this?</a:t>
            </a:r>
          </a:p>
          <a:p>
            <a:endParaRPr lang="en-US" dirty="0"/>
          </a:p>
          <a:p>
            <a:r>
              <a:rPr lang="en-US" dirty="0"/>
              <a:t>I think it could get a little </a:t>
            </a:r>
            <a:r>
              <a:rPr lang="en-US" dirty="0" err="1"/>
              <a:t>techincal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6516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DAE1C2-AAA3-90CA-6173-113DBDD2E77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Image References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7E2514-6B93-3E0A-0FB3-19CEA986C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00708C-F259-748B-0273-814FAC8BFEA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D6C87A-D703-B20E-53D3-E125D3D25DB4}"/>
              </a:ext>
            </a:extLst>
          </p:cNvPr>
          <p:cNvSpPr txBox="1"/>
          <p:nvPr/>
        </p:nvSpPr>
        <p:spPr>
          <a:xfrm>
            <a:off x="638548" y="1417667"/>
            <a:ext cx="11553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Evidence for associated production of a Higgs boson with a top quark pair in final states with electrons, muons, and hadronically decaying $\tau$ leptons at $\sqrt{s} =$ 13 </a:t>
            </a:r>
            <a:r>
              <a:rPr lang="en-US" dirty="0" err="1"/>
              <a:t>TeV</a:t>
            </a:r>
            <a:r>
              <a:rPr lang="en-US" dirty="0"/>
              <a:t> - Scientific Figure on ResearchGate. Available from: https://</a:t>
            </a:r>
            <a:r>
              <a:rPr lang="en-US" dirty="0" err="1"/>
              <a:t>www.researchgate.net</a:t>
            </a:r>
            <a:r>
              <a:rPr lang="en-US" dirty="0"/>
              <a:t>/figure/An-example-of-a-Feynman-diagram-for-ttH-production-with-subsequent-decay-of-the-Higgs_fig1_323796380 [accessed 18 Aug 2024]</a:t>
            </a:r>
          </a:p>
        </p:txBody>
      </p:sp>
    </p:spTree>
    <p:extLst>
      <p:ext uri="{BB962C8B-B14F-4D97-AF65-F5344CB8AC3E}">
        <p14:creationId xmlns:p14="http://schemas.microsoft.com/office/powerpoint/2010/main" val="2373043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304E32-1785-221C-BC3D-2E28E766DB9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What happens when we collide?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1B60E-7354-EF03-DEE0-38FE7A1BA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26" name="Picture 2" descr="LHC scientists detect most favored Higgs decay | News">
            <a:extLst>
              <a:ext uri="{FF2B5EF4-FFF2-40B4-BE49-F238E27FC236}">
                <a16:creationId xmlns:a16="http://schemas.microsoft.com/office/drawing/2014/main" id="{713CC18D-6EF6-4AC5-228A-6C6F0310D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091" y="670870"/>
            <a:ext cx="8667341" cy="572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99BD5B0-D7D0-64CB-5DED-24D46100BCEE}"/>
              </a:ext>
            </a:extLst>
          </p:cNvPr>
          <p:cNvSpPr txBox="1"/>
          <p:nvPr/>
        </p:nvSpPr>
        <p:spPr>
          <a:xfrm>
            <a:off x="0" y="6565766"/>
            <a:ext cx="61077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Image: http://</a:t>
            </a:r>
            <a:r>
              <a:rPr lang="en-US" sz="1200" dirty="0" err="1"/>
              <a:t>news.fnal.gov</a:t>
            </a:r>
            <a:r>
              <a:rPr lang="en-US" sz="1200" dirty="0"/>
              <a:t>/2018/08/</a:t>
            </a:r>
            <a:r>
              <a:rPr lang="en-US" sz="1200" dirty="0" err="1"/>
              <a:t>lhc</a:t>
            </a:r>
            <a:r>
              <a:rPr lang="en-US" sz="1200" dirty="0"/>
              <a:t>-scientists-detect-most-favored-</a:t>
            </a:r>
            <a:r>
              <a:rPr lang="en-US" sz="1200" dirty="0" err="1"/>
              <a:t>higgs</a:t>
            </a:r>
            <a:r>
              <a:rPr lang="en-US" sz="1200" dirty="0"/>
              <a:t>-decay/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11FC0A0-326B-6ABE-C7FB-D9F64B4AA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566" y="7263287"/>
            <a:ext cx="5058091" cy="324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16C3FE-BC4B-0D4F-9A2E-BD2325A9D719}"/>
              </a:ext>
            </a:extLst>
          </p:cNvPr>
          <p:cNvSpPr txBox="1"/>
          <p:nvPr/>
        </p:nvSpPr>
        <p:spPr>
          <a:xfrm>
            <a:off x="0" y="7547724"/>
            <a:ext cx="107736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(R): https://</a:t>
            </a:r>
            <a:r>
              <a:rPr lang="en-US" sz="1200" dirty="0" err="1"/>
              <a:t>www.researchgate.net</a:t>
            </a:r>
            <a:r>
              <a:rPr lang="en-US" sz="1200" dirty="0"/>
              <a:t>/figure/An-example-of-a-Feynman-diagram-for-ttH-production-with-subsequent-decay-of-the-Higgs_fig1_323796380</a:t>
            </a:r>
          </a:p>
        </p:txBody>
      </p:sp>
    </p:spTree>
    <p:extLst>
      <p:ext uri="{BB962C8B-B14F-4D97-AF65-F5344CB8AC3E}">
        <p14:creationId xmlns:p14="http://schemas.microsoft.com/office/powerpoint/2010/main" val="1020627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304E32-1785-221C-BC3D-2E28E766DB9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Particle Flow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1B60E-7354-EF03-DEE0-38FE7A1BA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9BD5B0-D7D0-64CB-5DED-24D46100BCEE}"/>
              </a:ext>
            </a:extLst>
          </p:cNvPr>
          <p:cNvSpPr txBox="1"/>
          <p:nvPr/>
        </p:nvSpPr>
        <p:spPr>
          <a:xfrm>
            <a:off x="0" y="6538523"/>
            <a:ext cx="48990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Image: https://w3.lnf.infn.it/research/theoretical-physics/</a:t>
            </a:r>
            <a:r>
              <a:rPr lang="en-US" sz="1200" dirty="0" err="1"/>
              <a:t>enp</a:t>
            </a:r>
            <a:r>
              <a:rPr lang="en-US" sz="1200" dirty="0"/>
              <a:t>/?lang=</a:t>
            </a:r>
            <a:r>
              <a:rPr lang="en-US" sz="1200" dirty="0" err="1"/>
              <a:t>en</a:t>
            </a:r>
            <a:endParaRPr lang="en-US" sz="1200" dirty="0"/>
          </a:p>
        </p:txBody>
      </p:sp>
      <p:pic>
        <p:nvPicPr>
          <p:cNvPr id="1028" name="Picture 4" descr="ENP | INFN-LNF">
            <a:extLst>
              <a:ext uri="{FF2B5EF4-FFF2-40B4-BE49-F238E27FC236}">
                <a16:creationId xmlns:a16="http://schemas.microsoft.com/office/drawing/2014/main" id="{99C0FE7A-A230-042B-2637-050493083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774" y="437499"/>
            <a:ext cx="5811362" cy="529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FD38CD1-FDE6-3479-B86D-D7EC0F88A47B}"/>
              </a:ext>
            </a:extLst>
          </p:cNvPr>
          <p:cNvSpPr txBox="1"/>
          <p:nvPr/>
        </p:nvSpPr>
        <p:spPr>
          <a:xfrm>
            <a:off x="810132" y="1081668"/>
            <a:ext cx="35388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While the results are interesting, </a:t>
            </a:r>
            <a:r>
              <a:rPr lang="en-US" b="1" dirty="0"/>
              <a:t>we care about the fundamental physics</a:t>
            </a:r>
            <a:r>
              <a:rPr lang="en-US" dirty="0"/>
              <a:t>, which requires understanding the decay process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1AC199-E2FA-B142-6ED4-FE8EBB5D29FB}"/>
              </a:ext>
            </a:extLst>
          </p:cNvPr>
          <p:cNvSpPr txBox="1"/>
          <p:nvPr/>
        </p:nvSpPr>
        <p:spPr>
          <a:xfrm>
            <a:off x="810132" y="3107463"/>
            <a:ext cx="35388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Particle Flow is the practice of </a:t>
            </a:r>
            <a:r>
              <a:rPr lang="en-US" b="1" dirty="0"/>
              <a:t>piecing together the signals from multiple detectors </a:t>
            </a:r>
            <a:r>
              <a:rPr lang="en-US" dirty="0"/>
              <a:t>so that we have the information to </a:t>
            </a:r>
            <a:r>
              <a:rPr lang="en-US" b="1" dirty="0"/>
              <a:t>reconstruct the event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35B7D62-AF66-60F7-479C-A0A4067BFDE9}"/>
              </a:ext>
            </a:extLst>
          </p:cNvPr>
          <p:cNvSpPr/>
          <p:nvPr/>
        </p:nvSpPr>
        <p:spPr>
          <a:xfrm>
            <a:off x="7233142" y="2383253"/>
            <a:ext cx="1594625" cy="1382751"/>
          </a:xfrm>
          <a:prstGeom prst="ellipse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A0437A2-E504-85DA-ABD7-BD6B7D981149}"/>
              </a:ext>
            </a:extLst>
          </p:cNvPr>
          <p:cNvSpPr/>
          <p:nvPr/>
        </p:nvSpPr>
        <p:spPr>
          <a:xfrm>
            <a:off x="5040351" y="312234"/>
            <a:ext cx="5631366" cy="5653668"/>
          </a:xfrm>
          <a:custGeom>
            <a:avLst/>
            <a:gdLst>
              <a:gd name="connsiteX0" fmla="*/ 657922 w 5631366"/>
              <a:gd name="connsiteY0" fmla="*/ 3490332 h 5653668"/>
              <a:gd name="connsiteX1" fmla="*/ 1159727 w 5631366"/>
              <a:gd name="connsiteY1" fmla="*/ 3334215 h 5653668"/>
              <a:gd name="connsiteX2" fmla="*/ 1293542 w 5631366"/>
              <a:gd name="connsiteY2" fmla="*/ 2642839 h 5653668"/>
              <a:gd name="connsiteX3" fmla="*/ 1360449 w 5631366"/>
              <a:gd name="connsiteY3" fmla="*/ 2074127 h 5653668"/>
              <a:gd name="connsiteX4" fmla="*/ 1672683 w 5631366"/>
              <a:gd name="connsiteY4" fmla="*/ 1527717 h 5653668"/>
              <a:gd name="connsiteX5" fmla="*/ 1984917 w 5631366"/>
              <a:gd name="connsiteY5" fmla="*/ 1260088 h 5653668"/>
              <a:gd name="connsiteX6" fmla="*/ 2486722 w 5631366"/>
              <a:gd name="connsiteY6" fmla="*/ 1193181 h 5653668"/>
              <a:gd name="connsiteX7" fmla="*/ 3033132 w 5631366"/>
              <a:gd name="connsiteY7" fmla="*/ 947854 h 5653668"/>
              <a:gd name="connsiteX8" fmla="*/ 3757961 w 5631366"/>
              <a:gd name="connsiteY8" fmla="*/ 959005 h 5653668"/>
              <a:gd name="connsiteX9" fmla="*/ 4025590 w 5631366"/>
              <a:gd name="connsiteY9" fmla="*/ 1182029 h 5653668"/>
              <a:gd name="connsiteX10" fmla="*/ 4204010 w 5631366"/>
              <a:gd name="connsiteY10" fmla="*/ 1471961 h 5653668"/>
              <a:gd name="connsiteX11" fmla="*/ 4505093 w 5631366"/>
              <a:gd name="connsiteY11" fmla="*/ 1884556 h 5653668"/>
              <a:gd name="connsiteX12" fmla="*/ 4460488 w 5631366"/>
              <a:gd name="connsiteY12" fmla="*/ 2230244 h 5653668"/>
              <a:gd name="connsiteX13" fmla="*/ 4493942 w 5631366"/>
              <a:gd name="connsiteY13" fmla="*/ 2520176 h 5653668"/>
              <a:gd name="connsiteX14" fmla="*/ 4728117 w 5631366"/>
              <a:gd name="connsiteY14" fmla="*/ 2821259 h 5653668"/>
              <a:gd name="connsiteX15" fmla="*/ 4895386 w 5631366"/>
              <a:gd name="connsiteY15" fmla="*/ 3044283 h 5653668"/>
              <a:gd name="connsiteX16" fmla="*/ 4806176 w 5631366"/>
              <a:gd name="connsiteY16" fmla="*/ 3534937 h 5653668"/>
              <a:gd name="connsiteX17" fmla="*/ 4226312 w 5631366"/>
              <a:gd name="connsiteY17" fmla="*/ 3691054 h 5653668"/>
              <a:gd name="connsiteX18" fmla="*/ 3902927 w 5631366"/>
              <a:gd name="connsiteY18" fmla="*/ 3813717 h 5653668"/>
              <a:gd name="connsiteX19" fmla="*/ 3746810 w 5631366"/>
              <a:gd name="connsiteY19" fmla="*/ 4237464 h 5653668"/>
              <a:gd name="connsiteX20" fmla="*/ 3501483 w 5631366"/>
              <a:gd name="connsiteY20" fmla="*/ 4583151 h 5653668"/>
              <a:gd name="connsiteX21" fmla="*/ 3245005 w 5631366"/>
              <a:gd name="connsiteY21" fmla="*/ 4750420 h 5653668"/>
              <a:gd name="connsiteX22" fmla="*/ 2609386 w 5631366"/>
              <a:gd name="connsiteY22" fmla="*/ 4783873 h 5653668"/>
              <a:gd name="connsiteX23" fmla="*/ 2408664 w 5631366"/>
              <a:gd name="connsiteY23" fmla="*/ 4594303 h 5653668"/>
              <a:gd name="connsiteX24" fmla="*/ 2319454 w 5631366"/>
              <a:gd name="connsiteY24" fmla="*/ 4337825 h 5653668"/>
              <a:gd name="connsiteX25" fmla="*/ 2007220 w 5631366"/>
              <a:gd name="connsiteY25" fmla="*/ 4059044 h 5653668"/>
              <a:gd name="connsiteX26" fmla="*/ 1628078 w 5631366"/>
              <a:gd name="connsiteY26" fmla="*/ 3914078 h 5653668"/>
              <a:gd name="connsiteX27" fmla="*/ 1460810 w 5631366"/>
              <a:gd name="connsiteY27" fmla="*/ 3746810 h 5653668"/>
              <a:gd name="connsiteX28" fmla="*/ 1193181 w 5631366"/>
              <a:gd name="connsiteY28" fmla="*/ 3378820 h 5653668"/>
              <a:gd name="connsiteX29" fmla="*/ 680225 w 5631366"/>
              <a:gd name="connsiteY29" fmla="*/ 3579542 h 5653668"/>
              <a:gd name="connsiteX30" fmla="*/ 724829 w 5631366"/>
              <a:gd name="connsiteY30" fmla="*/ 3735659 h 5653668"/>
              <a:gd name="connsiteX31" fmla="*/ 1070517 w 5631366"/>
              <a:gd name="connsiteY31" fmla="*/ 4114800 h 5653668"/>
              <a:gd name="connsiteX32" fmla="*/ 1550020 w 5631366"/>
              <a:gd name="connsiteY32" fmla="*/ 4806176 h 5653668"/>
              <a:gd name="connsiteX33" fmla="*/ 2230244 w 5631366"/>
              <a:gd name="connsiteY33" fmla="*/ 5430644 h 5653668"/>
              <a:gd name="connsiteX34" fmla="*/ 3144644 w 5631366"/>
              <a:gd name="connsiteY34" fmla="*/ 5653668 h 5653668"/>
              <a:gd name="connsiteX35" fmla="*/ 4070195 w 5631366"/>
              <a:gd name="connsiteY35" fmla="*/ 5274527 h 5653668"/>
              <a:gd name="connsiteX36" fmla="*/ 4315522 w 5631366"/>
              <a:gd name="connsiteY36" fmla="*/ 4705815 h 5653668"/>
              <a:gd name="connsiteX37" fmla="*/ 4795025 w 5631366"/>
              <a:gd name="connsiteY37" fmla="*/ 4047893 h 5653668"/>
              <a:gd name="connsiteX38" fmla="*/ 5229922 w 5631366"/>
              <a:gd name="connsiteY38" fmla="*/ 3657600 h 5653668"/>
              <a:gd name="connsiteX39" fmla="*/ 5553308 w 5631366"/>
              <a:gd name="connsiteY39" fmla="*/ 3233854 h 5653668"/>
              <a:gd name="connsiteX40" fmla="*/ 5631366 w 5631366"/>
              <a:gd name="connsiteY40" fmla="*/ 2464420 h 5653668"/>
              <a:gd name="connsiteX41" fmla="*/ 5497551 w 5631366"/>
              <a:gd name="connsiteY41" fmla="*/ 1851103 h 5653668"/>
              <a:gd name="connsiteX42" fmla="*/ 5218771 w 5631366"/>
              <a:gd name="connsiteY42" fmla="*/ 1115122 h 5653668"/>
              <a:gd name="connsiteX43" fmla="*/ 4783873 w 5631366"/>
              <a:gd name="connsiteY43" fmla="*/ 724829 h 5653668"/>
              <a:gd name="connsiteX44" fmla="*/ 4605454 w 5631366"/>
              <a:gd name="connsiteY44" fmla="*/ 401444 h 5653668"/>
              <a:gd name="connsiteX45" fmla="*/ 3724508 w 5631366"/>
              <a:gd name="connsiteY45" fmla="*/ 89210 h 5653668"/>
              <a:gd name="connsiteX46" fmla="*/ 3066586 w 5631366"/>
              <a:gd name="connsiteY46" fmla="*/ 0 h 5653668"/>
              <a:gd name="connsiteX47" fmla="*/ 2152186 w 5631366"/>
              <a:gd name="connsiteY47" fmla="*/ 156117 h 5653668"/>
              <a:gd name="connsiteX48" fmla="*/ 947854 w 5631366"/>
              <a:gd name="connsiteY48" fmla="*/ 669073 h 5653668"/>
              <a:gd name="connsiteX49" fmla="*/ 189571 w 5631366"/>
              <a:gd name="connsiteY49" fmla="*/ 1583473 h 5653668"/>
              <a:gd name="connsiteX50" fmla="*/ 0 w 5631366"/>
              <a:gd name="connsiteY50" fmla="*/ 2442117 h 5653668"/>
              <a:gd name="connsiteX51" fmla="*/ 44605 w 5631366"/>
              <a:gd name="connsiteY51" fmla="*/ 3010829 h 5653668"/>
              <a:gd name="connsiteX52" fmla="*/ 245327 w 5631366"/>
              <a:gd name="connsiteY52" fmla="*/ 3523786 h 5653668"/>
              <a:gd name="connsiteX53" fmla="*/ 657922 w 5631366"/>
              <a:gd name="connsiteY53" fmla="*/ 3490332 h 5653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631366" h="5653668">
                <a:moveTo>
                  <a:pt x="657922" y="3490332"/>
                </a:moveTo>
                <a:lnTo>
                  <a:pt x="1159727" y="3334215"/>
                </a:lnTo>
                <a:lnTo>
                  <a:pt x="1293542" y="2642839"/>
                </a:lnTo>
                <a:lnTo>
                  <a:pt x="1360449" y="2074127"/>
                </a:lnTo>
                <a:lnTo>
                  <a:pt x="1672683" y="1527717"/>
                </a:lnTo>
                <a:lnTo>
                  <a:pt x="1984917" y="1260088"/>
                </a:lnTo>
                <a:lnTo>
                  <a:pt x="2486722" y="1193181"/>
                </a:lnTo>
                <a:lnTo>
                  <a:pt x="3033132" y="947854"/>
                </a:lnTo>
                <a:lnTo>
                  <a:pt x="3757961" y="959005"/>
                </a:lnTo>
                <a:lnTo>
                  <a:pt x="4025590" y="1182029"/>
                </a:lnTo>
                <a:lnTo>
                  <a:pt x="4204010" y="1471961"/>
                </a:lnTo>
                <a:lnTo>
                  <a:pt x="4505093" y="1884556"/>
                </a:lnTo>
                <a:lnTo>
                  <a:pt x="4460488" y="2230244"/>
                </a:lnTo>
                <a:lnTo>
                  <a:pt x="4493942" y="2520176"/>
                </a:lnTo>
                <a:lnTo>
                  <a:pt x="4728117" y="2821259"/>
                </a:lnTo>
                <a:lnTo>
                  <a:pt x="4895386" y="3044283"/>
                </a:lnTo>
                <a:lnTo>
                  <a:pt x="4806176" y="3534937"/>
                </a:lnTo>
                <a:lnTo>
                  <a:pt x="4226312" y="3691054"/>
                </a:lnTo>
                <a:lnTo>
                  <a:pt x="3902927" y="3813717"/>
                </a:lnTo>
                <a:lnTo>
                  <a:pt x="3746810" y="4237464"/>
                </a:lnTo>
                <a:lnTo>
                  <a:pt x="3501483" y="4583151"/>
                </a:lnTo>
                <a:lnTo>
                  <a:pt x="3245005" y="4750420"/>
                </a:lnTo>
                <a:lnTo>
                  <a:pt x="2609386" y="4783873"/>
                </a:lnTo>
                <a:lnTo>
                  <a:pt x="2408664" y="4594303"/>
                </a:lnTo>
                <a:lnTo>
                  <a:pt x="2319454" y="4337825"/>
                </a:lnTo>
                <a:lnTo>
                  <a:pt x="2007220" y="4059044"/>
                </a:lnTo>
                <a:lnTo>
                  <a:pt x="1628078" y="3914078"/>
                </a:lnTo>
                <a:lnTo>
                  <a:pt x="1460810" y="3746810"/>
                </a:lnTo>
                <a:lnTo>
                  <a:pt x="1193181" y="3378820"/>
                </a:lnTo>
                <a:lnTo>
                  <a:pt x="680225" y="3579542"/>
                </a:lnTo>
                <a:lnTo>
                  <a:pt x="724829" y="3735659"/>
                </a:lnTo>
                <a:lnTo>
                  <a:pt x="1070517" y="4114800"/>
                </a:lnTo>
                <a:lnTo>
                  <a:pt x="1550020" y="4806176"/>
                </a:lnTo>
                <a:lnTo>
                  <a:pt x="2230244" y="5430644"/>
                </a:lnTo>
                <a:lnTo>
                  <a:pt x="3144644" y="5653668"/>
                </a:lnTo>
                <a:lnTo>
                  <a:pt x="4070195" y="5274527"/>
                </a:lnTo>
                <a:lnTo>
                  <a:pt x="4315522" y="4705815"/>
                </a:lnTo>
                <a:lnTo>
                  <a:pt x="4795025" y="4047893"/>
                </a:lnTo>
                <a:lnTo>
                  <a:pt x="5229922" y="3657600"/>
                </a:lnTo>
                <a:lnTo>
                  <a:pt x="5553308" y="3233854"/>
                </a:lnTo>
                <a:lnTo>
                  <a:pt x="5631366" y="2464420"/>
                </a:lnTo>
                <a:lnTo>
                  <a:pt x="5497551" y="1851103"/>
                </a:lnTo>
                <a:lnTo>
                  <a:pt x="5218771" y="1115122"/>
                </a:lnTo>
                <a:lnTo>
                  <a:pt x="4783873" y="724829"/>
                </a:lnTo>
                <a:lnTo>
                  <a:pt x="4605454" y="401444"/>
                </a:lnTo>
                <a:lnTo>
                  <a:pt x="3724508" y="89210"/>
                </a:lnTo>
                <a:lnTo>
                  <a:pt x="3066586" y="0"/>
                </a:lnTo>
                <a:lnTo>
                  <a:pt x="2152186" y="156117"/>
                </a:lnTo>
                <a:lnTo>
                  <a:pt x="947854" y="669073"/>
                </a:lnTo>
                <a:lnTo>
                  <a:pt x="189571" y="1583473"/>
                </a:lnTo>
                <a:lnTo>
                  <a:pt x="0" y="2442117"/>
                </a:lnTo>
                <a:lnTo>
                  <a:pt x="44605" y="3010829"/>
                </a:lnTo>
                <a:lnTo>
                  <a:pt x="245327" y="3523786"/>
                </a:lnTo>
                <a:lnTo>
                  <a:pt x="657922" y="3490332"/>
                </a:lnTo>
                <a:close/>
              </a:path>
            </a:pathLst>
          </a:custGeom>
          <a:noFill/>
          <a:ln w="47625">
            <a:solidFill>
              <a:srgbClr val="00A4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96DF33C-3F32-362D-CAB5-34A864285927}"/>
              </a:ext>
            </a:extLst>
          </p:cNvPr>
          <p:cNvSpPr/>
          <p:nvPr/>
        </p:nvSpPr>
        <p:spPr>
          <a:xfrm>
            <a:off x="3136057" y="5371290"/>
            <a:ext cx="403876" cy="36891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57B3A57-5640-CA5D-0CD8-90D33D75981B}"/>
              </a:ext>
            </a:extLst>
          </p:cNvPr>
          <p:cNvSpPr/>
          <p:nvPr/>
        </p:nvSpPr>
        <p:spPr>
          <a:xfrm>
            <a:off x="3136057" y="4958114"/>
            <a:ext cx="403876" cy="34778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3549024-CDB4-6BAB-8633-E5ABE0D65137}"/>
              </a:ext>
            </a:extLst>
          </p:cNvPr>
          <p:cNvSpPr txBox="1"/>
          <p:nvPr/>
        </p:nvSpPr>
        <p:spPr>
          <a:xfrm>
            <a:off x="3539933" y="4945891"/>
            <a:ext cx="3169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Visible to the detector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89E8C2D-D522-F3AD-098B-70AECC721C2A}"/>
              </a:ext>
            </a:extLst>
          </p:cNvPr>
          <p:cNvSpPr txBox="1"/>
          <p:nvPr/>
        </p:nvSpPr>
        <p:spPr>
          <a:xfrm>
            <a:off x="3539932" y="5357326"/>
            <a:ext cx="3808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Higgs and two top quarks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F705C8-2365-C0DE-07E8-26ED20C6D8D7}"/>
              </a:ext>
            </a:extLst>
          </p:cNvPr>
          <p:cNvSpPr/>
          <p:nvPr/>
        </p:nvSpPr>
        <p:spPr>
          <a:xfrm>
            <a:off x="3136057" y="5817418"/>
            <a:ext cx="403876" cy="36891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10438A-C4E4-EE37-7C45-78E4FECB1F86}"/>
              </a:ext>
            </a:extLst>
          </p:cNvPr>
          <p:cNvSpPr txBox="1"/>
          <p:nvPr/>
        </p:nvSpPr>
        <p:spPr>
          <a:xfrm>
            <a:off x="3539932" y="5830711"/>
            <a:ext cx="3808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Background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3387F58-D2C5-A011-D348-C3C047880627}"/>
              </a:ext>
            </a:extLst>
          </p:cNvPr>
          <p:cNvSpPr/>
          <p:nvPr/>
        </p:nvSpPr>
        <p:spPr>
          <a:xfrm>
            <a:off x="6583681" y="3766003"/>
            <a:ext cx="3063240" cy="2420325"/>
          </a:xfrm>
          <a:prstGeom prst="ellipse">
            <a:avLst/>
          </a:prstGeom>
          <a:noFill/>
          <a:ln w="1270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diagram of a machine&#10;&#10;Description automatically generated">
            <a:extLst>
              <a:ext uri="{FF2B5EF4-FFF2-40B4-BE49-F238E27FC236}">
                <a16:creationId xmlns:a16="http://schemas.microsoft.com/office/drawing/2014/main" id="{71840A0F-1D92-C7EE-704D-BB992BB67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255" y="883053"/>
            <a:ext cx="9390980" cy="632085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37603-0A9D-9A9F-C050-5A6E8B511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46EEE85-F9B2-F36F-BC5A-F93BD678FC1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3A271F69-9126-298C-9319-48930AE71FD9}"/>
              </a:ext>
            </a:extLst>
          </p:cNvPr>
          <p:cNvSpPr txBox="1">
            <a:spLocks/>
          </p:cNvSpPr>
          <p:nvPr/>
        </p:nvSpPr>
        <p:spPr>
          <a:xfrm>
            <a:off x="678561" y="180977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i="0" kern="120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i="0" kern="120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i="0" kern="120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i="0" kern="120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 is ATLAS?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57691D-28D2-A7DF-007E-121A4807171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93688" y="884622"/>
            <a:ext cx="4829641" cy="4998104"/>
          </a:xfrm>
        </p:spPr>
        <p:txBody>
          <a:bodyPr/>
          <a:lstStyle/>
          <a:p>
            <a:r>
              <a:rPr lang="en-US" dirty="0"/>
              <a:t>ATLAS detects the results of these collisions with 2 types of detectors </a:t>
            </a:r>
          </a:p>
          <a:p>
            <a:pPr lvl="1"/>
            <a:r>
              <a:rPr lang="en-US" sz="1600" dirty="0"/>
              <a:t>Trackers – which tell us where particles are traveling</a:t>
            </a:r>
          </a:p>
          <a:p>
            <a:pPr lvl="1"/>
            <a:r>
              <a:rPr lang="en-US" sz="1600" dirty="0"/>
              <a:t>Calorimeters - which tell us how much energy particles have</a:t>
            </a:r>
          </a:p>
        </p:txBody>
      </p:sp>
      <p:pic>
        <p:nvPicPr>
          <p:cNvPr id="18" name="Picture 17" descr="A cutaway of a jet engine&#10;&#10;Description automatically generated">
            <a:extLst>
              <a:ext uri="{FF2B5EF4-FFF2-40B4-BE49-F238E27FC236}">
                <a16:creationId xmlns:a16="http://schemas.microsoft.com/office/drawing/2014/main" id="{2F588666-5426-6ABC-9201-3F704D2CD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096000" y="3057057"/>
            <a:ext cx="2614554" cy="181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0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" fill="hold"/>
                                        <p:tgtEl>
                                          <p:spTgt spid="1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B6D267-5D84-C9B0-BD9A-108419C30E2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Following a particle – The inner detector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2E2E65-F23A-5920-1AC9-36E2B4CD510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22325" y="1220112"/>
            <a:ext cx="4968875" cy="4973486"/>
          </a:xfrm>
        </p:spPr>
        <p:txBody>
          <a:bodyPr/>
          <a:lstStyle/>
          <a:p>
            <a:r>
              <a:rPr lang="en-US" dirty="0"/>
              <a:t>As the particle interacts with the detector we get signals from the layers</a:t>
            </a:r>
          </a:p>
          <a:p>
            <a:r>
              <a:rPr lang="en-US" dirty="0"/>
              <a:t>Curve fitting the track is able to tell us the momentum</a:t>
            </a:r>
          </a:p>
          <a:p>
            <a:r>
              <a:rPr lang="en-US" dirty="0"/>
              <a:t>Higher accuracy at lower momentums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2D437-03BD-930E-7EDE-9B24B8457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0FA4178-4D39-E319-ECD4-B67A582A6A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A diagram of a solar panel&#10;&#10;Description automatically generated">
            <a:extLst>
              <a:ext uri="{FF2B5EF4-FFF2-40B4-BE49-F238E27FC236}">
                <a16:creationId xmlns:a16="http://schemas.microsoft.com/office/drawing/2014/main" id="{0F62CD62-CE0D-F2EA-94BB-66C9C28472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329"/>
          <a:stretch/>
        </p:blipFill>
        <p:spPr>
          <a:xfrm rot="5400000">
            <a:off x="1560614" y="3080892"/>
            <a:ext cx="3492295" cy="4061922"/>
          </a:xfrm>
          <a:prstGeom prst="rect">
            <a:avLst/>
          </a:prstGeom>
        </p:spPr>
      </p:pic>
      <p:pic>
        <p:nvPicPr>
          <p:cNvPr id="4" name="Picture 3" descr="A screenshot of a computer generated cube&#10;&#10;Description automatically generated">
            <a:extLst>
              <a:ext uri="{FF2B5EF4-FFF2-40B4-BE49-F238E27FC236}">
                <a16:creationId xmlns:a16="http://schemas.microsoft.com/office/drawing/2014/main" id="{202D06EE-EE26-D79F-3609-A0FCBA5688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512" t="2273" r="59378" b="46576"/>
          <a:stretch/>
        </p:blipFill>
        <p:spPr>
          <a:xfrm>
            <a:off x="6400802" y="1205720"/>
            <a:ext cx="4671525" cy="492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15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1665A4-525E-CA93-C966-A4703B21AE4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Following a particle – The calorimeter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43D1BB-08FA-1806-CAEC-6B82408FC81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22325" y="1039906"/>
            <a:ext cx="4968875" cy="5153691"/>
          </a:xfrm>
        </p:spPr>
        <p:txBody>
          <a:bodyPr/>
          <a:lstStyle/>
          <a:p>
            <a:r>
              <a:rPr lang="en-US" dirty="0"/>
              <a:t>As particles hit the detector they deposit energy </a:t>
            </a:r>
          </a:p>
          <a:p>
            <a:r>
              <a:rPr lang="en-US" dirty="0"/>
              <a:t>We stop stop the particles by causing them to shower</a:t>
            </a:r>
          </a:p>
          <a:p>
            <a:r>
              <a:rPr lang="en-US" dirty="0"/>
              <a:t>Tells us the energy of particles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3795B6-424F-4840-0618-8CCE12629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D0ACED-39A5-9380-69EF-961E58462E82}"/>
              </a:ext>
            </a:extLst>
          </p:cNvPr>
          <p:cNvSpPr txBox="1"/>
          <p:nvPr/>
        </p:nvSpPr>
        <p:spPr>
          <a:xfrm>
            <a:off x="0" y="6540853"/>
            <a:ext cx="9363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Image: https://</a:t>
            </a:r>
            <a:r>
              <a:rPr lang="en-US" sz="1400" dirty="0" err="1"/>
              <a:t>www.researchgate.net</a:t>
            </a:r>
            <a:r>
              <a:rPr lang="en-US" sz="1400" dirty="0"/>
              <a:t>/figure/Schematic-development-of-an-electromagnetic-shower_fig9_254468999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D45E4C54-B2BE-A355-C3C1-06DA7F33F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3128541"/>
            <a:ext cx="5397500" cy="304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screenshot of a computer generated cube&#10;&#10;Description automatically generated">
            <a:extLst>
              <a:ext uri="{FF2B5EF4-FFF2-40B4-BE49-F238E27FC236}">
                <a16:creationId xmlns:a16="http://schemas.microsoft.com/office/drawing/2014/main" id="{276FB1FE-736D-FCF7-EDA9-28C30DA8A7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570" r="3453" b="46016"/>
          <a:stretch/>
        </p:blipFill>
        <p:spPr>
          <a:xfrm>
            <a:off x="6020990" y="614232"/>
            <a:ext cx="6171010" cy="555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893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C57C34-C1EB-AEF0-0766-5A5166E8B42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The two (</a:t>
            </a:r>
            <a:r>
              <a:rPr lang="en-CA" i="0" dirty="0">
                <a:solidFill>
                  <a:srgbClr val="00AAFF"/>
                </a:solidFill>
                <a:effectLst/>
                <a:latin typeface="+mn-lt"/>
              </a:rPr>
              <a:t>heterogenous</a:t>
            </a:r>
            <a:r>
              <a:rPr lang="en-US" dirty="0"/>
              <a:t>) detectors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153872-643F-13A8-A491-0FCE15C3078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1863" y="859291"/>
            <a:ext cx="4686300" cy="690563"/>
          </a:xfrm>
        </p:spPr>
        <p:txBody>
          <a:bodyPr/>
          <a:lstStyle/>
          <a:p>
            <a:r>
              <a:rPr lang="en-US" dirty="0"/>
              <a:t>Tracker (tracks)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508300-7053-09A0-4EDA-3A5EA7067C5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7450" y="874829"/>
            <a:ext cx="4686300" cy="690563"/>
          </a:xfrm>
        </p:spPr>
        <p:txBody>
          <a:bodyPr/>
          <a:lstStyle/>
          <a:p>
            <a:r>
              <a:rPr lang="en-US" dirty="0"/>
              <a:t>Calorimeter (cells)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1650B0-7BA3-F725-04D0-C75FAA7DD91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31863" y="1220111"/>
            <a:ext cx="4968875" cy="135296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Pros:</a:t>
            </a:r>
          </a:p>
          <a:p>
            <a:r>
              <a:rPr lang="en-US" dirty="0"/>
              <a:t>High accuracy at low energy</a:t>
            </a:r>
          </a:p>
          <a:p>
            <a:r>
              <a:rPr lang="en-US" dirty="0"/>
              <a:t>Gives us the momentum of particles</a:t>
            </a:r>
          </a:p>
          <a:p>
            <a:pPr marL="0" indent="0">
              <a:buNone/>
            </a:pPr>
            <a:r>
              <a:rPr lang="en-US" dirty="0"/>
              <a:t>Format:</a:t>
            </a:r>
          </a:p>
          <a:p>
            <a:r>
              <a:rPr lang="en-US" dirty="0"/>
              <a:t>Helices of extrapolated path of the particle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53D8E0-725F-A4D8-B989-99A866D782F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267450" y="1220111"/>
            <a:ext cx="4968875" cy="123353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Pros:</a:t>
            </a:r>
          </a:p>
          <a:p>
            <a:r>
              <a:rPr lang="en-US" dirty="0"/>
              <a:t>High accuracy at high energy</a:t>
            </a:r>
          </a:p>
          <a:p>
            <a:r>
              <a:rPr lang="en-US" dirty="0"/>
              <a:t>Gives us the energy of particles</a:t>
            </a:r>
          </a:p>
          <a:p>
            <a:pPr marL="0" indent="0">
              <a:buNone/>
            </a:pPr>
            <a:r>
              <a:rPr lang="en-US" dirty="0"/>
              <a:t>Format:</a:t>
            </a:r>
          </a:p>
          <a:p>
            <a:r>
              <a:rPr lang="en-US" dirty="0"/>
              <a:t>Points in 3D space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5AD1B0-F636-FD9C-2022-BD754CD98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2" name="Picture 11" descr="A screenshot of a computer generated cube&#10;&#10;Description automatically generated">
            <a:extLst>
              <a:ext uri="{FF2B5EF4-FFF2-40B4-BE49-F238E27FC236}">
                <a16:creationId xmlns:a16="http://schemas.microsoft.com/office/drawing/2014/main" id="{6490015C-FBFB-E296-9675-9AFB4F922C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575" t="3845" r="3278" b="46154"/>
          <a:stretch/>
        </p:blipFill>
        <p:spPr>
          <a:xfrm>
            <a:off x="1336236" y="3426243"/>
            <a:ext cx="9740133" cy="343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0307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FF5D1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Scientific_Presentation_02" id="{C6E3CFC5-42D0-D84D-8CA2-7369E6D9B4BD}" vid="{5122411F-217A-8C42-B94E-36C0DAABB6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TRIUMF_Scientific_Presentation_02</Template>
  <TotalTime>2034</TotalTime>
  <Words>1308</Words>
  <Application>Microsoft Macintosh PowerPoint</Application>
  <PresentationFormat>Widescreen</PresentationFormat>
  <Paragraphs>230</Paragraphs>
  <Slides>34</Slides>
  <Notes>3</Notes>
  <HiddenSlides>10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-apple-system</vt:lpstr>
      <vt:lpstr>Arial</vt:lpstr>
      <vt:lpstr>Arial Black</vt:lpstr>
      <vt:lpstr>Calibri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Diana Castaneda</dc:creator>
  <cp:lastModifiedBy>jhimmens@student.ubc.ca</cp:lastModifiedBy>
  <cp:revision>22</cp:revision>
  <dcterms:created xsi:type="dcterms:W3CDTF">2018-01-11T22:22:35Z</dcterms:created>
  <dcterms:modified xsi:type="dcterms:W3CDTF">2024-08-19T02:42:08Z</dcterms:modified>
</cp:coreProperties>
</file>