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5953F-B168-4255-B2EA-BB7AAAA8DC2F}" v="733" dt="2024-08-19T16:45:04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n Hacot-Slonosky" userId="ab2374e81659aef7" providerId="LiveId" clId="{E1F5953F-B168-4255-B2EA-BB7AAAA8DC2F}"/>
    <pc:docChg chg="undo custSel addSld modSld sldOrd">
      <pc:chgData name="Julien Hacot-Slonosky" userId="ab2374e81659aef7" providerId="LiveId" clId="{E1F5953F-B168-4255-B2EA-BB7AAAA8DC2F}" dt="2024-08-19T16:45:04.493" v="6171" actId="20577"/>
      <pc:docMkLst>
        <pc:docMk/>
      </pc:docMkLst>
      <pc:sldChg chg="addSp delSp modSp mod">
        <pc:chgData name="Julien Hacot-Slonosky" userId="ab2374e81659aef7" providerId="LiveId" clId="{E1F5953F-B168-4255-B2EA-BB7AAAA8DC2F}" dt="2024-08-18T21:13:58.715" v="5741" actId="1076"/>
        <pc:sldMkLst>
          <pc:docMk/>
          <pc:sldMk cId="1287039437" sldId="256"/>
        </pc:sldMkLst>
        <pc:spChg chg="mod">
          <ac:chgData name="Julien Hacot-Slonosky" userId="ab2374e81659aef7" providerId="LiveId" clId="{E1F5953F-B168-4255-B2EA-BB7AAAA8DC2F}" dt="2024-08-18T21:13:58.715" v="5741" actId="1076"/>
          <ac:spMkLst>
            <pc:docMk/>
            <pc:sldMk cId="1287039437" sldId="256"/>
            <ac:spMk id="2" creationId="{0A15D2B3-6540-018F-362A-F82A764DCA02}"/>
          </ac:spMkLst>
        </pc:spChg>
        <pc:spChg chg="mod">
          <ac:chgData name="Julien Hacot-Slonosky" userId="ab2374e81659aef7" providerId="LiveId" clId="{E1F5953F-B168-4255-B2EA-BB7AAAA8DC2F}" dt="2024-08-18T21:13:58.060" v="5740" actId="27636"/>
          <ac:spMkLst>
            <pc:docMk/>
            <pc:sldMk cId="1287039437" sldId="256"/>
            <ac:spMk id="3" creationId="{3FCB1A85-EBCE-D966-29A6-056B53C2465E}"/>
          </ac:spMkLst>
        </pc:spChg>
        <pc:spChg chg="mod">
          <ac:chgData name="Julien Hacot-Slonosky" userId="ab2374e81659aef7" providerId="LiveId" clId="{E1F5953F-B168-4255-B2EA-BB7AAAA8DC2F}" dt="2024-08-16T20:36:02.145" v="5377" actId="1076"/>
          <ac:spMkLst>
            <pc:docMk/>
            <pc:sldMk cId="1287039437" sldId="256"/>
            <ac:spMk id="4" creationId="{7406EA98-506A-9F11-F065-E3C2A4B3BAD0}"/>
          </ac:spMkLst>
        </pc:spChg>
        <pc:spChg chg="add del mod">
          <ac:chgData name="Julien Hacot-Slonosky" userId="ab2374e81659aef7" providerId="LiveId" clId="{E1F5953F-B168-4255-B2EA-BB7AAAA8DC2F}" dt="2024-08-18T21:13:38.887" v="5730" actId="478"/>
          <ac:spMkLst>
            <pc:docMk/>
            <pc:sldMk cId="1287039437" sldId="256"/>
            <ac:spMk id="6" creationId="{524B4AF9-36FE-C91F-3580-F6F945ECEFC5}"/>
          </ac:spMkLst>
        </pc:spChg>
      </pc:sldChg>
      <pc:sldChg chg="modSp mod">
        <pc:chgData name="Julien Hacot-Slonosky" userId="ab2374e81659aef7" providerId="LiveId" clId="{E1F5953F-B168-4255-B2EA-BB7AAAA8DC2F}" dt="2024-08-18T20:55:15.962" v="5588" actId="20577"/>
        <pc:sldMkLst>
          <pc:docMk/>
          <pc:sldMk cId="3202312654" sldId="257"/>
        </pc:sldMkLst>
        <pc:spChg chg="mod">
          <ac:chgData name="Julien Hacot-Slonosky" userId="ab2374e81659aef7" providerId="LiveId" clId="{E1F5953F-B168-4255-B2EA-BB7AAAA8DC2F}" dt="2024-08-18T20:55:15.962" v="5588" actId="20577"/>
          <ac:spMkLst>
            <pc:docMk/>
            <pc:sldMk cId="3202312654" sldId="257"/>
            <ac:spMk id="3" creationId="{179AA042-1E8D-C68C-361F-496ECE4645F4}"/>
          </ac:spMkLst>
        </pc:spChg>
        <pc:spChg chg="mod">
          <ac:chgData name="Julien Hacot-Slonosky" userId="ab2374e81659aef7" providerId="LiveId" clId="{E1F5953F-B168-4255-B2EA-BB7AAAA8DC2F}" dt="2024-08-18T20:54:58.042" v="5587" actId="1076"/>
          <ac:spMkLst>
            <pc:docMk/>
            <pc:sldMk cId="3202312654" sldId="257"/>
            <ac:spMk id="4" creationId="{7614649B-3933-E2E5-746D-893EFBD1B5EF}"/>
          </ac:spMkLst>
        </pc:spChg>
        <pc:spChg chg="mod">
          <ac:chgData name="Julien Hacot-Slonosky" userId="ab2374e81659aef7" providerId="LiveId" clId="{E1F5953F-B168-4255-B2EA-BB7AAAA8DC2F}" dt="2024-08-16T20:36:09.270" v="5378" actId="1076"/>
          <ac:spMkLst>
            <pc:docMk/>
            <pc:sldMk cId="3202312654" sldId="257"/>
            <ac:spMk id="6" creationId="{F45E8D6F-5A5B-BB82-C2DD-61FC8B9EBDC0}"/>
          </ac:spMkLst>
        </pc:spChg>
        <pc:picChg chg="mod">
          <ac:chgData name="Julien Hacot-Slonosky" userId="ab2374e81659aef7" providerId="LiveId" clId="{E1F5953F-B168-4255-B2EA-BB7AAAA8DC2F}" dt="2024-08-14T16:00:04.715" v="5153" actId="1076"/>
          <ac:picMkLst>
            <pc:docMk/>
            <pc:sldMk cId="3202312654" sldId="257"/>
            <ac:picMk id="2050" creationId="{95E542BA-185B-2345-0F28-D4F7E7EA7CED}"/>
          </ac:picMkLst>
        </pc:picChg>
      </pc:sldChg>
      <pc:sldChg chg="modSp mod">
        <pc:chgData name="Julien Hacot-Slonosky" userId="ab2374e81659aef7" providerId="LiveId" clId="{E1F5953F-B168-4255-B2EA-BB7AAAA8DC2F}" dt="2024-08-19T16:45:04.493" v="6171" actId="20577"/>
        <pc:sldMkLst>
          <pc:docMk/>
          <pc:sldMk cId="1214818922" sldId="258"/>
        </pc:sldMkLst>
        <pc:spChg chg="mod">
          <ac:chgData name="Julien Hacot-Slonosky" userId="ab2374e81659aef7" providerId="LiveId" clId="{E1F5953F-B168-4255-B2EA-BB7AAAA8DC2F}" dt="2024-08-19T16:45:04.493" v="6171" actId="20577"/>
          <ac:spMkLst>
            <pc:docMk/>
            <pc:sldMk cId="1214818922" sldId="258"/>
            <ac:spMk id="3" creationId="{DAB6D7FB-7A89-88C3-545E-514C371B64DC}"/>
          </ac:spMkLst>
        </pc:spChg>
      </pc:sldChg>
      <pc:sldChg chg="modSp mod">
        <pc:chgData name="Julien Hacot-Slonosky" userId="ab2374e81659aef7" providerId="LiveId" clId="{E1F5953F-B168-4255-B2EA-BB7AAAA8DC2F}" dt="2024-08-18T20:55:57.692" v="5628" actId="20577"/>
        <pc:sldMkLst>
          <pc:docMk/>
          <pc:sldMk cId="278915087" sldId="259"/>
        </pc:sldMkLst>
        <pc:spChg chg="mod">
          <ac:chgData name="Julien Hacot-Slonosky" userId="ab2374e81659aef7" providerId="LiveId" clId="{E1F5953F-B168-4255-B2EA-BB7AAAA8DC2F}" dt="2024-08-18T20:55:57.692" v="5628" actId="20577"/>
          <ac:spMkLst>
            <pc:docMk/>
            <pc:sldMk cId="278915087" sldId="259"/>
            <ac:spMk id="2" creationId="{1D0046EC-B414-BEBD-CA8C-F2870F607AD8}"/>
          </ac:spMkLst>
        </pc:spChg>
      </pc:sldChg>
      <pc:sldChg chg="addSp modSp mod">
        <pc:chgData name="Julien Hacot-Slonosky" userId="ab2374e81659aef7" providerId="LiveId" clId="{E1F5953F-B168-4255-B2EA-BB7AAAA8DC2F}" dt="2024-08-16T20:36:24.199" v="5379" actId="1076"/>
        <pc:sldMkLst>
          <pc:docMk/>
          <pc:sldMk cId="4212193711" sldId="260"/>
        </pc:sldMkLst>
        <pc:spChg chg="mod">
          <ac:chgData name="Julien Hacot-Slonosky" userId="ab2374e81659aef7" providerId="LiveId" clId="{E1F5953F-B168-4255-B2EA-BB7AAAA8DC2F}" dt="2024-08-06T21:53:28.869" v="135" actId="1076"/>
          <ac:spMkLst>
            <pc:docMk/>
            <pc:sldMk cId="4212193711" sldId="260"/>
            <ac:spMk id="4" creationId="{23B78156-9F92-8DBC-9263-90D8A3709BFA}"/>
          </ac:spMkLst>
        </pc:spChg>
        <pc:spChg chg="add mod">
          <ac:chgData name="Julien Hacot-Slonosky" userId="ab2374e81659aef7" providerId="LiveId" clId="{E1F5953F-B168-4255-B2EA-BB7AAAA8DC2F}" dt="2024-08-06T21:49:44.234" v="5" actId="1076"/>
          <ac:spMkLst>
            <pc:docMk/>
            <pc:sldMk cId="4212193711" sldId="260"/>
            <ac:spMk id="5" creationId="{9EA5A008-C2EB-4D6F-AD43-3E7F69CE1781}"/>
          </ac:spMkLst>
        </pc:spChg>
        <pc:spChg chg="add mod">
          <ac:chgData name="Julien Hacot-Slonosky" userId="ab2374e81659aef7" providerId="LiveId" clId="{E1F5953F-B168-4255-B2EA-BB7AAAA8DC2F}" dt="2024-08-06T21:50:14.685" v="76" actId="1076"/>
          <ac:spMkLst>
            <pc:docMk/>
            <pc:sldMk cId="4212193711" sldId="260"/>
            <ac:spMk id="6" creationId="{3892EA3C-8E55-E640-6A4B-6719D45EF3E4}"/>
          </ac:spMkLst>
        </pc:spChg>
        <pc:spChg chg="add mod">
          <ac:chgData name="Julien Hacot-Slonosky" userId="ab2374e81659aef7" providerId="LiveId" clId="{E1F5953F-B168-4255-B2EA-BB7AAAA8DC2F}" dt="2024-08-07T15:15:28.236" v="142" actId="1076"/>
          <ac:spMkLst>
            <pc:docMk/>
            <pc:sldMk cId="4212193711" sldId="260"/>
            <ac:spMk id="7" creationId="{FB534CE3-C3B2-40C5-9D4C-7C8D4D362E81}"/>
          </ac:spMkLst>
        </pc:spChg>
        <pc:spChg chg="add mod">
          <ac:chgData name="Julien Hacot-Slonosky" userId="ab2374e81659aef7" providerId="LiveId" clId="{E1F5953F-B168-4255-B2EA-BB7AAAA8DC2F}" dt="2024-08-07T15:15:35.150" v="144" actId="1076"/>
          <ac:spMkLst>
            <pc:docMk/>
            <pc:sldMk cId="4212193711" sldId="260"/>
            <ac:spMk id="8" creationId="{3095D814-B16E-3512-87CC-C608A3A32292}"/>
          </ac:spMkLst>
        </pc:spChg>
        <pc:spChg chg="mod">
          <ac:chgData name="Julien Hacot-Slonosky" userId="ab2374e81659aef7" providerId="LiveId" clId="{E1F5953F-B168-4255-B2EA-BB7AAAA8DC2F}" dt="2024-08-16T20:36:24.199" v="5379" actId="1076"/>
          <ac:spMkLst>
            <pc:docMk/>
            <pc:sldMk cId="4212193711" sldId="260"/>
            <ac:spMk id="10" creationId="{90CD94C3-5B1C-E164-F90D-7D8449795ECC}"/>
          </ac:spMkLst>
        </pc:spChg>
        <pc:picChg chg="mod">
          <ac:chgData name="Julien Hacot-Slonosky" userId="ab2374e81659aef7" providerId="LiveId" clId="{E1F5953F-B168-4255-B2EA-BB7AAAA8DC2F}" dt="2024-08-06T21:52:53.164" v="116"/>
          <ac:picMkLst>
            <pc:docMk/>
            <pc:sldMk cId="4212193711" sldId="260"/>
            <ac:picMk id="3074" creationId="{78B282DC-7294-73DF-1564-0D13D9908D5E}"/>
          </ac:picMkLst>
        </pc:picChg>
      </pc:sldChg>
      <pc:sldChg chg="addSp delSp modSp new mod">
        <pc:chgData name="Julien Hacot-Slonosky" userId="ab2374e81659aef7" providerId="LiveId" clId="{E1F5953F-B168-4255-B2EA-BB7AAAA8DC2F}" dt="2024-08-16T20:36:43.603" v="5380" actId="1076"/>
        <pc:sldMkLst>
          <pc:docMk/>
          <pc:sldMk cId="1846696328" sldId="261"/>
        </pc:sldMkLst>
        <pc:spChg chg="mod">
          <ac:chgData name="Julien Hacot-Slonosky" userId="ab2374e81659aef7" providerId="LiveId" clId="{E1F5953F-B168-4255-B2EA-BB7AAAA8DC2F}" dt="2024-08-07T15:32:21.053" v="275" actId="1076"/>
          <ac:spMkLst>
            <pc:docMk/>
            <pc:sldMk cId="1846696328" sldId="261"/>
            <ac:spMk id="2" creationId="{D3510F08-24AD-6382-B385-CFCE4A3955DA}"/>
          </ac:spMkLst>
        </pc:spChg>
        <pc:spChg chg="mod">
          <ac:chgData name="Julien Hacot-Slonosky" userId="ab2374e81659aef7" providerId="LiveId" clId="{E1F5953F-B168-4255-B2EA-BB7AAAA8DC2F}" dt="2024-08-07T20:40:55.119" v="3830" actId="20577"/>
          <ac:spMkLst>
            <pc:docMk/>
            <pc:sldMk cId="1846696328" sldId="261"/>
            <ac:spMk id="3" creationId="{A83EF3BF-9930-2742-B96D-4B24D49499DE}"/>
          </ac:spMkLst>
        </pc:spChg>
        <pc:spChg chg="mod">
          <ac:chgData name="Julien Hacot-Slonosky" userId="ab2374e81659aef7" providerId="LiveId" clId="{E1F5953F-B168-4255-B2EA-BB7AAAA8DC2F}" dt="2024-08-16T20:36:43.603" v="5380" actId="1076"/>
          <ac:spMkLst>
            <pc:docMk/>
            <pc:sldMk cId="1846696328" sldId="261"/>
            <ac:spMk id="4" creationId="{23931423-A544-FCE1-705C-02014678EADA}"/>
          </ac:spMkLst>
        </pc:spChg>
        <pc:spChg chg="add del mod">
          <ac:chgData name="Julien Hacot-Slonosky" userId="ab2374e81659aef7" providerId="LiveId" clId="{E1F5953F-B168-4255-B2EA-BB7AAAA8DC2F}" dt="2024-08-07T16:15:02.688" v="901" actId="478"/>
          <ac:spMkLst>
            <pc:docMk/>
            <pc:sldMk cId="1846696328" sldId="261"/>
            <ac:spMk id="6" creationId="{EC4781EE-0790-71F4-6A5C-17C760B52F16}"/>
          </ac:spMkLst>
        </pc:spChg>
        <pc:spChg chg="add del mod">
          <ac:chgData name="Julien Hacot-Slonosky" userId="ab2374e81659aef7" providerId="LiveId" clId="{E1F5953F-B168-4255-B2EA-BB7AAAA8DC2F}" dt="2024-08-07T16:15:03.456" v="902" actId="478"/>
          <ac:spMkLst>
            <pc:docMk/>
            <pc:sldMk cId="1846696328" sldId="261"/>
            <ac:spMk id="7" creationId="{C964561A-CD7D-EA97-C733-7D715F7EDC0F}"/>
          </ac:spMkLst>
        </pc:spChg>
        <pc:spChg chg="add del mod">
          <ac:chgData name="Julien Hacot-Slonosky" userId="ab2374e81659aef7" providerId="LiveId" clId="{E1F5953F-B168-4255-B2EA-BB7AAAA8DC2F}" dt="2024-08-07T16:15:07.157" v="905" actId="478"/>
          <ac:spMkLst>
            <pc:docMk/>
            <pc:sldMk cId="1846696328" sldId="261"/>
            <ac:spMk id="8" creationId="{92883788-D36A-FB41-EF82-814D91749451}"/>
          </ac:spMkLst>
        </pc:spChg>
        <pc:spChg chg="add mod">
          <ac:chgData name="Julien Hacot-Slonosky" userId="ab2374e81659aef7" providerId="LiveId" clId="{E1F5953F-B168-4255-B2EA-BB7AAAA8DC2F}" dt="2024-08-07T16:16:56.295" v="933" actId="1076"/>
          <ac:spMkLst>
            <pc:docMk/>
            <pc:sldMk cId="1846696328" sldId="261"/>
            <ac:spMk id="9" creationId="{5205C9AA-4590-FE75-087D-F80FD676473F}"/>
          </ac:spMkLst>
        </pc:spChg>
        <pc:spChg chg="add mod">
          <ac:chgData name="Julien Hacot-Slonosky" userId="ab2374e81659aef7" providerId="LiveId" clId="{E1F5953F-B168-4255-B2EA-BB7AAAA8DC2F}" dt="2024-08-07T16:16:41.005" v="929" actId="1076"/>
          <ac:spMkLst>
            <pc:docMk/>
            <pc:sldMk cId="1846696328" sldId="261"/>
            <ac:spMk id="10" creationId="{9AA8949D-FE2E-1E21-D816-21D987C90E85}"/>
          </ac:spMkLst>
        </pc:spChg>
        <pc:spChg chg="add mod">
          <ac:chgData name="Julien Hacot-Slonosky" userId="ab2374e81659aef7" providerId="LiveId" clId="{E1F5953F-B168-4255-B2EA-BB7AAAA8DC2F}" dt="2024-08-07T16:16:33.005" v="927" actId="1076"/>
          <ac:spMkLst>
            <pc:docMk/>
            <pc:sldMk cId="1846696328" sldId="261"/>
            <ac:spMk id="11" creationId="{43B0D90F-9266-1E15-3DE3-148FD736C09D}"/>
          </ac:spMkLst>
        </pc:spChg>
        <pc:spChg chg="add mod">
          <ac:chgData name="Julien Hacot-Slonosky" userId="ab2374e81659aef7" providerId="LiveId" clId="{E1F5953F-B168-4255-B2EA-BB7AAAA8DC2F}" dt="2024-08-14T13:57:35.846" v="4952" actId="1076"/>
          <ac:spMkLst>
            <pc:docMk/>
            <pc:sldMk cId="1846696328" sldId="261"/>
            <ac:spMk id="15" creationId="{0ED6BA26-66E3-39A6-F372-3AFBE99E61E5}"/>
          </ac:spMkLst>
        </pc:spChg>
        <pc:spChg chg="add del mod">
          <ac:chgData name="Julien Hacot-Slonosky" userId="ab2374e81659aef7" providerId="LiveId" clId="{E1F5953F-B168-4255-B2EA-BB7AAAA8DC2F}" dt="2024-08-07T16:15:46.605" v="916" actId="478"/>
          <ac:spMkLst>
            <pc:docMk/>
            <pc:sldMk cId="1846696328" sldId="261"/>
            <ac:spMk id="20" creationId="{79824071-5F0C-98F8-E9EA-FFDDDF0E3BA2}"/>
          </ac:spMkLst>
        </pc:spChg>
        <pc:spChg chg="add del mod">
          <ac:chgData name="Julien Hacot-Slonosky" userId="ab2374e81659aef7" providerId="LiveId" clId="{E1F5953F-B168-4255-B2EA-BB7AAAA8DC2F}" dt="2024-08-07T16:15:53.764" v="919" actId="478"/>
          <ac:spMkLst>
            <pc:docMk/>
            <pc:sldMk cId="1846696328" sldId="261"/>
            <ac:spMk id="21" creationId="{025C1633-40AF-E622-DCF1-67DA2D930C35}"/>
          </ac:spMkLst>
        </pc:spChg>
        <pc:spChg chg="add mod">
          <ac:chgData name="Julien Hacot-Slonosky" userId="ab2374e81659aef7" providerId="LiveId" clId="{E1F5953F-B168-4255-B2EA-BB7AAAA8DC2F}" dt="2024-08-07T15:54:18.401" v="366" actId="113"/>
          <ac:spMkLst>
            <pc:docMk/>
            <pc:sldMk cId="1846696328" sldId="261"/>
            <ac:spMk id="22" creationId="{E53BEED8-3D8D-0A35-DC1A-30AE8638AC3F}"/>
          </ac:spMkLst>
        </pc:spChg>
        <pc:spChg chg="add mod">
          <ac:chgData name="Julien Hacot-Slonosky" userId="ab2374e81659aef7" providerId="LiveId" clId="{E1F5953F-B168-4255-B2EA-BB7AAAA8DC2F}" dt="2024-08-07T15:54:39.839" v="381" actId="1076"/>
          <ac:spMkLst>
            <pc:docMk/>
            <pc:sldMk cId="1846696328" sldId="261"/>
            <ac:spMk id="23" creationId="{92F3119A-1DCB-04E2-7DA5-848335FF48B5}"/>
          </ac:spMkLst>
        </pc:spChg>
        <pc:spChg chg="add mod">
          <ac:chgData name="Julien Hacot-Slonosky" userId="ab2374e81659aef7" providerId="LiveId" clId="{E1F5953F-B168-4255-B2EA-BB7AAAA8DC2F}" dt="2024-08-07T15:57:26.609" v="432" actId="20577"/>
          <ac:spMkLst>
            <pc:docMk/>
            <pc:sldMk cId="1846696328" sldId="261"/>
            <ac:spMk id="26" creationId="{D437BE86-D44F-8A21-76D8-DB48005B1B2A}"/>
          </ac:spMkLst>
        </pc:spChg>
        <pc:spChg chg="add mod">
          <ac:chgData name="Julien Hacot-Slonosky" userId="ab2374e81659aef7" providerId="LiveId" clId="{E1F5953F-B168-4255-B2EA-BB7AAAA8DC2F}" dt="2024-08-07T15:57:43.671" v="437" actId="1076"/>
          <ac:spMkLst>
            <pc:docMk/>
            <pc:sldMk cId="1846696328" sldId="261"/>
            <ac:spMk id="29" creationId="{929A9D9B-9A70-D564-70DE-1E4686B6744D}"/>
          </ac:spMkLst>
        </pc:spChg>
        <pc:spChg chg="add mod">
          <ac:chgData name="Julien Hacot-Slonosky" userId="ab2374e81659aef7" providerId="LiveId" clId="{E1F5953F-B168-4255-B2EA-BB7AAAA8DC2F}" dt="2024-08-07T16:18:04.635" v="969" actId="1076"/>
          <ac:spMkLst>
            <pc:docMk/>
            <pc:sldMk cId="1846696328" sldId="261"/>
            <ac:spMk id="40" creationId="{59836247-1B90-6127-A539-CB6FDD1E65A5}"/>
          </ac:spMkLst>
        </pc:spChg>
        <pc:spChg chg="add mod">
          <ac:chgData name="Julien Hacot-Slonosky" userId="ab2374e81659aef7" providerId="LiveId" clId="{E1F5953F-B168-4255-B2EA-BB7AAAA8DC2F}" dt="2024-08-07T20:46:21.390" v="4056"/>
          <ac:spMkLst>
            <pc:docMk/>
            <pc:sldMk cId="1846696328" sldId="261"/>
            <ac:spMk id="43" creationId="{21DADB3D-CF69-C034-6FEB-FE8AF5E2B0C0}"/>
          </ac:spMkLst>
        </pc:spChg>
        <pc:picChg chg="add del mod">
          <ac:chgData name="Julien Hacot-Slonosky" userId="ab2374e81659aef7" providerId="LiveId" clId="{E1F5953F-B168-4255-B2EA-BB7AAAA8DC2F}" dt="2024-08-07T15:36:09.419" v="285" actId="478"/>
          <ac:picMkLst>
            <pc:docMk/>
            <pc:sldMk cId="1846696328" sldId="261"/>
            <ac:picMk id="5" creationId="{452F17D4-B8C6-985A-7223-59B68A44884B}"/>
          </ac:picMkLst>
        </pc:picChg>
        <pc:picChg chg="add mod">
          <ac:chgData name="Julien Hacot-Slonosky" userId="ab2374e81659aef7" providerId="LiveId" clId="{E1F5953F-B168-4255-B2EA-BB7AAAA8DC2F}" dt="2024-08-14T13:58:05.141" v="4954" actId="29295"/>
          <ac:picMkLst>
            <pc:docMk/>
            <pc:sldMk cId="1846696328" sldId="261"/>
            <ac:picMk id="16" creationId="{CF7DC51D-BED9-6F4E-5A34-BA25B9FBB28D}"/>
          </ac:picMkLst>
        </pc:picChg>
        <pc:picChg chg="add del mod ord">
          <ac:chgData name="Julien Hacot-Slonosky" userId="ab2374e81659aef7" providerId="LiveId" clId="{E1F5953F-B168-4255-B2EA-BB7AAAA8DC2F}" dt="2024-08-07T16:17:27.346" v="940" actId="29295"/>
          <ac:picMkLst>
            <pc:docMk/>
            <pc:sldMk cId="1846696328" sldId="261"/>
            <ac:picMk id="32" creationId="{05ED7E55-CB1D-CE87-FFAD-E1776A1C7E60}"/>
          </ac:picMkLst>
        </pc:picChg>
        <pc:cxnChg chg="add del mod">
          <ac:chgData name="Julien Hacot-Slonosky" userId="ab2374e81659aef7" providerId="LiveId" clId="{E1F5953F-B168-4255-B2EA-BB7AAAA8DC2F}" dt="2024-08-07T16:15:10.669" v="907" actId="478"/>
          <ac:cxnSpMkLst>
            <pc:docMk/>
            <pc:sldMk cId="1846696328" sldId="261"/>
            <ac:cxnSpMk id="12" creationId="{93F52D99-DB3B-E21F-5BC1-A61CF265214C}"/>
          </ac:cxnSpMkLst>
        </pc:cxnChg>
        <pc:cxnChg chg="add del mod">
          <ac:chgData name="Julien Hacot-Slonosky" userId="ab2374e81659aef7" providerId="LiveId" clId="{E1F5953F-B168-4255-B2EA-BB7AAAA8DC2F}" dt="2024-08-07T16:15:09.584" v="906" actId="478"/>
          <ac:cxnSpMkLst>
            <pc:docMk/>
            <pc:sldMk cId="1846696328" sldId="261"/>
            <ac:cxnSpMk id="13" creationId="{B4E02139-80AE-B371-C998-A6CCE7B06C00}"/>
          </ac:cxnSpMkLst>
        </pc:cxnChg>
        <pc:cxnChg chg="add del mod">
          <ac:chgData name="Julien Hacot-Slonosky" userId="ab2374e81659aef7" providerId="LiveId" clId="{E1F5953F-B168-4255-B2EA-BB7AAAA8DC2F}" dt="2024-08-07T16:15:04.710" v="903" actId="478"/>
          <ac:cxnSpMkLst>
            <pc:docMk/>
            <pc:sldMk cId="1846696328" sldId="261"/>
            <ac:cxnSpMk id="14" creationId="{7FEF51F1-B1CE-27A0-A349-4649A2B0A45D}"/>
          </ac:cxnSpMkLst>
        </pc:cxnChg>
        <pc:cxnChg chg="add del mod">
          <ac:chgData name="Julien Hacot-Slonosky" userId="ab2374e81659aef7" providerId="LiveId" clId="{E1F5953F-B168-4255-B2EA-BB7AAAA8DC2F}" dt="2024-08-07T16:15:06.227" v="904" actId="478"/>
          <ac:cxnSpMkLst>
            <pc:docMk/>
            <pc:sldMk cId="1846696328" sldId="261"/>
            <ac:cxnSpMk id="17" creationId="{36EB5174-C746-2CC5-8AA1-9983061907DC}"/>
          </ac:cxnSpMkLst>
        </pc:cxnChg>
        <pc:cxnChg chg="add mod">
          <ac:chgData name="Julien Hacot-Slonosky" userId="ab2374e81659aef7" providerId="LiveId" clId="{E1F5953F-B168-4255-B2EA-BB7AAAA8DC2F}" dt="2024-08-14T13:57:41.191" v="4953" actId="14100"/>
          <ac:cxnSpMkLst>
            <pc:docMk/>
            <pc:sldMk cId="1846696328" sldId="261"/>
            <ac:cxnSpMk id="19" creationId="{04CDA30A-1E0A-DB4E-B570-E8F13611EAFB}"/>
          </ac:cxnSpMkLst>
        </pc:cxnChg>
        <pc:cxnChg chg="add mod">
          <ac:chgData name="Julien Hacot-Slonosky" userId="ab2374e81659aef7" providerId="LiveId" clId="{E1F5953F-B168-4255-B2EA-BB7AAAA8DC2F}" dt="2024-08-07T15:55:13.532" v="387" actId="1076"/>
          <ac:cxnSpMkLst>
            <pc:docMk/>
            <pc:sldMk cId="1846696328" sldId="261"/>
            <ac:cxnSpMk id="24" creationId="{78249B57-0337-6422-3752-2FBAFEC425C7}"/>
          </ac:cxnSpMkLst>
        </pc:cxnChg>
        <pc:cxnChg chg="add mod">
          <ac:chgData name="Julien Hacot-Slonosky" userId="ab2374e81659aef7" providerId="LiveId" clId="{E1F5953F-B168-4255-B2EA-BB7AAAA8DC2F}" dt="2024-08-07T15:55:48.523" v="411" actId="14100"/>
          <ac:cxnSpMkLst>
            <pc:docMk/>
            <pc:sldMk cId="1846696328" sldId="261"/>
            <ac:cxnSpMk id="27" creationId="{67F41675-E813-907F-71DF-2EE0491BD7C1}"/>
          </ac:cxnSpMkLst>
        </pc:cxnChg>
        <pc:cxnChg chg="add mod">
          <ac:chgData name="Julien Hacot-Slonosky" userId="ab2374e81659aef7" providerId="LiveId" clId="{E1F5953F-B168-4255-B2EA-BB7AAAA8DC2F}" dt="2024-08-07T15:57:54.951" v="440" actId="14100"/>
          <ac:cxnSpMkLst>
            <pc:docMk/>
            <pc:sldMk cId="1846696328" sldId="261"/>
            <ac:cxnSpMk id="30" creationId="{04C2CB60-1B77-7B83-A7EB-241158BEE39B}"/>
          </ac:cxnSpMkLst>
        </pc:cxnChg>
        <pc:cxnChg chg="add mod">
          <ac:chgData name="Julien Hacot-Slonosky" userId="ab2374e81659aef7" providerId="LiveId" clId="{E1F5953F-B168-4255-B2EA-BB7AAAA8DC2F}" dt="2024-08-07T16:16:50.717" v="932" actId="14100"/>
          <ac:cxnSpMkLst>
            <pc:docMk/>
            <pc:sldMk cId="1846696328" sldId="261"/>
            <ac:cxnSpMk id="35" creationId="{F4435FC1-FEBE-7077-35DC-E0F829D24BDE}"/>
          </ac:cxnSpMkLst>
        </pc:cxnChg>
        <pc:cxnChg chg="add mod">
          <ac:chgData name="Julien Hacot-Slonosky" userId="ab2374e81659aef7" providerId="LiveId" clId="{E1F5953F-B168-4255-B2EA-BB7AAAA8DC2F}" dt="2024-08-07T16:17:05.565" v="936" actId="14100"/>
          <ac:cxnSpMkLst>
            <pc:docMk/>
            <pc:sldMk cId="1846696328" sldId="261"/>
            <ac:cxnSpMk id="37" creationId="{C4CF15B9-3DAB-2A4D-9ACC-D1DD55A39541}"/>
          </ac:cxnSpMkLst>
        </pc:cxnChg>
        <pc:cxnChg chg="add mod">
          <ac:chgData name="Julien Hacot-Slonosky" userId="ab2374e81659aef7" providerId="LiveId" clId="{E1F5953F-B168-4255-B2EA-BB7AAAA8DC2F}" dt="2024-08-07T16:17:17.565" v="939" actId="1076"/>
          <ac:cxnSpMkLst>
            <pc:docMk/>
            <pc:sldMk cId="1846696328" sldId="261"/>
            <ac:cxnSpMk id="39" creationId="{A41D1FE0-E989-B192-570F-5A11403ECDE1}"/>
          </ac:cxnSpMkLst>
        </pc:cxnChg>
        <pc:cxnChg chg="add mod">
          <ac:chgData name="Julien Hacot-Slonosky" userId="ab2374e81659aef7" providerId="LiveId" clId="{E1F5953F-B168-4255-B2EA-BB7AAAA8DC2F}" dt="2024-08-07T16:18:16.505" v="972" actId="14100"/>
          <ac:cxnSpMkLst>
            <pc:docMk/>
            <pc:sldMk cId="1846696328" sldId="261"/>
            <ac:cxnSpMk id="41" creationId="{F77D2041-AB83-3FAC-AE03-BF4BB1E9FAC4}"/>
          </ac:cxnSpMkLst>
        </pc:cxnChg>
      </pc:sldChg>
      <pc:sldChg chg="addSp delSp modSp new mod">
        <pc:chgData name="Julien Hacot-Slonosky" userId="ab2374e81659aef7" providerId="LiveId" clId="{E1F5953F-B168-4255-B2EA-BB7AAAA8DC2F}" dt="2024-08-16T20:36:51.604" v="5381" actId="1076"/>
        <pc:sldMkLst>
          <pc:docMk/>
          <pc:sldMk cId="2916523054" sldId="262"/>
        </pc:sldMkLst>
        <pc:spChg chg="mod">
          <ac:chgData name="Julien Hacot-Slonosky" userId="ab2374e81659aef7" providerId="LiveId" clId="{E1F5953F-B168-4255-B2EA-BB7AAAA8DC2F}" dt="2024-08-07T16:05:55.119" v="846" actId="1076"/>
          <ac:spMkLst>
            <pc:docMk/>
            <pc:sldMk cId="2916523054" sldId="262"/>
            <ac:spMk id="2" creationId="{AB483F11-B01F-58FF-6A2E-FC43E8257F37}"/>
          </ac:spMkLst>
        </pc:spChg>
        <pc:spChg chg="mod">
          <ac:chgData name="Julien Hacot-Slonosky" userId="ab2374e81659aef7" providerId="LiveId" clId="{E1F5953F-B168-4255-B2EA-BB7AAAA8DC2F}" dt="2024-08-16T20:34:36.450" v="5365" actId="20577"/>
          <ac:spMkLst>
            <pc:docMk/>
            <pc:sldMk cId="2916523054" sldId="262"/>
            <ac:spMk id="3" creationId="{AFF67FE0-D38F-B312-798C-3E6FDBEA6A24}"/>
          </ac:spMkLst>
        </pc:spChg>
        <pc:spChg chg="mod">
          <ac:chgData name="Julien Hacot-Slonosky" userId="ab2374e81659aef7" providerId="LiveId" clId="{E1F5953F-B168-4255-B2EA-BB7AAAA8DC2F}" dt="2024-08-16T20:36:51.604" v="5381" actId="1076"/>
          <ac:spMkLst>
            <pc:docMk/>
            <pc:sldMk cId="2916523054" sldId="262"/>
            <ac:spMk id="5" creationId="{C6C482BC-EA99-C728-AFCB-B356EBDFCBDA}"/>
          </ac:spMkLst>
        </pc:spChg>
        <pc:picChg chg="add del mod">
          <ac:chgData name="Julien Hacot-Slonosky" userId="ab2374e81659aef7" providerId="LiveId" clId="{E1F5953F-B168-4255-B2EA-BB7AAAA8DC2F}" dt="2024-08-07T16:06:55.091" v="876" actId="478"/>
          <ac:picMkLst>
            <pc:docMk/>
            <pc:sldMk cId="2916523054" sldId="262"/>
            <ac:picMk id="5" creationId="{0EEE7ABD-01FD-627D-CE13-724D17A0025F}"/>
          </ac:picMkLst>
        </pc:picChg>
        <pc:picChg chg="add mod">
          <ac:chgData name="Julien Hacot-Slonosky" userId="ab2374e81659aef7" providerId="LiveId" clId="{E1F5953F-B168-4255-B2EA-BB7AAAA8DC2F}" dt="2024-08-07T16:09:00.819" v="884" actId="14100"/>
          <ac:picMkLst>
            <pc:docMk/>
            <pc:sldMk cId="2916523054" sldId="262"/>
            <ac:picMk id="7" creationId="{6C088558-FAB2-365A-5AAA-C35E1464A965}"/>
          </ac:picMkLst>
        </pc:picChg>
        <pc:picChg chg="add mod">
          <ac:chgData name="Julien Hacot-Slonosky" userId="ab2374e81659aef7" providerId="LiveId" clId="{E1F5953F-B168-4255-B2EA-BB7AAAA8DC2F}" dt="2024-08-07T16:09:07.222" v="887" actId="1076"/>
          <ac:picMkLst>
            <pc:docMk/>
            <pc:sldMk cId="2916523054" sldId="262"/>
            <ac:picMk id="9" creationId="{3E257963-E067-08C4-B019-83ACE4736615}"/>
          </ac:picMkLst>
        </pc:picChg>
      </pc:sldChg>
      <pc:sldChg chg="addSp delSp modSp new mod">
        <pc:chgData name="Julien Hacot-Slonosky" userId="ab2374e81659aef7" providerId="LiveId" clId="{E1F5953F-B168-4255-B2EA-BB7AAAA8DC2F}" dt="2024-08-14T14:01:08.872" v="5004" actId="12"/>
        <pc:sldMkLst>
          <pc:docMk/>
          <pc:sldMk cId="1879861035" sldId="263"/>
        </pc:sldMkLst>
        <pc:spChg chg="mod">
          <ac:chgData name="Julien Hacot-Slonosky" userId="ab2374e81659aef7" providerId="LiveId" clId="{E1F5953F-B168-4255-B2EA-BB7AAAA8DC2F}" dt="2024-08-14T14:00:40.666" v="5001" actId="20577"/>
          <ac:spMkLst>
            <pc:docMk/>
            <pc:sldMk cId="1879861035" sldId="263"/>
            <ac:spMk id="2" creationId="{5758CDC2-6ECF-E44B-C374-FB8288CFCDB0}"/>
          </ac:spMkLst>
        </pc:spChg>
        <pc:spChg chg="mod">
          <ac:chgData name="Julien Hacot-Slonosky" userId="ab2374e81659aef7" providerId="LiveId" clId="{E1F5953F-B168-4255-B2EA-BB7AAAA8DC2F}" dt="2024-08-14T14:01:08.872" v="5004" actId="12"/>
          <ac:spMkLst>
            <pc:docMk/>
            <pc:sldMk cId="1879861035" sldId="263"/>
            <ac:spMk id="3" creationId="{5734C495-7EFE-5AF7-C489-69ABB4C19B98}"/>
          </ac:spMkLst>
        </pc:spChg>
        <pc:picChg chg="add del mod">
          <ac:chgData name="Julien Hacot-Slonosky" userId="ab2374e81659aef7" providerId="LiveId" clId="{E1F5953F-B168-4255-B2EA-BB7AAAA8DC2F}" dt="2024-08-07T18:15:22.628" v="1539" actId="478"/>
          <ac:picMkLst>
            <pc:docMk/>
            <pc:sldMk cId="1879861035" sldId="263"/>
            <ac:picMk id="4" creationId="{720F1B84-F6E9-2E74-20AB-3943371D680C}"/>
          </ac:picMkLst>
        </pc:picChg>
      </pc:sldChg>
      <pc:sldChg chg="addSp modSp new mod modNotesTx">
        <pc:chgData name="Julien Hacot-Slonosky" userId="ab2374e81659aef7" providerId="LiveId" clId="{E1F5953F-B168-4255-B2EA-BB7AAAA8DC2F}" dt="2024-08-16T20:37:01.278" v="5382" actId="1076"/>
        <pc:sldMkLst>
          <pc:docMk/>
          <pc:sldMk cId="29071720" sldId="264"/>
        </pc:sldMkLst>
        <pc:spChg chg="mod">
          <ac:chgData name="Julien Hacot-Slonosky" userId="ab2374e81659aef7" providerId="LiveId" clId="{E1F5953F-B168-4255-B2EA-BB7AAAA8DC2F}" dt="2024-08-07T18:38:42.173" v="2176" actId="1076"/>
          <ac:spMkLst>
            <pc:docMk/>
            <pc:sldMk cId="29071720" sldId="264"/>
            <ac:spMk id="2" creationId="{40FDB44F-3BCB-3DC2-2A88-67A28EA5F8D9}"/>
          </ac:spMkLst>
        </pc:spChg>
        <pc:spChg chg="mod">
          <ac:chgData name="Julien Hacot-Slonosky" userId="ab2374e81659aef7" providerId="LiveId" clId="{E1F5953F-B168-4255-B2EA-BB7AAAA8DC2F}" dt="2024-08-07T18:39:08.203" v="2178" actId="1076"/>
          <ac:spMkLst>
            <pc:docMk/>
            <pc:sldMk cId="29071720" sldId="264"/>
            <ac:spMk id="3" creationId="{052A74F9-F863-F9CA-CA2F-142AEC658772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4" creationId="{EFA37A45-F822-F0F0-1FAA-CA718C19C35E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5" creationId="{A10883B5-D62A-7C76-62F7-F6E3B5AFF8AF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6" creationId="{28DD96C2-E8C1-1E3B-1780-0AC195B99E60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7" creationId="{252AEF32-556F-38B4-9AAC-4F165D72AF74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8" creationId="{5EAD998B-AE10-6F22-A7EB-30DF997E3148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9" creationId="{94E83314-F089-E5F6-C47C-CEDDAB4C8511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10" creationId="{435DCD63-CA65-6B91-47A5-A03593719F36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11" creationId="{33E66FDC-DD4B-2C26-FF8A-5EEE77B7CCBF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12" creationId="{89B95D04-E87E-1516-FC10-CF020B0F7996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13" creationId="{B56B54F7-96B1-4DAB-430B-BE171121B789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14" creationId="{3F831199-A7BF-5C37-B9FA-AA04B0DFBAA8}"/>
          </ac:spMkLst>
        </pc:spChg>
        <pc:spChg chg="add mo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15" creationId="{769A92F8-0383-796E-21BD-BD5A272E0045}"/>
          </ac:spMkLst>
        </pc:spChg>
        <pc:spChg chg="add mod ord">
          <ac:chgData name="Julien Hacot-Slonosky" userId="ab2374e81659aef7" providerId="LiveId" clId="{E1F5953F-B168-4255-B2EA-BB7AAAA8DC2F}" dt="2024-08-07T18:39:57.463" v="2190" actId="14100"/>
          <ac:spMkLst>
            <pc:docMk/>
            <pc:sldMk cId="29071720" sldId="264"/>
            <ac:spMk id="16" creationId="{E5FD369B-59F6-2F44-FC83-DA2C3280EC0E}"/>
          </ac:spMkLst>
        </pc:spChg>
        <pc:spChg chg="mod">
          <ac:chgData name="Julien Hacot-Slonosky" userId="ab2374e81659aef7" providerId="LiveId" clId="{E1F5953F-B168-4255-B2EA-BB7AAAA8DC2F}" dt="2024-08-16T20:37:01.278" v="5382" actId="1076"/>
          <ac:spMkLst>
            <pc:docMk/>
            <pc:sldMk cId="29071720" sldId="264"/>
            <ac:spMk id="18" creationId="{57987292-8F6B-23A1-DBC7-353E35403CA5}"/>
          </ac:spMkLst>
        </pc:spChg>
      </pc:sldChg>
      <pc:sldChg chg="addSp delSp modSp new mod delAnim modAnim">
        <pc:chgData name="Julien Hacot-Slonosky" userId="ab2374e81659aef7" providerId="LiveId" clId="{E1F5953F-B168-4255-B2EA-BB7AAAA8DC2F}" dt="2024-08-18T20:58:42.336" v="5662" actId="1076"/>
        <pc:sldMkLst>
          <pc:docMk/>
          <pc:sldMk cId="3049028052" sldId="265"/>
        </pc:sldMkLst>
        <pc:spChg chg="mod">
          <ac:chgData name="Julien Hacot-Slonosky" userId="ab2374e81659aef7" providerId="LiveId" clId="{E1F5953F-B168-4255-B2EA-BB7AAAA8DC2F}" dt="2024-08-07T19:15:21.814" v="2246" actId="1076"/>
          <ac:spMkLst>
            <pc:docMk/>
            <pc:sldMk cId="3049028052" sldId="265"/>
            <ac:spMk id="2" creationId="{BED916EA-B5FC-C4C6-1716-B5E32C3D9B41}"/>
          </ac:spMkLst>
        </pc:spChg>
        <pc:spChg chg="del mod">
          <ac:chgData name="Julien Hacot-Slonosky" userId="ab2374e81659aef7" providerId="LiveId" clId="{E1F5953F-B168-4255-B2EA-BB7AAAA8DC2F}" dt="2024-08-07T19:24:20.147" v="2493" actId="478"/>
          <ac:spMkLst>
            <pc:docMk/>
            <pc:sldMk cId="3049028052" sldId="265"/>
            <ac:spMk id="3" creationId="{979DC897-6444-D152-F44D-55FA914E943D}"/>
          </ac:spMkLst>
        </pc:spChg>
        <pc:spChg chg="add del mod">
          <ac:chgData name="Julien Hacot-Slonosky" userId="ab2374e81659aef7" providerId="LiveId" clId="{E1F5953F-B168-4255-B2EA-BB7AAAA8DC2F}" dt="2024-08-07T19:24:23.774" v="2494" actId="478"/>
          <ac:spMkLst>
            <pc:docMk/>
            <pc:sldMk cId="3049028052" sldId="265"/>
            <ac:spMk id="14" creationId="{48198019-209D-8487-DE9C-E4BC95C5D305}"/>
          </ac:spMkLst>
        </pc:spChg>
        <pc:spChg chg="add mod">
          <ac:chgData name="Julien Hacot-Slonosky" userId="ab2374e81659aef7" providerId="LiveId" clId="{E1F5953F-B168-4255-B2EA-BB7AAAA8DC2F}" dt="2024-08-07T19:25:22.284" v="2519" actId="14100"/>
          <ac:spMkLst>
            <pc:docMk/>
            <pc:sldMk cId="3049028052" sldId="265"/>
            <ac:spMk id="15" creationId="{7E99D5AC-D37D-266C-5290-BCA120CA5735}"/>
          </ac:spMkLst>
        </pc:spChg>
        <pc:spChg chg="add del mod">
          <ac:chgData name="Julien Hacot-Slonosky" userId="ab2374e81659aef7" providerId="LiveId" clId="{E1F5953F-B168-4255-B2EA-BB7AAAA8DC2F}" dt="2024-08-07T19:25:24.953" v="2520" actId="478"/>
          <ac:spMkLst>
            <pc:docMk/>
            <pc:sldMk cId="3049028052" sldId="265"/>
            <ac:spMk id="16" creationId="{4ED41759-F579-64D0-1EBF-74168254903E}"/>
          </ac:spMkLst>
        </pc:spChg>
        <pc:spChg chg="add mod">
          <ac:chgData name="Julien Hacot-Slonosky" userId="ab2374e81659aef7" providerId="LiveId" clId="{E1F5953F-B168-4255-B2EA-BB7AAAA8DC2F}" dt="2024-08-18T20:58:23.276" v="5659" actId="1076"/>
          <ac:spMkLst>
            <pc:docMk/>
            <pc:sldMk cId="3049028052" sldId="265"/>
            <ac:spMk id="17" creationId="{075915E8-22C6-3FE6-CC17-7C3059193A40}"/>
          </ac:spMkLst>
        </pc:spChg>
        <pc:spChg chg="add mod">
          <ac:chgData name="Julien Hacot-Slonosky" userId="ab2374e81659aef7" providerId="LiveId" clId="{E1F5953F-B168-4255-B2EA-BB7AAAA8DC2F}" dt="2024-08-18T20:57:02.642" v="5642" actId="14100"/>
          <ac:spMkLst>
            <pc:docMk/>
            <pc:sldMk cId="3049028052" sldId="265"/>
            <ac:spMk id="18" creationId="{81C14CDA-69C4-C11A-6E0C-05C0D830CE03}"/>
          </ac:spMkLst>
        </pc:spChg>
        <pc:spChg chg="add del mod">
          <ac:chgData name="Julien Hacot-Slonosky" userId="ab2374e81659aef7" providerId="LiveId" clId="{E1F5953F-B168-4255-B2EA-BB7AAAA8DC2F}" dt="2024-08-18T20:56:59.058" v="5641" actId="478"/>
          <ac:spMkLst>
            <pc:docMk/>
            <pc:sldMk cId="3049028052" sldId="265"/>
            <ac:spMk id="19" creationId="{EF3C0F59-D7A8-E8F3-00EF-8960041141F5}"/>
          </ac:spMkLst>
        </pc:spChg>
        <pc:spChg chg="add mod">
          <ac:chgData name="Julien Hacot-Slonosky" userId="ab2374e81659aef7" providerId="LiveId" clId="{E1F5953F-B168-4255-B2EA-BB7AAAA8DC2F}" dt="2024-08-07T19:29:43.096" v="2639" actId="1076"/>
          <ac:spMkLst>
            <pc:docMk/>
            <pc:sldMk cId="3049028052" sldId="265"/>
            <ac:spMk id="20" creationId="{3F1F0346-1C34-AD50-08B1-91162B6C4A0D}"/>
          </ac:spMkLst>
        </pc:spChg>
        <pc:spChg chg="add mod">
          <ac:chgData name="Julien Hacot-Slonosky" userId="ab2374e81659aef7" providerId="LiveId" clId="{E1F5953F-B168-4255-B2EA-BB7AAAA8DC2F}" dt="2024-08-07T19:30:19.974" v="2646" actId="20577"/>
          <ac:spMkLst>
            <pc:docMk/>
            <pc:sldMk cId="3049028052" sldId="265"/>
            <ac:spMk id="21" creationId="{CC98BE5F-29BD-848E-86E1-B73E0B3EE2DF}"/>
          </ac:spMkLst>
        </pc:spChg>
        <pc:spChg chg="add mod">
          <ac:chgData name="Julien Hacot-Slonosky" userId="ab2374e81659aef7" providerId="LiveId" clId="{E1F5953F-B168-4255-B2EA-BB7AAAA8DC2F}" dt="2024-08-07T19:30:36.143" v="2647"/>
          <ac:spMkLst>
            <pc:docMk/>
            <pc:sldMk cId="3049028052" sldId="265"/>
            <ac:spMk id="22" creationId="{0E9DF08A-8869-DA8F-6B9F-D763B0DA5B43}"/>
          </ac:spMkLst>
        </pc:spChg>
        <pc:spChg chg="add mod">
          <ac:chgData name="Julien Hacot-Slonosky" userId="ab2374e81659aef7" providerId="LiveId" clId="{E1F5953F-B168-4255-B2EA-BB7AAAA8DC2F}" dt="2024-08-07T19:30:40.034" v="2648"/>
          <ac:spMkLst>
            <pc:docMk/>
            <pc:sldMk cId="3049028052" sldId="265"/>
            <ac:spMk id="23" creationId="{806C2D5A-BDE6-E4D6-BEE1-FCD90D9FEB87}"/>
          </ac:spMkLst>
        </pc:spChg>
        <pc:spChg chg="add mod">
          <ac:chgData name="Julien Hacot-Slonosky" userId="ab2374e81659aef7" providerId="LiveId" clId="{E1F5953F-B168-4255-B2EA-BB7AAAA8DC2F}" dt="2024-08-18T20:58:42.336" v="5662" actId="1076"/>
          <ac:spMkLst>
            <pc:docMk/>
            <pc:sldMk cId="3049028052" sldId="265"/>
            <ac:spMk id="24" creationId="{92F47F25-2734-F27D-FEDB-C4AFF1B0375E}"/>
          </ac:spMkLst>
        </pc:spChg>
        <pc:spChg chg="add mod">
          <ac:chgData name="Julien Hacot-Slonosky" userId="ab2374e81659aef7" providerId="LiveId" clId="{E1F5953F-B168-4255-B2EA-BB7AAAA8DC2F}" dt="2024-08-18T20:57:39.752" v="5656" actId="14100"/>
          <ac:spMkLst>
            <pc:docMk/>
            <pc:sldMk cId="3049028052" sldId="265"/>
            <ac:spMk id="25" creationId="{ACF1F0B0-1A05-11CF-5096-C2426635F966}"/>
          </ac:spMkLst>
        </pc:spChg>
        <pc:spChg chg="add del mod">
          <ac:chgData name="Julien Hacot-Slonosky" userId="ab2374e81659aef7" providerId="LiveId" clId="{E1F5953F-B168-4255-B2EA-BB7AAAA8DC2F}" dt="2024-08-18T20:57:36.566" v="5655" actId="478"/>
          <ac:spMkLst>
            <pc:docMk/>
            <pc:sldMk cId="3049028052" sldId="265"/>
            <ac:spMk id="26" creationId="{610F9083-F3E9-4AAD-6E87-BB9FDDC13B29}"/>
          </ac:spMkLst>
        </pc:spChg>
        <pc:spChg chg="add mod">
          <ac:chgData name="Julien Hacot-Slonosky" userId="ab2374e81659aef7" providerId="LiveId" clId="{E1F5953F-B168-4255-B2EA-BB7AAAA8DC2F}" dt="2024-08-07T19:33:01.395" v="2688" actId="20577"/>
          <ac:spMkLst>
            <pc:docMk/>
            <pc:sldMk cId="3049028052" sldId="265"/>
            <ac:spMk id="27" creationId="{3BA3E0E2-FD0F-8A1E-DB9E-0E9A72593125}"/>
          </ac:spMkLst>
        </pc:spChg>
        <pc:spChg chg="add mod">
          <ac:chgData name="Julien Hacot-Slonosky" userId="ab2374e81659aef7" providerId="LiveId" clId="{E1F5953F-B168-4255-B2EA-BB7AAAA8DC2F}" dt="2024-08-07T19:34:41.090" v="2759" actId="20577"/>
          <ac:spMkLst>
            <pc:docMk/>
            <pc:sldMk cId="3049028052" sldId="265"/>
            <ac:spMk id="28" creationId="{C14A80A3-AE2B-0624-365C-9246A4904FE3}"/>
          </ac:spMkLst>
        </pc:spChg>
        <pc:spChg chg="add mod">
          <ac:chgData name="Julien Hacot-Slonosky" userId="ab2374e81659aef7" providerId="LiveId" clId="{E1F5953F-B168-4255-B2EA-BB7AAAA8DC2F}" dt="2024-08-07T19:35:04.078" v="2788" actId="20577"/>
          <ac:spMkLst>
            <pc:docMk/>
            <pc:sldMk cId="3049028052" sldId="265"/>
            <ac:spMk id="29" creationId="{38860EFC-AE21-F80C-259B-ED27C327BB69}"/>
          </ac:spMkLst>
        </pc:spChg>
        <pc:picChg chg="add del mod">
          <ac:chgData name="Julien Hacot-Slonosky" userId="ab2374e81659aef7" providerId="LiveId" clId="{E1F5953F-B168-4255-B2EA-BB7AAAA8DC2F}" dt="2024-08-07T18:57:06.468" v="2234" actId="478"/>
          <ac:picMkLst>
            <pc:docMk/>
            <pc:sldMk cId="3049028052" sldId="265"/>
            <ac:picMk id="4" creationId="{AD77E151-ABDC-35AE-8A10-7FD9140D52E1}"/>
          </ac:picMkLst>
        </pc:picChg>
        <pc:picChg chg="add del mod ord">
          <ac:chgData name="Julien Hacot-Slonosky" userId="ab2374e81659aef7" providerId="LiveId" clId="{E1F5953F-B168-4255-B2EA-BB7AAAA8DC2F}" dt="2024-08-07T18:57:08.121" v="2236" actId="478"/>
          <ac:picMkLst>
            <pc:docMk/>
            <pc:sldMk cId="3049028052" sldId="265"/>
            <ac:picMk id="5" creationId="{1C45799F-9DE2-86AA-0AD1-8CB3C1B5D53D}"/>
          </ac:picMkLst>
        </pc:picChg>
        <pc:picChg chg="add mod">
          <ac:chgData name="Julien Hacot-Slonosky" userId="ab2374e81659aef7" providerId="LiveId" clId="{E1F5953F-B168-4255-B2EA-BB7AAAA8DC2F}" dt="2024-08-07T19:39:49.880" v="2819" actId="14100"/>
          <ac:picMkLst>
            <pc:docMk/>
            <pc:sldMk cId="3049028052" sldId="265"/>
            <ac:picMk id="7" creationId="{60A7DD5B-D44E-2E01-428A-3A9411DE08FA}"/>
          </ac:picMkLst>
        </pc:picChg>
        <pc:cxnChg chg="add mod">
          <ac:chgData name="Julien Hacot-Slonosky" userId="ab2374e81659aef7" providerId="LiveId" clId="{E1F5953F-B168-4255-B2EA-BB7AAAA8DC2F}" dt="2024-08-07T19:18:19.786" v="2256" actId="208"/>
          <ac:cxnSpMkLst>
            <pc:docMk/>
            <pc:sldMk cId="3049028052" sldId="265"/>
            <ac:cxnSpMk id="9" creationId="{25F9B566-E645-48B5-C6B5-D26EC5671070}"/>
          </ac:cxnSpMkLst>
        </pc:cxnChg>
        <pc:cxnChg chg="add mod">
          <ac:chgData name="Julien Hacot-Slonosky" userId="ab2374e81659aef7" providerId="LiveId" clId="{E1F5953F-B168-4255-B2EA-BB7AAAA8DC2F}" dt="2024-08-07T19:17:44.744" v="2254" actId="1582"/>
          <ac:cxnSpMkLst>
            <pc:docMk/>
            <pc:sldMk cId="3049028052" sldId="265"/>
            <ac:cxnSpMk id="11" creationId="{065D9D9F-AD17-780F-3B26-7F247EF889AE}"/>
          </ac:cxnSpMkLst>
        </pc:cxnChg>
        <pc:cxnChg chg="add mod">
          <ac:chgData name="Julien Hacot-Slonosky" userId="ab2374e81659aef7" providerId="LiveId" clId="{E1F5953F-B168-4255-B2EA-BB7AAAA8DC2F}" dt="2024-08-07T19:35:51.330" v="2791" actId="14100"/>
          <ac:cxnSpMkLst>
            <pc:docMk/>
            <pc:sldMk cId="3049028052" sldId="265"/>
            <ac:cxnSpMk id="30" creationId="{BB8D3285-3A28-DE68-CABB-479A36B17B4F}"/>
          </ac:cxnSpMkLst>
        </pc:cxnChg>
        <pc:cxnChg chg="add mod">
          <ac:chgData name="Julien Hacot-Slonosky" userId="ab2374e81659aef7" providerId="LiveId" clId="{E1F5953F-B168-4255-B2EA-BB7AAAA8DC2F}" dt="2024-08-07T19:36:12.782" v="2795" actId="14100"/>
          <ac:cxnSpMkLst>
            <pc:docMk/>
            <pc:sldMk cId="3049028052" sldId="265"/>
            <ac:cxnSpMk id="32" creationId="{F25C726B-574E-E3B1-6A84-283702779317}"/>
          </ac:cxnSpMkLst>
        </pc:cxnChg>
      </pc:sldChg>
      <pc:sldChg chg="addSp delSp modSp new mod ord">
        <pc:chgData name="Julien Hacot-Slonosky" userId="ab2374e81659aef7" providerId="LiveId" clId="{E1F5953F-B168-4255-B2EA-BB7AAAA8DC2F}" dt="2024-08-16T20:39:40.048" v="5450"/>
        <pc:sldMkLst>
          <pc:docMk/>
          <pc:sldMk cId="3016904927" sldId="266"/>
        </pc:sldMkLst>
        <pc:spChg chg="mod">
          <ac:chgData name="Julien Hacot-Slonosky" userId="ab2374e81659aef7" providerId="LiveId" clId="{E1F5953F-B168-4255-B2EA-BB7AAAA8DC2F}" dt="2024-08-07T19:41:38.912" v="2940" actId="1076"/>
          <ac:spMkLst>
            <pc:docMk/>
            <pc:sldMk cId="3016904927" sldId="266"/>
            <ac:spMk id="2" creationId="{23E4CBEE-9B57-F015-D6FE-ADBE53A57608}"/>
          </ac:spMkLst>
        </pc:spChg>
        <pc:spChg chg="del mod">
          <ac:chgData name="Julien Hacot-Slonosky" userId="ab2374e81659aef7" providerId="LiveId" clId="{E1F5953F-B168-4255-B2EA-BB7AAAA8DC2F}" dt="2024-08-07T19:40:57.923" v="2930" actId="478"/>
          <ac:spMkLst>
            <pc:docMk/>
            <pc:sldMk cId="3016904927" sldId="266"/>
            <ac:spMk id="3" creationId="{18881064-584E-812E-8CDA-8E94B0B8B463}"/>
          </ac:spMkLst>
        </pc:spChg>
        <pc:spChg chg="add mod">
          <ac:chgData name="Julien Hacot-Slonosky" userId="ab2374e81659aef7" providerId="LiveId" clId="{E1F5953F-B168-4255-B2EA-BB7AAAA8DC2F}" dt="2024-08-16T20:37:36.152" v="5388" actId="1076"/>
          <ac:spMkLst>
            <pc:docMk/>
            <pc:sldMk cId="3016904927" sldId="266"/>
            <ac:spMk id="5" creationId="{D740D110-E1EB-4182-8088-49296BB1C2E6}"/>
          </ac:spMkLst>
        </pc:spChg>
        <pc:spChg chg="mod">
          <ac:chgData name="Julien Hacot-Slonosky" userId="ab2374e81659aef7" providerId="LiveId" clId="{E1F5953F-B168-4255-B2EA-BB7AAAA8DC2F}" dt="2024-08-16T20:37:40.313" v="5389" actId="1076"/>
          <ac:spMkLst>
            <pc:docMk/>
            <pc:sldMk cId="3016904927" sldId="266"/>
            <ac:spMk id="6" creationId="{DA12CC39-B427-698C-9130-B4F02351562D}"/>
          </ac:spMkLst>
        </pc:spChg>
        <pc:picChg chg="add mod">
          <ac:chgData name="Julien Hacot-Slonosky" userId="ab2374e81659aef7" providerId="LiveId" clId="{E1F5953F-B168-4255-B2EA-BB7AAAA8DC2F}" dt="2024-08-16T20:37:29.671" v="5387" actId="1076"/>
          <ac:picMkLst>
            <pc:docMk/>
            <pc:sldMk cId="3016904927" sldId="266"/>
            <ac:picMk id="4" creationId="{E4980BF7-B495-18EB-68FE-7664A7D96ABE}"/>
          </ac:picMkLst>
        </pc:picChg>
      </pc:sldChg>
      <pc:sldChg chg="addSp delSp modSp new mod">
        <pc:chgData name="Julien Hacot-Slonosky" userId="ab2374e81659aef7" providerId="LiveId" clId="{E1F5953F-B168-4255-B2EA-BB7AAAA8DC2F}" dt="2024-08-07T19:46:11.231" v="3299" actId="20577"/>
        <pc:sldMkLst>
          <pc:docMk/>
          <pc:sldMk cId="1817332328" sldId="267"/>
        </pc:sldMkLst>
        <pc:spChg chg="mod">
          <ac:chgData name="Julien Hacot-Slonosky" userId="ab2374e81659aef7" providerId="LiveId" clId="{E1F5953F-B168-4255-B2EA-BB7AAAA8DC2F}" dt="2024-08-07T19:42:30.172" v="2965" actId="20577"/>
          <ac:spMkLst>
            <pc:docMk/>
            <pc:sldMk cId="1817332328" sldId="267"/>
            <ac:spMk id="2" creationId="{4D4E500C-7CD8-A387-14CE-A21FC07EA97B}"/>
          </ac:spMkLst>
        </pc:spChg>
        <pc:spChg chg="mod">
          <ac:chgData name="Julien Hacot-Slonosky" userId="ab2374e81659aef7" providerId="LiveId" clId="{E1F5953F-B168-4255-B2EA-BB7AAAA8DC2F}" dt="2024-08-07T19:45:24.721" v="3288" actId="1076"/>
          <ac:spMkLst>
            <pc:docMk/>
            <pc:sldMk cId="1817332328" sldId="267"/>
            <ac:spMk id="3" creationId="{DAC152C4-72BA-5BB4-A26E-2007F80D96F4}"/>
          </ac:spMkLst>
        </pc:spChg>
        <pc:spChg chg="add del mod">
          <ac:chgData name="Julien Hacot-Slonosky" userId="ab2374e81659aef7" providerId="LiveId" clId="{E1F5953F-B168-4255-B2EA-BB7AAAA8DC2F}" dt="2024-08-07T19:45:53.517" v="3291" actId="478"/>
          <ac:spMkLst>
            <pc:docMk/>
            <pc:sldMk cId="1817332328" sldId="267"/>
            <ac:spMk id="4" creationId="{9FF3AFC7-A8D1-BA5A-2609-2745BC6DBECA}"/>
          </ac:spMkLst>
        </pc:spChg>
        <pc:spChg chg="add mod">
          <ac:chgData name="Julien Hacot-Slonosky" userId="ab2374e81659aef7" providerId="LiveId" clId="{E1F5953F-B168-4255-B2EA-BB7AAAA8DC2F}" dt="2024-08-07T19:45:48.404" v="3290" actId="1076"/>
          <ac:spMkLst>
            <pc:docMk/>
            <pc:sldMk cId="1817332328" sldId="267"/>
            <ac:spMk id="5" creationId="{62641056-1CA4-18E1-28F0-D212A1D4E8C7}"/>
          </ac:spMkLst>
        </pc:spChg>
        <pc:spChg chg="add mod">
          <ac:chgData name="Julien Hacot-Slonosky" userId="ab2374e81659aef7" providerId="LiveId" clId="{E1F5953F-B168-4255-B2EA-BB7AAAA8DC2F}" dt="2024-08-07T19:45:48.404" v="3290" actId="1076"/>
          <ac:spMkLst>
            <pc:docMk/>
            <pc:sldMk cId="1817332328" sldId="267"/>
            <ac:spMk id="6" creationId="{9301EE7A-1866-3415-DA1A-D4EA6492011E}"/>
          </ac:spMkLst>
        </pc:spChg>
        <pc:spChg chg="add mod">
          <ac:chgData name="Julien Hacot-Slonosky" userId="ab2374e81659aef7" providerId="LiveId" clId="{E1F5953F-B168-4255-B2EA-BB7AAAA8DC2F}" dt="2024-08-07T19:45:48.404" v="3290" actId="1076"/>
          <ac:spMkLst>
            <pc:docMk/>
            <pc:sldMk cId="1817332328" sldId="267"/>
            <ac:spMk id="7" creationId="{9CF4737F-B4D3-CF22-9B46-3D2240E62059}"/>
          </ac:spMkLst>
        </pc:spChg>
        <pc:spChg chg="add mod">
          <ac:chgData name="Julien Hacot-Slonosky" userId="ab2374e81659aef7" providerId="LiveId" clId="{E1F5953F-B168-4255-B2EA-BB7AAAA8DC2F}" dt="2024-08-07T19:45:48.404" v="3290" actId="1076"/>
          <ac:spMkLst>
            <pc:docMk/>
            <pc:sldMk cId="1817332328" sldId="267"/>
            <ac:spMk id="8" creationId="{81AEE21A-63EC-78EF-906C-0C4D74F62DFD}"/>
          </ac:spMkLst>
        </pc:spChg>
        <pc:spChg chg="add mod">
          <ac:chgData name="Julien Hacot-Slonosky" userId="ab2374e81659aef7" providerId="LiveId" clId="{E1F5953F-B168-4255-B2EA-BB7AAAA8DC2F}" dt="2024-08-07T19:45:48.404" v="3290" actId="1076"/>
          <ac:spMkLst>
            <pc:docMk/>
            <pc:sldMk cId="1817332328" sldId="267"/>
            <ac:spMk id="9" creationId="{DA62C16A-9EA3-3997-F446-E83D286C6776}"/>
          </ac:spMkLst>
        </pc:spChg>
        <pc:spChg chg="add mod">
          <ac:chgData name="Julien Hacot-Slonosky" userId="ab2374e81659aef7" providerId="LiveId" clId="{E1F5953F-B168-4255-B2EA-BB7AAAA8DC2F}" dt="2024-08-07T19:45:48.404" v="3290" actId="1076"/>
          <ac:spMkLst>
            <pc:docMk/>
            <pc:sldMk cId="1817332328" sldId="267"/>
            <ac:spMk id="10" creationId="{D3765AE8-6625-7D8D-E317-A47CF8CADF5F}"/>
          </ac:spMkLst>
        </pc:spChg>
        <pc:spChg chg="add mod">
          <ac:chgData name="Julien Hacot-Slonosky" userId="ab2374e81659aef7" providerId="LiveId" clId="{E1F5953F-B168-4255-B2EA-BB7AAAA8DC2F}" dt="2024-08-07T19:45:48.404" v="3290" actId="1076"/>
          <ac:spMkLst>
            <pc:docMk/>
            <pc:sldMk cId="1817332328" sldId="267"/>
            <ac:spMk id="20" creationId="{6AAB7D9B-2122-40AF-5302-634C868EE59F}"/>
          </ac:spMkLst>
        </pc:spChg>
        <pc:spChg chg="add mod">
          <ac:chgData name="Julien Hacot-Slonosky" userId="ab2374e81659aef7" providerId="LiveId" clId="{E1F5953F-B168-4255-B2EA-BB7AAAA8DC2F}" dt="2024-08-07T19:46:11.231" v="3299" actId="20577"/>
          <ac:spMkLst>
            <pc:docMk/>
            <pc:sldMk cId="1817332328" sldId="267"/>
            <ac:spMk id="21" creationId="{DA6C5F5F-F3B7-DCFB-EC7E-130A2A15188E}"/>
          </ac:spMkLst>
        </pc:spChg>
        <pc:cxnChg chg="add mod">
          <ac:chgData name="Julien Hacot-Slonosky" userId="ab2374e81659aef7" providerId="LiveId" clId="{E1F5953F-B168-4255-B2EA-BB7AAAA8DC2F}" dt="2024-08-07T19:45:48.404" v="3290" actId="1076"/>
          <ac:cxnSpMkLst>
            <pc:docMk/>
            <pc:sldMk cId="1817332328" sldId="267"/>
            <ac:cxnSpMk id="11" creationId="{984D8EDE-86A4-22A3-4BFC-169F77EE3487}"/>
          </ac:cxnSpMkLst>
        </pc:cxnChg>
        <pc:cxnChg chg="add mod">
          <ac:chgData name="Julien Hacot-Slonosky" userId="ab2374e81659aef7" providerId="LiveId" clId="{E1F5953F-B168-4255-B2EA-BB7AAAA8DC2F}" dt="2024-08-07T19:45:48.404" v="3290" actId="1076"/>
          <ac:cxnSpMkLst>
            <pc:docMk/>
            <pc:sldMk cId="1817332328" sldId="267"/>
            <ac:cxnSpMk id="12" creationId="{BBE7E78B-7406-9842-574B-DCD0D5DC69EE}"/>
          </ac:cxnSpMkLst>
        </pc:cxnChg>
        <pc:cxnChg chg="add mod">
          <ac:chgData name="Julien Hacot-Slonosky" userId="ab2374e81659aef7" providerId="LiveId" clId="{E1F5953F-B168-4255-B2EA-BB7AAAA8DC2F}" dt="2024-08-07T19:45:48.404" v="3290" actId="1076"/>
          <ac:cxnSpMkLst>
            <pc:docMk/>
            <pc:sldMk cId="1817332328" sldId="267"/>
            <ac:cxnSpMk id="13" creationId="{AFCBF12B-84AD-EF88-C91C-7653D606B91E}"/>
          </ac:cxnSpMkLst>
        </pc:cxnChg>
        <pc:cxnChg chg="add mod">
          <ac:chgData name="Julien Hacot-Slonosky" userId="ab2374e81659aef7" providerId="LiveId" clId="{E1F5953F-B168-4255-B2EA-BB7AAAA8DC2F}" dt="2024-08-07T19:45:48.404" v="3290" actId="1076"/>
          <ac:cxnSpMkLst>
            <pc:docMk/>
            <pc:sldMk cId="1817332328" sldId="267"/>
            <ac:cxnSpMk id="14" creationId="{E7408294-A708-F08D-0D18-9A71BB4A17D7}"/>
          </ac:cxnSpMkLst>
        </pc:cxnChg>
        <pc:cxnChg chg="add mod">
          <ac:chgData name="Julien Hacot-Slonosky" userId="ab2374e81659aef7" providerId="LiveId" clId="{E1F5953F-B168-4255-B2EA-BB7AAAA8DC2F}" dt="2024-08-07T19:45:48.404" v="3290" actId="1076"/>
          <ac:cxnSpMkLst>
            <pc:docMk/>
            <pc:sldMk cId="1817332328" sldId="267"/>
            <ac:cxnSpMk id="15" creationId="{E8AD2DEC-E343-3048-9143-81E27A1A24EE}"/>
          </ac:cxnSpMkLst>
        </pc:cxnChg>
        <pc:cxnChg chg="add mod">
          <ac:chgData name="Julien Hacot-Slonosky" userId="ab2374e81659aef7" providerId="LiveId" clId="{E1F5953F-B168-4255-B2EA-BB7AAAA8DC2F}" dt="2024-08-07T19:45:48.404" v="3290" actId="1076"/>
          <ac:cxnSpMkLst>
            <pc:docMk/>
            <pc:sldMk cId="1817332328" sldId="267"/>
            <ac:cxnSpMk id="16" creationId="{BE2F54F8-0575-19FA-32F8-87F33B1A90EE}"/>
          </ac:cxnSpMkLst>
        </pc:cxnChg>
        <pc:cxnChg chg="add mod">
          <ac:chgData name="Julien Hacot-Slonosky" userId="ab2374e81659aef7" providerId="LiveId" clId="{E1F5953F-B168-4255-B2EA-BB7AAAA8DC2F}" dt="2024-08-07T19:45:48.404" v="3290" actId="1076"/>
          <ac:cxnSpMkLst>
            <pc:docMk/>
            <pc:sldMk cId="1817332328" sldId="267"/>
            <ac:cxnSpMk id="17" creationId="{0074AE16-0347-7CE2-958E-C4DDCD63C787}"/>
          </ac:cxnSpMkLst>
        </pc:cxnChg>
        <pc:cxnChg chg="add mod">
          <ac:chgData name="Julien Hacot-Slonosky" userId="ab2374e81659aef7" providerId="LiveId" clId="{E1F5953F-B168-4255-B2EA-BB7AAAA8DC2F}" dt="2024-08-07T19:45:48.404" v="3290" actId="1076"/>
          <ac:cxnSpMkLst>
            <pc:docMk/>
            <pc:sldMk cId="1817332328" sldId="267"/>
            <ac:cxnSpMk id="18" creationId="{7AC04A4B-1AF3-07DE-BA85-3FCFA6087785}"/>
          </ac:cxnSpMkLst>
        </pc:cxnChg>
        <pc:cxnChg chg="add mod">
          <ac:chgData name="Julien Hacot-Slonosky" userId="ab2374e81659aef7" providerId="LiveId" clId="{E1F5953F-B168-4255-B2EA-BB7AAAA8DC2F}" dt="2024-08-07T19:45:48.404" v="3290" actId="1076"/>
          <ac:cxnSpMkLst>
            <pc:docMk/>
            <pc:sldMk cId="1817332328" sldId="267"/>
            <ac:cxnSpMk id="19" creationId="{0121ECAA-4AC8-1624-E6B7-C9B50F9FA592}"/>
          </ac:cxnSpMkLst>
        </pc:cxnChg>
      </pc:sldChg>
      <pc:sldChg chg="addSp delSp modSp new mod">
        <pc:chgData name="Julien Hacot-Slonosky" userId="ab2374e81659aef7" providerId="LiveId" clId="{E1F5953F-B168-4255-B2EA-BB7AAAA8DC2F}" dt="2024-08-16T20:37:49.065" v="5390" actId="1076"/>
        <pc:sldMkLst>
          <pc:docMk/>
          <pc:sldMk cId="4048248298" sldId="268"/>
        </pc:sldMkLst>
        <pc:spChg chg="mod">
          <ac:chgData name="Julien Hacot-Slonosky" userId="ab2374e81659aef7" providerId="LiveId" clId="{E1F5953F-B168-4255-B2EA-BB7AAAA8DC2F}" dt="2024-08-07T20:32:02.973" v="3477" actId="1076"/>
          <ac:spMkLst>
            <pc:docMk/>
            <pc:sldMk cId="4048248298" sldId="268"/>
            <ac:spMk id="2" creationId="{67D43F13-413C-6102-A269-69A8569496A6}"/>
          </ac:spMkLst>
        </pc:spChg>
        <pc:spChg chg="mod">
          <ac:chgData name="Julien Hacot-Slonosky" userId="ab2374e81659aef7" providerId="LiveId" clId="{E1F5953F-B168-4255-B2EA-BB7AAAA8DC2F}" dt="2024-08-07T20:32:07.067" v="3478" actId="1076"/>
          <ac:spMkLst>
            <pc:docMk/>
            <pc:sldMk cId="4048248298" sldId="268"/>
            <ac:spMk id="3" creationId="{031A1246-07C5-A5E7-50EB-8C2A2DBB89A1}"/>
          </ac:spMkLst>
        </pc:spChg>
        <pc:spChg chg="mod">
          <ac:chgData name="Julien Hacot-Slonosky" userId="ab2374e81659aef7" providerId="LiveId" clId="{E1F5953F-B168-4255-B2EA-BB7AAAA8DC2F}" dt="2024-08-16T20:37:49.065" v="5390" actId="1076"/>
          <ac:spMkLst>
            <pc:docMk/>
            <pc:sldMk cId="4048248298" sldId="268"/>
            <ac:spMk id="5" creationId="{0A2A87B2-B853-D614-B154-3E09E35FEAC9}"/>
          </ac:spMkLst>
        </pc:spChg>
        <pc:spChg chg="add mod">
          <ac:chgData name="Julien Hacot-Slonosky" userId="ab2374e81659aef7" providerId="LiveId" clId="{E1F5953F-B168-4255-B2EA-BB7AAAA8DC2F}" dt="2024-08-07T20:36:01.826" v="3561" actId="1076"/>
          <ac:spMkLst>
            <pc:docMk/>
            <pc:sldMk cId="4048248298" sldId="268"/>
            <ac:spMk id="10" creationId="{418722F3-B0C9-53BA-5552-DEA6A93A4FEC}"/>
          </ac:spMkLst>
        </pc:spChg>
        <pc:picChg chg="add del mod">
          <ac:chgData name="Julien Hacot-Slonosky" userId="ab2374e81659aef7" providerId="LiveId" clId="{E1F5953F-B168-4255-B2EA-BB7AAAA8DC2F}" dt="2024-08-07T20:57:40.140" v="4420" actId="478"/>
          <ac:picMkLst>
            <pc:docMk/>
            <pc:sldMk cId="4048248298" sldId="268"/>
            <ac:picMk id="5" creationId="{097B14E3-0E46-892E-C406-FD9FAC8AE99F}"/>
          </ac:picMkLst>
        </pc:picChg>
        <pc:picChg chg="add del mod">
          <ac:chgData name="Julien Hacot-Slonosky" userId="ab2374e81659aef7" providerId="LiveId" clId="{E1F5953F-B168-4255-B2EA-BB7AAAA8DC2F}" dt="2024-08-07T20:33:51.414" v="3483" actId="478"/>
          <ac:picMkLst>
            <pc:docMk/>
            <pc:sldMk cId="4048248298" sldId="268"/>
            <ac:picMk id="7" creationId="{024831B4-25BA-1C9F-04C2-0F9D147DCE6D}"/>
          </ac:picMkLst>
        </pc:picChg>
        <pc:picChg chg="add del mod">
          <ac:chgData name="Julien Hacot-Slonosky" userId="ab2374e81659aef7" providerId="LiveId" clId="{E1F5953F-B168-4255-B2EA-BB7AAAA8DC2F}" dt="2024-08-07T20:57:56.551" v="4422" actId="478"/>
          <ac:picMkLst>
            <pc:docMk/>
            <pc:sldMk cId="4048248298" sldId="268"/>
            <ac:picMk id="9" creationId="{E1C7D911-BCB9-1D98-B375-759626F41076}"/>
          </ac:picMkLst>
        </pc:picChg>
        <pc:picChg chg="add mod">
          <ac:chgData name="Julien Hacot-Slonosky" userId="ab2374e81659aef7" providerId="LiveId" clId="{E1F5953F-B168-4255-B2EA-BB7AAAA8DC2F}" dt="2024-08-07T20:57:44.102" v="4421" actId="1076"/>
          <ac:picMkLst>
            <pc:docMk/>
            <pc:sldMk cId="4048248298" sldId="268"/>
            <ac:picMk id="12" creationId="{8BA5F4FC-49AB-FE62-6CE0-4CA0AE3519F7}"/>
          </ac:picMkLst>
        </pc:picChg>
        <pc:picChg chg="add mod">
          <ac:chgData name="Julien Hacot-Slonosky" userId="ab2374e81659aef7" providerId="LiveId" clId="{E1F5953F-B168-4255-B2EA-BB7AAAA8DC2F}" dt="2024-08-07T20:57:59.686" v="4424" actId="1076"/>
          <ac:picMkLst>
            <pc:docMk/>
            <pc:sldMk cId="4048248298" sldId="268"/>
            <ac:picMk id="14" creationId="{049E45FF-A9C8-23E8-E8C3-B98C48AB0018}"/>
          </ac:picMkLst>
        </pc:picChg>
      </pc:sldChg>
      <pc:sldChg chg="addSp delSp modSp new mod">
        <pc:chgData name="Julien Hacot-Slonosky" userId="ab2374e81659aef7" providerId="LiveId" clId="{E1F5953F-B168-4255-B2EA-BB7AAAA8DC2F}" dt="2024-08-16T20:37:58.232" v="5391" actId="1076"/>
        <pc:sldMkLst>
          <pc:docMk/>
          <pc:sldMk cId="2572135543" sldId="269"/>
        </pc:sldMkLst>
        <pc:spChg chg="mod">
          <ac:chgData name="Julien Hacot-Slonosky" userId="ab2374e81659aef7" providerId="LiveId" clId="{E1F5953F-B168-4255-B2EA-BB7AAAA8DC2F}" dt="2024-08-07T20:40:26.473" v="3815" actId="1076"/>
          <ac:spMkLst>
            <pc:docMk/>
            <pc:sldMk cId="2572135543" sldId="269"/>
            <ac:spMk id="2" creationId="{BE74D70D-00CE-7E80-DE21-3F523737802A}"/>
          </ac:spMkLst>
        </pc:spChg>
        <pc:spChg chg="mod">
          <ac:chgData name="Julien Hacot-Slonosky" userId="ab2374e81659aef7" providerId="LiveId" clId="{E1F5953F-B168-4255-B2EA-BB7AAAA8DC2F}" dt="2024-08-07T20:40:30.985" v="3816" actId="1076"/>
          <ac:spMkLst>
            <pc:docMk/>
            <pc:sldMk cId="2572135543" sldId="269"/>
            <ac:spMk id="3" creationId="{C3263925-0167-7EE8-E305-7C86DE6FC86B}"/>
          </ac:spMkLst>
        </pc:spChg>
        <pc:spChg chg="add mod">
          <ac:chgData name="Julien Hacot-Slonosky" userId="ab2374e81659aef7" providerId="LiveId" clId="{E1F5953F-B168-4255-B2EA-BB7AAAA8DC2F}" dt="2024-08-07T20:41:17.855" v="3832" actId="1076"/>
          <ac:spMkLst>
            <pc:docMk/>
            <pc:sldMk cId="2572135543" sldId="269"/>
            <ac:spMk id="4" creationId="{11878C6C-3EE4-0E25-0F64-FF0143583123}"/>
          </ac:spMkLst>
        </pc:spChg>
        <pc:spChg chg="add mod">
          <ac:chgData name="Julien Hacot-Slonosky" userId="ab2374e81659aef7" providerId="LiveId" clId="{E1F5953F-B168-4255-B2EA-BB7AAAA8DC2F}" dt="2024-08-07T20:41:38.615" v="3837" actId="14100"/>
          <ac:spMkLst>
            <pc:docMk/>
            <pc:sldMk cId="2572135543" sldId="269"/>
            <ac:spMk id="5" creationId="{6AE615FB-9BFF-8441-F9C1-1ABB8CAC1579}"/>
          </ac:spMkLst>
        </pc:spChg>
        <pc:spChg chg="add mod">
          <ac:chgData name="Julien Hacot-Slonosky" userId="ab2374e81659aef7" providerId="LiveId" clId="{E1F5953F-B168-4255-B2EA-BB7AAAA8DC2F}" dt="2024-08-07T20:41:17.855" v="3832" actId="1076"/>
          <ac:spMkLst>
            <pc:docMk/>
            <pc:sldMk cId="2572135543" sldId="269"/>
            <ac:spMk id="6" creationId="{EFE46E0E-6238-78F8-D8A6-BC909C3F465F}"/>
          </ac:spMkLst>
        </pc:spChg>
        <pc:spChg chg="add mod">
          <ac:chgData name="Julien Hacot-Slonosky" userId="ab2374e81659aef7" providerId="LiveId" clId="{E1F5953F-B168-4255-B2EA-BB7AAAA8DC2F}" dt="2024-08-07T20:41:17.855" v="3832" actId="1076"/>
          <ac:spMkLst>
            <pc:docMk/>
            <pc:sldMk cId="2572135543" sldId="269"/>
            <ac:spMk id="7" creationId="{D96AADAA-1635-53B8-C71E-286598D039F0}"/>
          </ac:spMkLst>
        </pc:spChg>
        <pc:spChg chg="add mod">
          <ac:chgData name="Julien Hacot-Slonosky" userId="ab2374e81659aef7" providerId="LiveId" clId="{E1F5953F-B168-4255-B2EA-BB7AAAA8DC2F}" dt="2024-08-07T20:42:10.488" v="3865" actId="1076"/>
          <ac:spMkLst>
            <pc:docMk/>
            <pc:sldMk cId="2572135543" sldId="269"/>
            <ac:spMk id="8" creationId="{3A52F765-92AB-8ED1-1EFE-8CABDE5EA341}"/>
          </ac:spMkLst>
        </pc:spChg>
        <pc:spChg chg="add mod">
          <ac:chgData name="Julien Hacot-Slonosky" userId="ab2374e81659aef7" providerId="LiveId" clId="{E1F5953F-B168-4255-B2EA-BB7AAAA8DC2F}" dt="2024-08-07T20:41:17.855" v="3832" actId="1076"/>
          <ac:spMkLst>
            <pc:docMk/>
            <pc:sldMk cId="2572135543" sldId="269"/>
            <ac:spMk id="9" creationId="{55744BE5-7885-F0FE-BE1A-D59B1D48C00B}"/>
          </ac:spMkLst>
        </pc:spChg>
        <pc:spChg chg="mod">
          <ac:chgData name="Julien Hacot-Slonosky" userId="ab2374e81659aef7" providerId="LiveId" clId="{E1F5953F-B168-4255-B2EA-BB7AAAA8DC2F}" dt="2024-08-16T20:37:58.232" v="5391" actId="1076"/>
          <ac:spMkLst>
            <pc:docMk/>
            <pc:sldMk cId="2572135543" sldId="269"/>
            <ac:spMk id="11" creationId="{05C8D5FA-8CFC-AAC8-F27A-6F48670AD2CC}"/>
          </ac:spMkLst>
        </pc:spChg>
        <pc:spChg chg="add mod">
          <ac:chgData name="Julien Hacot-Slonosky" userId="ab2374e81659aef7" providerId="LiveId" clId="{E1F5953F-B168-4255-B2EA-BB7AAAA8DC2F}" dt="2024-08-07T20:43:57.153" v="3897" actId="1076"/>
          <ac:spMkLst>
            <pc:docMk/>
            <pc:sldMk cId="2572135543" sldId="269"/>
            <ac:spMk id="17" creationId="{BE5C5B3F-49C5-1EE9-E6D3-1F99B9810661}"/>
          </ac:spMkLst>
        </pc:spChg>
        <pc:spChg chg="add mod">
          <ac:chgData name="Julien Hacot-Slonosky" userId="ab2374e81659aef7" providerId="LiveId" clId="{E1F5953F-B168-4255-B2EA-BB7AAAA8DC2F}" dt="2024-08-07T20:43:53.343" v="3896" actId="1076"/>
          <ac:spMkLst>
            <pc:docMk/>
            <pc:sldMk cId="2572135543" sldId="269"/>
            <ac:spMk id="18" creationId="{CBE53279-589C-CEE3-7F9F-ACDD9EE331FB}"/>
          </ac:spMkLst>
        </pc:spChg>
        <pc:spChg chg="add mod">
          <ac:chgData name="Julien Hacot-Slonosky" userId="ab2374e81659aef7" providerId="LiveId" clId="{E1F5953F-B168-4255-B2EA-BB7AAAA8DC2F}" dt="2024-08-07T20:46:02.604" v="4043" actId="20577"/>
          <ac:spMkLst>
            <pc:docMk/>
            <pc:sldMk cId="2572135543" sldId="269"/>
            <ac:spMk id="25" creationId="{A1EF871A-8F20-68F4-B384-8AD32CC3AD06}"/>
          </ac:spMkLst>
        </pc:spChg>
        <pc:spChg chg="add mod">
          <ac:chgData name="Julien Hacot-Slonosky" userId="ab2374e81659aef7" providerId="LiveId" clId="{E1F5953F-B168-4255-B2EA-BB7AAAA8DC2F}" dt="2024-08-07T20:46:11.625" v="4055" actId="20577"/>
          <ac:spMkLst>
            <pc:docMk/>
            <pc:sldMk cId="2572135543" sldId="269"/>
            <ac:spMk id="26" creationId="{4260237A-E89D-1FA3-AE68-6730280CE03D}"/>
          </ac:spMkLst>
        </pc:spChg>
        <pc:spChg chg="add mod">
          <ac:chgData name="Julien Hacot-Slonosky" userId="ab2374e81659aef7" providerId="LiveId" clId="{E1F5953F-B168-4255-B2EA-BB7AAAA8DC2F}" dt="2024-08-07T20:46:41.865" v="4068" actId="1076"/>
          <ac:spMkLst>
            <pc:docMk/>
            <pc:sldMk cId="2572135543" sldId="269"/>
            <ac:spMk id="27" creationId="{EBFF3F15-A90B-E0CC-E5AC-52B8A0CC0F8D}"/>
          </ac:spMkLst>
        </pc:spChg>
        <pc:cxnChg chg="add del mod">
          <ac:chgData name="Julien Hacot-Slonosky" userId="ab2374e81659aef7" providerId="LiveId" clId="{E1F5953F-B168-4255-B2EA-BB7AAAA8DC2F}" dt="2024-08-07T20:41:27.004" v="3833" actId="478"/>
          <ac:cxnSpMkLst>
            <pc:docMk/>
            <pc:sldMk cId="2572135543" sldId="269"/>
            <ac:cxnSpMk id="10" creationId="{2E7283B0-BE28-6979-7D66-EDF0C06EFFD6}"/>
          </ac:cxnSpMkLst>
        </pc:cxnChg>
        <pc:cxnChg chg="add del mod">
          <ac:chgData name="Julien Hacot-Slonosky" userId="ab2374e81659aef7" providerId="LiveId" clId="{E1F5953F-B168-4255-B2EA-BB7AAAA8DC2F}" dt="2024-08-07T20:41:27.983" v="3834" actId="478"/>
          <ac:cxnSpMkLst>
            <pc:docMk/>
            <pc:sldMk cId="2572135543" sldId="269"/>
            <ac:cxnSpMk id="11" creationId="{F04C97C8-5EB8-116D-24E0-332839C2CA00}"/>
          </ac:cxnSpMkLst>
        </pc:cxnChg>
        <pc:cxnChg chg="add mod">
          <ac:chgData name="Julien Hacot-Slonosky" userId="ab2374e81659aef7" providerId="LiveId" clId="{E1F5953F-B168-4255-B2EA-BB7AAAA8DC2F}" dt="2024-08-07T20:41:45.535" v="3839" actId="208"/>
          <ac:cxnSpMkLst>
            <pc:docMk/>
            <pc:sldMk cId="2572135543" sldId="269"/>
            <ac:cxnSpMk id="12" creationId="{76FA17C7-4713-E4C4-F54A-360E04C64814}"/>
          </ac:cxnSpMkLst>
        </pc:cxnChg>
        <pc:cxnChg chg="add mod">
          <ac:chgData name="Julien Hacot-Slonosky" userId="ab2374e81659aef7" providerId="LiveId" clId="{E1F5953F-B168-4255-B2EA-BB7AAAA8DC2F}" dt="2024-08-07T20:41:52.885" v="3841" actId="1076"/>
          <ac:cxnSpMkLst>
            <pc:docMk/>
            <pc:sldMk cId="2572135543" sldId="269"/>
            <ac:cxnSpMk id="13" creationId="{9EE01AD9-DC9C-48D3-3CC1-C79BB26164E6}"/>
          </ac:cxnSpMkLst>
        </pc:cxnChg>
        <pc:cxnChg chg="add mod">
          <ac:chgData name="Julien Hacot-Slonosky" userId="ab2374e81659aef7" providerId="LiveId" clId="{E1F5953F-B168-4255-B2EA-BB7AAAA8DC2F}" dt="2024-08-07T20:42:56.526" v="3871" actId="1076"/>
          <ac:cxnSpMkLst>
            <pc:docMk/>
            <pc:sldMk cId="2572135543" sldId="269"/>
            <ac:cxnSpMk id="14" creationId="{77BFFB01-FAEC-DC5E-7E97-755E8E327B31}"/>
          </ac:cxnSpMkLst>
        </pc:cxnChg>
        <pc:cxnChg chg="add mod">
          <ac:chgData name="Julien Hacot-Slonosky" userId="ab2374e81659aef7" providerId="LiveId" clId="{E1F5953F-B168-4255-B2EA-BB7AAAA8DC2F}" dt="2024-08-07T20:43:00.767" v="3872" actId="208"/>
          <ac:cxnSpMkLst>
            <pc:docMk/>
            <pc:sldMk cId="2572135543" sldId="269"/>
            <ac:cxnSpMk id="16" creationId="{8251FC06-3F99-3F2D-A972-899A9D48E45F}"/>
          </ac:cxnSpMkLst>
        </pc:cxnChg>
        <pc:cxnChg chg="add del">
          <ac:chgData name="Julien Hacot-Slonosky" userId="ab2374e81659aef7" providerId="LiveId" clId="{E1F5953F-B168-4255-B2EA-BB7AAAA8DC2F}" dt="2024-08-07T20:44:19.493" v="3899" actId="11529"/>
          <ac:cxnSpMkLst>
            <pc:docMk/>
            <pc:sldMk cId="2572135543" sldId="269"/>
            <ac:cxnSpMk id="20" creationId="{78F19DDE-FA50-05F9-918B-491A682CF849}"/>
          </ac:cxnSpMkLst>
        </pc:cxnChg>
        <pc:cxnChg chg="add mod ord">
          <ac:chgData name="Julien Hacot-Slonosky" userId="ab2374e81659aef7" providerId="LiveId" clId="{E1F5953F-B168-4255-B2EA-BB7AAAA8DC2F}" dt="2024-08-07T20:45:32.575" v="4030" actId="167"/>
          <ac:cxnSpMkLst>
            <pc:docMk/>
            <pc:sldMk cId="2572135543" sldId="269"/>
            <ac:cxnSpMk id="22" creationId="{479F2486-18F7-0E27-24A5-E96CA3301038}"/>
          </ac:cxnSpMkLst>
        </pc:cxnChg>
        <pc:cxnChg chg="add mod ord">
          <ac:chgData name="Julien Hacot-Slonosky" userId="ab2374e81659aef7" providerId="LiveId" clId="{E1F5953F-B168-4255-B2EA-BB7AAAA8DC2F}" dt="2024-08-07T20:45:36.348" v="4031" actId="167"/>
          <ac:cxnSpMkLst>
            <pc:docMk/>
            <pc:sldMk cId="2572135543" sldId="269"/>
            <ac:cxnSpMk id="24" creationId="{C363B2DD-5A51-A556-54D1-4D0DBB90548A}"/>
          </ac:cxnSpMkLst>
        </pc:cxnChg>
        <pc:cxnChg chg="add mod">
          <ac:chgData name="Julien Hacot-Slonosky" userId="ab2374e81659aef7" providerId="LiveId" clId="{E1F5953F-B168-4255-B2EA-BB7AAAA8DC2F}" dt="2024-08-07T20:46:58.087" v="4071" actId="14100"/>
          <ac:cxnSpMkLst>
            <pc:docMk/>
            <pc:sldMk cId="2572135543" sldId="269"/>
            <ac:cxnSpMk id="28" creationId="{A336E661-29BD-E298-D983-67315D3EF67F}"/>
          </ac:cxnSpMkLst>
        </pc:cxnChg>
      </pc:sldChg>
      <pc:sldChg chg="addSp delSp modSp new mod">
        <pc:chgData name="Julien Hacot-Slonosky" userId="ab2374e81659aef7" providerId="LiveId" clId="{E1F5953F-B168-4255-B2EA-BB7AAAA8DC2F}" dt="2024-08-16T20:38:07.047" v="5392" actId="1076"/>
        <pc:sldMkLst>
          <pc:docMk/>
          <pc:sldMk cId="2885724196" sldId="270"/>
        </pc:sldMkLst>
        <pc:spChg chg="mod">
          <ac:chgData name="Julien Hacot-Slonosky" userId="ab2374e81659aef7" providerId="LiveId" clId="{E1F5953F-B168-4255-B2EA-BB7AAAA8DC2F}" dt="2024-08-07T20:48:51.047" v="4288" actId="1076"/>
          <ac:spMkLst>
            <pc:docMk/>
            <pc:sldMk cId="2885724196" sldId="270"/>
            <ac:spMk id="2" creationId="{DA1332BF-3F31-6F16-876D-1C3AB2A27684}"/>
          </ac:spMkLst>
        </pc:spChg>
        <pc:spChg chg="mod">
          <ac:chgData name="Julien Hacot-Slonosky" userId="ab2374e81659aef7" providerId="LiveId" clId="{E1F5953F-B168-4255-B2EA-BB7AAAA8DC2F}" dt="2024-08-07T20:48:46.829" v="4287" actId="1076"/>
          <ac:spMkLst>
            <pc:docMk/>
            <pc:sldMk cId="2885724196" sldId="270"/>
            <ac:spMk id="3" creationId="{75A3726E-D075-0CC6-ACBC-097B17E56955}"/>
          </ac:spMkLst>
        </pc:spChg>
        <pc:spChg chg="mod">
          <ac:chgData name="Julien Hacot-Slonosky" userId="ab2374e81659aef7" providerId="LiveId" clId="{E1F5953F-B168-4255-B2EA-BB7AAAA8DC2F}" dt="2024-08-16T20:38:07.047" v="5392" actId="1076"/>
          <ac:spMkLst>
            <pc:docMk/>
            <pc:sldMk cId="2885724196" sldId="270"/>
            <ac:spMk id="4" creationId="{3B9CC074-8354-C2A4-D23B-5F80409F60C2}"/>
          </ac:spMkLst>
        </pc:spChg>
        <pc:spChg chg="add mod">
          <ac:chgData name="Julien Hacot-Slonosky" userId="ab2374e81659aef7" providerId="LiveId" clId="{E1F5953F-B168-4255-B2EA-BB7AAAA8DC2F}" dt="2024-08-14T14:12:25.180" v="5011" actId="1076"/>
          <ac:spMkLst>
            <pc:docMk/>
            <pc:sldMk cId="2885724196" sldId="270"/>
            <ac:spMk id="6" creationId="{841E2FAB-DF0C-FFC3-3046-CCFF8914874D}"/>
          </ac:spMkLst>
        </pc:spChg>
        <pc:spChg chg="add del mod">
          <ac:chgData name="Julien Hacot-Slonosky" userId="ab2374e81659aef7" providerId="LiveId" clId="{E1F5953F-B168-4255-B2EA-BB7AAAA8DC2F}" dt="2024-08-14T14:35:28.757" v="5027" actId="478"/>
          <ac:spMkLst>
            <pc:docMk/>
            <pc:sldMk cId="2885724196" sldId="270"/>
            <ac:spMk id="7" creationId="{3F697A9E-F5C8-120C-0391-549392FFC59D}"/>
          </ac:spMkLst>
        </pc:spChg>
        <pc:spChg chg="add mod">
          <ac:chgData name="Julien Hacot-Slonosky" userId="ab2374e81659aef7" providerId="LiveId" clId="{E1F5953F-B168-4255-B2EA-BB7AAAA8DC2F}" dt="2024-08-14T14:36:10.760" v="5038" actId="1076"/>
          <ac:spMkLst>
            <pc:docMk/>
            <pc:sldMk cId="2885724196" sldId="270"/>
            <ac:spMk id="8" creationId="{2160C799-EDDC-8EC9-9C7A-FF242758CB13}"/>
          </ac:spMkLst>
        </pc:spChg>
        <pc:spChg chg="add del mod">
          <ac:chgData name="Julien Hacot-Slonosky" userId="ab2374e81659aef7" providerId="LiveId" clId="{E1F5953F-B168-4255-B2EA-BB7AAAA8DC2F}" dt="2024-08-14T14:12:09.367" v="5006" actId="478"/>
          <ac:spMkLst>
            <pc:docMk/>
            <pc:sldMk cId="2885724196" sldId="270"/>
            <ac:spMk id="10" creationId="{E552584E-6793-37A3-215F-513C524D6D71}"/>
          </ac:spMkLst>
        </pc:spChg>
        <pc:picChg chg="add mod">
          <ac:chgData name="Julien Hacot-Slonosky" userId="ab2374e81659aef7" providerId="LiveId" clId="{E1F5953F-B168-4255-B2EA-BB7AAAA8DC2F}" dt="2024-08-14T14:36:35.085" v="5041" actId="1076"/>
          <ac:picMkLst>
            <pc:docMk/>
            <pc:sldMk cId="2885724196" sldId="270"/>
            <ac:picMk id="5" creationId="{CD8ACB94-6A4E-1B6D-9D83-F32721A2E605}"/>
          </ac:picMkLst>
        </pc:picChg>
        <pc:picChg chg="add del mod">
          <ac:chgData name="Julien Hacot-Slonosky" userId="ab2374e81659aef7" providerId="LiveId" clId="{E1F5953F-B168-4255-B2EA-BB7AAAA8DC2F}" dt="2024-08-07T20:58:24.299" v="4425" actId="478"/>
          <ac:picMkLst>
            <pc:docMk/>
            <pc:sldMk cId="2885724196" sldId="270"/>
            <ac:picMk id="5" creationId="{D9D5E941-7CF4-C05B-0F9A-6A2681B1EAC0}"/>
          </ac:picMkLst>
        </pc:picChg>
        <pc:picChg chg="add mod ord">
          <ac:chgData name="Julien Hacot-Slonosky" userId="ab2374e81659aef7" providerId="LiveId" clId="{E1F5953F-B168-4255-B2EA-BB7AAAA8DC2F}" dt="2024-08-14T14:13:38.302" v="5020" actId="1076"/>
          <ac:picMkLst>
            <pc:docMk/>
            <pc:sldMk cId="2885724196" sldId="270"/>
            <ac:picMk id="9" creationId="{FEDA9A0B-6C23-2918-4357-C63D9F21BC82}"/>
          </ac:picMkLst>
        </pc:picChg>
      </pc:sldChg>
      <pc:sldChg chg="addSp delSp modSp new mod">
        <pc:chgData name="Julien Hacot-Slonosky" userId="ab2374e81659aef7" providerId="LiveId" clId="{E1F5953F-B168-4255-B2EA-BB7AAAA8DC2F}" dt="2024-08-16T20:39:00.070" v="5446" actId="1076"/>
        <pc:sldMkLst>
          <pc:docMk/>
          <pc:sldMk cId="3825733561" sldId="271"/>
        </pc:sldMkLst>
        <pc:spChg chg="mod">
          <ac:chgData name="Julien Hacot-Slonosky" userId="ab2374e81659aef7" providerId="LiveId" clId="{E1F5953F-B168-4255-B2EA-BB7AAAA8DC2F}" dt="2024-08-07T20:59:02.593" v="4465" actId="1076"/>
          <ac:spMkLst>
            <pc:docMk/>
            <pc:sldMk cId="3825733561" sldId="271"/>
            <ac:spMk id="2" creationId="{3F6B4B05-59EE-11F1-4E9E-E1E6E8E72435}"/>
          </ac:spMkLst>
        </pc:spChg>
        <pc:spChg chg="mod">
          <ac:chgData name="Julien Hacot-Slonosky" userId="ab2374e81659aef7" providerId="LiveId" clId="{E1F5953F-B168-4255-B2EA-BB7AAAA8DC2F}" dt="2024-08-07T20:59:07.329" v="4466" actId="1076"/>
          <ac:spMkLst>
            <pc:docMk/>
            <pc:sldMk cId="3825733561" sldId="271"/>
            <ac:spMk id="3" creationId="{2E88A2C5-0609-476C-DE74-C37C91C9BA82}"/>
          </ac:spMkLst>
        </pc:spChg>
        <pc:spChg chg="mod">
          <ac:chgData name="Julien Hacot-Slonosky" userId="ab2374e81659aef7" providerId="LiveId" clId="{E1F5953F-B168-4255-B2EA-BB7AAAA8DC2F}" dt="2024-08-16T20:38:56.333" v="5445" actId="1076"/>
          <ac:spMkLst>
            <pc:docMk/>
            <pc:sldMk cId="3825733561" sldId="271"/>
            <ac:spMk id="4" creationId="{E4AC7688-3411-E839-1327-DE07E2E68207}"/>
          </ac:spMkLst>
        </pc:spChg>
        <pc:spChg chg="add mod">
          <ac:chgData name="Julien Hacot-Slonosky" userId="ab2374e81659aef7" providerId="LiveId" clId="{E1F5953F-B168-4255-B2EA-BB7AAAA8DC2F}" dt="2024-08-16T20:39:00.070" v="5446" actId="1076"/>
          <ac:spMkLst>
            <pc:docMk/>
            <pc:sldMk cId="3825733561" sldId="271"/>
            <ac:spMk id="6" creationId="{D433694B-2381-16F9-5E34-37C3B5575B4D}"/>
          </ac:spMkLst>
        </pc:spChg>
        <pc:spChg chg="add del mod">
          <ac:chgData name="Julien Hacot-Slonosky" userId="ab2374e81659aef7" providerId="LiveId" clId="{E1F5953F-B168-4255-B2EA-BB7AAAA8DC2F}" dt="2024-08-14T14:38:18.977" v="5042" actId="478"/>
          <ac:spMkLst>
            <pc:docMk/>
            <pc:sldMk cId="3825733561" sldId="271"/>
            <ac:spMk id="7" creationId="{5EA0C99B-B108-CDD5-5F4C-A6E804441262}"/>
          </ac:spMkLst>
        </pc:spChg>
        <pc:picChg chg="add mod">
          <ac:chgData name="Julien Hacot-Slonosky" userId="ab2374e81659aef7" providerId="LiveId" clId="{E1F5953F-B168-4255-B2EA-BB7AAAA8DC2F}" dt="2024-08-07T20:59:34.849" v="4472" actId="14100"/>
          <ac:picMkLst>
            <pc:docMk/>
            <pc:sldMk cId="3825733561" sldId="271"/>
            <ac:picMk id="5" creationId="{FBD2B3E9-1D91-6E51-00E9-13CAB3351C65}"/>
          </ac:picMkLst>
        </pc:picChg>
        <pc:picChg chg="add mod">
          <ac:chgData name="Julien Hacot-Slonosky" userId="ab2374e81659aef7" providerId="LiveId" clId="{E1F5953F-B168-4255-B2EA-BB7AAAA8DC2F}" dt="2024-08-14T14:38:28.743" v="5047" actId="1076"/>
          <ac:picMkLst>
            <pc:docMk/>
            <pc:sldMk cId="3825733561" sldId="271"/>
            <ac:picMk id="8" creationId="{B548E2AF-B46E-755C-D7B4-A8B04CFB1D73}"/>
          </ac:picMkLst>
        </pc:picChg>
      </pc:sldChg>
      <pc:sldChg chg="modSp new mod">
        <pc:chgData name="Julien Hacot-Slonosky" userId="ab2374e81659aef7" providerId="LiveId" clId="{E1F5953F-B168-4255-B2EA-BB7AAAA8DC2F}" dt="2024-08-07T21:04:46.793" v="4870" actId="20577"/>
        <pc:sldMkLst>
          <pc:docMk/>
          <pc:sldMk cId="673347026" sldId="272"/>
        </pc:sldMkLst>
        <pc:spChg chg="mod">
          <ac:chgData name="Julien Hacot-Slonosky" userId="ab2374e81659aef7" providerId="LiveId" clId="{E1F5953F-B168-4255-B2EA-BB7AAAA8DC2F}" dt="2024-08-07T21:04:46.793" v="4870" actId="20577"/>
          <ac:spMkLst>
            <pc:docMk/>
            <pc:sldMk cId="673347026" sldId="272"/>
            <ac:spMk id="2" creationId="{789B48E3-9BFE-B145-8629-6AE6A0073FC3}"/>
          </ac:spMkLst>
        </pc:spChg>
        <pc:spChg chg="mod">
          <ac:chgData name="Julien Hacot-Slonosky" userId="ab2374e81659aef7" providerId="LiveId" clId="{E1F5953F-B168-4255-B2EA-BB7AAAA8DC2F}" dt="2024-08-07T21:04:11.282" v="4855" actId="20577"/>
          <ac:spMkLst>
            <pc:docMk/>
            <pc:sldMk cId="673347026" sldId="272"/>
            <ac:spMk id="3" creationId="{27C5022A-E295-5F3E-906D-D7C813E79E73}"/>
          </ac:spMkLst>
        </pc:spChg>
      </pc:sldChg>
      <pc:sldChg chg="addSp delSp modSp new mod">
        <pc:chgData name="Julien Hacot-Slonosky" userId="ab2374e81659aef7" providerId="LiveId" clId="{E1F5953F-B168-4255-B2EA-BB7AAAA8DC2F}" dt="2024-08-18T21:13:16.846" v="5726" actId="21"/>
        <pc:sldMkLst>
          <pc:docMk/>
          <pc:sldMk cId="1200967638" sldId="273"/>
        </pc:sldMkLst>
        <pc:spChg chg="mod">
          <ac:chgData name="Julien Hacot-Slonosky" userId="ab2374e81659aef7" providerId="LiveId" clId="{E1F5953F-B168-4255-B2EA-BB7AAAA8DC2F}" dt="2024-08-14T15:47:14.696" v="5056" actId="1076"/>
          <ac:spMkLst>
            <pc:docMk/>
            <pc:sldMk cId="1200967638" sldId="273"/>
            <ac:spMk id="2" creationId="{F5A33261-05D3-15D0-A4CD-892310C4D88E}"/>
          </ac:spMkLst>
        </pc:spChg>
        <pc:spChg chg="del">
          <ac:chgData name="Julien Hacot-Slonosky" userId="ab2374e81659aef7" providerId="LiveId" clId="{E1F5953F-B168-4255-B2EA-BB7AAAA8DC2F}" dt="2024-08-14T14:02:39.134" v="5005" actId="478"/>
          <ac:spMkLst>
            <pc:docMk/>
            <pc:sldMk cId="1200967638" sldId="273"/>
            <ac:spMk id="3" creationId="{64B57267-497E-7FEB-5D40-59CA629A5BC2}"/>
          </ac:spMkLst>
        </pc:spChg>
        <pc:spChg chg="add del mod">
          <ac:chgData name="Julien Hacot-Slonosky" userId="ab2374e81659aef7" providerId="LiveId" clId="{E1F5953F-B168-4255-B2EA-BB7AAAA8DC2F}" dt="2024-08-18T21:13:16.846" v="5726" actId="21"/>
          <ac:spMkLst>
            <pc:docMk/>
            <pc:sldMk cId="1200967638" sldId="273"/>
            <ac:spMk id="6" creationId="{524B4AF9-36FE-C91F-3580-F6F945ECEFC5}"/>
          </ac:spMkLst>
        </pc:spChg>
        <pc:spChg chg="add mod">
          <ac:chgData name="Julien Hacot-Slonosky" userId="ab2374e81659aef7" providerId="LiveId" clId="{E1F5953F-B168-4255-B2EA-BB7AAAA8DC2F}" dt="2024-08-14T15:50:09.143" v="5152" actId="20577"/>
          <ac:spMkLst>
            <pc:docMk/>
            <pc:sldMk cId="1200967638" sldId="273"/>
            <ac:spMk id="8" creationId="{23F78F26-4AB4-FAF9-AED2-C6CFCE5E643B}"/>
          </ac:spMkLst>
        </pc:spChg>
        <pc:picChg chg="add mod">
          <ac:chgData name="Julien Hacot-Slonosky" userId="ab2374e81659aef7" providerId="LiveId" clId="{E1F5953F-B168-4255-B2EA-BB7AAAA8DC2F}" dt="2024-08-14T15:47:17.779" v="5057" actId="1076"/>
          <ac:picMkLst>
            <pc:docMk/>
            <pc:sldMk cId="1200967638" sldId="273"/>
            <ac:picMk id="4" creationId="{7C490BD7-B707-0D3B-1D3E-E754FB74CEDF}"/>
          </ac:picMkLst>
        </pc:picChg>
        <pc:picChg chg="add mod">
          <ac:chgData name="Julien Hacot-Slonosky" userId="ab2374e81659aef7" providerId="LiveId" clId="{E1F5953F-B168-4255-B2EA-BB7AAAA8DC2F}" dt="2024-08-14T15:47:21.127" v="5058" actId="1076"/>
          <ac:picMkLst>
            <pc:docMk/>
            <pc:sldMk cId="1200967638" sldId="273"/>
            <ac:picMk id="5" creationId="{662DA0A4-BF49-31F7-EBD9-49B6DC82D45C}"/>
          </ac:picMkLst>
        </pc:picChg>
        <pc:picChg chg="add mod">
          <ac:chgData name="Julien Hacot-Slonosky" userId="ab2374e81659aef7" providerId="LiveId" clId="{E1F5953F-B168-4255-B2EA-BB7AAAA8DC2F}" dt="2024-08-14T15:47:25.959" v="5059" actId="1076"/>
          <ac:picMkLst>
            <pc:docMk/>
            <pc:sldMk cId="1200967638" sldId="273"/>
            <ac:picMk id="7" creationId="{3E28A658-4B32-29E9-7982-6E35A01964FC}"/>
          </ac:picMkLst>
        </pc:picChg>
      </pc:sldChg>
      <pc:sldChg chg="modSp new mod">
        <pc:chgData name="Julien Hacot-Slonosky" userId="ab2374e81659aef7" providerId="LiveId" clId="{E1F5953F-B168-4255-B2EA-BB7AAAA8DC2F}" dt="2024-08-07T21:06:03.890" v="4951" actId="20577"/>
        <pc:sldMkLst>
          <pc:docMk/>
          <pc:sldMk cId="2620189818" sldId="274"/>
        </pc:sldMkLst>
        <pc:spChg chg="mod">
          <ac:chgData name="Julien Hacot-Slonosky" userId="ab2374e81659aef7" providerId="LiveId" clId="{E1F5953F-B168-4255-B2EA-BB7AAAA8DC2F}" dt="2024-08-07T21:06:03.890" v="4951" actId="20577"/>
          <ac:spMkLst>
            <pc:docMk/>
            <pc:sldMk cId="2620189818" sldId="274"/>
            <ac:spMk id="2" creationId="{59536EE5-D1C8-8AB4-71EC-C34F1DE411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F80D-8FBB-4B48-9DBF-14335E92291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E06BF-B7FF-4651-9804-6EC5548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units produce their own heat as they operate</a:t>
            </a:r>
          </a:p>
          <a:p>
            <a:r>
              <a:rPr lang="en-US" dirty="0"/>
              <a:t>Units below must move the heat leaking from the units above as well as the heat to cool the load</a:t>
            </a:r>
          </a:p>
          <a:p>
            <a:r>
              <a:rPr lang="en-US" dirty="0"/>
              <a:t>This effect cascades until no more heat is moved from the lower units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6BF-B7FF-4651-9804-6EC55485F5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2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E06BF-B7FF-4651-9804-6EC55485F5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0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35F7-538E-4090-B28F-0E889F7F8F2D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2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4E45-82B1-4037-90E8-6E1FE2C3CD07}" type="datetime1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5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D218-3D15-4A7E-8603-D32A2AB9DA61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2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347-EE3E-46AD-846A-6F664B51C3C6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8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5C7-9403-4413-9DE0-0093953157D2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2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3475-58F1-4744-8D3C-ACEEFC6FAC77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3391-60C1-42E5-BC27-FDAD88074AC2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3CCA-53D3-450D-A9A3-60040E45EB79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7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B82E-8A73-4674-9718-A87A3C0950B8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FE0D-B210-4E59-B0E9-3D4828CBDCFB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9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2D85-FEE9-4863-AF41-F0C2600D7B5A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9B54-E6EE-48AC-B64D-7B34B19EC632}" type="datetime1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3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A6E7-8ADE-4773-A169-808F0D5F6B08}" type="datetime1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5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6AD4-1A8E-4622-9C56-97E1FC7DFBDC}" type="datetime1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9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768F-210F-4DF9-BA51-8F600AC9A812}" type="datetime1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FAF3-E18E-49DA-97D5-2568EC8F933B}" type="datetime1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6FD8-765D-4418-91B8-964AAA713210}" type="datetime1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4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44301E-67A9-447F-B65D-B3C30AC84296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Hacot-Slonosky, McGill, Thermoelectric Cooling of SiPMs, CASST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B65F60-FC80-40CD-B886-A7D40B0B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irdthermal.com/datasheets/datasheet-MS2-049-14-14-15-15-11-W8.pdf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tech.com/faqs/#15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D2B3-6540-018F-362A-F82A764DC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288900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US" dirty="0"/>
              <a:t>Staying Cool: the </a:t>
            </a:r>
            <a:r>
              <a:rPr lang="en-US" dirty="0" err="1"/>
              <a:t>Thermoelectic</a:t>
            </a:r>
            <a:r>
              <a:rPr lang="en-US" dirty="0"/>
              <a:t> Cooling of </a:t>
            </a:r>
            <a:r>
              <a:rPr lang="en-US" dirty="0" err="1"/>
              <a:t>SiPMs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B1A85-EBCE-D966-29A6-056B53C24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1" y="3429000"/>
            <a:ext cx="7159622" cy="1955801"/>
          </a:xfrm>
        </p:spPr>
        <p:txBody>
          <a:bodyPr>
            <a:normAutofit/>
          </a:bodyPr>
          <a:lstStyle/>
          <a:p>
            <a:r>
              <a:rPr lang="en-US" dirty="0"/>
              <a:t>Julien Hacot-Slonosky</a:t>
            </a:r>
          </a:p>
          <a:p>
            <a:r>
              <a:rPr lang="en-US" dirty="0"/>
              <a:t>Supervisor: Thomas Brunner</a:t>
            </a:r>
          </a:p>
          <a:p>
            <a:r>
              <a:rPr lang="en-US" dirty="0"/>
              <a:t>CASST 2024</a:t>
            </a:r>
          </a:p>
          <a:p>
            <a:r>
              <a:rPr lang="en-US" sz="2000" dirty="0"/>
              <a:t>Contact: julien.hacot-slonosky@mail.mcgill.ca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4017EB-B1AE-1E7F-0DB7-E48B42FD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743" y="5318928"/>
            <a:ext cx="3690257" cy="14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B647D1-A1DF-444D-1673-3C5653B5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1" y="5274650"/>
            <a:ext cx="4844143" cy="13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6EA98-506A-9F11-F065-E3C2A4B3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4327" y="6492875"/>
            <a:ext cx="4324044" cy="365125"/>
          </a:xfrm>
        </p:spPr>
        <p:txBody>
          <a:bodyPr/>
          <a:lstStyle/>
          <a:p>
            <a:r>
              <a:rPr lang="en-US" dirty="0"/>
              <a:t>Hacot-Slonosky, McGill, Thermoelectric Cooling of </a:t>
            </a:r>
            <a:r>
              <a:rPr lang="en-US" dirty="0" err="1"/>
              <a:t>SiPMs</a:t>
            </a:r>
            <a:r>
              <a:rPr lang="en-US" dirty="0"/>
              <a:t>, CASST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25162-3879-DD33-2D77-639C0511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916EA-B5FC-C4C6-1716-B5E32C3D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30" y="-321357"/>
            <a:ext cx="5105399" cy="2052185"/>
          </a:xfrm>
        </p:spPr>
        <p:txBody>
          <a:bodyPr/>
          <a:lstStyle/>
          <a:p>
            <a:r>
              <a:rPr lang="en-US" dirty="0"/>
              <a:t>The Trouble With Stacking TECs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7DD5B-D44E-2E01-428A-3A9411DE08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6934201" y="-93069"/>
            <a:ext cx="4962120" cy="69510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9B566-E645-48B5-C6B5-D26EC5671070}"/>
              </a:ext>
            </a:extLst>
          </p:cNvPr>
          <p:cNvCxnSpPr/>
          <p:nvPr/>
        </p:nvCxnSpPr>
        <p:spPr>
          <a:xfrm>
            <a:off x="9350829" y="2220686"/>
            <a:ext cx="0" cy="43978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5D9D9F-AD17-780F-3B26-7F247EF889AE}"/>
              </a:ext>
            </a:extLst>
          </p:cNvPr>
          <p:cNvCxnSpPr>
            <a:cxnSpLocks/>
          </p:cNvCxnSpPr>
          <p:nvPr/>
        </p:nvCxnSpPr>
        <p:spPr>
          <a:xfrm flipH="1">
            <a:off x="7685315" y="5366657"/>
            <a:ext cx="166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99D5AC-D37D-266C-5290-BCA120CA5735}"/>
                  </a:ext>
                </a:extLst>
              </p:cNvPr>
              <p:cNvSpPr txBox="1"/>
              <p:nvPr/>
            </p:nvSpPr>
            <p:spPr>
              <a:xfrm>
                <a:off x="1698171" y="1502229"/>
                <a:ext cx="15131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=37℃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99D5AC-D37D-266C-5290-BCA120CA5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71" y="1502229"/>
                <a:ext cx="151311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75915E8-22C6-3FE6-CC17-7C3059193A40}"/>
              </a:ext>
            </a:extLst>
          </p:cNvPr>
          <p:cNvSpPr txBox="1"/>
          <p:nvPr/>
        </p:nvSpPr>
        <p:spPr>
          <a:xfrm>
            <a:off x="3377293" y="1531605"/>
            <a:ext cx="59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 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C14CDA-69C4-C11A-6E0C-05C0D830CE03}"/>
              </a:ext>
            </a:extLst>
          </p:cNvPr>
          <p:cNvSpPr txBox="1"/>
          <p:nvPr/>
        </p:nvSpPr>
        <p:spPr>
          <a:xfrm>
            <a:off x="3788227" y="1502229"/>
            <a:ext cx="216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 3 A = 24 W used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1F0346-1C34-AD50-08B1-91162B6C4A0D}"/>
              </a:ext>
            </a:extLst>
          </p:cNvPr>
          <p:cNvSpPr txBox="1"/>
          <p:nvPr/>
        </p:nvSpPr>
        <p:spPr>
          <a:xfrm>
            <a:off x="1368880" y="2020631"/>
            <a:ext cx="569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first unit 24 W used + 13 W pumped = 37 W total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98BE5F-29BD-848E-86E1-B73E0B3EE2DF}"/>
                  </a:ext>
                </a:extLst>
              </p:cNvPr>
              <p:cNvSpPr txBox="1"/>
              <p:nvPr/>
            </p:nvSpPr>
            <p:spPr>
              <a:xfrm>
                <a:off x="1328055" y="2556693"/>
                <a:ext cx="15131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98BE5F-29BD-848E-86E1-B73E0B3EE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55" y="2556693"/>
                <a:ext cx="151311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2F47F25-2734-F27D-FEDB-C4AFF1B0375E}"/>
              </a:ext>
            </a:extLst>
          </p:cNvPr>
          <p:cNvSpPr txBox="1"/>
          <p:nvPr/>
        </p:nvSpPr>
        <p:spPr>
          <a:xfrm>
            <a:off x="3404505" y="2537248"/>
            <a:ext cx="59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 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F1F0B0-1A05-11CF-5096-C2426635F966}"/>
              </a:ext>
            </a:extLst>
          </p:cNvPr>
          <p:cNvSpPr txBox="1"/>
          <p:nvPr/>
        </p:nvSpPr>
        <p:spPr>
          <a:xfrm>
            <a:off x="3788226" y="2510489"/>
            <a:ext cx="265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  3 A = 18 W used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A3E0E2-FD0F-8A1E-DB9E-0E9A72593125}"/>
              </a:ext>
            </a:extLst>
          </p:cNvPr>
          <p:cNvSpPr txBox="1"/>
          <p:nvPr/>
        </p:nvSpPr>
        <p:spPr>
          <a:xfrm>
            <a:off x="1292682" y="3154304"/>
            <a:ext cx="6011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second unit 18 W used + 13 W pumped = 31 W total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14A80A3-AE2B-0624-365C-9246A4904FE3}"/>
                  </a:ext>
                </a:extLst>
              </p:cNvPr>
              <p:cNvSpPr txBox="1"/>
              <p:nvPr/>
            </p:nvSpPr>
            <p:spPr>
              <a:xfrm>
                <a:off x="1121230" y="3803790"/>
                <a:ext cx="60116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 total, 18 W used + 21 W used =  39W total for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=40℃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14A80A3-AE2B-0624-365C-9246A4904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30" y="3803790"/>
                <a:ext cx="6011631" cy="707886"/>
              </a:xfrm>
              <a:prstGeom prst="rect">
                <a:avLst/>
              </a:prstGeom>
              <a:blipFill>
                <a:blip r:embed="rId5"/>
                <a:stretch>
                  <a:fillRect l="-1116" t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8860EFC-AE21-F80C-259B-ED27C327BB69}"/>
              </a:ext>
            </a:extLst>
          </p:cNvPr>
          <p:cNvSpPr txBox="1"/>
          <p:nvPr/>
        </p:nvSpPr>
        <p:spPr>
          <a:xfrm>
            <a:off x="1021900" y="4795770"/>
            <a:ext cx="6011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Quickly diminishing returns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8D3285-3A28-DE68-CABB-479A36B17B4F}"/>
              </a:ext>
            </a:extLst>
          </p:cNvPr>
          <p:cNvCxnSpPr>
            <a:cxnSpLocks/>
          </p:cNvCxnSpPr>
          <p:nvPr/>
        </p:nvCxnSpPr>
        <p:spPr>
          <a:xfrm>
            <a:off x="7794172" y="1155445"/>
            <a:ext cx="0" cy="54630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5C726B-574E-E3B1-6A84-283702779317}"/>
              </a:ext>
            </a:extLst>
          </p:cNvPr>
          <p:cNvCxnSpPr>
            <a:cxnSpLocks/>
          </p:cNvCxnSpPr>
          <p:nvPr/>
        </p:nvCxnSpPr>
        <p:spPr>
          <a:xfrm flipH="1">
            <a:off x="7685315" y="5638800"/>
            <a:ext cx="108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4BDDC-BE19-A5AE-242B-5387482B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24051-3D19-42CD-9773-2CED9CE9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</p:spTree>
    <p:extLst>
      <p:ext uri="{BB962C8B-B14F-4D97-AF65-F5344CB8AC3E}">
        <p14:creationId xmlns:p14="http://schemas.microsoft.com/office/powerpoint/2010/main" val="30490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4" grpId="0"/>
      <p:bldP spid="25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500C-7CD8-A387-14CE-A21FC07E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Stack TECs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52C4-72BA-5BB4-A26E-2007F80D9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711" y="2721427"/>
            <a:ext cx="5003576" cy="3124201"/>
          </a:xfrm>
        </p:spPr>
        <p:txBody>
          <a:bodyPr/>
          <a:lstStyle/>
          <a:p>
            <a:r>
              <a:rPr lang="en-US" dirty="0"/>
              <a:t>3-stack</a:t>
            </a:r>
          </a:p>
          <a:p>
            <a:pPr lvl="1"/>
            <a:r>
              <a:rPr lang="en-US" dirty="0"/>
              <a:t>All thermally in series</a:t>
            </a:r>
          </a:p>
          <a:p>
            <a:pPr lvl="1"/>
            <a:r>
              <a:rPr lang="en-US" dirty="0"/>
              <a:t>First two electrically in series</a:t>
            </a:r>
          </a:p>
          <a:p>
            <a:pPr lvl="1"/>
            <a:r>
              <a:rPr lang="en-US" dirty="0"/>
              <a:t>Bottom in parallel with first two</a:t>
            </a:r>
          </a:p>
          <a:p>
            <a:r>
              <a:rPr lang="en-US" dirty="0"/>
              <a:t>Bottom receives twice the current to deal with the extra heat load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41056-1CA4-18E1-28F0-D212A1D4E8C7}"/>
              </a:ext>
            </a:extLst>
          </p:cNvPr>
          <p:cNvSpPr/>
          <p:nvPr/>
        </p:nvSpPr>
        <p:spPr>
          <a:xfrm>
            <a:off x="7141029" y="2269577"/>
            <a:ext cx="1905000" cy="5784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1EE7A-1866-3415-DA1A-D4EA6492011E}"/>
              </a:ext>
            </a:extLst>
          </p:cNvPr>
          <p:cNvSpPr/>
          <p:nvPr/>
        </p:nvSpPr>
        <p:spPr>
          <a:xfrm>
            <a:off x="9350829" y="2241925"/>
            <a:ext cx="1905000" cy="5784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4737F-B4D3-CF22-9B46-3D2240E62059}"/>
              </a:ext>
            </a:extLst>
          </p:cNvPr>
          <p:cNvSpPr/>
          <p:nvPr/>
        </p:nvSpPr>
        <p:spPr>
          <a:xfrm>
            <a:off x="8398329" y="3354496"/>
            <a:ext cx="1905000" cy="5784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EE21A-63EC-78EF-906C-0C4D74F62DFD}"/>
              </a:ext>
            </a:extLst>
          </p:cNvPr>
          <p:cNvSpPr txBox="1"/>
          <p:nvPr/>
        </p:nvSpPr>
        <p:spPr>
          <a:xfrm>
            <a:off x="7547648" y="2283535"/>
            <a:ext cx="19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2C16A-9EA3-3997-F446-E83D286C6776}"/>
              </a:ext>
            </a:extLst>
          </p:cNvPr>
          <p:cNvSpPr txBox="1"/>
          <p:nvPr/>
        </p:nvSpPr>
        <p:spPr>
          <a:xfrm>
            <a:off x="9655624" y="2296943"/>
            <a:ext cx="19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Unit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65AE8-6625-7D8D-E317-A47CF8CADF5F}"/>
              </a:ext>
            </a:extLst>
          </p:cNvPr>
          <p:cNvSpPr txBox="1"/>
          <p:nvPr/>
        </p:nvSpPr>
        <p:spPr>
          <a:xfrm>
            <a:off x="8832995" y="3368905"/>
            <a:ext cx="19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Unit 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4D8EDE-86A4-22A3-4BFC-169F77EE3487}"/>
              </a:ext>
            </a:extLst>
          </p:cNvPr>
          <p:cNvCxnSpPr/>
          <p:nvPr/>
        </p:nvCxnSpPr>
        <p:spPr>
          <a:xfrm>
            <a:off x="5094514" y="3205844"/>
            <a:ext cx="1763486" cy="161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E7E78B-7406-9842-574B-DCD0D5DC69EE}"/>
              </a:ext>
            </a:extLst>
          </p:cNvPr>
          <p:cNvCxnSpPr>
            <a:cxnSpLocks/>
          </p:cNvCxnSpPr>
          <p:nvPr/>
        </p:nvCxnSpPr>
        <p:spPr>
          <a:xfrm flipV="1">
            <a:off x="6867633" y="2589861"/>
            <a:ext cx="5107" cy="660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CBF12B-84AD-EF88-C91C-7653D606B91E}"/>
              </a:ext>
            </a:extLst>
          </p:cNvPr>
          <p:cNvCxnSpPr>
            <a:cxnSpLocks/>
          </p:cNvCxnSpPr>
          <p:nvPr/>
        </p:nvCxnSpPr>
        <p:spPr>
          <a:xfrm flipV="1">
            <a:off x="6872740" y="3167554"/>
            <a:ext cx="0" cy="484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408294-A708-F08D-0D18-9A71BB4A17D7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867633" y="3643734"/>
            <a:ext cx="1530696" cy="79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AD2DEC-E343-3048-9143-81E27A1A24EE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877095" y="2558815"/>
            <a:ext cx="263934" cy="270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2F54F8-0575-19FA-32F8-87F33B1A90EE}"/>
              </a:ext>
            </a:extLst>
          </p:cNvPr>
          <p:cNvCxnSpPr>
            <a:cxnSpLocks/>
          </p:cNvCxnSpPr>
          <p:nvPr/>
        </p:nvCxnSpPr>
        <p:spPr>
          <a:xfrm>
            <a:off x="9055143" y="2585748"/>
            <a:ext cx="269081" cy="41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74AE16-0347-7CE2-958E-C4DDCD63C787}"/>
              </a:ext>
            </a:extLst>
          </p:cNvPr>
          <p:cNvCxnSpPr>
            <a:cxnSpLocks/>
          </p:cNvCxnSpPr>
          <p:nvPr/>
        </p:nvCxnSpPr>
        <p:spPr>
          <a:xfrm flipV="1">
            <a:off x="10332720" y="3593668"/>
            <a:ext cx="1284882" cy="224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C04A4B-1AF3-07DE-BA85-3FCFA6087785}"/>
              </a:ext>
            </a:extLst>
          </p:cNvPr>
          <p:cNvCxnSpPr>
            <a:cxnSpLocks/>
          </p:cNvCxnSpPr>
          <p:nvPr/>
        </p:nvCxnSpPr>
        <p:spPr>
          <a:xfrm flipH="1" flipV="1">
            <a:off x="11617602" y="2568184"/>
            <a:ext cx="4483" cy="2050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21ECAA-4AC8-1624-E6B7-C9B50F9FA592}"/>
              </a:ext>
            </a:extLst>
          </p:cNvPr>
          <p:cNvCxnSpPr>
            <a:cxnSpLocks/>
          </p:cNvCxnSpPr>
          <p:nvPr/>
        </p:nvCxnSpPr>
        <p:spPr>
          <a:xfrm>
            <a:off x="11281095" y="2519549"/>
            <a:ext cx="306134" cy="82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AAB7D9B-2122-40AF-5302-634C868EE59F}"/>
              </a:ext>
            </a:extLst>
          </p:cNvPr>
          <p:cNvSpPr txBox="1"/>
          <p:nvPr/>
        </p:nvSpPr>
        <p:spPr>
          <a:xfrm>
            <a:off x="4765495" y="2680512"/>
            <a:ext cx="19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C5F5F-F3B7-DCFB-EC7E-130A2A15188E}"/>
              </a:ext>
            </a:extLst>
          </p:cNvPr>
          <p:cNvSpPr txBox="1"/>
          <p:nvPr/>
        </p:nvSpPr>
        <p:spPr>
          <a:xfrm>
            <a:off x="10638854" y="4203965"/>
            <a:ext cx="19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47737-B7D2-B884-6D2E-D28C04C5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11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13AD09C-4A56-A276-17CE-F54E80A5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</p:spTree>
    <p:extLst>
      <p:ext uri="{BB962C8B-B14F-4D97-AF65-F5344CB8AC3E}">
        <p14:creationId xmlns:p14="http://schemas.microsoft.com/office/powerpoint/2010/main" val="181733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3F13-413C-6102-A269-69A85694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8" y="-511629"/>
            <a:ext cx="10018713" cy="1752599"/>
          </a:xfrm>
        </p:spPr>
        <p:txBody>
          <a:bodyPr/>
          <a:lstStyle/>
          <a:p>
            <a:r>
              <a:rPr lang="en-US" dirty="0"/>
              <a:t>First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A1246-07C5-A5E7-50EB-8C2A2DBB8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511" y="-511629"/>
            <a:ext cx="10018713" cy="3124201"/>
          </a:xfrm>
        </p:spPr>
        <p:txBody>
          <a:bodyPr/>
          <a:lstStyle/>
          <a:p>
            <a:r>
              <a:rPr lang="en-US" dirty="0"/>
              <a:t>Tested a 3-stack with open loop cooling with water from the tap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722F3-B0C9-53BA-5552-DEA6A93A4FEC}"/>
              </a:ext>
            </a:extLst>
          </p:cNvPr>
          <p:cNvSpPr txBox="1"/>
          <p:nvPr/>
        </p:nvSpPr>
        <p:spPr>
          <a:xfrm>
            <a:off x="2862942" y="5558410"/>
            <a:ext cx="911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Clearly something is not working as intended…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5F4FC-49AB-FE62-6CE0-4CA0AE35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78" y="1478863"/>
            <a:ext cx="4901587" cy="35301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9E45FF-A9C8-23E8-E8C3-B98C48AB0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819" y="1478863"/>
            <a:ext cx="4926984" cy="35301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E0EDD-4C15-EF9B-AE3C-A36EA135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A87B2-B853-D614-B154-3E09E35F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9222" y="6209965"/>
            <a:ext cx="7084177" cy="365125"/>
          </a:xfrm>
        </p:spPr>
        <p:txBody>
          <a:bodyPr/>
          <a:lstStyle/>
          <a:p>
            <a:r>
              <a:rPr lang="en-US" dirty="0"/>
              <a:t>Hacot-Slonosky, McGill, Thermoelectric Cooling of </a:t>
            </a:r>
            <a:r>
              <a:rPr lang="en-US" dirty="0" err="1"/>
              <a:t>SiPMs</a:t>
            </a:r>
            <a:r>
              <a:rPr lang="en-US" dirty="0"/>
              <a:t>, CASST 2024</a:t>
            </a:r>
          </a:p>
        </p:txBody>
      </p:sp>
    </p:spTree>
    <p:extLst>
      <p:ext uri="{BB962C8B-B14F-4D97-AF65-F5344CB8AC3E}">
        <p14:creationId xmlns:p14="http://schemas.microsoft.com/office/powerpoint/2010/main" val="404824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63B2DD-5A51-A556-54D1-4D0DBB90548A}"/>
              </a:ext>
            </a:extLst>
          </p:cNvPr>
          <p:cNvCxnSpPr>
            <a:cxnSpLocks/>
          </p:cNvCxnSpPr>
          <p:nvPr/>
        </p:nvCxnSpPr>
        <p:spPr>
          <a:xfrm flipV="1">
            <a:off x="2380794" y="5755288"/>
            <a:ext cx="2539549" cy="19540"/>
          </a:xfrm>
          <a:prstGeom prst="line">
            <a:avLst/>
          </a:prstGeom>
          <a:ln w="3810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9F2486-18F7-0E27-24A5-E96CA3301038}"/>
              </a:ext>
            </a:extLst>
          </p:cNvPr>
          <p:cNvCxnSpPr>
            <a:cxnSpLocks/>
          </p:cNvCxnSpPr>
          <p:nvPr/>
        </p:nvCxnSpPr>
        <p:spPr>
          <a:xfrm flipV="1">
            <a:off x="8680443" y="5637370"/>
            <a:ext cx="2539549" cy="19540"/>
          </a:xfrm>
          <a:prstGeom prst="line">
            <a:avLst/>
          </a:prstGeom>
          <a:ln w="3810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74D70D-00CE-7E80-DE21-3F52373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381000"/>
            <a:ext cx="10018713" cy="1752599"/>
          </a:xfrm>
        </p:spPr>
        <p:txBody>
          <a:bodyPr/>
          <a:lstStyle/>
          <a:p>
            <a:r>
              <a:rPr lang="en-US" dirty="0"/>
              <a:t>Back to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3925-0167-7EE8-E305-7C86DE6F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824" y="495299"/>
            <a:ext cx="10130747" cy="3124201"/>
          </a:xfrm>
        </p:spPr>
        <p:txBody>
          <a:bodyPr/>
          <a:lstStyle/>
          <a:p>
            <a:r>
              <a:rPr lang="en-US" dirty="0"/>
              <a:t>The 3-stack method only works if all the units are the same, these were not…</a:t>
            </a:r>
          </a:p>
          <a:p>
            <a:r>
              <a:rPr lang="en-US" dirty="0"/>
              <a:t>Replaced the 3-stack with one TEC1-12704k10 unit</a:t>
            </a:r>
          </a:p>
          <a:p>
            <a:r>
              <a:rPr lang="en-US" dirty="0"/>
              <a:t>Replaced the stainless steel bolts with plastic bolts</a:t>
            </a:r>
          </a:p>
          <a:p>
            <a:r>
              <a:rPr lang="en-US" dirty="0"/>
              <a:t>Used open loop water cooling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78C6C-3EE4-0E25-0F64-FF0143583123}"/>
              </a:ext>
            </a:extLst>
          </p:cNvPr>
          <p:cNvSpPr/>
          <p:nvPr/>
        </p:nvSpPr>
        <p:spPr>
          <a:xfrm>
            <a:off x="4920343" y="3706078"/>
            <a:ext cx="3752394" cy="83373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E615FB-9BFF-8441-F9C1-1ABB8CAC1579}"/>
              </a:ext>
            </a:extLst>
          </p:cNvPr>
          <p:cNvSpPr/>
          <p:nvPr/>
        </p:nvSpPr>
        <p:spPr>
          <a:xfrm>
            <a:off x="4920343" y="4544275"/>
            <a:ext cx="3752393" cy="7184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46E0E-6238-78F8-D8A6-BC909C3F465F}"/>
              </a:ext>
            </a:extLst>
          </p:cNvPr>
          <p:cNvSpPr/>
          <p:nvPr/>
        </p:nvSpPr>
        <p:spPr>
          <a:xfrm>
            <a:off x="4920343" y="5262731"/>
            <a:ext cx="3752394" cy="8926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AADAA-1635-53B8-C71E-286598D039F0}"/>
              </a:ext>
            </a:extLst>
          </p:cNvPr>
          <p:cNvSpPr txBox="1"/>
          <p:nvPr/>
        </p:nvSpPr>
        <p:spPr>
          <a:xfrm>
            <a:off x="5507793" y="3820099"/>
            <a:ext cx="267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Aluminum block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2F765-92AB-8ED1-1EFE-8CABDE5EA341}"/>
              </a:ext>
            </a:extLst>
          </p:cNvPr>
          <p:cNvSpPr txBox="1"/>
          <p:nvPr/>
        </p:nvSpPr>
        <p:spPr>
          <a:xfrm>
            <a:off x="5628252" y="4626389"/>
            <a:ext cx="23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TEC1-12704k10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44BE5-7885-F0FE-BE1A-D59B1D48C00B}"/>
              </a:ext>
            </a:extLst>
          </p:cNvPr>
          <p:cNvSpPr txBox="1"/>
          <p:nvPr/>
        </p:nvSpPr>
        <p:spPr>
          <a:xfrm>
            <a:off x="5386127" y="5517292"/>
            <a:ext cx="296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Water Cooling Block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FA17C7-4713-E4C4-F54A-360E04C64814}"/>
              </a:ext>
            </a:extLst>
          </p:cNvPr>
          <p:cNvCxnSpPr/>
          <p:nvPr/>
        </p:nvCxnSpPr>
        <p:spPr>
          <a:xfrm>
            <a:off x="5105400" y="4539811"/>
            <a:ext cx="0" cy="7229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E01AD9-DC9C-48D3-3CC1-C79BB26164E6}"/>
              </a:ext>
            </a:extLst>
          </p:cNvPr>
          <p:cNvCxnSpPr/>
          <p:nvPr/>
        </p:nvCxnSpPr>
        <p:spPr>
          <a:xfrm>
            <a:off x="8512628" y="4539811"/>
            <a:ext cx="0" cy="7229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BFFB01-FAEC-DC5E-7E97-755E8E327B31}"/>
              </a:ext>
            </a:extLst>
          </p:cNvPr>
          <p:cNvCxnSpPr>
            <a:cxnSpLocks/>
          </p:cNvCxnSpPr>
          <p:nvPr/>
        </p:nvCxnSpPr>
        <p:spPr>
          <a:xfrm>
            <a:off x="8680443" y="4735246"/>
            <a:ext cx="148045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51FC06-3F99-3F2D-A972-899A9D48E45F}"/>
              </a:ext>
            </a:extLst>
          </p:cNvPr>
          <p:cNvCxnSpPr>
            <a:cxnSpLocks/>
          </p:cNvCxnSpPr>
          <p:nvPr/>
        </p:nvCxnSpPr>
        <p:spPr>
          <a:xfrm>
            <a:off x="8672736" y="5088014"/>
            <a:ext cx="148045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E5C5B3F-49C5-1EE9-E6D3-1F99B9810661}"/>
              </a:ext>
            </a:extLst>
          </p:cNvPr>
          <p:cNvSpPr txBox="1"/>
          <p:nvPr/>
        </p:nvSpPr>
        <p:spPr>
          <a:xfrm>
            <a:off x="10153192" y="4449965"/>
            <a:ext cx="23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14.90 V, 3.65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E53279-589C-CEE3-7F9F-ACDD9EE331FB}"/>
              </a:ext>
            </a:extLst>
          </p:cNvPr>
          <p:cNvSpPr txBox="1"/>
          <p:nvPr/>
        </p:nvSpPr>
        <p:spPr>
          <a:xfrm>
            <a:off x="10153193" y="4822605"/>
            <a:ext cx="23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EF871A-8F20-68F4-B384-8AD32CC3AD06}"/>
              </a:ext>
            </a:extLst>
          </p:cNvPr>
          <p:cNvSpPr txBox="1"/>
          <p:nvPr/>
        </p:nvSpPr>
        <p:spPr>
          <a:xfrm>
            <a:off x="9028447" y="5972928"/>
            <a:ext cx="23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Water 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60237A-E89D-1FA3-AE68-6730280CE03D}"/>
              </a:ext>
            </a:extLst>
          </p:cNvPr>
          <p:cNvSpPr txBox="1"/>
          <p:nvPr/>
        </p:nvSpPr>
        <p:spPr>
          <a:xfrm>
            <a:off x="2747054" y="5999315"/>
            <a:ext cx="23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Water out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FF3F15-A90B-E0CC-E5AC-52B8A0CC0F8D}"/>
              </a:ext>
            </a:extLst>
          </p:cNvPr>
          <p:cNvSpPr txBox="1"/>
          <p:nvPr/>
        </p:nvSpPr>
        <p:spPr>
          <a:xfrm>
            <a:off x="2844648" y="4626389"/>
            <a:ext cx="181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Plastic bolts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36E661-29BD-E298-D983-67315D3EF67F}"/>
              </a:ext>
            </a:extLst>
          </p:cNvPr>
          <p:cNvCxnSpPr>
            <a:cxnSpLocks/>
          </p:cNvCxnSpPr>
          <p:nvPr/>
        </p:nvCxnSpPr>
        <p:spPr>
          <a:xfrm flipH="1">
            <a:off x="4307239" y="4783427"/>
            <a:ext cx="773211" cy="7379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BBBCEC2-B7C1-A621-6126-7E639B91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13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5C8D5FA-8CFC-AAC8-F27A-6F48670A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9937" y="6456743"/>
            <a:ext cx="7084177" cy="365125"/>
          </a:xfrm>
        </p:spPr>
        <p:txBody>
          <a:bodyPr/>
          <a:lstStyle/>
          <a:p>
            <a:r>
              <a:rPr lang="en-US" dirty="0"/>
              <a:t>Hacot-Slonosky, McGill, Thermoelectric Cooling of </a:t>
            </a:r>
            <a:r>
              <a:rPr lang="en-US" dirty="0" err="1"/>
              <a:t>SiPMs</a:t>
            </a:r>
            <a:r>
              <a:rPr lang="en-US" dirty="0"/>
              <a:t>, CASST 2024</a:t>
            </a:r>
          </a:p>
        </p:txBody>
      </p:sp>
    </p:spTree>
    <p:extLst>
      <p:ext uri="{BB962C8B-B14F-4D97-AF65-F5344CB8AC3E}">
        <p14:creationId xmlns:p14="http://schemas.microsoft.com/office/powerpoint/2010/main" val="2572135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DA9A0B-6C23-2918-4357-C63D9F21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78" y="689524"/>
            <a:ext cx="6956208" cy="4895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332BF-3F31-6F16-876D-1C3AB2A2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968" y="-435428"/>
            <a:ext cx="10018713" cy="1752599"/>
          </a:xfrm>
        </p:spPr>
        <p:txBody>
          <a:bodyPr/>
          <a:lstStyle/>
          <a:p>
            <a:r>
              <a:rPr lang="en-US" dirty="0"/>
              <a:t>Back to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726E-D075-0CC6-ACBC-097B17E56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287" y="4610099"/>
            <a:ext cx="10018713" cy="3124201"/>
          </a:xfrm>
        </p:spPr>
        <p:txBody>
          <a:bodyPr/>
          <a:lstStyle/>
          <a:p>
            <a:r>
              <a:rPr lang="en-US" dirty="0"/>
              <a:t>The open loop cooling is much better than the closed loop cooling</a:t>
            </a:r>
          </a:p>
          <a:p>
            <a:r>
              <a:rPr lang="en-US" dirty="0"/>
              <a:t>Using a thermally insulating layer between the hot and cold side also improves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1E2FAB-DF0C-FFC3-3046-CCFF8914874D}"/>
                  </a:ext>
                </a:extLst>
              </p:cNvPr>
              <p:cNvSpPr txBox="1"/>
              <p:nvPr/>
            </p:nvSpPr>
            <p:spPr>
              <a:xfrm>
                <a:off x="10932054" y="145422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−23℃</m:t>
                    </m:r>
                  </m:oMath>
                </a14:m>
                <a:r>
                  <a:rPr lang="en-US" sz="2400" dirty="0"/>
                  <a:t> 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1E2FAB-DF0C-FFC3-3046-CCFF89148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054" y="1454220"/>
                <a:ext cx="1371600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D8ACB94-6A4E-1B6D-9D83-F32721A2E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3" y="427533"/>
            <a:ext cx="3704792" cy="496078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2160C799-EDDC-8EC9-9C7A-FF242758CB13}"/>
              </a:ext>
            </a:extLst>
          </p:cNvPr>
          <p:cNvSpPr/>
          <p:nvPr/>
        </p:nvSpPr>
        <p:spPr>
          <a:xfrm rot="3152880" flipH="1">
            <a:off x="8884909" y="754144"/>
            <a:ext cx="280636" cy="47665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81FB51-FA23-6C83-E89E-8963E2A4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CC074-8354-C2A4-D23B-5F80409F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6851" y="6441217"/>
            <a:ext cx="7084177" cy="365125"/>
          </a:xfrm>
        </p:spPr>
        <p:txBody>
          <a:bodyPr/>
          <a:lstStyle/>
          <a:p>
            <a:r>
              <a:rPr lang="en-US" dirty="0"/>
              <a:t>Hacot-Slonosky, McGill, Thermoelectric Cooling of </a:t>
            </a:r>
            <a:r>
              <a:rPr lang="en-US" dirty="0" err="1"/>
              <a:t>SiPMs</a:t>
            </a:r>
            <a:r>
              <a:rPr lang="en-US" dirty="0"/>
              <a:t>, CASST 2024</a:t>
            </a:r>
          </a:p>
        </p:txBody>
      </p:sp>
    </p:spTree>
    <p:extLst>
      <p:ext uri="{BB962C8B-B14F-4D97-AF65-F5344CB8AC3E}">
        <p14:creationId xmlns:p14="http://schemas.microsoft.com/office/powerpoint/2010/main" val="288572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4B05-59EE-11F1-4E9E-E1E6E8E7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402772"/>
            <a:ext cx="10018713" cy="1752599"/>
          </a:xfrm>
        </p:spPr>
        <p:txBody>
          <a:bodyPr/>
          <a:lstStyle/>
          <a:p>
            <a:r>
              <a:rPr lang="en-US" dirty="0"/>
              <a:t>Latest Attempt With 3-Stack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A2C5-0609-476C-DE74-C37C91C9B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796" y="0"/>
            <a:ext cx="10018713" cy="3124201"/>
          </a:xfrm>
        </p:spPr>
        <p:txBody>
          <a:bodyPr/>
          <a:lstStyle/>
          <a:p>
            <a:r>
              <a:rPr lang="en-US" dirty="0"/>
              <a:t>Stacked 3 TEC1-12704k10 </a:t>
            </a:r>
          </a:p>
          <a:p>
            <a:r>
              <a:rPr lang="en-US" dirty="0"/>
              <a:t>Used 3D printed spacers between the bolts</a:t>
            </a:r>
          </a:p>
          <a:p>
            <a:r>
              <a:rPr lang="en-US" dirty="0"/>
              <a:t>Used open loop cooling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2B3E9-1D91-6E51-00E9-13CAB3351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029" y="1752598"/>
            <a:ext cx="6511656" cy="4582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33694B-2381-16F9-5E34-37C3B5575B4D}"/>
                  </a:ext>
                </a:extLst>
              </p:cNvPr>
              <p:cNvSpPr txBox="1"/>
              <p:nvPr/>
            </p:nvSpPr>
            <p:spPr>
              <a:xfrm>
                <a:off x="2395337" y="6344656"/>
                <a:ext cx="46025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Still only -11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/>
                  <a:t> with the 3-stack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33694B-2381-16F9-5E34-37C3B5575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337" y="6344656"/>
                <a:ext cx="4602559" cy="461665"/>
              </a:xfrm>
              <a:prstGeom prst="rect">
                <a:avLst/>
              </a:prstGeom>
              <a:blipFill>
                <a:blip r:embed="rId3"/>
                <a:stretch>
                  <a:fillRect l="-211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548E2AF-B46E-755C-D7B4-A8B04CFB1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83" y="2266010"/>
            <a:ext cx="3565983" cy="361966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D62AA-CD76-BF31-623D-1772B5D6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C7688-3411-E839-1327-DE07E2E6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5350" y="6383755"/>
            <a:ext cx="7084177" cy="365125"/>
          </a:xfrm>
        </p:spPr>
        <p:txBody>
          <a:bodyPr/>
          <a:lstStyle/>
          <a:p>
            <a:r>
              <a:rPr lang="en-US" dirty="0"/>
              <a:t>Hacot-Slonosky, McGill, Thermoelectric Cooling of </a:t>
            </a:r>
            <a:r>
              <a:rPr lang="en-US" dirty="0" err="1"/>
              <a:t>SiPMs</a:t>
            </a:r>
            <a:r>
              <a:rPr lang="en-US" dirty="0"/>
              <a:t>, CASST 2024</a:t>
            </a:r>
          </a:p>
        </p:txBody>
      </p:sp>
    </p:spTree>
    <p:extLst>
      <p:ext uri="{BB962C8B-B14F-4D97-AF65-F5344CB8AC3E}">
        <p14:creationId xmlns:p14="http://schemas.microsoft.com/office/powerpoint/2010/main" val="382573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48E3-9BFE-B145-8629-6AE6A007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022A-E295-5F3E-906D-D7C813E7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better ways to thermally isolate the load from the environment, hot side</a:t>
            </a:r>
          </a:p>
          <a:p>
            <a:r>
              <a:rPr lang="en-US" dirty="0"/>
              <a:t>Prevent the buildup of ice crystals that will envelop the </a:t>
            </a:r>
            <a:r>
              <a:rPr lang="en-US" dirty="0" err="1"/>
              <a:t>SiPM</a:t>
            </a:r>
            <a:endParaRPr lang="en-US" dirty="0"/>
          </a:p>
          <a:p>
            <a:r>
              <a:rPr lang="en-US" dirty="0"/>
              <a:t>Incorporate the open loop cooling with the building chilled water supply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CF76-6D38-57B6-D108-68B8DA4A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1F40F-E3B4-96A7-AAB3-B4C3FBFE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</p:spTree>
    <p:extLst>
      <p:ext uri="{BB962C8B-B14F-4D97-AF65-F5344CB8AC3E}">
        <p14:creationId xmlns:p14="http://schemas.microsoft.com/office/powerpoint/2010/main" val="67334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3261-05D3-15D0-A4CD-892310C4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193" y="-206567"/>
            <a:ext cx="10018713" cy="1752599"/>
          </a:xfrm>
        </p:spPr>
        <p:txBody>
          <a:bodyPr/>
          <a:lstStyle/>
          <a:p>
            <a:r>
              <a:rPr lang="en-US" dirty="0"/>
              <a:t>Acknowledgements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490BD7-B707-0D3B-1D3E-E754FB74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7" y="1381752"/>
            <a:ext cx="4844143" cy="13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62DA0A4-BF49-31F7-EBD9-49B6DC82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49" y="1300238"/>
            <a:ext cx="3690257" cy="14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28A658-4B32-29E9-7982-6E35A0196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36" y="3000738"/>
            <a:ext cx="6468465" cy="1505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F78F26-4AB4-FAF9-AED2-C6CFCE5E643B}"/>
              </a:ext>
            </a:extLst>
          </p:cNvPr>
          <p:cNvSpPr txBox="1"/>
          <p:nvPr/>
        </p:nvSpPr>
        <p:spPr>
          <a:xfrm>
            <a:off x="7943160" y="3429000"/>
            <a:ext cx="4248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Professor Thomas Brunner</a:t>
            </a:r>
          </a:p>
          <a:p>
            <a:r>
              <a:rPr lang="en-US" sz="2800" dirty="0"/>
              <a:t>And all the McGill Physics department technical staff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E31C55-C161-F462-DA9C-084518B7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AED39-D06C-DF46-3132-7E9C3B9A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</p:spTree>
    <p:extLst>
      <p:ext uri="{BB962C8B-B14F-4D97-AF65-F5344CB8AC3E}">
        <p14:creationId xmlns:p14="http://schemas.microsoft.com/office/powerpoint/2010/main" val="1200967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6EE5-D1C8-8AB4-71EC-C34F1DE4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3715-4D16-9755-493C-F4F8197A4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E8F8B-6D0A-E339-20F8-92EC10F4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2BC8-39D8-95CA-5BBC-F7B94BA5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</p:spTree>
    <p:extLst>
      <p:ext uri="{BB962C8B-B14F-4D97-AF65-F5344CB8AC3E}">
        <p14:creationId xmlns:p14="http://schemas.microsoft.com/office/powerpoint/2010/main" val="262018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CBEE-9B57-F015-D6FE-ADBE53A5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54" y="-503828"/>
            <a:ext cx="10018713" cy="1752599"/>
          </a:xfrm>
        </p:spPr>
        <p:txBody>
          <a:bodyPr/>
          <a:lstStyle/>
          <a:p>
            <a:r>
              <a:rPr lang="en-US" dirty="0"/>
              <a:t>The Trouble With Stacking TECs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80BF7-B495-18EB-68FE-7664A7D96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316" y="671672"/>
            <a:ext cx="8613742" cy="5560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40D110-E1EB-4182-8088-49296BB1C2E6}"/>
              </a:ext>
            </a:extLst>
          </p:cNvPr>
          <p:cNvSpPr txBox="1"/>
          <p:nvPr/>
        </p:nvSpPr>
        <p:spPr>
          <a:xfrm>
            <a:off x="748383" y="3247833"/>
            <a:ext cx="26339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Laird Thermal Systems, Multistage series electric cooler </a:t>
            </a:r>
            <a:r>
              <a:rPr lang="en-US" dirty="0">
                <a:hlinkClick r:id="rId3"/>
              </a:rPr>
              <a:t>https://www.lairdthermal.com/datasheets/datasheet-MS2-049-14-14-15-15-11-W8.pdfr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D3C5B3-2A31-0AD5-1744-0AC4C82D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2CC39-B427-698C-9130-B4F02351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7789" y="6368270"/>
            <a:ext cx="7084177" cy="365125"/>
          </a:xfrm>
        </p:spPr>
        <p:txBody>
          <a:bodyPr/>
          <a:lstStyle/>
          <a:p>
            <a:r>
              <a:rPr lang="en-US" dirty="0"/>
              <a:t>Hacot-Slonosky, McGill, Thermoelectric Cooling of </a:t>
            </a:r>
            <a:r>
              <a:rPr lang="en-US" dirty="0" err="1"/>
              <a:t>SiPMs</a:t>
            </a:r>
            <a:r>
              <a:rPr lang="en-US" dirty="0"/>
              <a:t>, CASST 2024</a:t>
            </a:r>
          </a:p>
        </p:txBody>
      </p:sp>
    </p:spTree>
    <p:extLst>
      <p:ext uri="{BB962C8B-B14F-4D97-AF65-F5344CB8AC3E}">
        <p14:creationId xmlns:p14="http://schemas.microsoft.com/office/powerpoint/2010/main" val="301690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1FBE-0741-53B6-945E-29A4A4FA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7517" y="-407193"/>
            <a:ext cx="10018713" cy="175259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nEXO</a:t>
            </a:r>
            <a:r>
              <a:rPr lang="en-US" dirty="0"/>
              <a:t> Experiment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AA042-1E8D-C68C-361F-496ECE464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1735" y="883953"/>
                <a:ext cx="3827918" cy="56061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proposed search for the hypothetical </a:t>
                </a:r>
                <a:r>
                  <a:rPr lang="en-US" dirty="0" err="1"/>
                  <a:t>neutrinoless</a:t>
                </a:r>
                <a:r>
                  <a:rPr lang="en-US" dirty="0"/>
                  <a:t> double beta decay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/>
                  <a:t>)</a:t>
                </a:r>
                <a:r>
                  <a:rPr lang="en-US" dirty="0"/>
                  <a:t>,</a:t>
                </a:r>
                <a:r>
                  <a:rPr lang="en-US" b="0" dirty="0"/>
                  <a:t> proposed to be at SNOLAB</a:t>
                </a:r>
              </a:p>
              <a:p>
                <a:pPr lvl="1"/>
                <a:r>
                  <a:rPr lang="en-US" dirty="0"/>
                  <a:t>5 </a:t>
                </a:r>
                <a:r>
                  <a:rPr lang="en-US" dirty="0" err="1"/>
                  <a:t>tonnes</a:t>
                </a:r>
                <a:r>
                  <a:rPr lang="en-US" dirty="0"/>
                  <a:t> </a:t>
                </a:r>
                <a:r>
                  <a:rPr lang="en-US" dirty="0" err="1"/>
                  <a:t>LXe</a:t>
                </a:r>
                <a:r>
                  <a:rPr lang="en-US" dirty="0"/>
                  <a:t> enriched to 90% </a:t>
                </a:r>
                <a:r>
                  <a:rPr lang="en-US" baseline="30000" dirty="0"/>
                  <a:t> 136</a:t>
                </a:r>
                <a:r>
                  <a:rPr lang="en-US" dirty="0"/>
                  <a:t> Xe</a:t>
                </a:r>
              </a:p>
              <a:p>
                <a:pPr lvl="1"/>
                <a:r>
                  <a:rPr lang="en-US" dirty="0"/>
                  <a:t>The time projection chamber houses ~10</a:t>
                </a:r>
                <a:r>
                  <a:rPr lang="en-US" baseline="30000" dirty="0"/>
                  <a:t>4</a:t>
                </a:r>
                <a:r>
                  <a:rPr lang="en-US" dirty="0"/>
                  <a:t> silicon photomultipliers (</a:t>
                </a:r>
                <a:r>
                  <a:rPr lang="en-US" dirty="0" err="1"/>
                  <a:t>SiPMs</a:t>
                </a:r>
                <a:r>
                  <a:rPr lang="en-US" dirty="0"/>
                  <a:t>) to detect scintillation light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Projected </a:t>
                </a:r>
                <a:r>
                  <a:rPr lang="en-US" dirty="0"/>
                  <a:t>h</a:t>
                </a:r>
                <a:r>
                  <a:rPr lang="en-US" b="0" dirty="0"/>
                  <a:t>alf-life sensitivity of 1.35x10</a:t>
                </a:r>
                <a:r>
                  <a:rPr lang="en-US" baseline="30000" dirty="0"/>
                  <a:t>28</a:t>
                </a:r>
                <a:r>
                  <a:rPr lang="en-US" dirty="0"/>
                  <a:t> years at 90% C.L.</a:t>
                </a:r>
                <a:endParaRPr lang="en-US" b="0" dirty="0"/>
              </a:p>
              <a:p>
                <a:r>
                  <a:rPr lang="en-US" dirty="0"/>
                  <a:t>Characterize how silicon photomultipliers (</a:t>
                </a:r>
                <a:r>
                  <a:rPr lang="en-US" dirty="0" err="1"/>
                  <a:t>SiPMs</a:t>
                </a:r>
                <a:r>
                  <a:rPr lang="en-US" dirty="0"/>
                  <a:t>) act at </a:t>
                </a:r>
                <a:r>
                  <a:rPr lang="en-US" dirty="0" err="1"/>
                  <a:t>LXe</a:t>
                </a:r>
                <a:r>
                  <a:rPr lang="en-US" dirty="0"/>
                  <a:t> temperatures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AA042-1E8D-C68C-361F-496ECE464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1735" y="883953"/>
                <a:ext cx="3827918" cy="5606144"/>
              </a:xfrm>
              <a:blipFill>
                <a:blip r:embed="rId2"/>
                <a:stretch>
                  <a:fillRect l="-3662" t="-2717" r="-2389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Schematic of the nEXO detector">
            <a:extLst>
              <a:ext uri="{FF2B5EF4-FFF2-40B4-BE49-F238E27FC236}">
                <a16:creationId xmlns:a16="http://schemas.microsoft.com/office/drawing/2014/main" id="{95E542BA-185B-2345-0F28-D4F7E7EA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57" y="825550"/>
            <a:ext cx="57150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14649B-3933-E2E5-746D-893EFBD1B5EF}"/>
              </a:ext>
            </a:extLst>
          </p:cNvPr>
          <p:cNvSpPr txBox="1"/>
          <p:nvPr/>
        </p:nvSpPr>
        <p:spPr>
          <a:xfrm>
            <a:off x="7230835" y="5733136"/>
            <a:ext cx="550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https://nexo.llnl.gov/nexo-overview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7EBB0-CB57-79A4-E105-844C0284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E8D6F-5A5B-BB82-C2DD-61FC8B9E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3911" y="6384233"/>
            <a:ext cx="7084177" cy="365125"/>
          </a:xfrm>
        </p:spPr>
        <p:txBody>
          <a:bodyPr/>
          <a:lstStyle/>
          <a:p>
            <a:r>
              <a:rPr lang="en-US" dirty="0"/>
              <a:t>Hacot-Slonosky, McGill, Thermoelectric Cooling of </a:t>
            </a:r>
            <a:r>
              <a:rPr lang="en-US" dirty="0" err="1"/>
              <a:t>SiPMs</a:t>
            </a:r>
            <a:r>
              <a:rPr lang="en-US" dirty="0"/>
              <a:t>, CASST 2024</a:t>
            </a:r>
          </a:p>
        </p:txBody>
      </p:sp>
    </p:spTree>
    <p:extLst>
      <p:ext uri="{BB962C8B-B14F-4D97-AF65-F5344CB8AC3E}">
        <p14:creationId xmlns:p14="http://schemas.microsoft.com/office/powerpoint/2010/main" val="320231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8961-F443-525E-0214-28CE1868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SiPM</a:t>
            </a:r>
            <a:r>
              <a:rPr lang="en-US" dirty="0"/>
              <a:t> Characterization at Low Temperatures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B6D7FB-7A89-88C3-545E-514C371B64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Silicon photomultipliers (</a:t>
                </a:r>
                <a:r>
                  <a:rPr lang="en-US" dirty="0" err="1"/>
                  <a:t>SiPMs</a:t>
                </a:r>
                <a:r>
                  <a:rPr lang="en-US" dirty="0"/>
                  <a:t>) in </a:t>
                </a:r>
                <a:r>
                  <a:rPr lang="en-US" dirty="0" err="1"/>
                  <a:t>nEXO</a:t>
                </a:r>
                <a:r>
                  <a:rPr lang="en-US" dirty="0"/>
                  <a:t> will work to detect scintillation light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𝛽𝛽</m:t>
                    </m:r>
                  </m:oMath>
                </a14:m>
                <a:r>
                  <a:rPr lang="en-US" dirty="0"/>
                  <a:t> decay events at </a:t>
                </a:r>
                <a:r>
                  <a:rPr lang="en-US" dirty="0" err="1"/>
                  <a:t>LXe</a:t>
                </a:r>
                <a:r>
                  <a:rPr lang="en-US" dirty="0"/>
                  <a:t> temperatures (~ -100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One part of testing </a:t>
                </a:r>
                <a:r>
                  <a:rPr lang="en-US" dirty="0" err="1"/>
                  <a:t>SiPMs</a:t>
                </a:r>
                <a:r>
                  <a:rPr lang="en-US" dirty="0"/>
                  <a:t> is measuring their sensitivity to a single photon at low temperatures, and so we want to suppress the dark count rate.</a:t>
                </a:r>
              </a:p>
              <a:p>
                <a:r>
                  <a:rPr lang="en-US" dirty="0"/>
                  <a:t>-40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is a low enough temperature where the dark counts can be neglected. </a:t>
                </a:r>
              </a:p>
              <a:p>
                <a:r>
                  <a:rPr lang="en-US" dirty="0"/>
                  <a:t>Can reach -40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much more easily with thermoelectric coolers (TECs).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B6D7FB-7A89-88C3-545E-514C371B64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1" r="-912" b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432EC-788F-3E07-FE27-E521EB14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87B12-B00E-1D7F-153A-42FA2895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</p:spTree>
    <p:extLst>
      <p:ext uri="{BB962C8B-B14F-4D97-AF65-F5344CB8AC3E}">
        <p14:creationId xmlns:p14="http://schemas.microsoft.com/office/powerpoint/2010/main" val="121481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46EC-B414-BEBD-CA8C-F2870F60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Thermoelectric Coolers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25941-66A7-721E-1BF8-9DD580B30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 employ the Peltier effect:</a:t>
            </a:r>
          </a:p>
          <a:p>
            <a:pPr lvl="1"/>
            <a:r>
              <a:rPr lang="en-US" dirty="0"/>
              <a:t>When current passes through two dissimilar semiconductors (n-type and p-type), a temperature gradient forms across the junctions, depending on the direction of the current.</a:t>
            </a:r>
          </a:p>
          <a:p>
            <a:r>
              <a:rPr lang="en-US" dirty="0"/>
              <a:t>TE coolers pass direct current from N-type to P-type semiconductors.</a:t>
            </a:r>
          </a:p>
          <a:p>
            <a:r>
              <a:rPr lang="en-US" dirty="0"/>
              <a:t>Modules are made of many semiconductors arranged thermally in parallel, but electrically in series.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7826A-3D4E-2911-0E58-B334028A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F6156-878D-F256-8494-62ACC506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</p:spTree>
    <p:extLst>
      <p:ext uri="{BB962C8B-B14F-4D97-AF65-F5344CB8AC3E}">
        <p14:creationId xmlns:p14="http://schemas.microsoft.com/office/powerpoint/2010/main" val="27891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EDC1-D8C2-5F02-BDDC-1AA93F78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370114"/>
            <a:ext cx="10018713" cy="1752599"/>
          </a:xfrm>
        </p:spPr>
        <p:txBody>
          <a:bodyPr/>
          <a:lstStyle/>
          <a:p>
            <a:r>
              <a:rPr lang="en-US" dirty="0"/>
              <a:t>How do TECs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CC755-DE5D-C4B5-29AF-6043A93B7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480456"/>
            <a:ext cx="3642863" cy="5094515"/>
          </a:xfrm>
        </p:spPr>
        <p:txBody>
          <a:bodyPr/>
          <a:lstStyle/>
          <a:p>
            <a:r>
              <a:rPr lang="en-US" dirty="0"/>
              <a:t>Modules are made of many semiconductors arranged thermally in parallel, but electrically in series.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B282DC-7294-73DF-1564-0D13D990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86" y="740229"/>
            <a:ext cx="49434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78156-9F92-8DBC-9263-90D8A3709BFA}"/>
              </a:ext>
            </a:extLst>
          </p:cNvPr>
          <p:cNvSpPr txBox="1"/>
          <p:nvPr/>
        </p:nvSpPr>
        <p:spPr>
          <a:xfrm>
            <a:off x="6951439" y="6390305"/>
            <a:ext cx="478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https://tetech.com/faqs/#15</a:t>
            </a:r>
            <a:r>
              <a:rPr lang="en-US" dirty="0"/>
              <a:t>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EA5A008-C2EB-4D6F-AD43-3E7F69CE1781}"/>
              </a:ext>
            </a:extLst>
          </p:cNvPr>
          <p:cNvSpPr/>
          <p:nvPr/>
        </p:nvSpPr>
        <p:spPr>
          <a:xfrm>
            <a:off x="5231495" y="1633249"/>
            <a:ext cx="783772" cy="3200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2EA3C-8E55-E640-6A4B-6719D45EF3E4}"/>
              </a:ext>
            </a:extLst>
          </p:cNvPr>
          <p:cNvSpPr txBox="1"/>
          <p:nvPr/>
        </p:nvSpPr>
        <p:spPr>
          <a:xfrm>
            <a:off x="3976015" y="1138535"/>
            <a:ext cx="268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 of heat moved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B534CE3-C3B2-40C5-9D4C-7C8D4D362E81}"/>
              </a:ext>
            </a:extLst>
          </p:cNvPr>
          <p:cNvSpPr/>
          <p:nvPr/>
        </p:nvSpPr>
        <p:spPr>
          <a:xfrm rot="5400000">
            <a:off x="8166644" y="2825477"/>
            <a:ext cx="509869" cy="330199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5D814-B16E-3512-87CC-C608A3A32292}"/>
              </a:ext>
            </a:extLst>
          </p:cNvPr>
          <p:cNvSpPr txBox="1"/>
          <p:nvPr/>
        </p:nvSpPr>
        <p:spPr>
          <a:xfrm>
            <a:off x="7089543" y="4286169"/>
            <a:ext cx="3201538" cy="38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 of current applied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5DE17-BBF1-7EC6-8A35-E2F63145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CD94C3-5B1C-E164-F90D-7D844979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6297" y="6354515"/>
            <a:ext cx="7084177" cy="365125"/>
          </a:xfrm>
        </p:spPr>
        <p:txBody>
          <a:bodyPr/>
          <a:lstStyle/>
          <a:p>
            <a:r>
              <a:rPr lang="en-US" dirty="0"/>
              <a:t>Hacot-Slonosky, McGill, Thermoelectric Cooling of </a:t>
            </a:r>
            <a:r>
              <a:rPr lang="en-US" dirty="0" err="1"/>
              <a:t>SiPMs</a:t>
            </a:r>
            <a:r>
              <a:rPr lang="en-US" dirty="0"/>
              <a:t>, CASST 2024</a:t>
            </a:r>
          </a:p>
        </p:txBody>
      </p:sp>
    </p:spTree>
    <p:extLst>
      <p:ext uri="{BB962C8B-B14F-4D97-AF65-F5344CB8AC3E}">
        <p14:creationId xmlns:p14="http://schemas.microsoft.com/office/powerpoint/2010/main" val="421219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05ED7E55-CB1D-CE87-FFAD-E1776A1C7E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767491" y="3130636"/>
            <a:ext cx="4988724" cy="3043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510F08-24AD-6382-B385-CFCE4A39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486116"/>
            <a:ext cx="10018713" cy="1752599"/>
          </a:xfrm>
        </p:spPr>
        <p:txBody>
          <a:bodyPr/>
          <a:lstStyle/>
          <a:p>
            <a:r>
              <a:rPr lang="en-US" dirty="0"/>
              <a:t>Initial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EF3BF-9930-2742-B96D-4B24D4949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282" y="-26606"/>
            <a:ext cx="10018713" cy="3124201"/>
          </a:xfrm>
        </p:spPr>
        <p:txBody>
          <a:bodyPr/>
          <a:lstStyle/>
          <a:p>
            <a:r>
              <a:rPr lang="en-US" dirty="0"/>
              <a:t>1 TEC pressed between a pc chip water cooling block and an aluminum thermal load.</a:t>
            </a:r>
          </a:p>
          <a:p>
            <a:r>
              <a:rPr lang="en-US" dirty="0"/>
              <a:t>Closed loop cooling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05C9AA-4590-FE75-087D-F80FD676473F}"/>
              </a:ext>
            </a:extLst>
          </p:cNvPr>
          <p:cNvSpPr txBox="1"/>
          <p:nvPr/>
        </p:nvSpPr>
        <p:spPr>
          <a:xfrm>
            <a:off x="2814423" y="2427034"/>
            <a:ext cx="267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Aluminum block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8949D-FE2E-1E21-D816-21D987C90E85}"/>
              </a:ext>
            </a:extLst>
          </p:cNvPr>
          <p:cNvSpPr txBox="1"/>
          <p:nvPr/>
        </p:nvSpPr>
        <p:spPr>
          <a:xfrm>
            <a:off x="892128" y="3690260"/>
            <a:ext cx="140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0D90F-9266-1E15-3DE3-148FD736C09D}"/>
              </a:ext>
            </a:extLst>
          </p:cNvPr>
          <p:cNvSpPr txBox="1"/>
          <p:nvPr/>
        </p:nvSpPr>
        <p:spPr>
          <a:xfrm>
            <a:off x="2631831" y="6217944"/>
            <a:ext cx="315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 water cooling block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D6BA26-66E3-39A6-F372-3AFBE99E61E5}"/>
              </a:ext>
            </a:extLst>
          </p:cNvPr>
          <p:cNvSpPr txBox="1"/>
          <p:nvPr/>
        </p:nvSpPr>
        <p:spPr>
          <a:xfrm>
            <a:off x="474446" y="4711549"/>
            <a:ext cx="140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Stainless steel bolts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7DC51D-BED9-6F4E-5A34-BA25B9FBB2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182264" y="1421940"/>
            <a:ext cx="3934634" cy="526397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CDA30A-1E0A-DB4E-B570-E8F13611EAFB}"/>
              </a:ext>
            </a:extLst>
          </p:cNvPr>
          <p:cNvCxnSpPr>
            <a:cxnSpLocks/>
          </p:cNvCxnSpPr>
          <p:nvPr/>
        </p:nvCxnSpPr>
        <p:spPr>
          <a:xfrm flipH="1">
            <a:off x="1593046" y="4652354"/>
            <a:ext cx="1576281" cy="33870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2F3119A-1DCB-04E2-7DA5-848335FF48B5}"/>
              </a:ext>
            </a:extLst>
          </p:cNvPr>
          <p:cNvSpPr txBox="1"/>
          <p:nvPr/>
        </p:nvSpPr>
        <p:spPr>
          <a:xfrm>
            <a:off x="11291343" y="2551878"/>
            <a:ext cx="937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12V water pump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249B57-0337-6422-3752-2FBAFEC425C7}"/>
              </a:ext>
            </a:extLst>
          </p:cNvPr>
          <p:cNvCxnSpPr>
            <a:cxnSpLocks/>
          </p:cNvCxnSpPr>
          <p:nvPr/>
        </p:nvCxnSpPr>
        <p:spPr>
          <a:xfrm flipV="1">
            <a:off x="10911133" y="3244697"/>
            <a:ext cx="380210" cy="15265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437BE86-D44F-8A21-76D8-DB48005B1B2A}"/>
              </a:ext>
            </a:extLst>
          </p:cNvPr>
          <p:cNvSpPr txBox="1"/>
          <p:nvPr/>
        </p:nvSpPr>
        <p:spPr>
          <a:xfrm>
            <a:off x="5883241" y="1493682"/>
            <a:ext cx="1331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water reservoir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F41675-E813-907F-71DF-2EE0491BD7C1}"/>
              </a:ext>
            </a:extLst>
          </p:cNvPr>
          <p:cNvCxnSpPr>
            <a:cxnSpLocks/>
          </p:cNvCxnSpPr>
          <p:nvPr/>
        </p:nvCxnSpPr>
        <p:spPr>
          <a:xfrm>
            <a:off x="7044276" y="1839594"/>
            <a:ext cx="1468476" cy="62236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29A9D9B-9A70-D564-70DE-1E4686B6744D}"/>
              </a:ext>
            </a:extLst>
          </p:cNvPr>
          <p:cNvSpPr txBox="1"/>
          <p:nvPr/>
        </p:nvSpPr>
        <p:spPr>
          <a:xfrm>
            <a:off x="11136668" y="5027358"/>
            <a:ext cx="127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cooling module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C2CB60-1B77-7B83-A7EB-241158BEE39B}"/>
              </a:ext>
            </a:extLst>
          </p:cNvPr>
          <p:cNvCxnSpPr>
            <a:cxnSpLocks/>
          </p:cNvCxnSpPr>
          <p:nvPr/>
        </p:nvCxnSpPr>
        <p:spPr>
          <a:xfrm flipV="1">
            <a:off x="9067800" y="5505373"/>
            <a:ext cx="2138482" cy="18839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4435FC1-FEBE-7077-35DC-E0F829D24BDE}"/>
              </a:ext>
            </a:extLst>
          </p:cNvPr>
          <p:cNvCxnSpPr>
            <a:cxnSpLocks/>
          </p:cNvCxnSpPr>
          <p:nvPr/>
        </p:nvCxnSpPr>
        <p:spPr>
          <a:xfrm flipH="1" flipV="1">
            <a:off x="1584718" y="3969767"/>
            <a:ext cx="2102529" cy="63871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CF15B9-3DAB-2A4D-9ACC-D1DD55A39541}"/>
              </a:ext>
            </a:extLst>
          </p:cNvPr>
          <p:cNvCxnSpPr>
            <a:cxnSpLocks/>
          </p:cNvCxnSpPr>
          <p:nvPr/>
        </p:nvCxnSpPr>
        <p:spPr>
          <a:xfrm flipV="1">
            <a:off x="3769368" y="3001665"/>
            <a:ext cx="0" cy="68859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1D1FE0-E989-B192-570F-5A11403ECDE1}"/>
              </a:ext>
            </a:extLst>
          </p:cNvPr>
          <p:cNvCxnSpPr>
            <a:cxnSpLocks/>
          </p:cNvCxnSpPr>
          <p:nvPr/>
        </p:nvCxnSpPr>
        <p:spPr>
          <a:xfrm flipV="1">
            <a:off x="4173072" y="5599571"/>
            <a:ext cx="0" cy="68859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9836247-1B90-6127-A539-CB6FDD1E65A5}"/>
              </a:ext>
            </a:extLst>
          </p:cNvPr>
          <p:cNvSpPr txBox="1"/>
          <p:nvPr/>
        </p:nvSpPr>
        <p:spPr>
          <a:xfrm>
            <a:off x="1141588" y="2470906"/>
            <a:ext cx="267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Thermistor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7D2041-AB83-3FAC-AE03-BF4BB1E9FAC4}"/>
              </a:ext>
            </a:extLst>
          </p:cNvPr>
          <p:cNvCxnSpPr>
            <a:cxnSpLocks/>
          </p:cNvCxnSpPr>
          <p:nvPr/>
        </p:nvCxnSpPr>
        <p:spPr>
          <a:xfrm flipH="1" flipV="1">
            <a:off x="2253332" y="2975078"/>
            <a:ext cx="2264239" cy="13140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39179-7FE4-94AD-F0F2-EB50CDEB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31423-A544-FCE1-705C-02014678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1831" y="6524684"/>
            <a:ext cx="7084177" cy="365125"/>
          </a:xfrm>
        </p:spPr>
        <p:txBody>
          <a:bodyPr/>
          <a:lstStyle/>
          <a:p>
            <a:r>
              <a:rPr lang="en-US" dirty="0"/>
              <a:t>Hacot-Slonosky, McGill, Thermoelectric Cooling of </a:t>
            </a:r>
            <a:r>
              <a:rPr lang="en-US" dirty="0" err="1"/>
              <a:t>SiPMs</a:t>
            </a:r>
            <a:r>
              <a:rPr lang="en-US" dirty="0"/>
              <a:t>, CASST 2024</a:t>
            </a:r>
          </a:p>
        </p:txBody>
      </p:sp>
    </p:spTree>
    <p:extLst>
      <p:ext uri="{BB962C8B-B14F-4D97-AF65-F5344CB8AC3E}">
        <p14:creationId xmlns:p14="http://schemas.microsoft.com/office/powerpoint/2010/main" val="184669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F11-B01F-58FF-6A2E-FC43E825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533400"/>
            <a:ext cx="10018713" cy="1752599"/>
          </a:xfrm>
        </p:spPr>
        <p:txBody>
          <a:bodyPr/>
          <a:lstStyle/>
          <a:p>
            <a:r>
              <a:rPr lang="en-US" dirty="0"/>
              <a:t>Initial Tests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F67FE0-D38F-B312-798C-3E6FDBEA6A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09" y="206827"/>
                <a:ext cx="10018713" cy="3124201"/>
              </a:xfrm>
            </p:spPr>
            <p:txBody>
              <a:bodyPr/>
              <a:lstStyle/>
              <a:p>
                <a:r>
                  <a:rPr lang="en-US" dirty="0"/>
                  <a:t>The original setup works:</a:t>
                </a:r>
              </a:p>
              <a:p>
                <a:pPr lvl="1"/>
                <a:r>
                  <a:rPr lang="en-US" dirty="0"/>
                  <a:t>As the water temperature increased, so did the temperature of the aluminum block.</a:t>
                </a:r>
              </a:p>
              <a:p>
                <a:pPr lvl="1"/>
                <a:r>
                  <a:rPr lang="en-US" dirty="0"/>
                  <a:t>Recycled water from closed loop decreases the amount of heat able to be pulled away.</a:t>
                </a:r>
              </a:p>
              <a:p>
                <a:pPr lvl="1"/>
                <a:r>
                  <a:rPr lang="en-US" dirty="0"/>
                  <a:t>Single unit gave a constant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~ 30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F67FE0-D38F-B312-798C-3E6FDBEA6A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9" y="206827"/>
                <a:ext cx="10018713" cy="3124201"/>
              </a:xfrm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C088558-FAB2-365A-5AAA-C35E1464A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5" y="2543850"/>
            <a:ext cx="5642716" cy="3726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257963-E067-08C4-B019-83ACE4736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49" y="2543850"/>
            <a:ext cx="5642716" cy="37263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094AC-4703-DCD2-B06D-CD8AC3F0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482BC-EA99-C728-AFCB-B356EBDF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0365" y="6468610"/>
            <a:ext cx="7084177" cy="365125"/>
          </a:xfrm>
        </p:spPr>
        <p:txBody>
          <a:bodyPr/>
          <a:lstStyle/>
          <a:p>
            <a:r>
              <a:rPr lang="en-US" dirty="0"/>
              <a:t>Hacot-Slonosky, McGill, Thermoelectric Cooling of </a:t>
            </a:r>
            <a:r>
              <a:rPr lang="en-US" dirty="0" err="1"/>
              <a:t>SiPMs</a:t>
            </a:r>
            <a:r>
              <a:rPr lang="en-US" dirty="0"/>
              <a:t>, CASST 2024</a:t>
            </a:r>
          </a:p>
        </p:txBody>
      </p:sp>
    </p:spTree>
    <p:extLst>
      <p:ext uri="{BB962C8B-B14F-4D97-AF65-F5344CB8AC3E}">
        <p14:creationId xmlns:p14="http://schemas.microsoft.com/office/powerpoint/2010/main" val="291652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CDC2-6ECF-E44B-C374-FB8288CF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596" y="190499"/>
            <a:ext cx="10018713" cy="1752599"/>
          </a:xfrm>
        </p:spPr>
        <p:txBody>
          <a:bodyPr/>
          <a:lstStyle/>
          <a:p>
            <a:r>
              <a:rPr lang="en-US" dirty="0"/>
              <a:t>Upgrading the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34C495-7EFE-5AF7-C489-69ABB4C19B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2046515"/>
                <a:ext cx="10018713" cy="374468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Two avenues for improvement: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Better heat sink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More heat moved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Better heat sink:</a:t>
                </a:r>
              </a:p>
              <a:p>
                <a:pPr lvl="1"/>
                <a:r>
                  <a:rPr lang="en-US" dirty="0"/>
                  <a:t>Closed loop recycles warm water with limited heat dissipation</a:t>
                </a:r>
              </a:p>
              <a:p>
                <a:pPr lvl="1"/>
                <a:r>
                  <a:rPr lang="en-US" dirty="0"/>
                  <a:t>Open loop from the building chilled water supply allows for cooler water at constant temperature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More heat moved</a:t>
                </a:r>
              </a:p>
              <a:p>
                <a:pPr lvl="1"/>
                <a:r>
                  <a:rPr lang="en-US" dirty="0"/>
                  <a:t>Using more units allows for greater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Stacking units loses efficiency quickly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34C495-7EFE-5AF7-C489-69ABB4C19B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2046515"/>
                <a:ext cx="10018713" cy="3744686"/>
              </a:xfrm>
              <a:blipFill>
                <a:blip r:embed="rId2"/>
                <a:stretch>
                  <a:fillRect l="-1582" t="-4560" b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6CC97-1571-4116-F7FB-20A7CB8D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1246C-3699-E349-DBD4-3AEF0883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Hacot-Slonosky, McGill, Thermoelectric Cooling of SiPMs, CASST 2024</a:t>
            </a:r>
          </a:p>
        </p:txBody>
      </p:sp>
    </p:spTree>
    <p:extLst>
      <p:ext uri="{BB962C8B-B14F-4D97-AF65-F5344CB8AC3E}">
        <p14:creationId xmlns:p14="http://schemas.microsoft.com/office/powerpoint/2010/main" val="187986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5FD369B-59F6-2F44-FC83-DA2C3280EC0E}"/>
              </a:ext>
            </a:extLst>
          </p:cNvPr>
          <p:cNvSpPr/>
          <p:nvPr/>
        </p:nvSpPr>
        <p:spPr>
          <a:xfrm>
            <a:off x="4842546" y="5932900"/>
            <a:ext cx="4002094" cy="5329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B44F-3BCB-3DC2-2A88-67A28EA5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348343"/>
            <a:ext cx="10018713" cy="1752599"/>
          </a:xfrm>
        </p:spPr>
        <p:txBody>
          <a:bodyPr/>
          <a:lstStyle/>
          <a:p>
            <a:r>
              <a:rPr lang="en-US" dirty="0"/>
              <a:t>The Trouble With Stacking TECs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74F9-F863-F9CA-CA2F-142AEC658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930" y="-178867"/>
            <a:ext cx="6758289" cy="3852887"/>
          </a:xfrm>
        </p:spPr>
        <p:txBody>
          <a:bodyPr/>
          <a:lstStyle/>
          <a:p>
            <a:r>
              <a:rPr lang="en-US" dirty="0"/>
              <a:t>The thermal load on an individual TEC increases the further down the stack it is until it cannot cool the load any further.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A37A45-F822-F0F0-1FAA-CA718C19C35E}"/>
              </a:ext>
            </a:extLst>
          </p:cNvPr>
          <p:cNvSpPr/>
          <p:nvPr/>
        </p:nvSpPr>
        <p:spPr>
          <a:xfrm>
            <a:off x="5718849" y="2993386"/>
            <a:ext cx="2249489" cy="9905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883B5-D62A-7C76-62F7-F6E3B5AFF8AF}"/>
              </a:ext>
            </a:extLst>
          </p:cNvPr>
          <p:cNvSpPr/>
          <p:nvPr/>
        </p:nvSpPr>
        <p:spPr>
          <a:xfrm>
            <a:off x="5718849" y="3967844"/>
            <a:ext cx="2249489" cy="9905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DD96C2-E8C1-1E3B-1780-0AC195B99E60}"/>
              </a:ext>
            </a:extLst>
          </p:cNvPr>
          <p:cNvSpPr/>
          <p:nvPr/>
        </p:nvSpPr>
        <p:spPr>
          <a:xfrm>
            <a:off x="5718850" y="4942302"/>
            <a:ext cx="2249489" cy="9905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2AEF32-556F-38B4-9AAC-4F165D72AF74}"/>
              </a:ext>
            </a:extLst>
          </p:cNvPr>
          <p:cNvSpPr/>
          <p:nvPr/>
        </p:nvSpPr>
        <p:spPr>
          <a:xfrm>
            <a:off x="5718849" y="2476594"/>
            <a:ext cx="2249489" cy="5329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D998B-AE10-6F22-A7EB-30DF997E3148}"/>
              </a:ext>
            </a:extLst>
          </p:cNvPr>
          <p:cNvSpPr txBox="1"/>
          <p:nvPr/>
        </p:nvSpPr>
        <p:spPr>
          <a:xfrm>
            <a:off x="6350216" y="2569912"/>
            <a:ext cx="19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83314-F089-E5F6-C47C-CEDDAB4C8511}"/>
              </a:ext>
            </a:extLst>
          </p:cNvPr>
          <p:cNvSpPr txBox="1"/>
          <p:nvPr/>
        </p:nvSpPr>
        <p:spPr>
          <a:xfrm>
            <a:off x="6328447" y="3274989"/>
            <a:ext cx="19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Unit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DCD63-CA65-6B91-47A5-A03593719F36}"/>
              </a:ext>
            </a:extLst>
          </p:cNvPr>
          <p:cNvSpPr txBox="1"/>
          <p:nvPr/>
        </p:nvSpPr>
        <p:spPr>
          <a:xfrm>
            <a:off x="6350217" y="4233307"/>
            <a:ext cx="19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Unit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66FDC-DD4B-2C26-FF8A-5EEE77B7CCBF}"/>
              </a:ext>
            </a:extLst>
          </p:cNvPr>
          <p:cNvSpPr txBox="1"/>
          <p:nvPr/>
        </p:nvSpPr>
        <p:spPr>
          <a:xfrm>
            <a:off x="6350216" y="5150321"/>
            <a:ext cx="19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Unit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95D04-E87E-1516-FC10-CF020B0F7996}"/>
              </a:ext>
            </a:extLst>
          </p:cNvPr>
          <p:cNvSpPr txBox="1"/>
          <p:nvPr/>
        </p:nvSpPr>
        <p:spPr>
          <a:xfrm>
            <a:off x="6161649" y="5894709"/>
            <a:ext cx="19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Heat Sink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56B54F7-96B1-4DAB-430B-BE171121B789}"/>
              </a:ext>
            </a:extLst>
          </p:cNvPr>
          <p:cNvSpPr/>
          <p:nvPr/>
        </p:nvSpPr>
        <p:spPr>
          <a:xfrm>
            <a:off x="8236966" y="3005333"/>
            <a:ext cx="384506" cy="6047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F831199-A7BF-5C37-B9FA-AA04B0DFBAA8}"/>
              </a:ext>
            </a:extLst>
          </p:cNvPr>
          <p:cNvSpPr/>
          <p:nvPr/>
        </p:nvSpPr>
        <p:spPr>
          <a:xfrm>
            <a:off x="8138983" y="3922347"/>
            <a:ext cx="580473" cy="9280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69A92F8-0383-796E-21BD-BD5A272E0045}"/>
              </a:ext>
            </a:extLst>
          </p:cNvPr>
          <p:cNvSpPr/>
          <p:nvPr/>
        </p:nvSpPr>
        <p:spPr>
          <a:xfrm>
            <a:off x="8069987" y="4909872"/>
            <a:ext cx="765533" cy="12836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254FED4-1FF0-3F98-E27F-27DBE24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5F60-FC80-40CD-B886-A7D40B0B9808}" type="slidenum">
              <a:rPr lang="en-US" smtClean="0"/>
              <a:t>9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7987292-8F6B-23A1-DBC7-353E3540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560" y="6439601"/>
            <a:ext cx="7084177" cy="365125"/>
          </a:xfrm>
        </p:spPr>
        <p:txBody>
          <a:bodyPr/>
          <a:lstStyle/>
          <a:p>
            <a:r>
              <a:rPr lang="en-US" dirty="0"/>
              <a:t>Hacot-Slonosky, McGill, Thermoelectric Cooling of </a:t>
            </a:r>
            <a:r>
              <a:rPr lang="en-US" dirty="0" err="1"/>
              <a:t>SiPMs</a:t>
            </a:r>
            <a:r>
              <a:rPr lang="en-US" dirty="0"/>
              <a:t>, CASST 2024</a:t>
            </a:r>
          </a:p>
        </p:txBody>
      </p:sp>
    </p:spTree>
    <p:extLst>
      <p:ext uri="{BB962C8B-B14F-4D97-AF65-F5344CB8AC3E}">
        <p14:creationId xmlns:p14="http://schemas.microsoft.com/office/powerpoint/2010/main" val="29071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11564</TotalTime>
  <Words>1103</Words>
  <Application>Microsoft Office PowerPoint</Application>
  <PresentationFormat>Widescreen</PresentationFormat>
  <Paragraphs>160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Cambria Math</vt:lpstr>
      <vt:lpstr>Corbel</vt:lpstr>
      <vt:lpstr>Parallax</vt:lpstr>
      <vt:lpstr>Staying Cool: the Thermoelectic Cooling of SiPMs</vt:lpstr>
      <vt:lpstr>The nEXO Experiment</vt:lpstr>
      <vt:lpstr>SiPM Characterization at Low Temperatures</vt:lpstr>
      <vt:lpstr>How Do Thermoelectric Coolers Work?</vt:lpstr>
      <vt:lpstr>How do TECs Work?</vt:lpstr>
      <vt:lpstr>Initial Tests</vt:lpstr>
      <vt:lpstr>Initial Tests</vt:lpstr>
      <vt:lpstr>Upgrading the System</vt:lpstr>
      <vt:lpstr>The Trouble With Stacking TECs</vt:lpstr>
      <vt:lpstr>The Trouble With Stacking TECs</vt:lpstr>
      <vt:lpstr>How to Stack TECs</vt:lpstr>
      <vt:lpstr>First Trials</vt:lpstr>
      <vt:lpstr>Back to Basics</vt:lpstr>
      <vt:lpstr>Back to Basics</vt:lpstr>
      <vt:lpstr>Latest Attempt With 3-Stack</vt:lpstr>
      <vt:lpstr>Moving Forwards</vt:lpstr>
      <vt:lpstr>Acknowledgements </vt:lpstr>
      <vt:lpstr>Extra Slides</vt:lpstr>
      <vt:lpstr>The Trouble With Stacking TECs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Julien Hacot-Slonosky</dc:creator>
  <cp:lastModifiedBy>Julien Hacot-Slonosky</cp:lastModifiedBy>
  <cp:revision>1</cp:revision>
  <cp:lastPrinted>2024-08-19T10:06:08Z</cp:lastPrinted>
  <dcterms:created xsi:type="dcterms:W3CDTF">2024-08-06T20:14:26Z</dcterms:created>
  <dcterms:modified xsi:type="dcterms:W3CDTF">2024-08-19T16:45:08Z</dcterms:modified>
</cp:coreProperties>
</file>