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48" r:id="rId5"/>
  </p:sldMasterIdLst>
  <p:notesMasterIdLst>
    <p:notesMasterId r:id="rId37"/>
  </p:notesMasterIdLst>
  <p:sldIdLst>
    <p:sldId id="256" r:id="rId6"/>
    <p:sldId id="262" r:id="rId7"/>
    <p:sldId id="258" r:id="rId8"/>
    <p:sldId id="271" r:id="rId9"/>
    <p:sldId id="274" r:id="rId10"/>
    <p:sldId id="260" r:id="rId11"/>
    <p:sldId id="261" r:id="rId12"/>
    <p:sldId id="275" r:id="rId13"/>
    <p:sldId id="264" r:id="rId14"/>
    <p:sldId id="265" r:id="rId15"/>
    <p:sldId id="276" r:id="rId16"/>
    <p:sldId id="277" r:id="rId17"/>
    <p:sldId id="282" r:id="rId18"/>
    <p:sldId id="284" r:id="rId19"/>
    <p:sldId id="285" r:id="rId20"/>
    <p:sldId id="286" r:id="rId21"/>
    <p:sldId id="287" r:id="rId22"/>
    <p:sldId id="288" r:id="rId23"/>
    <p:sldId id="289" r:id="rId24"/>
    <p:sldId id="290" r:id="rId25"/>
    <p:sldId id="317" r:id="rId26"/>
    <p:sldId id="291" r:id="rId27"/>
    <p:sldId id="292" r:id="rId28"/>
    <p:sldId id="296" r:id="rId29"/>
    <p:sldId id="299" r:id="rId30"/>
    <p:sldId id="319" r:id="rId31"/>
    <p:sldId id="305" r:id="rId32"/>
    <p:sldId id="311" r:id="rId33"/>
    <p:sldId id="315" r:id="rId34"/>
    <p:sldId id="320" r:id="rId35"/>
    <p:sldId id="32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65065-2627-B0FE-D1F9-4EBC09A1112C}" name="Mark Richardson" initials="MR" userId="S::mlar@queensu.ca::81901358-d286-4f2c-b066-ac03f39e695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3B42"/>
    <a:srgbClr val="264059"/>
    <a:srgbClr val="DDBCB9"/>
    <a:srgbClr val="5A8394"/>
    <a:srgbClr val="D0FCE2"/>
    <a:srgbClr val="009999"/>
    <a:srgbClr val="00BC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4" autoAdjust="0"/>
    <p:restoredTop sz="69786" autoAdjust="0"/>
  </p:normalViewPr>
  <p:slideViewPr>
    <p:cSldViewPr snapToGrid="0">
      <p:cViewPr>
        <p:scale>
          <a:sx n="23" d="100"/>
          <a:sy n="23" d="100"/>
        </p:scale>
        <p:origin x="220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55A3C-3CC9-47DB-91BF-78EE57A0D5AD}" type="datetimeFigureOut">
              <a:rPr lang="en-CA" smtClean="0"/>
              <a:t>2024-08-18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269E-913A-475F-879A-2FDD16FEA85B}" type="slidenum">
              <a:rPr lang="en-CA" smtClean="0"/>
              <a:t>‹#›</a:t>
            </a:fld>
            <a:endParaRPr lang="en-CA"/>
          </a:p>
        </p:txBody>
      </p:sp>
    </p:spTree>
    <p:extLst>
      <p:ext uri="{BB962C8B-B14F-4D97-AF65-F5344CB8AC3E}">
        <p14:creationId xmlns:p14="http://schemas.microsoft.com/office/powerpoint/2010/main" val="399492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Good morning, everyone! My name is Emma Acres, and I am excited to share my summer projects with you today which are lesson plans designed to bring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to classrooms.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a:t>
            </a:fld>
            <a:endParaRPr lang="en-CA"/>
          </a:p>
        </p:txBody>
      </p:sp>
    </p:spTree>
    <p:extLst>
      <p:ext uri="{BB962C8B-B14F-4D97-AF65-F5344CB8AC3E}">
        <p14:creationId xmlns:p14="http://schemas.microsoft.com/office/powerpoint/2010/main" val="4324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In the teacher resource, we have included learning goals for teachers to present to their class. There are also the specific curriculum expectations covered in the lesson and success criteria that teachers can use to assess student’s understanding of the material.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10</a:t>
            </a:fld>
            <a:endParaRPr lang="en-CA"/>
          </a:p>
        </p:txBody>
      </p:sp>
    </p:spTree>
    <p:extLst>
      <p:ext uri="{BB962C8B-B14F-4D97-AF65-F5344CB8AC3E}">
        <p14:creationId xmlns:p14="http://schemas.microsoft.com/office/powerpoint/2010/main" val="211981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We also included a content overview, which is a glossary of the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terms included in the resource. At the beginning of each section of the lesson plan, there is a “Notes for the teacher” section. This outlines what is to come in the section, the estimated time frame, any materials or setup needed in advance, and any accommodations you could make depending on your class. For example, the section </a:t>
            </a:r>
            <a:r>
              <a:rPr lang="en-CA" sz="1800" err="1">
                <a:effectLst/>
                <a:latin typeface="Aptos" panose="020B0004020202020204" pitchFamily="34" charset="0"/>
                <a:ea typeface="Times New Roman" panose="02020603050405020304" pitchFamily="18" charset="0"/>
                <a:cs typeface="Times New Roman" panose="02020603050405020304" pitchFamily="18" charset="0"/>
              </a:rPr>
              <a:t>offere</a:t>
            </a:r>
            <a:r>
              <a:rPr lang="en-CA" sz="1800">
                <a:effectLst/>
                <a:latin typeface="Aptos" panose="020B0004020202020204" pitchFamily="34" charset="0"/>
                <a:ea typeface="Times New Roman" panose="02020603050405020304" pitchFamily="18" charset="0"/>
                <a:cs typeface="Times New Roman" panose="02020603050405020304" pitchFamily="18" charset="0"/>
              </a:rPr>
              <a:t>\ </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an option to leave the equations up on the screen or take them off if the teacher thinks their class is up for the challenge!</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11</a:t>
            </a:fld>
            <a:endParaRPr lang="en-CA"/>
          </a:p>
        </p:txBody>
      </p:sp>
    </p:spTree>
    <p:extLst>
      <p:ext uri="{BB962C8B-B14F-4D97-AF65-F5344CB8AC3E}">
        <p14:creationId xmlns:p14="http://schemas.microsoft.com/office/powerpoint/2010/main" val="264163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 few more features we included in the teacher resource are highlighted here. For each slide in the presentation to the class, there is accompanying information for the slides. Teachers will have a background about what is to be said on those slides along with extra information if students have questions. We have also included handouts for student to use while they complete activities and an assignment for students to complete if the teacher would like. This assignment has the students research a current particle physics experiment and make a poster about it.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12</a:t>
            </a:fld>
            <a:endParaRPr lang="en-CA"/>
          </a:p>
        </p:txBody>
      </p:sp>
    </p:spTree>
    <p:extLst>
      <p:ext uri="{BB962C8B-B14F-4D97-AF65-F5344CB8AC3E}">
        <p14:creationId xmlns:p14="http://schemas.microsoft.com/office/powerpoint/2010/main" val="196677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Now we will move over to the presentation and activities shared with the students. Like I mentioned before, students have more understanding of a new concept if it is connected to previous knowledge, that is why the presentation starts with a timeline. </a:t>
            </a:r>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13</a:t>
            </a:fld>
            <a:endParaRPr lang="en-CA"/>
          </a:p>
        </p:txBody>
      </p:sp>
    </p:spTree>
    <p:extLst>
      <p:ext uri="{BB962C8B-B14F-4D97-AF65-F5344CB8AC3E}">
        <p14:creationId xmlns:p14="http://schemas.microsoft.com/office/powerpoint/2010/main" val="199270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ptos" panose="020B0004020202020204" pitchFamily="34" charset="0"/>
                <a:ea typeface="Times New Roman" panose="02020603050405020304" pitchFamily="18" charset="0"/>
                <a:cs typeface="Times New Roman" panose="02020603050405020304" pitchFamily="18" charset="0"/>
              </a:rPr>
              <a:t>Then, students can build off their previous knowledge, whatever model they are most familiar with. </a:t>
            </a:r>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15</a:t>
            </a:fld>
            <a:endParaRPr lang="en-CA"/>
          </a:p>
        </p:txBody>
      </p:sp>
    </p:spTree>
    <p:extLst>
      <p:ext uri="{BB962C8B-B14F-4D97-AF65-F5344CB8AC3E}">
        <p14:creationId xmlns:p14="http://schemas.microsoft.com/office/powerpoint/2010/main" val="23690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ptos" panose="020B0004020202020204" pitchFamily="34" charset="0"/>
                <a:ea typeface="Times New Roman" panose="02020603050405020304" pitchFamily="18" charset="0"/>
                <a:cs typeface="Times New Roman" panose="02020603050405020304" pitchFamily="18" charset="0"/>
              </a:rPr>
              <a:t>It also shows the concept of how our understanding of particles is always evolving and we are learning more.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17</a:t>
            </a:fld>
            <a:endParaRPr lang="en-CA"/>
          </a:p>
        </p:txBody>
      </p:sp>
    </p:spTree>
    <p:extLst>
      <p:ext uri="{BB962C8B-B14F-4D97-AF65-F5344CB8AC3E}">
        <p14:creationId xmlns:p14="http://schemas.microsoft.com/office/powerpoint/2010/main" val="15864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85D7A756-DF3B-4C15-99E0-34EAAA45D0F2}" type="slidenum">
              <a:rPr lang="en-CA" smtClean="0"/>
              <a:t>18</a:t>
            </a:fld>
            <a:endParaRPr lang="en-CA"/>
          </a:p>
        </p:txBody>
      </p:sp>
    </p:spTree>
    <p:extLst>
      <p:ext uri="{BB962C8B-B14F-4D97-AF65-F5344CB8AC3E}">
        <p14:creationId xmlns:p14="http://schemas.microsoft.com/office/powerpoint/2010/main" val="407149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After the timeline students have their first activity and a chance to get out of their seats.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20</a:t>
            </a:fld>
            <a:endParaRPr lang="en-CA"/>
          </a:p>
        </p:txBody>
      </p:sp>
    </p:spTree>
    <p:extLst>
      <p:ext uri="{BB962C8B-B14F-4D97-AF65-F5344CB8AC3E}">
        <p14:creationId xmlns:p14="http://schemas.microsoft.com/office/powerpoint/2010/main" val="3249703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In this activity, they simulate the discovery of cosmic rays by Victor Hess. Although they can’t physically get in a hot air balloon with an electroscope, they get a chance to build their own electroscopes and simulate the results of different altitudes by rubbing a balloon on their hair. I will now pass around a sample homemade electroscope and balloon for the audience to try while I am speaking. This connects to the concept of electrostatics covered in previous units and helps students form a hypothesis and analyse results.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21</a:t>
            </a:fld>
            <a:endParaRPr lang="en-CA"/>
          </a:p>
        </p:txBody>
      </p:sp>
    </p:spTree>
    <p:extLst>
      <p:ext uri="{BB962C8B-B14F-4D97-AF65-F5344CB8AC3E}">
        <p14:creationId xmlns:p14="http://schemas.microsoft.com/office/powerpoint/2010/main" val="2870168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On the slides, student can then learn about different types of particle detectors that were used in the early 20</a:t>
            </a:r>
            <a:r>
              <a:rPr lang="en-CA" sz="1800" baseline="30000" dirty="0">
                <a:effectLst/>
                <a:latin typeface="Aptos" panose="020B0004020202020204" pitchFamily="34" charset="0"/>
                <a:ea typeface="Times New Roman" panose="02020603050405020304" pitchFamily="18" charset="0"/>
                <a:cs typeface="Times New Roman" panose="02020603050405020304" pitchFamily="18" charset="0"/>
              </a:rPr>
              <a:t>th</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century. </a:t>
            </a:r>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22</a:t>
            </a:fld>
            <a:endParaRPr lang="en-CA"/>
          </a:p>
        </p:txBody>
      </p:sp>
    </p:spTree>
    <p:extLst>
      <p:ext uri="{BB962C8B-B14F-4D97-AF65-F5344CB8AC3E}">
        <p14:creationId xmlns:p14="http://schemas.microsoft.com/office/powerpoint/2010/main" val="148797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In my presentation, I will start with the public’s perspective of modern physics which will lead me into a very quick taste of one of the lesson plans I created called “Understanding the Standard Model.”</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a:t>
            </a:fld>
            <a:endParaRPr lang="en-CA"/>
          </a:p>
        </p:txBody>
      </p:sp>
    </p:spTree>
    <p:extLst>
      <p:ext uri="{BB962C8B-B14F-4D97-AF65-F5344CB8AC3E}">
        <p14:creationId xmlns:p14="http://schemas.microsoft.com/office/powerpoint/2010/main" val="678478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And afterwards get a chance to build their own cloud chamber.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23</a:t>
            </a:fld>
            <a:endParaRPr lang="en-CA"/>
          </a:p>
        </p:txBody>
      </p:sp>
    </p:spTree>
    <p:extLst>
      <p:ext uri="{BB962C8B-B14F-4D97-AF65-F5344CB8AC3E}">
        <p14:creationId xmlns:p14="http://schemas.microsoft.com/office/powerpoint/2010/main" val="7871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This is a nice transition into how the muon was discovered by scientists such as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Bihba</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Chowdhuri</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and gives students a chance to do some of the same problem solving used to find the muon. This again builds on previously learned knowledge of magnetism and circular motion and lets the students conduct their own investigations to come to the conclusion that a new particle had been discovered.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24</a:t>
            </a:fld>
            <a:endParaRPr lang="en-CA"/>
          </a:p>
        </p:txBody>
      </p:sp>
    </p:spTree>
    <p:extLst>
      <p:ext uri="{BB962C8B-B14F-4D97-AF65-F5344CB8AC3E}">
        <p14:creationId xmlns:p14="http://schemas.microsoft.com/office/powerpoint/2010/main" val="1211413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Another activity in this package introduces the neutrino with the help of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lego</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bricks.</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25</a:t>
            </a:fld>
            <a:endParaRPr lang="en-CA"/>
          </a:p>
        </p:txBody>
      </p:sp>
    </p:spTree>
    <p:extLst>
      <p:ext uri="{BB962C8B-B14F-4D97-AF65-F5344CB8AC3E}">
        <p14:creationId xmlns:p14="http://schemas.microsoft.com/office/powerpoint/2010/main" val="2271508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The setup guide has teachers hide a hidden mass in the before case of beta decay. Because of this, mass is not conserved in the after product. This challenges students to deal with unexpected results in an experiment and question if something may be wrong with the conservation laws. This activity again has ties to the scientific method and previously learned concepts of conservation of momentum.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26</a:t>
            </a:fld>
            <a:endParaRPr lang="en-CA"/>
          </a:p>
        </p:txBody>
      </p:sp>
    </p:spTree>
    <p:extLst>
      <p:ext uri="{BB962C8B-B14F-4D97-AF65-F5344CB8AC3E}">
        <p14:creationId xmlns:p14="http://schemas.microsoft.com/office/powerpoint/2010/main" val="220115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After completing all the activities in the package, student can see how all of these particles were discovered using fundamental physics laws. So, after asking some more questions, it is not a far leap…</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27</a:t>
            </a:fld>
            <a:endParaRPr lang="en-CA"/>
          </a:p>
        </p:txBody>
      </p:sp>
    </p:spTree>
    <p:extLst>
      <p:ext uri="{BB962C8B-B14F-4D97-AF65-F5344CB8AC3E}">
        <p14:creationId xmlns:p14="http://schemas.microsoft.com/office/powerpoint/2010/main" val="342643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 to take them the current standard model of elementary particles.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28</a:t>
            </a:fld>
            <a:endParaRPr lang="en-CA"/>
          </a:p>
        </p:txBody>
      </p:sp>
    </p:spTree>
    <p:extLst>
      <p:ext uri="{BB962C8B-B14F-4D97-AF65-F5344CB8AC3E}">
        <p14:creationId xmlns:p14="http://schemas.microsoft.com/office/powerpoint/2010/main" val="174142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Finally, the presentation ends by showcasing some questions we are still attempting to answer in particle physics, letting students know that this field is still ongoing with many exciting research projects currently underway.</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29</a:t>
            </a:fld>
            <a:endParaRPr lang="en-CA"/>
          </a:p>
        </p:txBody>
      </p:sp>
    </p:spTree>
    <p:extLst>
      <p:ext uri="{BB962C8B-B14F-4D97-AF65-F5344CB8AC3E}">
        <p14:creationId xmlns:p14="http://schemas.microsoft.com/office/powerpoint/2010/main" val="337263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800"/>
              </a:spcAft>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Now that easy to use lesson plans have been created, the next step is to have them implemented into the classroom. Along with understanding the standard model, other resources I have worked on this summer include observing space which showcases current technologies used to study space from telescopes to particle detectors. I adapted that resource to meet curriculum expectations of grades 6, 9, and 12. I also worked on Drifting Together which brings together art classes and science classes to think about dark matter. I also adapted that resource to meet the expectations of upper year classes, and younger grades from 7 -10. All of these resources will be presented to reach teachers across the province and country at teaching conferences, and through outreach and media. </a:t>
            </a:r>
          </a:p>
        </p:txBody>
      </p:sp>
      <p:sp>
        <p:nvSpPr>
          <p:cNvPr id="4" name="Slide Number Placeholder 3"/>
          <p:cNvSpPr>
            <a:spLocks noGrp="1"/>
          </p:cNvSpPr>
          <p:nvPr>
            <p:ph type="sldNum" sz="quarter" idx="5"/>
          </p:nvPr>
        </p:nvSpPr>
        <p:spPr/>
        <p:txBody>
          <a:bodyPr/>
          <a:lstStyle/>
          <a:p>
            <a:fld id="{B465269E-913A-475F-879A-2FDD16FEA85B}" type="slidenum">
              <a:rPr lang="en-CA" smtClean="0"/>
              <a:t>30</a:t>
            </a:fld>
            <a:endParaRPr lang="en-CA"/>
          </a:p>
        </p:txBody>
      </p:sp>
    </p:spTree>
    <p:extLst>
      <p:ext uri="{BB962C8B-B14F-4D97-AF65-F5344CB8AC3E}">
        <p14:creationId xmlns:p14="http://schemas.microsoft.com/office/powerpoint/2010/main" val="23573711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 would like to thank you for listening to my talk today about bringing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to classrooms. I will now open the floor to any questions.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31</a:t>
            </a:fld>
            <a:endParaRPr lang="en-CA"/>
          </a:p>
        </p:txBody>
      </p:sp>
    </p:spTree>
    <p:extLst>
      <p:ext uri="{BB962C8B-B14F-4D97-AF65-F5344CB8AC3E}">
        <p14:creationId xmlns:p14="http://schemas.microsoft.com/office/powerpoint/2010/main" val="1225129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If I were to ask someone with limited physics background what they think the current model of the atom was, they may tell me the 1911 nuclear model, or maybe the 1913 planetary model, or even the 1926 quantum model. They also may tell me that our understanding of the atom is complete with one of these models and that there is nothing more to be learned</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3</a:t>
            </a:fld>
            <a:endParaRPr lang="en-CA"/>
          </a:p>
        </p:txBody>
      </p:sp>
    </p:spTree>
    <p:extLst>
      <p:ext uri="{BB962C8B-B14F-4D97-AF65-F5344CB8AC3E}">
        <p14:creationId xmlns:p14="http://schemas.microsoft.com/office/powerpoint/2010/main" val="386359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However, if I asked the same question to a physicist, they would instead point to the standard model of elementary particles and say that we are constantly learning more about the atom and the standard model will change and evolve as we learn more. As you can tell, there is a large gap in knowledge of particle physics between the public and the scientific community.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4</a:t>
            </a:fld>
            <a:endParaRPr lang="en-CA"/>
          </a:p>
        </p:txBody>
      </p:sp>
    </p:spTree>
    <p:extLst>
      <p:ext uri="{BB962C8B-B14F-4D97-AF65-F5344CB8AC3E}">
        <p14:creationId xmlns:p14="http://schemas.microsoft.com/office/powerpoint/2010/main" val="14271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How do we address this gap? A major step toward narrowing the gap is to bring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into schools. In doing this, we can inspire the next generation of physicists, as well as spread awareness about current science to the public. Everyone benefits greatly from more education outreach, including the science community, educators, students and the public. Bringing this knowledge to classrooms can be facilitated through </a:t>
            </a:r>
            <a:r>
              <a:rPr lang="en-CA" sz="1800" i="1" dirty="0">
                <a:effectLst/>
                <a:latin typeface="Aptos" panose="020B0004020202020204" pitchFamily="34" charset="0"/>
                <a:ea typeface="Times New Roman" panose="02020603050405020304" pitchFamily="18" charset="0"/>
                <a:cs typeface="Times New Roman" panose="02020603050405020304" pitchFamily="18" charset="0"/>
              </a:rPr>
              <a:t>the existing curriculum</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as the concepts being taught in schools directly relate with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5</a:t>
            </a:fld>
            <a:endParaRPr lang="en-CA"/>
          </a:p>
        </p:txBody>
      </p:sp>
    </p:spTree>
    <p:extLst>
      <p:ext uri="{BB962C8B-B14F-4D97-AF65-F5344CB8AC3E}">
        <p14:creationId xmlns:p14="http://schemas.microsoft.com/office/powerpoint/2010/main" val="261427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As I mentioned, curriculum ties are already in place to bring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into education. On the left of the screen, I have highlighted some expectations from the grade 12 university preparatory course. As you can see, there are many tie-ins to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including coverage of concepts such as neutrinos, dark matter and the standard model. Beyond grade 12, there are many tie-ins in all grades from 1 to 12 as some of the units covered are STEM Skills, Careers and Connections, Matter and Energy, Structures and Mechanisms, and Earth and Space Science.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6</a:t>
            </a:fld>
            <a:endParaRPr lang="en-CA"/>
          </a:p>
        </p:txBody>
      </p:sp>
    </p:spTree>
    <p:extLst>
      <p:ext uri="{BB962C8B-B14F-4D97-AF65-F5344CB8AC3E}">
        <p14:creationId xmlns:p14="http://schemas.microsoft.com/office/powerpoint/2010/main" val="335950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Bringing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into classrooms comes with some challenges as well that we hoped to solve in the lessons plans made this summer. Firstly, the information my be daunting for teachers. Teachers are less likely to cover content that they are not familiar with. Therefore, teachers with less background in physics or particle physics specifically may avoid teaching students about the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 Another challenge is that the information may be too complex for students. Students are less likely to learn and remember information that they cannot pull connections from their own experiences. Brand new concepts without background context often cause confusion.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A final thing that makes teaching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challenging is that there are less hands-on activities available. Unlike other fields of science, (chemical reactions, dissections, projectile motion) it is difficult to find opportunities for experiential learning in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astroparticle</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physics. </a:t>
            </a:r>
          </a:p>
          <a:p>
            <a:endParaRPr lang="en-CA" dirty="0"/>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7</a:t>
            </a:fld>
            <a:endParaRPr lang="en-CA"/>
          </a:p>
        </p:txBody>
      </p:sp>
    </p:spTree>
    <p:extLst>
      <p:ext uri="{BB962C8B-B14F-4D97-AF65-F5344CB8AC3E}">
        <p14:creationId xmlns:p14="http://schemas.microsoft.com/office/powerpoint/2010/main" val="207285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In our resources, here are some of the ways we overcome these challenges. Our resources provide explanations for all concepts and terms in more detail than what is presented to students. Therefore, teachers will be more equipped to explain concepts and answer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We also connected new knowledge to previously learned ideas. By building on previously learned knowledge, students can make their own connections to background knowledge allowing for greater understanding of concepts.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Finally we created more opportunities for hands-on learning. Our resources include multiple opportunities for students to get out of their seats, think, discuss and conduct investigations. This makes the content more engaging and remembered by students.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8</a:t>
            </a:fld>
            <a:endParaRPr lang="en-CA"/>
          </a:p>
        </p:txBody>
      </p:sp>
    </p:spTree>
    <p:extLst>
      <p:ext uri="{BB962C8B-B14F-4D97-AF65-F5344CB8AC3E}">
        <p14:creationId xmlns:p14="http://schemas.microsoft.com/office/powerpoint/2010/main" val="114665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Times New Roman" panose="02020603050405020304" pitchFamily="18" charset="0"/>
                <a:cs typeface="Times New Roman" panose="02020603050405020304" pitchFamily="18" charset="0"/>
              </a:rPr>
              <a:t>Now I want to bring you all to one of the lesson plans I created this summer. It is called understanding the standard model and is intended for grade 12 physics courses in Ontario. It takes about 4 to 4 classes to complete and is a good application of many curriculum concepts such as energy conservation and electricity and magnetism. Those concepts are used for student to build on and understand how fundamental particles were discovered. For teachers, there is a word document that we will take a look at that makes this lesson easily presentable to their class. For the students, they will see the slideshow and </a:t>
            </a:r>
            <a:r>
              <a:rPr lang="en-CA" sz="1800" dirty="0" err="1">
                <a:effectLst/>
                <a:latin typeface="Aptos" panose="020B0004020202020204" pitchFamily="34" charset="0"/>
                <a:ea typeface="Times New Roman" panose="02020603050405020304" pitchFamily="18" charset="0"/>
                <a:cs typeface="Times New Roman" panose="02020603050405020304" pitchFamily="18" charset="0"/>
              </a:rPr>
              <a:t>activites</a:t>
            </a:r>
            <a:r>
              <a:rPr lang="en-CA" sz="1800" dirty="0">
                <a:effectLst/>
                <a:latin typeface="Aptos" panose="020B0004020202020204" pitchFamily="34" charset="0"/>
                <a:ea typeface="Times New Roman" panose="02020603050405020304" pitchFamily="18" charset="0"/>
                <a:cs typeface="Times New Roman" panose="02020603050405020304" pitchFamily="18" charset="0"/>
              </a:rPr>
              <a:t> presented by teacher that we will also take a look at. I will go through the content fairly quickly just to give you a brief overview of some key points of the presentation, not presenting it fully. </a:t>
            </a:r>
          </a:p>
          <a:p>
            <a:endParaRPr lang="en-CA" dirty="0"/>
          </a:p>
        </p:txBody>
      </p:sp>
      <p:sp>
        <p:nvSpPr>
          <p:cNvPr id="4" name="Slide Number Placeholder 3"/>
          <p:cNvSpPr>
            <a:spLocks noGrp="1"/>
          </p:cNvSpPr>
          <p:nvPr>
            <p:ph type="sldNum" sz="quarter" idx="5"/>
          </p:nvPr>
        </p:nvSpPr>
        <p:spPr/>
        <p:txBody>
          <a:bodyPr/>
          <a:lstStyle/>
          <a:p>
            <a:fld id="{B465269E-913A-475F-879A-2FDD16FEA85B}" type="slidenum">
              <a:rPr lang="en-CA" smtClean="0"/>
              <a:t>9</a:t>
            </a:fld>
            <a:endParaRPr lang="en-CA"/>
          </a:p>
        </p:txBody>
      </p:sp>
    </p:spTree>
    <p:extLst>
      <p:ext uri="{BB962C8B-B14F-4D97-AF65-F5344CB8AC3E}">
        <p14:creationId xmlns:p14="http://schemas.microsoft.com/office/powerpoint/2010/main" val="298261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CD795-A0B7-BC4E-A5BE-8F4479CC17BF}" type="datetime1">
              <a:rPr lang="en-CA" smtClean="0"/>
              <a:t>2024-08-18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678216-F0E0-6D4B-B660-EC765DFFDACE}" type="datetime1">
              <a:rPr lang="en-CA" smtClean="0"/>
              <a:t>2024-08-18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B364CC-6B9E-FD4A-98F2-74627260F09F}" type="datetime1">
              <a:rPr lang="en-CA" smtClean="0"/>
              <a:t>2024-08-18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B04311A-1796-1143-8D0E-4977469A64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970" y="601257"/>
            <a:ext cx="3387250" cy="3387250"/>
          </a:xfrm>
          <a:prstGeom prst="rect">
            <a:avLst/>
          </a:prstGeom>
        </p:spPr>
      </p:pic>
      <p:sp>
        <p:nvSpPr>
          <p:cNvPr id="2" name="Title 1">
            <a:extLst>
              <a:ext uri="{FF2B5EF4-FFF2-40B4-BE49-F238E27FC236}">
                <a16:creationId xmlns:a16="http://schemas.microsoft.com/office/drawing/2014/main" id="{EEDBE164-4C5E-4873-85C1-C7EC0863E162}"/>
              </a:ext>
            </a:extLst>
          </p:cNvPr>
          <p:cNvSpPr>
            <a:spLocks noGrp="1"/>
          </p:cNvSpPr>
          <p:nvPr>
            <p:ph type="ctrTitle"/>
          </p:nvPr>
        </p:nvSpPr>
        <p:spPr>
          <a:xfrm>
            <a:off x="5695122" y="1122362"/>
            <a:ext cx="5658677" cy="3387249"/>
          </a:xfrm>
        </p:spPr>
        <p:txBody>
          <a:bodyPr anchor="b"/>
          <a:lstStyle>
            <a:lvl1pPr algn="ctr">
              <a:defRPr sz="4800"/>
            </a:lvl1pPr>
          </a:lstStyle>
          <a:p>
            <a:r>
              <a:rPr lang="en-US"/>
              <a:t>Click to edit Master title style</a:t>
            </a:r>
            <a:endParaRPr lang="en-CA"/>
          </a:p>
        </p:txBody>
      </p:sp>
      <p:sp>
        <p:nvSpPr>
          <p:cNvPr id="3" name="Subtitle 2">
            <a:extLst>
              <a:ext uri="{FF2B5EF4-FFF2-40B4-BE49-F238E27FC236}">
                <a16:creationId xmlns:a16="http://schemas.microsoft.com/office/drawing/2014/main" id="{7F52514C-DC33-471D-ADEC-EB49C6F32C14}"/>
              </a:ext>
            </a:extLst>
          </p:cNvPr>
          <p:cNvSpPr>
            <a:spLocks noGrp="1"/>
          </p:cNvSpPr>
          <p:nvPr>
            <p:ph type="subTitle" idx="1"/>
          </p:nvPr>
        </p:nvSpPr>
        <p:spPr>
          <a:xfrm>
            <a:off x="5695122" y="4899991"/>
            <a:ext cx="5658677" cy="11003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8" name="Picture 7" descr="A picture containing food, drawing&#10;&#10;Description automatically generated">
            <a:extLst>
              <a:ext uri="{FF2B5EF4-FFF2-40B4-BE49-F238E27FC236}">
                <a16:creationId xmlns:a16="http://schemas.microsoft.com/office/drawing/2014/main" id="{F6FD21E9-B5D4-3143-A9E4-AAA75DF913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6359" y="3864991"/>
            <a:ext cx="4974346" cy="1706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3427ACA-C554-2C4A-8333-9AC3244191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6475" y="5270432"/>
            <a:ext cx="1726045" cy="986311"/>
          </a:xfrm>
          <a:prstGeom prst="rect">
            <a:avLst/>
          </a:prstGeom>
        </p:spPr>
      </p:pic>
      <p:sp>
        <p:nvSpPr>
          <p:cNvPr id="10" name="Date Placeholder 3">
            <a:extLst>
              <a:ext uri="{FF2B5EF4-FFF2-40B4-BE49-F238E27FC236}">
                <a16:creationId xmlns:a16="http://schemas.microsoft.com/office/drawing/2014/main" id="{8B478048-B37A-234A-956F-6F6E8535E5D3}"/>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D0533A11-9F11-CB41-8048-DE3653DAC631}" type="datetime1">
              <a:rPr lang="en-CA" smtClean="0"/>
              <a:t>2024-08-18</a:t>
            </a:fld>
            <a:endParaRPr lang="en-CA"/>
          </a:p>
        </p:txBody>
      </p:sp>
      <p:sp>
        <p:nvSpPr>
          <p:cNvPr id="11" name="Footer Placeholder 4">
            <a:extLst>
              <a:ext uri="{FF2B5EF4-FFF2-40B4-BE49-F238E27FC236}">
                <a16:creationId xmlns:a16="http://schemas.microsoft.com/office/drawing/2014/main" id="{897D6FA1-48DC-724A-ADA9-28385A17272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12" name="Slide Number Placeholder 5">
            <a:extLst>
              <a:ext uri="{FF2B5EF4-FFF2-40B4-BE49-F238E27FC236}">
                <a16:creationId xmlns:a16="http://schemas.microsoft.com/office/drawing/2014/main" id="{A0BEF7F3-C71F-1841-9AA1-33F46B4F928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5171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0D9E-BEF8-44C5-9BC4-29BF4680B9A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B96EA2-3D1D-43F0-8105-7BE2C4C95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D2297A7A-9B51-854A-B992-D2E3180EDB55}"/>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3A028F4D-3CE9-A246-96F7-67BFE18B9E44}" type="datetime1">
              <a:rPr lang="en-CA" smtClean="0"/>
              <a:t>2024-08-18</a:t>
            </a:fld>
            <a:endParaRPr lang="en-CA"/>
          </a:p>
        </p:txBody>
      </p:sp>
      <p:sp>
        <p:nvSpPr>
          <p:cNvPr id="8" name="Footer Placeholder 4">
            <a:extLst>
              <a:ext uri="{FF2B5EF4-FFF2-40B4-BE49-F238E27FC236}">
                <a16:creationId xmlns:a16="http://schemas.microsoft.com/office/drawing/2014/main" id="{DECD32F0-007E-4B44-BCC2-8532EA54FD8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9" name="Slide Number Placeholder 5">
            <a:extLst>
              <a:ext uri="{FF2B5EF4-FFF2-40B4-BE49-F238E27FC236}">
                <a16:creationId xmlns:a16="http://schemas.microsoft.com/office/drawing/2014/main" id="{F8414A06-09CD-294C-A069-9ADFDA83127A}"/>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620633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36BB-54FF-485F-B22D-CBBE8CCFB5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87A2CA6-FA75-4742-B685-914C0D720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FCE6E15-7088-614A-9E65-1F672BEDB78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C3F69B82-1679-974C-B4DE-73005B029DB9}" type="datetime1">
              <a:rPr lang="en-CA" smtClean="0"/>
              <a:t>2024-08-18</a:t>
            </a:fld>
            <a:endParaRPr lang="en-CA"/>
          </a:p>
        </p:txBody>
      </p:sp>
      <p:sp>
        <p:nvSpPr>
          <p:cNvPr id="8" name="Footer Placeholder 4">
            <a:extLst>
              <a:ext uri="{FF2B5EF4-FFF2-40B4-BE49-F238E27FC236}">
                <a16:creationId xmlns:a16="http://schemas.microsoft.com/office/drawing/2014/main" id="{F93E0451-2C05-4E4A-BC3C-5A8838E55EEB}"/>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9" name="Slide Number Placeholder 5">
            <a:extLst>
              <a:ext uri="{FF2B5EF4-FFF2-40B4-BE49-F238E27FC236}">
                <a16:creationId xmlns:a16="http://schemas.microsoft.com/office/drawing/2014/main" id="{B3ACBF35-AF38-2A4D-B774-4415AFC2C6EF}"/>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640595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1616-6209-44DC-9985-1F818FB7390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9888A8F-F8EE-4921-BAB6-849F3F9E5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E862EDD-4C36-4353-8297-9E755FE86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3">
            <a:extLst>
              <a:ext uri="{FF2B5EF4-FFF2-40B4-BE49-F238E27FC236}">
                <a16:creationId xmlns:a16="http://schemas.microsoft.com/office/drawing/2014/main" id="{84E50E0C-37EB-AC42-AE01-3381569F41B8}"/>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F72F9508-3B10-AA45-9DC8-3FBA65140254}" type="datetime1">
              <a:rPr lang="en-CA" smtClean="0"/>
              <a:t>2024-08-18</a:t>
            </a:fld>
            <a:endParaRPr lang="en-CA"/>
          </a:p>
        </p:txBody>
      </p:sp>
      <p:sp>
        <p:nvSpPr>
          <p:cNvPr id="9" name="Footer Placeholder 4">
            <a:extLst>
              <a:ext uri="{FF2B5EF4-FFF2-40B4-BE49-F238E27FC236}">
                <a16:creationId xmlns:a16="http://schemas.microsoft.com/office/drawing/2014/main" id="{E9E4C26E-BD48-414E-808F-758410D398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10" name="Slide Number Placeholder 5">
            <a:extLst>
              <a:ext uri="{FF2B5EF4-FFF2-40B4-BE49-F238E27FC236}">
                <a16:creationId xmlns:a16="http://schemas.microsoft.com/office/drawing/2014/main" id="{44665EFC-8728-8941-B71F-01D0080A58A7}"/>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94243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EAFB-623C-44AD-81A0-5553228F373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934750-1EE4-4AE8-A5C6-E7971A658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BAA544-824D-480D-A67C-2A726BE94C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9546C13-C0ED-44B1-AAF0-9510B1D1D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94C33-7C69-4B23-A359-25541E51CF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Date Placeholder 3">
            <a:extLst>
              <a:ext uri="{FF2B5EF4-FFF2-40B4-BE49-F238E27FC236}">
                <a16:creationId xmlns:a16="http://schemas.microsoft.com/office/drawing/2014/main" id="{B05F31D3-EBC2-574F-A60E-18652A802308}"/>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694802F1-A351-CC46-8B8B-1BBC810A5D6D}" type="datetime1">
              <a:rPr lang="en-CA" smtClean="0"/>
              <a:t>2024-08-18</a:t>
            </a:fld>
            <a:endParaRPr lang="en-CA"/>
          </a:p>
        </p:txBody>
      </p:sp>
      <p:sp>
        <p:nvSpPr>
          <p:cNvPr id="11" name="Footer Placeholder 4">
            <a:extLst>
              <a:ext uri="{FF2B5EF4-FFF2-40B4-BE49-F238E27FC236}">
                <a16:creationId xmlns:a16="http://schemas.microsoft.com/office/drawing/2014/main" id="{1FE224BA-7D6B-364F-84F1-38F946A27B79}"/>
              </a:ext>
            </a:extLst>
          </p:cNvPr>
          <p:cNvSpPr>
            <a:spLocks noGrp="1"/>
          </p:cNvSpPr>
          <p:nvPr>
            <p:ph type="ftr" sz="quarter" idx="11"/>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12" name="Slide Number Placeholder 5">
            <a:extLst>
              <a:ext uri="{FF2B5EF4-FFF2-40B4-BE49-F238E27FC236}">
                <a16:creationId xmlns:a16="http://schemas.microsoft.com/office/drawing/2014/main" id="{F26394E5-7AE7-3847-A7D6-16736B329380}"/>
              </a:ext>
            </a:extLst>
          </p:cNvPr>
          <p:cNvSpPr>
            <a:spLocks noGrp="1"/>
          </p:cNvSpPr>
          <p:nvPr>
            <p:ph type="sldNum" sz="quarter" idx="12"/>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819861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E372-BF3E-49EE-A6D2-5CF91F1B8529}"/>
              </a:ext>
            </a:extLst>
          </p:cNvPr>
          <p:cNvSpPr>
            <a:spLocks noGrp="1"/>
          </p:cNvSpPr>
          <p:nvPr>
            <p:ph type="title"/>
          </p:nvPr>
        </p:nvSpPr>
        <p:spPr/>
        <p:txBody>
          <a:bodyPr/>
          <a:lstStyle/>
          <a:p>
            <a:r>
              <a:rPr lang="en-US"/>
              <a:t>Click to edit Master title style</a:t>
            </a:r>
            <a:endParaRPr lang="en-CA"/>
          </a:p>
        </p:txBody>
      </p:sp>
      <p:sp>
        <p:nvSpPr>
          <p:cNvPr id="6" name="Date Placeholder 3">
            <a:extLst>
              <a:ext uri="{FF2B5EF4-FFF2-40B4-BE49-F238E27FC236}">
                <a16:creationId xmlns:a16="http://schemas.microsoft.com/office/drawing/2014/main" id="{B1CDA3C1-F05A-2D4F-902F-EB10A698DA3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C40CE80F-8429-8F4A-A7D9-EFA6A515784A}" type="datetime1">
              <a:rPr lang="en-CA" smtClean="0"/>
              <a:t>2024-08-18</a:t>
            </a:fld>
            <a:endParaRPr lang="en-CA"/>
          </a:p>
        </p:txBody>
      </p:sp>
      <p:sp>
        <p:nvSpPr>
          <p:cNvPr id="7" name="Footer Placeholder 4">
            <a:extLst>
              <a:ext uri="{FF2B5EF4-FFF2-40B4-BE49-F238E27FC236}">
                <a16:creationId xmlns:a16="http://schemas.microsoft.com/office/drawing/2014/main" id="{EA9486B1-F3E6-574A-A550-990F46F537F2}"/>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8" name="Slide Number Placeholder 5">
            <a:extLst>
              <a:ext uri="{FF2B5EF4-FFF2-40B4-BE49-F238E27FC236}">
                <a16:creationId xmlns:a16="http://schemas.microsoft.com/office/drawing/2014/main" id="{A20F62FA-A8D0-FC4A-87A2-C731AAE0545E}"/>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12989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Date Placeholder 3">
            <a:extLst>
              <a:ext uri="{FF2B5EF4-FFF2-40B4-BE49-F238E27FC236}">
                <a16:creationId xmlns:a16="http://schemas.microsoft.com/office/drawing/2014/main" id="{3E6436EE-4C10-FE48-8E9F-BC40CDB043B5}"/>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5C9A563A-94D6-6E4E-9C9F-D3A00B92B49F}" type="datetime1">
              <a:rPr lang="en-CA" smtClean="0"/>
              <a:t>2024-08-18</a:t>
            </a:fld>
            <a:endParaRPr lang="en-CA"/>
          </a:p>
        </p:txBody>
      </p:sp>
      <p:sp>
        <p:nvSpPr>
          <p:cNvPr id="8" name="Footer Placeholder 4">
            <a:extLst>
              <a:ext uri="{FF2B5EF4-FFF2-40B4-BE49-F238E27FC236}">
                <a16:creationId xmlns:a16="http://schemas.microsoft.com/office/drawing/2014/main" id="{119A9872-5352-3849-914C-D5DB4216528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9" name="Slide Number Placeholder 5">
            <a:extLst>
              <a:ext uri="{FF2B5EF4-FFF2-40B4-BE49-F238E27FC236}">
                <a16:creationId xmlns:a16="http://schemas.microsoft.com/office/drawing/2014/main" id="{831DA9A6-7035-C742-B548-DE3FF4F1BA11}"/>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55649634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6" name="Date Placeholder 3">
            <a:extLst>
              <a:ext uri="{FF2B5EF4-FFF2-40B4-BE49-F238E27FC236}">
                <a16:creationId xmlns:a16="http://schemas.microsoft.com/office/drawing/2014/main" id="{FDB5D1EE-F3E5-4E4E-B8DD-D48076DA167A}"/>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EF5681C1-1494-3E46-88BA-FFFF0290193C}" type="datetime1">
              <a:rPr lang="en-CA" smtClean="0"/>
              <a:t>2024-08-18</a:t>
            </a:fld>
            <a:endParaRPr lang="en-CA"/>
          </a:p>
        </p:txBody>
      </p:sp>
      <p:sp>
        <p:nvSpPr>
          <p:cNvPr id="7" name="Footer Placeholder 4">
            <a:extLst>
              <a:ext uri="{FF2B5EF4-FFF2-40B4-BE49-F238E27FC236}">
                <a16:creationId xmlns:a16="http://schemas.microsoft.com/office/drawing/2014/main" id="{4CC34C59-CB39-194C-A7A5-7B695C1DED5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8" name="Slide Number Placeholder 5">
            <a:extLst>
              <a:ext uri="{FF2B5EF4-FFF2-40B4-BE49-F238E27FC236}">
                <a16:creationId xmlns:a16="http://schemas.microsoft.com/office/drawing/2014/main" id="{7D4876FE-2E55-1B4A-AC79-230D039F8DD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41122160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24C95F-1C87-544B-9D5C-BAC4CD497567}" type="datetime1">
              <a:rPr lang="en-CA" smtClean="0"/>
              <a:t>2024-08-18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Content Placeholder 2">
            <a:extLst>
              <a:ext uri="{FF2B5EF4-FFF2-40B4-BE49-F238E27FC236}">
                <a16:creationId xmlns:a16="http://schemas.microsoft.com/office/drawing/2014/main" id="{24489986-36B5-5544-956A-048C7327762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3">
            <a:extLst>
              <a:ext uri="{FF2B5EF4-FFF2-40B4-BE49-F238E27FC236}">
                <a16:creationId xmlns:a16="http://schemas.microsoft.com/office/drawing/2014/main" id="{34A342B7-50DE-B547-B48E-810C48ADE899}"/>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354EEA91-62DE-844C-8DEC-FA81D567B9A8}" type="datetime1">
              <a:rPr lang="en-CA" smtClean="0"/>
              <a:t>2024-08-18</a:t>
            </a:fld>
            <a:endParaRPr lang="en-CA"/>
          </a:p>
        </p:txBody>
      </p:sp>
      <p:sp>
        <p:nvSpPr>
          <p:cNvPr id="9" name="Footer Placeholder 4">
            <a:extLst>
              <a:ext uri="{FF2B5EF4-FFF2-40B4-BE49-F238E27FC236}">
                <a16:creationId xmlns:a16="http://schemas.microsoft.com/office/drawing/2014/main" id="{F1EB2800-84BD-524E-8E19-68FE343704A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12" name="Slide Number Placeholder 5">
            <a:extLst>
              <a:ext uri="{FF2B5EF4-FFF2-40B4-BE49-F238E27FC236}">
                <a16:creationId xmlns:a16="http://schemas.microsoft.com/office/drawing/2014/main" id="{19C67CEB-FBDA-3947-9ECE-389E6C6CDAD0}"/>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64581021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Content Placeholder 2">
            <a:extLst>
              <a:ext uri="{FF2B5EF4-FFF2-40B4-BE49-F238E27FC236}">
                <a16:creationId xmlns:a16="http://schemas.microsoft.com/office/drawing/2014/main" id="{2B77E126-FE0F-594F-927E-8EFF71159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3">
            <a:extLst>
              <a:ext uri="{FF2B5EF4-FFF2-40B4-BE49-F238E27FC236}">
                <a16:creationId xmlns:a16="http://schemas.microsoft.com/office/drawing/2014/main" id="{93E61C93-08EE-8F40-970A-3EDFE50D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3">
            <a:extLst>
              <a:ext uri="{FF2B5EF4-FFF2-40B4-BE49-F238E27FC236}">
                <a16:creationId xmlns:a16="http://schemas.microsoft.com/office/drawing/2014/main" id="{F650113C-4482-8F45-850F-35C5100F8FC5}"/>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228C8BA3-84AF-7446-AA61-B68289787DE3}" type="datetime1">
              <a:rPr lang="en-CA" smtClean="0"/>
              <a:t>2024-08-18</a:t>
            </a:fld>
            <a:endParaRPr lang="en-CA"/>
          </a:p>
        </p:txBody>
      </p:sp>
      <p:sp>
        <p:nvSpPr>
          <p:cNvPr id="12" name="Footer Placeholder 4">
            <a:extLst>
              <a:ext uri="{FF2B5EF4-FFF2-40B4-BE49-F238E27FC236}">
                <a16:creationId xmlns:a16="http://schemas.microsoft.com/office/drawing/2014/main" id="{44220355-B398-C448-A28F-16A6E81E8DDB}"/>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13" name="Slide Number Placeholder 5">
            <a:extLst>
              <a:ext uri="{FF2B5EF4-FFF2-40B4-BE49-F238E27FC236}">
                <a16:creationId xmlns:a16="http://schemas.microsoft.com/office/drawing/2014/main" id="{9E0EAEF9-5CA4-1A4E-B4FA-CE0DA89AC264}"/>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76908322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mparison,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Text Placeholder 2">
            <a:extLst>
              <a:ext uri="{FF2B5EF4-FFF2-40B4-BE49-F238E27FC236}">
                <a16:creationId xmlns:a16="http://schemas.microsoft.com/office/drawing/2014/main" id="{2D035EB2-9335-8F47-86C1-A299B06FD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21D3848B-2440-F14D-8249-63FC37A839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3BFE7C5D-3E98-2A42-B3E1-D43CF9EA2A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Content Placeholder 5">
            <a:extLst>
              <a:ext uri="{FF2B5EF4-FFF2-40B4-BE49-F238E27FC236}">
                <a16:creationId xmlns:a16="http://schemas.microsoft.com/office/drawing/2014/main" id="{B0AA31ED-AF70-914E-845C-2EAA9A4A4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Date Placeholder 3">
            <a:extLst>
              <a:ext uri="{FF2B5EF4-FFF2-40B4-BE49-F238E27FC236}">
                <a16:creationId xmlns:a16="http://schemas.microsoft.com/office/drawing/2014/main" id="{6C7D6A2E-F56E-0E4A-99B9-198B87C132DD}"/>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87FAD96-3AC0-0742-AFA2-9EE9BAD54AD4}" type="datetime1">
              <a:rPr lang="en-CA" smtClean="0"/>
              <a:t>2024-08-18</a:t>
            </a:fld>
            <a:endParaRPr lang="en-CA"/>
          </a:p>
        </p:txBody>
      </p:sp>
      <p:sp>
        <p:nvSpPr>
          <p:cNvPr id="14" name="Footer Placeholder 4">
            <a:extLst>
              <a:ext uri="{FF2B5EF4-FFF2-40B4-BE49-F238E27FC236}">
                <a16:creationId xmlns:a16="http://schemas.microsoft.com/office/drawing/2014/main" id="{FCA64E43-9571-2840-8CFD-46FBB94974B8}"/>
              </a:ext>
            </a:extLst>
          </p:cNvPr>
          <p:cNvSpPr>
            <a:spLocks noGrp="1"/>
          </p:cNvSpPr>
          <p:nvPr>
            <p:ph type="ftr" sz="quarter" idx="11"/>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15" name="Slide Number Placeholder 5">
            <a:extLst>
              <a:ext uri="{FF2B5EF4-FFF2-40B4-BE49-F238E27FC236}">
                <a16:creationId xmlns:a16="http://schemas.microsoft.com/office/drawing/2014/main" id="{371A38E6-72DA-324C-AF79-CC9B39C60A33}"/>
              </a:ext>
            </a:extLst>
          </p:cNvPr>
          <p:cNvSpPr>
            <a:spLocks noGrp="1"/>
          </p:cNvSpPr>
          <p:nvPr>
            <p:ph type="sldNum" sz="quarter" idx="12"/>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72577580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1AB6E49-2811-1042-81B1-350EB556F57B}"/>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9E829316-C10B-BF48-BABD-306DBFF261E8}" type="datetime1">
              <a:rPr lang="en-CA" smtClean="0"/>
              <a:t>2024-08-18</a:t>
            </a:fld>
            <a:endParaRPr lang="en-CA"/>
          </a:p>
        </p:txBody>
      </p:sp>
      <p:sp>
        <p:nvSpPr>
          <p:cNvPr id="6" name="Footer Placeholder 4">
            <a:extLst>
              <a:ext uri="{FF2B5EF4-FFF2-40B4-BE49-F238E27FC236}">
                <a16:creationId xmlns:a16="http://schemas.microsoft.com/office/drawing/2014/main" id="{F4BCF21E-80A5-0442-A36C-6ED566D3312F}"/>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7" name="Slide Number Placeholder 5">
            <a:extLst>
              <a:ext uri="{FF2B5EF4-FFF2-40B4-BE49-F238E27FC236}">
                <a16:creationId xmlns:a16="http://schemas.microsoft.com/office/drawing/2014/main" id="{DBD8279B-0C88-774B-A28A-DF7F662CD7AB}"/>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50522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No base">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68F58DB-AA52-7D4B-9D79-D40599B3531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99F92171-F23B-0048-AF4F-F7EAFBAC5A87}" type="datetime1">
              <a:rPr lang="en-CA" smtClean="0"/>
              <a:t>2024-08-18</a:t>
            </a:fld>
            <a:endParaRPr lang="en-CA"/>
          </a:p>
        </p:txBody>
      </p:sp>
      <p:sp>
        <p:nvSpPr>
          <p:cNvPr id="6" name="Footer Placeholder 4">
            <a:extLst>
              <a:ext uri="{FF2B5EF4-FFF2-40B4-BE49-F238E27FC236}">
                <a16:creationId xmlns:a16="http://schemas.microsoft.com/office/drawing/2014/main" id="{59E4C62D-2CB2-FE40-9264-46C400224F8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7" name="Slide Number Placeholder 5">
            <a:extLst>
              <a:ext uri="{FF2B5EF4-FFF2-40B4-BE49-F238E27FC236}">
                <a16:creationId xmlns:a16="http://schemas.microsoft.com/office/drawing/2014/main" id="{9D38B5E4-5108-BF42-92D1-395D5C70280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159935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ck w footer">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0130A99-8F57-354A-9676-5457F43F7DFB}"/>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691C9701-45BF-544A-AD1D-6F58A39B54E2}" type="datetime1">
              <a:rPr lang="en-CA" smtClean="0"/>
              <a:t>2024-08-18</a:t>
            </a:fld>
            <a:endParaRPr lang="en-CA"/>
          </a:p>
        </p:txBody>
      </p:sp>
      <p:sp>
        <p:nvSpPr>
          <p:cNvPr id="6" name="Footer Placeholder 4">
            <a:extLst>
              <a:ext uri="{FF2B5EF4-FFF2-40B4-BE49-F238E27FC236}">
                <a16:creationId xmlns:a16="http://schemas.microsoft.com/office/drawing/2014/main" id="{E654AECF-158E-E24F-BC90-D4992613AD3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7" name="Slide Number Placeholder 5">
            <a:extLst>
              <a:ext uri="{FF2B5EF4-FFF2-40B4-BE49-F238E27FC236}">
                <a16:creationId xmlns:a16="http://schemas.microsoft.com/office/drawing/2014/main" id="{8EB6DFCD-CA2E-6840-9D2B-3D165564ABFA}"/>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31212348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ck, w base">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351FD0D-83C4-8948-83A3-E0B75BD231BE}"/>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5C4E3F2F-DE57-A147-BFCE-EB65E92F0D35}" type="datetime1">
              <a:rPr lang="en-CA" smtClean="0"/>
              <a:t>2024-08-18</a:t>
            </a:fld>
            <a:endParaRPr lang="en-CA"/>
          </a:p>
        </p:txBody>
      </p:sp>
      <p:sp>
        <p:nvSpPr>
          <p:cNvPr id="6" name="Footer Placeholder 4">
            <a:extLst>
              <a:ext uri="{FF2B5EF4-FFF2-40B4-BE49-F238E27FC236}">
                <a16:creationId xmlns:a16="http://schemas.microsoft.com/office/drawing/2014/main" id="{01A03677-1C97-4243-9D8B-993156D7125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7" name="Slide Number Placeholder 5">
            <a:extLst>
              <a:ext uri="{FF2B5EF4-FFF2-40B4-BE49-F238E27FC236}">
                <a16:creationId xmlns:a16="http://schemas.microsoft.com/office/drawing/2014/main" id="{4E607091-BFFB-4642-9019-C6D488505D3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73835335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2261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pace">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1195C92F-D3B5-BE44-A508-43033D11C94E}"/>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79F10585-DCAB-1D46-879D-F775C5A1C1C0}" type="datetime1">
              <a:rPr lang="en-CA" smtClean="0"/>
              <a:t>2024-08-18</a:t>
            </a:fld>
            <a:endParaRPr lang="en-CA"/>
          </a:p>
        </p:txBody>
      </p:sp>
      <p:sp>
        <p:nvSpPr>
          <p:cNvPr id="6" name="Footer Placeholder 4">
            <a:extLst>
              <a:ext uri="{FF2B5EF4-FFF2-40B4-BE49-F238E27FC236}">
                <a16:creationId xmlns:a16="http://schemas.microsoft.com/office/drawing/2014/main" id="{0E6E307C-FA11-2548-A6E2-15048BEE40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7" name="Slide Number Placeholder 5">
            <a:extLst>
              <a:ext uri="{FF2B5EF4-FFF2-40B4-BE49-F238E27FC236}">
                <a16:creationId xmlns:a16="http://schemas.microsoft.com/office/drawing/2014/main" id="{DA584A25-7F39-A747-8648-C9FD5CD4B682}"/>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37036210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CE4D-782D-466A-B770-50CE86F78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696E284-CACD-40D7-9C98-C67D35C6E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DA5FF2F-BD16-4DDD-976F-7698E04A1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EDEE6014-11B8-1749-9FDB-562C473BEE84}"/>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5DD44994-517E-0548-900F-46AF4515DE17}" type="datetime1">
              <a:rPr lang="en-CA" smtClean="0"/>
              <a:t>2024-08-18</a:t>
            </a:fld>
            <a:endParaRPr lang="en-CA"/>
          </a:p>
        </p:txBody>
      </p:sp>
      <p:sp>
        <p:nvSpPr>
          <p:cNvPr id="9" name="Footer Placeholder 4">
            <a:extLst>
              <a:ext uri="{FF2B5EF4-FFF2-40B4-BE49-F238E27FC236}">
                <a16:creationId xmlns:a16="http://schemas.microsoft.com/office/drawing/2014/main" id="{BEDE58CF-3797-F244-A74F-78B3372725E4}"/>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10" name="Slide Number Placeholder 5">
            <a:extLst>
              <a:ext uri="{FF2B5EF4-FFF2-40B4-BE49-F238E27FC236}">
                <a16:creationId xmlns:a16="http://schemas.microsoft.com/office/drawing/2014/main" id="{D0F57918-B82F-0045-870F-AE60989A8B63}"/>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412114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8422E8-363E-4B42-8315-C353EEFF3F03}" type="datetime1">
              <a:rPr lang="en-CA" smtClean="0"/>
              <a:t>2024-08-18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4D3A-23AA-4655-8042-E6CAA1ED9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92CEFC5-A1DD-49A8-A5C6-910091040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64B2DE4-D529-4869-B889-D601DB497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718FFF14-5A8F-6840-8B5C-C139CB9E4A5C}"/>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DB4B7470-F014-584B-B725-28408BF3A802}" type="datetime1">
              <a:rPr lang="en-CA" smtClean="0"/>
              <a:t>2024-08-18</a:t>
            </a:fld>
            <a:endParaRPr lang="en-CA"/>
          </a:p>
        </p:txBody>
      </p:sp>
      <p:sp>
        <p:nvSpPr>
          <p:cNvPr id="9" name="Footer Placeholder 4">
            <a:extLst>
              <a:ext uri="{FF2B5EF4-FFF2-40B4-BE49-F238E27FC236}">
                <a16:creationId xmlns:a16="http://schemas.microsoft.com/office/drawing/2014/main" id="{EC2DA4EA-B369-CA41-BBD0-65BCC280A7C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10" name="Slide Number Placeholder 5">
            <a:extLst>
              <a:ext uri="{FF2B5EF4-FFF2-40B4-BE49-F238E27FC236}">
                <a16:creationId xmlns:a16="http://schemas.microsoft.com/office/drawing/2014/main" id="{BBAB2840-C9DD-5440-AD3B-EDC1F103E363}"/>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2881335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5B3F-802A-4D30-9702-70616D53E1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842BD74-1E8E-44F8-AD5E-9D8E6EA531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388EFE75-4012-3842-B017-DF1D1FDEFB99}"/>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9C31F3FE-2606-2B40-B917-0C150D42B581}" type="datetime1">
              <a:rPr lang="en-CA" smtClean="0"/>
              <a:t>2024-08-18</a:t>
            </a:fld>
            <a:endParaRPr lang="en-CA"/>
          </a:p>
        </p:txBody>
      </p:sp>
      <p:sp>
        <p:nvSpPr>
          <p:cNvPr id="8" name="Footer Placeholder 4">
            <a:extLst>
              <a:ext uri="{FF2B5EF4-FFF2-40B4-BE49-F238E27FC236}">
                <a16:creationId xmlns:a16="http://schemas.microsoft.com/office/drawing/2014/main" id="{8249236D-AB5C-5842-B40F-A2B6F248AAA6}"/>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9" name="Slide Number Placeholder 5">
            <a:extLst>
              <a:ext uri="{FF2B5EF4-FFF2-40B4-BE49-F238E27FC236}">
                <a16:creationId xmlns:a16="http://schemas.microsoft.com/office/drawing/2014/main" id="{5225F09D-891D-1C4B-919E-859C878C854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01299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9E06E-13B8-4AA7-9C4E-95D87453BF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536C17-A871-4057-B66C-25FA0243D5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8B63BD8D-E2EE-1C4A-9C4B-928FD672F950}"/>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D7B42356-D9A3-D54F-BF84-23438B05E008}" type="datetime1">
              <a:rPr lang="en-CA" smtClean="0"/>
              <a:t>2024-08-18</a:t>
            </a:fld>
            <a:endParaRPr lang="en-CA"/>
          </a:p>
        </p:txBody>
      </p:sp>
      <p:sp>
        <p:nvSpPr>
          <p:cNvPr id="8" name="Footer Placeholder 4">
            <a:extLst>
              <a:ext uri="{FF2B5EF4-FFF2-40B4-BE49-F238E27FC236}">
                <a16:creationId xmlns:a16="http://schemas.microsoft.com/office/drawing/2014/main" id="{9B319FA3-0749-C445-8284-CA305AD00B03}"/>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9" name="Slide Number Placeholder 5">
            <a:extLst>
              <a:ext uri="{FF2B5EF4-FFF2-40B4-BE49-F238E27FC236}">
                <a16:creationId xmlns:a16="http://schemas.microsoft.com/office/drawing/2014/main" id="{4DADA806-1003-AF4A-AF5D-86D000582DA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2121403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etwor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BA82-F17D-4448-8D7F-6385FCD652BA}"/>
              </a:ext>
            </a:extLst>
          </p:cNvPr>
          <p:cNvSpPr>
            <a:spLocks noGrp="1"/>
          </p:cNvSpPr>
          <p:nvPr>
            <p:ph type="title"/>
          </p:nvPr>
        </p:nvSpPr>
        <p:spPr/>
        <p:txBody>
          <a:bodyPr/>
          <a:lstStyle/>
          <a:p>
            <a:r>
              <a:rPr lang="en-US"/>
              <a:t>Click to edit Master title style</a:t>
            </a:r>
          </a:p>
        </p:txBody>
      </p:sp>
      <p:pic>
        <p:nvPicPr>
          <p:cNvPr id="7" name="Picture 6" descr="A picture containing person, holding, umbrella, standing&#10;&#10;Description automatically generated">
            <a:extLst>
              <a:ext uri="{FF2B5EF4-FFF2-40B4-BE49-F238E27FC236}">
                <a16:creationId xmlns:a16="http://schemas.microsoft.com/office/drawing/2014/main" id="{12D6D19A-E9ED-774C-8EC1-9CF356B3E4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37B333F-9838-1248-ADDA-4ACB657F6333}"/>
              </a:ext>
            </a:extLst>
          </p:cNvPr>
          <p:cNvSpPr>
            <a:spLocks noGrp="1"/>
          </p:cNvSpPr>
          <p:nvPr>
            <p:ph type="dt" sz="half" idx="10"/>
          </p:nvPr>
        </p:nvSpPr>
        <p:spPr/>
        <p:txBody>
          <a:bodyPr/>
          <a:lstStyle/>
          <a:p>
            <a:fld id="{9F674FAB-9A06-EF45-AFCD-445297FD6DC7}" type="datetime1">
              <a:rPr lang="en-CA" smtClean="0"/>
              <a:t>2024-08-18</a:t>
            </a:fld>
            <a:endParaRPr lang="en-CA"/>
          </a:p>
        </p:txBody>
      </p:sp>
      <p:sp>
        <p:nvSpPr>
          <p:cNvPr id="4" name="Footer Placeholder 3">
            <a:extLst>
              <a:ext uri="{FF2B5EF4-FFF2-40B4-BE49-F238E27FC236}">
                <a16:creationId xmlns:a16="http://schemas.microsoft.com/office/drawing/2014/main" id="{9FA8C07B-BA6A-F841-B2A1-BD927652A7A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3A7CCC6-0FF4-D541-8FF9-A007C8BBB232}"/>
              </a:ext>
            </a:extLst>
          </p:cNvPr>
          <p:cNvSpPr>
            <a:spLocks noGrp="1"/>
          </p:cNvSpPr>
          <p:nvPr>
            <p:ph type="sldNum" sz="quarter" idx="12"/>
          </p:nvPr>
        </p:nvSpPr>
        <p:spPr/>
        <p:txBody>
          <a:bodyPr/>
          <a:lstStyle/>
          <a:p>
            <a:fld id="{6787D6D5-B6FC-4179-AAAC-EED352E43419}" type="slidenum">
              <a:rPr lang="en-CA" smtClean="0"/>
              <a:t>‹#›</a:t>
            </a:fld>
            <a:endParaRPr lang="en-CA"/>
          </a:p>
        </p:txBody>
      </p:sp>
      <p:pic>
        <p:nvPicPr>
          <p:cNvPr id="8" name="Picture 7" descr="A close up of a logo&#10;&#10;Description automatically generated">
            <a:extLst>
              <a:ext uri="{FF2B5EF4-FFF2-40B4-BE49-F238E27FC236}">
                <a16:creationId xmlns:a16="http://schemas.microsoft.com/office/drawing/2014/main" id="{C690BB56-FA8B-024B-B352-DB93C10F3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4675" y="366198"/>
            <a:ext cx="8120084" cy="2159719"/>
          </a:xfrm>
          <a:prstGeom prst="rect">
            <a:avLst/>
          </a:prstGeom>
        </p:spPr>
      </p:pic>
      <p:sp>
        <p:nvSpPr>
          <p:cNvPr id="9" name="TextBox 8">
            <a:extLst>
              <a:ext uri="{FF2B5EF4-FFF2-40B4-BE49-F238E27FC236}">
                <a16:creationId xmlns:a16="http://schemas.microsoft.com/office/drawing/2014/main" id="{85C89EC0-A07A-7A4B-B645-A314AA1EECEE}"/>
              </a:ext>
            </a:extLst>
          </p:cNvPr>
          <p:cNvSpPr txBox="1"/>
          <p:nvPr userDrawn="1"/>
        </p:nvSpPr>
        <p:spPr>
          <a:xfrm>
            <a:off x="1330859" y="3032911"/>
            <a:ext cx="9777743" cy="2123658"/>
          </a:xfrm>
          <a:prstGeom prst="rect">
            <a:avLst/>
          </a:prstGeom>
          <a:noFill/>
        </p:spPr>
        <p:txBody>
          <a:bodyPr wrap="square" rtlCol="0">
            <a:spAutoFit/>
          </a:bodyPr>
          <a:lstStyle/>
          <a:p>
            <a:pPr algn="ctr"/>
            <a:r>
              <a:rPr lang="en-CA" sz="6600" b="1">
                <a:solidFill>
                  <a:schemeClr val="bg1"/>
                </a:solidFill>
                <a:effectLst>
                  <a:outerShdw blurRad="38100" dist="38100" dir="2700000" algn="tl">
                    <a:srgbClr val="000000">
                      <a:alpha val="43137"/>
                    </a:srgbClr>
                  </a:outerShdw>
                </a:effectLst>
              </a:rPr>
              <a:t>Canada’s Astroparticle Physics Network</a:t>
            </a:r>
          </a:p>
        </p:txBody>
      </p:sp>
    </p:spTree>
    <p:extLst>
      <p:ext uri="{BB962C8B-B14F-4D97-AF65-F5344CB8AC3E}">
        <p14:creationId xmlns:p14="http://schemas.microsoft.com/office/powerpoint/2010/main" val="2133583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11335D"/>
        </a:solidFill>
        <a:effectLst/>
      </p:bgPr>
    </p:bg>
    <p:spTree>
      <p:nvGrpSpPr>
        <p:cNvPr id="1" name=""/>
        <p:cNvGrpSpPr/>
        <p:nvPr/>
      </p:nvGrpSpPr>
      <p:grpSpPr>
        <a:xfrm>
          <a:off x="0" y="0"/>
          <a:ext cx="0" cy="0"/>
          <a:chOff x="0" y="0"/>
          <a:chExt cx="0" cy="0"/>
        </a:xfrm>
      </p:grpSpPr>
      <p:pic>
        <p:nvPicPr>
          <p:cNvPr id="6" name="Picture 5" descr="A picture containing flower, drawing&#10;&#10;Description automatically generated">
            <a:extLst>
              <a:ext uri="{FF2B5EF4-FFF2-40B4-BE49-F238E27FC236}">
                <a16:creationId xmlns:a16="http://schemas.microsoft.com/office/drawing/2014/main" id="{5327F12A-D4D6-2144-BB6F-D9A8208829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1006" y="452387"/>
            <a:ext cx="9180000" cy="6840000"/>
          </a:xfrm>
          <a:prstGeom prst="rect">
            <a:avLst/>
          </a:prstGeom>
        </p:spPr>
      </p:pic>
      <p:sp>
        <p:nvSpPr>
          <p:cNvPr id="7" name="TextBox 6">
            <a:extLst>
              <a:ext uri="{FF2B5EF4-FFF2-40B4-BE49-F238E27FC236}">
                <a16:creationId xmlns:a16="http://schemas.microsoft.com/office/drawing/2014/main" id="{D935FC83-967B-9C46-9888-F5121D245473}"/>
              </a:ext>
            </a:extLst>
          </p:cNvPr>
          <p:cNvSpPr txBox="1"/>
          <p:nvPr userDrawn="1"/>
        </p:nvSpPr>
        <p:spPr>
          <a:xfrm>
            <a:off x="6301212" y="2480650"/>
            <a:ext cx="3956364" cy="830997"/>
          </a:xfrm>
          <a:prstGeom prst="rect">
            <a:avLst/>
          </a:prstGeom>
          <a:noFill/>
        </p:spPr>
        <p:txBody>
          <a:bodyPr wrap="square" rtlCol="0">
            <a:spAutoFit/>
          </a:bodyPr>
          <a:lstStyle/>
          <a:p>
            <a:r>
              <a:rPr lang="en-CA" sz="4800">
                <a:solidFill>
                  <a:schemeClr val="tx1"/>
                </a:solidFill>
                <a:latin typeface="+mj-lt"/>
              </a:rPr>
              <a:t>Thank you</a:t>
            </a:r>
          </a:p>
        </p:txBody>
      </p:sp>
      <p:sp>
        <p:nvSpPr>
          <p:cNvPr id="8" name="Subtitle 2">
            <a:extLst>
              <a:ext uri="{FF2B5EF4-FFF2-40B4-BE49-F238E27FC236}">
                <a16:creationId xmlns:a16="http://schemas.microsoft.com/office/drawing/2014/main" id="{39BD7CE2-4B9C-9B46-9487-3FFDE28A9FF6}"/>
              </a:ext>
            </a:extLst>
          </p:cNvPr>
          <p:cNvSpPr>
            <a:spLocks noGrp="1"/>
          </p:cNvSpPr>
          <p:nvPr>
            <p:ph type="subTitle" idx="1"/>
          </p:nvPr>
        </p:nvSpPr>
        <p:spPr>
          <a:xfrm>
            <a:off x="5695123" y="4239592"/>
            <a:ext cx="5658677" cy="11003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9" name="Date Placeholder 3">
            <a:extLst>
              <a:ext uri="{FF2B5EF4-FFF2-40B4-BE49-F238E27FC236}">
                <a16:creationId xmlns:a16="http://schemas.microsoft.com/office/drawing/2014/main" id="{1F3B10EA-3345-2641-B3CB-38E3A57D8570}"/>
              </a:ext>
            </a:extLst>
          </p:cNvPr>
          <p:cNvSpPr>
            <a:spLocks noGrp="1"/>
          </p:cNvSpPr>
          <p:nvPr>
            <p:ph type="dt" sz="half" idx="2"/>
          </p:nvPr>
        </p:nvSpPr>
        <p:spPr>
          <a:xfrm>
            <a:off x="1202634" y="6557038"/>
            <a:ext cx="1540565" cy="365125"/>
          </a:xfrm>
          <a:prstGeom prst="rect">
            <a:avLst/>
          </a:prstGeom>
        </p:spPr>
        <p:txBody>
          <a:bodyPr vert="horz" lIns="91440" tIns="45720" rIns="91440" bIns="45720" rtlCol="0" anchor="ctr"/>
          <a:lstStyle>
            <a:lvl1pPr algn="l">
              <a:defRPr sz="1200">
                <a:solidFill>
                  <a:schemeClr val="tx1"/>
                </a:solidFill>
              </a:defRPr>
            </a:lvl1pPr>
          </a:lstStyle>
          <a:p>
            <a:fld id="{94084B7A-FD65-BB4A-9FDA-34C87166D33F}" type="datetime1">
              <a:rPr lang="en-CA" smtClean="0"/>
              <a:t>2024-08-18</a:t>
            </a:fld>
            <a:endParaRPr lang="en-CA"/>
          </a:p>
        </p:txBody>
      </p:sp>
      <p:sp>
        <p:nvSpPr>
          <p:cNvPr id="10" name="Footer Placeholder 4">
            <a:extLst>
              <a:ext uri="{FF2B5EF4-FFF2-40B4-BE49-F238E27FC236}">
                <a16:creationId xmlns:a16="http://schemas.microsoft.com/office/drawing/2014/main" id="{04182195-6B9F-914F-913A-A8A2DE905EB7}"/>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a:solidFill>
                <a:schemeClr val="tx1"/>
              </a:solidFill>
            </a:endParaRPr>
          </a:p>
        </p:txBody>
      </p:sp>
      <p:sp>
        <p:nvSpPr>
          <p:cNvPr id="11" name="Slide Number Placeholder 5">
            <a:extLst>
              <a:ext uri="{FF2B5EF4-FFF2-40B4-BE49-F238E27FC236}">
                <a16:creationId xmlns:a16="http://schemas.microsoft.com/office/drawing/2014/main" id="{7C1BB14D-6338-AE4E-8A7F-C1C30525EB78}"/>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1892692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CAF1D-D37F-D346-9DEA-95378DA1418E}" type="datetime1">
              <a:rPr lang="en-CA" smtClean="0"/>
              <a:t>2024-08-18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A90039-550F-2E48-B9B6-7F514F0FB346}" type="datetime1">
              <a:rPr lang="en-CA" smtClean="0"/>
              <a:t>2024-08-18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60320A-AD74-2E48-A9C9-5A6E090B2FC7}" type="datetime1">
              <a:rPr lang="en-CA" smtClean="0"/>
              <a:t>2024-08-18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3E761-61B7-DC4B-B50E-FE8DC97CF45D}" type="datetime1">
              <a:rPr lang="en-CA" smtClean="0"/>
              <a:t>2024-08-18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ECE66C-E145-6548-9C74-EA18856884C5}" type="datetime1">
              <a:rPr lang="en-CA" smtClean="0"/>
              <a:t>2024-08-18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866FF-E360-5943-84F8-72489B93E88B}" type="datetime1">
              <a:rPr lang="en-CA" smtClean="0"/>
              <a:t>2024-08-18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77D95-706B-EE45-AAAD-B5225A6903B7}" type="datetime1">
              <a:rPr lang="en-CA" smtClean="0"/>
              <a:t>2024-08-18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3" r:id="rId1"/>
    <p:sldLayoutId id="2147483672" r:id="rId2"/>
    <p:sldLayoutId id="2147483676" r:id="rId3"/>
    <p:sldLayoutId id="2147483675" r:id="rId4"/>
    <p:sldLayoutId id="2147483674" r:id="rId5"/>
    <p:sldLayoutId id="2147483677" r:id="rId6"/>
    <p:sldLayoutId id="2147483673" r:id="rId7"/>
    <p:sldLayoutId id="2147483678" r:id="rId8"/>
    <p:sldLayoutId id="2147483680" r:id="rId9"/>
    <p:sldLayoutId id="2147483679" r:id="rId10"/>
    <p:sldLayoutId id="214748368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BF9BF7-F767-1244-A756-0172A856704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2" name="Title Placeholder 1">
            <a:extLst>
              <a:ext uri="{FF2B5EF4-FFF2-40B4-BE49-F238E27FC236}">
                <a16:creationId xmlns:a16="http://schemas.microsoft.com/office/drawing/2014/main" id="{84C09BF5-FFAE-485F-AA26-89366D5F5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5F36351-BF8A-4EE5-AA92-F7D749571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527BB4-FC9B-4FEB-A6DF-A6FF9BF61A1F}"/>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141D202F-D964-C441-9481-3EE816615643}" type="datetime1">
              <a:rPr lang="en-CA" smtClean="0"/>
              <a:t>2024-08-18</a:t>
            </a:fld>
            <a:endParaRPr lang="en-CA"/>
          </a:p>
        </p:txBody>
      </p:sp>
      <p:sp>
        <p:nvSpPr>
          <p:cNvPr id="5" name="Footer Placeholder 4">
            <a:extLst>
              <a:ext uri="{FF2B5EF4-FFF2-40B4-BE49-F238E27FC236}">
                <a16:creationId xmlns:a16="http://schemas.microsoft.com/office/drawing/2014/main" id="{01BB4841-B061-421F-8327-F1B4DA5AA613}"/>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schemeClr val="bg1"/>
              </a:solidFill>
            </a:endParaRPr>
          </a:p>
        </p:txBody>
      </p:sp>
      <p:sp>
        <p:nvSpPr>
          <p:cNvPr id="6" name="Slide Number Placeholder 5">
            <a:extLst>
              <a:ext uri="{FF2B5EF4-FFF2-40B4-BE49-F238E27FC236}">
                <a16:creationId xmlns:a16="http://schemas.microsoft.com/office/drawing/2014/main" id="{49C56977-A31A-45F7-BFAF-28F52836BF48}"/>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a:p>
        </p:txBody>
      </p:sp>
    </p:spTree>
    <p:extLst>
      <p:ext uri="{BB962C8B-B14F-4D97-AF65-F5344CB8AC3E}">
        <p14:creationId xmlns:p14="http://schemas.microsoft.com/office/powerpoint/2010/main" val="876164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7" r:id="rId8"/>
    <p:sldLayoutId id="2147483665" r:id="rId9"/>
    <p:sldLayoutId id="2147483664" r:id="rId10"/>
    <p:sldLayoutId id="2147483663" r:id="rId11"/>
    <p:sldLayoutId id="2147483655" r:id="rId12"/>
    <p:sldLayoutId id="2147483666" r:id="rId13"/>
    <p:sldLayoutId id="2147483668" r:id="rId14"/>
    <p:sldLayoutId id="2147483670" r:id="rId15"/>
    <p:sldLayoutId id="2147483669" r:id="rId16"/>
    <p:sldLayoutId id="2147483671" r:id="rId17"/>
    <p:sldLayoutId id="2147483656" r:id="rId18"/>
    <p:sldLayoutId id="2147483657" r:id="rId19"/>
    <p:sldLayoutId id="2147483658" r:id="rId20"/>
    <p:sldLayoutId id="2147483659" r:id="rId21"/>
    <p:sldLayoutId id="2147483660" r:id="rId22"/>
    <p:sldLayoutId id="2147483661"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sv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66.png"/><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53.svg"/><Relationship Id="rId4" Type="http://schemas.openxmlformats.org/officeDocument/2006/relationships/image" Target="../media/image67.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8.png"/><Relationship Id="rId7" Type="http://schemas.openxmlformats.org/officeDocument/2006/relationships/hyperlink" Target="https://mcdonaldinstitute.ca/about/art-mcdonald/"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DCCFE6-B127-E72A-FF7D-21C5EE29CDD3}"/>
              </a:ext>
            </a:extLst>
          </p:cNvPr>
          <p:cNvSpPr/>
          <p:nvPr/>
        </p:nvSpPr>
        <p:spPr>
          <a:xfrm>
            <a:off x="0" y="0"/>
            <a:ext cx="12192000" cy="6858000"/>
          </a:xfrm>
          <a:prstGeom prst="rect">
            <a:avLst/>
          </a:prstGeom>
          <a:solidFill>
            <a:srgbClr val="264059"/>
          </a:solidFill>
          <a:ln>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2">
            <a:extLst>
              <a:ext uri="{FF2B5EF4-FFF2-40B4-BE49-F238E27FC236}">
                <a16:creationId xmlns:a16="http://schemas.microsoft.com/office/drawing/2014/main" id="{0CFCFE08-6DB3-65B3-9B6A-1FB1EC18D267}"/>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9BBA6A-4C84-6C81-288A-54B378B49B39}"/>
              </a:ext>
            </a:extLst>
          </p:cNvPr>
          <p:cNvSpPr>
            <a:spLocks noGrp="1"/>
          </p:cNvSpPr>
          <p:nvPr>
            <p:ph type="ctrTitle"/>
          </p:nvPr>
        </p:nvSpPr>
        <p:spPr>
          <a:xfrm>
            <a:off x="1564640" y="446107"/>
            <a:ext cx="9062720" cy="3940342"/>
          </a:xfrm>
        </p:spPr>
        <p:txBody>
          <a:bodyPr>
            <a:normAutofit fontScale="90000"/>
          </a:bodyPr>
          <a:lstStyle/>
          <a:p>
            <a:r>
              <a:rPr lang="en-US" sz="7200">
                <a:ln w="28575">
                  <a:solidFill>
                    <a:srgbClr val="DDBCB9"/>
                  </a:solidFill>
                </a:ln>
                <a:solidFill>
                  <a:srgbClr val="AF3B42"/>
                </a:solidFill>
                <a:latin typeface="Segoe UI Black" panose="020B0A02040204020203" pitchFamily="34" charset="0"/>
                <a:ea typeface="Segoe UI Black" panose="020B0A02040204020203" pitchFamily="34" charset="0"/>
                <a:cs typeface="Calibri Light"/>
              </a:rPr>
              <a:t>Bringing </a:t>
            </a:r>
            <a:r>
              <a:rPr lang="en-US" sz="7200" err="1">
                <a:ln w="28575">
                  <a:solidFill>
                    <a:srgbClr val="DDBCB9"/>
                  </a:solidFill>
                </a:ln>
                <a:solidFill>
                  <a:srgbClr val="AF3B42"/>
                </a:solidFill>
                <a:latin typeface="Segoe UI Black" panose="020B0A02040204020203" pitchFamily="34" charset="0"/>
                <a:ea typeface="Segoe UI Black" panose="020B0A02040204020203" pitchFamily="34" charset="0"/>
                <a:cs typeface="Calibri Light"/>
              </a:rPr>
              <a:t>Astroparticle</a:t>
            </a:r>
            <a:r>
              <a:rPr lang="en-US" sz="7200">
                <a:ln w="28575">
                  <a:solidFill>
                    <a:srgbClr val="DDBCB9"/>
                  </a:solidFill>
                </a:ln>
                <a:solidFill>
                  <a:srgbClr val="AF3B42"/>
                </a:solidFill>
                <a:latin typeface="Segoe UI Black" panose="020B0A02040204020203" pitchFamily="34" charset="0"/>
                <a:ea typeface="Segoe UI Black" panose="020B0A02040204020203" pitchFamily="34" charset="0"/>
                <a:cs typeface="Calibri Light"/>
              </a:rPr>
              <a:t> Physics to the Classroom</a:t>
            </a:r>
            <a:endParaRPr lang="en-US" sz="7200">
              <a:ln w="28575">
                <a:solidFill>
                  <a:srgbClr val="DDBCB9"/>
                </a:solidFill>
              </a:ln>
              <a:solidFill>
                <a:srgbClr val="AF3B42"/>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D0E7881B-CD17-14DE-1A63-9C820E2F8DF8}"/>
              </a:ext>
            </a:extLst>
          </p:cNvPr>
          <p:cNvSpPr>
            <a:spLocks noGrp="1"/>
          </p:cNvSpPr>
          <p:nvPr>
            <p:ph type="subTitle" idx="1"/>
          </p:nvPr>
        </p:nvSpPr>
        <p:spPr>
          <a:xfrm>
            <a:off x="1564640" y="4690784"/>
            <a:ext cx="9144000" cy="1655762"/>
          </a:xfrm>
        </p:spPr>
        <p:txBody>
          <a:bodyPr vert="horz" lIns="91440" tIns="45720" rIns="91440" bIns="45720" rtlCol="0" anchor="t">
            <a:normAutofit/>
          </a:bodyPr>
          <a:lstStyle/>
          <a:p>
            <a:r>
              <a:rPr lang="en-US">
                <a:solidFill>
                  <a:srgbClr val="DDBCB9"/>
                </a:solidFill>
                <a:latin typeface="Aharoni" panose="02010803020104030203" pitchFamily="2" charset="-79"/>
                <a:cs typeface="Aharoni" panose="02010803020104030203" pitchFamily="2" charset="-79"/>
              </a:rPr>
              <a:t>By Emma Acres, with Mark Richardson</a:t>
            </a:r>
          </a:p>
        </p:txBody>
      </p:sp>
      <p:pic>
        <p:nvPicPr>
          <p:cNvPr id="7" name="Picture 6" descr="A logo for a company&#10;&#10;Description automatically generated">
            <a:extLst>
              <a:ext uri="{FF2B5EF4-FFF2-40B4-BE49-F238E27FC236}">
                <a16:creationId xmlns:a16="http://schemas.microsoft.com/office/drawing/2014/main" id="{72BF8814-B09F-F13F-B390-69F1E72AF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870" y="5518665"/>
            <a:ext cx="4402815" cy="1161854"/>
          </a:xfrm>
          <a:prstGeom prst="rect">
            <a:avLst/>
          </a:prstGeom>
        </p:spPr>
      </p:pic>
      <p:pic>
        <p:nvPicPr>
          <p:cNvPr id="11" name="Picture 10" descr="A red text on a black background&#10;&#10;Description automatically generated">
            <a:extLst>
              <a:ext uri="{FF2B5EF4-FFF2-40B4-BE49-F238E27FC236}">
                <a16:creationId xmlns:a16="http://schemas.microsoft.com/office/drawing/2014/main" id="{25CBAA7D-497E-0E26-A598-31D0E8A24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302" y="5518665"/>
            <a:ext cx="3100828" cy="1165911"/>
          </a:xfrm>
          <a:prstGeom prst="rect">
            <a:avLst/>
          </a:prstGeom>
          <a:solidFill>
            <a:schemeClr val="bg1"/>
          </a:solidFill>
        </p:spPr>
      </p:pic>
    </p:spTree>
    <p:extLst>
      <p:ext uri="{BB962C8B-B14F-4D97-AF65-F5344CB8AC3E}">
        <p14:creationId xmlns:p14="http://schemas.microsoft.com/office/powerpoint/2010/main" val="12882396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5823E-CC41-F9C2-21A0-A153C2B904A6}"/>
              </a:ext>
            </a:extLst>
          </p:cNvPr>
          <p:cNvSpPr txBox="1"/>
          <p:nvPr/>
        </p:nvSpPr>
        <p:spPr>
          <a:xfrm>
            <a:off x="3711342" y="-1692903"/>
            <a:ext cx="51521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For the teacher (highlight curriculum, info for teacher, background knowledge) </a:t>
            </a:r>
          </a:p>
        </p:txBody>
      </p:sp>
      <p:pic>
        <p:nvPicPr>
          <p:cNvPr id="5" name="Picture 4">
            <a:extLst>
              <a:ext uri="{FF2B5EF4-FFF2-40B4-BE49-F238E27FC236}">
                <a16:creationId xmlns:a16="http://schemas.microsoft.com/office/drawing/2014/main" id="{3901D9A0-BFF8-58CF-445C-8AB500EC9999}"/>
              </a:ext>
            </a:extLst>
          </p:cNvPr>
          <p:cNvPicPr>
            <a:picLocks noChangeAspect="1"/>
          </p:cNvPicPr>
          <p:nvPr/>
        </p:nvPicPr>
        <p:blipFill>
          <a:blip r:embed="rId3"/>
          <a:stretch>
            <a:fillRect/>
          </a:stretch>
        </p:blipFill>
        <p:spPr>
          <a:xfrm>
            <a:off x="1969511" y="0"/>
            <a:ext cx="5084638" cy="6858000"/>
          </a:xfrm>
          <a:prstGeom prst="rect">
            <a:avLst/>
          </a:prstGeom>
        </p:spPr>
      </p:pic>
      <p:pic>
        <p:nvPicPr>
          <p:cNvPr id="7" name="Picture 6">
            <a:extLst>
              <a:ext uri="{FF2B5EF4-FFF2-40B4-BE49-F238E27FC236}">
                <a16:creationId xmlns:a16="http://schemas.microsoft.com/office/drawing/2014/main" id="{5433D9D2-995E-47AC-19CF-68F6EDAFF384}"/>
              </a:ext>
            </a:extLst>
          </p:cNvPr>
          <p:cNvPicPr>
            <a:picLocks noChangeAspect="1"/>
          </p:cNvPicPr>
          <p:nvPr/>
        </p:nvPicPr>
        <p:blipFill rotWithShape="1">
          <a:blip r:embed="rId4"/>
          <a:srcRect l="2217"/>
          <a:stretch/>
        </p:blipFill>
        <p:spPr>
          <a:xfrm>
            <a:off x="6943334" y="0"/>
            <a:ext cx="5023225" cy="6858000"/>
          </a:xfrm>
          <a:prstGeom prst="rect">
            <a:avLst/>
          </a:prstGeom>
        </p:spPr>
      </p:pic>
      <p:pic>
        <p:nvPicPr>
          <p:cNvPr id="3" name="Picture 2">
            <a:extLst>
              <a:ext uri="{FF2B5EF4-FFF2-40B4-BE49-F238E27FC236}">
                <a16:creationId xmlns:a16="http://schemas.microsoft.com/office/drawing/2014/main" id="{7F6873ED-9420-5B0C-A951-069BDE811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35" y="0"/>
            <a:ext cx="3220383" cy="181146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ECB0921A-245C-912D-4603-E163708F7FF9}"/>
              </a:ext>
            </a:extLst>
          </p:cNvPr>
          <p:cNvSpPr>
            <a:spLocks/>
          </p:cNvSpPr>
          <p:nvPr/>
        </p:nvSpPr>
        <p:spPr>
          <a:xfrm>
            <a:off x="2088706" y="536613"/>
            <a:ext cx="1025427" cy="966408"/>
          </a:xfrm>
          <a:prstGeom prst="ellipse">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3B636FE-51F6-3863-5FAC-0C2245AB582C}"/>
              </a:ext>
            </a:extLst>
          </p:cNvPr>
          <p:cNvSpPr/>
          <p:nvPr/>
        </p:nvSpPr>
        <p:spPr>
          <a:xfrm>
            <a:off x="2066934" y="3039342"/>
            <a:ext cx="1025427" cy="966408"/>
          </a:xfrm>
          <a:prstGeom prst="ellipse">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C8B57D24-77E6-AA7C-CFA3-416BF91F927A}"/>
              </a:ext>
            </a:extLst>
          </p:cNvPr>
          <p:cNvSpPr/>
          <p:nvPr/>
        </p:nvSpPr>
        <p:spPr>
          <a:xfrm>
            <a:off x="6943334" y="5012793"/>
            <a:ext cx="1025427" cy="966408"/>
          </a:xfrm>
          <a:prstGeom prst="ellipse">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6776C8F4-C59C-038B-A2E6-95F3447C9BCD}"/>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6" name="Donut 5">
            <a:extLst>
              <a:ext uri="{FF2B5EF4-FFF2-40B4-BE49-F238E27FC236}">
                <a16:creationId xmlns:a16="http://schemas.microsoft.com/office/drawing/2014/main" id="{A64CCC37-C1CD-5840-9F23-4154D3BDD9B0}"/>
              </a:ext>
            </a:extLst>
          </p:cNvPr>
          <p:cNvSpPr>
            <a:spLocks noChangeAspect="1"/>
          </p:cNvSpPr>
          <p:nvPr/>
        </p:nvSpPr>
        <p:spPr>
          <a:xfrm>
            <a:off x="-9321041" y="-10843367"/>
            <a:ext cx="23801375" cy="23726368"/>
          </a:xfrm>
          <a:prstGeom prst="donut">
            <a:avLst>
              <a:gd name="adj" fmla="val 47996"/>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nut 7">
            <a:extLst>
              <a:ext uri="{FF2B5EF4-FFF2-40B4-BE49-F238E27FC236}">
                <a16:creationId xmlns:a16="http://schemas.microsoft.com/office/drawing/2014/main" id="{B5C98298-5E1B-818A-BF7E-C57FC1C22781}"/>
              </a:ext>
            </a:extLst>
          </p:cNvPr>
          <p:cNvSpPr>
            <a:spLocks noChangeAspect="1"/>
          </p:cNvSpPr>
          <p:nvPr/>
        </p:nvSpPr>
        <p:spPr>
          <a:xfrm>
            <a:off x="-9299269" y="-8340638"/>
            <a:ext cx="23801375" cy="23726368"/>
          </a:xfrm>
          <a:prstGeom prst="donut">
            <a:avLst>
              <a:gd name="adj" fmla="val 47996"/>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Donut 8">
            <a:extLst>
              <a:ext uri="{FF2B5EF4-FFF2-40B4-BE49-F238E27FC236}">
                <a16:creationId xmlns:a16="http://schemas.microsoft.com/office/drawing/2014/main" id="{C7968617-2791-A57E-8F25-6B2E08D513B2}"/>
              </a:ext>
            </a:extLst>
          </p:cNvPr>
          <p:cNvSpPr>
            <a:spLocks noChangeAspect="1"/>
          </p:cNvSpPr>
          <p:nvPr/>
        </p:nvSpPr>
        <p:spPr>
          <a:xfrm>
            <a:off x="-4444641" y="-6367187"/>
            <a:ext cx="23801375" cy="23726368"/>
          </a:xfrm>
          <a:prstGeom prst="donut">
            <a:avLst>
              <a:gd name="adj" fmla="val 47996"/>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257097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6" grpId="0" animBg="1"/>
      <p:bldP spid="6" grpId="1" animBg="1"/>
      <p:bldP spid="8" grpId="0" animBg="1"/>
      <p:bldP spid="8" grpId="1"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873ED-9420-5B0C-A951-069BDE811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35" y="0"/>
            <a:ext cx="3220383" cy="18114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3BA7B6A-2E55-22AF-71C2-D5E747B8E9D2}"/>
              </a:ext>
            </a:extLst>
          </p:cNvPr>
          <p:cNvPicPr>
            <a:picLocks noChangeAspect="1"/>
          </p:cNvPicPr>
          <p:nvPr/>
        </p:nvPicPr>
        <p:blipFill>
          <a:blip r:embed="rId4"/>
          <a:stretch>
            <a:fillRect/>
          </a:stretch>
        </p:blipFill>
        <p:spPr>
          <a:xfrm>
            <a:off x="1950735" y="-1"/>
            <a:ext cx="3966317" cy="5305749"/>
          </a:xfrm>
          <a:prstGeom prst="rect">
            <a:avLst/>
          </a:prstGeom>
        </p:spPr>
      </p:pic>
      <p:pic>
        <p:nvPicPr>
          <p:cNvPr id="9" name="Picture 8">
            <a:extLst>
              <a:ext uri="{FF2B5EF4-FFF2-40B4-BE49-F238E27FC236}">
                <a16:creationId xmlns:a16="http://schemas.microsoft.com/office/drawing/2014/main" id="{3DED092B-A63F-6B24-1F5B-6D9544E0F278}"/>
              </a:ext>
            </a:extLst>
          </p:cNvPr>
          <p:cNvPicPr>
            <a:picLocks noChangeAspect="1"/>
          </p:cNvPicPr>
          <p:nvPr/>
        </p:nvPicPr>
        <p:blipFill rotWithShape="1">
          <a:blip r:embed="rId5"/>
          <a:srcRect t="6253"/>
          <a:stretch/>
        </p:blipFill>
        <p:spPr>
          <a:xfrm>
            <a:off x="2126836" y="5217079"/>
            <a:ext cx="3766509" cy="1688903"/>
          </a:xfrm>
          <a:prstGeom prst="rect">
            <a:avLst/>
          </a:prstGeom>
        </p:spPr>
      </p:pic>
      <p:sp>
        <p:nvSpPr>
          <p:cNvPr id="10" name="Oval 9">
            <a:extLst>
              <a:ext uri="{FF2B5EF4-FFF2-40B4-BE49-F238E27FC236}">
                <a16:creationId xmlns:a16="http://schemas.microsoft.com/office/drawing/2014/main" id="{FEC27965-9991-AAF5-C863-7DF03AA69E02}"/>
              </a:ext>
            </a:extLst>
          </p:cNvPr>
          <p:cNvSpPr/>
          <p:nvPr/>
        </p:nvSpPr>
        <p:spPr>
          <a:xfrm>
            <a:off x="2002540" y="-266171"/>
            <a:ext cx="1025427" cy="966408"/>
          </a:xfrm>
          <a:prstGeom prst="ellipse">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7A81A6A7-3741-CFBA-26F8-6AE03086EAF1}"/>
              </a:ext>
            </a:extLst>
          </p:cNvPr>
          <p:cNvPicPr>
            <a:picLocks noChangeAspect="1"/>
          </p:cNvPicPr>
          <p:nvPr/>
        </p:nvPicPr>
        <p:blipFill>
          <a:blip r:embed="rId6"/>
          <a:stretch>
            <a:fillRect/>
          </a:stretch>
        </p:blipFill>
        <p:spPr>
          <a:xfrm>
            <a:off x="6155029" y="167205"/>
            <a:ext cx="5587798" cy="6858000"/>
          </a:xfrm>
          <a:prstGeom prst="rect">
            <a:avLst/>
          </a:prstGeom>
        </p:spPr>
      </p:pic>
      <p:sp>
        <p:nvSpPr>
          <p:cNvPr id="13" name="Oval 12">
            <a:extLst>
              <a:ext uri="{FF2B5EF4-FFF2-40B4-BE49-F238E27FC236}">
                <a16:creationId xmlns:a16="http://schemas.microsoft.com/office/drawing/2014/main" id="{1619BB17-CA9A-34D8-8C71-25E1D6245818}"/>
              </a:ext>
            </a:extLst>
          </p:cNvPr>
          <p:cNvSpPr/>
          <p:nvPr/>
        </p:nvSpPr>
        <p:spPr>
          <a:xfrm>
            <a:off x="6287400" y="498247"/>
            <a:ext cx="1025427" cy="966408"/>
          </a:xfrm>
          <a:prstGeom prst="ellipse">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a:extLst>
              <a:ext uri="{FF2B5EF4-FFF2-40B4-BE49-F238E27FC236}">
                <a16:creationId xmlns:a16="http://schemas.microsoft.com/office/drawing/2014/main" id="{5080A7A4-AA86-5D95-034A-AF4240D5287D}"/>
              </a:ext>
            </a:extLst>
          </p:cNvPr>
          <p:cNvSpPr/>
          <p:nvPr/>
        </p:nvSpPr>
        <p:spPr>
          <a:xfrm>
            <a:off x="9971997" y="1392617"/>
            <a:ext cx="1025427" cy="966408"/>
          </a:xfrm>
          <a:prstGeom prst="ellipse">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83287677-BA43-37D3-241D-80B7B5B7DDDE}"/>
              </a:ext>
            </a:extLst>
          </p:cNvPr>
          <p:cNvSpPr/>
          <p:nvPr/>
        </p:nvSpPr>
        <p:spPr>
          <a:xfrm>
            <a:off x="9971996" y="3936414"/>
            <a:ext cx="1025427" cy="966408"/>
          </a:xfrm>
          <a:prstGeom prst="ellipse">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4A474634-13D8-18C5-CC96-C215E69EC34B}"/>
              </a:ext>
            </a:extLst>
          </p:cNvPr>
          <p:cNvSpPr/>
          <p:nvPr/>
        </p:nvSpPr>
        <p:spPr>
          <a:xfrm>
            <a:off x="7995808" y="1717944"/>
            <a:ext cx="1025427" cy="966408"/>
          </a:xfrm>
          <a:prstGeom prst="ellipse">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0E968479-98D7-41B7-4E09-C6CEBC039984}"/>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5" name="Donut 5">
            <a:extLst>
              <a:ext uri="{FF2B5EF4-FFF2-40B4-BE49-F238E27FC236}">
                <a16:creationId xmlns:a16="http://schemas.microsoft.com/office/drawing/2014/main" id="{DF11DE7F-38BB-00A5-3E18-1B98F20F1003}"/>
              </a:ext>
            </a:extLst>
          </p:cNvPr>
          <p:cNvSpPr>
            <a:spLocks noChangeAspect="1"/>
          </p:cNvSpPr>
          <p:nvPr/>
        </p:nvSpPr>
        <p:spPr>
          <a:xfrm>
            <a:off x="-9388418" y="-11623013"/>
            <a:ext cx="23801375" cy="23726368"/>
          </a:xfrm>
          <a:prstGeom prst="donut">
            <a:avLst>
              <a:gd name="adj" fmla="val 47996"/>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nut 7">
            <a:extLst>
              <a:ext uri="{FF2B5EF4-FFF2-40B4-BE49-F238E27FC236}">
                <a16:creationId xmlns:a16="http://schemas.microsoft.com/office/drawing/2014/main" id="{198E30EE-B4C7-01DD-B765-3FE60E284406}"/>
              </a:ext>
            </a:extLst>
          </p:cNvPr>
          <p:cNvSpPr>
            <a:spLocks noChangeAspect="1"/>
          </p:cNvSpPr>
          <p:nvPr/>
        </p:nvSpPr>
        <p:spPr>
          <a:xfrm>
            <a:off x="-5100575" y="-10881733"/>
            <a:ext cx="23801375" cy="23726368"/>
          </a:xfrm>
          <a:prstGeom prst="donut">
            <a:avLst>
              <a:gd name="adj" fmla="val 47996"/>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Donut 5">
            <a:extLst>
              <a:ext uri="{FF2B5EF4-FFF2-40B4-BE49-F238E27FC236}">
                <a16:creationId xmlns:a16="http://schemas.microsoft.com/office/drawing/2014/main" id="{1270847F-D717-8DCD-901C-3106C5C8A3E0}"/>
              </a:ext>
            </a:extLst>
          </p:cNvPr>
          <p:cNvSpPr>
            <a:spLocks noChangeAspect="1"/>
          </p:cNvSpPr>
          <p:nvPr/>
        </p:nvSpPr>
        <p:spPr>
          <a:xfrm>
            <a:off x="-1415979" y="-9987363"/>
            <a:ext cx="23801375" cy="23726368"/>
          </a:xfrm>
          <a:prstGeom prst="donut">
            <a:avLst>
              <a:gd name="adj" fmla="val 47996"/>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nut 8">
            <a:extLst>
              <a:ext uri="{FF2B5EF4-FFF2-40B4-BE49-F238E27FC236}">
                <a16:creationId xmlns:a16="http://schemas.microsoft.com/office/drawing/2014/main" id="{E0978B98-6E5D-8481-B7E1-D8FD0AAC671F}"/>
              </a:ext>
            </a:extLst>
          </p:cNvPr>
          <p:cNvSpPr>
            <a:spLocks noChangeAspect="1"/>
          </p:cNvSpPr>
          <p:nvPr/>
        </p:nvSpPr>
        <p:spPr>
          <a:xfrm>
            <a:off x="-3392167" y="-9662036"/>
            <a:ext cx="23801375" cy="23726368"/>
          </a:xfrm>
          <a:prstGeom prst="donut">
            <a:avLst>
              <a:gd name="adj" fmla="val 47996"/>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Donut 8">
            <a:extLst>
              <a:ext uri="{FF2B5EF4-FFF2-40B4-BE49-F238E27FC236}">
                <a16:creationId xmlns:a16="http://schemas.microsoft.com/office/drawing/2014/main" id="{5CF2B8CE-7CF4-D2A4-CF09-FC52749F274A}"/>
              </a:ext>
            </a:extLst>
          </p:cNvPr>
          <p:cNvSpPr>
            <a:spLocks noChangeAspect="1"/>
          </p:cNvSpPr>
          <p:nvPr/>
        </p:nvSpPr>
        <p:spPr>
          <a:xfrm>
            <a:off x="-1415979" y="-7443566"/>
            <a:ext cx="23801375" cy="23726368"/>
          </a:xfrm>
          <a:prstGeom prst="donut">
            <a:avLst>
              <a:gd name="adj" fmla="val 47996"/>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59348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8"/>
                                        </p:tgtEl>
                                        <p:attrNameLst>
                                          <p:attrName>style.visibility</p:attrName>
                                        </p:attrNameLst>
                                      </p:cBhvr>
                                      <p:to>
                                        <p:strVal val="hidden"/>
                                      </p:to>
                                    </p:set>
                                  </p:childTnLst>
                                </p:cTn>
                              </p:par>
                              <p:par>
                                <p:cTn id="49" presetID="1" presetClass="entr"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14" grpId="1" animBg="1"/>
      <p:bldP spid="15" grpId="0" animBg="1"/>
      <p:bldP spid="15" grpId="1" animBg="1"/>
      <p:bldP spid="16" grpId="0" animBg="1"/>
      <p:bldP spid="16" grpId="1" animBg="1"/>
      <p:bldP spid="5" grpId="0" animBg="1"/>
      <p:bldP spid="5" grpId="1" animBg="1"/>
      <p:bldP spid="7" grpId="0" animBg="1"/>
      <p:bldP spid="7" grpId="1" animBg="1"/>
      <p:bldP spid="11" grpId="0" animBg="1"/>
      <p:bldP spid="11" grpId="1" animBg="1"/>
      <p:bldP spid="8" grpId="0" animBg="1"/>
      <p:bldP spid="8"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BE14525-1DFD-CE74-0FCD-5480EA1869C2}"/>
              </a:ext>
            </a:extLst>
          </p:cNvPr>
          <p:cNvPicPr>
            <a:picLocks noChangeAspect="1"/>
          </p:cNvPicPr>
          <p:nvPr/>
        </p:nvPicPr>
        <p:blipFill>
          <a:blip r:embed="rId3"/>
          <a:stretch>
            <a:fillRect/>
          </a:stretch>
        </p:blipFill>
        <p:spPr>
          <a:xfrm>
            <a:off x="5828166" y="81221"/>
            <a:ext cx="3508439" cy="4103560"/>
          </a:xfrm>
          <a:prstGeom prst="rect">
            <a:avLst/>
          </a:prstGeom>
        </p:spPr>
      </p:pic>
      <p:pic>
        <p:nvPicPr>
          <p:cNvPr id="21" name="Picture 20">
            <a:extLst>
              <a:ext uri="{FF2B5EF4-FFF2-40B4-BE49-F238E27FC236}">
                <a16:creationId xmlns:a16="http://schemas.microsoft.com/office/drawing/2014/main" id="{0AB407B0-5E1A-BB35-FFE1-553DE4269161}"/>
              </a:ext>
            </a:extLst>
          </p:cNvPr>
          <p:cNvPicPr>
            <a:picLocks noChangeAspect="1"/>
          </p:cNvPicPr>
          <p:nvPr/>
        </p:nvPicPr>
        <p:blipFill>
          <a:blip r:embed="rId4"/>
          <a:stretch>
            <a:fillRect/>
          </a:stretch>
        </p:blipFill>
        <p:spPr>
          <a:xfrm>
            <a:off x="6547890" y="4184781"/>
            <a:ext cx="3891715" cy="2649925"/>
          </a:xfrm>
          <a:prstGeom prst="rect">
            <a:avLst/>
          </a:prstGeom>
        </p:spPr>
      </p:pic>
      <p:pic>
        <p:nvPicPr>
          <p:cNvPr id="19" name="Picture 18">
            <a:extLst>
              <a:ext uri="{FF2B5EF4-FFF2-40B4-BE49-F238E27FC236}">
                <a16:creationId xmlns:a16="http://schemas.microsoft.com/office/drawing/2014/main" id="{548F1A5E-B383-0073-2712-DFC7A02F2743}"/>
              </a:ext>
            </a:extLst>
          </p:cNvPr>
          <p:cNvPicPr>
            <a:picLocks noChangeAspect="1"/>
          </p:cNvPicPr>
          <p:nvPr/>
        </p:nvPicPr>
        <p:blipFill>
          <a:blip r:embed="rId5"/>
          <a:stretch>
            <a:fillRect/>
          </a:stretch>
        </p:blipFill>
        <p:spPr>
          <a:xfrm>
            <a:off x="8597193" y="106180"/>
            <a:ext cx="3589952" cy="4078602"/>
          </a:xfrm>
          <a:prstGeom prst="rect">
            <a:avLst/>
          </a:prstGeom>
        </p:spPr>
      </p:pic>
      <p:pic>
        <p:nvPicPr>
          <p:cNvPr id="5" name="Picture 4">
            <a:extLst>
              <a:ext uri="{FF2B5EF4-FFF2-40B4-BE49-F238E27FC236}">
                <a16:creationId xmlns:a16="http://schemas.microsoft.com/office/drawing/2014/main" id="{D9DEDF69-5D43-8C28-6FE7-D6E935888A94}"/>
              </a:ext>
            </a:extLst>
          </p:cNvPr>
          <p:cNvPicPr>
            <a:picLocks noChangeAspect="1"/>
          </p:cNvPicPr>
          <p:nvPr/>
        </p:nvPicPr>
        <p:blipFill>
          <a:blip r:embed="rId6"/>
          <a:stretch>
            <a:fillRect/>
          </a:stretch>
        </p:blipFill>
        <p:spPr>
          <a:xfrm>
            <a:off x="1805084" y="966408"/>
            <a:ext cx="4128885" cy="5529078"/>
          </a:xfrm>
          <a:prstGeom prst="rect">
            <a:avLst/>
          </a:prstGeom>
        </p:spPr>
      </p:pic>
      <p:pic>
        <p:nvPicPr>
          <p:cNvPr id="3" name="Picture 2">
            <a:extLst>
              <a:ext uri="{FF2B5EF4-FFF2-40B4-BE49-F238E27FC236}">
                <a16:creationId xmlns:a16="http://schemas.microsoft.com/office/drawing/2014/main" id="{7F6873ED-9420-5B0C-A951-069BDE811E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735" y="0"/>
            <a:ext cx="3220383" cy="181146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FEC27965-9991-AAF5-C863-7DF03AA69E02}"/>
              </a:ext>
            </a:extLst>
          </p:cNvPr>
          <p:cNvSpPr/>
          <p:nvPr/>
        </p:nvSpPr>
        <p:spPr>
          <a:xfrm>
            <a:off x="2238355" y="645602"/>
            <a:ext cx="1025427" cy="966408"/>
          </a:xfrm>
          <a:prstGeom prst="ellipse">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1619BB17-CA9A-34D8-8C71-25E1D6245818}"/>
              </a:ext>
            </a:extLst>
          </p:cNvPr>
          <p:cNvSpPr/>
          <p:nvPr/>
        </p:nvSpPr>
        <p:spPr>
          <a:xfrm>
            <a:off x="7324537" y="0"/>
            <a:ext cx="1025427" cy="966408"/>
          </a:xfrm>
          <a:prstGeom prst="ellipse">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83287677-BA43-37D3-241D-80B7B5B7DDDE}"/>
              </a:ext>
            </a:extLst>
          </p:cNvPr>
          <p:cNvSpPr/>
          <p:nvPr/>
        </p:nvSpPr>
        <p:spPr>
          <a:xfrm>
            <a:off x="8349964" y="4184780"/>
            <a:ext cx="1025427" cy="966408"/>
          </a:xfrm>
          <a:prstGeom prst="ellipse">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53D6202C-5635-5761-E096-3B30A9B5914B}"/>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6" name="Donut 5">
            <a:extLst>
              <a:ext uri="{FF2B5EF4-FFF2-40B4-BE49-F238E27FC236}">
                <a16:creationId xmlns:a16="http://schemas.microsoft.com/office/drawing/2014/main" id="{11F3AEDE-C40A-EE53-3FE6-54158B4F8F2F}"/>
              </a:ext>
            </a:extLst>
          </p:cNvPr>
          <p:cNvSpPr>
            <a:spLocks noChangeAspect="1"/>
          </p:cNvSpPr>
          <p:nvPr/>
        </p:nvSpPr>
        <p:spPr>
          <a:xfrm>
            <a:off x="-9149620" y="-10734378"/>
            <a:ext cx="23801375" cy="23726368"/>
          </a:xfrm>
          <a:prstGeom prst="donut">
            <a:avLst>
              <a:gd name="adj" fmla="val 47996"/>
            </a:avLst>
          </a:prstGeom>
          <a:solidFill>
            <a:srgbClr val="DDBCB9">
              <a:alpha val="45000"/>
            </a:srgbClr>
          </a:solidFill>
          <a:ln w="76200">
            <a:solidFill>
              <a:srgbClr val="AF3B42">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Donut 8">
            <a:extLst>
              <a:ext uri="{FF2B5EF4-FFF2-40B4-BE49-F238E27FC236}">
                <a16:creationId xmlns:a16="http://schemas.microsoft.com/office/drawing/2014/main" id="{8DF77EB3-E960-0953-D091-402B3FEA3CE3}"/>
              </a:ext>
            </a:extLst>
          </p:cNvPr>
          <p:cNvSpPr>
            <a:spLocks noChangeAspect="1"/>
          </p:cNvSpPr>
          <p:nvPr/>
        </p:nvSpPr>
        <p:spPr>
          <a:xfrm>
            <a:off x="-3038011" y="-7195200"/>
            <a:ext cx="23801375" cy="23726368"/>
          </a:xfrm>
          <a:prstGeom prst="donut">
            <a:avLst>
              <a:gd name="adj" fmla="val 47996"/>
            </a:avLst>
          </a:prstGeom>
          <a:solidFill>
            <a:schemeClr val="accent5">
              <a:lumMod val="40000"/>
              <a:lumOff val="60000"/>
              <a:alpha val="45000"/>
            </a:schemeClr>
          </a:solidFill>
          <a:ln w="76200">
            <a:solidFill>
              <a:srgbClr val="264059">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Donut 7">
            <a:extLst>
              <a:ext uri="{FF2B5EF4-FFF2-40B4-BE49-F238E27FC236}">
                <a16:creationId xmlns:a16="http://schemas.microsoft.com/office/drawing/2014/main" id="{DE3F6043-D468-8158-0151-7FBF0190EAD5}"/>
              </a:ext>
            </a:extLst>
          </p:cNvPr>
          <p:cNvSpPr>
            <a:spLocks noChangeAspect="1"/>
          </p:cNvSpPr>
          <p:nvPr/>
        </p:nvSpPr>
        <p:spPr>
          <a:xfrm>
            <a:off x="-4063438" y="-11379980"/>
            <a:ext cx="23801375" cy="23726368"/>
          </a:xfrm>
          <a:prstGeom prst="donut">
            <a:avLst>
              <a:gd name="adj" fmla="val 47996"/>
            </a:avLst>
          </a:prstGeom>
          <a:solidFill>
            <a:srgbClr val="D0FCE2">
              <a:alpha val="45000"/>
            </a:srgbClr>
          </a:solidFill>
          <a:ln w="76200">
            <a:solidFill>
              <a:srgbClr val="5A8394">
                <a:alpha val="4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828529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5" grpId="0" animBg="1"/>
      <p:bldP spid="15" grpId="1" animBg="1"/>
      <p:bldP spid="6" grpId="0" animBg="1"/>
      <p:bldP spid="6"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88EAE1-B1E7-F08D-B41D-46D6AC23DA40}"/>
              </a:ext>
            </a:extLst>
          </p:cNvPr>
          <p:cNvPicPr>
            <a:picLocks noChangeAspect="1"/>
          </p:cNvPicPr>
          <p:nvPr/>
        </p:nvPicPr>
        <p:blipFill>
          <a:blip r:embed="rId3">
            <a:alphaModFix/>
          </a:blip>
          <a:stretch>
            <a:fillRect/>
          </a:stretch>
        </p:blipFill>
        <p:spPr>
          <a:xfrm>
            <a:off x="-260850" y="186436"/>
            <a:ext cx="5180226" cy="6135056"/>
          </a:xfrm>
          <a:prstGeom prst="rect">
            <a:avLst/>
          </a:prstGeom>
        </p:spPr>
      </p:pic>
      <p:grpSp>
        <p:nvGrpSpPr>
          <p:cNvPr id="11" name="Group 10">
            <a:extLst>
              <a:ext uri="{FF2B5EF4-FFF2-40B4-BE49-F238E27FC236}">
                <a16:creationId xmlns:a16="http://schemas.microsoft.com/office/drawing/2014/main" id="{78D8F1F1-06B1-1B49-E941-CBDECD7AE24F}"/>
              </a:ext>
            </a:extLst>
          </p:cNvPr>
          <p:cNvGrpSpPr/>
          <p:nvPr/>
        </p:nvGrpSpPr>
        <p:grpSpPr>
          <a:xfrm>
            <a:off x="4919376" y="-69227"/>
            <a:ext cx="8261293" cy="6646382"/>
            <a:chOff x="4590730" y="105809"/>
            <a:chExt cx="8261293" cy="6646382"/>
          </a:xfrm>
        </p:grpSpPr>
        <p:pic>
          <p:nvPicPr>
            <p:cNvPr id="1026" name="Picture 2">
              <a:extLst>
                <a:ext uri="{FF2B5EF4-FFF2-40B4-BE49-F238E27FC236}">
                  <a16:creationId xmlns:a16="http://schemas.microsoft.com/office/drawing/2014/main" id="{C206096E-5AE2-536E-BC4A-1478B5147186}"/>
                </a:ext>
              </a:extLst>
            </p:cNvPr>
            <p:cNvPicPr>
              <a:picLocks noChangeAspect="1" noChangeArrowheads="1"/>
            </p:cNvPicPr>
            <p:nvPr/>
          </p:nvPicPr>
          <p:blipFill rotWithShape="1">
            <a:blip r:embed="rId4">
              <a:alphaModFix amt="30000"/>
              <a:extLst>
                <a:ext uri="{BEBA8EAE-BF5A-486C-A8C5-ECC9F3942E4B}">
                  <a14:imgProps xmlns:a14="http://schemas.microsoft.com/office/drawing/2010/main">
                    <a14:imgLayer r:embed="rId5">
                      <a14:imgEffect>
                        <a14:colorTemperature colorTemp="6000"/>
                      </a14:imgEffect>
                      <a14:imgEffect>
                        <a14:brightnessContrast contrast="5000"/>
                      </a14:imgEffect>
                    </a14:imgLayer>
                  </a14:imgProps>
                </a:ext>
                <a:ext uri="{28A0092B-C50C-407E-A947-70E740481C1C}">
                  <a14:useLocalDpi xmlns:a14="http://schemas.microsoft.com/office/drawing/2010/main" val="0"/>
                </a:ext>
              </a:extLst>
            </a:blip>
            <a:srcRect l="-1" r="18024"/>
            <a:stretch/>
          </p:blipFill>
          <p:spPr bwMode="auto">
            <a:xfrm flipH="1">
              <a:off x="4679215" y="105809"/>
              <a:ext cx="8172808" cy="664638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5400000" algn="ctr" rotWithShape="0">
                <a:srgbClr val="000000">
                  <a:alpha val="0"/>
                </a:srgbClr>
              </a:outerShdw>
              <a:softEdge rad="0"/>
            </a:effectLst>
          </p:spPr>
        </p:pic>
        <p:sp>
          <p:nvSpPr>
            <p:cNvPr id="7" name="Rectangle 6">
              <a:extLst>
                <a:ext uri="{FF2B5EF4-FFF2-40B4-BE49-F238E27FC236}">
                  <a16:creationId xmlns:a16="http://schemas.microsoft.com/office/drawing/2014/main" id="{F05A1735-6EF2-7D21-949C-CB8D3F1808DE}"/>
                </a:ext>
              </a:extLst>
            </p:cNvPr>
            <p:cNvSpPr/>
            <p:nvPr/>
          </p:nvSpPr>
          <p:spPr>
            <a:xfrm>
              <a:off x="4590730" y="105809"/>
              <a:ext cx="3841731" cy="6646382"/>
            </a:xfrm>
            <a:prstGeom prst="rect">
              <a:avLst/>
            </a:prstGeom>
            <a:gradFill flip="none" rotWithShape="1">
              <a:gsLst>
                <a:gs pos="0">
                  <a:schemeClr val="bg1">
                    <a:alpha val="0"/>
                  </a:schemeClr>
                </a:gs>
                <a:gs pos="36000">
                  <a:srgbClr val="FBFCFE">
                    <a:alpha val="48000"/>
                  </a:srgbClr>
                </a:gs>
                <a:gs pos="97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TextBox 9">
            <a:extLst>
              <a:ext uri="{FF2B5EF4-FFF2-40B4-BE49-F238E27FC236}">
                <a16:creationId xmlns:a16="http://schemas.microsoft.com/office/drawing/2014/main" id="{90B0A2A0-95C5-31CD-90E2-DF87593B25E6}"/>
              </a:ext>
            </a:extLst>
          </p:cNvPr>
          <p:cNvSpPr txBox="1"/>
          <p:nvPr/>
        </p:nvSpPr>
        <p:spPr>
          <a:xfrm>
            <a:off x="6096000" y="1987672"/>
            <a:ext cx="6428232" cy="3785652"/>
          </a:xfrm>
          <a:prstGeom prst="rect">
            <a:avLst/>
          </a:prstGeom>
          <a:noFill/>
        </p:spPr>
        <p:txBody>
          <a:bodyPr wrap="square" rtlCol="0">
            <a:spAutoFit/>
          </a:bodyPr>
          <a:lstStyle/>
          <a:p>
            <a:r>
              <a:rPr lang="en-CA" sz="6000" u="sng">
                <a:ln w="0"/>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Open Sans SemiBold" panose="020B0706030804020204" pitchFamily="34" charset="0"/>
              </a:rPr>
              <a:t>Understanding </a:t>
            </a:r>
          </a:p>
          <a:p>
            <a:r>
              <a:rPr lang="en-CA" sz="6000" u="sng">
                <a:ln w="0"/>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Open Sans SemiBold" panose="020B0706030804020204" pitchFamily="34" charset="0"/>
              </a:rPr>
              <a:t>the</a:t>
            </a:r>
          </a:p>
          <a:p>
            <a:r>
              <a:rPr lang="en-CA" sz="6000" u="sng">
                <a:ln w="0"/>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Open Sans SemiBold" panose="020B0706030804020204" pitchFamily="34" charset="0"/>
              </a:rPr>
              <a:t>Standard </a:t>
            </a:r>
          </a:p>
          <a:p>
            <a:r>
              <a:rPr lang="en-CA" sz="6000" u="sng">
                <a:ln w="0"/>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Open Sans SemiBold" panose="020B0706030804020204" pitchFamily="34" charset="0"/>
              </a:rPr>
              <a:t>Model</a:t>
            </a:r>
          </a:p>
        </p:txBody>
      </p:sp>
      <p:pic>
        <p:nvPicPr>
          <p:cNvPr id="2" name="Picture 4">
            <a:extLst>
              <a:ext uri="{FF2B5EF4-FFF2-40B4-BE49-F238E27FC236}">
                <a16:creationId xmlns:a16="http://schemas.microsoft.com/office/drawing/2014/main" id="{03486289-E2A6-D1BB-606E-B700B62F6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80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14</a:t>
            </a:fld>
            <a:endParaRPr lang="en-CA"/>
          </a:p>
        </p:txBody>
      </p:sp>
      <p:sp>
        <p:nvSpPr>
          <p:cNvPr id="2" name="Oval 1">
            <a:extLst>
              <a:ext uri="{FF2B5EF4-FFF2-40B4-BE49-F238E27FC236}">
                <a16:creationId xmlns:a16="http://schemas.microsoft.com/office/drawing/2014/main" id="{A47E7E74-C6AB-05F9-903E-62D8F1A5B732}"/>
              </a:ext>
            </a:extLst>
          </p:cNvPr>
          <p:cNvSpPr/>
          <p:nvPr/>
        </p:nvSpPr>
        <p:spPr>
          <a:xfrm>
            <a:off x="5289083" y="4819852"/>
            <a:ext cx="750770" cy="745957"/>
          </a:xfrm>
          <a:prstGeom prst="ellipse">
            <a:avLst/>
          </a:prstGeom>
          <a:solidFill>
            <a:schemeClr val="accent4"/>
          </a:solidFill>
          <a:ln w="1619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A3D719A7-A55C-063E-5FC9-5D1B24925CE0}"/>
              </a:ext>
            </a:extLst>
          </p:cNvPr>
          <p:cNvSpPr/>
          <p:nvPr/>
        </p:nvSpPr>
        <p:spPr>
          <a:xfrm>
            <a:off x="6001351" y="5079734"/>
            <a:ext cx="7613910" cy="220686"/>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18A8B536-8169-8369-96C4-87CF6168061E}"/>
              </a:ext>
            </a:extLst>
          </p:cNvPr>
          <p:cNvSpPr txBox="1"/>
          <p:nvPr/>
        </p:nvSpPr>
        <p:spPr>
          <a:xfrm>
            <a:off x="2613259" y="2088682"/>
            <a:ext cx="6179419" cy="1785104"/>
          </a:xfrm>
          <a:prstGeom prst="rect">
            <a:avLst/>
          </a:prstGeom>
          <a:noFill/>
        </p:spPr>
        <p:txBody>
          <a:bodyPr wrap="square" rtlCol="0">
            <a:spAutoFit/>
          </a:bodyPr>
          <a:lstStyle/>
          <a:p>
            <a:pPr algn="ctr"/>
            <a:r>
              <a:rPr lang="en-CA" sz="11000">
                <a:latin typeface="Segoe UI Black" panose="020B0A02040204020203" pitchFamily="34" charset="0"/>
                <a:ea typeface="Segoe UI Black" panose="020B0A02040204020203" pitchFamily="34" charset="0"/>
              </a:rPr>
              <a:t>1900</a:t>
            </a:r>
          </a:p>
        </p:txBody>
      </p:sp>
      <p:sp>
        <p:nvSpPr>
          <p:cNvPr id="8" name="Oval 7">
            <a:extLst>
              <a:ext uri="{FF2B5EF4-FFF2-40B4-BE49-F238E27FC236}">
                <a16:creationId xmlns:a16="http://schemas.microsoft.com/office/drawing/2014/main" id="{3209C931-D255-49E4-190A-0135AC17DDB6}"/>
              </a:ext>
            </a:extLst>
          </p:cNvPr>
          <p:cNvSpPr/>
          <p:nvPr/>
        </p:nvSpPr>
        <p:spPr>
          <a:xfrm>
            <a:off x="10897372" y="4901372"/>
            <a:ext cx="585752" cy="582915"/>
          </a:xfrm>
          <a:prstGeom prst="ellipse">
            <a:avLst/>
          </a:prstGeom>
          <a:solidFill>
            <a:schemeClr val="accent4"/>
          </a:solidFill>
          <a:ln w="1174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B3EA7B43-B111-7F68-B3C6-0FC6222370C7}"/>
              </a:ext>
            </a:extLst>
          </p:cNvPr>
          <p:cNvSpPr txBox="1"/>
          <p:nvPr/>
        </p:nvSpPr>
        <p:spPr>
          <a:xfrm>
            <a:off x="10120792" y="3903333"/>
            <a:ext cx="2138911" cy="923330"/>
          </a:xfrm>
          <a:prstGeom prst="rect">
            <a:avLst/>
          </a:prstGeom>
          <a:noFill/>
        </p:spPr>
        <p:txBody>
          <a:bodyPr wrap="square" rtlCol="0">
            <a:spAutoFit/>
          </a:bodyPr>
          <a:lstStyle/>
          <a:p>
            <a:pPr algn="ctr"/>
            <a:r>
              <a:rPr lang="en-CA" sz="5400">
                <a:latin typeface="Segoe UI Black" panose="020B0A02040204020203" pitchFamily="34" charset="0"/>
                <a:ea typeface="Segoe UI Black" panose="020B0A02040204020203" pitchFamily="34" charset="0"/>
              </a:rPr>
              <a:t>1905</a:t>
            </a:r>
          </a:p>
        </p:txBody>
      </p:sp>
      <p:pic>
        <p:nvPicPr>
          <p:cNvPr id="6" name="Picture 4">
            <a:extLst>
              <a:ext uri="{FF2B5EF4-FFF2-40B4-BE49-F238E27FC236}">
                <a16:creationId xmlns:a16="http://schemas.microsoft.com/office/drawing/2014/main" id="{A9F64D4C-A3DB-A8B5-24F0-A5A2D0A48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4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15</a:t>
            </a:fld>
            <a:endParaRPr lang="en-CA"/>
          </a:p>
        </p:txBody>
      </p:sp>
      <p:sp>
        <p:nvSpPr>
          <p:cNvPr id="2" name="Oval 1">
            <a:extLst>
              <a:ext uri="{FF2B5EF4-FFF2-40B4-BE49-F238E27FC236}">
                <a16:creationId xmlns:a16="http://schemas.microsoft.com/office/drawing/2014/main" id="{A47E7E74-C6AB-05F9-903E-62D8F1A5B732}"/>
              </a:ext>
            </a:extLst>
          </p:cNvPr>
          <p:cNvSpPr/>
          <p:nvPr/>
        </p:nvSpPr>
        <p:spPr>
          <a:xfrm>
            <a:off x="5322772" y="307216"/>
            <a:ext cx="543825" cy="536607"/>
          </a:xfrm>
          <a:prstGeom prst="ellipse">
            <a:avLst/>
          </a:prstGeom>
          <a:solidFill>
            <a:schemeClr val="accent4"/>
          </a:solidFill>
          <a:ln w="984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933FA08B-D03A-B95E-8AC2-F02A37747A60}"/>
              </a:ext>
            </a:extLst>
          </p:cNvPr>
          <p:cNvSpPr/>
          <p:nvPr/>
        </p:nvSpPr>
        <p:spPr>
          <a:xfrm>
            <a:off x="4240020" y="1003619"/>
            <a:ext cx="7702936" cy="5530244"/>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A3D719A7-A55C-063E-5FC9-5D1B24925CE0}"/>
              </a:ext>
            </a:extLst>
          </p:cNvPr>
          <p:cNvSpPr/>
          <p:nvPr/>
        </p:nvSpPr>
        <p:spPr>
          <a:xfrm>
            <a:off x="5866597" y="509345"/>
            <a:ext cx="6325403" cy="132348"/>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50091ADA-9C4C-713F-2EDD-9241754A5A55}"/>
              </a:ext>
            </a:extLst>
          </p:cNvPr>
          <p:cNvSpPr txBox="1"/>
          <p:nvPr/>
        </p:nvSpPr>
        <p:spPr>
          <a:xfrm>
            <a:off x="2504974" y="903077"/>
            <a:ext cx="6179419" cy="923330"/>
          </a:xfrm>
          <a:prstGeom prst="rect">
            <a:avLst/>
          </a:prstGeom>
          <a:noFill/>
        </p:spPr>
        <p:txBody>
          <a:bodyPr wrap="square" rtlCol="0">
            <a:spAutoFit/>
          </a:bodyPr>
          <a:lstStyle/>
          <a:p>
            <a:pPr algn="ctr"/>
            <a:r>
              <a:rPr lang="en-CA" sz="5400" u="sng">
                <a:latin typeface="Segoe UI Black" panose="020B0A02040204020203" pitchFamily="34" charset="0"/>
                <a:ea typeface="Segoe UI Black" panose="020B0A02040204020203" pitchFamily="34" charset="0"/>
              </a:rPr>
              <a:t>1900</a:t>
            </a:r>
          </a:p>
        </p:txBody>
      </p:sp>
      <p:pic>
        <p:nvPicPr>
          <p:cNvPr id="9" name="Picture 8">
            <a:extLst>
              <a:ext uri="{FF2B5EF4-FFF2-40B4-BE49-F238E27FC236}">
                <a16:creationId xmlns:a16="http://schemas.microsoft.com/office/drawing/2014/main" id="{D437723C-512E-2AAA-EFB2-D835CFCB50DD}"/>
              </a:ext>
            </a:extLst>
          </p:cNvPr>
          <p:cNvPicPr>
            <a:picLocks noChangeAspect="1"/>
          </p:cNvPicPr>
          <p:nvPr/>
        </p:nvPicPr>
        <p:blipFill rotWithShape="1">
          <a:blip r:embed="rId3"/>
          <a:srcRect l="4784"/>
          <a:stretch/>
        </p:blipFill>
        <p:spPr>
          <a:xfrm>
            <a:off x="-31208" y="1715017"/>
            <a:ext cx="4270844" cy="2680629"/>
          </a:xfrm>
          <a:prstGeom prst="rect">
            <a:avLst/>
          </a:prstGeom>
        </p:spPr>
      </p:pic>
      <p:sp>
        <p:nvSpPr>
          <p:cNvPr id="12" name="TextBox 11">
            <a:extLst>
              <a:ext uri="{FF2B5EF4-FFF2-40B4-BE49-F238E27FC236}">
                <a16:creationId xmlns:a16="http://schemas.microsoft.com/office/drawing/2014/main" id="{233C6B96-4201-1D98-DB61-15C93C0A390B}"/>
              </a:ext>
            </a:extLst>
          </p:cNvPr>
          <p:cNvSpPr txBox="1"/>
          <p:nvPr/>
        </p:nvSpPr>
        <p:spPr>
          <a:xfrm>
            <a:off x="4431320" y="1822161"/>
            <a:ext cx="7366928" cy="4524315"/>
          </a:xfrm>
          <a:prstGeom prst="rect">
            <a:avLst/>
          </a:prstGeom>
          <a:noFill/>
        </p:spPr>
        <p:txBody>
          <a:bodyPr wrap="square" lIns="91440" tIns="45720" rIns="91440" bIns="45720" anchor="t">
            <a:spAutoFit/>
          </a:bodyPr>
          <a:lstStyle/>
          <a:p>
            <a:pPr marL="285750" indent="-285750">
              <a:buFont typeface="Calibri"/>
              <a:buChar char="-"/>
            </a:pPr>
            <a:r>
              <a:rPr lang="en-US" sz="2400">
                <a:solidFill>
                  <a:srgbClr val="000000"/>
                </a:solidFill>
                <a:latin typeface="Calibri Light"/>
                <a:cs typeface="Calibri Light"/>
              </a:rPr>
              <a:t>Scientists</a:t>
            </a:r>
            <a:r>
              <a:rPr lang="en-US" sz="2400" b="0" i="0">
                <a:solidFill>
                  <a:srgbClr val="000000"/>
                </a:solidFill>
                <a:effectLst/>
                <a:latin typeface="Calibri Light"/>
                <a:cs typeface="Calibri Light"/>
              </a:rPr>
              <a:t> believed they had most of the fundamental laws of physics figured out. People trusted Newtonian laws of motion and knew that atoms were the building blocks of nature.</a:t>
            </a:r>
            <a:endParaRPr lang="en-CA" sz="2400">
              <a:solidFill>
                <a:srgbClr val="000000"/>
              </a:solidFill>
              <a:latin typeface="Calibri Light"/>
              <a:cs typeface="Calibri Light"/>
            </a:endParaRPr>
          </a:p>
          <a:p>
            <a:pPr marL="285750" indent="-285750">
              <a:buFont typeface="Calibri"/>
              <a:buChar char="-"/>
            </a:pPr>
            <a:endParaRPr lang="en-US" sz="2400">
              <a:solidFill>
                <a:srgbClr val="000000"/>
              </a:solidFill>
              <a:latin typeface="Calibri Light"/>
              <a:cs typeface="Calibri Light"/>
            </a:endParaRPr>
          </a:p>
          <a:p>
            <a:pPr marL="285750" indent="-285750">
              <a:buFont typeface="Calibri"/>
              <a:buChar char="-"/>
            </a:pPr>
            <a:r>
              <a:rPr lang="en-US" sz="2400">
                <a:solidFill>
                  <a:srgbClr val="000000"/>
                </a:solidFill>
                <a:latin typeface="Calibri Light"/>
                <a:cs typeface="Calibri Light"/>
              </a:rPr>
              <a:t>J</a:t>
            </a:r>
            <a:r>
              <a:rPr lang="en-US" sz="2400" b="0" i="0">
                <a:solidFill>
                  <a:srgbClr val="000000"/>
                </a:solidFill>
                <a:effectLst/>
                <a:latin typeface="Calibri Light"/>
                <a:cs typeface="Calibri Light"/>
              </a:rPr>
              <a:t>.J. Thompson’s “Plum Pudding” model was the accepted model of the atom. The Plum Pudding model postulated the atom as a positively charged sphere containing negatively charged particles (electrons).</a:t>
            </a:r>
            <a:r>
              <a:rPr lang="en-US" sz="2400">
                <a:solidFill>
                  <a:srgbClr val="000000"/>
                </a:solidFill>
                <a:latin typeface="Calibri Light"/>
                <a:cs typeface="Calibri Light"/>
              </a:rPr>
              <a:t> </a:t>
            </a:r>
            <a:endParaRPr lang="en-CA" sz="2400">
              <a:solidFill>
                <a:srgbClr val="000000"/>
              </a:solidFill>
              <a:latin typeface="Calibri Light"/>
              <a:cs typeface="Calibri Light"/>
            </a:endParaRPr>
          </a:p>
          <a:p>
            <a:pPr marL="285750" indent="-285750">
              <a:buFont typeface="Calibri"/>
              <a:buChar char="-"/>
            </a:pPr>
            <a:endParaRPr lang="en-US" sz="2400">
              <a:solidFill>
                <a:srgbClr val="000000"/>
              </a:solidFill>
              <a:latin typeface="Calibri Light"/>
              <a:cs typeface="Calibri Light"/>
            </a:endParaRPr>
          </a:p>
          <a:p>
            <a:pPr marL="285750" indent="-285750">
              <a:buFont typeface="Calibri"/>
              <a:buChar char="-"/>
            </a:pPr>
            <a:r>
              <a:rPr lang="en-US" sz="2400" b="0" i="0">
                <a:solidFill>
                  <a:srgbClr val="000000"/>
                </a:solidFill>
                <a:effectLst/>
                <a:latin typeface="Calibri Light"/>
                <a:cs typeface="Calibri Light"/>
              </a:rPr>
              <a:t>At the end of this year Max Planck suggested that radiation is quantized (it comes in little packages). </a:t>
            </a:r>
            <a:endParaRPr lang="en-CA" sz="2400">
              <a:latin typeface="Calibri Light"/>
              <a:cs typeface="Calibri Light"/>
            </a:endParaRPr>
          </a:p>
        </p:txBody>
      </p:sp>
      <p:sp>
        <p:nvSpPr>
          <p:cNvPr id="11" name="TextBox 10">
            <a:extLst>
              <a:ext uri="{FF2B5EF4-FFF2-40B4-BE49-F238E27FC236}">
                <a16:creationId xmlns:a16="http://schemas.microsoft.com/office/drawing/2014/main" id="{D62143F3-1DB9-685F-0609-3C1867FE4659}"/>
              </a:ext>
            </a:extLst>
          </p:cNvPr>
          <p:cNvSpPr txBox="1"/>
          <p:nvPr/>
        </p:nvSpPr>
        <p:spPr>
          <a:xfrm>
            <a:off x="0" y="4482042"/>
            <a:ext cx="4254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Open Sans"/>
                <a:cs typeface="Open Sans"/>
              </a:rPr>
              <a:t>"Plum Pudding" model of the atom.</a:t>
            </a:r>
          </a:p>
        </p:txBody>
      </p:sp>
      <p:pic>
        <p:nvPicPr>
          <p:cNvPr id="6" name="Picture 4">
            <a:extLst>
              <a:ext uri="{FF2B5EF4-FFF2-40B4-BE49-F238E27FC236}">
                <a16:creationId xmlns:a16="http://schemas.microsoft.com/office/drawing/2014/main" id="{6BA1FAF5-2158-044D-B743-B42D8D1C2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96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71203D5-76B6-1D8B-22E6-8144A10024CE}"/>
              </a:ext>
            </a:extLst>
          </p:cNvPr>
          <p:cNvSpPr/>
          <p:nvPr/>
        </p:nvSpPr>
        <p:spPr>
          <a:xfrm>
            <a:off x="-97867" y="5055284"/>
            <a:ext cx="12466008" cy="262141"/>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16</a:t>
            </a:fld>
            <a:endParaRPr lang="en-CA"/>
          </a:p>
        </p:txBody>
      </p:sp>
      <p:sp>
        <p:nvSpPr>
          <p:cNvPr id="10" name="TextBox 9">
            <a:extLst>
              <a:ext uri="{FF2B5EF4-FFF2-40B4-BE49-F238E27FC236}">
                <a16:creationId xmlns:a16="http://schemas.microsoft.com/office/drawing/2014/main" id="{3E30D302-80C1-4356-C927-A88B6A0E66D7}"/>
              </a:ext>
            </a:extLst>
          </p:cNvPr>
          <p:cNvSpPr txBox="1"/>
          <p:nvPr/>
        </p:nvSpPr>
        <p:spPr>
          <a:xfrm>
            <a:off x="10120792" y="3903333"/>
            <a:ext cx="2138911" cy="923330"/>
          </a:xfrm>
          <a:prstGeom prst="rect">
            <a:avLst/>
          </a:prstGeom>
          <a:noFill/>
        </p:spPr>
        <p:txBody>
          <a:bodyPr wrap="square" rtlCol="0">
            <a:spAutoFit/>
          </a:bodyPr>
          <a:lstStyle/>
          <a:p>
            <a:pPr algn="ctr"/>
            <a:r>
              <a:rPr lang="en-CA" sz="5400">
                <a:latin typeface="Segoe UI Black" panose="020B0A02040204020203" pitchFamily="34" charset="0"/>
                <a:ea typeface="Segoe UI Black" panose="020B0A02040204020203" pitchFamily="34" charset="0"/>
              </a:rPr>
              <a:t>1911</a:t>
            </a:r>
          </a:p>
        </p:txBody>
      </p:sp>
      <p:sp>
        <p:nvSpPr>
          <p:cNvPr id="11" name="Oval 10">
            <a:extLst>
              <a:ext uri="{FF2B5EF4-FFF2-40B4-BE49-F238E27FC236}">
                <a16:creationId xmlns:a16="http://schemas.microsoft.com/office/drawing/2014/main" id="{F8D7C749-6B9F-51F9-DCCA-8E0B7DD600A1}"/>
              </a:ext>
            </a:extLst>
          </p:cNvPr>
          <p:cNvSpPr/>
          <p:nvPr/>
        </p:nvSpPr>
        <p:spPr>
          <a:xfrm>
            <a:off x="915268" y="4888426"/>
            <a:ext cx="585752" cy="595861"/>
          </a:xfrm>
          <a:prstGeom prst="ellipse">
            <a:avLst/>
          </a:prstGeom>
          <a:solidFill>
            <a:schemeClr val="accent4"/>
          </a:solidFill>
          <a:ln w="984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90D4C606-7974-A213-A3DD-AE846E010C15}"/>
              </a:ext>
            </a:extLst>
          </p:cNvPr>
          <p:cNvSpPr txBox="1"/>
          <p:nvPr/>
        </p:nvSpPr>
        <p:spPr>
          <a:xfrm>
            <a:off x="-1881566" y="3936681"/>
            <a:ext cx="6179419" cy="923330"/>
          </a:xfrm>
          <a:prstGeom prst="rect">
            <a:avLst/>
          </a:prstGeom>
          <a:noFill/>
        </p:spPr>
        <p:txBody>
          <a:bodyPr wrap="square" rtlCol="0">
            <a:spAutoFit/>
          </a:bodyPr>
          <a:lstStyle/>
          <a:p>
            <a:pPr algn="ctr"/>
            <a:r>
              <a:rPr lang="en-CA" sz="5400">
                <a:latin typeface="Segoe UI Black" panose="020B0A02040204020203" pitchFamily="34" charset="0"/>
                <a:ea typeface="Segoe UI Black" panose="020B0A02040204020203" pitchFamily="34" charset="0"/>
              </a:rPr>
              <a:t>1900</a:t>
            </a:r>
          </a:p>
        </p:txBody>
      </p:sp>
      <p:sp>
        <p:nvSpPr>
          <p:cNvPr id="15" name="Oval 14">
            <a:extLst>
              <a:ext uri="{FF2B5EF4-FFF2-40B4-BE49-F238E27FC236}">
                <a16:creationId xmlns:a16="http://schemas.microsoft.com/office/drawing/2014/main" id="{BB42F4B8-7B99-5EEE-53A4-DD7AD1707530}"/>
              </a:ext>
            </a:extLst>
          </p:cNvPr>
          <p:cNvSpPr/>
          <p:nvPr/>
        </p:nvSpPr>
        <p:spPr>
          <a:xfrm>
            <a:off x="5682977" y="4782889"/>
            <a:ext cx="826046" cy="806933"/>
          </a:xfrm>
          <a:prstGeom prst="ellipse">
            <a:avLst/>
          </a:prstGeom>
          <a:solidFill>
            <a:schemeClr val="accent4"/>
          </a:solidFill>
          <a:ln w="1174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CADE309A-275C-3025-AA6A-CBDDBBDA9BE7}"/>
              </a:ext>
            </a:extLst>
          </p:cNvPr>
          <p:cNvSpPr txBox="1"/>
          <p:nvPr/>
        </p:nvSpPr>
        <p:spPr>
          <a:xfrm>
            <a:off x="4104685" y="2579894"/>
            <a:ext cx="4060905" cy="1785104"/>
          </a:xfrm>
          <a:prstGeom prst="rect">
            <a:avLst/>
          </a:prstGeom>
          <a:noFill/>
        </p:spPr>
        <p:txBody>
          <a:bodyPr wrap="square" rtlCol="0">
            <a:spAutoFit/>
          </a:bodyPr>
          <a:lstStyle/>
          <a:p>
            <a:pPr algn="ctr"/>
            <a:r>
              <a:rPr lang="en-CA" sz="11000">
                <a:latin typeface="Segoe UI Black" panose="020B0A02040204020203" pitchFamily="34" charset="0"/>
                <a:ea typeface="Segoe UI Black" panose="020B0A02040204020203" pitchFamily="34" charset="0"/>
              </a:rPr>
              <a:t>1905</a:t>
            </a:r>
          </a:p>
        </p:txBody>
      </p:sp>
      <p:sp>
        <p:nvSpPr>
          <p:cNvPr id="9" name="Oval 8">
            <a:extLst>
              <a:ext uri="{FF2B5EF4-FFF2-40B4-BE49-F238E27FC236}">
                <a16:creationId xmlns:a16="http://schemas.microsoft.com/office/drawing/2014/main" id="{8F0A70E6-3E7E-6E0A-6842-FB01DFC1EC9F}"/>
              </a:ext>
            </a:extLst>
          </p:cNvPr>
          <p:cNvSpPr/>
          <p:nvPr/>
        </p:nvSpPr>
        <p:spPr>
          <a:xfrm>
            <a:off x="10897372" y="4901372"/>
            <a:ext cx="585752" cy="582915"/>
          </a:xfrm>
          <a:prstGeom prst="ellipse">
            <a:avLst/>
          </a:prstGeom>
          <a:solidFill>
            <a:schemeClr val="accent4"/>
          </a:solidFill>
          <a:ln w="1174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4">
            <a:extLst>
              <a:ext uri="{FF2B5EF4-FFF2-40B4-BE49-F238E27FC236}">
                <a16:creationId xmlns:a16="http://schemas.microsoft.com/office/drawing/2014/main" id="{56043709-15C2-A4E5-9438-01C9C9FF2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110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a suit standing in front of a chalkboard&#10;&#10;Description automatically generated">
            <a:extLst>
              <a:ext uri="{FF2B5EF4-FFF2-40B4-BE49-F238E27FC236}">
                <a16:creationId xmlns:a16="http://schemas.microsoft.com/office/drawing/2014/main" id="{9ED3C6EA-13FF-9790-EB02-ACC44C2E93A8}"/>
              </a:ext>
            </a:extLst>
          </p:cNvPr>
          <p:cNvPicPr>
            <a:picLocks noChangeAspect="1"/>
          </p:cNvPicPr>
          <p:nvPr/>
        </p:nvPicPr>
        <p:blipFill>
          <a:blip r:embed="rId3"/>
          <a:stretch>
            <a:fillRect/>
          </a:stretch>
        </p:blipFill>
        <p:spPr>
          <a:xfrm>
            <a:off x="-1003470" y="1053042"/>
            <a:ext cx="4134189" cy="5296958"/>
          </a:xfrm>
          <a:prstGeom prst="rect">
            <a:avLst/>
          </a:prstGeom>
        </p:spPr>
      </p:pic>
      <p:sp>
        <p:nvSpPr>
          <p:cNvPr id="7" name="Rectangle 6">
            <a:extLst>
              <a:ext uri="{FF2B5EF4-FFF2-40B4-BE49-F238E27FC236}">
                <a16:creationId xmlns:a16="http://schemas.microsoft.com/office/drawing/2014/main" id="{D69423C5-70F1-7EA7-A15F-5DB960B5E748}"/>
              </a:ext>
            </a:extLst>
          </p:cNvPr>
          <p:cNvSpPr/>
          <p:nvPr/>
        </p:nvSpPr>
        <p:spPr>
          <a:xfrm>
            <a:off x="2472857" y="1045952"/>
            <a:ext cx="6750438" cy="530270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17</a:t>
            </a:fld>
            <a:endParaRPr lang="en-CA"/>
          </a:p>
        </p:txBody>
      </p:sp>
      <p:sp>
        <p:nvSpPr>
          <p:cNvPr id="4" name="Rectangle 3">
            <a:extLst>
              <a:ext uri="{FF2B5EF4-FFF2-40B4-BE49-F238E27FC236}">
                <a16:creationId xmlns:a16="http://schemas.microsoft.com/office/drawing/2014/main" id="{A3D719A7-A55C-063E-5FC9-5D1B24925CE0}"/>
              </a:ext>
            </a:extLst>
          </p:cNvPr>
          <p:cNvSpPr/>
          <p:nvPr/>
        </p:nvSpPr>
        <p:spPr>
          <a:xfrm>
            <a:off x="-1518833" y="508000"/>
            <a:ext cx="13710834" cy="133693"/>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A47E7E74-C6AB-05F9-903E-62D8F1A5B732}"/>
              </a:ext>
            </a:extLst>
          </p:cNvPr>
          <p:cNvSpPr/>
          <p:nvPr/>
        </p:nvSpPr>
        <p:spPr>
          <a:xfrm>
            <a:off x="5322772" y="307216"/>
            <a:ext cx="543825" cy="536607"/>
          </a:xfrm>
          <a:prstGeom prst="ellipse">
            <a:avLst/>
          </a:prstGeom>
          <a:solidFill>
            <a:schemeClr val="accent4"/>
          </a:solidFill>
          <a:ln w="984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50091ADA-9C4C-713F-2EDD-9241754A5A55}"/>
              </a:ext>
            </a:extLst>
          </p:cNvPr>
          <p:cNvSpPr txBox="1"/>
          <p:nvPr/>
        </p:nvSpPr>
        <p:spPr>
          <a:xfrm>
            <a:off x="2504974" y="1045952"/>
            <a:ext cx="6179419" cy="923330"/>
          </a:xfrm>
          <a:prstGeom prst="rect">
            <a:avLst/>
          </a:prstGeom>
          <a:noFill/>
        </p:spPr>
        <p:txBody>
          <a:bodyPr wrap="square" rtlCol="0">
            <a:spAutoFit/>
          </a:bodyPr>
          <a:lstStyle/>
          <a:p>
            <a:pPr algn="ctr"/>
            <a:r>
              <a:rPr lang="en-CA" sz="5400" u="sng">
                <a:latin typeface="Segoe UI Black" panose="020B0A02040204020203" pitchFamily="34" charset="0"/>
                <a:ea typeface="Segoe UI Black" panose="020B0A02040204020203" pitchFamily="34" charset="0"/>
              </a:rPr>
              <a:t>1905</a:t>
            </a:r>
          </a:p>
        </p:txBody>
      </p:sp>
      <p:sp>
        <p:nvSpPr>
          <p:cNvPr id="9" name="TextBox 8">
            <a:extLst>
              <a:ext uri="{FF2B5EF4-FFF2-40B4-BE49-F238E27FC236}">
                <a16:creationId xmlns:a16="http://schemas.microsoft.com/office/drawing/2014/main" id="{71733414-7A08-FA62-B0F4-D1C9AC085425}"/>
              </a:ext>
            </a:extLst>
          </p:cNvPr>
          <p:cNvSpPr txBox="1"/>
          <p:nvPr/>
        </p:nvSpPr>
        <p:spPr>
          <a:xfrm>
            <a:off x="2565632" y="1965249"/>
            <a:ext cx="6598734" cy="4154984"/>
          </a:xfrm>
          <a:prstGeom prst="rect">
            <a:avLst/>
          </a:prstGeom>
          <a:noFill/>
        </p:spPr>
        <p:txBody>
          <a:bodyPr wrap="square" lIns="91440" tIns="45720" rIns="91440" bIns="45720" anchor="t">
            <a:spAutoFit/>
          </a:bodyPr>
          <a:lstStyle/>
          <a:p>
            <a:pPr marL="285750" indent="-285750">
              <a:buFont typeface="Calibri"/>
              <a:buChar char="-"/>
            </a:pPr>
            <a:r>
              <a:rPr lang="en-US" sz="2400">
                <a:solidFill>
                  <a:srgbClr val="000000"/>
                </a:solidFill>
                <a:latin typeface="Calibri Light"/>
                <a:cs typeface="Calibri Light"/>
              </a:rPr>
              <a:t>Einstein’s </a:t>
            </a:r>
            <a:r>
              <a:rPr lang="en-US" sz="2400" b="0" i="0">
                <a:solidFill>
                  <a:srgbClr val="000000"/>
                </a:solidFill>
                <a:effectLst/>
                <a:latin typeface="Calibri Light"/>
                <a:cs typeface="Calibri Light"/>
              </a:rPr>
              <a:t>theory of relativity was published and changed our understanding of fundamental physics concepts. Albert Einstein was one of few scientists to take </a:t>
            </a:r>
            <a:r>
              <a:rPr lang="en-US" sz="2400">
                <a:solidFill>
                  <a:srgbClr val="000000"/>
                </a:solidFill>
                <a:latin typeface="Calibri Light"/>
                <a:cs typeface="Calibri Light"/>
              </a:rPr>
              <a:t>Planck’s</a:t>
            </a:r>
            <a:r>
              <a:rPr lang="en-US" sz="2400" b="0" i="0">
                <a:solidFill>
                  <a:srgbClr val="000000"/>
                </a:solidFill>
                <a:effectLst/>
                <a:latin typeface="Calibri Light"/>
                <a:cs typeface="Calibri Light"/>
              </a:rPr>
              <a:t> ideas seriously and proposed a quantum (or package) of light, called a photon, which behaves like a particle.</a:t>
            </a:r>
            <a:r>
              <a:rPr lang="en-US" sz="2400">
                <a:solidFill>
                  <a:srgbClr val="000000"/>
                </a:solidFill>
                <a:latin typeface="Calibri Light"/>
                <a:cs typeface="Calibri Light"/>
              </a:rPr>
              <a:t> </a:t>
            </a:r>
            <a:endParaRPr lang="en-CA" sz="2400">
              <a:solidFill>
                <a:srgbClr val="000000"/>
              </a:solidFill>
              <a:latin typeface="Calibri Light"/>
              <a:cs typeface="Calibri Light"/>
            </a:endParaRPr>
          </a:p>
          <a:p>
            <a:pPr marL="285750" indent="-285750">
              <a:buFont typeface="Calibri"/>
              <a:buChar char="-"/>
            </a:pPr>
            <a:endParaRPr lang="en-US" sz="2400">
              <a:solidFill>
                <a:srgbClr val="000000"/>
              </a:solidFill>
              <a:latin typeface="Calibri Light"/>
              <a:cs typeface="Calibri Light"/>
            </a:endParaRPr>
          </a:p>
          <a:p>
            <a:pPr marL="285750" indent="-285750">
              <a:buFont typeface="Calibri"/>
              <a:buChar char="-"/>
            </a:pPr>
            <a:r>
              <a:rPr lang="en-US" sz="2400" b="0" i="0">
                <a:solidFill>
                  <a:srgbClr val="000000"/>
                </a:solidFill>
                <a:effectLst/>
                <a:latin typeface="Calibri Light"/>
                <a:cs typeface="Calibri Light"/>
              </a:rPr>
              <a:t>Scientists began to </a:t>
            </a:r>
            <a:r>
              <a:rPr lang="en-CA" sz="2400" b="0" i="0">
                <a:solidFill>
                  <a:srgbClr val="000000"/>
                </a:solidFill>
                <a:effectLst/>
                <a:latin typeface="Calibri Light"/>
                <a:cs typeface="Calibri Light"/>
              </a:rPr>
              <a:t>realize</a:t>
            </a:r>
            <a:r>
              <a:rPr lang="en-US" sz="2400" b="0" i="0">
                <a:solidFill>
                  <a:srgbClr val="000000"/>
                </a:solidFill>
                <a:effectLst/>
                <a:latin typeface="Calibri Light"/>
                <a:cs typeface="Calibri Light"/>
              </a:rPr>
              <a:t> that their knowledge</a:t>
            </a:r>
            <a:r>
              <a:rPr lang="en-US" sz="2400">
                <a:solidFill>
                  <a:srgbClr val="000000"/>
                </a:solidFill>
                <a:latin typeface="Calibri Light"/>
                <a:cs typeface="Calibri Light"/>
              </a:rPr>
              <a:t> of physics </a:t>
            </a:r>
            <a:r>
              <a:rPr lang="en-US" sz="2400" b="0" i="0">
                <a:solidFill>
                  <a:srgbClr val="000000"/>
                </a:solidFill>
                <a:effectLst/>
                <a:latin typeface="Calibri Light"/>
                <a:cs typeface="Calibri Light"/>
              </a:rPr>
              <a:t>was far from complete, and that more research needed to be done to determine a better model of the atom.</a:t>
            </a:r>
            <a:r>
              <a:rPr lang="en-US" sz="2400">
                <a:solidFill>
                  <a:srgbClr val="000000"/>
                </a:solidFill>
                <a:latin typeface="Calibri Light"/>
                <a:cs typeface="Calibri Light"/>
              </a:rPr>
              <a:t> </a:t>
            </a:r>
            <a:r>
              <a:rPr lang="en-US" sz="2400" b="0" i="0">
                <a:solidFill>
                  <a:srgbClr val="000000"/>
                </a:solidFill>
                <a:effectLst/>
                <a:latin typeface="Calibri Light"/>
                <a:cs typeface="Calibri Light"/>
              </a:rPr>
              <a:t>  </a:t>
            </a:r>
            <a:endParaRPr lang="en-CA" sz="2400">
              <a:latin typeface="Calibri Light"/>
              <a:cs typeface="Calibri Light"/>
            </a:endParaRPr>
          </a:p>
        </p:txBody>
      </p:sp>
      <p:pic>
        <p:nvPicPr>
          <p:cNvPr id="10" name="Picture 9" descr="A planet earth and the moon in a grid&#10;&#10;Description automatically generated">
            <a:extLst>
              <a:ext uri="{FF2B5EF4-FFF2-40B4-BE49-F238E27FC236}">
                <a16:creationId xmlns:a16="http://schemas.microsoft.com/office/drawing/2014/main" id="{3E90397C-BBF3-607A-6372-79A68B5561F5}"/>
              </a:ext>
            </a:extLst>
          </p:cNvPr>
          <p:cNvPicPr>
            <a:picLocks noChangeAspect="1"/>
          </p:cNvPicPr>
          <p:nvPr/>
        </p:nvPicPr>
        <p:blipFill>
          <a:blip r:embed="rId4"/>
          <a:stretch>
            <a:fillRect/>
          </a:stretch>
        </p:blipFill>
        <p:spPr>
          <a:xfrm>
            <a:off x="9206442" y="1046895"/>
            <a:ext cx="4404782" cy="5293376"/>
          </a:xfrm>
          <a:prstGeom prst="rect">
            <a:avLst/>
          </a:prstGeom>
        </p:spPr>
      </p:pic>
      <p:sp>
        <p:nvSpPr>
          <p:cNvPr id="12" name="TextBox 11">
            <a:extLst>
              <a:ext uri="{FF2B5EF4-FFF2-40B4-BE49-F238E27FC236}">
                <a16:creationId xmlns:a16="http://schemas.microsoft.com/office/drawing/2014/main" id="{09BD5385-3E32-24F5-050A-048B76499C70}"/>
              </a:ext>
            </a:extLst>
          </p:cNvPr>
          <p:cNvSpPr txBox="1"/>
          <p:nvPr/>
        </p:nvSpPr>
        <p:spPr>
          <a:xfrm>
            <a:off x="1003" y="6337619"/>
            <a:ext cx="4657028" cy="276999"/>
          </a:xfrm>
          <a:prstGeom prst="rect">
            <a:avLst/>
          </a:prstGeom>
          <a:noFill/>
        </p:spPr>
        <p:txBody>
          <a:bodyPr wrap="square" lIns="91440" tIns="45720" rIns="91440" bIns="45720" anchor="t">
            <a:spAutoFit/>
          </a:bodyPr>
          <a:lstStyle/>
          <a:p>
            <a:r>
              <a:rPr lang="en-CA" sz="1200">
                <a:solidFill>
                  <a:schemeClr val="accent1"/>
                </a:solidFill>
              </a:rPr>
              <a:t>https://wikipedia.org</a:t>
            </a:r>
            <a:endParaRPr lang="en-CA" sz="1200">
              <a:solidFill>
                <a:schemeClr val="accent1"/>
              </a:solidFill>
              <a:ea typeface="Open Sans"/>
              <a:cs typeface="Open Sans"/>
            </a:endParaRPr>
          </a:p>
        </p:txBody>
      </p:sp>
      <p:pic>
        <p:nvPicPr>
          <p:cNvPr id="6" name="Picture 4">
            <a:extLst>
              <a:ext uri="{FF2B5EF4-FFF2-40B4-BE49-F238E27FC236}">
                <a16:creationId xmlns:a16="http://schemas.microsoft.com/office/drawing/2014/main" id="{4650103C-3A68-D335-99AF-615FDBB13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6484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18</a:t>
            </a:fld>
            <a:endParaRPr lang="en-CA"/>
          </a:p>
        </p:txBody>
      </p:sp>
      <p:sp>
        <p:nvSpPr>
          <p:cNvPr id="4" name="Rectangle 3">
            <a:extLst>
              <a:ext uri="{FF2B5EF4-FFF2-40B4-BE49-F238E27FC236}">
                <a16:creationId xmlns:a16="http://schemas.microsoft.com/office/drawing/2014/main" id="{A3D719A7-A55C-063E-5FC9-5D1B24925CE0}"/>
              </a:ext>
            </a:extLst>
          </p:cNvPr>
          <p:cNvSpPr/>
          <p:nvPr/>
        </p:nvSpPr>
        <p:spPr>
          <a:xfrm>
            <a:off x="-108488" y="5079734"/>
            <a:ext cx="12435241" cy="282680"/>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a:extLst>
              <a:ext uri="{FF2B5EF4-FFF2-40B4-BE49-F238E27FC236}">
                <a16:creationId xmlns:a16="http://schemas.microsoft.com/office/drawing/2014/main" id="{A47E7E74-C6AB-05F9-903E-62D8F1A5B732}"/>
              </a:ext>
            </a:extLst>
          </p:cNvPr>
          <p:cNvSpPr/>
          <p:nvPr/>
        </p:nvSpPr>
        <p:spPr>
          <a:xfrm>
            <a:off x="5720615" y="4848095"/>
            <a:ext cx="750770" cy="745957"/>
          </a:xfrm>
          <a:prstGeom prst="ellipse">
            <a:avLst/>
          </a:prstGeom>
          <a:solidFill>
            <a:schemeClr val="accent4"/>
          </a:solidFill>
          <a:ln w="1619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18A8B536-8169-8369-96C4-87CF6168061E}"/>
              </a:ext>
            </a:extLst>
          </p:cNvPr>
          <p:cNvSpPr txBox="1"/>
          <p:nvPr/>
        </p:nvSpPr>
        <p:spPr>
          <a:xfrm>
            <a:off x="-2197612" y="3799681"/>
            <a:ext cx="6179419" cy="923330"/>
          </a:xfrm>
          <a:prstGeom prst="rect">
            <a:avLst/>
          </a:prstGeom>
          <a:noFill/>
        </p:spPr>
        <p:txBody>
          <a:bodyPr wrap="square" rtlCol="0">
            <a:spAutoFit/>
          </a:bodyPr>
          <a:lstStyle/>
          <a:p>
            <a:pPr algn="ctr"/>
            <a:r>
              <a:rPr lang="en-CA" sz="5400">
                <a:latin typeface="Segoe UI Black" panose="020B0A02040204020203" pitchFamily="34" charset="0"/>
                <a:ea typeface="Segoe UI Black" panose="020B0A02040204020203" pitchFamily="34" charset="0"/>
              </a:rPr>
              <a:t>1905</a:t>
            </a:r>
          </a:p>
        </p:txBody>
      </p:sp>
      <p:sp>
        <p:nvSpPr>
          <p:cNvPr id="7" name="Oval 6">
            <a:extLst>
              <a:ext uri="{FF2B5EF4-FFF2-40B4-BE49-F238E27FC236}">
                <a16:creationId xmlns:a16="http://schemas.microsoft.com/office/drawing/2014/main" id="{2557D066-0918-C96C-D45A-51F1B579442B}"/>
              </a:ext>
            </a:extLst>
          </p:cNvPr>
          <p:cNvSpPr/>
          <p:nvPr/>
        </p:nvSpPr>
        <p:spPr>
          <a:xfrm>
            <a:off x="599221" y="4901372"/>
            <a:ext cx="585752" cy="582915"/>
          </a:xfrm>
          <a:prstGeom prst="ellipse">
            <a:avLst/>
          </a:prstGeom>
          <a:solidFill>
            <a:schemeClr val="accent4"/>
          </a:solidFill>
          <a:ln w="1174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D38FBB22-1E59-2B1D-C762-9C3887EE8BC3}"/>
              </a:ext>
            </a:extLst>
          </p:cNvPr>
          <p:cNvSpPr txBox="1"/>
          <p:nvPr/>
        </p:nvSpPr>
        <p:spPr>
          <a:xfrm>
            <a:off x="2441295" y="2454954"/>
            <a:ext cx="7309409" cy="1785104"/>
          </a:xfrm>
          <a:prstGeom prst="rect">
            <a:avLst/>
          </a:prstGeom>
          <a:noFill/>
        </p:spPr>
        <p:txBody>
          <a:bodyPr wrap="square" rtlCol="0">
            <a:spAutoFit/>
          </a:bodyPr>
          <a:lstStyle/>
          <a:p>
            <a:pPr algn="ctr"/>
            <a:r>
              <a:rPr lang="en-CA" sz="11000">
                <a:latin typeface="Segoe UI Black" panose="020B0A02040204020203" pitchFamily="34" charset="0"/>
                <a:ea typeface="Segoe UI Black" panose="020B0A02040204020203" pitchFamily="34" charset="0"/>
              </a:rPr>
              <a:t>1911-1913</a:t>
            </a:r>
          </a:p>
        </p:txBody>
      </p:sp>
      <p:sp>
        <p:nvSpPr>
          <p:cNvPr id="9" name="Oval 8">
            <a:extLst>
              <a:ext uri="{FF2B5EF4-FFF2-40B4-BE49-F238E27FC236}">
                <a16:creationId xmlns:a16="http://schemas.microsoft.com/office/drawing/2014/main" id="{8F0A70E6-3E7E-6E0A-6842-FB01DFC1EC9F}"/>
              </a:ext>
            </a:extLst>
          </p:cNvPr>
          <p:cNvSpPr/>
          <p:nvPr/>
        </p:nvSpPr>
        <p:spPr>
          <a:xfrm>
            <a:off x="10897372" y="4901372"/>
            <a:ext cx="585752" cy="582915"/>
          </a:xfrm>
          <a:prstGeom prst="ellipse">
            <a:avLst/>
          </a:prstGeom>
          <a:solidFill>
            <a:schemeClr val="accent4"/>
          </a:solidFill>
          <a:ln w="1174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4">
            <a:extLst>
              <a:ext uri="{FF2B5EF4-FFF2-40B4-BE49-F238E27FC236}">
                <a16:creationId xmlns:a16="http://schemas.microsoft.com/office/drawing/2014/main" id="{2EFC0CD7-F9E3-C6CF-1DCE-33030821C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96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D719A7-A55C-063E-5FC9-5D1B24925CE0}"/>
              </a:ext>
            </a:extLst>
          </p:cNvPr>
          <p:cNvSpPr/>
          <p:nvPr/>
        </p:nvSpPr>
        <p:spPr>
          <a:xfrm>
            <a:off x="-1604075" y="506768"/>
            <a:ext cx="13796075" cy="134925"/>
          </a:xfrm>
          <a:prstGeom prst="rect">
            <a:avLst/>
          </a:prstGeom>
          <a:solidFill>
            <a:srgbClr val="1133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CAC5C264-D9DA-478B-10AE-87F29738C373}"/>
              </a:ext>
            </a:extLst>
          </p:cNvPr>
          <p:cNvSpPr/>
          <p:nvPr/>
        </p:nvSpPr>
        <p:spPr>
          <a:xfrm>
            <a:off x="122663" y="1111625"/>
            <a:ext cx="7274312" cy="5334453"/>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A0690EC-E754-B45A-F1B8-D16B585FFB76}"/>
              </a:ext>
            </a:extLst>
          </p:cNvPr>
          <p:cNvSpPr>
            <a:spLocks noGrp="1"/>
          </p:cNvSpPr>
          <p:nvPr>
            <p:ph type="sldNum" sz="quarter" idx="4"/>
          </p:nvPr>
        </p:nvSpPr>
        <p:spPr/>
        <p:txBody>
          <a:bodyPr/>
          <a:lstStyle/>
          <a:p>
            <a:fld id="{6787D6D5-B6FC-4179-AAAC-EED352E43419}" type="slidenum">
              <a:rPr lang="en-CA" smtClean="0"/>
              <a:pPr/>
              <a:t>19</a:t>
            </a:fld>
            <a:endParaRPr lang="en-CA"/>
          </a:p>
        </p:txBody>
      </p:sp>
      <p:sp>
        <p:nvSpPr>
          <p:cNvPr id="2" name="Oval 1">
            <a:extLst>
              <a:ext uri="{FF2B5EF4-FFF2-40B4-BE49-F238E27FC236}">
                <a16:creationId xmlns:a16="http://schemas.microsoft.com/office/drawing/2014/main" id="{A47E7E74-C6AB-05F9-903E-62D8F1A5B732}"/>
              </a:ext>
            </a:extLst>
          </p:cNvPr>
          <p:cNvSpPr/>
          <p:nvPr/>
        </p:nvSpPr>
        <p:spPr>
          <a:xfrm>
            <a:off x="5322772" y="307216"/>
            <a:ext cx="543825" cy="536607"/>
          </a:xfrm>
          <a:prstGeom prst="ellipse">
            <a:avLst/>
          </a:prstGeom>
          <a:solidFill>
            <a:schemeClr val="accent4"/>
          </a:solidFill>
          <a:ln w="9842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50091ADA-9C4C-713F-2EDD-9241754A5A55}"/>
              </a:ext>
            </a:extLst>
          </p:cNvPr>
          <p:cNvSpPr txBox="1"/>
          <p:nvPr/>
        </p:nvSpPr>
        <p:spPr>
          <a:xfrm>
            <a:off x="2504974" y="1045952"/>
            <a:ext cx="6179419" cy="923330"/>
          </a:xfrm>
          <a:prstGeom prst="rect">
            <a:avLst/>
          </a:prstGeom>
          <a:noFill/>
        </p:spPr>
        <p:txBody>
          <a:bodyPr wrap="square" rtlCol="0">
            <a:spAutoFit/>
          </a:bodyPr>
          <a:lstStyle/>
          <a:p>
            <a:pPr algn="ctr"/>
            <a:r>
              <a:rPr lang="en-CA" sz="5400" u="sng">
                <a:latin typeface="Segoe UI Black" panose="020B0A02040204020203" pitchFamily="34" charset="0"/>
                <a:ea typeface="Segoe UI Black" panose="020B0A02040204020203" pitchFamily="34" charset="0"/>
              </a:rPr>
              <a:t>1911-1913</a:t>
            </a:r>
          </a:p>
        </p:txBody>
      </p:sp>
      <p:pic>
        <p:nvPicPr>
          <p:cNvPr id="8" name="Picture 7">
            <a:extLst>
              <a:ext uri="{FF2B5EF4-FFF2-40B4-BE49-F238E27FC236}">
                <a16:creationId xmlns:a16="http://schemas.microsoft.com/office/drawing/2014/main" id="{67A74AC3-1FD6-4E04-4AE4-BB102B598107}"/>
              </a:ext>
            </a:extLst>
          </p:cNvPr>
          <p:cNvPicPr>
            <a:picLocks noChangeAspect="1"/>
          </p:cNvPicPr>
          <p:nvPr/>
        </p:nvPicPr>
        <p:blipFill rotWithShape="1">
          <a:blip r:embed="rId2"/>
          <a:srcRect l="3836" r="3798"/>
          <a:stretch/>
        </p:blipFill>
        <p:spPr>
          <a:xfrm>
            <a:off x="7452448" y="845288"/>
            <a:ext cx="4696237" cy="2211455"/>
          </a:xfrm>
          <a:prstGeom prst="rect">
            <a:avLst/>
          </a:prstGeom>
        </p:spPr>
      </p:pic>
      <p:sp>
        <p:nvSpPr>
          <p:cNvPr id="10" name="TextBox 9">
            <a:extLst>
              <a:ext uri="{FF2B5EF4-FFF2-40B4-BE49-F238E27FC236}">
                <a16:creationId xmlns:a16="http://schemas.microsoft.com/office/drawing/2014/main" id="{33B309B3-6926-7661-79BF-266E46CDDDA9}"/>
              </a:ext>
            </a:extLst>
          </p:cNvPr>
          <p:cNvSpPr txBox="1"/>
          <p:nvPr/>
        </p:nvSpPr>
        <p:spPr>
          <a:xfrm>
            <a:off x="7340545" y="2781619"/>
            <a:ext cx="4657028" cy="276999"/>
          </a:xfrm>
          <a:prstGeom prst="rect">
            <a:avLst/>
          </a:prstGeom>
          <a:noFill/>
        </p:spPr>
        <p:txBody>
          <a:bodyPr wrap="square" lIns="91440" tIns="45720" rIns="91440" bIns="45720" anchor="t">
            <a:spAutoFit/>
          </a:bodyPr>
          <a:lstStyle/>
          <a:p>
            <a:r>
              <a:rPr lang="en-CA" sz="1200">
                <a:solidFill>
                  <a:schemeClr val="accent1"/>
                </a:solidFill>
              </a:rPr>
              <a:t>https://chem.libretexts.org</a:t>
            </a:r>
            <a:endParaRPr lang="en-CA" sz="1200">
              <a:solidFill>
                <a:schemeClr val="accent1"/>
              </a:solidFill>
              <a:ea typeface="Open Sans"/>
              <a:cs typeface="Open Sans"/>
            </a:endParaRPr>
          </a:p>
        </p:txBody>
      </p:sp>
      <p:sp>
        <p:nvSpPr>
          <p:cNvPr id="12" name="TextBox 11">
            <a:extLst>
              <a:ext uri="{FF2B5EF4-FFF2-40B4-BE49-F238E27FC236}">
                <a16:creationId xmlns:a16="http://schemas.microsoft.com/office/drawing/2014/main" id="{ED9F1F64-AFC0-013A-3E22-E57A7F1A6C1E}"/>
              </a:ext>
            </a:extLst>
          </p:cNvPr>
          <p:cNvSpPr txBox="1"/>
          <p:nvPr/>
        </p:nvSpPr>
        <p:spPr>
          <a:xfrm>
            <a:off x="373566" y="2380785"/>
            <a:ext cx="6768790" cy="3785652"/>
          </a:xfrm>
          <a:prstGeom prst="rect">
            <a:avLst/>
          </a:prstGeom>
          <a:noFill/>
        </p:spPr>
        <p:txBody>
          <a:bodyPr wrap="square" lIns="91440" tIns="45720" rIns="91440" bIns="45720" rtlCol="0" anchor="t">
            <a:spAutoFit/>
          </a:bodyPr>
          <a:lstStyle/>
          <a:p>
            <a:r>
              <a:rPr lang="en-US" sz="2400" b="1" i="0">
                <a:solidFill>
                  <a:srgbClr val="000000"/>
                </a:solidFill>
                <a:effectLst/>
                <a:latin typeface="Calibri Light"/>
                <a:cs typeface="Calibri Light"/>
              </a:rPr>
              <a:t>1911</a:t>
            </a:r>
            <a:r>
              <a:rPr lang="en-US" sz="2400" b="1">
                <a:solidFill>
                  <a:srgbClr val="000000"/>
                </a:solidFill>
                <a:latin typeface="Calibri Light"/>
                <a:cs typeface="Calibri Light"/>
              </a:rPr>
              <a:t>:</a:t>
            </a:r>
            <a:r>
              <a:rPr lang="en-US" sz="2400" b="0" i="0">
                <a:solidFill>
                  <a:srgbClr val="000000"/>
                </a:solidFill>
                <a:effectLst/>
                <a:latin typeface="Calibri Light"/>
                <a:cs typeface="Calibri Light"/>
              </a:rPr>
              <a:t> Ernest Rutherford performed the gold foil experiment where large scattering angles of alpha particles were observed. This result suggested that atoms have their positive charges concentrated in a small space at their </a:t>
            </a:r>
            <a:r>
              <a:rPr lang="en-CA" sz="2400" b="0" i="0">
                <a:solidFill>
                  <a:srgbClr val="000000"/>
                </a:solidFill>
                <a:effectLst/>
                <a:latin typeface="Calibri Light"/>
                <a:cs typeface="Calibri Light"/>
              </a:rPr>
              <a:t>centre</a:t>
            </a:r>
            <a:r>
              <a:rPr lang="en-US" sz="2400" b="0" i="0">
                <a:solidFill>
                  <a:srgbClr val="000000"/>
                </a:solidFill>
                <a:effectLst/>
                <a:latin typeface="Calibri Light"/>
                <a:cs typeface="Calibri Light"/>
              </a:rPr>
              <a:t>, called the nucleus.</a:t>
            </a:r>
            <a:r>
              <a:rPr lang="en-US" sz="2400">
                <a:solidFill>
                  <a:srgbClr val="000000"/>
                </a:solidFill>
                <a:latin typeface="Calibri Light"/>
                <a:cs typeface="Calibri Light"/>
              </a:rPr>
              <a:t> </a:t>
            </a:r>
            <a:endParaRPr lang="en-CA" sz="2400">
              <a:solidFill>
                <a:srgbClr val="000000"/>
              </a:solidFill>
              <a:latin typeface="Calibri Light"/>
              <a:cs typeface="Calibri Light"/>
            </a:endParaRPr>
          </a:p>
          <a:p>
            <a:endParaRPr lang="en-US" sz="2400">
              <a:solidFill>
                <a:srgbClr val="000000"/>
              </a:solidFill>
              <a:latin typeface="Calibri Light"/>
              <a:cs typeface="Calibri Light"/>
            </a:endParaRPr>
          </a:p>
          <a:p>
            <a:r>
              <a:rPr lang="en-US" sz="2400" b="1">
                <a:solidFill>
                  <a:srgbClr val="000000"/>
                </a:solidFill>
                <a:latin typeface="Calibri Light"/>
                <a:cs typeface="Calibri Light"/>
              </a:rPr>
              <a:t>1912:</a:t>
            </a:r>
            <a:r>
              <a:rPr lang="en-US" sz="2400">
                <a:solidFill>
                  <a:srgbClr val="000000"/>
                </a:solidFill>
                <a:latin typeface="Calibri Light"/>
                <a:cs typeface="Calibri Light"/>
              </a:rPr>
              <a:t> Victor Hess discovers cosmic rays.</a:t>
            </a:r>
          </a:p>
          <a:p>
            <a:endParaRPr lang="en-US" sz="2400">
              <a:solidFill>
                <a:srgbClr val="000000"/>
              </a:solidFill>
              <a:latin typeface="Calibri Light"/>
              <a:cs typeface="Calibri Light"/>
            </a:endParaRPr>
          </a:p>
          <a:p>
            <a:r>
              <a:rPr lang="en-US" sz="2400" b="1" i="0">
                <a:solidFill>
                  <a:srgbClr val="000000"/>
                </a:solidFill>
                <a:effectLst/>
                <a:latin typeface="Calibri Light"/>
                <a:cs typeface="Calibri Light"/>
              </a:rPr>
              <a:t>1913</a:t>
            </a:r>
            <a:r>
              <a:rPr lang="en-US" sz="2400" b="1">
                <a:solidFill>
                  <a:srgbClr val="000000"/>
                </a:solidFill>
                <a:latin typeface="Calibri Light"/>
                <a:cs typeface="Calibri Light"/>
              </a:rPr>
              <a:t>:</a:t>
            </a:r>
            <a:r>
              <a:rPr lang="en-US" sz="2400" b="0" i="0">
                <a:solidFill>
                  <a:srgbClr val="000000"/>
                </a:solidFill>
                <a:effectLst/>
                <a:latin typeface="Calibri Light"/>
                <a:cs typeface="Calibri Light"/>
              </a:rPr>
              <a:t> Niels Bohr theorizes a model of the atom which includes quantized energy levels.  </a:t>
            </a:r>
            <a:endParaRPr lang="en-CA" sz="2400">
              <a:latin typeface="Calibri Light"/>
              <a:cs typeface="Calibri Light"/>
            </a:endParaRPr>
          </a:p>
        </p:txBody>
      </p:sp>
      <p:pic>
        <p:nvPicPr>
          <p:cNvPr id="7" name="Picture 6" descr="Diagram of an electron diagram&#10;&#10;Description automatically generated">
            <a:extLst>
              <a:ext uri="{FF2B5EF4-FFF2-40B4-BE49-F238E27FC236}">
                <a16:creationId xmlns:a16="http://schemas.microsoft.com/office/drawing/2014/main" id="{BFA775D7-99BC-15B1-17BD-DF94E97EF46C}"/>
              </a:ext>
            </a:extLst>
          </p:cNvPr>
          <p:cNvPicPr>
            <a:picLocks noChangeAspect="1"/>
          </p:cNvPicPr>
          <p:nvPr/>
        </p:nvPicPr>
        <p:blipFill>
          <a:blip r:embed="rId3"/>
          <a:stretch>
            <a:fillRect/>
          </a:stretch>
        </p:blipFill>
        <p:spPr>
          <a:xfrm>
            <a:off x="7450666" y="3574135"/>
            <a:ext cx="4714876" cy="2434939"/>
          </a:xfrm>
          <a:prstGeom prst="rect">
            <a:avLst/>
          </a:prstGeom>
        </p:spPr>
      </p:pic>
      <p:sp>
        <p:nvSpPr>
          <p:cNvPr id="9" name="TextBox 8">
            <a:extLst>
              <a:ext uri="{FF2B5EF4-FFF2-40B4-BE49-F238E27FC236}">
                <a16:creationId xmlns:a16="http://schemas.microsoft.com/office/drawing/2014/main" id="{211EBE80-0916-F584-0834-6E100B81F0B5}"/>
              </a:ext>
            </a:extLst>
          </p:cNvPr>
          <p:cNvSpPr txBox="1"/>
          <p:nvPr/>
        </p:nvSpPr>
        <p:spPr>
          <a:xfrm>
            <a:off x="7339542" y="3058584"/>
            <a:ext cx="492654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Open Sans"/>
                <a:cs typeface="Open Sans"/>
              </a:rPr>
              <a:t>The gold foil experiment.</a:t>
            </a:r>
          </a:p>
        </p:txBody>
      </p:sp>
      <p:sp>
        <p:nvSpPr>
          <p:cNvPr id="13" name="TextBox 12">
            <a:extLst>
              <a:ext uri="{FF2B5EF4-FFF2-40B4-BE49-F238E27FC236}">
                <a16:creationId xmlns:a16="http://schemas.microsoft.com/office/drawing/2014/main" id="{31E9979F-4F6F-B1FA-E55C-6DF18B4ADA26}"/>
              </a:ext>
            </a:extLst>
          </p:cNvPr>
          <p:cNvSpPr txBox="1"/>
          <p:nvPr/>
        </p:nvSpPr>
        <p:spPr>
          <a:xfrm>
            <a:off x="7450667" y="5905501"/>
            <a:ext cx="4672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Open Sans"/>
                <a:cs typeface="Open Sans"/>
              </a:rPr>
              <a:t>The Bohr model of the atom.</a:t>
            </a:r>
          </a:p>
        </p:txBody>
      </p:sp>
      <p:pic>
        <p:nvPicPr>
          <p:cNvPr id="6" name="Picture 4">
            <a:extLst>
              <a:ext uri="{FF2B5EF4-FFF2-40B4-BE49-F238E27FC236}">
                <a16:creationId xmlns:a16="http://schemas.microsoft.com/office/drawing/2014/main" id="{B3399E06-06D9-68A5-D7C6-E981BEF4D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446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2623FB-D36E-7535-1394-2F5BF67A79F1}"/>
              </a:ext>
            </a:extLst>
          </p:cNvPr>
          <p:cNvSpPr/>
          <p:nvPr/>
        </p:nvSpPr>
        <p:spPr>
          <a:xfrm>
            <a:off x="144239" y="189723"/>
            <a:ext cx="5790605" cy="6485021"/>
          </a:xfrm>
          <a:prstGeom prst="rect">
            <a:avLst/>
          </a:prstGeom>
          <a:solidFill>
            <a:srgbClr val="264059"/>
          </a:solidFill>
          <a:ln>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FED91F86-C8FB-8DDB-52DF-7BDF1270F638}"/>
              </a:ext>
            </a:extLst>
          </p:cNvPr>
          <p:cNvSpPr txBox="1"/>
          <p:nvPr/>
        </p:nvSpPr>
        <p:spPr>
          <a:xfrm>
            <a:off x="391027" y="298811"/>
            <a:ext cx="5967662" cy="830997"/>
          </a:xfrm>
          <a:prstGeom prst="rect">
            <a:avLst/>
          </a:prstGeom>
          <a:noFill/>
        </p:spPr>
        <p:txBody>
          <a:bodyPr wrap="square" rtlCol="0">
            <a:spAutoFit/>
          </a:bodyPr>
          <a:lstStyle/>
          <a:p>
            <a:r>
              <a:rPr lang="en-CA" sz="4800">
                <a:ln w="19050">
                  <a:solidFill>
                    <a:srgbClr val="D0FCE2"/>
                  </a:solidFill>
                </a:ln>
                <a:solidFill>
                  <a:srgbClr val="5A8394"/>
                </a:solidFill>
                <a:latin typeface="Aharoni" panose="02010803020104030203" pitchFamily="2" charset="-79"/>
                <a:cs typeface="Aharoni" panose="02010803020104030203" pitchFamily="2" charset="-79"/>
              </a:rPr>
              <a:t>Table of Contents</a:t>
            </a:r>
          </a:p>
        </p:txBody>
      </p:sp>
      <p:grpSp>
        <p:nvGrpSpPr>
          <p:cNvPr id="45" name="Group 44">
            <a:extLst>
              <a:ext uri="{FF2B5EF4-FFF2-40B4-BE49-F238E27FC236}">
                <a16:creationId xmlns:a16="http://schemas.microsoft.com/office/drawing/2014/main" id="{0FE68A9F-6195-F01C-A205-A561D64E9B34}"/>
              </a:ext>
            </a:extLst>
          </p:cNvPr>
          <p:cNvGrpSpPr/>
          <p:nvPr/>
        </p:nvGrpSpPr>
        <p:grpSpPr>
          <a:xfrm>
            <a:off x="8795315" y="943319"/>
            <a:ext cx="3168315" cy="2978976"/>
            <a:chOff x="8795315" y="943319"/>
            <a:chExt cx="3168315" cy="2978976"/>
          </a:xfrm>
        </p:grpSpPr>
        <p:sp>
          <p:nvSpPr>
            <p:cNvPr id="8" name="Oval 7">
              <a:extLst>
                <a:ext uri="{FF2B5EF4-FFF2-40B4-BE49-F238E27FC236}">
                  <a16:creationId xmlns:a16="http://schemas.microsoft.com/office/drawing/2014/main" id="{DE0316A5-648E-51AD-49BF-2976621C0C4C}"/>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4C1D0481-5133-8DF9-AF6E-CE54FDF308A5}"/>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Oval 9">
            <a:extLst>
              <a:ext uri="{FF2B5EF4-FFF2-40B4-BE49-F238E27FC236}">
                <a16:creationId xmlns:a16="http://schemas.microsoft.com/office/drawing/2014/main" id="{4580B712-E025-854F-E397-56FE7048965C}"/>
              </a:ext>
            </a:extLst>
          </p:cNvPr>
          <p:cNvSpPr/>
          <p:nvPr/>
        </p:nvSpPr>
        <p:spPr>
          <a:xfrm>
            <a:off x="8957972" y="523199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0FE4A9B-43BD-F266-5155-5601A00F7C86}"/>
              </a:ext>
            </a:extLst>
          </p:cNvPr>
          <p:cNvSpPr/>
          <p:nvPr/>
        </p:nvSpPr>
        <p:spPr>
          <a:xfrm>
            <a:off x="9135029" y="540152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a:extLst>
              <a:ext uri="{FF2B5EF4-FFF2-40B4-BE49-F238E27FC236}">
                <a16:creationId xmlns:a16="http://schemas.microsoft.com/office/drawing/2014/main" id="{EA4F1573-3306-36BD-DB6E-6F897CF6E03F}"/>
              </a:ext>
            </a:extLst>
          </p:cNvPr>
          <p:cNvGrpSpPr/>
          <p:nvPr/>
        </p:nvGrpSpPr>
        <p:grpSpPr>
          <a:xfrm>
            <a:off x="6055261" y="3247566"/>
            <a:ext cx="3168315" cy="2978976"/>
            <a:chOff x="6129371" y="3110034"/>
            <a:chExt cx="3168315" cy="2978976"/>
          </a:xfrm>
        </p:grpSpPr>
        <p:sp>
          <p:nvSpPr>
            <p:cNvPr id="12" name="Oval 11">
              <a:extLst>
                <a:ext uri="{FF2B5EF4-FFF2-40B4-BE49-F238E27FC236}">
                  <a16:creationId xmlns:a16="http://schemas.microsoft.com/office/drawing/2014/main" id="{B6F2C96A-117B-29FE-7626-203C5425BF56}"/>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D3EF52D4-0601-C80D-DD40-AD12CD5B3485}"/>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 name="Group 14">
            <a:extLst>
              <a:ext uri="{FF2B5EF4-FFF2-40B4-BE49-F238E27FC236}">
                <a16:creationId xmlns:a16="http://schemas.microsoft.com/office/drawing/2014/main" id="{913B6F74-ABAC-26E2-A69F-5B8C064DB8DE}"/>
              </a:ext>
            </a:extLst>
          </p:cNvPr>
          <p:cNvGrpSpPr/>
          <p:nvPr/>
        </p:nvGrpSpPr>
        <p:grpSpPr>
          <a:xfrm>
            <a:off x="10713764" y="-723966"/>
            <a:ext cx="1701749" cy="1724655"/>
            <a:chOff x="6129371" y="3110034"/>
            <a:chExt cx="3168315" cy="2978976"/>
          </a:xfrm>
        </p:grpSpPr>
        <p:sp>
          <p:nvSpPr>
            <p:cNvPr id="16" name="Oval 15">
              <a:extLst>
                <a:ext uri="{FF2B5EF4-FFF2-40B4-BE49-F238E27FC236}">
                  <a16:creationId xmlns:a16="http://schemas.microsoft.com/office/drawing/2014/main" id="{6AA0D516-E53B-50A9-1FE2-01529A1B42F6}"/>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F9B56930-E6A5-9A39-6D60-31D73F6A7CA0}"/>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86897016-62E9-14B6-DD37-A0CDFC90D64C}"/>
              </a:ext>
            </a:extLst>
          </p:cNvPr>
          <p:cNvGrpSpPr/>
          <p:nvPr/>
        </p:nvGrpSpPr>
        <p:grpSpPr>
          <a:xfrm>
            <a:off x="9474743" y="3970395"/>
            <a:ext cx="957265" cy="950495"/>
            <a:chOff x="6129371" y="3110034"/>
            <a:chExt cx="3168315" cy="2978976"/>
          </a:xfrm>
        </p:grpSpPr>
        <p:sp>
          <p:nvSpPr>
            <p:cNvPr id="19" name="Oval 18">
              <a:extLst>
                <a:ext uri="{FF2B5EF4-FFF2-40B4-BE49-F238E27FC236}">
                  <a16:creationId xmlns:a16="http://schemas.microsoft.com/office/drawing/2014/main" id="{484AD6E5-8CA4-AE75-ACDE-AB76664D07D9}"/>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7286D75B-BE42-9103-E62B-D39EC4BBDEED}"/>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1" name="Group 20">
            <a:extLst>
              <a:ext uri="{FF2B5EF4-FFF2-40B4-BE49-F238E27FC236}">
                <a16:creationId xmlns:a16="http://schemas.microsoft.com/office/drawing/2014/main" id="{E68F2CA6-8048-0465-5413-75DFC099BFCA}"/>
              </a:ext>
            </a:extLst>
          </p:cNvPr>
          <p:cNvGrpSpPr/>
          <p:nvPr/>
        </p:nvGrpSpPr>
        <p:grpSpPr>
          <a:xfrm>
            <a:off x="7838050" y="6199497"/>
            <a:ext cx="957265" cy="950495"/>
            <a:chOff x="6129371" y="3110034"/>
            <a:chExt cx="3168315" cy="2978976"/>
          </a:xfrm>
        </p:grpSpPr>
        <p:sp>
          <p:nvSpPr>
            <p:cNvPr id="22" name="Oval 21">
              <a:extLst>
                <a:ext uri="{FF2B5EF4-FFF2-40B4-BE49-F238E27FC236}">
                  <a16:creationId xmlns:a16="http://schemas.microsoft.com/office/drawing/2014/main" id="{81310F9D-D8E6-F0AD-EC9E-2843AAE5C4BC}"/>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C5D9869D-AF1B-9D8B-D705-0A1EEC4E48A3}"/>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FF2A5F12-D39F-DE6F-287F-646FF8C8E676}"/>
              </a:ext>
            </a:extLst>
          </p:cNvPr>
          <p:cNvGrpSpPr/>
          <p:nvPr/>
        </p:nvGrpSpPr>
        <p:grpSpPr>
          <a:xfrm>
            <a:off x="5899456" y="1405430"/>
            <a:ext cx="957265" cy="950495"/>
            <a:chOff x="6129371" y="3110034"/>
            <a:chExt cx="3168315" cy="2978976"/>
          </a:xfrm>
        </p:grpSpPr>
        <p:sp>
          <p:nvSpPr>
            <p:cNvPr id="25" name="Oval 24">
              <a:extLst>
                <a:ext uri="{FF2B5EF4-FFF2-40B4-BE49-F238E27FC236}">
                  <a16:creationId xmlns:a16="http://schemas.microsoft.com/office/drawing/2014/main" id="{DD5AFFC9-1729-11C7-A9A9-4ADF1F9D9AEB}"/>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CF031DFF-E273-8710-3CCD-A99D5760D74E}"/>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 name="Group 26">
            <a:extLst>
              <a:ext uri="{FF2B5EF4-FFF2-40B4-BE49-F238E27FC236}">
                <a16:creationId xmlns:a16="http://schemas.microsoft.com/office/drawing/2014/main" id="{5EFFEB4E-8570-E15B-D85D-5A8C9DAC707F}"/>
              </a:ext>
            </a:extLst>
          </p:cNvPr>
          <p:cNvGrpSpPr/>
          <p:nvPr/>
        </p:nvGrpSpPr>
        <p:grpSpPr>
          <a:xfrm>
            <a:off x="9214807" y="0"/>
            <a:ext cx="957265" cy="950495"/>
            <a:chOff x="6129371" y="3110034"/>
            <a:chExt cx="3168315" cy="2978976"/>
          </a:xfrm>
        </p:grpSpPr>
        <p:sp>
          <p:nvSpPr>
            <p:cNvPr id="28" name="Oval 27">
              <a:extLst>
                <a:ext uri="{FF2B5EF4-FFF2-40B4-BE49-F238E27FC236}">
                  <a16:creationId xmlns:a16="http://schemas.microsoft.com/office/drawing/2014/main" id="{F41D5972-D8D5-43B2-2545-A8D735964F6C}"/>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DF16FF88-85B1-6C40-15CD-BE7DD4425711}"/>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BD93C656-0638-43A1-B4EC-69BE8C71C0E4}"/>
              </a:ext>
            </a:extLst>
          </p:cNvPr>
          <p:cNvGrpSpPr/>
          <p:nvPr/>
        </p:nvGrpSpPr>
        <p:grpSpPr>
          <a:xfrm>
            <a:off x="10955019" y="4281503"/>
            <a:ext cx="957265" cy="950495"/>
            <a:chOff x="6129371" y="3110034"/>
            <a:chExt cx="3168315" cy="2978976"/>
          </a:xfrm>
        </p:grpSpPr>
        <p:sp>
          <p:nvSpPr>
            <p:cNvPr id="31" name="Oval 30">
              <a:extLst>
                <a:ext uri="{FF2B5EF4-FFF2-40B4-BE49-F238E27FC236}">
                  <a16:creationId xmlns:a16="http://schemas.microsoft.com/office/drawing/2014/main" id="{4E5925C7-18C8-AF4B-D13D-38DABBFDE7D6}"/>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790AD8BF-1B30-6768-9AE0-B0D6E4F30DD5}"/>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6C24BF7C-16B3-F694-C2AD-DB95910280FB}"/>
              </a:ext>
            </a:extLst>
          </p:cNvPr>
          <p:cNvGrpSpPr/>
          <p:nvPr/>
        </p:nvGrpSpPr>
        <p:grpSpPr>
          <a:xfrm>
            <a:off x="7067721" y="1607673"/>
            <a:ext cx="1540658" cy="1555132"/>
            <a:chOff x="6129371" y="3110034"/>
            <a:chExt cx="3168315" cy="2978976"/>
          </a:xfrm>
        </p:grpSpPr>
        <p:sp>
          <p:nvSpPr>
            <p:cNvPr id="34" name="Oval 33">
              <a:extLst>
                <a:ext uri="{FF2B5EF4-FFF2-40B4-BE49-F238E27FC236}">
                  <a16:creationId xmlns:a16="http://schemas.microsoft.com/office/drawing/2014/main" id="{37F44102-8B2E-0447-8CBD-B55121FB2077}"/>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B6601320-DD74-7634-4E99-2C72C6B5C26E}"/>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6" name="Group 35">
            <a:extLst>
              <a:ext uri="{FF2B5EF4-FFF2-40B4-BE49-F238E27FC236}">
                <a16:creationId xmlns:a16="http://schemas.microsoft.com/office/drawing/2014/main" id="{4386B0F3-D996-21A4-0CFB-88FE1D4B5F9F}"/>
              </a:ext>
            </a:extLst>
          </p:cNvPr>
          <p:cNvGrpSpPr/>
          <p:nvPr/>
        </p:nvGrpSpPr>
        <p:grpSpPr>
          <a:xfrm>
            <a:off x="5344038" y="5975705"/>
            <a:ext cx="1540658" cy="1555132"/>
            <a:chOff x="6129371" y="3110034"/>
            <a:chExt cx="3168315" cy="2978976"/>
          </a:xfrm>
        </p:grpSpPr>
        <p:sp>
          <p:nvSpPr>
            <p:cNvPr id="37" name="Oval 36">
              <a:extLst>
                <a:ext uri="{FF2B5EF4-FFF2-40B4-BE49-F238E27FC236}">
                  <a16:creationId xmlns:a16="http://schemas.microsoft.com/office/drawing/2014/main" id="{7A752727-C5E3-9950-9D9A-14A6FFF3279E}"/>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D9F59C58-0EC7-C460-050B-437367943A78}"/>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9" name="Group 38">
            <a:extLst>
              <a:ext uri="{FF2B5EF4-FFF2-40B4-BE49-F238E27FC236}">
                <a16:creationId xmlns:a16="http://schemas.microsoft.com/office/drawing/2014/main" id="{6B25935A-745D-D9D4-BA97-DE41B0405E8D}"/>
              </a:ext>
            </a:extLst>
          </p:cNvPr>
          <p:cNvGrpSpPr/>
          <p:nvPr/>
        </p:nvGrpSpPr>
        <p:grpSpPr>
          <a:xfrm>
            <a:off x="6029598" y="-1460391"/>
            <a:ext cx="3168315" cy="2978976"/>
            <a:chOff x="6129371" y="3110034"/>
            <a:chExt cx="3168315" cy="2978976"/>
          </a:xfrm>
        </p:grpSpPr>
        <p:sp>
          <p:nvSpPr>
            <p:cNvPr id="40" name="Oval 39">
              <a:extLst>
                <a:ext uri="{FF2B5EF4-FFF2-40B4-BE49-F238E27FC236}">
                  <a16:creationId xmlns:a16="http://schemas.microsoft.com/office/drawing/2014/main" id="{39933C4A-8A94-E1D7-A904-12A48BC1ACA4}"/>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1A9AA749-46BD-FE48-D395-1FBF9FFB8199}"/>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TextBox 4">
            <a:extLst>
              <a:ext uri="{FF2B5EF4-FFF2-40B4-BE49-F238E27FC236}">
                <a16:creationId xmlns:a16="http://schemas.microsoft.com/office/drawing/2014/main" id="{8A69BF7B-9B68-9924-58B8-795240DCEFE5}"/>
              </a:ext>
            </a:extLst>
          </p:cNvPr>
          <p:cNvSpPr txBox="1"/>
          <p:nvPr/>
        </p:nvSpPr>
        <p:spPr>
          <a:xfrm>
            <a:off x="302292" y="1504704"/>
            <a:ext cx="5728791" cy="4409284"/>
          </a:xfrm>
          <a:prstGeom prst="rect">
            <a:avLst/>
          </a:prstGeom>
          <a:noFill/>
        </p:spPr>
        <p:txBody>
          <a:bodyPr wrap="square" rtlCol="0">
            <a:spAutoFit/>
          </a:bodyPr>
          <a:lstStyle/>
          <a:p>
            <a:pPr>
              <a:lnSpc>
                <a:spcPct val="200000"/>
              </a:lnSpc>
            </a:pPr>
            <a:r>
              <a:rPr lang="en-CA" sz="2400">
                <a:solidFill>
                  <a:schemeClr val="bg1"/>
                </a:solidFill>
                <a:latin typeface="Segoe UI Variable Small Semibol" pitchFamily="2" charset="0"/>
                <a:ea typeface="Segoe UI Black" panose="020B0A02040204020203" pitchFamily="34" charset="0"/>
              </a:rPr>
              <a:t>The Public’s View on Modern Physics</a:t>
            </a:r>
          </a:p>
          <a:p>
            <a:pPr>
              <a:lnSpc>
                <a:spcPct val="200000"/>
              </a:lnSpc>
            </a:pPr>
            <a:r>
              <a:rPr lang="en-CA" sz="2400">
                <a:solidFill>
                  <a:schemeClr val="bg1"/>
                </a:solidFill>
                <a:latin typeface="Segoe UI Variable Small Semibol" pitchFamily="2" charset="0"/>
                <a:ea typeface="Segoe UI Black" panose="020B0A02040204020203" pitchFamily="34" charset="0"/>
              </a:rPr>
              <a:t>Curriculum ties</a:t>
            </a:r>
          </a:p>
          <a:p>
            <a:pPr>
              <a:lnSpc>
                <a:spcPct val="200000"/>
              </a:lnSpc>
            </a:pPr>
            <a:r>
              <a:rPr lang="en-CA" sz="2400">
                <a:solidFill>
                  <a:schemeClr val="bg1"/>
                </a:solidFill>
                <a:latin typeface="Segoe UI Variable Small Semibol" pitchFamily="2" charset="0"/>
                <a:ea typeface="Segoe UI Black" panose="020B0A02040204020203" pitchFamily="34" charset="0"/>
              </a:rPr>
              <a:t>Challenges &amp; Solutions</a:t>
            </a:r>
          </a:p>
          <a:p>
            <a:pPr>
              <a:lnSpc>
                <a:spcPct val="200000"/>
              </a:lnSpc>
            </a:pPr>
            <a:r>
              <a:rPr lang="en-CA" sz="2400">
                <a:solidFill>
                  <a:schemeClr val="bg1"/>
                </a:solidFill>
                <a:latin typeface="Segoe UI Variable Small Semibol" pitchFamily="2" charset="0"/>
                <a:ea typeface="Segoe UI Black" panose="020B0A02040204020203" pitchFamily="34" charset="0"/>
              </a:rPr>
              <a:t>“Understanding the Standard Model”</a:t>
            </a:r>
          </a:p>
          <a:p>
            <a:pPr>
              <a:lnSpc>
                <a:spcPct val="200000"/>
              </a:lnSpc>
            </a:pPr>
            <a:r>
              <a:rPr lang="en-CA" sz="2400">
                <a:solidFill>
                  <a:schemeClr val="bg1"/>
                </a:solidFill>
                <a:latin typeface="Segoe UI Variable Small Semibol" pitchFamily="2" charset="0"/>
                <a:ea typeface="Segoe UI Black" panose="020B0A02040204020203" pitchFamily="34" charset="0"/>
              </a:rPr>
              <a:t>Teacher &amp; Student Resources</a:t>
            </a:r>
          </a:p>
          <a:p>
            <a:pPr>
              <a:lnSpc>
                <a:spcPct val="200000"/>
              </a:lnSpc>
            </a:pPr>
            <a:r>
              <a:rPr lang="en-CA" sz="2400">
                <a:solidFill>
                  <a:schemeClr val="bg1"/>
                </a:solidFill>
                <a:latin typeface="Segoe UI Variable Small Semibol" pitchFamily="2" charset="0"/>
                <a:ea typeface="Segoe UI Black" panose="020B0A02040204020203" pitchFamily="34" charset="0"/>
              </a:rPr>
              <a:t>Next Steps</a:t>
            </a:r>
          </a:p>
        </p:txBody>
      </p:sp>
      <p:sp>
        <p:nvSpPr>
          <p:cNvPr id="6" name="Slide Number Placeholder 5">
            <a:extLst>
              <a:ext uri="{FF2B5EF4-FFF2-40B4-BE49-F238E27FC236}">
                <a16:creationId xmlns:a16="http://schemas.microsoft.com/office/drawing/2014/main" id="{1C3A7BF3-4790-409C-94F3-A76E2D900F57}"/>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1864193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4E8B76-8C18-E26B-8D25-E538438828B2}"/>
              </a:ext>
            </a:extLst>
          </p:cNvPr>
          <p:cNvSpPr>
            <a:spLocks noGrp="1"/>
          </p:cNvSpPr>
          <p:nvPr>
            <p:ph type="sldNum" sz="quarter" idx="4"/>
          </p:nvPr>
        </p:nvSpPr>
        <p:spPr/>
        <p:txBody>
          <a:bodyPr/>
          <a:lstStyle/>
          <a:p>
            <a:fld id="{6787D6D5-B6FC-4179-AAAC-EED352E43419}" type="slidenum">
              <a:rPr lang="en-CA" smtClean="0"/>
              <a:pPr/>
              <a:t>20</a:t>
            </a:fld>
            <a:endParaRPr lang="en-CA"/>
          </a:p>
        </p:txBody>
      </p:sp>
      <p:sp>
        <p:nvSpPr>
          <p:cNvPr id="4" name="Title 1">
            <a:extLst>
              <a:ext uri="{FF2B5EF4-FFF2-40B4-BE49-F238E27FC236}">
                <a16:creationId xmlns:a16="http://schemas.microsoft.com/office/drawing/2014/main" id="{95114C0A-72E9-AD66-E8A5-4E7323F256FB}"/>
              </a:ext>
            </a:extLst>
          </p:cNvPr>
          <p:cNvSpPr txBox="1">
            <a:spLocks/>
          </p:cNvSpPr>
          <p:nvPr/>
        </p:nvSpPr>
        <p:spPr>
          <a:xfrm>
            <a:off x="799699" y="29653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effectLst>
                  <a:outerShdw blurRad="38100" dist="38100" dir="2700000" algn="tl">
                    <a:srgbClr val="000000">
                      <a:alpha val="43137"/>
                    </a:srgbClr>
                  </a:outerShdw>
                </a:effectLst>
                <a:latin typeface="+mn-lt"/>
                <a:ea typeface="Open Sans Light"/>
                <a:cs typeface="Open Sans Light"/>
              </a:rPr>
              <a:t>Activity 1 – Cosmic Rays</a:t>
            </a:r>
            <a:endParaRPr lang="en-US" b="1">
              <a:effectLst>
                <a:outerShdw blurRad="38100" dist="38100" dir="2700000" algn="tl">
                  <a:srgbClr val="000000">
                    <a:alpha val="43137"/>
                  </a:srgbClr>
                </a:outerShdw>
              </a:effectLst>
              <a:latin typeface="+mn-lt"/>
            </a:endParaRPr>
          </a:p>
        </p:txBody>
      </p:sp>
      <p:pic>
        <p:nvPicPr>
          <p:cNvPr id="2" name="Picture 4">
            <a:extLst>
              <a:ext uri="{FF2B5EF4-FFF2-40B4-BE49-F238E27FC236}">
                <a16:creationId xmlns:a16="http://schemas.microsoft.com/office/drawing/2014/main" id="{4E6C6832-91B8-EF0E-140B-AD8AC82EE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225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7193B1-BF97-C64E-8A86-2CD238CABED8}"/>
              </a:ext>
            </a:extLst>
          </p:cNvPr>
          <p:cNvSpPr>
            <a:spLocks noGrp="1"/>
          </p:cNvSpPr>
          <p:nvPr>
            <p:ph type="sldNum" sz="quarter" idx="12"/>
          </p:nvPr>
        </p:nvSpPr>
        <p:spPr/>
        <p:txBody>
          <a:bodyPr/>
          <a:lstStyle/>
          <a:p>
            <a:fld id="{330EA680-D336-4FF7-8B7A-9848BB0A1C32}" type="slidenum">
              <a:rPr lang="en-US" smtClean="0"/>
              <a:t>21</a:t>
            </a:fld>
            <a:endParaRPr lang="en-US"/>
          </a:p>
        </p:txBody>
      </p:sp>
      <p:grpSp>
        <p:nvGrpSpPr>
          <p:cNvPr id="3" name="Group 2">
            <a:extLst>
              <a:ext uri="{FF2B5EF4-FFF2-40B4-BE49-F238E27FC236}">
                <a16:creationId xmlns:a16="http://schemas.microsoft.com/office/drawing/2014/main" id="{1FC47E39-D320-EF30-806C-BA5BE006ED1A}"/>
              </a:ext>
            </a:extLst>
          </p:cNvPr>
          <p:cNvGrpSpPr/>
          <p:nvPr/>
        </p:nvGrpSpPr>
        <p:grpSpPr>
          <a:xfrm>
            <a:off x="-1011114" y="4630417"/>
            <a:ext cx="3168315" cy="2978976"/>
            <a:chOff x="6129371" y="3110034"/>
            <a:chExt cx="3168315" cy="2978976"/>
          </a:xfrm>
        </p:grpSpPr>
        <p:sp>
          <p:nvSpPr>
            <p:cNvPr id="4" name="Oval 3">
              <a:extLst>
                <a:ext uri="{FF2B5EF4-FFF2-40B4-BE49-F238E27FC236}">
                  <a16:creationId xmlns:a16="http://schemas.microsoft.com/office/drawing/2014/main" id="{775DAB02-F7EB-7E15-95EE-5BE738A0F8D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a:extLst>
                <a:ext uri="{FF2B5EF4-FFF2-40B4-BE49-F238E27FC236}">
                  <a16:creationId xmlns:a16="http://schemas.microsoft.com/office/drawing/2014/main" id="{8FA15F5F-F024-8AD0-8E21-99575D9E0035}"/>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a:extLst>
              <a:ext uri="{FF2B5EF4-FFF2-40B4-BE49-F238E27FC236}">
                <a16:creationId xmlns:a16="http://schemas.microsoft.com/office/drawing/2014/main" id="{00880A2C-BC06-9463-7C63-7412F2D29515}"/>
              </a:ext>
            </a:extLst>
          </p:cNvPr>
          <p:cNvGrpSpPr/>
          <p:nvPr/>
        </p:nvGrpSpPr>
        <p:grpSpPr>
          <a:xfrm>
            <a:off x="10607842" y="-675249"/>
            <a:ext cx="3168315" cy="2978976"/>
            <a:chOff x="8795315" y="943319"/>
            <a:chExt cx="3168315" cy="2978976"/>
          </a:xfrm>
        </p:grpSpPr>
        <p:sp>
          <p:nvSpPr>
            <p:cNvPr id="7" name="Oval 6">
              <a:extLst>
                <a:ext uri="{FF2B5EF4-FFF2-40B4-BE49-F238E27FC236}">
                  <a16:creationId xmlns:a16="http://schemas.microsoft.com/office/drawing/2014/main" id="{E1510CEC-5DB8-E02A-E66D-864CCBF8C79C}"/>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17F7E28D-FEE6-922C-E9D8-3E974E2FB245}"/>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8E6F0655-B742-D674-952A-4AB2EBB858D9}"/>
              </a:ext>
            </a:extLst>
          </p:cNvPr>
          <p:cNvGrpSpPr/>
          <p:nvPr/>
        </p:nvGrpSpPr>
        <p:grpSpPr>
          <a:xfrm>
            <a:off x="789304" y="2419196"/>
            <a:ext cx="957265" cy="950495"/>
            <a:chOff x="6129371" y="3110034"/>
            <a:chExt cx="3168315" cy="2978976"/>
          </a:xfrm>
        </p:grpSpPr>
        <p:sp>
          <p:nvSpPr>
            <p:cNvPr id="25" name="Oval 24">
              <a:extLst>
                <a:ext uri="{FF2B5EF4-FFF2-40B4-BE49-F238E27FC236}">
                  <a16:creationId xmlns:a16="http://schemas.microsoft.com/office/drawing/2014/main" id="{37F3830E-39F9-E1C8-CB79-9CF9CEF68507}"/>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9BEB1B9B-EA60-44BF-1594-48BEF28CE7AC}"/>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4285D29E-C1AB-BECA-9510-4C77B158CD67}"/>
              </a:ext>
            </a:extLst>
          </p:cNvPr>
          <p:cNvGrpSpPr/>
          <p:nvPr/>
        </p:nvGrpSpPr>
        <p:grpSpPr>
          <a:xfrm>
            <a:off x="11515931" y="2364625"/>
            <a:ext cx="957265" cy="950495"/>
            <a:chOff x="6129371" y="3110034"/>
            <a:chExt cx="3168315" cy="2978976"/>
          </a:xfrm>
        </p:grpSpPr>
        <p:sp>
          <p:nvSpPr>
            <p:cNvPr id="31" name="Oval 30">
              <a:extLst>
                <a:ext uri="{FF2B5EF4-FFF2-40B4-BE49-F238E27FC236}">
                  <a16:creationId xmlns:a16="http://schemas.microsoft.com/office/drawing/2014/main" id="{8ABD5B45-8503-12FF-1477-4339566FAB6B}"/>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3359C4B7-4EF9-AFF6-BE7A-9D6178001CAC}"/>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20A85674-221D-14D9-40C7-0154FDBD89FF}"/>
              </a:ext>
            </a:extLst>
          </p:cNvPr>
          <p:cNvGrpSpPr/>
          <p:nvPr/>
        </p:nvGrpSpPr>
        <p:grpSpPr>
          <a:xfrm>
            <a:off x="1269175" y="3734010"/>
            <a:ext cx="957265" cy="950495"/>
            <a:chOff x="6129371" y="3110034"/>
            <a:chExt cx="3168315" cy="2978976"/>
          </a:xfrm>
        </p:grpSpPr>
        <p:sp>
          <p:nvSpPr>
            <p:cNvPr id="34" name="Oval 33">
              <a:extLst>
                <a:ext uri="{FF2B5EF4-FFF2-40B4-BE49-F238E27FC236}">
                  <a16:creationId xmlns:a16="http://schemas.microsoft.com/office/drawing/2014/main" id="{C30C5C95-0B27-F825-02BA-CC60F70F74D5}"/>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4CA0B59B-A937-1220-2B7A-5F9BA676E890}"/>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6" name="Group 35">
            <a:extLst>
              <a:ext uri="{FF2B5EF4-FFF2-40B4-BE49-F238E27FC236}">
                <a16:creationId xmlns:a16="http://schemas.microsoft.com/office/drawing/2014/main" id="{F4EF675C-4A1E-A81C-F0C1-CA4EC855175B}"/>
              </a:ext>
            </a:extLst>
          </p:cNvPr>
          <p:cNvGrpSpPr/>
          <p:nvPr/>
        </p:nvGrpSpPr>
        <p:grpSpPr>
          <a:xfrm>
            <a:off x="11005226" y="3512121"/>
            <a:ext cx="957265" cy="950495"/>
            <a:chOff x="6129371" y="3110034"/>
            <a:chExt cx="3168315" cy="2978976"/>
          </a:xfrm>
        </p:grpSpPr>
        <p:sp>
          <p:nvSpPr>
            <p:cNvPr id="37" name="Oval 36">
              <a:extLst>
                <a:ext uri="{FF2B5EF4-FFF2-40B4-BE49-F238E27FC236}">
                  <a16:creationId xmlns:a16="http://schemas.microsoft.com/office/drawing/2014/main" id="{59955CD7-CB5A-3CF5-0542-331A5E76F5DD}"/>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0789528B-7EA0-39E4-49E2-29DC7AE93745}"/>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9" name="Group 38">
            <a:extLst>
              <a:ext uri="{FF2B5EF4-FFF2-40B4-BE49-F238E27FC236}">
                <a16:creationId xmlns:a16="http://schemas.microsoft.com/office/drawing/2014/main" id="{ECB241E3-53CD-B86D-C53F-86950CB86160}"/>
              </a:ext>
            </a:extLst>
          </p:cNvPr>
          <p:cNvGrpSpPr/>
          <p:nvPr/>
        </p:nvGrpSpPr>
        <p:grpSpPr>
          <a:xfrm>
            <a:off x="5082999" y="-386560"/>
            <a:ext cx="1540658" cy="1555132"/>
            <a:chOff x="6129371" y="3110034"/>
            <a:chExt cx="3168315" cy="2978976"/>
          </a:xfrm>
        </p:grpSpPr>
        <p:sp>
          <p:nvSpPr>
            <p:cNvPr id="40" name="Oval 39">
              <a:extLst>
                <a:ext uri="{FF2B5EF4-FFF2-40B4-BE49-F238E27FC236}">
                  <a16:creationId xmlns:a16="http://schemas.microsoft.com/office/drawing/2014/main" id="{C8ACA9A2-B55C-BD4B-4D1C-7EE15A08499B}"/>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D24C36CE-679A-8619-F715-371C4675A098}"/>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2" name="Group 41">
            <a:extLst>
              <a:ext uri="{FF2B5EF4-FFF2-40B4-BE49-F238E27FC236}">
                <a16:creationId xmlns:a16="http://schemas.microsoft.com/office/drawing/2014/main" id="{173B58BA-2E6C-D565-BC15-7F5580BA7CE7}"/>
              </a:ext>
            </a:extLst>
          </p:cNvPr>
          <p:cNvGrpSpPr/>
          <p:nvPr/>
        </p:nvGrpSpPr>
        <p:grpSpPr>
          <a:xfrm>
            <a:off x="-715721" y="3104764"/>
            <a:ext cx="1540658" cy="1555132"/>
            <a:chOff x="6129371" y="3110034"/>
            <a:chExt cx="3168315" cy="2978976"/>
          </a:xfrm>
        </p:grpSpPr>
        <p:sp>
          <p:nvSpPr>
            <p:cNvPr id="43" name="Oval 42">
              <a:extLst>
                <a:ext uri="{FF2B5EF4-FFF2-40B4-BE49-F238E27FC236}">
                  <a16:creationId xmlns:a16="http://schemas.microsoft.com/office/drawing/2014/main" id="{7995695A-3091-5ACA-A79E-5EC24BCA6E93}"/>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9C2119A1-6597-E5BB-2ECD-94AD1D0BE884}"/>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5" name="Group 44">
            <a:extLst>
              <a:ext uri="{FF2B5EF4-FFF2-40B4-BE49-F238E27FC236}">
                <a16:creationId xmlns:a16="http://schemas.microsoft.com/office/drawing/2014/main" id="{34FB3CC4-1748-E152-FE61-5ECCEC58FB41}"/>
              </a:ext>
            </a:extLst>
          </p:cNvPr>
          <p:cNvGrpSpPr/>
          <p:nvPr/>
        </p:nvGrpSpPr>
        <p:grpSpPr>
          <a:xfrm>
            <a:off x="6418521" y="-2174273"/>
            <a:ext cx="3168315" cy="2978976"/>
            <a:chOff x="6129371" y="3110034"/>
            <a:chExt cx="3168315" cy="2978976"/>
          </a:xfrm>
        </p:grpSpPr>
        <p:sp>
          <p:nvSpPr>
            <p:cNvPr id="46" name="Oval 45">
              <a:extLst>
                <a:ext uri="{FF2B5EF4-FFF2-40B4-BE49-F238E27FC236}">
                  <a16:creationId xmlns:a16="http://schemas.microsoft.com/office/drawing/2014/main" id="{3BB64594-869A-CD51-E5BA-A6D4BBA17B62}"/>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CDD7D0CC-CD86-8F1A-8770-EB9A67F0542C}"/>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9" name="Rectangle 48">
            <a:extLst>
              <a:ext uri="{FF2B5EF4-FFF2-40B4-BE49-F238E27FC236}">
                <a16:creationId xmlns:a16="http://schemas.microsoft.com/office/drawing/2014/main" id="{612AD801-69ED-9472-DA86-5B169BFD8D6D}"/>
              </a:ext>
            </a:extLst>
          </p:cNvPr>
          <p:cNvSpPr/>
          <p:nvPr/>
        </p:nvSpPr>
        <p:spPr>
          <a:xfrm>
            <a:off x="90201" y="19803"/>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lask outline">
            <a:extLst>
              <a:ext uri="{FF2B5EF4-FFF2-40B4-BE49-F238E27FC236}">
                <a16:creationId xmlns:a16="http://schemas.microsoft.com/office/drawing/2014/main" id="{4D6112B4-7E4F-BC09-D290-198EEE68E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445" y="86605"/>
            <a:ext cx="2140979" cy="2140979"/>
          </a:xfrm>
          <a:prstGeom prst="rect">
            <a:avLst/>
          </a:prstGeom>
        </p:spPr>
      </p:pic>
      <p:pic>
        <p:nvPicPr>
          <p:cNvPr id="9" name="Graphic 8" descr="Microscope outline">
            <a:extLst>
              <a:ext uri="{FF2B5EF4-FFF2-40B4-BE49-F238E27FC236}">
                <a16:creationId xmlns:a16="http://schemas.microsoft.com/office/drawing/2014/main" id="{F49C7BA6-7262-E17B-8322-8D5000E63C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1153" y="4602798"/>
            <a:ext cx="1849660" cy="1849660"/>
          </a:xfrm>
          <a:prstGeom prst="rect">
            <a:avLst/>
          </a:prstGeom>
        </p:spPr>
      </p:pic>
      <p:grpSp>
        <p:nvGrpSpPr>
          <p:cNvPr id="10" name="Group 9">
            <a:extLst>
              <a:ext uri="{FF2B5EF4-FFF2-40B4-BE49-F238E27FC236}">
                <a16:creationId xmlns:a16="http://schemas.microsoft.com/office/drawing/2014/main" id="{8E87D6BC-1E23-DF62-E12F-CD0BCBF6B7E3}"/>
              </a:ext>
            </a:extLst>
          </p:cNvPr>
          <p:cNvGrpSpPr/>
          <p:nvPr/>
        </p:nvGrpSpPr>
        <p:grpSpPr>
          <a:xfrm>
            <a:off x="2451018" y="3004273"/>
            <a:ext cx="2305787" cy="3778100"/>
            <a:chOff x="0" y="0"/>
            <a:chExt cx="1679575" cy="2969894"/>
          </a:xfrm>
        </p:grpSpPr>
        <p:pic>
          <p:nvPicPr>
            <p:cNvPr id="11" name="Picture 10" descr="A blue lid with a black clip&#10;&#10;Description automatically generated">
              <a:extLst>
                <a:ext uri="{FF2B5EF4-FFF2-40B4-BE49-F238E27FC236}">
                  <a16:creationId xmlns:a16="http://schemas.microsoft.com/office/drawing/2014/main" id="{82F98F60-C26E-AF69-56C7-D16D323837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00" r="18351"/>
            <a:stretch/>
          </p:blipFill>
          <p:spPr bwMode="auto">
            <a:xfrm rot="5400000">
              <a:off x="66357" y="-65723"/>
              <a:ext cx="1545590" cy="1677035"/>
            </a:xfrm>
            <a:prstGeom prst="rect">
              <a:avLst/>
            </a:prstGeom>
            <a:ln>
              <a:noFill/>
            </a:ln>
            <a:extLst>
              <a:ext uri="{53640926-AAD7-44D8-BBD7-CCE9431645EC}">
                <a14:shadowObscured xmlns:a14="http://schemas.microsoft.com/office/drawing/2010/main"/>
              </a:ext>
            </a:extLst>
          </p:spPr>
        </p:pic>
        <p:pic>
          <p:nvPicPr>
            <p:cNvPr id="12" name="Picture 11" descr="A plastic container with a blue lid&#10;&#10;Description automatically generated">
              <a:extLst>
                <a:ext uri="{FF2B5EF4-FFF2-40B4-BE49-F238E27FC236}">
                  <a16:creationId xmlns:a16="http://schemas.microsoft.com/office/drawing/2014/main" id="{942BE422-485C-9002-D18B-852971944663}"/>
                </a:ext>
              </a:extLst>
            </p:cNvPr>
            <p:cNvPicPr>
              <a:picLocks noChangeAspect="1"/>
            </p:cNvPicPr>
            <p:nvPr/>
          </p:nvPicPr>
          <p:blipFill rotWithShape="1">
            <a:blip r:embed="rId8">
              <a:extLst>
                <a:ext uri="{28A0092B-C50C-407E-A947-70E740481C1C}">
                  <a14:useLocalDpi xmlns:a14="http://schemas.microsoft.com/office/drawing/2010/main" val="0"/>
                </a:ext>
              </a:extLst>
            </a:blip>
            <a:srcRect l="15545" t="4273" r="26001"/>
            <a:stretch/>
          </p:blipFill>
          <p:spPr bwMode="auto">
            <a:xfrm rot="5400000">
              <a:off x="156210" y="1446529"/>
              <a:ext cx="1367155" cy="1679575"/>
            </a:xfrm>
            <a:prstGeom prst="rect">
              <a:avLst/>
            </a:prstGeom>
            <a:ln>
              <a:noFill/>
            </a:ln>
            <a:extLst>
              <a:ext uri="{53640926-AAD7-44D8-BBD7-CCE9431645EC}">
                <a14:shadowObscured xmlns:a14="http://schemas.microsoft.com/office/drawing/2010/main"/>
              </a:ext>
            </a:extLst>
          </p:spPr>
        </p:pic>
      </p:grpSp>
      <p:pic>
        <p:nvPicPr>
          <p:cNvPr id="14" name="Picture 13">
            <a:extLst>
              <a:ext uri="{FF2B5EF4-FFF2-40B4-BE49-F238E27FC236}">
                <a16:creationId xmlns:a16="http://schemas.microsoft.com/office/drawing/2014/main" id="{499BFE44-FB1A-ABCB-706D-32467D2F4A98}"/>
              </a:ext>
            </a:extLst>
          </p:cNvPr>
          <p:cNvPicPr>
            <a:picLocks noChangeAspect="1"/>
          </p:cNvPicPr>
          <p:nvPr/>
        </p:nvPicPr>
        <p:blipFill>
          <a:blip r:embed="rId9"/>
          <a:stretch>
            <a:fillRect/>
          </a:stretch>
        </p:blipFill>
        <p:spPr>
          <a:xfrm>
            <a:off x="5783722" y="3131595"/>
            <a:ext cx="4758856" cy="3677746"/>
          </a:xfrm>
          <a:prstGeom prst="rect">
            <a:avLst/>
          </a:prstGeom>
        </p:spPr>
      </p:pic>
      <p:pic>
        <p:nvPicPr>
          <p:cNvPr id="15" name="Picture 14">
            <a:extLst>
              <a:ext uri="{FF2B5EF4-FFF2-40B4-BE49-F238E27FC236}">
                <a16:creationId xmlns:a16="http://schemas.microsoft.com/office/drawing/2014/main" id="{FF1038CB-B97E-62E2-D046-EBA59E87C3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6569" y="151379"/>
            <a:ext cx="3714687" cy="2724774"/>
          </a:xfrm>
          <a:prstGeom prst="rect">
            <a:avLst/>
          </a:prstGeom>
        </p:spPr>
      </p:pic>
      <p:sp>
        <p:nvSpPr>
          <p:cNvPr id="48" name="Slide Number Placeholder 5">
            <a:extLst>
              <a:ext uri="{FF2B5EF4-FFF2-40B4-BE49-F238E27FC236}">
                <a16:creationId xmlns:a16="http://schemas.microsoft.com/office/drawing/2014/main" id="{20731EF6-2353-B64F-531A-329D366BA3E6}"/>
              </a:ext>
            </a:extLst>
          </p:cNvPr>
          <p:cNvSpPr txBox="1">
            <a:spLocks/>
          </p:cNvSpPr>
          <p:nvPr/>
        </p:nvSpPr>
        <p:spPr>
          <a:xfrm>
            <a:off x="17747928" y="57547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21</a:t>
            </a:fld>
            <a:endParaRPr lang="en-US"/>
          </a:p>
        </p:txBody>
      </p:sp>
      <p:pic>
        <p:nvPicPr>
          <p:cNvPr id="51" name="Picture 50">
            <a:extLst>
              <a:ext uri="{FF2B5EF4-FFF2-40B4-BE49-F238E27FC236}">
                <a16:creationId xmlns:a16="http://schemas.microsoft.com/office/drawing/2014/main" id="{688C3583-DCB4-B58F-B8F0-4A56C9457F82}"/>
              </a:ext>
            </a:extLst>
          </p:cNvPr>
          <p:cNvPicPr>
            <a:picLocks noChangeAspect="1"/>
          </p:cNvPicPr>
          <p:nvPr/>
        </p:nvPicPr>
        <p:blipFill>
          <a:blip r:embed="rId11"/>
          <a:stretch>
            <a:fillRect/>
          </a:stretch>
        </p:blipFill>
        <p:spPr>
          <a:xfrm>
            <a:off x="5727542" y="594237"/>
            <a:ext cx="5116798" cy="2423346"/>
          </a:xfrm>
          <a:prstGeom prst="rect">
            <a:avLst/>
          </a:prstGeom>
        </p:spPr>
      </p:pic>
    </p:spTree>
    <p:extLst>
      <p:ext uri="{BB962C8B-B14F-4D97-AF65-F5344CB8AC3E}">
        <p14:creationId xmlns:p14="http://schemas.microsoft.com/office/powerpoint/2010/main" val="3733810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13AAFB6-E420-DCF7-2BA4-E08FA3E95028}"/>
              </a:ext>
            </a:extLst>
          </p:cNvPr>
          <p:cNvSpPr/>
          <p:nvPr/>
        </p:nvSpPr>
        <p:spPr>
          <a:xfrm flipV="1">
            <a:off x="4845832" y="1"/>
            <a:ext cx="2347943" cy="6612865"/>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A2DD57C2-F861-67AD-9962-67D671710C1A}"/>
              </a:ext>
            </a:extLst>
          </p:cNvPr>
          <p:cNvSpPr/>
          <p:nvPr/>
        </p:nvSpPr>
        <p:spPr>
          <a:xfrm>
            <a:off x="2" y="1"/>
            <a:ext cx="4845830" cy="66128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473C8BB1-3420-9560-D729-96931F883F99}"/>
              </a:ext>
            </a:extLst>
          </p:cNvPr>
          <p:cNvSpPr>
            <a:spLocks noGrp="1"/>
          </p:cNvSpPr>
          <p:nvPr>
            <p:ph type="sldNum" sz="quarter" idx="4"/>
          </p:nvPr>
        </p:nvSpPr>
        <p:spPr/>
        <p:txBody>
          <a:bodyPr/>
          <a:lstStyle/>
          <a:p>
            <a:fld id="{6787D6D5-B6FC-4179-AAAC-EED352E43419}" type="slidenum">
              <a:rPr lang="en-CA" smtClean="0"/>
              <a:pPr/>
              <a:t>22</a:t>
            </a:fld>
            <a:endParaRPr lang="en-CA"/>
          </a:p>
        </p:txBody>
      </p:sp>
      <p:sp>
        <p:nvSpPr>
          <p:cNvPr id="4" name="Rectangle 3">
            <a:extLst>
              <a:ext uri="{FF2B5EF4-FFF2-40B4-BE49-F238E27FC236}">
                <a16:creationId xmlns:a16="http://schemas.microsoft.com/office/drawing/2014/main" id="{53F85355-ACA1-35D4-3C65-0E93F0110B5D}"/>
              </a:ext>
            </a:extLst>
          </p:cNvPr>
          <p:cNvSpPr/>
          <p:nvPr/>
        </p:nvSpPr>
        <p:spPr>
          <a:xfrm>
            <a:off x="421734" y="359452"/>
            <a:ext cx="11529392" cy="774834"/>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6277AA8F-7226-0C1E-2F7A-C17901A5C018}"/>
              </a:ext>
            </a:extLst>
          </p:cNvPr>
          <p:cNvSpPr/>
          <p:nvPr/>
        </p:nvSpPr>
        <p:spPr>
          <a:xfrm>
            <a:off x="324679" y="245134"/>
            <a:ext cx="11529392" cy="774834"/>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7">
            <a:extLst>
              <a:ext uri="{FF2B5EF4-FFF2-40B4-BE49-F238E27FC236}">
                <a16:creationId xmlns:a16="http://schemas.microsoft.com/office/drawing/2014/main" id="{CDF0BE80-2E3D-74DD-FFFD-86CE5856F27B}"/>
              </a:ext>
            </a:extLst>
          </p:cNvPr>
          <p:cNvSpPr txBox="1">
            <a:spLocks/>
          </p:cNvSpPr>
          <p:nvPr/>
        </p:nvSpPr>
        <p:spPr>
          <a:xfrm>
            <a:off x="501604" y="186155"/>
            <a:ext cx="11352467" cy="8478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solidFill>
                  <a:schemeClr val="bg1"/>
                </a:solidFill>
                <a:latin typeface="Aharoni" panose="02010803020104030203" pitchFamily="2" charset="-79"/>
                <a:cs typeface="Aharoni" panose="02010803020104030203" pitchFamily="2" charset="-79"/>
              </a:rPr>
              <a:t>Particle Detectors in the Early </a:t>
            </a:r>
            <a:r>
              <a:rPr lang="en-CA" sz="6000">
                <a:solidFill>
                  <a:schemeClr val="bg1"/>
                </a:solidFill>
                <a:latin typeface="Aharoni" panose="02010803020104030203" pitchFamily="2" charset="-79"/>
                <a:cs typeface="Aharoni" panose="02010803020104030203" pitchFamily="2" charset="-79"/>
              </a:rPr>
              <a:t>20</a:t>
            </a:r>
            <a:r>
              <a:rPr lang="en-CA" baseline="30000">
                <a:solidFill>
                  <a:schemeClr val="bg1"/>
                </a:solidFill>
                <a:latin typeface="Aharoni" panose="02010803020104030203" pitchFamily="2" charset="-79"/>
                <a:cs typeface="Aharoni" panose="02010803020104030203" pitchFamily="2" charset="-79"/>
              </a:rPr>
              <a:t>th</a:t>
            </a:r>
            <a:r>
              <a:rPr lang="en-CA">
                <a:solidFill>
                  <a:schemeClr val="bg1"/>
                </a:solidFill>
                <a:latin typeface="Aharoni" panose="02010803020104030203" pitchFamily="2" charset="-79"/>
                <a:cs typeface="Aharoni" panose="02010803020104030203" pitchFamily="2" charset="-79"/>
              </a:rPr>
              <a:t> Century</a:t>
            </a:r>
          </a:p>
        </p:txBody>
      </p:sp>
      <p:pic>
        <p:nvPicPr>
          <p:cNvPr id="1026" name="Picture 2">
            <a:extLst>
              <a:ext uri="{FF2B5EF4-FFF2-40B4-BE49-F238E27FC236}">
                <a16:creationId xmlns:a16="http://schemas.microsoft.com/office/drawing/2014/main" id="{8F553CAC-6DBC-E736-F45D-F24C060A7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947" y="1192078"/>
            <a:ext cx="2096232" cy="22299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14D9239-9D8B-AE72-89B1-9E4D5630B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006" y="1630641"/>
            <a:ext cx="2877484" cy="15859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B17A18F-D19E-0FA3-02FD-31CFFD3C77F7}"/>
              </a:ext>
            </a:extLst>
          </p:cNvPr>
          <p:cNvSpPr txBox="1"/>
          <p:nvPr/>
        </p:nvSpPr>
        <p:spPr>
          <a:xfrm>
            <a:off x="931911" y="3389836"/>
            <a:ext cx="3696719" cy="461665"/>
          </a:xfrm>
          <a:prstGeom prst="rect">
            <a:avLst/>
          </a:prstGeom>
          <a:noFill/>
        </p:spPr>
        <p:txBody>
          <a:bodyPr wrap="square" rtlCol="0">
            <a:spAutoFit/>
          </a:bodyPr>
          <a:lstStyle/>
          <a:p>
            <a:pPr algn="ctr"/>
            <a:r>
              <a:rPr lang="en-CA" sz="2400" b="1" u="sng"/>
              <a:t>Electroscopes</a:t>
            </a:r>
          </a:p>
        </p:txBody>
      </p:sp>
      <p:sp>
        <p:nvSpPr>
          <p:cNvPr id="10" name="TextBox 9">
            <a:extLst>
              <a:ext uri="{FF2B5EF4-FFF2-40B4-BE49-F238E27FC236}">
                <a16:creationId xmlns:a16="http://schemas.microsoft.com/office/drawing/2014/main" id="{46FAE2C9-3DF6-D75B-2099-698654350FD8}"/>
              </a:ext>
            </a:extLst>
          </p:cNvPr>
          <p:cNvSpPr txBox="1"/>
          <p:nvPr/>
        </p:nvSpPr>
        <p:spPr>
          <a:xfrm>
            <a:off x="7418330" y="3305259"/>
            <a:ext cx="3696719" cy="461665"/>
          </a:xfrm>
          <a:prstGeom prst="rect">
            <a:avLst/>
          </a:prstGeom>
          <a:noFill/>
        </p:spPr>
        <p:txBody>
          <a:bodyPr wrap="square" rtlCol="0">
            <a:spAutoFit/>
          </a:bodyPr>
          <a:lstStyle/>
          <a:p>
            <a:pPr algn="ctr"/>
            <a:r>
              <a:rPr lang="en-CA" sz="2400" b="1" u="sng"/>
              <a:t>Cloud Chambers</a:t>
            </a:r>
          </a:p>
        </p:txBody>
      </p:sp>
      <p:sp>
        <p:nvSpPr>
          <p:cNvPr id="11" name="TextBox 10">
            <a:extLst>
              <a:ext uri="{FF2B5EF4-FFF2-40B4-BE49-F238E27FC236}">
                <a16:creationId xmlns:a16="http://schemas.microsoft.com/office/drawing/2014/main" id="{58E39111-3660-8E49-4395-ED2A1C150B13}"/>
              </a:ext>
            </a:extLst>
          </p:cNvPr>
          <p:cNvSpPr txBox="1"/>
          <p:nvPr/>
        </p:nvSpPr>
        <p:spPr>
          <a:xfrm>
            <a:off x="9624393" y="6335867"/>
            <a:ext cx="4459356" cy="276999"/>
          </a:xfrm>
          <a:prstGeom prst="rect">
            <a:avLst/>
          </a:prstGeom>
          <a:noFill/>
        </p:spPr>
        <p:txBody>
          <a:bodyPr wrap="square" rtlCol="0">
            <a:spAutoFit/>
          </a:bodyPr>
          <a:lstStyle/>
          <a:p>
            <a:r>
              <a:rPr lang="en-CA" sz="1200"/>
              <a:t>https://www.cloudchambers.com/</a:t>
            </a:r>
          </a:p>
        </p:txBody>
      </p:sp>
      <p:sp>
        <p:nvSpPr>
          <p:cNvPr id="13" name="TextBox 12">
            <a:extLst>
              <a:ext uri="{FF2B5EF4-FFF2-40B4-BE49-F238E27FC236}">
                <a16:creationId xmlns:a16="http://schemas.microsoft.com/office/drawing/2014/main" id="{88C32277-3E49-9591-0898-665C491BA73E}"/>
              </a:ext>
            </a:extLst>
          </p:cNvPr>
          <p:cNvSpPr txBox="1"/>
          <p:nvPr/>
        </p:nvSpPr>
        <p:spPr>
          <a:xfrm>
            <a:off x="0" y="6316298"/>
            <a:ext cx="7043530" cy="276999"/>
          </a:xfrm>
          <a:prstGeom prst="rect">
            <a:avLst/>
          </a:prstGeom>
          <a:noFill/>
        </p:spPr>
        <p:txBody>
          <a:bodyPr wrap="square">
            <a:spAutoFit/>
          </a:bodyPr>
          <a:lstStyle/>
          <a:p>
            <a:r>
              <a:rPr lang="en-CA" sz="1200"/>
              <a:t>https://www.flinnsci.ca/metal-electroscope/ap5640/</a:t>
            </a:r>
          </a:p>
        </p:txBody>
      </p:sp>
      <p:sp>
        <p:nvSpPr>
          <p:cNvPr id="12" name="TextBox 11">
            <a:extLst>
              <a:ext uri="{FF2B5EF4-FFF2-40B4-BE49-F238E27FC236}">
                <a16:creationId xmlns:a16="http://schemas.microsoft.com/office/drawing/2014/main" id="{28BF8E8A-7593-8034-D1AE-E87AA02856BF}"/>
              </a:ext>
            </a:extLst>
          </p:cNvPr>
          <p:cNvSpPr txBox="1"/>
          <p:nvPr/>
        </p:nvSpPr>
        <p:spPr>
          <a:xfrm>
            <a:off x="501604" y="3851501"/>
            <a:ext cx="46413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Calibri"/>
              <a:buChar char="-"/>
            </a:pPr>
            <a:r>
              <a:rPr lang="en-US">
                <a:latin typeface="Open Sans"/>
                <a:ea typeface="Open Sans"/>
                <a:cs typeface="Open Sans"/>
              </a:rPr>
              <a:t>Used for detecting electric charge. </a:t>
            </a:r>
          </a:p>
          <a:p>
            <a:pPr marL="171450" indent="-171450">
              <a:buFont typeface="Calibri"/>
              <a:buChar char="-"/>
            </a:pPr>
            <a:r>
              <a:rPr lang="en-US">
                <a:latin typeface="Open Sans"/>
                <a:ea typeface="Open Sans"/>
                <a:cs typeface="Open Sans"/>
              </a:rPr>
              <a:t>When the charge is applied, it is split equally over the device’s two leaves.</a:t>
            </a:r>
          </a:p>
          <a:p>
            <a:pPr marL="171450" indent="-171450">
              <a:buFont typeface="Calibri"/>
              <a:buChar char="-"/>
            </a:pPr>
            <a:r>
              <a:rPr lang="en-US">
                <a:latin typeface="Open Sans"/>
                <a:ea typeface="Open Sans"/>
                <a:cs typeface="Open Sans"/>
              </a:rPr>
              <a:t>Like charges repel:  the charge is revealed when the leaves push against each other.</a:t>
            </a:r>
          </a:p>
          <a:p>
            <a:pPr marL="171450" indent="-171450">
              <a:buFont typeface="Calibri"/>
              <a:buChar char="-"/>
            </a:pPr>
            <a:r>
              <a:rPr lang="en-US">
                <a:latin typeface="Open Sans"/>
                <a:ea typeface="Open Sans"/>
                <a:cs typeface="Open Sans"/>
              </a:rPr>
              <a:t>Does not determine the sign of the charge (+ or -).</a:t>
            </a:r>
          </a:p>
        </p:txBody>
      </p:sp>
      <p:sp>
        <p:nvSpPr>
          <p:cNvPr id="15" name="TextBox 14">
            <a:extLst>
              <a:ext uri="{FF2B5EF4-FFF2-40B4-BE49-F238E27FC236}">
                <a16:creationId xmlns:a16="http://schemas.microsoft.com/office/drawing/2014/main" id="{B658A0B6-D394-82E6-FC52-63CF5BD1180F}"/>
              </a:ext>
            </a:extLst>
          </p:cNvPr>
          <p:cNvSpPr txBox="1"/>
          <p:nvPr/>
        </p:nvSpPr>
        <p:spPr>
          <a:xfrm>
            <a:off x="6653048" y="3810079"/>
            <a:ext cx="5238626" cy="2308324"/>
          </a:xfrm>
          <a:prstGeom prst="rect">
            <a:avLst/>
          </a:prstGeom>
          <a:noFill/>
        </p:spPr>
        <p:txBody>
          <a:bodyPr wrap="square">
            <a:spAutoFit/>
          </a:bodyPr>
          <a:lstStyle/>
          <a:p>
            <a:pPr marL="285750" indent="-285750">
              <a:buFontTx/>
              <a:buChar char="-"/>
            </a:pPr>
            <a:r>
              <a:rPr lang="en-US">
                <a:solidFill>
                  <a:srgbClr val="000000"/>
                </a:solidFill>
              </a:rPr>
              <a:t>I</a:t>
            </a:r>
            <a:r>
              <a:rPr lang="en-US" b="0" i="0">
                <a:solidFill>
                  <a:srgbClr val="000000"/>
                </a:solidFill>
                <a:effectLst/>
              </a:rPr>
              <a:t>nvented in the early 1900s.</a:t>
            </a:r>
          </a:p>
          <a:p>
            <a:pPr marL="285750" indent="-285750">
              <a:buFontTx/>
              <a:buChar char="-"/>
            </a:pPr>
            <a:r>
              <a:rPr lang="en-US">
                <a:solidFill>
                  <a:srgbClr val="000000"/>
                </a:solidFill>
              </a:rPr>
              <a:t>T</a:t>
            </a:r>
            <a:r>
              <a:rPr lang="en-US" b="0" i="0">
                <a:solidFill>
                  <a:srgbClr val="000000"/>
                </a:solidFill>
                <a:effectLst/>
              </a:rPr>
              <a:t>ook advantage of ionizing radiation to detect the tracks of charged particles moving through a gas. </a:t>
            </a:r>
          </a:p>
          <a:p>
            <a:pPr marL="285750" indent="-285750">
              <a:buFontTx/>
              <a:buChar char="-"/>
            </a:pPr>
            <a:r>
              <a:rPr lang="en-US" b="0" i="0">
                <a:solidFill>
                  <a:srgbClr val="000000"/>
                </a:solidFill>
                <a:effectLst/>
              </a:rPr>
              <a:t>The particle tracks trigger the formation of precipitation (rain drops) which reflect light. </a:t>
            </a:r>
          </a:p>
          <a:p>
            <a:pPr marL="285750" indent="-285750">
              <a:buFontTx/>
              <a:buChar char="-"/>
            </a:pPr>
            <a:r>
              <a:rPr lang="en-US">
                <a:solidFill>
                  <a:srgbClr val="000000"/>
                </a:solidFill>
              </a:rPr>
              <a:t>T</a:t>
            </a:r>
            <a:r>
              <a:rPr lang="en-CA" b="0" i="0">
                <a:solidFill>
                  <a:srgbClr val="000000"/>
                </a:solidFill>
                <a:effectLst/>
              </a:rPr>
              <a:t>he visible tracks show the </a:t>
            </a:r>
            <a:r>
              <a:rPr lang="en-CA">
                <a:solidFill>
                  <a:srgbClr val="000000"/>
                </a:solidFill>
              </a:rPr>
              <a:t>impacted gas as the </a:t>
            </a:r>
            <a:r>
              <a:rPr lang="en-CA" b="0" i="0">
                <a:solidFill>
                  <a:srgbClr val="000000"/>
                </a:solidFill>
                <a:effectLst/>
              </a:rPr>
              <a:t>particles moved through the chamber.</a:t>
            </a:r>
            <a:endParaRPr lang="en-CA"/>
          </a:p>
        </p:txBody>
      </p:sp>
      <p:pic>
        <p:nvPicPr>
          <p:cNvPr id="2" name="Picture 4">
            <a:extLst>
              <a:ext uri="{FF2B5EF4-FFF2-40B4-BE49-F238E27FC236}">
                <a16:creationId xmlns:a16="http://schemas.microsoft.com/office/drawing/2014/main" id="{E11F8122-A7B0-E1EE-3163-A68A5396D0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39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4E8B76-8C18-E26B-8D25-E538438828B2}"/>
              </a:ext>
            </a:extLst>
          </p:cNvPr>
          <p:cNvSpPr>
            <a:spLocks noGrp="1"/>
          </p:cNvSpPr>
          <p:nvPr>
            <p:ph type="sldNum" sz="quarter" idx="4"/>
          </p:nvPr>
        </p:nvSpPr>
        <p:spPr/>
        <p:txBody>
          <a:bodyPr/>
          <a:lstStyle/>
          <a:p>
            <a:fld id="{6787D6D5-B6FC-4179-AAAC-EED352E43419}" type="slidenum">
              <a:rPr lang="en-CA" smtClean="0"/>
              <a:pPr/>
              <a:t>23</a:t>
            </a:fld>
            <a:endParaRPr lang="en-CA"/>
          </a:p>
        </p:txBody>
      </p:sp>
      <p:sp>
        <p:nvSpPr>
          <p:cNvPr id="4" name="Title 1">
            <a:extLst>
              <a:ext uri="{FF2B5EF4-FFF2-40B4-BE49-F238E27FC236}">
                <a16:creationId xmlns:a16="http://schemas.microsoft.com/office/drawing/2014/main" id="{95114C0A-72E9-AD66-E8A5-4E7323F256FB}"/>
              </a:ext>
            </a:extLst>
          </p:cNvPr>
          <p:cNvSpPr txBox="1">
            <a:spLocks/>
          </p:cNvSpPr>
          <p:nvPr/>
        </p:nvSpPr>
        <p:spPr>
          <a:xfrm>
            <a:off x="799699" y="2965392"/>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effectLst>
                  <a:outerShdw blurRad="38100" dist="38100" dir="2700000" algn="tl">
                    <a:srgbClr val="000000">
                      <a:alpha val="43137"/>
                    </a:srgbClr>
                  </a:outerShdw>
                </a:effectLst>
                <a:latin typeface="+mn-lt"/>
                <a:ea typeface="Open Sans Light"/>
                <a:cs typeface="Open Sans Light"/>
              </a:rPr>
              <a:t>Activity 2 – Cloud Chambers</a:t>
            </a:r>
            <a:endParaRPr lang="en-US" b="1">
              <a:effectLst>
                <a:outerShdw blurRad="38100" dist="38100" dir="2700000" algn="tl">
                  <a:srgbClr val="000000">
                    <a:alpha val="43137"/>
                  </a:srgbClr>
                </a:outerShdw>
              </a:effectLst>
              <a:latin typeface="+mn-lt"/>
            </a:endParaRPr>
          </a:p>
        </p:txBody>
      </p:sp>
      <p:pic>
        <p:nvPicPr>
          <p:cNvPr id="2" name="Picture 4">
            <a:extLst>
              <a:ext uri="{FF2B5EF4-FFF2-40B4-BE49-F238E27FC236}">
                <a16:creationId xmlns:a16="http://schemas.microsoft.com/office/drawing/2014/main" id="{25D1E0BB-5EA7-F4BB-3149-D65FFDD8D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the experimental setup of the cloud chamber.">
            <a:extLst>
              <a:ext uri="{FF2B5EF4-FFF2-40B4-BE49-F238E27FC236}">
                <a16:creationId xmlns:a16="http://schemas.microsoft.com/office/drawing/2014/main" id="{1A3150C8-C6CB-7974-739E-7F166EECE3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1"/>
          <a:stretch/>
        </p:blipFill>
        <p:spPr bwMode="auto">
          <a:xfrm>
            <a:off x="4677420" y="3911523"/>
            <a:ext cx="3234464" cy="2361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941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3B748D8-79D6-3903-EB2B-09DC383E9EDA}"/>
              </a:ext>
            </a:extLst>
          </p:cNvPr>
          <p:cNvSpPr>
            <a:spLocks noGrp="1"/>
          </p:cNvSpPr>
          <p:nvPr>
            <p:ph type="sldNum" sz="quarter" idx="4"/>
          </p:nvPr>
        </p:nvSpPr>
        <p:spPr/>
        <p:txBody>
          <a:bodyPr/>
          <a:lstStyle/>
          <a:p>
            <a:fld id="{6787D6D5-B6FC-4179-AAAC-EED352E43419}" type="slidenum">
              <a:rPr lang="en-CA" smtClean="0"/>
              <a:pPr/>
              <a:t>24</a:t>
            </a:fld>
            <a:endParaRPr lang="en-CA"/>
          </a:p>
        </p:txBody>
      </p:sp>
      <p:pic>
        <p:nvPicPr>
          <p:cNvPr id="10" name="Picture 9" descr="A black text on a white background&#10;&#10;Description automatically generated">
            <a:extLst>
              <a:ext uri="{FF2B5EF4-FFF2-40B4-BE49-F238E27FC236}">
                <a16:creationId xmlns:a16="http://schemas.microsoft.com/office/drawing/2014/main" id="{C2E29CB1-C18A-FE8C-C0C4-E488520BBFDD}"/>
              </a:ext>
            </a:extLst>
          </p:cNvPr>
          <p:cNvPicPr>
            <a:picLocks noChangeAspect="1"/>
          </p:cNvPicPr>
          <p:nvPr/>
        </p:nvPicPr>
        <p:blipFill>
          <a:blip r:embed="rId3"/>
          <a:stretch>
            <a:fillRect/>
          </a:stretch>
        </p:blipFill>
        <p:spPr>
          <a:xfrm>
            <a:off x="8915053" y="1846516"/>
            <a:ext cx="2946667" cy="1413382"/>
          </a:xfrm>
          <a:prstGeom prst="rect">
            <a:avLst/>
          </a:prstGeom>
        </p:spPr>
      </p:pic>
      <p:pic>
        <p:nvPicPr>
          <p:cNvPr id="11" name="Picture 10" descr="A mathematical equation with black letters&#10;&#10;Description automatically generated">
            <a:extLst>
              <a:ext uri="{FF2B5EF4-FFF2-40B4-BE49-F238E27FC236}">
                <a16:creationId xmlns:a16="http://schemas.microsoft.com/office/drawing/2014/main" id="{81985898-696C-74CA-4672-E233882DC062}"/>
              </a:ext>
            </a:extLst>
          </p:cNvPr>
          <p:cNvPicPr>
            <a:picLocks noChangeAspect="1"/>
          </p:cNvPicPr>
          <p:nvPr/>
        </p:nvPicPr>
        <p:blipFill rotWithShape="1">
          <a:blip r:embed="rId4"/>
          <a:srcRect l="12527" t="19937" r="196" b="-316"/>
          <a:stretch/>
        </p:blipFill>
        <p:spPr>
          <a:xfrm>
            <a:off x="9193171" y="3298341"/>
            <a:ext cx="2670182" cy="1509103"/>
          </a:xfrm>
          <a:prstGeom prst="rect">
            <a:avLst/>
          </a:prstGeom>
        </p:spPr>
      </p:pic>
      <p:sp>
        <p:nvSpPr>
          <p:cNvPr id="13" name="Rectangle 12">
            <a:extLst>
              <a:ext uri="{FF2B5EF4-FFF2-40B4-BE49-F238E27FC236}">
                <a16:creationId xmlns:a16="http://schemas.microsoft.com/office/drawing/2014/main" id="{52941645-7DE1-DBB7-C390-8393721E1FF6}"/>
              </a:ext>
            </a:extLst>
          </p:cNvPr>
          <p:cNvSpPr/>
          <p:nvPr/>
        </p:nvSpPr>
        <p:spPr>
          <a:xfrm>
            <a:off x="9122832" y="1852084"/>
            <a:ext cx="2725208" cy="29474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85E48051-3C48-16DA-6353-28CA0DCFDD15}"/>
              </a:ext>
            </a:extLst>
          </p:cNvPr>
          <p:cNvSpPr>
            <a:spLocks noGrp="1"/>
          </p:cNvSpPr>
          <p:nvPr>
            <p:ph type="title"/>
          </p:nvPr>
        </p:nvSpPr>
        <p:spPr>
          <a:xfrm>
            <a:off x="2117" y="0"/>
            <a:ext cx="3091392" cy="1325563"/>
          </a:xfrm>
        </p:spPr>
        <p:txBody>
          <a:bodyPr>
            <a:normAutofit/>
          </a:bodyPr>
          <a:lstStyle/>
          <a:p>
            <a:r>
              <a:rPr lang="en-US" sz="4000" b="1">
                <a:ea typeface="Open Sans Light"/>
                <a:cs typeface="Open Sans Light"/>
              </a:rPr>
              <a:t>Problem 1</a:t>
            </a:r>
            <a:endParaRPr lang="en-US" sz="4000" b="1"/>
          </a:p>
        </p:txBody>
      </p:sp>
      <p:sp>
        <p:nvSpPr>
          <p:cNvPr id="18" name="Title 15">
            <a:extLst>
              <a:ext uri="{FF2B5EF4-FFF2-40B4-BE49-F238E27FC236}">
                <a16:creationId xmlns:a16="http://schemas.microsoft.com/office/drawing/2014/main" id="{E363309C-74AA-FC01-B979-8910BAB99E1C}"/>
              </a:ext>
            </a:extLst>
          </p:cNvPr>
          <p:cNvSpPr txBox="1">
            <a:spLocks/>
          </p:cNvSpPr>
          <p:nvPr/>
        </p:nvSpPr>
        <p:spPr>
          <a:xfrm>
            <a:off x="6350" y="3147483"/>
            <a:ext cx="3091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ea typeface="Open Sans Light"/>
                <a:cs typeface="Open Sans Light"/>
              </a:rPr>
              <a:t>Problem 2</a:t>
            </a:r>
            <a:endParaRPr lang="en-US" sz="4000" b="1"/>
          </a:p>
        </p:txBody>
      </p:sp>
      <p:pic>
        <p:nvPicPr>
          <p:cNvPr id="19" name="Picture 18" descr="A white and blue line with a blue arrow&#10;&#10;Description automatically generated">
            <a:extLst>
              <a:ext uri="{FF2B5EF4-FFF2-40B4-BE49-F238E27FC236}">
                <a16:creationId xmlns:a16="http://schemas.microsoft.com/office/drawing/2014/main" id="{2A5A21DD-4ABE-92A0-AEE3-3150BBDF8260}"/>
              </a:ext>
            </a:extLst>
          </p:cNvPr>
          <p:cNvPicPr>
            <a:picLocks noChangeAspect="1"/>
          </p:cNvPicPr>
          <p:nvPr/>
        </p:nvPicPr>
        <p:blipFill>
          <a:blip r:embed="rId5"/>
          <a:stretch>
            <a:fillRect/>
          </a:stretch>
        </p:blipFill>
        <p:spPr>
          <a:xfrm>
            <a:off x="5793845" y="139172"/>
            <a:ext cx="2816225" cy="2600324"/>
          </a:xfrm>
          <a:prstGeom prst="rect">
            <a:avLst/>
          </a:prstGeom>
        </p:spPr>
      </p:pic>
      <p:pic>
        <p:nvPicPr>
          <p:cNvPr id="20" name="Picture 19" descr="A blue and white arrow&#10;&#10;Description automatically generated">
            <a:extLst>
              <a:ext uri="{FF2B5EF4-FFF2-40B4-BE49-F238E27FC236}">
                <a16:creationId xmlns:a16="http://schemas.microsoft.com/office/drawing/2014/main" id="{CE849EC4-76DA-A646-43FB-F8F204DA1EFB}"/>
              </a:ext>
            </a:extLst>
          </p:cNvPr>
          <p:cNvPicPr>
            <a:picLocks noChangeAspect="1"/>
          </p:cNvPicPr>
          <p:nvPr/>
        </p:nvPicPr>
        <p:blipFill>
          <a:blip r:embed="rId6"/>
          <a:stretch>
            <a:fillRect/>
          </a:stretch>
        </p:blipFill>
        <p:spPr>
          <a:xfrm>
            <a:off x="4305830" y="3810530"/>
            <a:ext cx="4305300" cy="2560108"/>
          </a:xfrm>
          <a:prstGeom prst="rect">
            <a:avLst/>
          </a:prstGeom>
        </p:spPr>
      </p:pic>
      <p:sp>
        <p:nvSpPr>
          <p:cNvPr id="21" name="TextBox 20">
            <a:extLst>
              <a:ext uri="{FF2B5EF4-FFF2-40B4-BE49-F238E27FC236}">
                <a16:creationId xmlns:a16="http://schemas.microsoft.com/office/drawing/2014/main" id="{3FD77AED-FD5C-EDE8-432E-38F6627D4BE1}"/>
              </a:ext>
            </a:extLst>
          </p:cNvPr>
          <p:cNvSpPr txBox="1"/>
          <p:nvPr/>
        </p:nvSpPr>
        <p:spPr>
          <a:xfrm>
            <a:off x="-1" y="1116542"/>
            <a:ext cx="53498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Open Sans"/>
                <a:cs typeface="Open Sans"/>
              </a:rPr>
              <a:t>In a cloud chamber, a magnetic field of 1.5 T is applied. The particle travels with a radius of 0.00023 m at a velocity of 6 x 10</a:t>
            </a:r>
            <a:r>
              <a:rPr lang="en-US" baseline="30000">
                <a:ea typeface="Open Sans"/>
                <a:cs typeface="Open Sans"/>
              </a:rPr>
              <a:t>7 </a:t>
            </a:r>
            <a:r>
              <a:rPr lang="en-US">
                <a:ea typeface="Open Sans"/>
                <a:cs typeface="Open Sans"/>
              </a:rPr>
              <a:t>m/s. Assuming the particle has the charge of an electron, find the unknown variable. </a:t>
            </a:r>
          </a:p>
        </p:txBody>
      </p:sp>
      <p:sp>
        <p:nvSpPr>
          <p:cNvPr id="22" name="TextBox 21">
            <a:extLst>
              <a:ext uri="{FF2B5EF4-FFF2-40B4-BE49-F238E27FC236}">
                <a16:creationId xmlns:a16="http://schemas.microsoft.com/office/drawing/2014/main" id="{29A91507-2B6B-9BE6-179A-7B3F14B41EF3}"/>
              </a:ext>
            </a:extLst>
          </p:cNvPr>
          <p:cNvSpPr txBox="1"/>
          <p:nvPr/>
        </p:nvSpPr>
        <p:spPr>
          <a:xfrm>
            <a:off x="-2" y="4471458"/>
            <a:ext cx="53498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Open Sans"/>
                <a:cs typeface="Open Sans"/>
              </a:rPr>
              <a:t>In a cloud chamber, a magnetic field of 1.5 T is applied. The particle travels with a radius of 0.405 m at a velocity of 2.7 x 10</a:t>
            </a:r>
            <a:r>
              <a:rPr lang="en-US" baseline="30000">
                <a:ea typeface="Open Sans"/>
                <a:cs typeface="Open Sans"/>
              </a:rPr>
              <a:t>8 </a:t>
            </a:r>
            <a:r>
              <a:rPr lang="en-US">
                <a:ea typeface="Open Sans"/>
                <a:cs typeface="Open Sans"/>
              </a:rPr>
              <a:t>m/s. Assuming the particle has the charge of an electron, find the unknown variable. </a:t>
            </a:r>
          </a:p>
        </p:txBody>
      </p:sp>
      <p:pic>
        <p:nvPicPr>
          <p:cNvPr id="2" name="Picture 4">
            <a:extLst>
              <a:ext uri="{FF2B5EF4-FFF2-40B4-BE49-F238E27FC236}">
                <a16:creationId xmlns:a16="http://schemas.microsoft.com/office/drawing/2014/main" id="{87CBEA35-8144-FB6F-332A-A43E47FC49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52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4E8B76-8C18-E26B-8D25-E538438828B2}"/>
              </a:ext>
            </a:extLst>
          </p:cNvPr>
          <p:cNvSpPr>
            <a:spLocks noGrp="1"/>
          </p:cNvSpPr>
          <p:nvPr>
            <p:ph type="sldNum" sz="quarter" idx="4"/>
          </p:nvPr>
        </p:nvSpPr>
        <p:spPr/>
        <p:txBody>
          <a:bodyPr/>
          <a:lstStyle/>
          <a:p>
            <a:fld id="{6787D6D5-B6FC-4179-AAAC-EED352E43419}" type="slidenum">
              <a:rPr lang="en-CA" smtClean="0"/>
              <a:pPr/>
              <a:t>25</a:t>
            </a:fld>
            <a:endParaRPr lang="en-CA"/>
          </a:p>
        </p:txBody>
      </p:sp>
      <p:sp>
        <p:nvSpPr>
          <p:cNvPr id="4" name="Title 1">
            <a:extLst>
              <a:ext uri="{FF2B5EF4-FFF2-40B4-BE49-F238E27FC236}">
                <a16:creationId xmlns:a16="http://schemas.microsoft.com/office/drawing/2014/main" id="{95114C0A-72E9-AD66-E8A5-4E7323F256FB}"/>
              </a:ext>
            </a:extLst>
          </p:cNvPr>
          <p:cNvSpPr txBox="1">
            <a:spLocks/>
          </p:cNvSpPr>
          <p:nvPr/>
        </p:nvSpPr>
        <p:spPr>
          <a:xfrm>
            <a:off x="117243" y="3063047"/>
            <a:ext cx="11957513"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effectLst>
                  <a:outerShdw blurRad="38100" dist="38100" dir="2700000" algn="tl">
                    <a:srgbClr val="000000">
                      <a:alpha val="43137"/>
                    </a:srgbClr>
                  </a:outerShdw>
                </a:effectLst>
                <a:latin typeface="+mn-lt"/>
                <a:ea typeface="Open Sans Light"/>
                <a:cs typeface="Open Sans Light"/>
              </a:rPr>
              <a:t>Activity 3 – Alpha Decay vs Beta Decay</a:t>
            </a:r>
            <a:endParaRPr lang="en-US" b="1">
              <a:effectLst>
                <a:outerShdw blurRad="38100" dist="38100" dir="2700000" algn="tl">
                  <a:srgbClr val="000000">
                    <a:alpha val="43137"/>
                  </a:srgbClr>
                </a:outerShdw>
              </a:effectLst>
              <a:latin typeface="+mn-lt"/>
            </a:endParaRPr>
          </a:p>
        </p:txBody>
      </p:sp>
      <p:pic>
        <p:nvPicPr>
          <p:cNvPr id="2" name="Picture 4">
            <a:extLst>
              <a:ext uri="{FF2B5EF4-FFF2-40B4-BE49-F238E27FC236}">
                <a16:creationId xmlns:a16="http://schemas.microsoft.com/office/drawing/2014/main" id="{3F04A9F8-79FB-690D-9300-F66F643D8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524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7BC753-081D-DC67-394C-85A9EF31F7CB}"/>
              </a:ext>
            </a:extLst>
          </p:cNvPr>
          <p:cNvGrpSpPr/>
          <p:nvPr/>
        </p:nvGrpSpPr>
        <p:grpSpPr>
          <a:xfrm>
            <a:off x="9818920" y="-780004"/>
            <a:ext cx="3168315" cy="2978976"/>
            <a:chOff x="8795315" y="943319"/>
            <a:chExt cx="3168315" cy="2978976"/>
          </a:xfrm>
        </p:grpSpPr>
        <p:sp>
          <p:nvSpPr>
            <p:cNvPr id="6" name="Oval 5">
              <a:extLst>
                <a:ext uri="{FF2B5EF4-FFF2-40B4-BE49-F238E27FC236}">
                  <a16:creationId xmlns:a16="http://schemas.microsoft.com/office/drawing/2014/main" id="{FF99FDD8-0690-74CF-57F3-B7F705F049D1}"/>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a:extLst>
                <a:ext uri="{FF2B5EF4-FFF2-40B4-BE49-F238E27FC236}">
                  <a16:creationId xmlns:a16="http://schemas.microsoft.com/office/drawing/2014/main" id="{7F2E6444-0E5F-AA1A-9E88-006BD820F3FD}"/>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Slide Number Placeholder 1">
            <a:extLst>
              <a:ext uri="{FF2B5EF4-FFF2-40B4-BE49-F238E27FC236}">
                <a16:creationId xmlns:a16="http://schemas.microsoft.com/office/drawing/2014/main" id="{BB8D8CFC-620A-2AD2-20D3-F094536737CA}"/>
              </a:ext>
            </a:extLst>
          </p:cNvPr>
          <p:cNvSpPr>
            <a:spLocks noGrp="1"/>
          </p:cNvSpPr>
          <p:nvPr>
            <p:ph type="sldNum" sz="quarter" idx="12"/>
          </p:nvPr>
        </p:nvSpPr>
        <p:spPr/>
        <p:txBody>
          <a:bodyPr/>
          <a:lstStyle/>
          <a:p>
            <a:fld id="{330EA680-D336-4FF7-8B7A-9848BB0A1C32}" type="slidenum">
              <a:rPr lang="en-US" smtClean="0"/>
              <a:t>26</a:t>
            </a:fld>
            <a:endParaRPr lang="en-US"/>
          </a:p>
        </p:txBody>
      </p:sp>
      <p:grpSp>
        <p:nvGrpSpPr>
          <p:cNvPr id="17" name="Group 16">
            <a:extLst>
              <a:ext uri="{FF2B5EF4-FFF2-40B4-BE49-F238E27FC236}">
                <a16:creationId xmlns:a16="http://schemas.microsoft.com/office/drawing/2014/main" id="{93B2B599-93A3-D962-5E57-A6B0877A0972}"/>
              </a:ext>
            </a:extLst>
          </p:cNvPr>
          <p:cNvGrpSpPr/>
          <p:nvPr/>
        </p:nvGrpSpPr>
        <p:grpSpPr>
          <a:xfrm>
            <a:off x="3261869" y="887277"/>
            <a:ext cx="1701749" cy="1724655"/>
            <a:chOff x="6129371" y="3110034"/>
            <a:chExt cx="3168315" cy="2978976"/>
          </a:xfrm>
        </p:grpSpPr>
        <p:sp>
          <p:nvSpPr>
            <p:cNvPr id="18" name="Oval 17">
              <a:extLst>
                <a:ext uri="{FF2B5EF4-FFF2-40B4-BE49-F238E27FC236}">
                  <a16:creationId xmlns:a16="http://schemas.microsoft.com/office/drawing/2014/main" id="{B2969817-6A6E-D815-76D2-279EE2C32E7A}"/>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FA0A096E-3923-92B7-656A-75954F998721}"/>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 name="Group 13">
            <a:extLst>
              <a:ext uri="{FF2B5EF4-FFF2-40B4-BE49-F238E27FC236}">
                <a16:creationId xmlns:a16="http://schemas.microsoft.com/office/drawing/2014/main" id="{C0AF738E-F50A-ED2E-FD8C-44683DFFEE6F}"/>
              </a:ext>
            </a:extLst>
          </p:cNvPr>
          <p:cNvGrpSpPr/>
          <p:nvPr/>
        </p:nvGrpSpPr>
        <p:grpSpPr>
          <a:xfrm>
            <a:off x="5279628" y="5504340"/>
            <a:ext cx="3168315" cy="2978976"/>
            <a:chOff x="6129371" y="3110034"/>
            <a:chExt cx="3168315" cy="2978976"/>
          </a:xfrm>
        </p:grpSpPr>
        <p:sp>
          <p:nvSpPr>
            <p:cNvPr id="15" name="Oval 14">
              <a:extLst>
                <a:ext uri="{FF2B5EF4-FFF2-40B4-BE49-F238E27FC236}">
                  <a16:creationId xmlns:a16="http://schemas.microsoft.com/office/drawing/2014/main" id="{07DA07AE-E582-FE31-B98C-2655319D64F5}"/>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D6E94090-D60F-5815-0359-05B077443BD4}"/>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 name="Group 19">
            <a:extLst>
              <a:ext uri="{FF2B5EF4-FFF2-40B4-BE49-F238E27FC236}">
                <a16:creationId xmlns:a16="http://schemas.microsoft.com/office/drawing/2014/main" id="{34A87E4D-E0DF-7C73-8F59-3DB4EB6AE4F8}"/>
              </a:ext>
            </a:extLst>
          </p:cNvPr>
          <p:cNvGrpSpPr/>
          <p:nvPr/>
        </p:nvGrpSpPr>
        <p:grpSpPr>
          <a:xfrm>
            <a:off x="7596672" y="4774698"/>
            <a:ext cx="957265" cy="950495"/>
            <a:chOff x="6129371" y="3110034"/>
            <a:chExt cx="3168315" cy="2978976"/>
          </a:xfrm>
        </p:grpSpPr>
        <p:sp>
          <p:nvSpPr>
            <p:cNvPr id="21" name="Oval 20">
              <a:extLst>
                <a:ext uri="{FF2B5EF4-FFF2-40B4-BE49-F238E27FC236}">
                  <a16:creationId xmlns:a16="http://schemas.microsoft.com/office/drawing/2014/main" id="{8356725C-F657-7222-6F99-EE8DA3698BB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752C7B00-7286-D3B8-7350-04E517B184E8}"/>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4361E916-CF12-501B-15B0-E54E3EDAAC34}"/>
              </a:ext>
            </a:extLst>
          </p:cNvPr>
          <p:cNvGrpSpPr/>
          <p:nvPr/>
        </p:nvGrpSpPr>
        <p:grpSpPr>
          <a:xfrm>
            <a:off x="9244253" y="1456955"/>
            <a:ext cx="957265" cy="950495"/>
            <a:chOff x="6129371" y="3110034"/>
            <a:chExt cx="3168315" cy="2978976"/>
          </a:xfrm>
        </p:grpSpPr>
        <p:sp>
          <p:nvSpPr>
            <p:cNvPr id="27" name="Oval 26">
              <a:extLst>
                <a:ext uri="{FF2B5EF4-FFF2-40B4-BE49-F238E27FC236}">
                  <a16:creationId xmlns:a16="http://schemas.microsoft.com/office/drawing/2014/main" id="{6087E9B2-592B-52D7-7EAA-23D29E3E4A3D}"/>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9884325F-C7D9-739C-9E6B-FDC324D03B8E}"/>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a:extLst>
              <a:ext uri="{FF2B5EF4-FFF2-40B4-BE49-F238E27FC236}">
                <a16:creationId xmlns:a16="http://schemas.microsoft.com/office/drawing/2014/main" id="{A51A2195-255B-6D72-7D42-F8AD4862F276}"/>
              </a:ext>
            </a:extLst>
          </p:cNvPr>
          <p:cNvGrpSpPr/>
          <p:nvPr/>
        </p:nvGrpSpPr>
        <p:grpSpPr>
          <a:xfrm>
            <a:off x="5150250" y="4828788"/>
            <a:ext cx="957265" cy="950495"/>
            <a:chOff x="6129371" y="3110034"/>
            <a:chExt cx="3168315" cy="2978976"/>
          </a:xfrm>
        </p:grpSpPr>
        <p:sp>
          <p:nvSpPr>
            <p:cNvPr id="33" name="Oval 32">
              <a:extLst>
                <a:ext uri="{FF2B5EF4-FFF2-40B4-BE49-F238E27FC236}">
                  <a16:creationId xmlns:a16="http://schemas.microsoft.com/office/drawing/2014/main" id="{EB9E7F09-8AAA-9891-0345-8E7AD83AC586}"/>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3408F36B-957D-497C-5A53-899B06013935}"/>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15FE5927-2AC3-A90A-9543-CC598A241659}"/>
              </a:ext>
            </a:extLst>
          </p:cNvPr>
          <p:cNvGrpSpPr/>
          <p:nvPr/>
        </p:nvGrpSpPr>
        <p:grpSpPr>
          <a:xfrm>
            <a:off x="3239014" y="-827871"/>
            <a:ext cx="1540658" cy="1555132"/>
            <a:chOff x="6129371" y="3110034"/>
            <a:chExt cx="3168315" cy="2978976"/>
          </a:xfrm>
        </p:grpSpPr>
        <p:sp>
          <p:nvSpPr>
            <p:cNvPr id="39" name="Oval 38">
              <a:extLst>
                <a:ext uri="{FF2B5EF4-FFF2-40B4-BE49-F238E27FC236}">
                  <a16:creationId xmlns:a16="http://schemas.microsoft.com/office/drawing/2014/main" id="{2F1FAB04-DBD5-799E-8FCB-ED620FB2F3BC}"/>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a:extLst>
                <a:ext uri="{FF2B5EF4-FFF2-40B4-BE49-F238E27FC236}">
                  <a16:creationId xmlns:a16="http://schemas.microsoft.com/office/drawing/2014/main" id="{F7C29241-EA14-20A3-C58B-985017C03955}"/>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4" name="Slide Number Placeholder 5">
            <a:extLst>
              <a:ext uri="{FF2B5EF4-FFF2-40B4-BE49-F238E27FC236}">
                <a16:creationId xmlns:a16="http://schemas.microsoft.com/office/drawing/2014/main" id="{14080852-AFFF-6348-3338-699AF3F5E83E}"/>
              </a:ext>
            </a:extLst>
          </p:cNvPr>
          <p:cNvSpPr txBox="1">
            <a:spLocks/>
          </p:cNvSpPr>
          <p:nvPr/>
        </p:nvSpPr>
        <p:spPr>
          <a:xfrm>
            <a:off x="18690771" y="418646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26</a:t>
            </a:fld>
            <a:endParaRPr lang="en-US" dirty="0"/>
          </a:p>
        </p:txBody>
      </p:sp>
      <p:sp>
        <p:nvSpPr>
          <p:cNvPr id="45" name="Rectangle 44">
            <a:extLst>
              <a:ext uri="{FF2B5EF4-FFF2-40B4-BE49-F238E27FC236}">
                <a16:creationId xmlns:a16="http://schemas.microsoft.com/office/drawing/2014/main" id="{C048825C-92FE-FBFD-5462-DE0E8EC3FB67}"/>
              </a:ext>
            </a:extLst>
          </p:cNvPr>
          <p:cNvSpPr/>
          <p:nvPr/>
        </p:nvSpPr>
        <p:spPr>
          <a:xfrm>
            <a:off x="90201" y="19803"/>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a:extLst>
              <a:ext uri="{FF2B5EF4-FFF2-40B4-BE49-F238E27FC236}">
                <a16:creationId xmlns:a16="http://schemas.microsoft.com/office/drawing/2014/main" id="{174A10EB-5C6D-7758-6345-2C99EF0A84A9}"/>
              </a:ext>
            </a:extLst>
          </p:cNvPr>
          <p:cNvPicPr>
            <a:picLocks noChangeAspect="1"/>
          </p:cNvPicPr>
          <p:nvPr/>
        </p:nvPicPr>
        <p:blipFill>
          <a:blip r:embed="rId3"/>
          <a:stretch>
            <a:fillRect/>
          </a:stretch>
        </p:blipFill>
        <p:spPr>
          <a:xfrm>
            <a:off x="70058" y="0"/>
            <a:ext cx="3191811" cy="4167845"/>
          </a:xfrm>
          <a:prstGeom prst="rect">
            <a:avLst/>
          </a:prstGeom>
        </p:spPr>
      </p:pic>
      <p:pic>
        <p:nvPicPr>
          <p:cNvPr id="5" name="Picture 4">
            <a:extLst>
              <a:ext uri="{FF2B5EF4-FFF2-40B4-BE49-F238E27FC236}">
                <a16:creationId xmlns:a16="http://schemas.microsoft.com/office/drawing/2014/main" id="{8D158554-15C4-434D-0DD1-39FCF7E35E87}"/>
              </a:ext>
            </a:extLst>
          </p:cNvPr>
          <p:cNvPicPr>
            <a:picLocks noChangeAspect="1"/>
          </p:cNvPicPr>
          <p:nvPr/>
        </p:nvPicPr>
        <p:blipFill>
          <a:blip r:embed="rId4"/>
          <a:stretch>
            <a:fillRect/>
          </a:stretch>
        </p:blipFill>
        <p:spPr>
          <a:xfrm>
            <a:off x="2048537" y="2599140"/>
            <a:ext cx="3142862" cy="4328968"/>
          </a:xfrm>
          <a:prstGeom prst="rect">
            <a:avLst/>
          </a:prstGeom>
        </p:spPr>
      </p:pic>
      <p:pic>
        <p:nvPicPr>
          <p:cNvPr id="7" name="Picture 6">
            <a:extLst>
              <a:ext uri="{FF2B5EF4-FFF2-40B4-BE49-F238E27FC236}">
                <a16:creationId xmlns:a16="http://schemas.microsoft.com/office/drawing/2014/main" id="{2F126ACC-D3A8-4BC6-F9D4-687AB0852EA7}"/>
              </a:ext>
            </a:extLst>
          </p:cNvPr>
          <p:cNvPicPr>
            <a:picLocks noChangeAspect="1"/>
          </p:cNvPicPr>
          <p:nvPr/>
        </p:nvPicPr>
        <p:blipFill rotWithShape="1">
          <a:blip r:embed="rId5"/>
          <a:srcRect t="1510"/>
          <a:stretch/>
        </p:blipFill>
        <p:spPr>
          <a:xfrm>
            <a:off x="5040258" y="70726"/>
            <a:ext cx="4104996" cy="4612495"/>
          </a:xfrm>
          <a:prstGeom prst="rect">
            <a:avLst/>
          </a:prstGeom>
        </p:spPr>
      </p:pic>
      <p:pic>
        <p:nvPicPr>
          <p:cNvPr id="9" name="Picture 8">
            <a:extLst>
              <a:ext uri="{FF2B5EF4-FFF2-40B4-BE49-F238E27FC236}">
                <a16:creationId xmlns:a16="http://schemas.microsoft.com/office/drawing/2014/main" id="{BE29B1C2-4900-3F7E-513F-59B9BBA1CF75}"/>
              </a:ext>
            </a:extLst>
          </p:cNvPr>
          <p:cNvPicPr>
            <a:picLocks noChangeAspect="1"/>
          </p:cNvPicPr>
          <p:nvPr/>
        </p:nvPicPr>
        <p:blipFill rotWithShape="1">
          <a:blip r:embed="rId6"/>
          <a:srcRect t="6556"/>
          <a:stretch/>
        </p:blipFill>
        <p:spPr>
          <a:xfrm>
            <a:off x="8659931" y="2477558"/>
            <a:ext cx="3462011" cy="4020080"/>
          </a:xfrm>
          <a:prstGeom prst="rect">
            <a:avLst/>
          </a:prstGeom>
        </p:spPr>
      </p:pic>
      <p:pic>
        <p:nvPicPr>
          <p:cNvPr id="10" name="Graphic 9" descr="Flask outline">
            <a:extLst>
              <a:ext uri="{FF2B5EF4-FFF2-40B4-BE49-F238E27FC236}">
                <a16:creationId xmlns:a16="http://schemas.microsoft.com/office/drawing/2014/main" id="{54160137-C1A1-80F3-5DA8-46529EB3AF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462" y="4258860"/>
            <a:ext cx="2599140" cy="2599140"/>
          </a:xfrm>
          <a:prstGeom prst="rect">
            <a:avLst/>
          </a:prstGeom>
        </p:spPr>
      </p:pic>
      <p:pic>
        <p:nvPicPr>
          <p:cNvPr id="11" name="Graphic 10" descr="Microscope outline">
            <a:extLst>
              <a:ext uri="{FF2B5EF4-FFF2-40B4-BE49-F238E27FC236}">
                <a16:creationId xmlns:a16="http://schemas.microsoft.com/office/drawing/2014/main" id="{AFB73215-A9D4-8A9A-58CF-959B967179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46350" y="70726"/>
            <a:ext cx="1849660" cy="1849660"/>
          </a:xfrm>
          <a:prstGeom prst="rect">
            <a:avLst/>
          </a:prstGeom>
        </p:spPr>
      </p:pic>
    </p:spTree>
    <p:extLst>
      <p:ext uri="{BB962C8B-B14F-4D97-AF65-F5344CB8AC3E}">
        <p14:creationId xmlns:p14="http://schemas.microsoft.com/office/powerpoint/2010/main" val="2927317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476A227-F22A-1B2E-CAF6-2EE8058D6E33}"/>
              </a:ext>
            </a:extLst>
          </p:cNvPr>
          <p:cNvSpPr/>
          <p:nvPr/>
        </p:nvSpPr>
        <p:spPr>
          <a:xfrm>
            <a:off x="0" y="0"/>
            <a:ext cx="12357658" cy="965741"/>
          </a:xfrm>
          <a:prstGeom prst="rect">
            <a:avLst/>
          </a:prstGeom>
          <a:solidFill>
            <a:srgbClr val="12335E"/>
          </a:solidFill>
          <a:ln>
            <a:solidFill>
              <a:srgbClr val="1233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F345FA6A-9097-1817-E9AC-FECF075F238F}"/>
              </a:ext>
            </a:extLst>
          </p:cNvPr>
          <p:cNvSpPr>
            <a:spLocks noGrp="1"/>
          </p:cNvSpPr>
          <p:nvPr>
            <p:ph type="sldNum" sz="quarter" idx="4"/>
          </p:nvPr>
        </p:nvSpPr>
        <p:spPr/>
        <p:txBody>
          <a:bodyPr/>
          <a:lstStyle/>
          <a:p>
            <a:fld id="{6787D6D5-B6FC-4179-AAAC-EED352E43419}" type="slidenum">
              <a:rPr lang="en-CA" smtClean="0"/>
              <a:pPr/>
              <a:t>27</a:t>
            </a:fld>
            <a:endParaRPr lang="en-CA"/>
          </a:p>
        </p:txBody>
      </p:sp>
      <p:sp>
        <p:nvSpPr>
          <p:cNvPr id="4" name="TextBox 3">
            <a:extLst>
              <a:ext uri="{FF2B5EF4-FFF2-40B4-BE49-F238E27FC236}">
                <a16:creationId xmlns:a16="http://schemas.microsoft.com/office/drawing/2014/main" id="{BCAD4133-D9CC-9226-8E60-6F7E34987B1D}"/>
              </a:ext>
            </a:extLst>
          </p:cNvPr>
          <p:cNvSpPr txBox="1"/>
          <p:nvPr/>
        </p:nvSpPr>
        <p:spPr>
          <a:xfrm>
            <a:off x="235628" y="187478"/>
            <a:ext cx="9037529" cy="584775"/>
          </a:xfrm>
          <a:prstGeom prst="rect">
            <a:avLst/>
          </a:prstGeom>
          <a:noFill/>
        </p:spPr>
        <p:txBody>
          <a:bodyPr wrap="square" rtlCol="0">
            <a:spAutoFit/>
          </a:bodyPr>
          <a:lstStyle/>
          <a:p>
            <a:r>
              <a:rPr lang="en-CA" sz="3200">
                <a:solidFill>
                  <a:srgbClr val="EEBD31"/>
                </a:solidFill>
              </a:rPr>
              <a:t>What have we found so far in this activity?</a:t>
            </a:r>
          </a:p>
        </p:txBody>
      </p:sp>
      <p:sp>
        <p:nvSpPr>
          <p:cNvPr id="5" name="TextBox 4">
            <a:extLst>
              <a:ext uri="{FF2B5EF4-FFF2-40B4-BE49-F238E27FC236}">
                <a16:creationId xmlns:a16="http://schemas.microsoft.com/office/drawing/2014/main" id="{50587AA5-5B06-B789-F8A3-A2285E52A71E}"/>
              </a:ext>
            </a:extLst>
          </p:cNvPr>
          <p:cNvSpPr txBox="1"/>
          <p:nvPr/>
        </p:nvSpPr>
        <p:spPr>
          <a:xfrm>
            <a:off x="4842830" y="3141034"/>
            <a:ext cx="1166120" cy="369332"/>
          </a:xfrm>
          <a:prstGeom prst="rect">
            <a:avLst/>
          </a:prstGeom>
          <a:noFill/>
        </p:spPr>
        <p:txBody>
          <a:bodyPr wrap="square" rtlCol="0">
            <a:spAutoFit/>
          </a:bodyPr>
          <a:lstStyle/>
          <a:p>
            <a:r>
              <a:rPr lang="en-CA" b="1"/>
              <a:t>electron</a:t>
            </a:r>
          </a:p>
        </p:txBody>
      </p:sp>
      <p:sp>
        <p:nvSpPr>
          <p:cNvPr id="6" name="TextBox 5">
            <a:extLst>
              <a:ext uri="{FF2B5EF4-FFF2-40B4-BE49-F238E27FC236}">
                <a16:creationId xmlns:a16="http://schemas.microsoft.com/office/drawing/2014/main" id="{49CA25BF-EA54-98D7-07AF-929DDF3DECA8}"/>
              </a:ext>
            </a:extLst>
          </p:cNvPr>
          <p:cNvSpPr txBox="1"/>
          <p:nvPr/>
        </p:nvSpPr>
        <p:spPr>
          <a:xfrm>
            <a:off x="466511" y="3140611"/>
            <a:ext cx="1166120" cy="369332"/>
          </a:xfrm>
          <a:prstGeom prst="rect">
            <a:avLst/>
          </a:prstGeom>
          <a:noFill/>
        </p:spPr>
        <p:txBody>
          <a:bodyPr wrap="square" rtlCol="0">
            <a:spAutoFit/>
          </a:bodyPr>
          <a:lstStyle/>
          <a:p>
            <a:r>
              <a:rPr lang="en-CA" b="1"/>
              <a:t>proton</a:t>
            </a:r>
          </a:p>
        </p:txBody>
      </p:sp>
      <p:sp>
        <p:nvSpPr>
          <p:cNvPr id="7" name="TextBox 6">
            <a:extLst>
              <a:ext uri="{FF2B5EF4-FFF2-40B4-BE49-F238E27FC236}">
                <a16:creationId xmlns:a16="http://schemas.microsoft.com/office/drawing/2014/main" id="{18723874-7532-8AF1-4269-D57C125D7B11}"/>
              </a:ext>
            </a:extLst>
          </p:cNvPr>
          <p:cNvSpPr txBox="1"/>
          <p:nvPr/>
        </p:nvSpPr>
        <p:spPr>
          <a:xfrm>
            <a:off x="2812441" y="3161888"/>
            <a:ext cx="1166120" cy="369332"/>
          </a:xfrm>
          <a:prstGeom prst="rect">
            <a:avLst/>
          </a:prstGeom>
          <a:noFill/>
        </p:spPr>
        <p:txBody>
          <a:bodyPr wrap="square" rtlCol="0">
            <a:spAutoFit/>
          </a:bodyPr>
          <a:lstStyle/>
          <a:p>
            <a:r>
              <a:rPr lang="en-CA" b="1"/>
              <a:t>neutron</a:t>
            </a:r>
          </a:p>
        </p:txBody>
      </p:sp>
      <p:sp>
        <p:nvSpPr>
          <p:cNvPr id="8" name="TextBox 7">
            <a:extLst>
              <a:ext uri="{FF2B5EF4-FFF2-40B4-BE49-F238E27FC236}">
                <a16:creationId xmlns:a16="http://schemas.microsoft.com/office/drawing/2014/main" id="{B108AF92-93CF-1975-5600-F589C1393F71}"/>
              </a:ext>
            </a:extLst>
          </p:cNvPr>
          <p:cNvSpPr txBox="1"/>
          <p:nvPr/>
        </p:nvSpPr>
        <p:spPr>
          <a:xfrm>
            <a:off x="10537420" y="3140565"/>
            <a:ext cx="1166120" cy="369332"/>
          </a:xfrm>
          <a:prstGeom prst="rect">
            <a:avLst/>
          </a:prstGeom>
          <a:noFill/>
        </p:spPr>
        <p:txBody>
          <a:bodyPr wrap="square" rtlCol="0">
            <a:spAutoFit/>
          </a:bodyPr>
          <a:lstStyle/>
          <a:p>
            <a:r>
              <a:rPr lang="en-CA" b="1"/>
              <a:t>photon</a:t>
            </a:r>
          </a:p>
        </p:txBody>
      </p:sp>
      <p:sp>
        <p:nvSpPr>
          <p:cNvPr id="9" name="TextBox 8">
            <a:extLst>
              <a:ext uri="{FF2B5EF4-FFF2-40B4-BE49-F238E27FC236}">
                <a16:creationId xmlns:a16="http://schemas.microsoft.com/office/drawing/2014/main" id="{5B9F4B7A-D3B7-10E6-6F86-DD9E23A45F27}"/>
              </a:ext>
            </a:extLst>
          </p:cNvPr>
          <p:cNvSpPr txBox="1"/>
          <p:nvPr/>
        </p:nvSpPr>
        <p:spPr>
          <a:xfrm>
            <a:off x="6914011" y="3140565"/>
            <a:ext cx="1166120" cy="369332"/>
          </a:xfrm>
          <a:prstGeom prst="rect">
            <a:avLst/>
          </a:prstGeom>
          <a:noFill/>
        </p:spPr>
        <p:txBody>
          <a:bodyPr wrap="square" rtlCol="0">
            <a:spAutoFit/>
          </a:bodyPr>
          <a:lstStyle/>
          <a:p>
            <a:r>
              <a:rPr lang="en-CA" b="1"/>
              <a:t>muon</a:t>
            </a:r>
          </a:p>
        </p:txBody>
      </p:sp>
      <p:sp>
        <p:nvSpPr>
          <p:cNvPr id="10" name="TextBox 9">
            <a:extLst>
              <a:ext uri="{FF2B5EF4-FFF2-40B4-BE49-F238E27FC236}">
                <a16:creationId xmlns:a16="http://schemas.microsoft.com/office/drawing/2014/main" id="{E8437184-5488-F14E-E17B-DA639C8F34AC}"/>
              </a:ext>
            </a:extLst>
          </p:cNvPr>
          <p:cNvSpPr txBox="1"/>
          <p:nvPr/>
        </p:nvSpPr>
        <p:spPr>
          <a:xfrm>
            <a:off x="8722970" y="3145196"/>
            <a:ext cx="1322595" cy="369332"/>
          </a:xfrm>
          <a:prstGeom prst="rect">
            <a:avLst/>
          </a:prstGeom>
          <a:noFill/>
        </p:spPr>
        <p:txBody>
          <a:bodyPr wrap="square" rtlCol="0">
            <a:spAutoFit/>
          </a:bodyPr>
          <a:lstStyle/>
          <a:p>
            <a:r>
              <a:rPr lang="en-CA" b="1"/>
              <a:t>neutrinos</a:t>
            </a:r>
          </a:p>
        </p:txBody>
      </p:sp>
      <p:sp>
        <p:nvSpPr>
          <p:cNvPr id="11" name="Oval 10">
            <a:extLst>
              <a:ext uri="{FF2B5EF4-FFF2-40B4-BE49-F238E27FC236}">
                <a16:creationId xmlns:a16="http://schemas.microsoft.com/office/drawing/2014/main" id="{95E088C8-E829-327D-66EB-A470EE99450B}"/>
              </a:ext>
            </a:extLst>
          </p:cNvPr>
          <p:cNvSpPr/>
          <p:nvPr/>
        </p:nvSpPr>
        <p:spPr>
          <a:xfrm>
            <a:off x="5046531" y="2070755"/>
            <a:ext cx="662467" cy="639931"/>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10A3DE9-3EB8-F1CF-E219-333BA6D387E2}"/>
              </a:ext>
            </a:extLst>
          </p:cNvPr>
          <p:cNvSpPr/>
          <p:nvPr/>
        </p:nvSpPr>
        <p:spPr>
          <a:xfrm>
            <a:off x="2452401" y="1130296"/>
            <a:ext cx="1886200" cy="1880917"/>
          </a:xfrm>
          <a:prstGeom prst="ellipse">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3" name="Oval 12">
            <a:extLst>
              <a:ext uri="{FF2B5EF4-FFF2-40B4-BE49-F238E27FC236}">
                <a16:creationId xmlns:a16="http://schemas.microsoft.com/office/drawing/2014/main" id="{06601DB1-1B63-BAD4-4E28-FB78928F4C1B}"/>
              </a:ext>
            </a:extLst>
          </p:cNvPr>
          <p:cNvSpPr/>
          <p:nvPr/>
        </p:nvSpPr>
        <p:spPr>
          <a:xfrm>
            <a:off x="106471" y="1122346"/>
            <a:ext cx="1886200" cy="1880917"/>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4" name="Oval 13">
            <a:extLst>
              <a:ext uri="{FF2B5EF4-FFF2-40B4-BE49-F238E27FC236}">
                <a16:creationId xmlns:a16="http://schemas.microsoft.com/office/drawing/2014/main" id="{B8948DEC-7095-3D00-C71B-3F7B5F362BB0}"/>
              </a:ext>
            </a:extLst>
          </p:cNvPr>
          <p:cNvSpPr/>
          <p:nvPr/>
        </p:nvSpPr>
        <p:spPr>
          <a:xfrm>
            <a:off x="6684532" y="1721757"/>
            <a:ext cx="1301319" cy="1281506"/>
          </a:xfrm>
          <a:prstGeom prst="ellipse">
            <a:avLst/>
          </a:prstGeom>
          <a:solidFill>
            <a:srgbClr val="9999FF"/>
          </a:solidFill>
          <a:ln>
            <a:solidFill>
              <a:srgbClr val="99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p>
        </p:txBody>
      </p:sp>
      <p:sp>
        <p:nvSpPr>
          <p:cNvPr id="15" name="Oval 14">
            <a:extLst>
              <a:ext uri="{FF2B5EF4-FFF2-40B4-BE49-F238E27FC236}">
                <a16:creationId xmlns:a16="http://schemas.microsoft.com/office/drawing/2014/main" id="{5FBC1ACE-E07F-A009-9D1A-E743783C6340}"/>
              </a:ext>
            </a:extLst>
          </p:cNvPr>
          <p:cNvSpPr/>
          <p:nvPr/>
        </p:nvSpPr>
        <p:spPr>
          <a:xfrm>
            <a:off x="9226031" y="2480301"/>
            <a:ext cx="47126"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pic>
        <p:nvPicPr>
          <p:cNvPr id="19" name="Picture 18">
            <a:extLst>
              <a:ext uri="{FF2B5EF4-FFF2-40B4-BE49-F238E27FC236}">
                <a16:creationId xmlns:a16="http://schemas.microsoft.com/office/drawing/2014/main" id="{0D79F809-01AE-C326-1571-03802463B8B8}"/>
              </a:ext>
            </a:extLst>
          </p:cNvPr>
          <p:cNvPicPr>
            <a:picLocks noChangeAspect="1"/>
          </p:cNvPicPr>
          <p:nvPr/>
        </p:nvPicPr>
        <p:blipFill rotWithShape="1">
          <a:blip r:embed="rId3"/>
          <a:srcRect l="6561" r="15599"/>
          <a:stretch/>
        </p:blipFill>
        <p:spPr>
          <a:xfrm>
            <a:off x="10331782" y="2362510"/>
            <a:ext cx="1589787" cy="388817"/>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D696EFA6-4D97-CF1A-FC9C-26357594D63A}"/>
                  </a:ext>
                </a:extLst>
              </p:cNvPr>
              <p:cNvSpPr txBox="1"/>
              <p:nvPr/>
            </p:nvSpPr>
            <p:spPr>
              <a:xfrm>
                <a:off x="106471" y="3509897"/>
                <a:ext cx="2345930" cy="1037463"/>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938.27 </a:t>
                </a:r>
                <a:r>
                  <a:rPr lang="en-CA" sz="1600">
                    <a:latin typeface="Cambria Math" panose="02040503050406030204" pitchFamily="18" charset="0"/>
                    <a:ea typeface="Cambria Math" panose="02040503050406030204" pitchFamily="18" charset="0"/>
                  </a:rPr>
                  <a:t>MeV/c</a:t>
                </a:r>
                <a:r>
                  <a:rPr lang="en-CA" sz="1600" baseline="30000">
                    <a:latin typeface="Cambria Math" panose="02040503050406030204" pitchFamily="18" charset="0"/>
                    <a:ea typeface="Cambria Math" panose="02040503050406030204" pitchFamily="18" charset="0"/>
                  </a:rPr>
                  <a:t>2</a:t>
                </a:r>
              </a:p>
              <a:p>
                <a:r>
                  <a:rPr lang="en-CA">
                    <a:latin typeface="Cambria Math" panose="02040503050406030204" pitchFamily="18" charset="0"/>
                    <a:ea typeface="Cambria Math" panose="02040503050406030204" pitchFamily="18" charset="0"/>
                  </a:rPr>
                  <a:t>Charge: +1</a:t>
                </a:r>
              </a:p>
              <a:p>
                <a:r>
                  <a:rPr lang="en-CA">
                    <a:latin typeface="Cambria Math" panose="02040503050406030204" pitchFamily="18" charset="0"/>
                    <a:ea typeface="Cambria Math" panose="02040503050406030204" pitchFamily="18" charset="0"/>
                  </a:rPr>
                  <a:t>Spin: </a:t>
                </a:r>
                <a14:m>
                  <m:oMath xmlns:m="http://schemas.openxmlformats.org/officeDocument/2006/math">
                    <m:f>
                      <m:fPr>
                        <m:ctrlPr>
                          <a:rPr lang="en-CA"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a14:m>
                <a:endParaRPr lang="en-CA">
                  <a:latin typeface="Cambria Math" panose="02040503050406030204" pitchFamily="18" charset="0"/>
                  <a:ea typeface="Cambria Math" panose="02040503050406030204" pitchFamily="18" charset="0"/>
                </a:endParaRPr>
              </a:p>
            </p:txBody>
          </p:sp>
        </mc:Choice>
        <mc:Fallback>
          <p:sp>
            <p:nvSpPr>
              <p:cNvPr id="21" name="TextBox 20">
                <a:extLst>
                  <a:ext uri="{FF2B5EF4-FFF2-40B4-BE49-F238E27FC236}">
                    <a16:creationId xmlns:a16="http://schemas.microsoft.com/office/drawing/2014/main" id="{D696EFA6-4D97-CF1A-FC9C-26357594D63A}"/>
                  </a:ext>
                </a:extLst>
              </p:cNvPr>
              <p:cNvSpPr txBox="1">
                <a:spLocks noRot="1" noChangeAspect="1" noMove="1" noResize="1" noEditPoints="1" noAdjustHandles="1" noChangeArrowheads="1" noChangeShapeType="1" noTextEdit="1"/>
              </p:cNvSpPr>
              <p:nvPr/>
            </p:nvSpPr>
            <p:spPr>
              <a:xfrm>
                <a:off x="106471" y="3509897"/>
                <a:ext cx="2345930" cy="1037463"/>
              </a:xfrm>
              <a:prstGeom prst="rect">
                <a:avLst/>
              </a:prstGeom>
              <a:blipFill>
                <a:blip r:embed="rId4"/>
                <a:stretch>
                  <a:fillRect l="-2162" t="-2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860EB4FB-3A60-1B33-39E5-DC8071EC1240}"/>
                  </a:ext>
                </a:extLst>
              </p:cNvPr>
              <p:cNvSpPr txBox="1"/>
              <p:nvPr/>
            </p:nvSpPr>
            <p:spPr>
              <a:xfrm>
                <a:off x="2418255" y="3507344"/>
                <a:ext cx="2345930" cy="1037463"/>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939.57 </a:t>
                </a:r>
                <a:r>
                  <a:rPr lang="en-CA" sz="1600">
                    <a:latin typeface="Cambria Math" panose="02040503050406030204" pitchFamily="18" charset="0"/>
                    <a:ea typeface="Cambria Math" panose="02040503050406030204" pitchFamily="18" charset="0"/>
                  </a:rPr>
                  <a:t>MeV/c</a:t>
                </a:r>
                <a:r>
                  <a:rPr lang="en-CA" sz="1600" baseline="30000">
                    <a:latin typeface="Cambria Math" panose="02040503050406030204" pitchFamily="18" charset="0"/>
                    <a:ea typeface="Cambria Math" panose="02040503050406030204" pitchFamily="18" charset="0"/>
                  </a:rPr>
                  <a:t>2</a:t>
                </a:r>
                <a:endParaRPr lang="en-CA" baseline="30000">
                  <a:latin typeface="Cambria Math" panose="02040503050406030204" pitchFamily="18" charset="0"/>
                  <a:ea typeface="Cambria Math" panose="02040503050406030204" pitchFamily="18" charset="0"/>
                </a:endParaRPr>
              </a:p>
              <a:p>
                <a:r>
                  <a:rPr lang="en-CA">
                    <a:latin typeface="Cambria Math" panose="02040503050406030204" pitchFamily="18" charset="0"/>
                    <a:ea typeface="Cambria Math" panose="02040503050406030204" pitchFamily="18" charset="0"/>
                  </a:rPr>
                  <a:t>Charge: 0</a:t>
                </a:r>
              </a:p>
              <a:p>
                <a:r>
                  <a:rPr lang="en-CA">
                    <a:latin typeface="Cambria Math" panose="02040503050406030204" pitchFamily="18" charset="0"/>
                    <a:ea typeface="Cambria Math" panose="02040503050406030204" pitchFamily="18" charset="0"/>
                  </a:rPr>
                  <a:t>Spin: </a:t>
                </a:r>
                <a14:m>
                  <m:oMath xmlns:m="http://schemas.openxmlformats.org/officeDocument/2006/math">
                    <m:f>
                      <m:fPr>
                        <m:ctrlPr>
                          <a:rPr lang="en-CA"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a14:m>
                <a:endParaRPr lang="en-CA">
                  <a:latin typeface="Cambria Math" panose="02040503050406030204" pitchFamily="18" charset="0"/>
                  <a:ea typeface="Cambria Math" panose="02040503050406030204" pitchFamily="18" charset="0"/>
                </a:endParaRPr>
              </a:p>
            </p:txBody>
          </p:sp>
        </mc:Choice>
        <mc:Fallback>
          <p:sp>
            <p:nvSpPr>
              <p:cNvPr id="27" name="TextBox 26">
                <a:extLst>
                  <a:ext uri="{FF2B5EF4-FFF2-40B4-BE49-F238E27FC236}">
                    <a16:creationId xmlns:a16="http://schemas.microsoft.com/office/drawing/2014/main" id="{860EB4FB-3A60-1B33-39E5-DC8071EC1240}"/>
                  </a:ext>
                </a:extLst>
              </p:cNvPr>
              <p:cNvSpPr txBox="1">
                <a:spLocks noRot="1" noChangeAspect="1" noMove="1" noResize="1" noEditPoints="1" noAdjustHandles="1" noChangeArrowheads="1" noChangeShapeType="1" noTextEdit="1"/>
              </p:cNvSpPr>
              <p:nvPr/>
            </p:nvSpPr>
            <p:spPr>
              <a:xfrm>
                <a:off x="2418255" y="3507344"/>
                <a:ext cx="2345930" cy="1037463"/>
              </a:xfrm>
              <a:prstGeom prst="rect">
                <a:avLst/>
              </a:prstGeom>
              <a:blipFill>
                <a:blip r:embed="rId5"/>
                <a:stretch>
                  <a:fillRect l="-2151" t="-2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E474BC0-8AD5-CB07-6B34-333B3C2B2246}"/>
                  </a:ext>
                </a:extLst>
              </p:cNvPr>
              <p:cNvSpPr txBox="1"/>
              <p:nvPr/>
            </p:nvSpPr>
            <p:spPr>
              <a:xfrm>
                <a:off x="4554168" y="3507344"/>
                <a:ext cx="2345930" cy="1037463"/>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0.511 </a:t>
                </a:r>
                <a:r>
                  <a:rPr lang="en-CA" sz="1600">
                    <a:latin typeface="Cambria Math" panose="02040503050406030204" pitchFamily="18" charset="0"/>
                    <a:ea typeface="Cambria Math" panose="02040503050406030204" pitchFamily="18" charset="0"/>
                  </a:rPr>
                  <a:t>MeV/c</a:t>
                </a:r>
                <a:r>
                  <a:rPr lang="en-CA" sz="1600" baseline="30000">
                    <a:latin typeface="Cambria Math" panose="02040503050406030204" pitchFamily="18" charset="0"/>
                    <a:ea typeface="Cambria Math" panose="02040503050406030204" pitchFamily="18" charset="0"/>
                  </a:rPr>
                  <a:t>2</a:t>
                </a:r>
                <a:endParaRPr lang="en-CA" baseline="30000">
                  <a:latin typeface="Cambria Math" panose="02040503050406030204" pitchFamily="18" charset="0"/>
                  <a:ea typeface="Cambria Math" panose="02040503050406030204" pitchFamily="18" charset="0"/>
                </a:endParaRPr>
              </a:p>
              <a:p>
                <a:r>
                  <a:rPr lang="en-CA">
                    <a:latin typeface="Cambria Math" panose="02040503050406030204" pitchFamily="18" charset="0"/>
                    <a:ea typeface="Cambria Math" panose="02040503050406030204" pitchFamily="18" charset="0"/>
                  </a:rPr>
                  <a:t>Charge: -1</a:t>
                </a:r>
              </a:p>
              <a:p>
                <a:r>
                  <a:rPr lang="en-CA">
                    <a:latin typeface="Cambria Math" panose="02040503050406030204" pitchFamily="18" charset="0"/>
                    <a:ea typeface="Cambria Math" panose="02040503050406030204" pitchFamily="18" charset="0"/>
                  </a:rPr>
                  <a:t>Spin: </a:t>
                </a:r>
                <a14:m>
                  <m:oMath xmlns:m="http://schemas.openxmlformats.org/officeDocument/2006/math">
                    <m:f>
                      <m:fPr>
                        <m:ctrlPr>
                          <a:rPr lang="en-CA"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a14:m>
                <a:endParaRPr lang="en-CA">
                  <a:latin typeface="Cambria Math" panose="02040503050406030204" pitchFamily="18" charset="0"/>
                  <a:ea typeface="Cambria Math" panose="02040503050406030204" pitchFamily="18" charset="0"/>
                </a:endParaRPr>
              </a:p>
            </p:txBody>
          </p:sp>
        </mc:Choice>
        <mc:Fallback>
          <p:sp>
            <p:nvSpPr>
              <p:cNvPr id="28" name="TextBox 27">
                <a:extLst>
                  <a:ext uri="{FF2B5EF4-FFF2-40B4-BE49-F238E27FC236}">
                    <a16:creationId xmlns:a16="http://schemas.microsoft.com/office/drawing/2014/main" id="{1E474BC0-8AD5-CB07-6B34-333B3C2B2246}"/>
                  </a:ext>
                </a:extLst>
              </p:cNvPr>
              <p:cNvSpPr txBox="1">
                <a:spLocks noRot="1" noChangeAspect="1" noMove="1" noResize="1" noEditPoints="1" noAdjustHandles="1" noChangeArrowheads="1" noChangeShapeType="1" noTextEdit="1"/>
              </p:cNvSpPr>
              <p:nvPr/>
            </p:nvSpPr>
            <p:spPr>
              <a:xfrm>
                <a:off x="4554168" y="3507344"/>
                <a:ext cx="2345930" cy="1037463"/>
              </a:xfrm>
              <a:prstGeom prst="rect">
                <a:avLst/>
              </a:prstGeom>
              <a:blipFill>
                <a:blip r:embed="rId6"/>
                <a:stretch>
                  <a:fillRect l="-2151" t="-2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4BB4309D-7E5F-91BB-F523-4E3A8385E59B}"/>
                  </a:ext>
                </a:extLst>
              </p:cNvPr>
              <p:cNvSpPr txBox="1"/>
              <p:nvPr/>
            </p:nvSpPr>
            <p:spPr>
              <a:xfrm>
                <a:off x="6567597" y="3487908"/>
                <a:ext cx="2345930" cy="1037463"/>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105.66 </a:t>
                </a:r>
                <a:r>
                  <a:rPr lang="en-CA" sz="1600">
                    <a:latin typeface="Cambria Math" panose="02040503050406030204" pitchFamily="18" charset="0"/>
                    <a:ea typeface="Cambria Math" panose="02040503050406030204" pitchFamily="18" charset="0"/>
                  </a:rPr>
                  <a:t>MeV/c</a:t>
                </a:r>
                <a:r>
                  <a:rPr lang="en-CA" sz="1600" baseline="30000">
                    <a:latin typeface="Cambria Math" panose="02040503050406030204" pitchFamily="18" charset="0"/>
                    <a:ea typeface="Cambria Math" panose="02040503050406030204" pitchFamily="18" charset="0"/>
                  </a:rPr>
                  <a:t>2</a:t>
                </a:r>
                <a:endParaRPr lang="en-CA" baseline="30000">
                  <a:latin typeface="Cambria Math" panose="02040503050406030204" pitchFamily="18" charset="0"/>
                  <a:ea typeface="Cambria Math" panose="02040503050406030204" pitchFamily="18" charset="0"/>
                </a:endParaRPr>
              </a:p>
              <a:p>
                <a:r>
                  <a:rPr lang="en-CA">
                    <a:latin typeface="Cambria Math" panose="02040503050406030204" pitchFamily="18" charset="0"/>
                    <a:ea typeface="Cambria Math" panose="02040503050406030204" pitchFamily="18" charset="0"/>
                  </a:rPr>
                  <a:t>Charge: -1</a:t>
                </a:r>
              </a:p>
              <a:p>
                <a:r>
                  <a:rPr lang="en-CA">
                    <a:latin typeface="Cambria Math" panose="02040503050406030204" pitchFamily="18" charset="0"/>
                    <a:ea typeface="Cambria Math" panose="02040503050406030204" pitchFamily="18" charset="0"/>
                  </a:rPr>
                  <a:t>Spin: </a:t>
                </a:r>
                <a14:m>
                  <m:oMath xmlns:m="http://schemas.openxmlformats.org/officeDocument/2006/math">
                    <m:f>
                      <m:fPr>
                        <m:ctrlPr>
                          <a:rPr lang="en-CA"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a14:m>
                <a:endParaRPr lang="en-CA">
                  <a:latin typeface="Cambria Math" panose="02040503050406030204" pitchFamily="18" charset="0"/>
                  <a:ea typeface="Cambria Math" panose="02040503050406030204" pitchFamily="18" charset="0"/>
                </a:endParaRPr>
              </a:p>
            </p:txBody>
          </p:sp>
        </mc:Choice>
        <mc:Fallback>
          <p:sp>
            <p:nvSpPr>
              <p:cNvPr id="29" name="TextBox 28">
                <a:extLst>
                  <a:ext uri="{FF2B5EF4-FFF2-40B4-BE49-F238E27FC236}">
                    <a16:creationId xmlns:a16="http://schemas.microsoft.com/office/drawing/2014/main" id="{4BB4309D-7E5F-91BB-F523-4E3A8385E59B}"/>
                  </a:ext>
                </a:extLst>
              </p:cNvPr>
              <p:cNvSpPr txBox="1">
                <a:spLocks noRot="1" noChangeAspect="1" noMove="1" noResize="1" noEditPoints="1" noAdjustHandles="1" noChangeArrowheads="1" noChangeShapeType="1" noTextEdit="1"/>
              </p:cNvSpPr>
              <p:nvPr/>
            </p:nvSpPr>
            <p:spPr>
              <a:xfrm>
                <a:off x="6567597" y="3487908"/>
                <a:ext cx="2345930" cy="1037463"/>
              </a:xfrm>
              <a:prstGeom prst="rect">
                <a:avLst/>
              </a:prstGeom>
              <a:blipFill>
                <a:blip r:embed="rId7"/>
                <a:stretch>
                  <a:fillRect l="-1613" t="-24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4BF8DF4-05D6-0C10-EB80-7E029183B741}"/>
                  </a:ext>
                </a:extLst>
              </p:cNvPr>
              <p:cNvSpPr txBox="1"/>
              <p:nvPr/>
            </p:nvSpPr>
            <p:spPr>
              <a:xfrm>
                <a:off x="8809235" y="3501029"/>
                <a:ext cx="1879169" cy="1037463"/>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&lt; 2 </a:t>
                </a:r>
                <a:r>
                  <a:rPr lang="en-CA" sz="1600">
                    <a:latin typeface="Cambria Math" panose="02040503050406030204" pitchFamily="18" charset="0"/>
                    <a:ea typeface="Cambria Math" panose="02040503050406030204" pitchFamily="18" charset="0"/>
                  </a:rPr>
                  <a:t>eV/c</a:t>
                </a:r>
                <a:r>
                  <a:rPr lang="en-CA" sz="1600" baseline="30000">
                    <a:latin typeface="Cambria Math" panose="02040503050406030204" pitchFamily="18" charset="0"/>
                    <a:ea typeface="Cambria Math" panose="02040503050406030204" pitchFamily="18" charset="0"/>
                  </a:rPr>
                  <a:t>2</a:t>
                </a:r>
              </a:p>
              <a:p>
                <a:r>
                  <a:rPr lang="en-CA">
                    <a:latin typeface="Cambria Math" panose="02040503050406030204" pitchFamily="18" charset="0"/>
                    <a:ea typeface="Cambria Math" panose="02040503050406030204" pitchFamily="18" charset="0"/>
                  </a:rPr>
                  <a:t>Charge: 0</a:t>
                </a:r>
              </a:p>
              <a:p>
                <a:r>
                  <a:rPr lang="en-CA">
                    <a:latin typeface="Cambria Math" panose="02040503050406030204" pitchFamily="18" charset="0"/>
                    <a:ea typeface="Cambria Math" panose="02040503050406030204" pitchFamily="18" charset="0"/>
                  </a:rPr>
                  <a:t>Spin: </a:t>
                </a:r>
                <a14:m>
                  <m:oMath xmlns:m="http://schemas.openxmlformats.org/officeDocument/2006/math">
                    <m:f>
                      <m:fPr>
                        <m:ctrlPr>
                          <a:rPr lang="en-CA"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1</m:t>
                        </m:r>
                      </m:num>
                      <m:den>
                        <m:r>
                          <a:rPr lang="en-CA" b="0" i="1" smtClean="0">
                            <a:latin typeface="Cambria Math" panose="02040503050406030204" pitchFamily="18" charset="0"/>
                            <a:ea typeface="Cambria Math" panose="02040503050406030204" pitchFamily="18" charset="0"/>
                          </a:rPr>
                          <m:t>2</m:t>
                        </m:r>
                      </m:den>
                    </m:f>
                  </m:oMath>
                </a14:m>
                <a:endParaRPr lang="en-CA">
                  <a:latin typeface="Cambria Math" panose="02040503050406030204" pitchFamily="18" charset="0"/>
                  <a:ea typeface="Cambria Math" panose="02040503050406030204" pitchFamily="18" charset="0"/>
                </a:endParaRPr>
              </a:p>
            </p:txBody>
          </p:sp>
        </mc:Choice>
        <mc:Fallback>
          <p:sp>
            <p:nvSpPr>
              <p:cNvPr id="30" name="TextBox 29">
                <a:extLst>
                  <a:ext uri="{FF2B5EF4-FFF2-40B4-BE49-F238E27FC236}">
                    <a16:creationId xmlns:a16="http://schemas.microsoft.com/office/drawing/2014/main" id="{E4BF8DF4-05D6-0C10-EB80-7E029183B741}"/>
                  </a:ext>
                </a:extLst>
              </p:cNvPr>
              <p:cNvSpPr txBox="1">
                <a:spLocks noRot="1" noChangeAspect="1" noMove="1" noResize="1" noEditPoints="1" noAdjustHandles="1" noChangeArrowheads="1" noChangeShapeType="1" noTextEdit="1"/>
              </p:cNvSpPr>
              <p:nvPr/>
            </p:nvSpPr>
            <p:spPr>
              <a:xfrm>
                <a:off x="8809235" y="3501029"/>
                <a:ext cx="1879169" cy="1037463"/>
              </a:xfrm>
              <a:prstGeom prst="rect">
                <a:avLst/>
              </a:prstGeom>
              <a:blipFill>
                <a:blip r:embed="rId8"/>
                <a:stretch>
                  <a:fillRect l="-2685" t="-2410"/>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9591A7A2-8EC1-2BD9-6E7C-2E35527FE89F}"/>
              </a:ext>
            </a:extLst>
          </p:cNvPr>
          <p:cNvSpPr txBox="1"/>
          <p:nvPr/>
        </p:nvSpPr>
        <p:spPr>
          <a:xfrm>
            <a:off x="10564322" y="3473161"/>
            <a:ext cx="2345930" cy="923330"/>
          </a:xfrm>
          <a:prstGeom prst="rect">
            <a:avLst/>
          </a:prstGeom>
          <a:noFill/>
        </p:spPr>
        <p:txBody>
          <a:bodyPr wrap="square" rtlCol="0">
            <a:spAutoFit/>
          </a:bodyPr>
          <a:lstStyle/>
          <a:p>
            <a:r>
              <a:rPr lang="en-CA">
                <a:latin typeface="Cambria Math" panose="02040503050406030204" pitchFamily="18" charset="0"/>
                <a:ea typeface="Cambria Math" panose="02040503050406030204" pitchFamily="18" charset="0"/>
              </a:rPr>
              <a:t>Mass: 0</a:t>
            </a:r>
            <a:endParaRPr lang="en-CA" sz="1600" baseline="30000">
              <a:latin typeface="Cambria Math" panose="02040503050406030204" pitchFamily="18" charset="0"/>
              <a:ea typeface="Cambria Math" panose="02040503050406030204" pitchFamily="18" charset="0"/>
            </a:endParaRPr>
          </a:p>
          <a:p>
            <a:r>
              <a:rPr lang="en-CA">
                <a:latin typeface="Cambria Math" panose="02040503050406030204" pitchFamily="18" charset="0"/>
                <a:ea typeface="Cambria Math" panose="02040503050406030204" pitchFamily="18" charset="0"/>
              </a:rPr>
              <a:t>Charge: 0</a:t>
            </a:r>
          </a:p>
          <a:p>
            <a:r>
              <a:rPr lang="en-CA">
                <a:latin typeface="Cambria Math" panose="02040503050406030204" pitchFamily="18" charset="0"/>
                <a:ea typeface="Cambria Math" panose="02040503050406030204" pitchFamily="18" charset="0"/>
              </a:rPr>
              <a:t>Spin: 1</a:t>
            </a:r>
          </a:p>
        </p:txBody>
      </p:sp>
      <p:sp>
        <p:nvSpPr>
          <p:cNvPr id="33" name="TextBox 32">
            <a:extLst>
              <a:ext uri="{FF2B5EF4-FFF2-40B4-BE49-F238E27FC236}">
                <a16:creationId xmlns:a16="http://schemas.microsoft.com/office/drawing/2014/main" id="{40BBF6E8-1F7A-098D-3B40-53120A92716D}"/>
              </a:ext>
            </a:extLst>
          </p:cNvPr>
          <p:cNvSpPr txBox="1"/>
          <p:nvPr/>
        </p:nvSpPr>
        <p:spPr>
          <a:xfrm>
            <a:off x="1915714" y="4685435"/>
            <a:ext cx="10040242" cy="1695272"/>
          </a:xfrm>
          <a:prstGeom prst="rect">
            <a:avLst/>
          </a:prstGeom>
          <a:noFill/>
        </p:spPr>
        <p:txBody>
          <a:bodyPr wrap="square" rtlCol="0">
            <a:spAutoFit/>
          </a:bodyPr>
          <a:lstStyle/>
          <a:p>
            <a:pPr>
              <a:lnSpc>
                <a:spcPct val="150000"/>
              </a:lnSpc>
            </a:pPr>
            <a:r>
              <a:rPr lang="en-CA" sz="2400" b="1" dirty="0">
                <a:solidFill>
                  <a:schemeClr val="accent1">
                    <a:lumMod val="75000"/>
                  </a:schemeClr>
                </a:solidFill>
              </a:rPr>
              <a:t>1) </a:t>
            </a:r>
            <a:r>
              <a:rPr lang="en-CA" sz="2400" dirty="0"/>
              <a:t>Can any of these particles be broken into smaller particles?</a:t>
            </a:r>
          </a:p>
          <a:p>
            <a:pPr>
              <a:lnSpc>
                <a:spcPct val="150000"/>
              </a:lnSpc>
            </a:pPr>
            <a:r>
              <a:rPr lang="en-CA" sz="2400" b="1" dirty="0">
                <a:solidFill>
                  <a:schemeClr val="accent1">
                    <a:lumMod val="75000"/>
                  </a:schemeClr>
                </a:solidFill>
              </a:rPr>
              <a:t>2) </a:t>
            </a:r>
            <a:r>
              <a:rPr lang="en-CA" sz="2400" dirty="0"/>
              <a:t>What forces act on these particles?</a:t>
            </a:r>
          </a:p>
          <a:p>
            <a:pPr>
              <a:lnSpc>
                <a:spcPct val="150000"/>
              </a:lnSpc>
            </a:pPr>
            <a:r>
              <a:rPr lang="en-CA" sz="2400" b="1" dirty="0">
                <a:solidFill>
                  <a:schemeClr val="accent1">
                    <a:lumMod val="75000"/>
                  </a:schemeClr>
                </a:solidFill>
              </a:rPr>
              <a:t>3) </a:t>
            </a:r>
            <a:r>
              <a:rPr lang="en-CA" sz="2400" dirty="0"/>
              <a:t>Are there any patterns to these particles?</a:t>
            </a:r>
          </a:p>
        </p:txBody>
      </p:sp>
      <p:sp>
        <p:nvSpPr>
          <p:cNvPr id="16" name="Oval 15">
            <a:extLst>
              <a:ext uri="{FF2B5EF4-FFF2-40B4-BE49-F238E27FC236}">
                <a16:creationId xmlns:a16="http://schemas.microsoft.com/office/drawing/2014/main" id="{B4BF6C65-A4CA-1A57-3FB6-F402E8C817AE}"/>
              </a:ext>
            </a:extLst>
          </p:cNvPr>
          <p:cNvSpPr/>
          <p:nvPr/>
        </p:nvSpPr>
        <p:spPr>
          <a:xfrm>
            <a:off x="9527463" y="2664967"/>
            <a:ext cx="47126" cy="45719"/>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17" name="Oval 16">
            <a:extLst>
              <a:ext uri="{FF2B5EF4-FFF2-40B4-BE49-F238E27FC236}">
                <a16:creationId xmlns:a16="http://schemas.microsoft.com/office/drawing/2014/main" id="{123ACF02-D668-7541-DBCE-C91EBC89FDD3}"/>
              </a:ext>
            </a:extLst>
          </p:cNvPr>
          <p:cNvSpPr/>
          <p:nvPr/>
        </p:nvSpPr>
        <p:spPr>
          <a:xfrm>
            <a:off x="9503900" y="2309660"/>
            <a:ext cx="47126" cy="4571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pic>
        <p:nvPicPr>
          <p:cNvPr id="2" name="Picture 4">
            <a:extLst>
              <a:ext uri="{FF2B5EF4-FFF2-40B4-BE49-F238E27FC236}">
                <a16:creationId xmlns:a16="http://schemas.microsoft.com/office/drawing/2014/main" id="{9C7F52CB-7242-2B5C-B5F9-1CA0504E18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8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476A227-F22A-1B2E-CAF6-2EE8058D6E33}"/>
              </a:ext>
            </a:extLst>
          </p:cNvPr>
          <p:cNvSpPr/>
          <p:nvPr/>
        </p:nvSpPr>
        <p:spPr>
          <a:xfrm>
            <a:off x="0" y="0"/>
            <a:ext cx="12357658" cy="965741"/>
          </a:xfrm>
          <a:prstGeom prst="rect">
            <a:avLst/>
          </a:prstGeom>
          <a:solidFill>
            <a:srgbClr val="12335E"/>
          </a:solidFill>
          <a:ln>
            <a:solidFill>
              <a:srgbClr val="1233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F345FA6A-9097-1817-E9AC-FECF075F238F}"/>
              </a:ext>
            </a:extLst>
          </p:cNvPr>
          <p:cNvSpPr>
            <a:spLocks noGrp="1"/>
          </p:cNvSpPr>
          <p:nvPr>
            <p:ph type="sldNum" sz="quarter" idx="4"/>
          </p:nvPr>
        </p:nvSpPr>
        <p:spPr/>
        <p:txBody>
          <a:bodyPr/>
          <a:lstStyle/>
          <a:p>
            <a:fld id="{6787D6D5-B6FC-4179-AAAC-EED352E43419}" type="slidenum">
              <a:rPr lang="en-CA" smtClean="0"/>
              <a:pPr/>
              <a:t>28</a:t>
            </a:fld>
            <a:endParaRPr lang="en-CA"/>
          </a:p>
        </p:txBody>
      </p:sp>
      <p:sp>
        <p:nvSpPr>
          <p:cNvPr id="4" name="TextBox 3">
            <a:extLst>
              <a:ext uri="{FF2B5EF4-FFF2-40B4-BE49-F238E27FC236}">
                <a16:creationId xmlns:a16="http://schemas.microsoft.com/office/drawing/2014/main" id="{BCAD4133-D9CC-9226-8E60-6F7E34987B1D}"/>
              </a:ext>
            </a:extLst>
          </p:cNvPr>
          <p:cNvSpPr txBox="1"/>
          <p:nvPr/>
        </p:nvSpPr>
        <p:spPr>
          <a:xfrm>
            <a:off x="235628" y="187478"/>
            <a:ext cx="9037529" cy="584775"/>
          </a:xfrm>
          <a:prstGeom prst="rect">
            <a:avLst/>
          </a:prstGeom>
          <a:noFill/>
        </p:spPr>
        <p:txBody>
          <a:bodyPr wrap="square" rtlCol="0">
            <a:spAutoFit/>
          </a:bodyPr>
          <a:lstStyle/>
          <a:p>
            <a:r>
              <a:rPr lang="en-CA" sz="3200">
                <a:solidFill>
                  <a:srgbClr val="EEBD31"/>
                </a:solidFill>
              </a:rPr>
              <a:t>Completing the standard model</a:t>
            </a:r>
          </a:p>
        </p:txBody>
      </p:sp>
      <p:sp>
        <p:nvSpPr>
          <p:cNvPr id="5" name="TextBox 4">
            <a:extLst>
              <a:ext uri="{FF2B5EF4-FFF2-40B4-BE49-F238E27FC236}">
                <a16:creationId xmlns:a16="http://schemas.microsoft.com/office/drawing/2014/main" id="{50587AA5-5B06-B789-F8A3-A2285E52A71E}"/>
              </a:ext>
            </a:extLst>
          </p:cNvPr>
          <p:cNvSpPr txBox="1"/>
          <p:nvPr/>
        </p:nvSpPr>
        <p:spPr>
          <a:xfrm>
            <a:off x="339703" y="5039052"/>
            <a:ext cx="1166120" cy="369332"/>
          </a:xfrm>
          <a:prstGeom prst="rect">
            <a:avLst/>
          </a:prstGeom>
          <a:noFill/>
        </p:spPr>
        <p:txBody>
          <a:bodyPr wrap="square" rtlCol="0">
            <a:spAutoFit/>
          </a:bodyPr>
          <a:lstStyle/>
          <a:p>
            <a:r>
              <a:rPr lang="en-CA" b="1"/>
              <a:t>electron</a:t>
            </a:r>
          </a:p>
        </p:txBody>
      </p:sp>
      <p:sp>
        <p:nvSpPr>
          <p:cNvPr id="9" name="TextBox 8">
            <a:extLst>
              <a:ext uri="{FF2B5EF4-FFF2-40B4-BE49-F238E27FC236}">
                <a16:creationId xmlns:a16="http://schemas.microsoft.com/office/drawing/2014/main" id="{5B9F4B7A-D3B7-10E6-6F86-DD9E23A45F27}"/>
              </a:ext>
            </a:extLst>
          </p:cNvPr>
          <p:cNvSpPr txBox="1"/>
          <p:nvPr/>
        </p:nvSpPr>
        <p:spPr>
          <a:xfrm>
            <a:off x="2761627" y="5113030"/>
            <a:ext cx="1166120" cy="369332"/>
          </a:xfrm>
          <a:prstGeom prst="rect">
            <a:avLst/>
          </a:prstGeom>
          <a:noFill/>
        </p:spPr>
        <p:txBody>
          <a:bodyPr wrap="square" rtlCol="0">
            <a:spAutoFit/>
          </a:bodyPr>
          <a:lstStyle/>
          <a:p>
            <a:r>
              <a:rPr lang="en-CA" b="1"/>
              <a:t>muon</a:t>
            </a:r>
          </a:p>
        </p:txBody>
      </p:sp>
      <p:sp>
        <p:nvSpPr>
          <p:cNvPr id="11" name="Oval 10">
            <a:extLst>
              <a:ext uri="{FF2B5EF4-FFF2-40B4-BE49-F238E27FC236}">
                <a16:creationId xmlns:a16="http://schemas.microsoft.com/office/drawing/2014/main" id="{95E088C8-E829-327D-66EB-A470EE99450B}"/>
              </a:ext>
            </a:extLst>
          </p:cNvPr>
          <p:cNvSpPr/>
          <p:nvPr/>
        </p:nvSpPr>
        <p:spPr>
          <a:xfrm>
            <a:off x="692820" y="4542617"/>
            <a:ext cx="459886" cy="421012"/>
          </a:xfrm>
          <a:prstGeom prst="ellips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400" dirty="0"/>
              <a:t>e</a:t>
            </a:r>
          </a:p>
        </p:txBody>
      </p:sp>
      <p:sp>
        <p:nvSpPr>
          <p:cNvPr id="14" name="Oval 13">
            <a:extLst>
              <a:ext uri="{FF2B5EF4-FFF2-40B4-BE49-F238E27FC236}">
                <a16:creationId xmlns:a16="http://schemas.microsoft.com/office/drawing/2014/main" id="{B8948DEC-7095-3D00-C71B-3F7B5F362BB0}"/>
              </a:ext>
            </a:extLst>
          </p:cNvPr>
          <p:cNvSpPr/>
          <p:nvPr/>
        </p:nvSpPr>
        <p:spPr>
          <a:xfrm>
            <a:off x="2750924" y="4259015"/>
            <a:ext cx="924335" cy="862832"/>
          </a:xfrm>
          <a:prstGeom prst="ellipse">
            <a:avLst/>
          </a:prstGeom>
          <a:solidFill>
            <a:srgbClr val="9999FF"/>
          </a:solidFill>
          <a:ln>
            <a:solidFill>
              <a:srgbClr val="99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600" dirty="0"/>
              <a:t>μ</a:t>
            </a:r>
            <a:endParaRPr lang="en-CA" sz="3600" dirty="0"/>
          </a:p>
        </p:txBody>
      </p:sp>
      <p:sp>
        <p:nvSpPr>
          <p:cNvPr id="16" name="Oval 15">
            <a:extLst>
              <a:ext uri="{FF2B5EF4-FFF2-40B4-BE49-F238E27FC236}">
                <a16:creationId xmlns:a16="http://schemas.microsoft.com/office/drawing/2014/main" id="{4F9B0F48-7990-BC16-AD3B-96A9A473740F}"/>
              </a:ext>
            </a:extLst>
          </p:cNvPr>
          <p:cNvSpPr/>
          <p:nvPr/>
        </p:nvSpPr>
        <p:spPr>
          <a:xfrm>
            <a:off x="603774" y="3010177"/>
            <a:ext cx="607620" cy="571650"/>
          </a:xfrm>
          <a:prstGeom prst="ellipse">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a:solidFill>
                  <a:schemeClr val="tx1"/>
                </a:solidFill>
              </a:rPr>
              <a:t>d</a:t>
            </a:r>
          </a:p>
        </p:txBody>
      </p:sp>
      <p:sp>
        <p:nvSpPr>
          <p:cNvPr id="18" name="TextBox 17">
            <a:extLst>
              <a:ext uri="{FF2B5EF4-FFF2-40B4-BE49-F238E27FC236}">
                <a16:creationId xmlns:a16="http://schemas.microsoft.com/office/drawing/2014/main" id="{269D2228-A2C4-DE86-C5B3-4B3966BA8684}"/>
              </a:ext>
            </a:extLst>
          </p:cNvPr>
          <p:cNvSpPr txBox="1"/>
          <p:nvPr/>
        </p:nvSpPr>
        <p:spPr>
          <a:xfrm>
            <a:off x="86364" y="2348215"/>
            <a:ext cx="1727286" cy="369332"/>
          </a:xfrm>
          <a:prstGeom prst="rect">
            <a:avLst/>
          </a:prstGeom>
          <a:noFill/>
        </p:spPr>
        <p:txBody>
          <a:bodyPr wrap="square" rtlCol="0">
            <a:spAutoFit/>
          </a:bodyPr>
          <a:lstStyle/>
          <a:p>
            <a:pPr algn="ctr"/>
            <a:r>
              <a:rPr lang="en-CA" b="1"/>
              <a:t>up </a:t>
            </a:r>
          </a:p>
        </p:txBody>
      </p:sp>
      <p:sp>
        <p:nvSpPr>
          <p:cNvPr id="20" name="TextBox 19">
            <a:extLst>
              <a:ext uri="{FF2B5EF4-FFF2-40B4-BE49-F238E27FC236}">
                <a16:creationId xmlns:a16="http://schemas.microsoft.com/office/drawing/2014/main" id="{A8980553-A828-3F88-B81F-21B0FC1042E6}"/>
              </a:ext>
            </a:extLst>
          </p:cNvPr>
          <p:cNvSpPr txBox="1"/>
          <p:nvPr/>
        </p:nvSpPr>
        <p:spPr>
          <a:xfrm>
            <a:off x="69707" y="3684831"/>
            <a:ext cx="1727286" cy="369332"/>
          </a:xfrm>
          <a:prstGeom prst="rect">
            <a:avLst/>
          </a:prstGeom>
          <a:noFill/>
        </p:spPr>
        <p:txBody>
          <a:bodyPr wrap="square" rtlCol="0">
            <a:spAutoFit/>
          </a:bodyPr>
          <a:lstStyle/>
          <a:p>
            <a:pPr algn="ctr"/>
            <a:r>
              <a:rPr lang="en-CA" b="1"/>
              <a:t>down</a:t>
            </a:r>
          </a:p>
        </p:txBody>
      </p:sp>
      <p:sp>
        <p:nvSpPr>
          <p:cNvPr id="26" name="Oval 25">
            <a:extLst>
              <a:ext uri="{FF2B5EF4-FFF2-40B4-BE49-F238E27FC236}">
                <a16:creationId xmlns:a16="http://schemas.microsoft.com/office/drawing/2014/main" id="{B238306D-7921-DEA5-2B81-F3F4566A79A8}"/>
              </a:ext>
            </a:extLst>
          </p:cNvPr>
          <p:cNvSpPr/>
          <p:nvPr/>
        </p:nvSpPr>
        <p:spPr>
          <a:xfrm>
            <a:off x="634671" y="1666660"/>
            <a:ext cx="614388" cy="587278"/>
          </a:xfrm>
          <a:prstGeom prst="ellipse">
            <a:avLst/>
          </a:prstGeom>
          <a:solidFill>
            <a:schemeClr val="accent4">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200">
                <a:solidFill>
                  <a:schemeClr val="tx1"/>
                </a:solidFill>
              </a:rPr>
              <a:t>u</a:t>
            </a:r>
          </a:p>
        </p:txBody>
      </p:sp>
      <p:grpSp>
        <p:nvGrpSpPr>
          <p:cNvPr id="51" name="Group 50">
            <a:extLst>
              <a:ext uri="{FF2B5EF4-FFF2-40B4-BE49-F238E27FC236}">
                <a16:creationId xmlns:a16="http://schemas.microsoft.com/office/drawing/2014/main" id="{C0CA4C89-A740-E9B7-36CE-16171179FA40}"/>
              </a:ext>
            </a:extLst>
          </p:cNvPr>
          <p:cNvGrpSpPr/>
          <p:nvPr/>
        </p:nvGrpSpPr>
        <p:grpSpPr>
          <a:xfrm>
            <a:off x="7010539" y="4044262"/>
            <a:ext cx="1153049" cy="1269003"/>
            <a:chOff x="10716410" y="4100570"/>
            <a:chExt cx="1200043" cy="1486422"/>
          </a:xfrm>
        </p:grpSpPr>
        <p:sp>
          <p:nvSpPr>
            <p:cNvPr id="42" name="Rectangle: Diagonal Corners Rounded 41">
              <a:extLst>
                <a:ext uri="{FF2B5EF4-FFF2-40B4-BE49-F238E27FC236}">
                  <a16:creationId xmlns:a16="http://schemas.microsoft.com/office/drawing/2014/main" id="{C42E8545-FA25-340B-BB0E-98D26C4CFEBE}"/>
                </a:ext>
              </a:extLst>
            </p:cNvPr>
            <p:cNvSpPr/>
            <p:nvPr/>
          </p:nvSpPr>
          <p:spPr>
            <a:xfrm>
              <a:off x="10716410" y="4179945"/>
              <a:ext cx="1120520" cy="996073"/>
            </a:xfrm>
            <a:prstGeom prst="round2DiagRect">
              <a:avLst>
                <a:gd name="adj1" fmla="val 50000"/>
                <a:gd name="adj2" fmla="val 0"/>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F9BAA69C-5C43-DD03-764E-2987E5D96DF1}"/>
                </a:ext>
              </a:extLst>
            </p:cNvPr>
            <p:cNvSpPr txBox="1"/>
            <p:nvPr/>
          </p:nvSpPr>
          <p:spPr>
            <a:xfrm>
              <a:off x="10750333" y="5217660"/>
              <a:ext cx="1166120" cy="369332"/>
            </a:xfrm>
            <a:prstGeom prst="rect">
              <a:avLst/>
            </a:prstGeom>
            <a:noFill/>
          </p:spPr>
          <p:txBody>
            <a:bodyPr wrap="square" rtlCol="0">
              <a:spAutoFit/>
            </a:bodyPr>
            <a:lstStyle/>
            <a:p>
              <a:r>
                <a:rPr lang="en-CA" b="1"/>
                <a:t>Z boson</a:t>
              </a:r>
            </a:p>
          </p:txBody>
        </p:sp>
        <p:sp>
          <p:nvSpPr>
            <p:cNvPr id="39" name="TextBox 38">
              <a:extLst>
                <a:ext uri="{FF2B5EF4-FFF2-40B4-BE49-F238E27FC236}">
                  <a16:creationId xmlns:a16="http://schemas.microsoft.com/office/drawing/2014/main" id="{05E90771-6C37-D657-690A-4C7D43909E4F}"/>
                </a:ext>
              </a:extLst>
            </p:cNvPr>
            <p:cNvSpPr txBox="1"/>
            <p:nvPr/>
          </p:nvSpPr>
          <p:spPr>
            <a:xfrm>
              <a:off x="10923284" y="4100570"/>
              <a:ext cx="815944" cy="1189677"/>
            </a:xfrm>
            <a:prstGeom prst="rect">
              <a:avLst/>
            </a:prstGeom>
            <a:noFill/>
          </p:spPr>
          <p:txBody>
            <a:bodyPr wrap="square" rtlCol="0">
              <a:spAutoFit/>
            </a:bodyPr>
            <a:lstStyle/>
            <a:p>
              <a:r>
                <a:rPr lang="en-CA" sz="6000">
                  <a:latin typeface="Segoe UI Black" panose="020B0A02040204020203" pitchFamily="34" charset="0"/>
                  <a:ea typeface="Segoe UI Black" panose="020B0A02040204020203" pitchFamily="34" charset="0"/>
                </a:rPr>
                <a:t>Z</a:t>
              </a:r>
            </a:p>
          </p:txBody>
        </p:sp>
      </p:grpSp>
      <p:grpSp>
        <p:nvGrpSpPr>
          <p:cNvPr id="52" name="Group 51">
            <a:extLst>
              <a:ext uri="{FF2B5EF4-FFF2-40B4-BE49-F238E27FC236}">
                <a16:creationId xmlns:a16="http://schemas.microsoft.com/office/drawing/2014/main" id="{A03D9E6D-D037-4A71-B8D1-EBF498CAF60B}"/>
              </a:ext>
            </a:extLst>
          </p:cNvPr>
          <p:cNvGrpSpPr/>
          <p:nvPr/>
        </p:nvGrpSpPr>
        <p:grpSpPr>
          <a:xfrm>
            <a:off x="6786327" y="5385161"/>
            <a:ext cx="1782484" cy="1225261"/>
            <a:chOff x="4980042" y="3426487"/>
            <a:chExt cx="1948062" cy="1432412"/>
          </a:xfrm>
        </p:grpSpPr>
        <p:sp>
          <p:nvSpPr>
            <p:cNvPr id="43" name="Rectangle: Diagonal Corners Rounded 42">
              <a:extLst>
                <a:ext uri="{FF2B5EF4-FFF2-40B4-BE49-F238E27FC236}">
                  <a16:creationId xmlns:a16="http://schemas.microsoft.com/office/drawing/2014/main" id="{4177DAEE-4A64-0D3B-4119-F59A2CE39D7B}"/>
                </a:ext>
              </a:extLst>
            </p:cNvPr>
            <p:cNvSpPr/>
            <p:nvPr/>
          </p:nvSpPr>
          <p:spPr>
            <a:xfrm>
              <a:off x="5270528" y="3458498"/>
              <a:ext cx="1120520" cy="996073"/>
            </a:xfrm>
            <a:prstGeom prst="round2DiagRect">
              <a:avLst>
                <a:gd name="adj1" fmla="val 50000"/>
                <a:gd name="adj2" fmla="val 0"/>
              </a:avLst>
            </a:prstGeom>
            <a:solidFill>
              <a:srgbClr val="CCCCFF"/>
            </a:solidFill>
            <a:ln>
              <a:solidFill>
                <a:srgbClr val="CC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a:extLst>
                <a:ext uri="{FF2B5EF4-FFF2-40B4-BE49-F238E27FC236}">
                  <a16:creationId xmlns:a16="http://schemas.microsoft.com/office/drawing/2014/main" id="{52EA5401-2C27-E437-3675-6391FCFDB637}"/>
                </a:ext>
              </a:extLst>
            </p:cNvPr>
            <p:cNvSpPr txBox="1"/>
            <p:nvPr/>
          </p:nvSpPr>
          <p:spPr>
            <a:xfrm>
              <a:off x="5270528" y="4489567"/>
              <a:ext cx="1657576" cy="369332"/>
            </a:xfrm>
            <a:prstGeom prst="rect">
              <a:avLst/>
            </a:prstGeom>
            <a:noFill/>
          </p:spPr>
          <p:txBody>
            <a:bodyPr wrap="square" rtlCol="0">
              <a:spAutoFit/>
            </a:bodyPr>
            <a:lstStyle/>
            <a:p>
              <a:r>
                <a:rPr lang="en-CA" b="1"/>
                <a:t>±W boson</a:t>
              </a:r>
            </a:p>
          </p:txBody>
        </p:sp>
        <p:sp>
          <p:nvSpPr>
            <p:cNvPr id="41" name="TextBox 40">
              <a:extLst>
                <a:ext uri="{FF2B5EF4-FFF2-40B4-BE49-F238E27FC236}">
                  <a16:creationId xmlns:a16="http://schemas.microsoft.com/office/drawing/2014/main" id="{26B67772-F0E4-B55A-A1CA-10769873681A}"/>
                </a:ext>
              </a:extLst>
            </p:cNvPr>
            <p:cNvSpPr txBox="1"/>
            <p:nvPr/>
          </p:nvSpPr>
          <p:spPr>
            <a:xfrm>
              <a:off x="4980042" y="3426487"/>
              <a:ext cx="1727286" cy="1079434"/>
            </a:xfrm>
            <a:prstGeom prst="rect">
              <a:avLst/>
            </a:prstGeom>
            <a:noFill/>
          </p:spPr>
          <p:txBody>
            <a:bodyPr wrap="square">
              <a:spAutoFit/>
            </a:bodyPr>
            <a:lstStyle/>
            <a:p>
              <a:r>
                <a:rPr lang="en-CA" sz="5400" b="1">
                  <a:latin typeface="Segoe UI Black" panose="020B0A02040204020203" pitchFamily="34" charset="0"/>
                  <a:ea typeface="Segoe UI Black" panose="020B0A02040204020203" pitchFamily="34" charset="0"/>
                </a:rPr>
                <a:t>±W </a:t>
              </a:r>
              <a:endParaRPr lang="en-CA" sz="5400">
                <a:latin typeface="Segoe UI Black" panose="020B0A02040204020203" pitchFamily="34" charset="0"/>
                <a:ea typeface="Segoe UI Black" panose="020B0A02040204020203" pitchFamily="34" charset="0"/>
              </a:endParaRPr>
            </a:p>
          </p:txBody>
        </p:sp>
      </p:grpSp>
      <p:grpSp>
        <p:nvGrpSpPr>
          <p:cNvPr id="50" name="Group 49">
            <a:extLst>
              <a:ext uri="{FF2B5EF4-FFF2-40B4-BE49-F238E27FC236}">
                <a16:creationId xmlns:a16="http://schemas.microsoft.com/office/drawing/2014/main" id="{86CC4FC2-AE27-D1AD-2DDD-2EF06EDF03C8}"/>
              </a:ext>
            </a:extLst>
          </p:cNvPr>
          <p:cNvGrpSpPr/>
          <p:nvPr/>
        </p:nvGrpSpPr>
        <p:grpSpPr>
          <a:xfrm>
            <a:off x="6891748" y="2690279"/>
            <a:ext cx="1475052" cy="1107996"/>
            <a:chOff x="10384540" y="2469232"/>
            <a:chExt cx="1765741" cy="1266703"/>
          </a:xfrm>
        </p:grpSpPr>
        <p:sp>
          <p:nvSpPr>
            <p:cNvPr id="46" name="Rectangle: Diagonal Corners Rounded 45">
              <a:extLst>
                <a:ext uri="{FF2B5EF4-FFF2-40B4-BE49-F238E27FC236}">
                  <a16:creationId xmlns:a16="http://schemas.microsoft.com/office/drawing/2014/main" id="{E8742BFA-B35D-58FF-0847-7E11E9AD0F86}"/>
                </a:ext>
              </a:extLst>
            </p:cNvPr>
            <p:cNvSpPr/>
            <p:nvPr/>
          </p:nvSpPr>
          <p:spPr>
            <a:xfrm>
              <a:off x="10672685" y="2641409"/>
              <a:ext cx="1120520" cy="996073"/>
            </a:xfrm>
            <a:prstGeom prst="round2DiagRect">
              <a:avLst>
                <a:gd name="adj1" fmla="val 50000"/>
                <a:gd name="adj2" fmla="val 0"/>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30" name="Picture 6">
              <a:extLst>
                <a:ext uri="{FF2B5EF4-FFF2-40B4-BE49-F238E27FC236}">
                  <a16:creationId xmlns:a16="http://schemas.microsoft.com/office/drawing/2014/main" id="{9F9BA442-11D1-A845-5AB9-EC8495D37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4540" y="2943659"/>
              <a:ext cx="1765741" cy="43611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DFDC71E-D0FE-9F5D-C5E8-60D36909AE28}"/>
                </a:ext>
              </a:extLst>
            </p:cNvPr>
            <p:cNvSpPr txBox="1"/>
            <p:nvPr/>
          </p:nvSpPr>
          <p:spPr>
            <a:xfrm>
              <a:off x="10837805" y="2469232"/>
              <a:ext cx="877870" cy="1266703"/>
            </a:xfrm>
            <a:prstGeom prst="rect">
              <a:avLst/>
            </a:prstGeom>
            <a:noFill/>
          </p:spPr>
          <p:txBody>
            <a:bodyPr wrap="square">
              <a:spAutoFit/>
            </a:bodyPr>
            <a:lstStyle/>
            <a:p>
              <a:r>
                <a:rPr lang="en-CA" sz="6000" b="1">
                  <a:latin typeface="Segoe UI Black" panose="020B0A02040204020203" pitchFamily="34" charset="0"/>
                  <a:ea typeface="Segoe UI Black" panose="020B0A02040204020203" pitchFamily="34" charset="0"/>
                </a:rPr>
                <a:t>ϒ</a:t>
              </a:r>
              <a:r>
                <a:rPr lang="en-CA" sz="6600" b="1">
                  <a:latin typeface="Segoe UI Black" panose="020B0A02040204020203" pitchFamily="34" charset="0"/>
                  <a:ea typeface="Segoe UI Black" panose="020B0A02040204020203" pitchFamily="34" charset="0"/>
                </a:rPr>
                <a:t> </a:t>
              </a:r>
              <a:endParaRPr lang="en-CA" sz="6600">
                <a:latin typeface="Segoe UI Black" panose="020B0A02040204020203" pitchFamily="34" charset="0"/>
                <a:ea typeface="Segoe UI Black" panose="020B0A02040204020203" pitchFamily="34" charset="0"/>
              </a:endParaRPr>
            </a:p>
          </p:txBody>
        </p:sp>
      </p:grpSp>
      <p:grpSp>
        <p:nvGrpSpPr>
          <p:cNvPr id="44" name="Group 43">
            <a:extLst>
              <a:ext uri="{FF2B5EF4-FFF2-40B4-BE49-F238E27FC236}">
                <a16:creationId xmlns:a16="http://schemas.microsoft.com/office/drawing/2014/main" id="{5B66D6DE-B708-8A39-A791-E58DABBB2D83}"/>
              </a:ext>
            </a:extLst>
          </p:cNvPr>
          <p:cNvGrpSpPr/>
          <p:nvPr/>
        </p:nvGrpSpPr>
        <p:grpSpPr>
          <a:xfrm>
            <a:off x="7132456" y="1372627"/>
            <a:ext cx="1080328" cy="1362170"/>
            <a:chOff x="10817487" y="816194"/>
            <a:chExt cx="1247650" cy="1639701"/>
          </a:xfrm>
        </p:grpSpPr>
        <p:sp>
          <p:nvSpPr>
            <p:cNvPr id="47" name="Rectangle: Diagonal Corners Rounded 46">
              <a:extLst>
                <a:ext uri="{FF2B5EF4-FFF2-40B4-BE49-F238E27FC236}">
                  <a16:creationId xmlns:a16="http://schemas.microsoft.com/office/drawing/2014/main" id="{442DBC56-2BFB-61E7-D4F5-EF23EF3E08D6}"/>
                </a:ext>
              </a:extLst>
            </p:cNvPr>
            <p:cNvSpPr/>
            <p:nvPr/>
          </p:nvSpPr>
          <p:spPr>
            <a:xfrm>
              <a:off x="10817487" y="1107576"/>
              <a:ext cx="1120520" cy="996073"/>
            </a:xfrm>
            <a:prstGeom prst="round2DiagRect">
              <a:avLst>
                <a:gd name="adj1" fmla="val 50000"/>
                <a:gd name="adj2" fmla="val 0"/>
              </a:avLst>
            </a:prstGeom>
            <a:solidFill>
              <a:schemeClr val="accent2">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8" name="Picture 4">
              <a:extLst>
                <a:ext uri="{FF2B5EF4-FFF2-40B4-BE49-F238E27FC236}">
                  <a16:creationId xmlns:a16="http://schemas.microsoft.com/office/drawing/2014/main" id="{CCD7F369-2839-8A3C-D931-F2F83158E21D}"/>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843293">
              <a:off x="10903633" y="1073347"/>
              <a:ext cx="940730" cy="107949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C465484A-53F9-6E13-B3C2-5493D3A4904D}"/>
                </a:ext>
              </a:extLst>
            </p:cNvPr>
            <p:cNvSpPr txBox="1"/>
            <p:nvPr/>
          </p:nvSpPr>
          <p:spPr>
            <a:xfrm>
              <a:off x="10899017" y="2086563"/>
              <a:ext cx="1166120" cy="369332"/>
            </a:xfrm>
            <a:prstGeom prst="rect">
              <a:avLst/>
            </a:prstGeom>
            <a:noFill/>
          </p:spPr>
          <p:txBody>
            <a:bodyPr wrap="square" rtlCol="0">
              <a:spAutoFit/>
            </a:bodyPr>
            <a:lstStyle/>
            <a:p>
              <a:r>
                <a:rPr lang="en-CA" b="1"/>
                <a:t>gluon</a:t>
              </a:r>
            </a:p>
          </p:txBody>
        </p:sp>
        <p:sp>
          <p:nvSpPr>
            <p:cNvPr id="48" name="TextBox 47">
              <a:extLst>
                <a:ext uri="{FF2B5EF4-FFF2-40B4-BE49-F238E27FC236}">
                  <a16:creationId xmlns:a16="http://schemas.microsoft.com/office/drawing/2014/main" id="{E2B6F929-ED7C-3F01-DE68-37DBCF8C3B93}"/>
                </a:ext>
              </a:extLst>
            </p:cNvPr>
            <p:cNvSpPr txBox="1"/>
            <p:nvPr/>
          </p:nvSpPr>
          <p:spPr>
            <a:xfrm>
              <a:off x="11010132" y="816194"/>
              <a:ext cx="815944" cy="1222596"/>
            </a:xfrm>
            <a:prstGeom prst="rect">
              <a:avLst/>
            </a:prstGeom>
            <a:noFill/>
          </p:spPr>
          <p:txBody>
            <a:bodyPr wrap="square" rtlCol="0">
              <a:spAutoFit/>
            </a:bodyPr>
            <a:lstStyle/>
            <a:p>
              <a:r>
                <a:rPr lang="en-CA" sz="6000">
                  <a:latin typeface="Segoe UI Black" panose="020B0A02040204020203" pitchFamily="34" charset="0"/>
                  <a:ea typeface="Segoe UI Black" panose="020B0A02040204020203" pitchFamily="34" charset="0"/>
                </a:rPr>
                <a:t>g</a:t>
              </a:r>
            </a:p>
          </p:txBody>
        </p:sp>
      </p:grpSp>
      <p:sp>
        <p:nvSpPr>
          <p:cNvPr id="53" name="Oval 52">
            <a:extLst>
              <a:ext uri="{FF2B5EF4-FFF2-40B4-BE49-F238E27FC236}">
                <a16:creationId xmlns:a16="http://schemas.microsoft.com/office/drawing/2014/main" id="{80995411-8296-C497-0757-D83ECE74F230}"/>
              </a:ext>
            </a:extLst>
          </p:cNvPr>
          <p:cNvSpPr/>
          <p:nvPr/>
        </p:nvSpPr>
        <p:spPr>
          <a:xfrm>
            <a:off x="950007" y="5887342"/>
            <a:ext cx="47126" cy="4571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dirty="0">
              <a:solidFill>
                <a:schemeClr val="tx1"/>
              </a:solidFill>
            </a:endParaRPr>
          </a:p>
        </p:txBody>
      </p:sp>
      <p:sp>
        <p:nvSpPr>
          <p:cNvPr id="54" name="Oval 53">
            <a:extLst>
              <a:ext uri="{FF2B5EF4-FFF2-40B4-BE49-F238E27FC236}">
                <a16:creationId xmlns:a16="http://schemas.microsoft.com/office/drawing/2014/main" id="{E139E939-5487-1AA9-0513-7314BFE72DDC}"/>
              </a:ext>
            </a:extLst>
          </p:cNvPr>
          <p:cNvSpPr/>
          <p:nvPr/>
        </p:nvSpPr>
        <p:spPr>
          <a:xfrm>
            <a:off x="5598427" y="5891672"/>
            <a:ext cx="47126" cy="45719"/>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55" name="Oval 54">
            <a:extLst>
              <a:ext uri="{FF2B5EF4-FFF2-40B4-BE49-F238E27FC236}">
                <a16:creationId xmlns:a16="http://schemas.microsoft.com/office/drawing/2014/main" id="{96107438-8A3F-300A-709F-A43CCC91478B}"/>
              </a:ext>
            </a:extLst>
          </p:cNvPr>
          <p:cNvSpPr/>
          <p:nvPr/>
        </p:nvSpPr>
        <p:spPr>
          <a:xfrm>
            <a:off x="3184535" y="5910201"/>
            <a:ext cx="47126" cy="4571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000">
              <a:solidFill>
                <a:schemeClr val="tx1"/>
              </a:solidFill>
            </a:endParaRPr>
          </a:p>
        </p:txBody>
      </p:sp>
      <p:sp>
        <p:nvSpPr>
          <p:cNvPr id="56" name="TextBox 55">
            <a:extLst>
              <a:ext uri="{FF2B5EF4-FFF2-40B4-BE49-F238E27FC236}">
                <a16:creationId xmlns:a16="http://schemas.microsoft.com/office/drawing/2014/main" id="{48EEB2FC-CEBC-6DE6-9B75-448EF7F54ED4}"/>
              </a:ext>
            </a:extLst>
          </p:cNvPr>
          <p:cNvSpPr txBox="1"/>
          <p:nvPr/>
        </p:nvSpPr>
        <p:spPr>
          <a:xfrm>
            <a:off x="7063297" y="3742695"/>
            <a:ext cx="1166120" cy="369332"/>
          </a:xfrm>
          <a:prstGeom prst="rect">
            <a:avLst/>
          </a:prstGeom>
          <a:noFill/>
        </p:spPr>
        <p:txBody>
          <a:bodyPr wrap="square" rtlCol="0">
            <a:spAutoFit/>
          </a:bodyPr>
          <a:lstStyle/>
          <a:p>
            <a:r>
              <a:rPr lang="en-CA" b="1"/>
              <a:t>photon</a:t>
            </a:r>
          </a:p>
        </p:txBody>
      </p:sp>
      <p:sp>
        <p:nvSpPr>
          <p:cNvPr id="57" name="TextBox 56">
            <a:extLst>
              <a:ext uri="{FF2B5EF4-FFF2-40B4-BE49-F238E27FC236}">
                <a16:creationId xmlns:a16="http://schemas.microsoft.com/office/drawing/2014/main" id="{2A1AF583-0A12-77FC-3E36-9306D63BC080}"/>
              </a:ext>
            </a:extLst>
          </p:cNvPr>
          <p:cNvSpPr txBox="1"/>
          <p:nvPr/>
        </p:nvSpPr>
        <p:spPr>
          <a:xfrm>
            <a:off x="-780454" y="930895"/>
            <a:ext cx="12783672" cy="1141274"/>
          </a:xfrm>
          <a:prstGeom prst="rect">
            <a:avLst/>
          </a:prstGeom>
          <a:noFill/>
        </p:spPr>
        <p:txBody>
          <a:bodyPr wrap="square" rtlCol="0">
            <a:spAutoFit/>
          </a:bodyPr>
          <a:lstStyle/>
          <a:p>
            <a:pPr algn="r">
              <a:lnSpc>
                <a:spcPct val="150000"/>
              </a:lnSpc>
            </a:pPr>
            <a:r>
              <a:rPr lang="en-CA" sz="2400" b="1">
                <a:solidFill>
                  <a:schemeClr val="accent1">
                    <a:lumMod val="75000"/>
                  </a:schemeClr>
                </a:solidFill>
              </a:rPr>
              <a:t>3) </a:t>
            </a:r>
            <a:r>
              <a:rPr lang="en-CA" sz="2400"/>
              <a:t>Are there any patterns to these particles?    </a:t>
            </a:r>
            <a:r>
              <a:rPr lang="en-CA" sz="2400" b="1">
                <a:solidFill>
                  <a:schemeClr val="accent1"/>
                </a:solidFill>
              </a:rPr>
              <a:t>Let’s fill in the rest of the standard model</a:t>
            </a:r>
            <a:r>
              <a:rPr lang="en-CA" sz="2400"/>
              <a:t>. </a:t>
            </a:r>
          </a:p>
        </p:txBody>
      </p:sp>
      <p:sp>
        <p:nvSpPr>
          <p:cNvPr id="2" name="Oval 1">
            <a:extLst>
              <a:ext uri="{FF2B5EF4-FFF2-40B4-BE49-F238E27FC236}">
                <a16:creationId xmlns:a16="http://schemas.microsoft.com/office/drawing/2014/main" id="{972A154B-6C2E-3217-10B0-6993BFDD5AFD}"/>
              </a:ext>
            </a:extLst>
          </p:cNvPr>
          <p:cNvSpPr/>
          <p:nvPr/>
        </p:nvSpPr>
        <p:spPr>
          <a:xfrm>
            <a:off x="5032952" y="4156773"/>
            <a:ext cx="1166120" cy="1081718"/>
          </a:xfrm>
          <a:prstGeom prst="ellipse">
            <a:avLst/>
          </a:prstGeom>
          <a:solidFill>
            <a:srgbClr val="33CCCC"/>
          </a:solidFill>
          <a:ln>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6000" dirty="0"/>
              <a:t>τ</a:t>
            </a:r>
            <a:endParaRPr lang="en-CA" sz="6000" dirty="0"/>
          </a:p>
        </p:txBody>
      </p:sp>
      <p:sp>
        <p:nvSpPr>
          <p:cNvPr id="6" name="TextBox 5">
            <a:extLst>
              <a:ext uri="{FF2B5EF4-FFF2-40B4-BE49-F238E27FC236}">
                <a16:creationId xmlns:a16="http://schemas.microsoft.com/office/drawing/2014/main" id="{76B934D3-1408-2B92-108A-51B1994FBB07}"/>
              </a:ext>
            </a:extLst>
          </p:cNvPr>
          <p:cNvSpPr txBox="1"/>
          <p:nvPr/>
        </p:nvSpPr>
        <p:spPr>
          <a:xfrm>
            <a:off x="5012709" y="5275935"/>
            <a:ext cx="1166120" cy="369332"/>
          </a:xfrm>
          <a:prstGeom prst="rect">
            <a:avLst/>
          </a:prstGeom>
          <a:noFill/>
        </p:spPr>
        <p:txBody>
          <a:bodyPr wrap="square" rtlCol="0">
            <a:spAutoFit/>
          </a:bodyPr>
          <a:lstStyle/>
          <a:p>
            <a:pPr algn="ctr"/>
            <a:r>
              <a:rPr lang="en-CA" b="1"/>
              <a:t>tau</a:t>
            </a:r>
          </a:p>
        </p:txBody>
      </p:sp>
      <p:sp>
        <p:nvSpPr>
          <p:cNvPr id="7" name="Oval 6">
            <a:extLst>
              <a:ext uri="{FF2B5EF4-FFF2-40B4-BE49-F238E27FC236}">
                <a16:creationId xmlns:a16="http://schemas.microsoft.com/office/drawing/2014/main" id="{12E82343-AC54-AB21-6F2B-DF170C289554}"/>
              </a:ext>
            </a:extLst>
          </p:cNvPr>
          <p:cNvSpPr/>
          <p:nvPr/>
        </p:nvSpPr>
        <p:spPr>
          <a:xfrm>
            <a:off x="2761627" y="1529707"/>
            <a:ext cx="924335" cy="862832"/>
          </a:xfrm>
          <a:prstGeom prst="ellipse">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a:solidFill>
                  <a:schemeClr val="tx1"/>
                </a:solidFill>
              </a:rPr>
              <a:t>c</a:t>
            </a:r>
          </a:p>
        </p:txBody>
      </p:sp>
      <p:sp>
        <p:nvSpPr>
          <p:cNvPr id="8" name="Oval 7">
            <a:extLst>
              <a:ext uri="{FF2B5EF4-FFF2-40B4-BE49-F238E27FC236}">
                <a16:creationId xmlns:a16="http://schemas.microsoft.com/office/drawing/2014/main" id="{43751DA9-BC31-0178-7E0F-1DEDDB272559}"/>
              </a:ext>
            </a:extLst>
          </p:cNvPr>
          <p:cNvSpPr/>
          <p:nvPr/>
        </p:nvSpPr>
        <p:spPr>
          <a:xfrm>
            <a:off x="5016218" y="1463908"/>
            <a:ext cx="1124513" cy="1032653"/>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800">
                <a:solidFill>
                  <a:schemeClr val="tx1"/>
                </a:solidFill>
              </a:rPr>
              <a:t>t</a:t>
            </a:r>
          </a:p>
        </p:txBody>
      </p:sp>
      <p:sp>
        <p:nvSpPr>
          <p:cNvPr id="12" name="Oval 11">
            <a:extLst>
              <a:ext uri="{FF2B5EF4-FFF2-40B4-BE49-F238E27FC236}">
                <a16:creationId xmlns:a16="http://schemas.microsoft.com/office/drawing/2014/main" id="{353513CD-101C-4A1D-DC15-70468B14ACAD}"/>
              </a:ext>
            </a:extLst>
          </p:cNvPr>
          <p:cNvSpPr/>
          <p:nvPr/>
        </p:nvSpPr>
        <p:spPr>
          <a:xfrm>
            <a:off x="2722368" y="2776758"/>
            <a:ext cx="924335" cy="862832"/>
          </a:xfrm>
          <a:prstGeom prst="ellipse">
            <a:avLst/>
          </a:prstGeom>
          <a:solidFill>
            <a:srgbClr val="FFB9B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a:solidFill>
                  <a:schemeClr val="tx1"/>
                </a:solidFill>
              </a:rPr>
              <a:t>s</a:t>
            </a:r>
          </a:p>
        </p:txBody>
      </p:sp>
      <p:sp>
        <p:nvSpPr>
          <p:cNvPr id="15" name="Oval 14">
            <a:extLst>
              <a:ext uri="{FF2B5EF4-FFF2-40B4-BE49-F238E27FC236}">
                <a16:creationId xmlns:a16="http://schemas.microsoft.com/office/drawing/2014/main" id="{11A99900-4932-FAB3-D3D9-A899332D6992}"/>
              </a:ext>
            </a:extLst>
          </p:cNvPr>
          <p:cNvSpPr/>
          <p:nvPr/>
        </p:nvSpPr>
        <p:spPr>
          <a:xfrm>
            <a:off x="4995414" y="2798661"/>
            <a:ext cx="1166120" cy="1032653"/>
          </a:xfrm>
          <a:prstGeom prst="ellipse">
            <a:avLst/>
          </a:prstGeom>
          <a:solidFill>
            <a:srgbClr val="FFD1D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4800">
                <a:solidFill>
                  <a:schemeClr val="tx1"/>
                </a:solidFill>
              </a:rPr>
              <a:t>b</a:t>
            </a:r>
          </a:p>
        </p:txBody>
      </p:sp>
      <p:sp>
        <p:nvSpPr>
          <p:cNvPr id="19" name="TextBox 18">
            <a:extLst>
              <a:ext uri="{FF2B5EF4-FFF2-40B4-BE49-F238E27FC236}">
                <a16:creationId xmlns:a16="http://schemas.microsoft.com/office/drawing/2014/main" id="{152BE465-B152-70EA-D7F2-9F029C98D0D4}"/>
              </a:ext>
            </a:extLst>
          </p:cNvPr>
          <p:cNvSpPr txBox="1"/>
          <p:nvPr/>
        </p:nvSpPr>
        <p:spPr>
          <a:xfrm>
            <a:off x="2325154" y="3696504"/>
            <a:ext cx="1727286" cy="369332"/>
          </a:xfrm>
          <a:prstGeom prst="rect">
            <a:avLst/>
          </a:prstGeom>
          <a:noFill/>
        </p:spPr>
        <p:txBody>
          <a:bodyPr wrap="square" rtlCol="0">
            <a:spAutoFit/>
          </a:bodyPr>
          <a:lstStyle/>
          <a:p>
            <a:pPr algn="ctr"/>
            <a:r>
              <a:rPr lang="en-CA" b="1"/>
              <a:t>strange </a:t>
            </a:r>
          </a:p>
        </p:txBody>
      </p:sp>
      <p:sp>
        <p:nvSpPr>
          <p:cNvPr id="21" name="TextBox 20">
            <a:extLst>
              <a:ext uri="{FF2B5EF4-FFF2-40B4-BE49-F238E27FC236}">
                <a16:creationId xmlns:a16="http://schemas.microsoft.com/office/drawing/2014/main" id="{2B406510-1FD4-2C6C-C386-FDB4575C2829}"/>
              </a:ext>
            </a:extLst>
          </p:cNvPr>
          <p:cNvSpPr txBox="1"/>
          <p:nvPr/>
        </p:nvSpPr>
        <p:spPr>
          <a:xfrm>
            <a:off x="2311588" y="2390479"/>
            <a:ext cx="1727286" cy="369332"/>
          </a:xfrm>
          <a:prstGeom prst="rect">
            <a:avLst/>
          </a:prstGeom>
          <a:noFill/>
        </p:spPr>
        <p:txBody>
          <a:bodyPr wrap="square" rtlCol="0">
            <a:spAutoFit/>
          </a:bodyPr>
          <a:lstStyle/>
          <a:p>
            <a:pPr algn="ctr"/>
            <a:r>
              <a:rPr lang="en-CA" b="1"/>
              <a:t>charm </a:t>
            </a:r>
          </a:p>
        </p:txBody>
      </p:sp>
      <p:sp>
        <p:nvSpPr>
          <p:cNvPr id="23" name="TextBox 22">
            <a:extLst>
              <a:ext uri="{FF2B5EF4-FFF2-40B4-BE49-F238E27FC236}">
                <a16:creationId xmlns:a16="http://schemas.microsoft.com/office/drawing/2014/main" id="{48873434-F68B-3E6B-D13C-0DEDBA3EC901}"/>
              </a:ext>
            </a:extLst>
          </p:cNvPr>
          <p:cNvSpPr txBox="1"/>
          <p:nvPr/>
        </p:nvSpPr>
        <p:spPr>
          <a:xfrm>
            <a:off x="4724199" y="2432642"/>
            <a:ext cx="1727286" cy="369332"/>
          </a:xfrm>
          <a:prstGeom prst="rect">
            <a:avLst/>
          </a:prstGeom>
          <a:noFill/>
        </p:spPr>
        <p:txBody>
          <a:bodyPr wrap="square" rtlCol="0">
            <a:spAutoFit/>
          </a:bodyPr>
          <a:lstStyle/>
          <a:p>
            <a:pPr algn="ctr"/>
            <a:r>
              <a:rPr lang="en-CA" b="1"/>
              <a:t>top </a:t>
            </a:r>
          </a:p>
        </p:txBody>
      </p:sp>
      <p:sp>
        <p:nvSpPr>
          <p:cNvPr id="24" name="TextBox 23">
            <a:extLst>
              <a:ext uri="{FF2B5EF4-FFF2-40B4-BE49-F238E27FC236}">
                <a16:creationId xmlns:a16="http://schemas.microsoft.com/office/drawing/2014/main" id="{9BC98C0C-D4B6-9321-8C3E-C75D1C9D9660}"/>
              </a:ext>
            </a:extLst>
          </p:cNvPr>
          <p:cNvSpPr txBox="1"/>
          <p:nvPr/>
        </p:nvSpPr>
        <p:spPr>
          <a:xfrm>
            <a:off x="4722170" y="3811851"/>
            <a:ext cx="1727286" cy="369332"/>
          </a:xfrm>
          <a:prstGeom prst="rect">
            <a:avLst/>
          </a:prstGeom>
          <a:noFill/>
        </p:spPr>
        <p:txBody>
          <a:bodyPr wrap="square" rtlCol="0">
            <a:spAutoFit/>
          </a:bodyPr>
          <a:lstStyle/>
          <a:p>
            <a:pPr algn="ctr"/>
            <a:r>
              <a:rPr lang="en-CA" b="1"/>
              <a:t>bottom </a:t>
            </a:r>
          </a:p>
        </p:txBody>
      </p:sp>
      <p:sp>
        <p:nvSpPr>
          <p:cNvPr id="25" name="TextBox 24">
            <a:extLst>
              <a:ext uri="{FF2B5EF4-FFF2-40B4-BE49-F238E27FC236}">
                <a16:creationId xmlns:a16="http://schemas.microsoft.com/office/drawing/2014/main" id="{6E0A914C-E715-018C-A442-2319FE31D433}"/>
              </a:ext>
            </a:extLst>
          </p:cNvPr>
          <p:cNvSpPr txBox="1"/>
          <p:nvPr/>
        </p:nvSpPr>
        <p:spPr>
          <a:xfrm>
            <a:off x="378681" y="5998251"/>
            <a:ext cx="1322595" cy="646331"/>
          </a:xfrm>
          <a:prstGeom prst="rect">
            <a:avLst/>
          </a:prstGeom>
          <a:noFill/>
        </p:spPr>
        <p:txBody>
          <a:bodyPr wrap="square" rtlCol="0">
            <a:spAutoFit/>
          </a:bodyPr>
          <a:lstStyle/>
          <a:p>
            <a:r>
              <a:rPr lang="en-CA" b="1"/>
              <a:t>electron</a:t>
            </a:r>
          </a:p>
          <a:p>
            <a:r>
              <a:rPr lang="en-CA" b="1"/>
              <a:t>neutrino</a:t>
            </a:r>
          </a:p>
        </p:txBody>
      </p:sp>
      <p:sp>
        <p:nvSpPr>
          <p:cNvPr id="31" name="TextBox 30">
            <a:extLst>
              <a:ext uri="{FF2B5EF4-FFF2-40B4-BE49-F238E27FC236}">
                <a16:creationId xmlns:a16="http://schemas.microsoft.com/office/drawing/2014/main" id="{5245AAAA-3262-BCD5-1E2C-B3747880EE22}"/>
              </a:ext>
            </a:extLst>
          </p:cNvPr>
          <p:cNvSpPr txBox="1"/>
          <p:nvPr/>
        </p:nvSpPr>
        <p:spPr>
          <a:xfrm>
            <a:off x="2571845" y="5985325"/>
            <a:ext cx="1322595" cy="646331"/>
          </a:xfrm>
          <a:prstGeom prst="rect">
            <a:avLst/>
          </a:prstGeom>
          <a:noFill/>
        </p:spPr>
        <p:txBody>
          <a:bodyPr wrap="square" rtlCol="0">
            <a:spAutoFit/>
          </a:bodyPr>
          <a:lstStyle/>
          <a:p>
            <a:pPr algn="ctr"/>
            <a:r>
              <a:rPr lang="en-CA" b="1"/>
              <a:t>muon</a:t>
            </a:r>
          </a:p>
          <a:p>
            <a:pPr algn="ctr"/>
            <a:r>
              <a:rPr lang="en-CA" b="1"/>
              <a:t>neutrino</a:t>
            </a:r>
          </a:p>
        </p:txBody>
      </p:sp>
      <p:sp>
        <p:nvSpPr>
          <p:cNvPr id="33" name="TextBox 32">
            <a:extLst>
              <a:ext uri="{FF2B5EF4-FFF2-40B4-BE49-F238E27FC236}">
                <a16:creationId xmlns:a16="http://schemas.microsoft.com/office/drawing/2014/main" id="{C9B53D07-3202-C7B8-5CCE-87BDAA10C81D}"/>
              </a:ext>
            </a:extLst>
          </p:cNvPr>
          <p:cNvSpPr txBox="1"/>
          <p:nvPr/>
        </p:nvSpPr>
        <p:spPr>
          <a:xfrm>
            <a:off x="4995414" y="5950680"/>
            <a:ext cx="1322595" cy="646331"/>
          </a:xfrm>
          <a:prstGeom prst="rect">
            <a:avLst/>
          </a:prstGeom>
          <a:noFill/>
        </p:spPr>
        <p:txBody>
          <a:bodyPr wrap="square" rtlCol="0">
            <a:spAutoFit/>
          </a:bodyPr>
          <a:lstStyle/>
          <a:p>
            <a:pPr algn="ctr"/>
            <a:r>
              <a:rPr lang="en-CA" b="1"/>
              <a:t>tau</a:t>
            </a:r>
          </a:p>
          <a:p>
            <a:pPr algn="ctr"/>
            <a:r>
              <a:rPr lang="en-CA" b="1"/>
              <a:t>neutrino</a:t>
            </a:r>
          </a:p>
        </p:txBody>
      </p:sp>
      <p:grpSp>
        <p:nvGrpSpPr>
          <p:cNvPr id="34" name="Group 33">
            <a:extLst>
              <a:ext uri="{FF2B5EF4-FFF2-40B4-BE49-F238E27FC236}">
                <a16:creationId xmlns:a16="http://schemas.microsoft.com/office/drawing/2014/main" id="{553E2DD6-739D-ED1B-ECF7-76DEE470C633}"/>
              </a:ext>
            </a:extLst>
          </p:cNvPr>
          <p:cNvGrpSpPr/>
          <p:nvPr/>
        </p:nvGrpSpPr>
        <p:grpSpPr>
          <a:xfrm>
            <a:off x="9016717" y="1548203"/>
            <a:ext cx="1120454" cy="1600024"/>
            <a:chOff x="10750333" y="4100570"/>
            <a:chExt cx="1166120" cy="1874157"/>
          </a:xfrm>
        </p:grpSpPr>
        <p:sp>
          <p:nvSpPr>
            <p:cNvPr id="36" name="Rectangle: Diagonal Corners Rounded 35">
              <a:extLst>
                <a:ext uri="{FF2B5EF4-FFF2-40B4-BE49-F238E27FC236}">
                  <a16:creationId xmlns:a16="http://schemas.microsoft.com/office/drawing/2014/main" id="{1BB72727-423A-EA62-447D-BD9D766BFB4C}"/>
                </a:ext>
              </a:extLst>
            </p:cNvPr>
            <p:cNvSpPr/>
            <p:nvPr/>
          </p:nvSpPr>
          <p:spPr>
            <a:xfrm>
              <a:off x="10764669" y="4183905"/>
              <a:ext cx="1120520" cy="996073"/>
            </a:xfrm>
            <a:prstGeom prst="round2DiagRect">
              <a:avLst>
                <a:gd name="adj1" fmla="val 50000"/>
                <a:gd name="adj2" fmla="val 0"/>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a:extLst>
                <a:ext uri="{FF2B5EF4-FFF2-40B4-BE49-F238E27FC236}">
                  <a16:creationId xmlns:a16="http://schemas.microsoft.com/office/drawing/2014/main" id="{CC6C50E0-8E29-A1B5-AEEB-E749B956050B}"/>
                </a:ext>
              </a:extLst>
            </p:cNvPr>
            <p:cNvSpPr txBox="1"/>
            <p:nvPr/>
          </p:nvSpPr>
          <p:spPr>
            <a:xfrm>
              <a:off x="10750333" y="5217660"/>
              <a:ext cx="1166120" cy="757067"/>
            </a:xfrm>
            <a:prstGeom prst="rect">
              <a:avLst/>
            </a:prstGeom>
            <a:noFill/>
          </p:spPr>
          <p:txBody>
            <a:bodyPr wrap="square" rtlCol="0">
              <a:spAutoFit/>
            </a:bodyPr>
            <a:lstStyle/>
            <a:p>
              <a:r>
                <a:rPr lang="en-CA" b="1"/>
                <a:t>Higgs boson</a:t>
              </a:r>
            </a:p>
          </p:txBody>
        </p:sp>
        <p:sp>
          <p:nvSpPr>
            <p:cNvPr id="40" name="TextBox 39">
              <a:extLst>
                <a:ext uri="{FF2B5EF4-FFF2-40B4-BE49-F238E27FC236}">
                  <a16:creationId xmlns:a16="http://schemas.microsoft.com/office/drawing/2014/main" id="{CD4B6C46-4DC0-9C38-47CA-4AE3C5B04DD4}"/>
                </a:ext>
              </a:extLst>
            </p:cNvPr>
            <p:cNvSpPr txBox="1"/>
            <p:nvPr/>
          </p:nvSpPr>
          <p:spPr>
            <a:xfrm>
              <a:off x="10923284" y="4100570"/>
              <a:ext cx="815944" cy="1189677"/>
            </a:xfrm>
            <a:prstGeom prst="rect">
              <a:avLst/>
            </a:prstGeom>
            <a:noFill/>
          </p:spPr>
          <p:txBody>
            <a:bodyPr wrap="square" rtlCol="0">
              <a:spAutoFit/>
            </a:bodyPr>
            <a:lstStyle/>
            <a:p>
              <a:r>
                <a:rPr lang="en-CA" sz="6000">
                  <a:latin typeface="Segoe UI Black" panose="020B0A02040204020203" pitchFamily="34" charset="0"/>
                  <a:ea typeface="Segoe UI Black" panose="020B0A02040204020203" pitchFamily="34" charset="0"/>
                </a:rPr>
                <a:t>H</a:t>
              </a:r>
            </a:p>
          </p:txBody>
        </p:sp>
      </p:grpSp>
      <p:pic>
        <p:nvPicPr>
          <p:cNvPr id="13" name="Picture 4">
            <a:extLst>
              <a:ext uri="{FF2B5EF4-FFF2-40B4-BE49-F238E27FC236}">
                <a16:creationId xmlns:a16="http://schemas.microsoft.com/office/drawing/2014/main" id="{2B7E9DFC-A214-1BBB-E678-C2BD5095C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684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A4AA7DB-F32B-E498-894F-DDA2BD77F68B}"/>
              </a:ext>
            </a:extLst>
          </p:cNvPr>
          <p:cNvSpPr>
            <a:spLocks noGrp="1"/>
          </p:cNvSpPr>
          <p:nvPr>
            <p:ph type="sldNum" sz="quarter" idx="4"/>
          </p:nvPr>
        </p:nvSpPr>
        <p:spPr/>
        <p:txBody>
          <a:bodyPr/>
          <a:lstStyle/>
          <a:p>
            <a:fld id="{6787D6D5-B6FC-4179-AAAC-EED352E43419}" type="slidenum">
              <a:rPr lang="en-CA" smtClean="0"/>
              <a:pPr/>
              <a:t>29</a:t>
            </a:fld>
            <a:endParaRPr lang="en-CA"/>
          </a:p>
        </p:txBody>
      </p:sp>
      <p:sp>
        <p:nvSpPr>
          <p:cNvPr id="5" name="TextBox 4">
            <a:extLst>
              <a:ext uri="{FF2B5EF4-FFF2-40B4-BE49-F238E27FC236}">
                <a16:creationId xmlns:a16="http://schemas.microsoft.com/office/drawing/2014/main" id="{39715967-C207-4F56-B0AD-5FAE471A4E83}"/>
              </a:ext>
            </a:extLst>
          </p:cNvPr>
          <p:cNvSpPr txBox="1"/>
          <p:nvPr/>
        </p:nvSpPr>
        <p:spPr>
          <a:xfrm>
            <a:off x="2775949" y="727723"/>
            <a:ext cx="10228243" cy="584775"/>
          </a:xfrm>
          <a:prstGeom prst="rect">
            <a:avLst/>
          </a:prstGeom>
          <a:noFill/>
        </p:spPr>
        <p:txBody>
          <a:bodyPr wrap="square" rtlCol="0">
            <a:spAutoFit/>
          </a:bodyPr>
          <a:lstStyle/>
          <a:p>
            <a:r>
              <a:rPr lang="en-CA" sz="3200" b="1">
                <a:solidFill>
                  <a:srgbClr val="EEBD32"/>
                </a:solidFill>
                <a:effectLst>
                  <a:outerShdw blurRad="38100" dist="38100" dir="2700000" algn="tl">
                    <a:srgbClr val="000000">
                      <a:alpha val="43137"/>
                    </a:srgbClr>
                  </a:outerShdw>
                </a:effectLst>
              </a:rPr>
              <a:t>Is there more to learn about particle physics?</a:t>
            </a:r>
          </a:p>
        </p:txBody>
      </p:sp>
      <p:sp>
        <p:nvSpPr>
          <p:cNvPr id="6" name="TextBox 5">
            <a:extLst>
              <a:ext uri="{FF2B5EF4-FFF2-40B4-BE49-F238E27FC236}">
                <a16:creationId xmlns:a16="http://schemas.microsoft.com/office/drawing/2014/main" id="{86EA0655-4BDF-6AF5-D901-6C23230A9097}"/>
              </a:ext>
            </a:extLst>
          </p:cNvPr>
          <p:cNvSpPr txBox="1"/>
          <p:nvPr/>
        </p:nvSpPr>
        <p:spPr>
          <a:xfrm>
            <a:off x="131652" y="142948"/>
            <a:ext cx="8478948" cy="584775"/>
          </a:xfrm>
          <a:prstGeom prst="rect">
            <a:avLst/>
          </a:prstGeom>
          <a:noFill/>
        </p:spPr>
        <p:txBody>
          <a:bodyPr wrap="square" rtlCol="0">
            <a:spAutoFit/>
          </a:bodyPr>
          <a:lstStyle/>
          <a:p>
            <a:r>
              <a:rPr lang="en-CA" sz="3200" b="1">
                <a:solidFill>
                  <a:srgbClr val="12335E"/>
                </a:solidFill>
                <a:effectLst>
                  <a:outerShdw blurRad="38100" dist="38100" dir="2700000" algn="tl">
                    <a:srgbClr val="000000">
                      <a:alpha val="43137"/>
                    </a:srgbClr>
                  </a:outerShdw>
                </a:effectLst>
              </a:rPr>
              <a:t>Is the standard model complete?</a:t>
            </a:r>
          </a:p>
        </p:txBody>
      </p:sp>
      <p:sp>
        <p:nvSpPr>
          <p:cNvPr id="7" name="TextBox 6">
            <a:extLst>
              <a:ext uri="{FF2B5EF4-FFF2-40B4-BE49-F238E27FC236}">
                <a16:creationId xmlns:a16="http://schemas.microsoft.com/office/drawing/2014/main" id="{0CB30BD8-94EA-1AF6-2B24-FE24492140DF}"/>
              </a:ext>
            </a:extLst>
          </p:cNvPr>
          <p:cNvSpPr txBox="1"/>
          <p:nvPr/>
        </p:nvSpPr>
        <p:spPr>
          <a:xfrm>
            <a:off x="2689147" y="3696618"/>
            <a:ext cx="3619272" cy="461665"/>
          </a:xfrm>
          <a:prstGeom prst="rect">
            <a:avLst/>
          </a:prstGeom>
          <a:noFill/>
        </p:spPr>
        <p:txBody>
          <a:bodyPr wrap="square" rtlCol="0">
            <a:spAutoFit/>
          </a:bodyPr>
          <a:lstStyle/>
          <a:p>
            <a:pPr algn="ctr"/>
            <a:r>
              <a:rPr lang="en-CA" sz="2400">
                <a:solidFill>
                  <a:srgbClr val="9966FF"/>
                </a:solidFill>
                <a:latin typeface="Segoe UI Black" panose="020B0A02040204020203" pitchFamily="34" charset="0"/>
                <a:ea typeface="Segoe UI Black" panose="020B0A02040204020203" pitchFamily="34" charset="0"/>
              </a:rPr>
              <a:t>Dark Matter</a:t>
            </a:r>
          </a:p>
        </p:txBody>
      </p:sp>
      <p:sp>
        <p:nvSpPr>
          <p:cNvPr id="8" name="TextBox 7">
            <a:extLst>
              <a:ext uri="{FF2B5EF4-FFF2-40B4-BE49-F238E27FC236}">
                <a16:creationId xmlns:a16="http://schemas.microsoft.com/office/drawing/2014/main" id="{F82AE474-6F7E-9E5A-3597-DEA8F2A36583}"/>
              </a:ext>
            </a:extLst>
          </p:cNvPr>
          <p:cNvSpPr txBox="1"/>
          <p:nvPr/>
        </p:nvSpPr>
        <p:spPr>
          <a:xfrm>
            <a:off x="260184" y="3248075"/>
            <a:ext cx="2722574" cy="461665"/>
          </a:xfrm>
          <a:prstGeom prst="rect">
            <a:avLst/>
          </a:prstGeom>
          <a:noFill/>
        </p:spPr>
        <p:txBody>
          <a:bodyPr wrap="square" rtlCol="0">
            <a:spAutoFit/>
          </a:bodyPr>
          <a:lstStyle/>
          <a:p>
            <a:pPr algn="ctr"/>
            <a:r>
              <a:rPr lang="en-CA" sz="2400">
                <a:solidFill>
                  <a:srgbClr val="9966FF"/>
                </a:solidFill>
                <a:latin typeface="Segoe UI Black" panose="020B0A02040204020203" pitchFamily="34" charset="0"/>
                <a:ea typeface="Segoe UI Black" panose="020B0A02040204020203" pitchFamily="34" charset="0"/>
              </a:rPr>
              <a:t>Anti-Matter</a:t>
            </a:r>
          </a:p>
        </p:txBody>
      </p:sp>
      <p:sp>
        <p:nvSpPr>
          <p:cNvPr id="9" name="TextBox 8">
            <a:extLst>
              <a:ext uri="{FF2B5EF4-FFF2-40B4-BE49-F238E27FC236}">
                <a16:creationId xmlns:a16="http://schemas.microsoft.com/office/drawing/2014/main" id="{30304B30-E6A9-9F88-4912-31910FA3864C}"/>
              </a:ext>
            </a:extLst>
          </p:cNvPr>
          <p:cNvSpPr txBox="1"/>
          <p:nvPr/>
        </p:nvSpPr>
        <p:spPr>
          <a:xfrm>
            <a:off x="8815061" y="3339105"/>
            <a:ext cx="3619272" cy="461665"/>
          </a:xfrm>
          <a:prstGeom prst="rect">
            <a:avLst/>
          </a:prstGeom>
          <a:noFill/>
        </p:spPr>
        <p:txBody>
          <a:bodyPr wrap="square" rtlCol="0">
            <a:spAutoFit/>
          </a:bodyPr>
          <a:lstStyle/>
          <a:p>
            <a:pPr algn="ctr"/>
            <a:r>
              <a:rPr lang="en-CA" sz="2400">
                <a:solidFill>
                  <a:srgbClr val="9966FF"/>
                </a:solidFill>
                <a:latin typeface="Segoe UI Black" panose="020B0A02040204020203" pitchFamily="34" charset="0"/>
                <a:ea typeface="Segoe UI Black" panose="020B0A02040204020203" pitchFamily="34" charset="0"/>
              </a:rPr>
              <a:t>Gravitation</a:t>
            </a:r>
          </a:p>
        </p:txBody>
      </p:sp>
      <p:pic>
        <p:nvPicPr>
          <p:cNvPr id="13" name="Picture 12">
            <a:extLst>
              <a:ext uri="{FF2B5EF4-FFF2-40B4-BE49-F238E27FC236}">
                <a16:creationId xmlns:a16="http://schemas.microsoft.com/office/drawing/2014/main" id="{8A5282E3-EBA6-816D-AF87-DDDD0F2BCC94}"/>
              </a:ext>
            </a:extLst>
          </p:cNvPr>
          <p:cNvPicPr>
            <a:picLocks noChangeAspect="1"/>
          </p:cNvPicPr>
          <p:nvPr/>
        </p:nvPicPr>
        <p:blipFill>
          <a:blip r:embed="rId3"/>
          <a:stretch>
            <a:fillRect/>
          </a:stretch>
        </p:blipFill>
        <p:spPr>
          <a:xfrm>
            <a:off x="158860" y="1586356"/>
            <a:ext cx="2988066" cy="1633928"/>
          </a:xfrm>
          <a:prstGeom prst="rect">
            <a:avLst/>
          </a:prstGeom>
        </p:spPr>
      </p:pic>
      <p:pic>
        <p:nvPicPr>
          <p:cNvPr id="15" name="Picture 14">
            <a:extLst>
              <a:ext uri="{FF2B5EF4-FFF2-40B4-BE49-F238E27FC236}">
                <a16:creationId xmlns:a16="http://schemas.microsoft.com/office/drawing/2014/main" id="{2A4148FA-BA1C-4F30-FAA7-31DA39BA01FD}"/>
              </a:ext>
            </a:extLst>
          </p:cNvPr>
          <p:cNvPicPr>
            <a:picLocks noChangeAspect="1"/>
          </p:cNvPicPr>
          <p:nvPr/>
        </p:nvPicPr>
        <p:blipFill>
          <a:blip r:embed="rId4"/>
          <a:stretch>
            <a:fillRect/>
          </a:stretch>
        </p:blipFill>
        <p:spPr>
          <a:xfrm>
            <a:off x="9153775" y="1593121"/>
            <a:ext cx="2747068" cy="1730394"/>
          </a:xfrm>
          <a:prstGeom prst="rect">
            <a:avLst/>
          </a:prstGeom>
        </p:spPr>
      </p:pic>
      <p:pic>
        <p:nvPicPr>
          <p:cNvPr id="17" name="Picture 16">
            <a:extLst>
              <a:ext uri="{FF2B5EF4-FFF2-40B4-BE49-F238E27FC236}">
                <a16:creationId xmlns:a16="http://schemas.microsoft.com/office/drawing/2014/main" id="{C548A593-C1CC-2F99-C4EF-65831A60684B}"/>
              </a:ext>
            </a:extLst>
          </p:cNvPr>
          <p:cNvPicPr>
            <a:picLocks noChangeAspect="1"/>
          </p:cNvPicPr>
          <p:nvPr/>
        </p:nvPicPr>
        <p:blipFill>
          <a:blip r:embed="rId5"/>
          <a:stretch>
            <a:fillRect/>
          </a:stretch>
        </p:blipFill>
        <p:spPr>
          <a:xfrm>
            <a:off x="3276369" y="1412564"/>
            <a:ext cx="2477634" cy="2288881"/>
          </a:xfrm>
          <a:prstGeom prst="rect">
            <a:avLst/>
          </a:prstGeom>
        </p:spPr>
      </p:pic>
      <p:pic>
        <p:nvPicPr>
          <p:cNvPr id="3074" name="Picture 2">
            <a:extLst>
              <a:ext uri="{FF2B5EF4-FFF2-40B4-BE49-F238E27FC236}">
                <a16:creationId xmlns:a16="http://schemas.microsoft.com/office/drawing/2014/main" id="{FFEE4FB2-9560-9B1D-D730-63C49C9DB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450" y="1424344"/>
            <a:ext cx="3059471" cy="22888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813A22-DE31-A5C5-6AE2-1F408B82CBF8}"/>
              </a:ext>
            </a:extLst>
          </p:cNvPr>
          <p:cNvSpPr txBox="1"/>
          <p:nvPr/>
        </p:nvSpPr>
        <p:spPr>
          <a:xfrm>
            <a:off x="5805677" y="3681784"/>
            <a:ext cx="3619272" cy="461665"/>
          </a:xfrm>
          <a:prstGeom prst="rect">
            <a:avLst/>
          </a:prstGeom>
          <a:noFill/>
        </p:spPr>
        <p:txBody>
          <a:bodyPr wrap="square" rtlCol="0">
            <a:spAutoFit/>
          </a:bodyPr>
          <a:lstStyle/>
          <a:p>
            <a:pPr algn="ctr"/>
            <a:r>
              <a:rPr lang="en-US" sz="2400">
                <a:solidFill>
                  <a:srgbClr val="9966FF"/>
                </a:solidFill>
                <a:latin typeface="Segoe UI Black" panose="020B0A02040204020203" pitchFamily="34" charset="0"/>
                <a:ea typeface="Segoe UI Black" panose="020B0A02040204020203" pitchFamily="34" charset="0"/>
              </a:rPr>
              <a:t>Neutrinos</a:t>
            </a:r>
            <a:endParaRPr lang="en-CA" sz="2400">
              <a:solidFill>
                <a:srgbClr val="9966FF"/>
              </a:solidFill>
              <a:latin typeface="Segoe UI Black" panose="020B0A02040204020203" pitchFamily="34" charset="0"/>
              <a:ea typeface="Segoe UI Black" panose="020B0A02040204020203" pitchFamily="34" charset="0"/>
            </a:endParaRPr>
          </a:p>
        </p:txBody>
      </p:sp>
      <p:sp>
        <p:nvSpPr>
          <p:cNvPr id="19" name="TextBox 18">
            <a:extLst>
              <a:ext uri="{FF2B5EF4-FFF2-40B4-BE49-F238E27FC236}">
                <a16:creationId xmlns:a16="http://schemas.microsoft.com/office/drawing/2014/main" id="{124955E6-DEBB-510F-A37D-BD283979E7B7}"/>
              </a:ext>
            </a:extLst>
          </p:cNvPr>
          <p:cNvSpPr txBox="1"/>
          <p:nvPr/>
        </p:nvSpPr>
        <p:spPr>
          <a:xfrm>
            <a:off x="40937" y="3717074"/>
            <a:ext cx="3077846" cy="2585323"/>
          </a:xfrm>
          <a:prstGeom prst="rect">
            <a:avLst/>
          </a:prstGeom>
          <a:noFill/>
        </p:spPr>
        <p:txBody>
          <a:bodyPr wrap="square" rtlCol="0">
            <a:spAutoFit/>
          </a:bodyPr>
          <a:lstStyle/>
          <a:p>
            <a:pPr algn="ctr"/>
            <a:r>
              <a:rPr lang="en-CA"/>
              <a:t>Scientists suppose that when the universe was created in the Big Bang, matter and antimatter should be created equally. Since antimatter annihilates its counterpart, why is there so much matter in the universe?   </a:t>
            </a:r>
          </a:p>
        </p:txBody>
      </p:sp>
      <p:sp>
        <p:nvSpPr>
          <p:cNvPr id="20" name="TextBox 19">
            <a:extLst>
              <a:ext uri="{FF2B5EF4-FFF2-40B4-BE49-F238E27FC236}">
                <a16:creationId xmlns:a16="http://schemas.microsoft.com/office/drawing/2014/main" id="{C668ECED-B3F4-FAF9-09D6-9357DAE770BC}"/>
              </a:ext>
            </a:extLst>
          </p:cNvPr>
          <p:cNvSpPr txBox="1"/>
          <p:nvPr/>
        </p:nvSpPr>
        <p:spPr>
          <a:xfrm>
            <a:off x="3033558" y="4086606"/>
            <a:ext cx="3077847" cy="2308324"/>
          </a:xfrm>
          <a:prstGeom prst="rect">
            <a:avLst/>
          </a:prstGeom>
          <a:noFill/>
        </p:spPr>
        <p:txBody>
          <a:bodyPr wrap="square" rtlCol="0">
            <a:spAutoFit/>
          </a:bodyPr>
          <a:lstStyle/>
          <a:p>
            <a:pPr algn="ctr"/>
            <a:r>
              <a:rPr lang="en-CA"/>
              <a:t>Galaxies were observed to be spinning much faster than theorised based on the gravitational pull of visible matter. This means there may be matter that we have not detected yet – named dark matter.</a:t>
            </a:r>
          </a:p>
        </p:txBody>
      </p:sp>
      <p:sp>
        <p:nvSpPr>
          <p:cNvPr id="21" name="TextBox 20">
            <a:extLst>
              <a:ext uri="{FF2B5EF4-FFF2-40B4-BE49-F238E27FC236}">
                <a16:creationId xmlns:a16="http://schemas.microsoft.com/office/drawing/2014/main" id="{3558402B-FA0F-6C59-B05A-A919E26DFBBE}"/>
              </a:ext>
            </a:extLst>
          </p:cNvPr>
          <p:cNvSpPr txBox="1"/>
          <p:nvPr/>
        </p:nvSpPr>
        <p:spPr>
          <a:xfrm>
            <a:off x="9202959" y="3771455"/>
            <a:ext cx="2843475" cy="2585323"/>
          </a:xfrm>
          <a:prstGeom prst="rect">
            <a:avLst/>
          </a:prstGeom>
          <a:noFill/>
        </p:spPr>
        <p:txBody>
          <a:bodyPr wrap="square" rtlCol="0">
            <a:spAutoFit/>
          </a:bodyPr>
          <a:lstStyle/>
          <a:p>
            <a:pPr algn="ctr"/>
            <a:r>
              <a:rPr lang="en-CA"/>
              <a:t>The only fundamental force not explained by the standard model is the force of gravity. Is there a subatomic particle that might transmit gravity in the same way other force carriers do? </a:t>
            </a:r>
          </a:p>
        </p:txBody>
      </p:sp>
      <p:sp>
        <p:nvSpPr>
          <p:cNvPr id="22" name="TextBox 21">
            <a:extLst>
              <a:ext uri="{FF2B5EF4-FFF2-40B4-BE49-F238E27FC236}">
                <a16:creationId xmlns:a16="http://schemas.microsoft.com/office/drawing/2014/main" id="{910E344C-A36E-E07D-DC05-AD837993A30A}"/>
              </a:ext>
            </a:extLst>
          </p:cNvPr>
          <p:cNvSpPr txBox="1"/>
          <p:nvPr/>
        </p:nvSpPr>
        <p:spPr>
          <a:xfrm>
            <a:off x="6111406" y="4031603"/>
            <a:ext cx="3042369" cy="2308324"/>
          </a:xfrm>
          <a:prstGeom prst="rect">
            <a:avLst/>
          </a:prstGeom>
          <a:noFill/>
        </p:spPr>
        <p:txBody>
          <a:bodyPr wrap="square" rtlCol="0">
            <a:spAutoFit/>
          </a:bodyPr>
          <a:lstStyle/>
          <a:p>
            <a:pPr algn="ctr"/>
            <a:r>
              <a:rPr lang="en-CA"/>
              <a:t>Theorised to be massless particles, </a:t>
            </a:r>
            <a:r>
              <a:rPr lang="en-CA">
                <a:hlinkClick r:id="rId7"/>
              </a:rPr>
              <a:t>Arthur McDonald </a:t>
            </a:r>
            <a:r>
              <a:rPr lang="en-CA"/>
              <a:t>and </a:t>
            </a:r>
            <a:r>
              <a:rPr lang="en-CA" b="0" i="0" err="1">
                <a:solidFill>
                  <a:srgbClr val="2E2A25"/>
                </a:solidFill>
                <a:effectLst/>
              </a:rPr>
              <a:t>Takaaki</a:t>
            </a:r>
            <a:r>
              <a:rPr lang="en-CA" b="0" i="0">
                <a:solidFill>
                  <a:srgbClr val="2E2A25"/>
                </a:solidFill>
                <a:effectLst/>
              </a:rPr>
              <a:t> </a:t>
            </a:r>
            <a:r>
              <a:rPr lang="en-CA" b="0" i="0" err="1">
                <a:solidFill>
                  <a:srgbClr val="2E2A25"/>
                </a:solidFill>
                <a:effectLst/>
              </a:rPr>
              <a:t>Kajita</a:t>
            </a:r>
            <a:r>
              <a:rPr lang="en-CA" b="0" i="0">
                <a:solidFill>
                  <a:srgbClr val="2E2A25"/>
                </a:solidFill>
                <a:effectLst/>
              </a:rPr>
              <a:t> showed that neutrinos do have mass. </a:t>
            </a:r>
            <a:r>
              <a:rPr lang="en-CA">
                <a:solidFill>
                  <a:srgbClr val="2E2A25"/>
                </a:solidFill>
              </a:rPr>
              <a:t>What implications does this finding have on the standard model and neutrino physics? </a:t>
            </a:r>
            <a:endParaRPr lang="en-CA"/>
          </a:p>
        </p:txBody>
      </p:sp>
      <p:sp>
        <p:nvSpPr>
          <p:cNvPr id="24" name="TextBox 23">
            <a:extLst>
              <a:ext uri="{FF2B5EF4-FFF2-40B4-BE49-F238E27FC236}">
                <a16:creationId xmlns:a16="http://schemas.microsoft.com/office/drawing/2014/main" id="{E5DFDFA6-D348-17EA-EEF4-129F8F994E66}"/>
              </a:ext>
            </a:extLst>
          </p:cNvPr>
          <p:cNvSpPr txBox="1"/>
          <p:nvPr/>
        </p:nvSpPr>
        <p:spPr>
          <a:xfrm>
            <a:off x="9153775" y="3097173"/>
            <a:ext cx="2588970" cy="246221"/>
          </a:xfrm>
          <a:prstGeom prst="rect">
            <a:avLst/>
          </a:prstGeom>
          <a:noFill/>
        </p:spPr>
        <p:txBody>
          <a:bodyPr wrap="square">
            <a:spAutoFit/>
          </a:bodyPr>
          <a:lstStyle/>
          <a:p>
            <a:r>
              <a:rPr lang="en-CA" sz="1000" b="0">
                <a:solidFill>
                  <a:schemeClr val="bg1"/>
                </a:solidFill>
                <a:effectLst/>
              </a:rPr>
              <a:t>National Science Foundation, YouTube</a:t>
            </a:r>
            <a:endParaRPr lang="en-CA" sz="1000">
              <a:solidFill>
                <a:schemeClr val="bg1"/>
              </a:solidFill>
            </a:endParaRPr>
          </a:p>
        </p:txBody>
      </p:sp>
      <p:sp>
        <p:nvSpPr>
          <p:cNvPr id="26" name="TextBox 25">
            <a:extLst>
              <a:ext uri="{FF2B5EF4-FFF2-40B4-BE49-F238E27FC236}">
                <a16:creationId xmlns:a16="http://schemas.microsoft.com/office/drawing/2014/main" id="{DD9C64F5-F377-5814-FFC6-2A0D8BA86355}"/>
              </a:ext>
            </a:extLst>
          </p:cNvPr>
          <p:cNvSpPr txBox="1"/>
          <p:nvPr/>
        </p:nvSpPr>
        <p:spPr>
          <a:xfrm>
            <a:off x="107186" y="3027192"/>
            <a:ext cx="1525472" cy="253916"/>
          </a:xfrm>
          <a:prstGeom prst="rect">
            <a:avLst/>
          </a:prstGeom>
          <a:noFill/>
        </p:spPr>
        <p:txBody>
          <a:bodyPr wrap="square">
            <a:spAutoFit/>
          </a:bodyPr>
          <a:lstStyle/>
          <a:p>
            <a:r>
              <a:rPr lang="en-CA" sz="1000">
                <a:solidFill>
                  <a:schemeClr val="bg1"/>
                </a:solidFill>
              </a:rPr>
              <a:t>newatlas.com</a:t>
            </a:r>
          </a:p>
        </p:txBody>
      </p:sp>
      <p:pic>
        <p:nvPicPr>
          <p:cNvPr id="2" name="Picture 4">
            <a:extLst>
              <a:ext uri="{FF2B5EF4-FFF2-40B4-BE49-F238E27FC236}">
                <a16:creationId xmlns:a16="http://schemas.microsoft.com/office/drawing/2014/main" id="{8863438C-9BD9-F123-F765-F9C5EE58FD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3047" y="89906"/>
            <a:ext cx="2604655" cy="16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8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91DA03-AFEE-906D-2102-578DA5C52B2C}"/>
              </a:ext>
            </a:extLst>
          </p:cNvPr>
          <p:cNvGrpSpPr/>
          <p:nvPr/>
        </p:nvGrpSpPr>
        <p:grpSpPr>
          <a:xfrm>
            <a:off x="12328759" y="147989"/>
            <a:ext cx="7748336" cy="8079205"/>
            <a:chOff x="5119437" y="-547436"/>
            <a:chExt cx="7748336" cy="8079205"/>
          </a:xfrm>
        </p:grpSpPr>
        <p:sp>
          <p:nvSpPr>
            <p:cNvPr id="3" name="Flowchart: Delay 2">
              <a:extLst>
                <a:ext uri="{FF2B5EF4-FFF2-40B4-BE49-F238E27FC236}">
                  <a16:creationId xmlns:a16="http://schemas.microsoft.com/office/drawing/2014/main" id="{121BEFDB-87F2-D461-BCB0-99E3876CC4A1}"/>
                </a:ext>
              </a:extLst>
            </p:cNvPr>
            <p:cNvSpPr/>
            <p:nvPr/>
          </p:nvSpPr>
          <p:spPr>
            <a:xfrm flipH="1">
              <a:off x="5119437" y="-547436"/>
              <a:ext cx="7748336" cy="8079205"/>
            </a:xfrm>
            <a:prstGeom prst="flowChartDelay">
              <a:avLst/>
            </a:prstGeom>
            <a:solidFill>
              <a:srgbClr val="AF3B42"/>
            </a:solidFill>
            <a:ln>
              <a:solidFill>
                <a:srgbClr val="DDB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lowchart: Delay 3">
              <a:extLst>
                <a:ext uri="{FF2B5EF4-FFF2-40B4-BE49-F238E27FC236}">
                  <a16:creationId xmlns:a16="http://schemas.microsoft.com/office/drawing/2014/main" id="{1624E797-2581-671F-AD4C-C987ECDA0BB8}"/>
                </a:ext>
              </a:extLst>
            </p:cNvPr>
            <p:cNvSpPr/>
            <p:nvPr/>
          </p:nvSpPr>
          <p:spPr>
            <a:xfrm flipH="1">
              <a:off x="5577087" y="-126332"/>
              <a:ext cx="6942220" cy="7236995"/>
            </a:xfrm>
            <a:prstGeom prst="flowChartDelay">
              <a:avLst/>
            </a:prstGeom>
            <a:solidFill>
              <a:srgbClr val="DDBCB9"/>
            </a:solidFill>
            <a:ln>
              <a:solidFill>
                <a:srgbClr val="DDB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a:extLst>
              <a:ext uri="{FF2B5EF4-FFF2-40B4-BE49-F238E27FC236}">
                <a16:creationId xmlns:a16="http://schemas.microsoft.com/office/drawing/2014/main" id="{4773D082-4525-3BFB-BC5E-A418DF108F21}"/>
              </a:ext>
            </a:extLst>
          </p:cNvPr>
          <p:cNvGrpSpPr/>
          <p:nvPr/>
        </p:nvGrpSpPr>
        <p:grpSpPr>
          <a:xfrm flipH="1">
            <a:off x="-7825535" y="-769419"/>
            <a:ext cx="7748336" cy="8079205"/>
            <a:chOff x="5119437" y="-547436"/>
            <a:chExt cx="7748336" cy="8079205"/>
          </a:xfrm>
        </p:grpSpPr>
        <p:sp>
          <p:nvSpPr>
            <p:cNvPr id="7" name="Flowchart: Delay 6">
              <a:extLst>
                <a:ext uri="{FF2B5EF4-FFF2-40B4-BE49-F238E27FC236}">
                  <a16:creationId xmlns:a16="http://schemas.microsoft.com/office/drawing/2014/main" id="{C7DBD48F-8389-F0BB-F1F3-E5324A755148}"/>
                </a:ext>
              </a:extLst>
            </p:cNvPr>
            <p:cNvSpPr/>
            <p:nvPr/>
          </p:nvSpPr>
          <p:spPr>
            <a:xfrm flipH="1">
              <a:off x="5119437" y="-547436"/>
              <a:ext cx="7748336" cy="8079205"/>
            </a:xfrm>
            <a:prstGeom prst="flowChartDelay">
              <a:avLst/>
            </a:prstGeom>
            <a:solidFill>
              <a:srgbClr val="5A8394"/>
            </a:solidFill>
            <a:ln>
              <a:solidFill>
                <a:srgbClr val="D0F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lowchart: Delay 7">
              <a:extLst>
                <a:ext uri="{FF2B5EF4-FFF2-40B4-BE49-F238E27FC236}">
                  <a16:creationId xmlns:a16="http://schemas.microsoft.com/office/drawing/2014/main" id="{5C5E4CA5-AF32-0FA3-4CEB-E42A61F6F97D}"/>
                </a:ext>
              </a:extLst>
            </p:cNvPr>
            <p:cNvSpPr/>
            <p:nvPr/>
          </p:nvSpPr>
          <p:spPr>
            <a:xfrm flipH="1">
              <a:off x="5577087" y="-126332"/>
              <a:ext cx="6942220" cy="7236995"/>
            </a:xfrm>
            <a:prstGeom prst="flowChartDelay">
              <a:avLst/>
            </a:prstGeom>
            <a:solidFill>
              <a:srgbClr val="D0FCE2"/>
            </a:solidFill>
            <a:ln>
              <a:solidFill>
                <a:srgbClr val="D0F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Picture 2">
            <a:extLst>
              <a:ext uri="{FF2B5EF4-FFF2-40B4-BE49-F238E27FC236}">
                <a16:creationId xmlns:a16="http://schemas.microsoft.com/office/drawing/2014/main" id="{E9786329-379E-536C-14E4-A7DFAE658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900" y="856058"/>
            <a:ext cx="3668127" cy="2414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B81FD664-6E72-DCF8-BD07-62717F48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069" y="3411553"/>
            <a:ext cx="3882191" cy="21837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CD3BE93-458D-FDD9-59F4-30F90D112D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440"/>
          <a:stretch/>
        </p:blipFill>
        <p:spPr bwMode="auto">
          <a:xfrm>
            <a:off x="-3500754" y="1321734"/>
            <a:ext cx="2946675" cy="384885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B22986E5-67D8-21B4-7AC4-5311C054E520}"/>
              </a:ext>
            </a:extLst>
          </p:cNvPr>
          <p:cNvGrpSpPr/>
          <p:nvPr/>
        </p:nvGrpSpPr>
        <p:grpSpPr>
          <a:xfrm>
            <a:off x="6687070" y="-856823"/>
            <a:ext cx="3168315" cy="2978976"/>
            <a:chOff x="8795315" y="943319"/>
            <a:chExt cx="3168315" cy="2978976"/>
          </a:xfrm>
        </p:grpSpPr>
        <p:sp>
          <p:nvSpPr>
            <p:cNvPr id="24" name="Oval 23">
              <a:extLst>
                <a:ext uri="{FF2B5EF4-FFF2-40B4-BE49-F238E27FC236}">
                  <a16:creationId xmlns:a16="http://schemas.microsoft.com/office/drawing/2014/main" id="{6CDC8109-E66E-C6F3-9445-7246212F26FD}"/>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9A6079A-D970-F9DD-B953-8818590C46F2}"/>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35F1933-B605-B2B2-9DBF-F7476ADD03AC}"/>
              </a:ext>
            </a:extLst>
          </p:cNvPr>
          <p:cNvGrpSpPr/>
          <p:nvPr/>
        </p:nvGrpSpPr>
        <p:grpSpPr>
          <a:xfrm>
            <a:off x="-411740" y="544168"/>
            <a:ext cx="1540658" cy="1555132"/>
            <a:chOff x="6129371" y="3110034"/>
            <a:chExt cx="3168315" cy="2978976"/>
          </a:xfrm>
        </p:grpSpPr>
        <p:sp>
          <p:nvSpPr>
            <p:cNvPr id="27" name="Oval 26">
              <a:extLst>
                <a:ext uri="{FF2B5EF4-FFF2-40B4-BE49-F238E27FC236}">
                  <a16:creationId xmlns:a16="http://schemas.microsoft.com/office/drawing/2014/main" id="{003E2873-3C8D-1652-6393-27EA6592C3F5}"/>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A5986D2B-4C07-8A5C-FDAF-597E6BB6F263}"/>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9" name="Group 28">
            <a:extLst>
              <a:ext uri="{FF2B5EF4-FFF2-40B4-BE49-F238E27FC236}">
                <a16:creationId xmlns:a16="http://schemas.microsoft.com/office/drawing/2014/main" id="{C4D4BE59-2589-937A-B431-44CC1B26BA80}"/>
              </a:ext>
            </a:extLst>
          </p:cNvPr>
          <p:cNvGrpSpPr/>
          <p:nvPr/>
        </p:nvGrpSpPr>
        <p:grpSpPr>
          <a:xfrm>
            <a:off x="9975952" y="-334595"/>
            <a:ext cx="1701749" cy="1724655"/>
            <a:chOff x="6129371" y="3110034"/>
            <a:chExt cx="3168315" cy="2978976"/>
          </a:xfrm>
        </p:grpSpPr>
        <p:sp>
          <p:nvSpPr>
            <p:cNvPr id="30" name="Oval 29">
              <a:extLst>
                <a:ext uri="{FF2B5EF4-FFF2-40B4-BE49-F238E27FC236}">
                  <a16:creationId xmlns:a16="http://schemas.microsoft.com/office/drawing/2014/main" id="{8983E796-E467-CBA4-1619-7277CA0DFB4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A676D60D-54CE-64F5-2F5A-2E57A8DAB1D3}"/>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a:extLst>
              <a:ext uri="{FF2B5EF4-FFF2-40B4-BE49-F238E27FC236}">
                <a16:creationId xmlns:a16="http://schemas.microsoft.com/office/drawing/2014/main" id="{A2B1A34B-9D38-A6C2-7C98-9B43DEEA8B79}"/>
              </a:ext>
            </a:extLst>
          </p:cNvPr>
          <p:cNvGrpSpPr/>
          <p:nvPr/>
        </p:nvGrpSpPr>
        <p:grpSpPr>
          <a:xfrm>
            <a:off x="1161578" y="19804"/>
            <a:ext cx="957265" cy="950495"/>
            <a:chOff x="6129371" y="3110034"/>
            <a:chExt cx="3168315" cy="2978976"/>
          </a:xfrm>
        </p:grpSpPr>
        <p:sp>
          <p:nvSpPr>
            <p:cNvPr id="33" name="Oval 32">
              <a:extLst>
                <a:ext uri="{FF2B5EF4-FFF2-40B4-BE49-F238E27FC236}">
                  <a16:creationId xmlns:a16="http://schemas.microsoft.com/office/drawing/2014/main" id="{62B8E47A-F896-CA7F-D709-7F92A0A241B2}"/>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8BF32F87-C085-B45E-A53A-FA1390043B10}"/>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5" name="Group 34">
            <a:extLst>
              <a:ext uri="{FF2B5EF4-FFF2-40B4-BE49-F238E27FC236}">
                <a16:creationId xmlns:a16="http://schemas.microsoft.com/office/drawing/2014/main" id="{FDAFD192-AF30-4517-3666-29EE3AAD649A}"/>
              </a:ext>
            </a:extLst>
          </p:cNvPr>
          <p:cNvGrpSpPr/>
          <p:nvPr/>
        </p:nvGrpSpPr>
        <p:grpSpPr>
          <a:xfrm>
            <a:off x="2237003" y="-620060"/>
            <a:ext cx="3168315" cy="2978976"/>
            <a:chOff x="6129371" y="3110034"/>
            <a:chExt cx="3168315" cy="2978976"/>
          </a:xfrm>
        </p:grpSpPr>
        <p:sp>
          <p:nvSpPr>
            <p:cNvPr id="36" name="Oval 35">
              <a:extLst>
                <a:ext uri="{FF2B5EF4-FFF2-40B4-BE49-F238E27FC236}">
                  <a16:creationId xmlns:a16="http://schemas.microsoft.com/office/drawing/2014/main" id="{39C54A0D-27A0-6DC7-568C-9582A7920098}"/>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6755004C-13B0-DCF5-B144-55DEA3CE29CD}"/>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4BEAAA13-C47D-E77E-5407-9C2A375C895B}"/>
              </a:ext>
            </a:extLst>
          </p:cNvPr>
          <p:cNvGrpSpPr/>
          <p:nvPr/>
        </p:nvGrpSpPr>
        <p:grpSpPr>
          <a:xfrm>
            <a:off x="5609238" y="93845"/>
            <a:ext cx="957265" cy="950495"/>
            <a:chOff x="6129371" y="3110034"/>
            <a:chExt cx="3168315" cy="2978976"/>
          </a:xfrm>
        </p:grpSpPr>
        <p:sp>
          <p:nvSpPr>
            <p:cNvPr id="39" name="Oval 38">
              <a:extLst>
                <a:ext uri="{FF2B5EF4-FFF2-40B4-BE49-F238E27FC236}">
                  <a16:creationId xmlns:a16="http://schemas.microsoft.com/office/drawing/2014/main" id="{64D29A0B-FBE8-A47F-6859-28D5128552FA}"/>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a:extLst>
                <a:ext uri="{FF2B5EF4-FFF2-40B4-BE49-F238E27FC236}">
                  <a16:creationId xmlns:a16="http://schemas.microsoft.com/office/drawing/2014/main" id="{4707D0E2-4EFC-3971-9610-5965E040FBCA}"/>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1" name="Group 40">
            <a:extLst>
              <a:ext uri="{FF2B5EF4-FFF2-40B4-BE49-F238E27FC236}">
                <a16:creationId xmlns:a16="http://schemas.microsoft.com/office/drawing/2014/main" id="{A5A99948-AA3F-4D68-EA72-E6F15CF75632}"/>
              </a:ext>
            </a:extLst>
          </p:cNvPr>
          <p:cNvGrpSpPr/>
          <p:nvPr/>
        </p:nvGrpSpPr>
        <p:grpSpPr>
          <a:xfrm>
            <a:off x="11426706" y="1134064"/>
            <a:ext cx="957265" cy="950495"/>
            <a:chOff x="6129371" y="3110034"/>
            <a:chExt cx="3168315" cy="2978976"/>
          </a:xfrm>
        </p:grpSpPr>
        <p:sp>
          <p:nvSpPr>
            <p:cNvPr id="42" name="Oval 41">
              <a:extLst>
                <a:ext uri="{FF2B5EF4-FFF2-40B4-BE49-F238E27FC236}">
                  <a16:creationId xmlns:a16="http://schemas.microsoft.com/office/drawing/2014/main" id="{0E76C33B-2FEF-1D6B-94D7-CFC63FEE80E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AD25BA52-20CD-393C-29D3-114C8074DAAE}"/>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4" name="Rectangle 43">
            <a:extLst>
              <a:ext uri="{FF2B5EF4-FFF2-40B4-BE49-F238E27FC236}">
                <a16:creationId xmlns:a16="http://schemas.microsoft.com/office/drawing/2014/main" id="{15ABFC66-EAB6-44D0-1EB7-271E946F150B}"/>
              </a:ext>
            </a:extLst>
          </p:cNvPr>
          <p:cNvSpPr/>
          <p:nvPr/>
        </p:nvSpPr>
        <p:spPr>
          <a:xfrm>
            <a:off x="-23704" y="-1"/>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1D7B2BC8-FA89-F57F-3D83-62EDECBCE04D}"/>
              </a:ext>
            </a:extLst>
          </p:cNvPr>
          <p:cNvSpPr txBox="1"/>
          <p:nvPr/>
        </p:nvSpPr>
        <p:spPr>
          <a:xfrm>
            <a:off x="-1" y="540423"/>
            <a:ext cx="12245495" cy="815608"/>
          </a:xfrm>
          <a:prstGeom prst="rect">
            <a:avLst/>
          </a:prstGeom>
          <a:noFill/>
        </p:spPr>
        <p:txBody>
          <a:bodyPr wrap="square" rtlCol="0">
            <a:spAutoFit/>
          </a:bodyPr>
          <a:lstStyle/>
          <a:p>
            <a:r>
              <a:rPr lang="en-CA" sz="4700">
                <a:solidFill>
                  <a:srgbClr val="264059"/>
                </a:solidFill>
                <a:latin typeface="Segoe UI Black" panose="020B0A02040204020203" pitchFamily="34" charset="0"/>
                <a:ea typeface="Segoe UI Black" panose="020B0A02040204020203" pitchFamily="34" charset="0"/>
              </a:rPr>
              <a:t>What is the ‘current’ model of the atom?</a:t>
            </a:r>
          </a:p>
        </p:txBody>
      </p:sp>
      <p:pic>
        <p:nvPicPr>
          <p:cNvPr id="14" name="Picture 2">
            <a:extLst>
              <a:ext uri="{FF2B5EF4-FFF2-40B4-BE49-F238E27FC236}">
                <a16:creationId xmlns:a16="http://schemas.microsoft.com/office/drawing/2014/main" id="{CDBB187E-B004-9F7C-C4AE-65E502900D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77" t="12275" r="16594" b="-696"/>
          <a:stretch/>
        </p:blipFill>
        <p:spPr bwMode="auto">
          <a:xfrm>
            <a:off x="5136070" y="2607748"/>
            <a:ext cx="2422955" cy="3033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42DC06A-797D-7C35-921D-D6D35C2659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02" t="11579" r="41704"/>
          <a:stretch/>
        </p:blipFill>
        <p:spPr bwMode="auto">
          <a:xfrm>
            <a:off x="1287559" y="2406920"/>
            <a:ext cx="2081543" cy="303342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96B1982-74E3-50C3-312A-AD84FD4D3447}"/>
              </a:ext>
            </a:extLst>
          </p:cNvPr>
          <p:cNvGrpSpPr/>
          <p:nvPr/>
        </p:nvGrpSpPr>
        <p:grpSpPr>
          <a:xfrm>
            <a:off x="8309364" y="2561859"/>
            <a:ext cx="2595077" cy="3033426"/>
            <a:chOff x="7720051" y="1912287"/>
            <a:chExt cx="2595077" cy="3033426"/>
          </a:xfrm>
        </p:grpSpPr>
        <p:pic>
          <p:nvPicPr>
            <p:cNvPr id="16" name="Picture 2">
              <a:extLst>
                <a:ext uri="{FF2B5EF4-FFF2-40B4-BE49-F238E27FC236}">
                  <a16:creationId xmlns:a16="http://schemas.microsoft.com/office/drawing/2014/main" id="{C446AA17-F52C-83E9-0DE4-BA91577AC3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3409" t="11579" r="-24"/>
            <a:stretch/>
          </p:blipFill>
          <p:spPr bwMode="auto">
            <a:xfrm>
              <a:off x="8382408" y="1912287"/>
              <a:ext cx="1932720" cy="3033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89BAF33-E073-B403-0122-ED8ABEB518B0}"/>
                </a:ext>
              </a:extLst>
            </p:cNvPr>
            <p:cNvPicPr>
              <a:picLocks noChangeAspect="1"/>
            </p:cNvPicPr>
            <p:nvPr/>
          </p:nvPicPr>
          <p:blipFill>
            <a:blip r:embed="rId7"/>
            <a:stretch>
              <a:fillRect/>
            </a:stretch>
          </p:blipFill>
          <p:spPr>
            <a:xfrm>
              <a:off x="7720051" y="2499845"/>
              <a:ext cx="662357" cy="193484"/>
            </a:xfrm>
            <a:prstGeom prst="rect">
              <a:avLst/>
            </a:prstGeom>
          </p:spPr>
        </p:pic>
      </p:grpSp>
      <p:pic>
        <p:nvPicPr>
          <p:cNvPr id="1028" name="Picture 4">
            <a:extLst>
              <a:ext uri="{FF2B5EF4-FFF2-40B4-BE49-F238E27FC236}">
                <a16:creationId xmlns:a16="http://schemas.microsoft.com/office/drawing/2014/main" id="{B93D9D83-FFE2-2EC4-54A7-780E3545B4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81026" y="2368807"/>
            <a:ext cx="4906145" cy="4695291"/>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ADEAC9BC-32ED-C75A-15C0-80DFC0C28390}"/>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659883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23FF8A-9E50-6DE6-2141-FDE3C4443157}"/>
              </a:ext>
            </a:extLst>
          </p:cNvPr>
          <p:cNvSpPr>
            <a:spLocks noGrp="1"/>
          </p:cNvSpPr>
          <p:nvPr>
            <p:ph type="sldNum" sz="quarter" idx="12"/>
          </p:nvPr>
        </p:nvSpPr>
        <p:spPr/>
        <p:txBody>
          <a:bodyPr/>
          <a:lstStyle/>
          <a:p>
            <a:fld id="{330EA680-D336-4FF7-8B7A-9848BB0A1C32}" type="slidenum">
              <a:rPr lang="en-US" smtClean="0"/>
              <a:t>30</a:t>
            </a:fld>
            <a:endParaRPr lang="en-US"/>
          </a:p>
        </p:txBody>
      </p:sp>
      <p:pic>
        <p:nvPicPr>
          <p:cNvPr id="5" name="Picture 4">
            <a:extLst>
              <a:ext uri="{FF2B5EF4-FFF2-40B4-BE49-F238E27FC236}">
                <a16:creationId xmlns:a16="http://schemas.microsoft.com/office/drawing/2014/main" id="{FA1C6FC3-E8DA-3741-2C9E-D570AC9A3D53}"/>
              </a:ext>
            </a:extLst>
          </p:cNvPr>
          <p:cNvPicPr>
            <a:picLocks noChangeAspect="1"/>
          </p:cNvPicPr>
          <p:nvPr/>
        </p:nvPicPr>
        <p:blipFill rotWithShape="1">
          <a:blip r:embed="rId3"/>
          <a:srcRect t="813"/>
          <a:stretch/>
        </p:blipFill>
        <p:spPr>
          <a:xfrm>
            <a:off x="-214416" y="-21727"/>
            <a:ext cx="4053344" cy="2278890"/>
          </a:xfrm>
          <a:prstGeom prst="rect">
            <a:avLst/>
          </a:prstGeom>
        </p:spPr>
      </p:pic>
      <p:pic>
        <p:nvPicPr>
          <p:cNvPr id="13" name="Picture 12">
            <a:extLst>
              <a:ext uri="{FF2B5EF4-FFF2-40B4-BE49-F238E27FC236}">
                <a16:creationId xmlns:a16="http://schemas.microsoft.com/office/drawing/2014/main" id="{0E09B19E-DD31-89B9-4AD2-E8F04955AB15}"/>
              </a:ext>
            </a:extLst>
          </p:cNvPr>
          <p:cNvPicPr>
            <a:picLocks noChangeAspect="1"/>
          </p:cNvPicPr>
          <p:nvPr/>
        </p:nvPicPr>
        <p:blipFill>
          <a:blip r:embed="rId4"/>
          <a:stretch>
            <a:fillRect/>
          </a:stretch>
        </p:blipFill>
        <p:spPr>
          <a:xfrm>
            <a:off x="-153346" y="4644425"/>
            <a:ext cx="3994258" cy="2213575"/>
          </a:xfrm>
          <a:prstGeom prst="rect">
            <a:avLst/>
          </a:prstGeom>
        </p:spPr>
      </p:pic>
      <p:pic>
        <p:nvPicPr>
          <p:cNvPr id="14" name="Picture 13">
            <a:extLst>
              <a:ext uri="{FF2B5EF4-FFF2-40B4-BE49-F238E27FC236}">
                <a16:creationId xmlns:a16="http://schemas.microsoft.com/office/drawing/2014/main" id="{C1A94302-48E6-FC9B-94A3-EFF769EF6044}"/>
              </a:ext>
            </a:extLst>
          </p:cNvPr>
          <p:cNvPicPr>
            <a:picLocks noChangeAspect="1"/>
          </p:cNvPicPr>
          <p:nvPr/>
        </p:nvPicPr>
        <p:blipFill>
          <a:blip r:embed="rId4"/>
          <a:stretch>
            <a:fillRect/>
          </a:stretch>
        </p:blipFill>
        <p:spPr>
          <a:xfrm>
            <a:off x="-155330" y="2322212"/>
            <a:ext cx="3994258" cy="2213575"/>
          </a:xfrm>
          <a:prstGeom prst="rect">
            <a:avLst/>
          </a:prstGeom>
        </p:spPr>
      </p:pic>
      <p:pic>
        <p:nvPicPr>
          <p:cNvPr id="15" name="Picture 14">
            <a:extLst>
              <a:ext uri="{FF2B5EF4-FFF2-40B4-BE49-F238E27FC236}">
                <a16:creationId xmlns:a16="http://schemas.microsoft.com/office/drawing/2014/main" id="{A886A73D-34CE-A75D-1433-AB4D190BF45B}"/>
              </a:ext>
            </a:extLst>
          </p:cNvPr>
          <p:cNvPicPr>
            <a:picLocks noChangeAspect="1"/>
          </p:cNvPicPr>
          <p:nvPr/>
        </p:nvPicPr>
        <p:blipFill>
          <a:blip r:embed="rId4"/>
          <a:stretch>
            <a:fillRect/>
          </a:stretch>
        </p:blipFill>
        <p:spPr>
          <a:xfrm>
            <a:off x="8503978" y="-21727"/>
            <a:ext cx="3994258" cy="2213575"/>
          </a:xfrm>
          <a:prstGeom prst="rect">
            <a:avLst/>
          </a:prstGeom>
        </p:spPr>
      </p:pic>
      <p:pic>
        <p:nvPicPr>
          <p:cNvPr id="8" name="Picture 7">
            <a:extLst>
              <a:ext uri="{FF2B5EF4-FFF2-40B4-BE49-F238E27FC236}">
                <a16:creationId xmlns:a16="http://schemas.microsoft.com/office/drawing/2014/main" id="{4AB989BA-D99A-6A59-DFD2-50ED558447FE}"/>
              </a:ext>
            </a:extLst>
          </p:cNvPr>
          <p:cNvPicPr>
            <a:picLocks noChangeAspect="1"/>
          </p:cNvPicPr>
          <p:nvPr/>
        </p:nvPicPr>
        <p:blipFill>
          <a:blip r:embed="rId5"/>
          <a:stretch>
            <a:fillRect/>
          </a:stretch>
        </p:blipFill>
        <p:spPr>
          <a:xfrm>
            <a:off x="8503978" y="2322212"/>
            <a:ext cx="4002128" cy="2241712"/>
          </a:xfrm>
          <a:prstGeom prst="rect">
            <a:avLst/>
          </a:prstGeom>
        </p:spPr>
      </p:pic>
      <p:pic>
        <p:nvPicPr>
          <p:cNvPr id="16" name="Picture 15">
            <a:extLst>
              <a:ext uri="{FF2B5EF4-FFF2-40B4-BE49-F238E27FC236}">
                <a16:creationId xmlns:a16="http://schemas.microsoft.com/office/drawing/2014/main" id="{37D8A2EA-0827-322A-391F-3F33DC40ADC5}"/>
              </a:ext>
            </a:extLst>
          </p:cNvPr>
          <p:cNvPicPr>
            <a:picLocks noChangeAspect="1"/>
          </p:cNvPicPr>
          <p:nvPr/>
        </p:nvPicPr>
        <p:blipFill>
          <a:blip r:embed="rId5"/>
          <a:stretch>
            <a:fillRect/>
          </a:stretch>
        </p:blipFill>
        <p:spPr>
          <a:xfrm>
            <a:off x="8559162" y="4630356"/>
            <a:ext cx="4002128" cy="2241712"/>
          </a:xfrm>
          <a:prstGeom prst="rect">
            <a:avLst/>
          </a:prstGeom>
        </p:spPr>
      </p:pic>
      <p:sp>
        <p:nvSpPr>
          <p:cNvPr id="19" name="TextBox 18">
            <a:extLst>
              <a:ext uri="{FF2B5EF4-FFF2-40B4-BE49-F238E27FC236}">
                <a16:creationId xmlns:a16="http://schemas.microsoft.com/office/drawing/2014/main" id="{DA8541C8-D3EC-3AAF-BCDB-E83C6F72F57D}"/>
              </a:ext>
            </a:extLst>
          </p:cNvPr>
          <p:cNvSpPr txBox="1"/>
          <p:nvPr/>
        </p:nvSpPr>
        <p:spPr>
          <a:xfrm>
            <a:off x="9515255" y="593029"/>
            <a:ext cx="3182112" cy="584775"/>
          </a:xfrm>
          <a:prstGeom prst="rect">
            <a:avLst/>
          </a:prstGeom>
          <a:noFill/>
        </p:spPr>
        <p:txBody>
          <a:bodyPr wrap="square" rtlCol="0">
            <a:spAutoFit/>
          </a:bodyPr>
          <a:lstStyle/>
          <a:p>
            <a:r>
              <a:rPr lang="en-CA" sz="3200" dirty="0">
                <a:solidFill>
                  <a:srgbClr val="AF3B42"/>
                </a:solidFill>
                <a:latin typeface="Segoe UI Black" panose="020B0A02040204020203" pitchFamily="34" charset="0"/>
                <a:ea typeface="Segoe UI Black" panose="020B0A02040204020203" pitchFamily="34" charset="0"/>
              </a:rPr>
              <a:t>Grade 12</a:t>
            </a:r>
          </a:p>
        </p:txBody>
      </p:sp>
      <p:sp>
        <p:nvSpPr>
          <p:cNvPr id="20" name="TextBox 19">
            <a:extLst>
              <a:ext uri="{FF2B5EF4-FFF2-40B4-BE49-F238E27FC236}">
                <a16:creationId xmlns:a16="http://schemas.microsoft.com/office/drawing/2014/main" id="{4C01D639-0798-2A46-086C-19B00927012C}"/>
              </a:ext>
            </a:extLst>
          </p:cNvPr>
          <p:cNvSpPr txBox="1"/>
          <p:nvPr/>
        </p:nvSpPr>
        <p:spPr>
          <a:xfrm>
            <a:off x="9683650" y="3755024"/>
            <a:ext cx="3182112" cy="584775"/>
          </a:xfrm>
          <a:prstGeom prst="rect">
            <a:avLst/>
          </a:prstGeom>
          <a:noFill/>
        </p:spPr>
        <p:txBody>
          <a:bodyPr wrap="square" rtlCol="0">
            <a:spAutoFit/>
          </a:bodyPr>
          <a:lstStyle/>
          <a:p>
            <a:r>
              <a:rPr lang="en-CA" sz="3200" b="1" dirty="0">
                <a:solidFill>
                  <a:srgbClr val="AF3B42"/>
                </a:solidFill>
                <a:latin typeface="Segoe UI Black" panose="020B0A02040204020203" pitchFamily="34" charset="0"/>
                <a:ea typeface="Segoe UI Black" panose="020B0A02040204020203" pitchFamily="34" charset="0"/>
              </a:rPr>
              <a:t>Grade 7 - 10</a:t>
            </a:r>
          </a:p>
        </p:txBody>
      </p:sp>
      <p:sp>
        <p:nvSpPr>
          <p:cNvPr id="18" name="TextBox 17">
            <a:extLst>
              <a:ext uri="{FF2B5EF4-FFF2-40B4-BE49-F238E27FC236}">
                <a16:creationId xmlns:a16="http://schemas.microsoft.com/office/drawing/2014/main" id="{49CC81ED-52FE-972F-1683-A805FCE91898}"/>
              </a:ext>
            </a:extLst>
          </p:cNvPr>
          <p:cNvSpPr txBox="1"/>
          <p:nvPr/>
        </p:nvSpPr>
        <p:spPr>
          <a:xfrm>
            <a:off x="1022359" y="5212547"/>
            <a:ext cx="3182112" cy="584775"/>
          </a:xfrm>
          <a:prstGeom prst="rect">
            <a:avLst/>
          </a:prstGeom>
          <a:noFill/>
        </p:spPr>
        <p:txBody>
          <a:bodyPr wrap="square" rtlCol="0">
            <a:spAutoFit/>
          </a:bodyPr>
          <a:lstStyle/>
          <a:p>
            <a:r>
              <a:rPr lang="en-CA" sz="3200" dirty="0">
                <a:solidFill>
                  <a:srgbClr val="AF3B42"/>
                </a:solidFill>
                <a:latin typeface="Segoe UI Black" panose="020B0A02040204020203" pitchFamily="34" charset="0"/>
                <a:ea typeface="Segoe UI Black" panose="020B0A02040204020203" pitchFamily="34" charset="0"/>
              </a:rPr>
              <a:t>Grade 9</a:t>
            </a:r>
          </a:p>
        </p:txBody>
      </p:sp>
      <p:sp>
        <p:nvSpPr>
          <p:cNvPr id="21" name="TextBox 20">
            <a:extLst>
              <a:ext uri="{FF2B5EF4-FFF2-40B4-BE49-F238E27FC236}">
                <a16:creationId xmlns:a16="http://schemas.microsoft.com/office/drawing/2014/main" id="{40C8B26B-9AA6-862A-41CD-86BB76A8F8F8}"/>
              </a:ext>
            </a:extLst>
          </p:cNvPr>
          <p:cNvSpPr txBox="1"/>
          <p:nvPr/>
        </p:nvSpPr>
        <p:spPr>
          <a:xfrm>
            <a:off x="9255620" y="6194030"/>
            <a:ext cx="3182112" cy="584775"/>
          </a:xfrm>
          <a:prstGeom prst="rect">
            <a:avLst/>
          </a:prstGeom>
          <a:noFill/>
        </p:spPr>
        <p:txBody>
          <a:bodyPr wrap="square" rtlCol="0">
            <a:spAutoFit/>
          </a:bodyPr>
          <a:lstStyle/>
          <a:p>
            <a:r>
              <a:rPr lang="en-CA" sz="3200" b="1" dirty="0">
                <a:solidFill>
                  <a:srgbClr val="AF3B42"/>
                </a:solidFill>
                <a:latin typeface="Segoe UI Black" panose="020B0A02040204020203" pitchFamily="34" charset="0"/>
                <a:ea typeface="Segoe UI Black" panose="020B0A02040204020203" pitchFamily="34" charset="0"/>
              </a:rPr>
              <a:t>Grade 11 - 12</a:t>
            </a:r>
          </a:p>
        </p:txBody>
      </p:sp>
      <p:sp>
        <p:nvSpPr>
          <p:cNvPr id="17" name="TextBox 16">
            <a:extLst>
              <a:ext uri="{FF2B5EF4-FFF2-40B4-BE49-F238E27FC236}">
                <a16:creationId xmlns:a16="http://schemas.microsoft.com/office/drawing/2014/main" id="{366FA6AE-8576-9231-7441-9D29E136A06D}"/>
              </a:ext>
            </a:extLst>
          </p:cNvPr>
          <p:cNvSpPr txBox="1"/>
          <p:nvPr/>
        </p:nvSpPr>
        <p:spPr>
          <a:xfrm>
            <a:off x="809259" y="2883568"/>
            <a:ext cx="3182112" cy="584775"/>
          </a:xfrm>
          <a:prstGeom prst="rect">
            <a:avLst/>
          </a:prstGeom>
          <a:noFill/>
        </p:spPr>
        <p:txBody>
          <a:bodyPr wrap="square" rtlCol="0">
            <a:spAutoFit/>
          </a:bodyPr>
          <a:lstStyle/>
          <a:p>
            <a:r>
              <a:rPr lang="en-CA" sz="3200" dirty="0">
                <a:solidFill>
                  <a:srgbClr val="AF3B42"/>
                </a:solidFill>
                <a:latin typeface="Segoe UI Black" panose="020B0A02040204020203" pitchFamily="34" charset="0"/>
                <a:ea typeface="Segoe UI Black" panose="020B0A02040204020203" pitchFamily="34" charset="0"/>
              </a:rPr>
              <a:t>Grade 6</a:t>
            </a:r>
          </a:p>
        </p:txBody>
      </p:sp>
      <p:grpSp>
        <p:nvGrpSpPr>
          <p:cNvPr id="23" name="Group 22">
            <a:extLst>
              <a:ext uri="{FF2B5EF4-FFF2-40B4-BE49-F238E27FC236}">
                <a16:creationId xmlns:a16="http://schemas.microsoft.com/office/drawing/2014/main" id="{B22986E5-67D8-21B4-7AC4-5311C054E520}"/>
              </a:ext>
            </a:extLst>
          </p:cNvPr>
          <p:cNvGrpSpPr/>
          <p:nvPr/>
        </p:nvGrpSpPr>
        <p:grpSpPr>
          <a:xfrm>
            <a:off x="2540668" y="-86057"/>
            <a:ext cx="7110664" cy="7030112"/>
            <a:chOff x="8795315" y="943319"/>
            <a:chExt cx="3168315" cy="2978976"/>
          </a:xfrm>
        </p:grpSpPr>
        <p:sp>
          <p:nvSpPr>
            <p:cNvPr id="24" name="Oval 23">
              <a:extLst>
                <a:ext uri="{FF2B5EF4-FFF2-40B4-BE49-F238E27FC236}">
                  <a16:creationId xmlns:a16="http://schemas.microsoft.com/office/drawing/2014/main" id="{6CDC8109-E66E-C6F3-9445-7246212F26FD}"/>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9A6079A-D970-F9DD-B953-8818590C46F2}"/>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4" name="Rectangle 43">
            <a:extLst>
              <a:ext uri="{FF2B5EF4-FFF2-40B4-BE49-F238E27FC236}">
                <a16:creationId xmlns:a16="http://schemas.microsoft.com/office/drawing/2014/main" id="{15ABFC66-EAB6-44D0-1EB7-271E946F150B}"/>
              </a:ext>
            </a:extLst>
          </p:cNvPr>
          <p:cNvSpPr/>
          <p:nvPr/>
        </p:nvSpPr>
        <p:spPr>
          <a:xfrm>
            <a:off x="90201" y="19803"/>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A2557DBE-E7D6-A0E1-FB25-7478763F1833}"/>
              </a:ext>
            </a:extLst>
          </p:cNvPr>
          <p:cNvSpPr txBox="1"/>
          <p:nvPr/>
        </p:nvSpPr>
        <p:spPr>
          <a:xfrm>
            <a:off x="3777857" y="2292262"/>
            <a:ext cx="4781305" cy="3416320"/>
          </a:xfrm>
          <a:prstGeom prst="rect">
            <a:avLst/>
          </a:prstGeom>
          <a:noFill/>
        </p:spPr>
        <p:txBody>
          <a:bodyPr wrap="square" rtlCol="0">
            <a:spAutoFit/>
          </a:bodyPr>
          <a:lstStyle/>
          <a:p>
            <a:pPr algn="ctr"/>
            <a:r>
              <a:rPr lang="en-CA" sz="2400" dirty="0">
                <a:solidFill>
                  <a:srgbClr val="264059"/>
                </a:solidFill>
                <a:latin typeface="Segoe UI Variable Small Semibol" pitchFamily="2" charset="0"/>
              </a:rPr>
              <a:t>Easy-to-use lesson plans have been created:  it’s time to implement them in the classroom. </a:t>
            </a:r>
            <a:br>
              <a:rPr lang="en-CA" sz="2400" dirty="0">
                <a:solidFill>
                  <a:srgbClr val="264059"/>
                </a:solidFill>
                <a:latin typeface="Segoe UI Variable Small Semibol" pitchFamily="2" charset="0"/>
              </a:rPr>
            </a:br>
            <a:br>
              <a:rPr lang="en-CA" sz="2400" dirty="0">
                <a:solidFill>
                  <a:srgbClr val="264059"/>
                </a:solidFill>
                <a:latin typeface="Segoe UI Variable Small Semibol" pitchFamily="2" charset="0"/>
              </a:rPr>
            </a:br>
            <a:r>
              <a:rPr lang="en-CA" sz="2400" dirty="0">
                <a:solidFill>
                  <a:srgbClr val="264059"/>
                </a:solidFill>
                <a:latin typeface="Segoe UI Variable Small Semibol" pitchFamily="2" charset="0"/>
              </a:rPr>
              <a:t>Teaching conferences, outreach, and media will help us reach many teachers across the province and country. </a:t>
            </a:r>
          </a:p>
        </p:txBody>
      </p:sp>
      <p:sp>
        <p:nvSpPr>
          <p:cNvPr id="12" name="TextBox 11">
            <a:extLst>
              <a:ext uri="{FF2B5EF4-FFF2-40B4-BE49-F238E27FC236}">
                <a16:creationId xmlns:a16="http://schemas.microsoft.com/office/drawing/2014/main" id="{1D7B2BC8-FA89-F57F-3D83-62EDECBCE04D}"/>
              </a:ext>
            </a:extLst>
          </p:cNvPr>
          <p:cNvSpPr txBox="1"/>
          <p:nvPr/>
        </p:nvSpPr>
        <p:spPr>
          <a:xfrm>
            <a:off x="91820" y="706562"/>
            <a:ext cx="12100180" cy="1015663"/>
          </a:xfrm>
          <a:prstGeom prst="rect">
            <a:avLst/>
          </a:prstGeom>
          <a:noFill/>
        </p:spPr>
        <p:txBody>
          <a:bodyPr wrap="square" rtlCol="0">
            <a:spAutoFit/>
          </a:bodyPr>
          <a:lstStyle/>
          <a:p>
            <a:pPr algn="ctr"/>
            <a:r>
              <a:rPr lang="en-CA" sz="6000" dirty="0">
                <a:solidFill>
                  <a:srgbClr val="AF3B42"/>
                </a:solidFill>
                <a:latin typeface="Segoe UI Black" panose="020B0A02040204020203" pitchFamily="34" charset="0"/>
                <a:ea typeface="Segoe UI Black" panose="020B0A02040204020203" pitchFamily="34" charset="0"/>
              </a:rPr>
              <a:t>Next Steps</a:t>
            </a:r>
          </a:p>
        </p:txBody>
      </p:sp>
    </p:spTree>
    <p:extLst>
      <p:ext uri="{BB962C8B-B14F-4D97-AF65-F5344CB8AC3E}">
        <p14:creationId xmlns:p14="http://schemas.microsoft.com/office/powerpoint/2010/main" val="279987979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35823E-CC41-F9C2-21A0-A153C2B904A6}"/>
              </a:ext>
            </a:extLst>
          </p:cNvPr>
          <p:cNvSpPr txBox="1"/>
          <p:nvPr/>
        </p:nvSpPr>
        <p:spPr>
          <a:xfrm>
            <a:off x="3123673" y="-4382298"/>
            <a:ext cx="5152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Table of contents??</a:t>
            </a:r>
          </a:p>
        </p:txBody>
      </p:sp>
      <p:sp>
        <p:nvSpPr>
          <p:cNvPr id="3" name="Rectangle 2">
            <a:extLst>
              <a:ext uri="{FF2B5EF4-FFF2-40B4-BE49-F238E27FC236}">
                <a16:creationId xmlns:a16="http://schemas.microsoft.com/office/drawing/2014/main" id="{722623FB-D36E-7535-1394-2F5BF67A79F1}"/>
              </a:ext>
            </a:extLst>
          </p:cNvPr>
          <p:cNvSpPr/>
          <p:nvPr/>
        </p:nvSpPr>
        <p:spPr>
          <a:xfrm>
            <a:off x="2925615" y="1957434"/>
            <a:ext cx="5790605" cy="3884012"/>
          </a:xfrm>
          <a:prstGeom prst="rect">
            <a:avLst/>
          </a:prstGeom>
          <a:solidFill>
            <a:srgbClr val="264059"/>
          </a:solidFill>
          <a:ln>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FED91F86-C8FB-8DDB-52DF-7BDF1270F638}"/>
              </a:ext>
            </a:extLst>
          </p:cNvPr>
          <p:cNvSpPr txBox="1"/>
          <p:nvPr/>
        </p:nvSpPr>
        <p:spPr>
          <a:xfrm>
            <a:off x="3985713" y="3185564"/>
            <a:ext cx="5967662" cy="1569660"/>
          </a:xfrm>
          <a:prstGeom prst="rect">
            <a:avLst/>
          </a:prstGeom>
          <a:noFill/>
        </p:spPr>
        <p:txBody>
          <a:bodyPr wrap="square" rtlCol="0">
            <a:spAutoFit/>
          </a:bodyPr>
          <a:lstStyle/>
          <a:p>
            <a:r>
              <a:rPr lang="en-CA" sz="4800">
                <a:ln w="19050">
                  <a:solidFill>
                    <a:srgbClr val="D0FCE2"/>
                  </a:solidFill>
                </a:ln>
                <a:solidFill>
                  <a:srgbClr val="5A8394"/>
                </a:solidFill>
                <a:latin typeface="Aharoni" panose="02010803020104030203" pitchFamily="2" charset="-79"/>
                <a:cs typeface="Aharoni" panose="02010803020104030203" pitchFamily="2" charset="-79"/>
              </a:rPr>
              <a:t>Questions &amp;</a:t>
            </a:r>
          </a:p>
          <a:p>
            <a:r>
              <a:rPr lang="en-CA" sz="4800">
                <a:ln w="19050">
                  <a:solidFill>
                    <a:srgbClr val="D0FCE2"/>
                  </a:solidFill>
                </a:ln>
                <a:solidFill>
                  <a:srgbClr val="5A8394"/>
                </a:solidFill>
                <a:latin typeface="Aharoni" panose="02010803020104030203" pitchFamily="2" charset="-79"/>
                <a:cs typeface="Aharoni" panose="02010803020104030203" pitchFamily="2" charset="-79"/>
              </a:rPr>
              <a:t>Thank you!</a:t>
            </a:r>
          </a:p>
        </p:txBody>
      </p:sp>
      <p:grpSp>
        <p:nvGrpSpPr>
          <p:cNvPr id="45" name="Group 44">
            <a:extLst>
              <a:ext uri="{FF2B5EF4-FFF2-40B4-BE49-F238E27FC236}">
                <a16:creationId xmlns:a16="http://schemas.microsoft.com/office/drawing/2014/main" id="{0FE68A9F-6195-F01C-A205-A561D64E9B34}"/>
              </a:ext>
            </a:extLst>
          </p:cNvPr>
          <p:cNvGrpSpPr/>
          <p:nvPr/>
        </p:nvGrpSpPr>
        <p:grpSpPr>
          <a:xfrm>
            <a:off x="8795315" y="943319"/>
            <a:ext cx="3168315" cy="2978976"/>
            <a:chOff x="8795315" y="943319"/>
            <a:chExt cx="3168315" cy="2978976"/>
          </a:xfrm>
        </p:grpSpPr>
        <p:sp>
          <p:nvSpPr>
            <p:cNvPr id="8" name="Oval 7">
              <a:extLst>
                <a:ext uri="{FF2B5EF4-FFF2-40B4-BE49-F238E27FC236}">
                  <a16:creationId xmlns:a16="http://schemas.microsoft.com/office/drawing/2014/main" id="{DE0316A5-648E-51AD-49BF-2976621C0C4C}"/>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4C1D0481-5133-8DF9-AF6E-CE54FDF308A5}"/>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Oval 9">
            <a:extLst>
              <a:ext uri="{FF2B5EF4-FFF2-40B4-BE49-F238E27FC236}">
                <a16:creationId xmlns:a16="http://schemas.microsoft.com/office/drawing/2014/main" id="{4580B712-E025-854F-E397-56FE7048965C}"/>
              </a:ext>
            </a:extLst>
          </p:cNvPr>
          <p:cNvSpPr/>
          <p:nvPr/>
        </p:nvSpPr>
        <p:spPr>
          <a:xfrm>
            <a:off x="-755054" y="4280735"/>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a:extLst>
              <a:ext uri="{FF2B5EF4-FFF2-40B4-BE49-F238E27FC236}">
                <a16:creationId xmlns:a16="http://schemas.microsoft.com/office/drawing/2014/main" id="{40FE4A9B-43BD-F266-5155-5601A00F7C86}"/>
              </a:ext>
            </a:extLst>
          </p:cNvPr>
          <p:cNvSpPr/>
          <p:nvPr/>
        </p:nvSpPr>
        <p:spPr>
          <a:xfrm>
            <a:off x="-577997" y="4450258"/>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4" name="Group 13">
            <a:extLst>
              <a:ext uri="{FF2B5EF4-FFF2-40B4-BE49-F238E27FC236}">
                <a16:creationId xmlns:a16="http://schemas.microsoft.com/office/drawing/2014/main" id="{EA4F1573-3306-36BD-DB6E-6F897CF6E03F}"/>
              </a:ext>
            </a:extLst>
          </p:cNvPr>
          <p:cNvGrpSpPr/>
          <p:nvPr/>
        </p:nvGrpSpPr>
        <p:grpSpPr>
          <a:xfrm>
            <a:off x="8424647" y="5126831"/>
            <a:ext cx="3168315" cy="2978976"/>
            <a:chOff x="6129371" y="3110034"/>
            <a:chExt cx="3168315" cy="2978976"/>
          </a:xfrm>
        </p:grpSpPr>
        <p:sp>
          <p:nvSpPr>
            <p:cNvPr id="12" name="Oval 11">
              <a:extLst>
                <a:ext uri="{FF2B5EF4-FFF2-40B4-BE49-F238E27FC236}">
                  <a16:creationId xmlns:a16="http://schemas.microsoft.com/office/drawing/2014/main" id="{B6F2C96A-117B-29FE-7626-203C5425BF56}"/>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a:extLst>
                <a:ext uri="{FF2B5EF4-FFF2-40B4-BE49-F238E27FC236}">
                  <a16:creationId xmlns:a16="http://schemas.microsoft.com/office/drawing/2014/main" id="{D3EF52D4-0601-C80D-DD40-AD12CD5B3485}"/>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5" name="Group 14">
            <a:extLst>
              <a:ext uri="{FF2B5EF4-FFF2-40B4-BE49-F238E27FC236}">
                <a16:creationId xmlns:a16="http://schemas.microsoft.com/office/drawing/2014/main" id="{913B6F74-ABAC-26E2-A69F-5B8C064DB8DE}"/>
              </a:ext>
            </a:extLst>
          </p:cNvPr>
          <p:cNvGrpSpPr/>
          <p:nvPr/>
        </p:nvGrpSpPr>
        <p:grpSpPr>
          <a:xfrm>
            <a:off x="10713764" y="-723966"/>
            <a:ext cx="1701749" cy="1724655"/>
            <a:chOff x="6129371" y="3110034"/>
            <a:chExt cx="3168315" cy="2978976"/>
          </a:xfrm>
        </p:grpSpPr>
        <p:sp>
          <p:nvSpPr>
            <p:cNvPr id="16" name="Oval 15">
              <a:extLst>
                <a:ext uri="{FF2B5EF4-FFF2-40B4-BE49-F238E27FC236}">
                  <a16:creationId xmlns:a16="http://schemas.microsoft.com/office/drawing/2014/main" id="{6AA0D516-E53B-50A9-1FE2-01529A1B42F6}"/>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Oval 16">
              <a:extLst>
                <a:ext uri="{FF2B5EF4-FFF2-40B4-BE49-F238E27FC236}">
                  <a16:creationId xmlns:a16="http://schemas.microsoft.com/office/drawing/2014/main" id="{F9B56930-E6A5-9A39-6D60-31D73F6A7CA0}"/>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86897016-62E9-14B6-DD37-A0CDFC90D64C}"/>
              </a:ext>
            </a:extLst>
          </p:cNvPr>
          <p:cNvGrpSpPr/>
          <p:nvPr/>
        </p:nvGrpSpPr>
        <p:grpSpPr>
          <a:xfrm>
            <a:off x="9474743" y="3970395"/>
            <a:ext cx="957265" cy="950495"/>
            <a:chOff x="6129371" y="3110034"/>
            <a:chExt cx="3168315" cy="2978976"/>
          </a:xfrm>
        </p:grpSpPr>
        <p:sp>
          <p:nvSpPr>
            <p:cNvPr id="19" name="Oval 18">
              <a:extLst>
                <a:ext uri="{FF2B5EF4-FFF2-40B4-BE49-F238E27FC236}">
                  <a16:creationId xmlns:a16="http://schemas.microsoft.com/office/drawing/2014/main" id="{484AD6E5-8CA4-AE75-ACDE-AB76664D07D9}"/>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7286D75B-BE42-9103-E62B-D39EC4BBDEED}"/>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1" name="Group 20">
            <a:extLst>
              <a:ext uri="{FF2B5EF4-FFF2-40B4-BE49-F238E27FC236}">
                <a16:creationId xmlns:a16="http://schemas.microsoft.com/office/drawing/2014/main" id="{E68F2CA6-8048-0465-5413-75DFC099BFCA}"/>
              </a:ext>
            </a:extLst>
          </p:cNvPr>
          <p:cNvGrpSpPr/>
          <p:nvPr/>
        </p:nvGrpSpPr>
        <p:grpSpPr>
          <a:xfrm>
            <a:off x="-113311" y="2212310"/>
            <a:ext cx="957265" cy="950495"/>
            <a:chOff x="6129371" y="3110034"/>
            <a:chExt cx="3168315" cy="2978976"/>
          </a:xfrm>
        </p:grpSpPr>
        <p:sp>
          <p:nvSpPr>
            <p:cNvPr id="22" name="Oval 21">
              <a:extLst>
                <a:ext uri="{FF2B5EF4-FFF2-40B4-BE49-F238E27FC236}">
                  <a16:creationId xmlns:a16="http://schemas.microsoft.com/office/drawing/2014/main" id="{81310F9D-D8E6-F0AD-EC9E-2843AAE5C4BC}"/>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C5D9869D-AF1B-9D8B-D705-0A1EEC4E48A3}"/>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FF2A5F12-D39F-DE6F-287F-646FF8C8E676}"/>
              </a:ext>
            </a:extLst>
          </p:cNvPr>
          <p:cNvGrpSpPr/>
          <p:nvPr/>
        </p:nvGrpSpPr>
        <p:grpSpPr>
          <a:xfrm>
            <a:off x="3009810" y="166873"/>
            <a:ext cx="957265" cy="950495"/>
            <a:chOff x="6129371" y="3110034"/>
            <a:chExt cx="3168315" cy="2978976"/>
          </a:xfrm>
        </p:grpSpPr>
        <p:sp>
          <p:nvSpPr>
            <p:cNvPr id="25" name="Oval 24">
              <a:extLst>
                <a:ext uri="{FF2B5EF4-FFF2-40B4-BE49-F238E27FC236}">
                  <a16:creationId xmlns:a16="http://schemas.microsoft.com/office/drawing/2014/main" id="{DD5AFFC9-1729-11C7-A9A9-4ADF1F9D9AEB}"/>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Oval 25">
              <a:extLst>
                <a:ext uri="{FF2B5EF4-FFF2-40B4-BE49-F238E27FC236}">
                  <a16:creationId xmlns:a16="http://schemas.microsoft.com/office/drawing/2014/main" id="{CF031DFF-E273-8710-3CCD-A99D5760D74E}"/>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 name="Group 26">
            <a:extLst>
              <a:ext uri="{FF2B5EF4-FFF2-40B4-BE49-F238E27FC236}">
                <a16:creationId xmlns:a16="http://schemas.microsoft.com/office/drawing/2014/main" id="{5EFFEB4E-8570-E15B-D85D-5A8C9DAC707F}"/>
              </a:ext>
            </a:extLst>
          </p:cNvPr>
          <p:cNvGrpSpPr/>
          <p:nvPr/>
        </p:nvGrpSpPr>
        <p:grpSpPr>
          <a:xfrm>
            <a:off x="2627055" y="6141072"/>
            <a:ext cx="957265" cy="950495"/>
            <a:chOff x="6129371" y="3110034"/>
            <a:chExt cx="3168315" cy="2978976"/>
          </a:xfrm>
        </p:grpSpPr>
        <p:sp>
          <p:nvSpPr>
            <p:cNvPr id="28" name="Oval 27">
              <a:extLst>
                <a:ext uri="{FF2B5EF4-FFF2-40B4-BE49-F238E27FC236}">
                  <a16:creationId xmlns:a16="http://schemas.microsoft.com/office/drawing/2014/main" id="{F41D5972-D8D5-43B2-2545-A8D735964F6C}"/>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Oval 28">
              <a:extLst>
                <a:ext uri="{FF2B5EF4-FFF2-40B4-BE49-F238E27FC236}">
                  <a16:creationId xmlns:a16="http://schemas.microsoft.com/office/drawing/2014/main" id="{DF16FF88-85B1-6C40-15CD-BE7DD4425711}"/>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BD93C656-0638-43A1-B4EC-69BE8C71C0E4}"/>
              </a:ext>
            </a:extLst>
          </p:cNvPr>
          <p:cNvGrpSpPr/>
          <p:nvPr/>
        </p:nvGrpSpPr>
        <p:grpSpPr>
          <a:xfrm>
            <a:off x="10955019" y="4281503"/>
            <a:ext cx="957265" cy="950495"/>
            <a:chOff x="6129371" y="3110034"/>
            <a:chExt cx="3168315" cy="2978976"/>
          </a:xfrm>
        </p:grpSpPr>
        <p:sp>
          <p:nvSpPr>
            <p:cNvPr id="31" name="Oval 30">
              <a:extLst>
                <a:ext uri="{FF2B5EF4-FFF2-40B4-BE49-F238E27FC236}">
                  <a16:creationId xmlns:a16="http://schemas.microsoft.com/office/drawing/2014/main" id="{4E5925C7-18C8-AF4B-D13D-38DABBFDE7D6}"/>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Oval 31">
              <a:extLst>
                <a:ext uri="{FF2B5EF4-FFF2-40B4-BE49-F238E27FC236}">
                  <a16:creationId xmlns:a16="http://schemas.microsoft.com/office/drawing/2014/main" id="{790AD8BF-1B30-6768-9AE0-B0D6E4F30DD5}"/>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6C24BF7C-16B3-F694-C2AD-DB95910280FB}"/>
              </a:ext>
            </a:extLst>
          </p:cNvPr>
          <p:cNvGrpSpPr/>
          <p:nvPr/>
        </p:nvGrpSpPr>
        <p:grpSpPr>
          <a:xfrm>
            <a:off x="6983811" y="172929"/>
            <a:ext cx="1540658" cy="1555132"/>
            <a:chOff x="6129371" y="3110034"/>
            <a:chExt cx="3168315" cy="2978976"/>
          </a:xfrm>
        </p:grpSpPr>
        <p:sp>
          <p:nvSpPr>
            <p:cNvPr id="34" name="Oval 33">
              <a:extLst>
                <a:ext uri="{FF2B5EF4-FFF2-40B4-BE49-F238E27FC236}">
                  <a16:creationId xmlns:a16="http://schemas.microsoft.com/office/drawing/2014/main" id="{37F44102-8B2E-0447-8CBD-B55121FB2077}"/>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B6601320-DD74-7634-4E99-2C72C6B5C26E}"/>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6" name="Group 35">
            <a:extLst>
              <a:ext uri="{FF2B5EF4-FFF2-40B4-BE49-F238E27FC236}">
                <a16:creationId xmlns:a16="http://schemas.microsoft.com/office/drawing/2014/main" id="{4386B0F3-D996-21A4-0CFB-88FE1D4B5F9F}"/>
              </a:ext>
            </a:extLst>
          </p:cNvPr>
          <p:cNvGrpSpPr/>
          <p:nvPr/>
        </p:nvGrpSpPr>
        <p:grpSpPr>
          <a:xfrm>
            <a:off x="887003" y="2432806"/>
            <a:ext cx="1540658" cy="1555132"/>
            <a:chOff x="6129371" y="3110034"/>
            <a:chExt cx="3168315" cy="2978976"/>
          </a:xfrm>
        </p:grpSpPr>
        <p:sp>
          <p:nvSpPr>
            <p:cNvPr id="37" name="Oval 36">
              <a:extLst>
                <a:ext uri="{FF2B5EF4-FFF2-40B4-BE49-F238E27FC236}">
                  <a16:creationId xmlns:a16="http://schemas.microsoft.com/office/drawing/2014/main" id="{7A752727-C5E3-9950-9D9A-14A6FFF3279E}"/>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D9F59C58-0EC7-C460-050B-437367943A78}"/>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9" name="Group 38">
            <a:extLst>
              <a:ext uri="{FF2B5EF4-FFF2-40B4-BE49-F238E27FC236}">
                <a16:creationId xmlns:a16="http://schemas.microsoft.com/office/drawing/2014/main" id="{6B25935A-745D-D9D4-BA97-DE41B0405E8D}"/>
              </a:ext>
            </a:extLst>
          </p:cNvPr>
          <p:cNvGrpSpPr/>
          <p:nvPr/>
        </p:nvGrpSpPr>
        <p:grpSpPr>
          <a:xfrm>
            <a:off x="-577997" y="-1008490"/>
            <a:ext cx="3168315" cy="2978976"/>
            <a:chOff x="6129371" y="3110034"/>
            <a:chExt cx="3168315" cy="2978976"/>
          </a:xfrm>
        </p:grpSpPr>
        <p:sp>
          <p:nvSpPr>
            <p:cNvPr id="40" name="Oval 39">
              <a:extLst>
                <a:ext uri="{FF2B5EF4-FFF2-40B4-BE49-F238E27FC236}">
                  <a16:creationId xmlns:a16="http://schemas.microsoft.com/office/drawing/2014/main" id="{39933C4A-8A94-E1D7-A904-12A48BC1ACA4}"/>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Oval 40">
              <a:extLst>
                <a:ext uri="{FF2B5EF4-FFF2-40B4-BE49-F238E27FC236}">
                  <a16:creationId xmlns:a16="http://schemas.microsoft.com/office/drawing/2014/main" id="{1A9AA749-46BD-FE48-D395-1FBF9FFB8199}"/>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a:extLst>
              <a:ext uri="{FF2B5EF4-FFF2-40B4-BE49-F238E27FC236}">
                <a16:creationId xmlns:a16="http://schemas.microsoft.com/office/drawing/2014/main" id="{A268FC02-803E-FBD6-BA96-5DA8656146E3}"/>
              </a:ext>
            </a:extLst>
          </p:cNvPr>
          <p:cNvGrpSpPr/>
          <p:nvPr/>
        </p:nvGrpSpPr>
        <p:grpSpPr>
          <a:xfrm>
            <a:off x="8858374" y="-100464"/>
            <a:ext cx="957265" cy="950495"/>
            <a:chOff x="6129371" y="3110034"/>
            <a:chExt cx="3168315" cy="2978976"/>
          </a:xfrm>
        </p:grpSpPr>
        <p:sp>
          <p:nvSpPr>
            <p:cNvPr id="42" name="Oval 41">
              <a:extLst>
                <a:ext uri="{FF2B5EF4-FFF2-40B4-BE49-F238E27FC236}">
                  <a16:creationId xmlns:a16="http://schemas.microsoft.com/office/drawing/2014/main" id="{ECBC3B5D-B26C-6BDE-103C-18868246B51C}"/>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88A15A1B-4E92-F79D-F590-26DD100CE7C6}"/>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4" name="Group 43">
            <a:extLst>
              <a:ext uri="{FF2B5EF4-FFF2-40B4-BE49-F238E27FC236}">
                <a16:creationId xmlns:a16="http://schemas.microsoft.com/office/drawing/2014/main" id="{75034DBC-05A3-9021-5085-B642FB1F8EAC}"/>
              </a:ext>
            </a:extLst>
          </p:cNvPr>
          <p:cNvGrpSpPr/>
          <p:nvPr/>
        </p:nvGrpSpPr>
        <p:grpSpPr>
          <a:xfrm>
            <a:off x="4146600" y="5300393"/>
            <a:ext cx="957265" cy="950495"/>
            <a:chOff x="6129371" y="3110034"/>
            <a:chExt cx="3168315" cy="2978976"/>
          </a:xfrm>
        </p:grpSpPr>
        <p:sp>
          <p:nvSpPr>
            <p:cNvPr id="46" name="Oval 45">
              <a:extLst>
                <a:ext uri="{FF2B5EF4-FFF2-40B4-BE49-F238E27FC236}">
                  <a16:creationId xmlns:a16="http://schemas.microsoft.com/office/drawing/2014/main" id="{3595A045-843F-464C-AC9A-09B7DCAA0EDC}"/>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28F0BED4-F01C-FCB2-EFF9-1DD43ACA5648}"/>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8" name="Group 47">
            <a:extLst>
              <a:ext uri="{FF2B5EF4-FFF2-40B4-BE49-F238E27FC236}">
                <a16:creationId xmlns:a16="http://schemas.microsoft.com/office/drawing/2014/main" id="{F52D0123-1349-80F4-30F2-DD8CF355596D}"/>
              </a:ext>
            </a:extLst>
          </p:cNvPr>
          <p:cNvGrpSpPr/>
          <p:nvPr/>
        </p:nvGrpSpPr>
        <p:grpSpPr>
          <a:xfrm>
            <a:off x="6065494" y="5272814"/>
            <a:ext cx="1540658" cy="1555132"/>
            <a:chOff x="6129371" y="3110034"/>
            <a:chExt cx="3168315" cy="2978976"/>
          </a:xfrm>
        </p:grpSpPr>
        <p:sp>
          <p:nvSpPr>
            <p:cNvPr id="49" name="Oval 48">
              <a:extLst>
                <a:ext uri="{FF2B5EF4-FFF2-40B4-BE49-F238E27FC236}">
                  <a16:creationId xmlns:a16="http://schemas.microsoft.com/office/drawing/2014/main" id="{0048102B-9084-56A8-C978-692C3027FFF1}"/>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a:extLst>
                <a:ext uri="{FF2B5EF4-FFF2-40B4-BE49-F238E27FC236}">
                  <a16:creationId xmlns:a16="http://schemas.microsoft.com/office/drawing/2014/main" id="{2DF98EE1-27E0-2F6F-AA48-1C72477A0336}"/>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1" name="Group 50">
            <a:extLst>
              <a:ext uri="{FF2B5EF4-FFF2-40B4-BE49-F238E27FC236}">
                <a16:creationId xmlns:a16="http://schemas.microsoft.com/office/drawing/2014/main" id="{A8CB026E-9EBC-B7E0-92C1-6031C2DB5FAE}"/>
              </a:ext>
            </a:extLst>
          </p:cNvPr>
          <p:cNvGrpSpPr/>
          <p:nvPr/>
        </p:nvGrpSpPr>
        <p:grpSpPr>
          <a:xfrm>
            <a:off x="11798934" y="6290709"/>
            <a:ext cx="957265" cy="950495"/>
            <a:chOff x="6129371" y="3110034"/>
            <a:chExt cx="3168315" cy="2978976"/>
          </a:xfrm>
        </p:grpSpPr>
        <p:sp>
          <p:nvSpPr>
            <p:cNvPr id="52" name="Oval 51">
              <a:extLst>
                <a:ext uri="{FF2B5EF4-FFF2-40B4-BE49-F238E27FC236}">
                  <a16:creationId xmlns:a16="http://schemas.microsoft.com/office/drawing/2014/main" id="{F2645423-585F-2129-4BF2-4FA8361C565F}"/>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Oval 52">
              <a:extLst>
                <a:ext uri="{FF2B5EF4-FFF2-40B4-BE49-F238E27FC236}">
                  <a16:creationId xmlns:a16="http://schemas.microsoft.com/office/drawing/2014/main" id="{DC47B280-9537-4E1A-8E76-C5E45CD2E7CB}"/>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0" name="Group 59">
            <a:extLst>
              <a:ext uri="{FF2B5EF4-FFF2-40B4-BE49-F238E27FC236}">
                <a16:creationId xmlns:a16="http://schemas.microsoft.com/office/drawing/2014/main" id="{4B1A3FFE-CDB4-01F1-43C0-349D25CB5D71}"/>
              </a:ext>
            </a:extLst>
          </p:cNvPr>
          <p:cNvGrpSpPr/>
          <p:nvPr/>
        </p:nvGrpSpPr>
        <p:grpSpPr>
          <a:xfrm>
            <a:off x="4200095" y="-2247153"/>
            <a:ext cx="3168315" cy="2978976"/>
            <a:chOff x="8795315" y="943319"/>
            <a:chExt cx="3168315" cy="2978976"/>
          </a:xfrm>
        </p:grpSpPr>
        <p:sp>
          <p:nvSpPr>
            <p:cNvPr id="61" name="Oval 60">
              <a:extLst>
                <a:ext uri="{FF2B5EF4-FFF2-40B4-BE49-F238E27FC236}">
                  <a16:creationId xmlns:a16="http://schemas.microsoft.com/office/drawing/2014/main" id="{5CCD82FC-C9FE-AC43-819E-5D1EE04A7D1F}"/>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Oval 61">
              <a:extLst>
                <a:ext uri="{FF2B5EF4-FFF2-40B4-BE49-F238E27FC236}">
                  <a16:creationId xmlns:a16="http://schemas.microsoft.com/office/drawing/2014/main" id="{48475488-0313-275A-62B1-D7006B5C18DF}"/>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3" name="Group 62">
            <a:extLst>
              <a:ext uri="{FF2B5EF4-FFF2-40B4-BE49-F238E27FC236}">
                <a16:creationId xmlns:a16="http://schemas.microsoft.com/office/drawing/2014/main" id="{38735FAD-C5A0-4BC1-E45A-E66449C23EDF}"/>
              </a:ext>
            </a:extLst>
          </p:cNvPr>
          <p:cNvGrpSpPr/>
          <p:nvPr/>
        </p:nvGrpSpPr>
        <p:grpSpPr>
          <a:xfrm>
            <a:off x="4593522" y="809038"/>
            <a:ext cx="1701749" cy="1724655"/>
            <a:chOff x="6129371" y="3110034"/>
            <a:chExt cx="3168315" cy="2978976"/>
          </a:xfrm>
        </p:grpSpPr>
        <p:sp>
          <p:nvSpPr>
            <p:cNvPr id="64" name="Oval 63">
              <a:extLst>
                <a:ext uri="{FF2B5EF4-FFF2-40B4-BE49-F238E27FC236}">
                  <a16:creationId xmlns:a16="http://schemas.microsoft.com/office/drawing/2014/main" id="{F85B8773-FE1B-7F7B-E405-31E3B925365F}"/>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a:extLst>
                <a:ext uri="{FF2B5EF4-FFF2-40B4-BE49-F238E27FC236}">
                  <a16:creationId xmlns:a16="http://schemas.microsoft.com/office/drawing/2014/main" id="{FB442F05-99E1-842F-D16A-64588DB63CF0}"/>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 name="Slide Number Placeholder 4">
            <a:extLst>
              <a:ext uri="{FF2B5EF4-FFF2-40B4-BE49-F238E27FC236}">
                <a16:creationId xmlns:a16="http://schemas.microsoft.com/office/drawing/2014/main" id="{5279DE8A-E9FA-E100-5921-FD8A982D0E64}"/>
              </a:ext>
            </a:extLst>
          </p:cNvPr>
          <p:cNvSpPr>
            <a:spLocks noGrp="1"/>
          </p:cNvSpPr>
          <p:nvPr>
            <p:ph type="sldNum" sz="quarter" idx="12"/>
          </p:nvPr>
        </p:nvSpPr>
        <p:spPr/>
        <p:txBody>
          <a:bodyPr/>
          <a:lstStyle/>
          <a:p>
            <a:fld id="{330EA680-D336-4FF7-8B7A-9848BB0A1C32}" type="slidenum">
              <a:rPr lang="en-US" smtClean="0"/>
              <a:t>31</a:t>
            </a:fld>
            <a:endParaRPr lang="en-US"/>
          </a:p>
        </p:txBody>
      </p:sp>
    </p:spTree>
    <p:extLst>
      <p:ext uri="{BB962C8B-B14F-4D97-AF65-F5344CB8AC3E}">
        <p14:creationId xmlns:p14="http://schemas.microsoft.com/office/powerpoint/2010/main" val="1731307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91DA03-AFEE-906D-2102-578DA5C52B2C}"/>
              </a:ext>
            </a:extLst>
          </p:cNvPr>
          <p:cNvGrpSpPr/>
          <p:nvPr/>
        </p:nvGrpSpPr>
        <p:grpSpPr>
          <a:xfrm>
            <a:off x="6234650" y="-554669"/>
            <a:ext cx="7748336" cy="8079205"/>
            <a:chOff x="5119437" y="-547436"/>
            <a:chExt cx="7748336" cy="8079205"/>
          </a:xfrm>
        </p:grpSpPr>
        <p:sp>
          <p:nvSpPr>
            <p:cNvPr id="3" name="Flowchart: Delay 2">
              <a:extLst>
                <a:ext uri="{FF2B5EF4-FFF2-40B4-BE49-F238E27FC236}">
                  <a16:creationId xmlns:a16="http://schemas.microsoft.com/office/drawing/2014/main" id="{121BEFDB-87F2-D461-BCB0-99E3876CC4A1}"/>
                </a:ext>
              </a:extLst>
            </p:cNvPr>
            <p:cNvSpPr/>
            <p:nvPr/>
          </p:nvSpPr>
          <p:spPr>
            <a:xfrm flipH="1">
              <a:off x="5119437" y="-547436"/>
              <a:ext cx="7748336" cy="8079205"/>
            </a:xfrm>
            <a:prstGeom prst="flowChartDelay">
              <a:avLst/>
            </a:prstGeom>
            <a:solidFill>
              <a:srgbClr val="AF3B42"/>
            </a:solidFill>
            <a:ln>
              <a:solidFill>
                <a:srgbClr val="DDB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lowchart: Delay 3">
              <a:extLst>
                <a:ext uri="{FF2B5EF4-FFF2-40B4-BE49-F238E27FC236}">
                  <a16:creationId xmlns:a16="http://schemas.microsoft.com/office/drawing/2014/main" id="{1624E797-2581-671F-AD4C-C987ECDA0BB8}"/>
                </a:ext>
              </a:extLst>
            </p:cNvPr>
            <p:cNvSpPr/>
            <p:nvPr/>
          </p:nvSpPr>
          <p:spPr>
            <a:xfrm flipH="1">
              <a:off x="5577087" y="-126332"/>
              <a:ext cx="6942220" cy="7236995"/>
            </a:xfrm>
            <a:prstGeom prst="flowChartDelay">
              <a:avLst/>
            </a:prstGeom>
            <a:solidFill>
              <a:srgbClr val="DDBCB9"/>
            </a:solidFill>
            <a:ln>
              <a:solidFill>
                <a:srgbClr val="DDB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a:extLst>
              <a:ext uri="{FF2B5EF4-FFF2-40B4-BE49-F238E27FC236}">
                <a16:creationId xmlns:a16="http://schemas.microsoft.com/office/drawing/2014/main" id="{B22986E5-67D8-21B4-7AC4-5311C054E520}"/>
              </a:ext>
            </a:extLst>
          </p:cNvPr>
          <p:cNvGrpSpPr/>
          <p:nvPr/>
        </p:nvGrpSpPr>
        <p:grpSpPr>
          <a:xfrm>
            <a:off x="4382458" y="-1720973"/>
            <a:ext cx="3168315" cy="2978976"/>
            <a:chOff x="8795315" y="943319"/>
            <a:chExt cx="3168315" cy="2978976"/>
          </a:xfrm>
        </p:grpSpPr>
        <p:sp>
          <p:nvSpPr>
            <p:cNvPr id="24" name="Oval 23">
              <a:extLst>
                <a:ext uri="{FF2B5EF4-FFF2-40B4-BE49-F238E27FC236}">
                  <a16:creationId xmlns:a16="http://schemas.microsoft.com/office/drawing/2014/main" id="{6CDC8109-E66E-C6F3-9445-7246212F26FD}"/>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9A6079A-D970-F9DD-B953-8818590C46F2}"/>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35F1933-B605-B2B2-9DBF-F7476ADD03AC}"/>
              </a:ext>
            </a:extLst>
          </p:cNvPr>
          <p:cNvGrpSpPr/>
          <p:nvPr/>
        </p:nvGrpSpPr>
        <p:grpSpPr>
          <a:xfrm>
            <a:off x="-411740" y="544168"/>
            <a:ext cx="1540658" cy="1555132"/>
            <a:chOff x="6129371" y="3110034"/>
            <a:chExt cx="3168315" cy="2978976"/>
          </a:xfrm>
        </p:grpSpPr>
        <p:sp>
          <p:nvSpPr>
            <p:cNvPr id="27" name="Oval 26">
              <a:extLst>
                <a:ext uri="{FF2B5EF4-FFF2-40B4-BE49-F238E27FC236}">
                  <a16:creationId xmlns:a16="http://schemas.microsoft.com/office/drawing/2014/main" id="{003E2873-3C8D-1652-6393-27EA6592C3F5}"/>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a:extLst>
                <a:ext uri="{FF2B5EF4-FFF2-40B4-BE49-F238E27FC236}">
                  <a16:creationId xmlns:a16="http://schemas.microsoft.com/office/drawing/2014/main" id="{A5986D2B-4C07-8A5C-FDAF-597E6BB6F263}"/>
                </a:ext>
              </a:extLst>
            </p:cNvPr>
            <p:cNvSpPr/>
            <p:nvPr/>
          </p:nvSpPr>
          <p:spPr>
            <a:xfrm>
              <a:off x="6306428" y="3279557"/>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9" name="Group 28">
            <a:extLst>
              <a:ext uri="{FF2B5EF4-FFF2-40B4-BE49-F238E27FC236}">
                <a16:creationId xmlns:a16="http://schemas.microsoft.com/office/drawing/2014/main" id="{C4D4BE59-2589-937A-B431-44CC1B26BA80}"/>
              </a:ext>
            </a:extLst>
          </p:cNvPr>
          <p:cNvGrpSpPr/>
          <p:nvPr/>
        </p:nvGrpSpPr>
        <p:grpSpPr>
          <a:xfrm>
            <a:off x="7140682" y="-2956662"/>
            <a:ext cx="1701749" cy="1724655"/>
            <a:chOff x="6129371" y="3110034"/>
            <a:chExt cx="3168315" cy="2978976"/>
          </a:xfrm>
        </p:grpSpPr>
        <p:sp>
          <p:nvSpPr>
            <p:cNvPr id="30" name="Oval 29">
              <a:extLst>
                <a:ext uri="{FF2B5EF4-FFF2-40B4-BE49-F238E27FC236}">
                  <a16:creationId xmlns:a16="http://schemas.microsoft.com/office/drawing/2014/main" id="{8983E796-E467-CBA4-1619-7277CA0DFB4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val 30">
              <a:extLst>
                <a:ext uri="{FF2B5EF4-FFF2-40B4-BE49-F238E27FC236}">
                  <a16:creationId xmlns:a16="http://schemas.microsoft.com/office/drawing/2014/main" id="{A676D60D-54CE-64F5-2F5A-2E57A8DAB1D3}"/>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2" name="Group 31">
            <a:extLst>
              <a:ext uri="{FF2B5EF4-FFF2-40B4-BE49-F238E27FC236}">
                <a16:creationId xmlns:a16="http://schemas.microsoft.com/office/drawing/2014/main" id="{A2B1A34B-9D38-A6C2-7C98-9B43DEEA8B79}"/>
              </a:ext>
            </a:extLst>
          </p:cNvPr>
          <p:cNvGrpSpPr/>
          <p:nvPr/>
        </p:nvGrpSpPr>
        <p:grpSpPr>
          <a:xfrm>
            <a:off x="933693" y="-372333"/>
            <a:ext cx="957265" cy="950495"/>
            <a:chOff x="6129371" y="3110034"/>
            <a:chExt cx="3168315" cy="2978976"/>
          </a:xfrm>
        </p:grpSpPr>
        <p:sp>
          <p:nvSpPr>
            <p:cNvPr id="33" name="Oval 32">
              <a:extLst>
                <a:ext uri="{FF2B5EF4-FFF2-40B4-BE49-F238E27FC236}">
                  <a16:creationId xmlns:a16="http://schemas.microsoft.com/office/drawing/2014/main" id="{62B8E47A-F896-CA7F-D709-7F92A0A241B2}"/>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a:extLst>
                <a:ext uri="{FF2B5EF4-FFF2-40B4-BE49-F238E27FC236}">
                  <a16:creationId xmlns:a16="http://schemas.microsoft.com/office/drawing/2014/main" id="{8BF32F87-C085-B45E-A53A-FA1390043B10}"/>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5" name="Group 34">
            <a:extLst>
              <a:ext uri="{FF2B5EF4-FFF2-40B4-BE49-F238E27FC236}">
                <a16:creationId xmlns:a16="http://schemas.microsoft.com/office/drawing/2014/main" id="{FDAFD192-AF30-4517-3666-29EE3AAD649A}"/>
              </a:ext>
            </a:extLst>
          </p:cNvPr>
          <p:cNvGrpSpPr/>
          <p:nvPr/>
        </p:nvGrpSpPr>
        <p:grpSpPr>
          <a:xfrm>
            <a:off x="1579662" y="-26414"/>
            <a:ext cx="3168315" cy="2978976"/>
            <a:chOff x="6129371" y="3110034"/>
            <a:chExt cx="3168315" cy="2978976"/>
          </a:xfrm>
        </p:grpSpPr>
        <p:sp>
          <p:nvSpPr>
            <p:cNvPr id="36" name="Oval 35">
              <a:extLst>
                <a:ext uri="{FF2B5EF4-FFF2-40B4-BE49-F238E27FC236}">
                  <a16:creationId xmlns:a16="http://schemas.microsoft.com/office/drawing/2014/main" id="{39C54A0D-27A0-6DC7-568C-9582A7920098}"/>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6755004C-13B0-DCF5-B144-55DEA3CE29CD}"/>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4BEAAA13-C47D-E77E-5407-9C2A375C895B}"/>
              </a:ext>
            </a:extLst>
          </p:cNvPr>
          <p:cNvGrpSpPr/>
          <p:nvPr/>
        </p:nvGrpSpPr>
        <p:grpSpPr>
          <a:xfrm>
            <a:off x="4737177" y="1445634"/>
            <a:ext cx="957265" cy="950495"/>
            <a:chOff x="6129371" y="3110034"/>
            <a:chExt cx="3168315" cy="2978976"/>
          </a:xfrm>
        </p:grpSpPr>
        <p:sp>
          <p:nvSpPr>
            <p:cNvPr id="39" name="Oval 38">
              <a:extLst>
                <a:ext uri="{FF2B5EF4-FFF2-40B4-BE49-F238E27FC236}">
                  <a16:creationId xmlns:a16="http://schemas.microsoft.com/office/drawing/2014/main" id="{64D29A0B-FBE8-A47F-6859-28D5128552FA}"/>
                </a:ext>
              </a:extLst>
            </p:cNvPr>
            <p:cNvSpPr/>
            <p:nvPr/>
          </p:nvSpPr>
          <p:spPr>
            <a:xfrm>
              <a:off x="6129371" y="3110034"/>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val 39">
              <a:extLst>
                <a:ext uri="{FF2B5EF4-FFF2-40B4-BE49-F238E27FC236}">
                  <a16:creationId xmlns:a16="http://schemas.microsoft.com/office/drawing/2014/main" id="{4707D0E2-4EFC-3971-9610-5965E040FBCA}"/>
                </a:ext>
              </a:extLst>
            </p:cNvPr>
            <p:cNvSpPr/>
            <p:nvPr/>
          </p:nvSpPr>
          <p:spPr>
            <a:xfrm>
              <a:off x="6306426" y="3279556"/>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1" name="Group 40">
            <a:extLst>
              <a:ext uri="{FF2B5EF4-FFF2-40B4-BE49-F238E27FC236}">
                <a16:creationId xmlns:a16="http://schemas.microsoft.com/office/drawing/2014/main" id="{A5A99948-AA3F-4D68-EA72-E6F15CF75632}"/>
              </a:ext>
            </a:extLst>
          </p:cNvPr>
          <p:cNvGrpSpPr/>
          <p:nvPr/>
        </p:nvGrpSpPr>
        <p:grpSpPr>
          <a:xfrm>
            <a:off x="7550773" y="-1097267"/>
            <a:ext cx="957265" cy="950495"/>
            <a:chOff x="6129371" y="3110034"/>
            <a:chExt cx="3168315" cy="2978976"/>
          </a:xfrm>
        </p:grpSpPr>
        <p:sp>
          <p:nvSpPr>
            <p:cNvPr id="42" name="Oval 41">
              <a:extLst>
                <a:ext uri="{FF2B5EF4-FFF2-40B4-BE49-F238E27FC236}">
                  <a16:creationId xmlns:a16="http://schemas.microsoft.com/office/drawing/2014/main" id="{0E76C33B-2FEF-1D6B-94D7-CFC63FEE80EE}"/>
                </a:ext>
              </a:extLst>
            </p:cNvPr>
            <p:cNvSpPr/>
            <p:nvPr/>
          </p:nvSpPr>
          <p:spPr>
            <a:xfrm>
              <a:off x="6129371" y="3110034"/>
              <a:ext cx="3168315" cy="2978976"/>
            </a:xfrm>
            <a:prstGeom prst="ellipse">
              <a:avLst/>
            </a:prstGeom>
            <a:solidFill>
              <a:srgbClr val="AF3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AD25BA52-20CD-393C-29D3-114C8074DAAE}"/>
                </a:ext>
              </a:extLst>
            </p:cNvPr>
            <p:cNvSpPr/>
            <p:nvPr/>
          </p:nvSpPr>
          <p:spPr>
            <a:xfrm>
              <a:off x="6306428" y="3279557"/>
              <a:ext cx="2828601" cy="2639929"/>
            </a:xfrm>
            <a:prstGeom prst="ellipse">
              <a:avLst/>
            </a:prstGeom>
            <a:solidFill>
              <a:srgbClr val="DDB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4" name="Rectangle 43">
            <a:extLst>
              <a:ext uri="{FF2B5EF4-FFF2-40B4-BE49-F238E27FC236}">
                <a16:creationId xmlns:a16="http://schemas.microsoft.com/office/drawing/2014/main" id="{15ABFC66-EAB6-44D0-1EB7-271E946F150B}"/>
              </a:ext>
            </a:extLst>
          </p:cNvPr>
          <p:cNvSpPr/>
          <p:nvPr/>
        </p:nvSpPr>
        <p:spPr>
          <a:xfrm>
            <a:off x="26633" y="0"/>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2">
            <a:extLst>
              <a:ext uri="{FF2B5EF4-FFF2-40B4-BE49-F238E27FC236}">
                <a16:creationId xmlns:a16="http://schemas.microsoft.com/office/drawing/2014/main" id="{CDBB187E-B004-9F7C-C4AE-65E502900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77" t="12275" r="16594" b="-696"/>
          <a:stretch/>
        </p:blipFill>
        <p:spPr bwMode="auto">
          <a:xfrm>
            <a:off x="2069698" y="2982372"/>
            <a:ext cx="2422955" cy="30334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42DC06A-797D-7C35-921D-D6D35C265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02" t="11579" r="41704"/>
          <a:stretch/>
        </p:blipFill>
        <p:spPr bwMode="auto">
          <a:xfrm>
            <a:off x="34893" y="1817998"/>
            <a:ext cx="2081543" cy="303342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A96B1982-74E3-50C3-312A-AD84FD4D3447}"/>
              </a:ext>
            </a:extLst>
          </p:cNvPr>
          <p:cNvGrpSpPr/>
          <p:nvPr/>
        </p:nvGrpSpPr>
        <p:grpSpPr>
          <a:xfrm>
            <a:off x="3543383" y="3800344"/>
            <a:ext cx="2648572" cy="3033426"/>
            <a:chOff x="7666556" y="1912287"/>
            <a:chExt cx="2648572" cy="3033426"/>
          </a:xfrm>
        </p:grpSpPr>
        <p:pic>
          <p:nvPicPr>
            <p:cNvPr id="16" name="Picture 2">
              <a:extLst>
                <a:ext uri="{FF2B5EF4-FFF2-40B4-BE49-F238E27FC236}">
                  <a16:creationId xmlns:a16="http://schemas.microsoft.com/office/drawing/2014/main" id="{C446AA17-F52C-83E9-0DE4-BA91577AC3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098" t="11579" r="-24"/>
            <a:stretch/>
          </p:blipFill>
          <p:spPr bwMode="auto">
            <a:xfrm>
              <a:off x="8346201" y="1912287"/>
              <a:ext cx="1968927" cy="3033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89BAF33-E073-B403-0122-ED8ABEB518B0}"/>
                </a:ext>
              </a:extLst>
            </p:cNvPr>
            <p:cNvPicPr>
              <a:picLocks noChangeAspect="1"/>
            </p:cNvPicPr>
            <p:nvPr/>
          </p:nvPicPr>
          <p:blipFill>
            <a:blip r:embed="rId4"/>
            <a:stretch>
              <a:fillRect/>
            </a:stretch>
          </p:blipFill>
          <p:spPr>
            <a:xfrm>
              <a:off x="7666556" y="2496736"/>
              <a:ext cx="662357" cy="193484"/>
            </a:xfrm>
            <a:prstGeom prst="rect">
              <a:avLst/>
            </a:prstGeom>
          </p:spPr>
        </p:pic>
      </p:grpSp>
      <p:pic>
        <p:nvPicPr>
          <p:cNvPr id="1028" name="Picture 4">
            <a:extLst>
              <a:ext uri="{FF2B5EF4-FFF2-40B4-BE49-F238E27FC236}">
                <a16:creationId xmlns:a16="http://schemas.microsoft.com/office/drawing/2014/main" id="{B93D9D83-FFE2-2EC4-54A7-780E3545B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7023" y="1503765"/>
            <a:ext cx="4906145" cy="4695291"/>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1D01DC87-DCEC-8CEE-2646-2C113E33AA22}"/>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15" name="TextBox 14">
            <a:extLst>
              <a:ext uri="{FF2B5EF4-FFF2-40B4-BE49-F238E27FC236}">
                <a16:creationId xmlns:a16="http://schemas.microsoft.com/office/drawing/2014/main" id="{B0315C8C-2685-9779-EECF-FBD0BB817B11}"/>
              </a:ext>
            </a:extLst>
          </p:cNvPr>
          <p:cNvSpPr txBox="1"/>
          <p:nvPr/>
        </p:nvSpPr>
        <p:spPr>
          <a:xfrm>
            <a:off x="-1" y="540423"/>
            <a:ext cx="12245495" cy="815608"/>
          </a:xfrm>
          <a:prstGeom prst="rect">
            <a:avLst/>
          </a:prstGeom>
          <a:noFill/>
        </p:spPr>
        <p:txBody>
          <a:bodyPr wrap="square" rtlCol="0">
            <a:spAutoFit/>
          </a:bodyPr>
          <a:lstStyle/>
          <a:p>
            <a:r>
              <a:rPr lang="en-CA" sz="4700">
                <a:solidFill>
                  <a:srgbClr val="264059"/>
                </a:solidFill>
                <a:latin typeface="Segoe UI Black" panose="020B0A02040204020203" pitchFamily="34" charset="0"/>
                <a:ea typeface="Segoe UI Black" panose="020B0A02040204020203" pitchFamily="34" charset="0"/>
              </a:rPr>
              <a:t>What is the current model of the atom?</a:t>
            </a:r>
          </a:p>
        </p:txBody>
      </p:sp>
    </p:spTree>
    <p:extLst>
      <p:ext uri="{BB962C8B-B14F-4D97-AF65-F5344CB8AC3E}">
        <p14:creationId xmlns:p14="http://schemas.microsoft.com/office/powerpoint/2010/main" val="3641105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22986E5-67D8-21B4-7AC4-5311C054E520}"/>
              </a:ext>
            </a:extLst>
          </p:cNvPr>
          <p:cNvGrpSpPr/>
          <p:nvPr/>
        </p:nvGrpSpPr>
        <p:grpSpPr>
          <a:xfrm>
            <a:off x="1868958" y="-466303"/>
            <a:ext cx="8454083" cy="7790605"/>
            <a:chOff x="8795315" y="943319"/>
            <a:chExt cx="3168315" cy="2978976"/>
          </a:xfrm>
        </p:grpSpPr>
        <p:sp>
          <p:nvSpPr>
            <p:cNvPr id="24" name="Oval 23">
              <a:extLst>
                <a:ext uri="{FF2B5EF4-FFF2-40B4-BE49-F238E27FC236}">
                  <a16:creationId xmlns:a16="http://schemas.microsoft.com/office/drawing/2014/main" id="{6CDC8109-E66E-C6F3-9445-7246212F26FD}"/>
                </a:ext>
              </a:extLst>
            </p:cNvPr>
            <p:cNvSpPr/>
            <p:nvPr/>
          </p:nvSpPr>
          <p:spPr>
            <a:xfrm>
              <a:off x="8795315" y="943319"/>
              <a:ext cx="3168315" cy="2978976"/>
            </a:xfrm>
            <a:prstGeom prst="ellipse">
              <a:avLst/>
            </a:prstGeom>
            <a:solidFill>
              <a:srgbClr val="5A8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9A6079A-D970-F9DD-B953-8818590C46F2}"/>
                </a:ext>
              </a:extLst>
            </p:cNvPr>
            <p:cNvSpPr/>
            <p:nvPr/>
          </p:nvSpPr>
          <p:spPr>
            <a:xfrm>
              <a:off x="8972372" y="1112842"/>
              <a:ext cx="2828601" cy="2639929"/>
            </a:xfrm>
            <a:prstGeom prst="ellipse">
              <a:avLst/>
            </a:prstGeom>
            <a:solidFill>
              <a:srgbClr val="D0F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44" name="Rectangle 43">
            <a:extLst>
              <a:ext uri="{FF2B5EF4-FFF2-40B4-BE49-F238E27FC236}">
                <a16:creationId xmlns:a16="http://schemas.microsoft.com/office/drawing/2014/main" id="{15ABFC66-EAB6-44D0-1EB7-271E946F150B}"/>
              </a:ext>
            </a:extLst>
          </p:cNvPr>
          <p:cNvSpPr/>
          <p:nvPr/>
        </p:nvSpPr>
        <p:spPr>
          <a:xfrm>
            <a:off x="7359" y="9899"/>
            <a:ext cx="12215704" cy="6838197"/>
          </a:xfrm>
          <a:prstGeom prst="rect">
            <a:avLst/>
          </a:prstGeom>
          <a:solidFill>
            <a:schemeClr val="bg1">
              <a:alpha val="6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1D7B2BC8-FA89-F57F-3D83-62EDECBCE04D}"/>
              </a:ext>
            </a:extLst>
          </p:cNvPr>
          <p:cNvSpPr txBox="1"/>
          <p:nvPr/>
        </p:nvSpPr>
        <p:spPr>
          <a:xfrm>
            <a:off x="45909" y="335282"/>
            <a:ext cx="12100180" cy="1015663"/>
          </a:xfrm>
          <a:prstGeom prst="rect">
            <a:avLst/>
          </a:prstGeom>
          <a:noFill/>
        </p:spPr>
        <p:txBody>
          <a:bodyPr wrap="square" rtlCol="0">
            <a:spAutoFit/>
          </a:bodyPr>
          <a:lstStyle/>
          <a:p>
            <a:pPr algn="ctr"/>
            <a:r>
              <a:rPr lang="en-CA" sz="6000" dirty="0">
                <a:solidFill>
                  <a:srgbClr val="AF3B42"/>
                </a:solidFill>
                <a:latin typeface="Segoe UI Black" panose="020B0A02040204020203" pitchFamily="34" charset="0"/>
                <a:ea typeface="Segoe UI Black" panose="020B0A02040204020203" pitchFamily="34" charset="0"/>
              </a:rPr>
              <a:t>Addressing the gaps</a:t>
            </a:r>
          </a:p>
        </p:txBody>
      </p:sp>
      <p:sp>
        <p:nvSpPr>
          <p:cNvPr id="2" name="TextBox 1">
            <a:extLst>
              <a:ext uri="{FF2B5EF4-FFF2-40B4-BE49-F238E27FC236}">
                <a16:creationId xmlns:a16="http://schemas.microsoft.com/office/drawing/2014/main" id="{A2557DBE-E7D6-A0E1-FB25-7478763F1833}"/>
              </a:ext>
            </a:extLst>
          </p:cNvPr>
          <p:cNvSpPr txBox="1"/>
          <p:nvPr/>
        </p:nvSpPr>
        <p:spPr>
          <a:xfrm>
            <a:off x="3025036" y="1487693"/>
            <a:ext cx="6156542" cy="4893647"/>
          </a:xfrm>
          <a:prstGeom prst="rect">
            <a:avLst/>
          </a:prstGeom>
          <a:noFill/>
        </p:spPr>
        <p:txBody>
          <a:bodyPr wrap="square" rtlCol="0">
            <a:spAutoFit/>
          </a:bodyPr>
          <a:lstStyle/>
          <a:p>
            <a:pPr algn="ctr"/>
            <a:r>
              <a:rPr lang="en-CA" sz="2400" dirty="0">
                <a:solidFill>
                  <a:srgbClr val="264059"/>
                </a:solidFill>
                <a:latin typeface="Segoe UI Variable Small Semibol" pitchFamily="2" charset="0"/>
              </a:rPr>
              <a:t>By bringing </a:t>
            </a:r>
            <a:r>
              <a:rPr lang="en-CA" sz="2400" dirty="0" err="1">
                <a:solidFill>
                  <a:srgbClr val="264059"/>
                </a:solidFill>
                <a:latin typeface="Segoe UI Variable Small Semibol" pitchFamily="2" charset="0"/>
              </a:rPr>
              <a:t>astroparticle</a:t>
            </a:r>
            <a:r>
              <a:rPr lang="en-CA" sz="2400" dirty="0">
                <a:solidFill>
                  <a:srgbClr val="264059"/>
                </a:solidFill>
                <a:latin typeface="Segoe UI Variable Small Semibol" pitchFamily="2" charset="0"/>
              </a:rPr>
              <a:t> physics into schools, we can </a:t>
            </a:r>
            <a:r>
              <a:rPr lang="en-CA" sz="2400" b="1" dirty="0">
                <a:solidFill>
                  <a:srgbClr val="264059"/>
                </a:solidFill>
                <a:latin typeface="Segoe UI Variable Small Semibol" pitchFamily="2" charset="0"/>
              </a:rPr>
              <a:t>inspire the next generation of physicists</a:t>
            </a:r>
            <a:r>
              <a:rPr lang="en-CA" sz="2400" dirty="0">
                <a:solidFill>
                  <a:srgbClr val="264059"/>
                </a:solidFill>
                <a:latin typeface="Segoe UI Variable Small Semibol" pitchFamily="2" charset="0"/>
              </a:rPr>
              <a:t> and spread awareness of current science.</a:t>
            </a:r>
          </a:p>
          <a:p>
            <a:pPr algn="ctr"/>
            <a:endParaRPr lang="en-CA" sz="2400" dirty="0">
              <a:solidFill>
                <a:srgbClr val="264059"/>
              </a:solidFill>
              <a:latin typeface="Segoe UI Variable Small Semibol" pitchFamily="2" charset="0"/>
            </a:endParaRPr>
          </a:p>
          <a:p>
            <a:pPr algn="ctr"/>
            <a:r>
              <a:rPr lang="en-CA" sz="2400" dirty="0">
                <a:solidFill>
                  <a:srgbClr val="264059"/>
                </a:solidFill>
                <a:latin typeface="Segoe UI Variable Small Semibol" pitchFamily="2" charset="0"/>
              </a:rPr>
              <a:t> </a:t>
            </a:r>
            <a:r>
              <a:rPr lang="en-CA" sz="2400" b="1" dirty="0">
                <a:solidFill>
                  <a:srgbClr val="264059"/>
                </a:solidFill>
                <a:latin typeface="Segoe UI Variable Small Semibol" pitchFamily="2" charset="0"/>
              </a:rPr>
              <a:t>Everyone benefits </a:t>
            </a:r>
            <a:r>
              <a:rPr lang="en-CA" sz="2400" dirty="0">
                <a:solidFill>
                  <a:srgbClr val="264059"/>
                </a:solidFill>
                <a:latin typeface="Segoe UI Variable Small Semibol" pitchFamily="2" charset="0"/>
              </a:rPr>
              <a:t>greatly from more outreach to education. </a:t>
            </a:r>
          </a:p>
          <a:p>
            <a:pPr algn="ctr"/>
            <a:endParaRPr lang="en-CA" sz="2400" dirty="0">
              <a:solidFill>
                <a:srgbClr val="264059"/>
              </a:solidFill>
              <a:latin typeface="Segoe UI Variable Small Semibol" pitchFamily="2" charset="0"/>
            </a:endParaRPr>
          </a:p>
          <a:p>
            <a:pPr algn="ctr"/>
            <a:r>
              <a:rPr lang="en-CA" sz="2400" dirty="0">
                <a:solidFill>
                  <a:srgbClr val="264059"/>
                </a:solidFill>
                <a:latin typeface="Segoe UI Variable Small Semibol" pitchFamily="2" charset="0"/>
              </a:rPr>
              <a:t>Bringing </a:t>
            </a:r>
            <a:r>
              <a:rPr lang="en-CA" sz="2400" b="1" dirty="0">
                <a:solidFill>
                  <a:srgbClr val="264059"/>
                </a:solidFill>
                <a:latin typeface="Segoe UI Variable Small Semibol" pitchFamily="2" charset="0"/>
              </a:rPr>
              <a:t>knowledge to the public </a:t>
            </a:r>
            <a:r>
              <a:rPr lang="en-CA" sz="2400" dirty="0">
                <a:solidFill>
                  <a:srgbClr val="264059"/>
                </a:solidFill>
                <a:latin typeface="Segoe UI Variable Small Semibol" pitchFamily="2" charset="0"/>
              </a:rPr>
              <a:t>can be facilitated through </a:t>
            </a:r>
            <a:r>
              <a:rPr lang="en-CA" sz="2400" i="1" u="sng" dirty="0">
                <a:solidFill>
                  <a:srgbClr val="264059"/>
                </a:solidFill>
                <a:latin typeface="Segoe UI Variable Small Semibol" pitchFamily="2" charset="0"/>
              </a:rPr>
              <a:t>the existing curriculum </a:t>
            </a:r>
            <a:r>
              <a:rPr lang="en-CA" sz="2400" dirty="0">
                <a:solidFill>
                  <a:srgbClr val="264059"/>
                </a:solidFill>
                <a:latin typeface="Segoe UI Variable Small Semibol" pitchFamily="2" charset="0"/>
              </a:rPr>
              <a:t>as the concepts being taught relate with </a:t>
            </a:r>
            <a:r>
              <a:rPr lang="en-CA" sz="2400" dirty="0" err="1">
                <a:solidFill>
                  <a:srgbClr val="264059"/>
                </a:solidFill>
                <a:latin typeface="Segoe UI Variable Small Semibol" pitchFamily="2" charset="0"/>
              </a:rPr>
              <a:t>astroparticle</a:t>
            </a:r>
            <a:r>
              <a:rPr lang="en-CA" sz="2400" dirty="0">
                <a:solidFill>
                  <a:srgbClr val="264059"/>
                </a:solidFill>
                <a:latin typeface="Segoe UI Variable Small Semibol" pitchFamily="2" charset="0"/>
              </a:rPr>
              <a:t> physics. </a:t>
            </a:r>
          </a:p>
          <a:p>
            <a:pPr algn="ctr"/>
            <a:endParaRPr lang="en-CA" sz="2400" dirty="0">
              <a:solidFill>
                <a:srgbClr val="264059"/>
              </a:solidFill>
              <a:latin typeface="Segoe UI Variable Small Semibol" pitchFamily="2" charset="0"/>
            </a:endParaRPr>
          </a:p>
        </p:txBody>
      </p:sp>
      <p:sp>
        <p:nvSpPr>
          <p:cNvPr id="3" name="Slide Number Placeholder 2">
            <a:extLst>
              <a:ext uri="{FF2B5EF4-FFF2-40B4-BE49-F238E27FC236}">
                <a16:creationId xmlns:a16="http://schemas.microsoft.com/office/drawing/2014/main" id="{90AB7097-8CEC-0778-D6AE-293C8E8A6DCE}"/>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44765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14787-D5A1-459C-242A-797D340CD326}"/>
              </a:ext>
            </a:extLst>
          </p:cNvPr>
          <p:cNvSpPr/>
          <p:nvPr/>
        </p:nvSpPr>
        <p:spPr>
          <a:xfrm>
            <a:off x="0" y="0"/>
            <a:ext cx="12192000" cy="6858000"/>
          </a:xfrm>
          <a:prstGeom prst="rect">
            <a:avLst/>
          </a:prstGeom>
          <a:solidFill>
            <a:srgbClr val="264059"/>
          </a:solidFill>
          <a:ln>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2">
            <a:extLst>
              <a:ext uri="{FF2B5EF4-FFF2-40B4-BE49-F238E27FC236}">
                <a16:creationId xmlns:a16="http://schemas.microsoft.com/office/drawing/2014/main" id="{8C8D5E05-A30A-AC9D-B287-1D6C815681C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FD48A88-EEE4-CB17-4CBF-17BC2D790785}"/>
              </a:ext>
            </a:extLst>
          </p:cNvPr>
          <p:cNvSpPr/>
          <p:nvPr/>
        </p:nvSpPr>
        <p:spPr>
          <a:xfrm>
            <a:off x="242569" y="2324606"/>
            <a:ext cx="6670158" cy="1446551"/>
          </a:xfrm>
          <a:prstGeom prst="roundRect">
            <a:avLst/>
          </a:prstGeom>
          <a:solidFill>
            <a:srgbClr val="DDBCB9">
              <a:alpha val="82000"/>
            </a:srgbClr>
          </a:solidFill>
          <a:ln w="38100">
            <a:solidFill>
              <a:srgbClr val="AF3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8" name="Rectangle: Rounded Corners 7">
            <a:extLst>
              <a:ext uri="{FF2B5EF4-FFF2-40B4-BE49-F238E27FC236}">
                <a16:creationId xmlns:a16="http://schemas.microsoft.com/office/drawing/2014/main" id="{5F49EE49-445E-3EDD-FB44-C15969B31CDE}"/>
              </a:ext>
            </a:extLst>
          </p:cNvPr>
          <p:cNvSpPr/>
          <p:nvPr/>
        </p:nvSpPr>
        <p:spPr>
          <a:xfrm>
            <a:off x="7917922" y="1372530"/>
            <a:ext cx="3907953" cy="5014732"/>
          </a:xfrm>
          <a:prstGeom prst="roundRect">
            <a:avLst/>
          </a:prstGeom>
          <a:solidFill>
            <a:srgbClr val="DDBCB9">
              <a:alpha val="82000"/>
            </a:srgbClr>
          </a:solidFill>
          <a:ln w="38100">
            <a:solidFill>
              <a:srgbClr val="AF3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CADBF1B6-2FA8-F7D5-9C53-BC9FE34E9536}"/>
              </a:ext>
            </a:extLst>
          </p:cNvPr>
          <p:cNvSpPr/>
          <p:nvPr/>
        </p:nvSpPr>
        <p:spPr>
          <a:xfrm>
            <a:off x="242569" y="879403"/>
            <a:ext cx="6670158" cy="1352503"/>
          </a:xfrm>
          <a:prstGeom prst="roundRect">
            <a:avLst/>
          </a:prstGeom>
          <a:solidFill>
            <a:srgbClr val="5A8394">
              <a:alpha val="82000"/>
            </a:srgbClr>
          </a:solidFill>
          <a:ln w="38100">
            <a:solidFill>
              <a:srgbClr val="D0F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11" name="TextBox 10">
            <a:extLst>
              <a:ext uri="{FF2B5EF4-FFF2-40B4-BE49-F238E27FC236}">
                <a16:creationId xmlns:a16="http://schemas.microsoft.com/office/drawing/2014/main" id="{E8380AD7-923A-5078-DD24-B00B7535B0BA}"/>
              </a:ext>
            </a:extLst>
          </p:cNvPr>
          <p:cNvSpPr txBox="1"/>
          <p:nvPr/>
        </p:nvSpPr>
        <p:spPr>
          <a:xfrm>
            <a:off x="149547" y="-113870"/>
            <a:ext cx="12100180" cy="1015663"/>
          </a:xfrm>
          <a:prstGeom prst="rect">
            <a:avLst/>
          </a:prstGeom>
          <a:noFill/>
        </p:spPr>
        <p:txBody>
          <a:bodyPr wrap="square" rtlCol="0">
            <a:spAutoFit/>
          </a:bodyPr>
          <a:lstStyle/>
          <a:p>
            <a:pPr algn="ctr"/>
            <a:r>
              <a:rPr lang="en-CA" sz="6000">
                <a:solidFill>
                  <a:schemeClr val="bg1"/>
                </a:solidFill>
                <a:latin typeface="Segoe UI Black" panose="020B0A02040204020203" pitchFamily="34" charset="0"/>
                <a:ea typeface="Segoe UI Black" panose="020B0A02040204020203" pitchFamily="34" charset="0"/>
              </a:rPr>
              <a:t>Curriculum Ties</a:t>
            </a:r>
          </a:p>
        </p:txBody>
      </p:sp>
      <p:sp>
        <p:nvSpPr>
          <p:cNvPr id="13" name="TextBox 12">
            <a:extLst>
              <a:ext uri="{FF2B5EF4-FFF2-40B4-BE49-F238E27FC236}">
                <a16:creationId xmlns:a16="http://schemas.microsoft.com/office/drawing/2014/main" id="{BB333A79-A970-50A8-B199-AF9CDF666F2D}"/>
              </a:ext>
            </a:extLst>
          </p:cNvPr>
          <p:cNvSpPr txBox="1"/>
          <p:nvPr/>
        </p:nvSpPr>
        <p:spPr>
          <a:xfrm>
            <a:off x="8175548" y="2761193"/>
            <a:ext cx="3805955" cy="830997"/>
          </a:xfrm>
          <a:prstGeom prst="rect">
            <a:avLst/>
          </a:prstGeom>
          <a:noFill/>
        </p:spPr>
        <p:txBody>
          <a:bodyPr wrap="square" rtlCol="0">
            <a:spAutoFit/>
          </a:bodyPr>
          <a:lstStyle/>
          <a:p>
            <a:r>
              <a:rPr lang="en-CA" sz="2400">
                <a:solidFill>
                  <a:schemeClr val="bg1"/>
                </a:solidFill>
                <a:latin typeface="Segoe UI Black" panose="020B0A02040204020203" pitchFamily="34" charset="0"/>
                <a:ea typeface="Segoe UI Black" panose="020B0A02040204020203" pitchFamily="34" charset="0"/>
              </a:rPr>
              <a:t>Matter and Energy (Chemistry)</a:t>
            </a:r>
          </a:p>
        </p:txBody>
      </p:sp>
      <p:sp>
        <p:nvSpPr>
          <p:cNvPr id="25" name="Rectangle: Rounded Corners 24">
            <a:extLst>
              <a:ext uri="{FF2B5EF4-FFF2-40B4-BE49-F238E27FC236}">
                <a16:creationId xmlns:a16="http://schemas.microsoft.com/office/drawing/2014/main" id="{F7D4AEC5-A35E-8837-7AE0-00F2E831E2DE}"/>
              </a:ext>
            </a:extLst>
          </p:cNvPr>
          <p:cNvSpPr/>
          <p:nvPr/>
        </p:nvSpPr>
        <p:spPr>
          <a:xfrm>
            <a:off x="242569" y="5353092"/>
            <a:ext cx="6670157" cy="1446551"/>
          </a:xfrm>
          <a:prstGeom prst="roundRect">
            <a:avLst/>
          </a:prstGeom>
          <a:solidFill>
            <a:srgbClr val="DDBCB9">
              <a:alpha val="82000"/>
            </a:srgbClr>
          </a:solidFill>
          <a:ln w="38100">
            <a:solidFill>
              <a:srgbClr val="AF3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6" name="Rectangle: Rounded Corners 25">
            <a:extLst>
              <a:ext uri="{FF2B5EF4-FFF2-40B4-BE49-F238E27FC236}">
                <a16:creationId xmlns:a16="http://schemas.microsoft.com/office/drawing/2014/main" id="{F5730D98-B756-F4E7-213D-5DA09D05A4D1}"/>
              </a:ext>
            </a:extLst>
          </p:cNvPr>
          <p:cNvSpPr/>
          <p:nvPr/>
        </p:nvSpPr>
        <p:spPr>
          <a:xfrm>
            <a:off x="242569" y="3886720"/>
            <a:ext cx="6670158" cy="1352503"/>
          </a:xfrm>
          <a:prstGeom prst="roundRect">
            <a:avLst/>
          </a:prstGeom>
          <a:solidFill>
            <a:srgbClr val="5A8394">
              <a:alpha val="82000"/>
            </a:srgbClr>
          </a:solidFill>
          <a:ln w="38100">
            <a:solidFill>
              <a:srgbClr val="D0F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27" name="TextBox 26">
            <a:extLst>
              <a:ext uri="{FF2B5EF4-FFF2-40B4-BE49-F238E27FC236}">
                <a16:creationId xmlns:a16="http://schemas.microsoft.com/office/drawing/2014/main" id="{13DAE545-FEDE-F617-3DCD-6541C756AF6A}"/>
              </a:ext>
            </a:extLst>
          </p:cNvPr>
          <p:cNvSpPr txBox="1"/>
          <p:nvPr/>
        </p:nvSpPr>
        <p:spPr>
          <a:xfrm>
            <a:off x="8225250" y="1790716"/>
            <a:ext cx="3407837" cy="830997"/>
          </a:xfrm>
          <a:prstGeom prst="rect">
            <a:avLst/>
          </a:prstGeom>
          <a:noFill/>
        </p:spPr>
        <p:txBody>
          <a:bodyPr wrap="square" rtlCol="0">
            <a:spAutoFit/>
          </a:bodyPr>
          <a:lstStyle/>
          <a:p>
            <a:r>
              <a:rPr lang="en-CA" sz="2400">
                <a:solidFill>
                  <a:schemeClr val="bg1"/>
                </a:solidFill>
                <a:latin typeface="Segoe UI Black" panose="020B0A02040204020203" pitchFamily="34" charset="0"/>
                <a:ea typeface="Segoe UI Black" panose="020B0A02040204020203" pitchFamily="34" charset="0"/>
              </a:rPr>
              <a:t>STEM Skills, Careers &amp; Connections</a:t>
            </a:r>
          </a:p>
        </p:txBody>
      </p:sp>
      <p:sp>
        <p:nvSpPr>
          <p:cNvPr id="21" name="TextBox 20">
            <a:extLst>
              <a:ext uri="{FF2B5EF4-FFF2-40B4-BE49-F238E27FC236}">
                <a16:creationId xmlns:a16="http://schemas.microsoft.com/office/drawing/2014/main" id="{C7CDDE57-88E4-D5E0-851D-89D201876106}"/>
              </a:ext>
            </a:extLst>
          </p:cNvPr>
          <p:cNvSpPr txBox="1"/>
          <p:nvPr/>
        </p:nvSpPr>
        <p:spPr>
          <a:xfrm>
            <a:off x="8175548" y="3853197"/>
            <a:ext cx="3977231" cy="830997"/>
          </a:xfrm>
          <a:prstGeom prst="rect">
            <a:avLst/>
          </a:prstGeom>
          <a:noFill/>
        </p:spPr>
        <p:txBody>
          <a:bodyPr wrap="square" rtlCol="0">
            <a:spAutoFit/>
          </a:bodyPr>
          <a:lstStyle/>
          <a:p>
            <a:r>
              <a:rPr lang="en-CA" sz="2400">
                <a:solidFill>
                  <a:schemeClr val="bg1"/>
                </a:solidFill>
                <a:latin typeface="Segoe UI Black" panose="020B0A02040204020203" pitchFamily="34" charset="0"/>
                <a:ea typeface="Segoe UI Black" panose="020B0A02040204020203" pitchFamily="34" charset="0"/>
              </a:rPr>
              <a:t>Structures and Mechanisms (Physics)</a:t>
            </a:r>
          </a:p>
        </p:txBody>
      </p:sp>
      <p:sp>
        <p:nvSpPr>
          <p:cNvPr id="23" name="TextBox 22">
            <a:extLst>
              <a:ext uri="{FF2B5EF4-FFF2-40B4-BE49-F238E27FC236}">
                <a16:creationId xmlns:a16="http://schemas.microsoft.com/office/drawing/2014/main" id="{6201046F-E689-9F4D-490A-AEBCD72E994F}"/>
              </a:ext>
            </a:extLst>
          </p:cNvPr>
          <p:cNvSpPr txBox="1"/>
          <p:nvPr/>
        </p:nvSpPr>
        <p:spPr>
          <a:xfrm>
            <a:off x="8229996" y="4853164"/>
            <a:ext cx="3742254" cy="830997"/>
          </a:xfrm>
          <a:prstGeom prst="rect">
            <a:avLst/>
          </a:prstGeom>
          <a:noFill/>
        </p:spPr>
        <p:txBody>
          <a:bodyPr wrap="square" rtlCol="0">
            <a:spAutoFit/>
          </a:bodyPr>
          <a:lstStyle/>
          <a:p>
            <a:r>
              <a:rPr lang="en-CA" sz="2400">
                <a:solidFill>
                  <a:schemeClr val="bg1"/>
                </a:solidFill>
                <a:latin typeface="Segoe UI Black" panose="020B0A02040204020203" pitchFamily="34" charset="0"/>
                <a:ea typeface="Segoe UI Black" panose="020B0A02040204020203" pitchFamily="34" charset="0"/>
              </a:rPr>
              <a:t>Earth and Space Science</a:t>
            </a:r>
          </a:p>
        </p:txBody>
      </p:sp>
      <p:sp>
        <p:nvSpPr>
          <p:cNvPr id="30" name="TextBox 29">
            <a:extLst>
              <a:ext uri="{FF2B5EF4-FFF2-40B4-BE49-F238E27FC236}">
                <a16:creationId xmlns:a16="http://schemas.microsoft.com/office/drawing/2014/main" id="{B0AE724F-CB09-A681-F52E-0D32E6FF4703}"/>
              </a:ext>
            </a:extLst>
          </p:cNvPr>
          <p:cNvSpPr txBox="1"/>
          <p:nvPr/>
        </p:nvSpPr>
        <p:spPr>
          <a:xfrm>
            <a:off x="407961" y="5660530"/>
            <a:ext cx="6427306" cy="923330"/>
          </a:xfrm>
          <a:prstGeom prst="rect">
            <a:avLst/>
          </a:prstGeom>
          <a:noFill/>
        </p:spPr>
        <p:txBody>
          <a:bodyPr wrap="square">
            <a:spAutoFit/>
          </a:bodyPr>
          <a:lstStyle/>
          <a:p>
            <a:pPr algn="l" rtl="0" fontAlgn="base"/>
            <a:r>
              <a:rPr lang="en-US" sz="1800" b="0" i="0">
                <a:solidFill>
                  <a:schemeClr val="bg1"/>
                </a:solidFill>
                <a:effectLst/>
                <a:latin typeface="Segoe UI Variable Small Semibol" pitchFamily="2" charset="0"/>
              </a:rPr>
              <a:t>F3.4 describe the </a:t>
            </a:r>
            <a:r>
              <a:rPr lang="en-US" sz="1800" b="0" i="0">
                <a:solidFill>
                  <a:schemeClr val="bg1"/>
                </a:solidFill>
                <a:effectLst/>
                <a:latin typeface="Segoe UI Black" panose="020B0A02040204020203" pitchFamily="34" charset="0"/>
                <a:ea typeface="Segoe UI Black" panose="020B0A02040204020203" pitchFamily="34" charset="0"/>
              </a:rPr>
              <a:t>standard model of elementary particles </a:t>
            </a:r>
            <a:r>
              <a:rPr lang="en-US" sz="1800" b="0" i="0">
                <a:solidFill>
                  <a:schemeClr val="bg1"/>
                </a:solidFill>
                <a:effectLst/>
                <a:latin typeface="Segoe UI Variable Small Semibol" pitchFamily="2" charset="0"/>
              </a:rPr>
              <a:t>in terms of the characteristics of quarks, hadrons, and field particles </a:t>
            </a:r>
          </a:p>
        </p:txBody>
      </p:sp>
      <p:sp>
        <p:nvSpPr>
          <p:cNvPr id="32" name="TextBox 31">
            <a:extLst>
              <a:ext uri="{FF2B5EF4-FFF2-40B4-BE49-F238E27FC236}">
                <a16:creationId xmlns:a16="http://schemas.microsoft.com/office/drawing/2014/main" id="{F0374578-6DE7-155B-FF85-699996C9FB16}"/>
              </a:ext>
            </a:extLst>
          </p:cNvPr>
          <p:cNvSpPr txBox="1"/>
          <p:nvPr/>
        </p:nvSpPr>
        <p:spPr>
          <a:xfrm>
            <a:off x="477023" y="1109749"/>
            <a:ext cx="6201248" cy="923330"/>
          </a:xfrm>
          <a:prstGeom prst="rect">
            <a:avLst/>
          </a:prstGeom>
          <a:noFill/>
        </p:spPr>
        <p:txBody>
          <a:bodyPr wrap="square">
            <a:spAutoFit/>
          </a:bodyPr>
          <a:lstStyle/>
          <a:p>
            <a:pPr algn="l" rtl="0" fontAlgn="base"/>
            <a:r>
              <a:rPr lang="en-US" sz="1800" b="0" i="0">
                <a:solidFill>
                  <a:schemeClr val="bg1"/>
                </a:solidFill>
                <a:effectLst/>
                <a:latin typeface="Segoe UI Variable Small Semibol" pitchFamily="2" charset="0"/>
              </a:rPr>
              <a:t>C3.5 explain how the laws of conservation of energy and conservation of momentum were used to predict the existence and properties of the </a:t>
            </a:r>
            <a:r>
              <a:rPr lang="en-US" sz="1800" b="1" i="0">
                <a:solidFill>
                  <a:schemeClr val="bg1"/>
                </a:solidFill>
                <a:effectLst/>
                <a:latin typeface="Segoe UI Black" panose="020B0A02040204020203" pitchFamily="34" charset="0"/>
                <a:ea typeface="Segoe UI Black" panose="020B0A02040204020203" pitchFamily="34" charset="0"/>
              </a:rPr>
              <a:t>neutrino </a:t>
            </a:r>
          </a:p>
        </p:txBody>
      </p:sp>
      <p:sp>
        <p:nvSpPr>
          <p:cNvPr id="34" name="TextBox 33">
            <a:extLst>
              <a:ext uri="{FF2B5EF4-FFF2-40B4-BE49-F238E27FC236}">
                <a16:creationId xmlns:a16="http://schemas.microsoft.com/office/drawing/2014/main" id="{8A86D0FC-0F99-E6F3-B6DC-8D296546E896}"/>
              </a:ext>
            </a:extLst>
          </p:cNvPr>
          <p:cNvSpPr txBox="1"/>
          <p:nvPr/>
        </p:nvSpPr>
        <p:spPr>
          <a:xfrm>
            <a:off x="407960" y="2593805"/>
            <a:ext cx="6270311" cy="923330"/>
          </a:xfrm>
          <a:prstGeom prst="rect">
            <a:avLst/>
          </a:prstGeom>
          <a:noFill/>
        </p:spPr>
        <p:txBody>
          <a:bodyPr wrap="square">
            <a:spAutoFit/>
          </a:bodyPr>
          <a:lstStyle/>
          <a:p>
            <a:pPr algn="l" rtl="0" fontAlgn="base"/>
            <a:r>
              <a:rPr lang="en-US" sz="1800" b="0" i="0">
                <a:solidFill>
                  <a:schemeClr val="bg1"/>
                </a:solidFill>
                <a:effectLst/>
                <a:latin typeface="Segoe UI Variable Small Semibol" pitchFamily="2" charset="0"/>
              </a:rPr>
              <a:t>D2.2 </a:t>
            </a:r>
            <a:r>
              <a:rPr lang="en-US" sz="1800" b="0" i="0" err="1">
                <a:solidFill>
                  <a:schemeClr val="bg1"/>
                </a:solidFill>
                <a:effectLst/>
                <a:latin typeface="Segoe UI Variable Small Semibol" pitchFamily="2" charset="0"/>
              </a:rPr>
              <a:t>analyse</a:t>
            </a:r>
            <a:r>
              <a:rPr lang="en-US" sz="1800" b="0" i="0">
                <a:solidFill>
                  <a:schemeClr val="bg1"/>
                </a:solidFill>
                <a:effectLst/>
                <a:latin typeface="Segoe UI Variable Small Semibol" pitchFamily="2" charset="0"/>
              </a:rPr>
              <a:t>, and solve problems relating to, Newton’s law of universal gravitation and circular motion (e.g., with respect to satellite orbits, black holes, </a:t>
            </a:r>
            <a:r>
              <a:rPr lang="en-US" sz="1800" b="0" i="0">
                <a:solidFill>
                  <a:schemeClr val="bg1"/>
                </a:solidFill>
                <a:effectLst/>
                <a:latin typeface="Segoe UI Black" panose="020B0A02040204020203" pitchFamily="34" charset="0"/>
                <a:ea typeface="Segoe UI Black" panose="020B0A02040204020203" pitchFamily="34" charset="0"/>
              </a:rPr>
              <a:t>dark matter</a:t>
            </a:r>
            <a:r>
              <a:rPr lang="en-US" sz="1800" b="0" i="0">
                <a:solidFill>
                  <a:schemeClr val="bg1"/>
                </a:solidFill>
                <a:effectLst/>
                <a:latin typeface="Segoe UI Variable Small Semibol" pitchFamily="2" charset="0"/>
              </a:rPr>
              <a:t>)</a:t>
            </a:r>
          </a:p>
        </p:txBody>
      </p:sp>
      <p:sp>
        <p:nvSpPr>
          <p:cNvPr id="36" name="TextBox 35">
            <a:extLst>
              <a:ext uri="{FF2B5EF4-FFF2-40B4-BE49-F238E27FC236}">
                <a16:creationId xmlns:a16="http://schemas.microsoft.com/office/drawing/2014/main" id="{20D7A229-4297-F060-771C-14E8B717BDC3}"/>
              </a:ext>
            </a:extLst>
          </p:cNvPr>
          <p:cNvSpPr txBox="1"/>
          <p:nvPr/>
        </p:nvSpPr>
        <p:spPr>
          <a:xfrm>
            <a:off x="407960" y="3968276"/>
            <a:ext cx="6504765" cy="1200329"/>
          </a:xfrm>
          <a:prstGeom prst="rect">
            <a:avLst/>
          </a:prstGeom>
          <a:noFill/>
        </p:spPr>
        <p:txBody>
          <a:bodyPr wrap="square">
            <a:spAutoFit/>
          </a:bodyPr>
          <a:lstStyle/>
          <a:p>
            <a:pPr algn="l" rtl="0" fontAlgn="base"/>
            <a:r>
              <a:rPr lang="en-US" sz="1800" b="0" i="0">
                <a:solidFill>
                  <a:schemeClr val="bg1"/>
                </a:solidFill>
                <a:effectLst/>
                <a:latin typeface="Segoe UI Variable Small Semibol" pitchFamily="2" charset="0"/>
              </a:rPr>
              <a:t>D3.1 identify, and compare the properties of, fundamental forces that are associated with different theories and models of physics (e.g., the theory of general relativity and the </a:t>
            </a:r>
            <a:r>
              <a:rPr lang="en-US" sz="1800" b="0" i="0">
                <a:solidFill>
                  <a:schemeClr val="bg1"/>
                </a:solidFill>
                <a:effectLst/>
                <a:latin typeface="Segoe UI Black" panose="020B0A02040204020203" pitchFamily="34" charset="0"/>
                <a:ea typeface="Segoe UI Black" panose="020B0A02040204020203" pitchFamily="34" charset="0"/>
              </a:rPr>
              <a:t>standard model of particle physics</a:t>
            </a:r>
            <a:r>
              <a:rPr lang="en-US" sz="1800" b="0" i="0">
                <a:solidFill>
                  <a:schemeClr val="bg1"/>
                </a:solidFill>
                <a:effectLst/>
                <a:latin typeface="Segoe UI Variable Small Semibol" pitchFamily="2" charset="0"/>
              </a:rPr>
              <a:t>) </a:t>
            </a:r>
          </a:p>
        </p:txBody>
      </p:sp>
      <p:sp>
        <p:nvSpPr>
          <p:cNvPr id="5" name="Slide Number Placeholder 4">
            <a:extLst>
              <a:ext uri="{FF2B5EF4-FFF2-40B4-BE49-F238E27FC236}">
                <a16:creationId xmlns:a16="http://schemas.microsoft.com/office/drawing/2014/main" id="{885E4C84-5D31-0492-58AB-2C8FE340937A}"/>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210045900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1+#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27" grpId="0"/>
      <p:bldP spid="21" grpId="0"/>
      <p:bldP spid="2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9355762-137B-FED3-BD7D-5328CAEDF07D}"/>
              </a:ext>
            </a:extLst>
          </p:cNvPr>
          <p:cNvSpPr/>
          <p:nvPr/>
        </p:nvSpPr>
        <p:spPr>
          <a:xfrm>
            <a:off x="301461" y="1252881"/>
            <a:ext cx="3653319" cy="5346040"/>
          </a:xfrm>
          <a:prstGeom prst="roundRect">
            <a:avLst/>
          </a:prstGeom>
          <a:solidFill>
            <a:srgbClr val="5A8394">
              <a:alpha val="82000"/>
            </a:srgbClr>
          </a:solidFill>
          <a:ln w="76200">
            <a:solidFill>
              <a:srgbClr val="D0F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7BEB0923-B361-6C16-6E15-9D26EC000142}"/>
              </a:ext>
            </a:extLst>
          </p:cNvPr>
          <p:cNvSpPr/>
          <p:nvPr/>
        </p:nvSpPr>
        <p:spPr>
          <a:xfrm>
            <a:off x="4269340" y="1351170"/>
            <a:ext cx="3653319" cy="5247750"/>
          </a:xfrm>
          <a:prstGeom prst="roundRect">
            <a:avLst/>
          </a:prstGeom>
          <a:solidFill>
            <a:srgbClr val="AF3B42">
              <a:alpha val="82000"/>
            </a:srgbClr>
          </a:solidFill>
          <a:ln w="76200">
            <a:solidFill>
              <a:srgbClr val="DDBC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EF9CB0BD-B432-743B-7B30-3427E64DF85F}"/>
              </a:ext>
            </a:extLst>
          </p:cNvPr>
          <p:cNvSpPr/>
          <p:nvPr/>
        </p:nvSpPr>
        <p:spPr>
          <a:xfrm>
            <a:off x="8274458" y="1351170"/>
            <a:ext cx="3653319" cy="5247750"/>
          </a:xfrm>
          <a:prstGeom prst="roundRect">
            <a:avLst/>
          </a:prstGeom>
          <a:solidFill>
            <a:srgbClr val="264059">
              <a:alpha val="82000"/>
            </a:srgbClr>
          </a:solidFill>
          <a:ln w="762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264059"/>
              </a:solidFill>
            </a:endParaRPr>
          </a:p>
        </p:txBody>
      </p:sp>
      <p:sp>
        <p:nvSpPr>
          <p:cNvPr id="6" name="TextBox 5">
            <a:extLst>
              <a:ext uri="{FF2B5EF4-FFF2-40B4-BE49-F238E27FC236}">
                <a16:creationId xmlns:a16="http://schemas.microsoft.com/office/drawing/2014/main" id="{8D76FC6D-6CDD-E7E2-F507-D3C5D55EAAAC}"/>
              </a:ext>
            </a:extLst>
          </p:cNvPr>
          <p:cNvSpPr txBox="1"/>
          <p:nvPr/>
        </p:nvSpPr>
        <p:spPr>
          <a:xfrm>
            <a:off x="-43426" y="143533"/>
            <a:ext cx="12100180" cy="1015663"/>
          </a:xfrm>
          <a:prstGeom prst="rect">
            <a:avLst/>
          </a:prstGeom>
          <a:noFill/>
        </p:spPr>
        <p:txBody>
          <a:bodyPr wrap="square" rtlCol="0">
            <a:spAutoFit/>
          </a:bodyPr>
          <a:lstStyle/>
          <a:p>
            <a:pPr algn="ctr"/>
            <a:r>
              <a:rPr lang="en-CA" sz="6000">
                <a:solidFill>
                  <a:srgbClr val="AF3B42"/>
                </a:solidFill>
                <a:latin typeface="Segoe UI Black" panose="020B0A02040204020203" pitchFamily="34" charset="0"/>
                <a:ea typeface="Segoe UI Black" panose="020B0A02040204020203" pitchFamily="34" charset="0"/>
              </a:rPr>
              <a:t>Challenges</a:t>
            </a:r>
          </a:p>
        </p:txBody>
      </p:sp>
      <p:pic>
        <p:nvPicPr>
          <p:cNvPr id="13" name="Graphic 12" descr="Lost with solid fill">
            <a:extLst>
              <a:ext uri="{FF2B5EF4-FFF2-40B4-BE49-F238E27FC236}">
                <a16:creationId xmlns:a16="http://schemas.microsoft.com/office/drawing/2014/main" id="{0485B018-5FA8-5FA1-C7F0-DCA7A552E2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3800" y="1661413"/>
            <a:ext cx="1364400" cy="1364400"/>
          </a:xfrm>
          <a:prstGeom prst="rect">
            <a:avLst/>
          </a:prstGeom>
        </p:spPr>
      </p:pic>
      <p:pic>
        <p:nvPicPr>
          <p:cNvPr id="15" name="Graphic 14" descr="Brain outline">
            <a:extLst>
              <a:ext uri="{FF2B5EF4-FFF2-40B4-BE49-F238E27FC236}">
                <a16:creationId xmlns:a16="http://schemas.microsoft.com/office/drawing/2014/main" id="{C281EDF8-3C65-6408-B60A-82D093B94A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1451" y="1477812"/>
            <a:ext cx="1633337" cy="1633337"/>
          </a:xfrm>
          <a:prstGeom prst="rect">
            <a:avLst/>
          </a:prstGeom>
        </p:spPr>
      </p:pic>
      <p:pic>
        <p:nvPicPr>
          <p:cNvPr id="19" name="Graphic 18" descr="Open book with solid fill">
            <a:extLst>
              <a:ext uri="{FF2B5EF4-FFF2-40B4-BE49-F238E27FC236}">
                <a16:creationId xmlns:a16="http://schemas.microsoft.com/office/drawing/2014/main" id="{5271AB64-FE4B-EAE3-EE2E-E0F41ED91D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70002" y="1704529"/>
            <a:ext cx="1323200" cy="1323200"/>
          </a:xfrm>
          <a:prstGeom prst="rect">
            <a:avLst/>
          </a:prstGeom>
        </p:spPr>
      </p:pic>
      <p:sp>
        <p:nvSpPr>
          <p:cNvPr id="20" name="TextBox 19">
            <a:extLst>
              <a:ext uri="{FF2B5EF4-FFF2-40B4-BE49-F238E27FC236}">
                <a16:creationId xmlns:a16="http://schemas.microsoft.com/office/drawing/2014/main" id="{B225DF48-61CF-AC22-39BD-5562CE96F50A}"/>
              </a:ext>
            </a:extLst>
          </p:cNvPr>
          <p:cNvSpPr txBox="1"/>
          <p:nvPr/>
        </p:nvSpPr>
        <p:spPr>
          <a:xfrm>
            <a:off x="399668" y="2975588"/>
            <a:ext cx="3517873" cy="830997"/>
          </a:xfrm>
          <a:prstGeom prst="rect">
            <a:avLst/>
          </a:prstGeom>
          <a:noFill/>
        </p:spPr>
        <p:txBody>
          <a:bodyPr wrap="square" rtlCol="0">
            <a:spAutoFit/>
          </a:bodyPr>
          <a:lstStyle/>
          <a:p>
            <a:pPr algn="ctr"/>
            <a:r>
              <a:rPr lang="en-CA" sz="2400">
                <a:solidFill>
                  <a:srgbClr val="D0FCE2"/>
                </a:solidFill>
                <a:latin typeface="Aharoni" panose="02010803020104030203" pitchFamily="2" charset="-79"/>
                <a:cs typeface="Aharoni" panose="02010803020104030203" pitchFamily="2" charset="-79"/>
              </a:rPr>
              <a:t>Information daunting for teachers</a:t>
            </a:r>
          </a:p>
        </p:txBody>
      </p:sp>
      <p:sp>
        <p:nvSpPr>
          <p:cNvPr id="21" name="TextBox 20">
            <a:extLst>
              <a:ext uri="{FF2B5EF4-FFF2-40B4-BE49-F238E27FC236}">
                <a16:creationId xmlns:a16="http://schemas.microsoft.com/office/drawing/2014/main" id="{6CDC4AF3-F19E-AE13-1916-9BEDF5E5DA8A}"/>
              </a:ext>
            </a:extLst>
          </p:cNvPr>
          <p:cNvSpPr txBox="1"/>
          <p:nvPr/>
        </p:nvSpPr>
        <p:spPr>
          <a:xfrm>
            <a:off x="4355682" y="2975587"/>
            <a:ext cx="3517873" cy="830997"/>
          </a:xfrm>
          <a:prstGeom prst="rect">
            <a:avLst/>
          </a:prstGeom>
          <a:noFill/>
        </p:spPr>
        <p:txBody>
          <a:bodyPr wrap="square" rtlCol="0">
            <a:spAutoFit/>
          </a:bodyPr>
          <a:lstStyle/>
          <a:p>
            <a:pPr algn="ctr"/>
            <a:r>
              <a:rPr lang="en-CA" sz="2400">
                <a:solidFill>
                  <a:srgbClr val="DDBCB9"/>
                </a:solidFill>
                <a:latin typeface="Aharoni" panose="02010803020104030203" pitchFamily="2" charset="-79"/>
                <a:cs typeface="Aharoni" panose="02010803020104030203" pitchFamily="2" charset="-79"/>
              </a:rPr>
              <a:t>Information too complex for students</a:t>
            </a:r>
          </a:p>
        </p:txBody>
      </p:sp>
      <p:sp>
        <p:nvSpPr>
          <p:cNvPr id="22" name="TextBox 21">
            <a:extLst>
              <a:ext uri="{FF2B5EF4-FFF2-40B4-BE49-F238E27FC236}">
                <a16:creationId xmlns:a16="http://schemas.microsoft.com/office/drawing/2014/main" id="{8CBBD5E7-EA50-D0C6-5D02-2CF4E0979211}"/>
              </a:ext>
            </a:extLst>
          </p:cNvPr>
          <p:cNvSpPr txBox="1"/>
          <p:nvPr/>
        </p:nvSpPr>
        <p:spPr>
          <a:xfrm>
            <a:off x="8372666" y="3013501"/>
            <a:ext cx="3517873" cy="830997"/>
          </a:xfrm>
          <a:prstGeom prst="rect">
            <a:avLst/>
          </a:prstGeom>
          <a:noFill/>
        </p:spPr>
        <p:txBody>
          <a:bodyPr wrap="square" rtlCol="0">
            <a:spAutoFit/>
          </a:bodyPr>
          <a:lstStyle/>
          <a:p>
            <a:pPr algn="ctr"/>
            <a:r>
              <a:rPr lang="en-CA" sz="2400">
                <a:solidFill>
                  <a:schemeClr val="accent5">
                    <a:lumMod val="40000"/>
                    <a:lumOff val="60000"/>
                  </a:schemeClr>
                </a:solidFill>
                <a:latin typeface="Aharoni" panose="02010803020104030203" pitchFamily="2" charset="-79"/>
                <a:cs typeface="Aharoni" panose="02010803020104030203" pitchFamily="2" charset="-79"/>
              </a:rPr>
              <a:t>Less hands-on activities available</a:t>
            </a:r>
          </a:p>
        </p:txBody>
      </p:sp>
      <p:sp>
        <p:nvSpPr>
          <p:cNvPr id="23" name="TextBox 22">
            <a:extLst>
              <a:ext uri="{FF2B5EF4-FFF2-40B4-BE49-F238E27FC236}">
                <a16:creationId xmlns:a16="http://schemas.microsoft.com/office/drawing/2014/main" id="{096B07F2-A50D-9E03-16A4-ADF6A1BA75F6}"/>
              </a:ext>
            </a:extLst>
          </p:cNvPr>
          <p:cNvSpPr txBox="1"/>
          <p:nvPr/>
        </p:nvSpPr>
        <p:spPr>
          <a:xfrm>
            <a:off x="496344" y="3925901"/>
            <a:ext cx="3263549" cy="1754326"/>
          </a:xfrm>
          <a:prstGeom prst="rect">
            <a:avLst/>
          </a:prstGeom>
          <a:noFill/>
        </p:spPr>
        <p:txBody>
          <a:bodyPr wrap="square" rtlCol="0">
            <a:spAutoFit/>
          </a:bodyPr>
          <a:lstStyle/>
          <a:p>
            <a:pPr algn="ctr"/>
            <a:r>
              <a:rPr lang="en-CA">
                <a:solidFill>
                  <a:schemeClr val="bg1"/>
                </a:solidFill>
                <a:latin typeface="Segoe UI Variable Small Semibol" pitchFamily="2" charset="0"/>
              </a:rPr>
              <a:t>Teachers: not as familiar with this content. </a:t>
            </a:r>
            <a:br>
              <a:rPr lang="en-CA">
                <a:solidFill>
                  <a:schemeClr val="bg1"/>
                </a:solidFill>
                <a:latin typeface="Segoe UI Variable Small Semibol" pitchFamily="2" charset="0"/>
              </a:rPr>
            </a:br>
            <a:br>
              <a:rPr lang="en-CA">
                <a:solidFill>
                  <a:schemeClr val="bg1"/>
                </a:solidFill>
                <a:latin typeface="Segoe UI Variable Small Semibol" pitchFamily="2" charset="0"/>
              </a:rPr>
            </a:br>
            <a:r>
              <a:rPr lang="en-CA">
                <a:solidFill>
                  <a:schemeClr val="bg1"/>
                </a:solidFill>
                <a:latin typeface="Segoe UI Variable Small Semibol" pitchFamily="2" charset="0"/>
              </a:rPr>
              <a:t>They may avoid covering astroparticle physics with their students.</a:t>
            </a:r>
          </a:p>
        </p:txBody>
      </p:sp>
      <p:sp>
        <p:nvSpPr>
          <p:cNvPr id="24" name="TextBox 23">
            <a:extLst>
              <a:ext uri="{FF2B5EF4-FFF2-40B4-BE49-F238E27FC236}">
                <a16:creationId xmlns:a16="http://schemas.microsoft.com/office/drawing/2014/main" id="{6ED57B4A-9D3A-C649-361E-07C92560D118}"/>
              </a:ext>
            </a:extLst>
          </p:cNvPr>
          <p:cNvSpPr txBox="1"/>
          <p:nvPr/>
        </p:nvSpPr>
        <p:spPr>
          <a:xfrm>
            <a:off x="4456696" y="4197428"/>
            <a:ext cx="3315846" cy="923330"/>
          </a:xfrm>
          <a:prstGeom prst="rect">
            <a:avLst/>
          </a:prstGeom>
          <a:noFill/>
        </p:spPr>
        <p:txBody>
          <a:bodyPr wrap="square" rtlCol="0">
            <a:spAutoFit/>
          </a:bodyPr>
          <a:lstStyle/>
          <a:p>
            <a:pPr algn="ctr"/>
            <a:r>
              <a:rPr lang="en-CA">
                <a:solidFill>
                  <a:schemeClr val="bg1"/>
                </a:solidFill>
                <a:latin typeface="Segoe UI Variable Small Semibol" pitchFamily="2" charset="0"/>
              </a:rPr>
              <a:t>Students learn and remember by connecting new ideas to existing understanding.</a:t>
            </a:r>
          </a:p>
        </p:txBody>
      </p:sp>
      <p:sp>
        <p:nvSpPr>
          <p:cNvPr id="25" name="TextBox 24">
            <a:extLst>
              <a:ext uri="{FF2B5EF4-FFF2-40B4-BE49-F238E27FC236}">
                <a16:creationId xmlns:a16="http://schemas.microsoft.com/office/drawing/2014/main" id="{CCD06A56-8696-02D3-70B7-C675A9EA8D63}"/>
              </a:ext>
            </a:extLst>
          </p:cNvPr>
          <p:cNvSpPr txBox="1"/>
          <p:nvPr/>
        </p:nvSpPr>
        <p:spPr>
          <a:xfrm>
            <a:off x="8473679" y="4254302"/>
            <a:ext cx="3315846" cy="923330"/>
          </a:xfrm>
          <a:prstGeom prst="rect">
            <a:avLst/>
          </a:prstGeom>
          <a:noFill/>
        </p:spPr>
        <p:txBody>
          <a:bodyPr wrap="square" rtlCol="0">
            <a:spAutoFit/>
          </a:bodyPr>
          <a:lstStyle/>
          <a:p>
            <a:pPr algn="ctr"/>
            <a:r>
              <a:rPr lang="en-CA">
                <a:solidFill>
                  <a:schemeClr val="bg1"/>
                </a:solidFill>
                <a:latin typeface="Segoe UI Variable Small Semibol" pitchFamily="2" charset="0"/>
              </a:rPr>
              <a:t>Astroparticle physics has less obvious opportunities for experiential learning.</a:t>
            </a:r>
          </a:p>
        </p:txBody>
      </p:sp>
      <p:sp>
        <p:nvSpPr>
          <p:cNvPr id="7" name="Slide Number Placeholder 6">
            <a:extLst>
              <a:ext uri="{FF2B5EF4-FFF2-40B4-BE49-F238E27FC236}">
                <a16:creationId xmlns:a16="http://schemas.microsoft.com/office/drawing/2014/main" id="{11B1A43A-A3F3-D7D0-20DB-21AAEBAEF7D5}"/>
              </a:ext>
            </a:extLst>
          </p:cNvPr>
          <p:cNvSpPr>
            <a:spLocks noGrp="1"/>
          </p:cNvSpPr>
          <p:nvPr>
            <p:ph type="sldNum" sz="quarter" idx="12"/>
          </p:nvPr>
        </p:nvSpPr>
        <p:spPr/>
        <p:txBody>
          <a:bodyPr/>
          <a:lstStyle/>
          <a:p>
            <a:fld id="{330EA680-D336-4FF7-8B7A-9848BB0A1C32}" type="slidenum">
              <a:rPr lang="en-US" smtClean="0"/>
              <a:t>7</a:t>
            </a:fld>
            <a:endParaRPr lang="en-US"/>
          </a:p>
        </p:txBody>
      </p:sp>
    </p:spTree>
    <p:extLst>
      <p:ext uri="{BB962C8B-B14F-4D97-AF65-F5344CB8AC3E}">
        <p14:creationId xmlns:p14="http://schemas.microsoft.com/office/powerpoint/2010/main" val="1843410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9355762-137B-FED3-BD7D-5328CAEDF07D}"/>
              </a:ext>
            </a:extLst>
          </p:cNvPr>
          <p:cNvSpPr/>
          <p:nvPr/>
        </p:nvSpPr>
        <p:spPr>
          <a:xfrm>
            <a:off x="298741" y="1203014"/>
            <a:ext cx="3653319" cy="5340333"/>
          </a:xfrm>
          <a:prstGeom prst="roundRect">
            <a:avLst/>
          </a:prstGeom>
          <a:solidFill>
            <a:srgbClr val="D0FCE2">
              <a:alpha val="82000"/>
            </a:srgbClr>
          </a:solidFill>
          <a:ln w="76200">
            <a:solidFill>
              <a:srgbClr val="5A83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Rounded Corners 3">
            <a:extLst>
              <a:ext uri="{FF2B5EF4-FFF2-40B4-BE49-F238E27FC236}">
                <a16:creationId xmlns:a16="http://schemas.microsoft.com/office/drawing/2014/main" id="{7BEB0923-B361-6C16-6E15-9D26EC000142}"/>
              </a:ext>
            </a:extLst>
          </p:cNvPr>
          <p:cNvSpPr/>
          <p:nvPr/>
        </p:nvSpPr>
        <p:spPr>
          <a:xfrm>
            <a:off x="4309996" y="1203015"/>
            <a:ext cx="3653319" cy="5340334"/>
          </a:xfrm>
          <a:prstGeom prst="roundRect">
            <a:avLst/>
          </a:prstGeom>
          <a:solidFill>
            <a:srgbClr val="DDBCB9">
              <a:alpha val="82000"/>
            </a:srgbClr>
          </a:solidFill>
          <a:ln w="76200">
            <a:solidFill>
              <a:srgbClr val="AF3B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EF9CB0BD-B432-743B-7B30-3427E64DF85F}"/>
              </a:ext>
            </a:extLst>
          </p:cNvPr>
          <p:cNvSpPr/>
          <p:nvPr/>
        </p:nvSpPr>
        <p:spPr>
          <a:xfrm>
            <a:off x="8318184" y="1125579"/>
            <a:ext cx="3653319" cy="5417770"/>
          </a:xfrm>
          <a:prstGeom prst="roundRect">
            <a:avLst/>
          </a:prstGeom>
          <a:solidFill>
            <a:schemeClr val="accent5">
              <a:lumMod val="40000"/>
              <a:lumOff val="60000"/>
              <a:alpha val="82000"/>
            </a:schemeClr>
          </a:solidFill>
          <a:ln w="76200">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264059"/>
              </a:solidFill>
            </a:endParaRPr>
          </a:p>
        </p:txBody>
      </p:sp>
      <p:sp>
        <p:nvSpPr>
          <p:cNvPr id="6" name="TextBox 5">
            <a:extLst>
              <a:ext uri="{FF2B5EF4-FFF2-40B4-BE49-F238E27FC236}">
                <a16:creationId xmlns:a16="http://schemas.microsoft.com/office/drawing/2014/main" id="{2971D095-3AF3-A2F1-9E0D-67496A79B36E}"/>
              </a:ext>
            </a:extLst>
          </p:cNvPr>
          <p:cNvSpPr txBox="1"/>
          <p:nvPr/>
        </p:nvSpPr>
        <p:spPr>
          <a:xfrm>
            <a:off x="3873813" y="109916"/>
            <a:ext cx="4444371" cy="1015663"/>
          </a:xfrm>
          <a:prstGeom prst="rect">
            <a:avLst/>
          </a:prstGeom>
          <a:noFill/>
        </p:spPr>
        <p:txBody>
          <a:bodyPr wrap="square" rtlCol="0">
            <a:spAutoFit/>
          </a:bodyPr>
          <a:lstStyle/>
          <a:p>
            <a:pPr algn="ctr"/>
            <a:r>
              <a:rPr lang="en-CA" sz="6000">
                <a:solidFill>
                  <a:srgbClr val="264059"/>
                </a:solidFill>
                <a:latin typeface="Segoe UI Black" panose="020B0A02040204020203" pitchFamily="34" charset="0"/>
                <a:ea typeface="Segoe UI Black" panose="020B0A02040204020203" pitchFamily="34" charset="0"/>
              </a:rPr>
              <a:t>Solutions</a:t>
            </a:r>
          </a:p>
        </p:txBody>
      </p:sp>
      <p:pic>
        <p:nvPicPr>
          <p:cNvPr id="9" name="Graphic 8" descr="Flask outline">
            <a:extLst>
              <a:ext uri="{FF2B5EF4-FFF2-40B4-BE49-F238E27FC236}">
                <a16:creationId xmlns:a16="http://schemas.microsoft.com/office/drawing/2014/main" id="{5BD38697-A3CF-9412-206B-16AE77DDDB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54632" y="1283190"/>
            <a:ext cx="1482975" cy="1482975"/>
          </a:xfrm>
          <a:prstGeom prst="rect">
            <a:avLst/>
          </a:prstGeom>
        </p:spPr>
      </p:pic>
      <p:pic>
        <p:nvPicPr>
          <p:cNvPr id="11" name="Graphic 10" descr="Microscope outline">
            <a:extLst>
              <a:ext uri="{FF2B5EF4-FFF2-40B4-BE49-F238E27FC236}">
                <a16:creationId xmlns:a16="http://schemas.microsoft.com/office/drawing/2014/main" id="{7ED56196-5337-BEFC-A0A4-5D6DE99187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2280" y="1402144"/>
            <a:ext cx="1364022" cy="1364022"/>
          </a:xfrm>
          <a:prstGeom prst="rect">
            <a:avLst/>
          </a:prstGeom>
        </p:spPr>
      </p:pic>
      <p:pic>
        <p:nvPicPr>
          <p:cNvPr id="8" name="Graphic 7" descr="Connected with solid fill">
            <a:extLst>
              <a:ext uri="{FF2B5EF4-FFF2-40B4-BE49-F238E27FC236}">
                <a16:creationId xmlns:a16="http://schemas.microsoft.com/office/drawing/2014/main" id="{9E572458-B967-268D-E4C8-603EC6F35E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1161" y="1322996"/>
            <a:ext cx="1569678" cy="1569678"/>
          </a:xfrm>
          <a:prstGeom prst="rect">
            <a:avLst/>
          </a:prstGeom>
        </p:spPr>
      </p:pic>
      <p:pic>
        <p:nvPicPr>
          <p:cNvPr id="12" name="Graphic 11" descr="Lights On with solid fill">
            <a:extLst>
              <a:ext uri="{FF2B5EF4-FFF2-40B4-BE49-F238E27FC236}">
                <a16:creationId xmlns:a16="http://schemas.microsoft.com/office/drawing/2014/main" id="{D2965BA3-0DE5-118B-4B99-3D027AC9D0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9000" y="1427975"/>
            <a:ext cx="1432799" cy="1432799"/>
          </a:xfrm>
          <a:prstGeom prst="rect">
            <a:avLst/>
          </a:prstGeom>
        </p:spPr>
      </p:pic>
      <p:sp>
        <p:nvSpPr>
          <p:cNvPr id="15" name="TextBox 14">
            <a:extLst>
              <a:ext uri="{FF2B5EF4-FFF2-40B4-BE49-F238E27FC236}">
                <a16:creationId xmlns:a16="http://schemas.microsoft.com/office/drawing/2014/main" id="{CA8EC881-F49E-17B7-DB61-4F4E5DF52F52}"/>
              </a:ext>
            </a:extLst>
          </p:cNvPr>
          <p:cNvSpPr txBox="1"/>
          <p:nvPr/>
        </p:nvSpPr>
        <p:spPr>
          <a:xfrm>
            <a:off x="4264585" y="2970110"/>
            <a:ext cx="3741073" cy="830997"/>
          </a:xfrm>
          <a:prstGeom prst="rect">
            <a:avLst/>
          </a:prstGeom>
          <a:noFill/>
        </p:spPr>
        <p:txBody>
          <a:bodyPr wrap="square" rtlCol="0">
            <a:spAutoFit/>
          </a:bodyPr>
          <a:lstStyle/>
          <a:p>
            <a:pPr algn="ctr"/>
            <a:r>
              <a:rPr lang="en-CA" sz="2400">
                <a:solidFill>
                  <a:srgbClr val="AF3B42"/>
                </a:solidFill>
                <a:latin typeface="Aharoni" panose="02010803020104030203" pitchFamily="2" charset="-79"/>
                <a:cs typeface="Aharoni" panose="02010803020104030203" pitchFamily="2" charset="-79"/>
              </a:rPr>
              <a:t>Connecting previously learned ideas</a:t>
            </a:r>
          </a:p>
        </p:txBody>
      </p:sp>
      <p:sp>
        <p:nvSpPr>
          <p:cNvPr id="16" name="TextBox 15">
            <a:extLst>
              <a:ext uri="{FF2B5EF4-FFF2-40B4-BE49-F238E27FC236}">
                <a16:creationId xmlns:a16="http://schemas.microsoft.com/office/drawing/2014/main" id="{F22C6286-5565-C37C-5EC8-0039CE742818}"/>
              </a:ext>
            </a:extLst>
          </p:cNvPr>
          <p:cNvSpPr txBox="1"/>
          <p:nvPr/>
        </p:nvSpPr>
        <p:spPr>
          <a:xfrm>
            <a:off x="256398" y="3034073"/>
            <a:ext cx="3741073" cy="830997"/>
          </a:xfrm>
          <a:prstGeom prst="rect">
            <a:avLst/>
          </a:prstGeom>
          <a:noFill/>
        </p:spPr>
        <p:txBody>
          <a:bodyPr wrap="square" rtlCol="0">
            <a:spAutoFit/>
          </a:bodyPr>
          <a:lstStyle/>
          <a:p>
            <a:pPr algn="ctr"/>
            <a:r>
              <a:rPr lang="en-CA" sz="2400">
                <a:solidFill>
                  <a:srgbClr val="5A8394"/>
                </a:solidFill>
                <a:latin typeface="Aharoni" panose="02010803020104030203" pitchFamily="2" charset="-79"/>
                <a:cs typeface="Aharoni" panose="02010803020104030203" pitchFamily="2" charset="-79"/>
              </a:rPr>
              <a:t>Providing materials for teachers to learn</a:t>
            </a:r>
          </a:p>
        </p:txBody>
      </p:sp>
      <p:sp>
        <p:nvSpPr>
          <p:cNvPr id="17" name="TextBox 16">
            <a:extLst>
              <a:ext uri="{FF2B5EF4-FFF2-40B4-BE49-F238E27FC236}">
                <a16:creationId xmlns:a16="http://schemas.microsoft.com/office/drawing/2014/main" id="{19501D8E-51D1-D704-D026-E83946A56DD7}"/>
              </a:ext>
            </a:extLst>
          </p:cNvPr>
          <p:cNvSpPr txBox="1"/>
          <p:nvPr/>
        </p:nvSpPr>
        <p:spPr>
          <a:xfrm>
            <a:off x="8292327" y="3154775"/>
            <a:ext cx="3741073" cy="461665"/>
          </a:xfrm>
          <a:prstGeom prst="rect">
            <a:avLst/>
          </a:prstGeom>
          <a:noFill/>
        </p:spPr>
        <p:txBody>
          <a:bodyPr wrap="square" rtlCol="0">
            <a:spAutoFit/>
          </a:bodyPr>
          <a:lstStyle/>
          <a:p>
            <a:pPr algn="ctr"/>
            <a:r>
              <a:rPr lang="en-CA" sz="2400">
                <a:solidFill>
                  <a:srgbClr val="264059"/>
                </a:solidFill>
                <a:latin typeface="Aharoni" panose="02010803020104030203" pitchFamily="2" charset="-79"/>
                <a:cs typeface="Aharoni" panose="02010803020104030203" pitchFamily="2" charset="-79"/>
              </a:rPr>
              <a:t>Creating fun activities</a:t>
            </a:r>
          </a:p>
        </p:txBody>
      </p:sp>
      <p:sp>
        <p:nvSpPr>
          <p:cNvPr id="18" name="TextBox 17">
            <a:extLst>
              <a:ext uri="{FF2B5EF4-FFF2-40B4-BE49-F238E27FC236}">
                <a16:creationId xmlns:a16="http://schemas.microsoft.com/office/drawing/2014/main" id="{1BCC16F6-46EC-2F04-E7F0-498904FE4FE7}"/>
              </a:ext>
            </a:extLst>
          </p:cNvPr>
          <p:cNvSpPr txBox="1"/>
          <p:nvPr/>
        </p:nvSpPr>
        <p:spPr>
          <a:xfrm>
            <a:off x="457064" y="4446102"/>
            <a:ext cx="3336669" cy="646331"/>
          </a:xfrm>
          <a:prstGeom prst="rect">
            <a:avLst/>
          </a:prstGeom>
          <a:noFill/>
        </p:spPr>
        <p:txBody>
          <a:bodyPr wrap="square" rtlCol="0">
            <a:spAutoFit/>
          </a:bodyPr>
          <a:lstStyle/>
          <a:p>
            <a:pPr algn="ctr"/>
            <a:r>
              <a:rPr lang="en-CA">
                <a:latin typeface="Segoe UI Variable Small Semibol" pitchFamily="2" charset="0"/>
              </a:rPr>
              <a:t>We support the resource with extra context and information.</a:t>
            </a:r>
          </a:p>
        </p:txBody>
      </p:sp>
      <p:sp>
        <p:nvSpPr>
          <p:cNvPr id="19" name="TextBox 18">
            <a:extLst>
              <a:ext uri="{FF2B5EF4-FFF2-40B4-BE49-F238E27FC236}">
                <a16:creationId xmlns:a16="http://schemas.microsoft.com/office/drawing/2014/main" id="{805FE958-4580-302F-C489-ED53B1AC45A4}"/>
              </a:ext>
            </a:extLst>
          </p:cNvPr>
          <p:cNvSpPr txBox="1"/>
          <p:nvPr/>
        </p:nvSpPr>
        <p:spPr>
          <a:xfrm>
            <a:off x="4503346" y="4307602"/>
            <a:ext cx="3263549" cy="923330"/>
          </a:xfrm>
          <a:prstGeom prst="rect">
            <a:avLst/>
          </a:prstGeom>
          <a:noFill/>
        </p:spPr>
        <p:txBody>
          <a:bodyPr wrap="square" rtlCol="0">
            <a:spAutoFit/>
          </a:bodyPr>
          <a:lstStyle/>
          <a:p>
            <a:pPr algn="ctr"/>
            <a:r>
              <a:rPr lang="en-CA">
                <a:latin typeface="Segoe UI Variable Small Semibol" pitchFamily="2" charset="0"/>
              </a:rPr>
              <a:t>We purposefully connect with existing knowledge of physics and science.</a:t>
            </a:r>
          </a:p>
        </p:txBody>
      </p:sp>
      <p:sp>
        <p:nvSpPr>
          <p:cNvPr id="21" name="TextBox 20">
            <a:extLst>
              <a:ext uri="{FF2B5EF4-FFF2-40B4-BE49-F238E27FC236}">
                <a16:creationId xmlns:a16="http://schemas.microsoft.com/office/drawing/2014/main" id="{2F54338F-DA17-27CC-6F92-F901EC13CE8C}"/>
              </a:ext>
            </a:extLst>
          </p:cNvPr>
          <p:cNvSpPr txBox="1"/>
          <p:nvPr/>
        </p:nvSpPr>
        <p:spPr>
          <a:xfrm>
            <a:off x="8531088" y="4056697"/>
            <a:ext cx="3263549" cy="1477328"/>
          </a:xfrm>
          <a:prstGeom prst="rect">
            <a:avLst/>
          </a:prstGeom>
          <a:noFill/>
        </p:spPr>
        <p:txBody>
          <a:bodyPr wrap="square" rtlCol="0">
            <a:spAutoFit/>
          </a:bodyPr>
          <a:lstStyle/>
          <a:p>
            <a:pPr algn="ctr"/>
            <a:r>
              <a:rPr lang="en-CA">
                <a:latin typeface="Segoe UI Variable Small Semibol" pitchFamily="2" charset="0"/>
              </a:rPr>
              <a:t>Our resources include multiple opportunities for students to get out of their seats, think, discuss and conduct investigations.</a:t>
            </a:r>
          </a:p>
        </p:txBody>
      </p:sp>
      <p:sp>
        <p:nvSpPr>
          <p:cNvPr id="2" name="Slide Number Placeholder 1">
            <a:extLst>
              <a:ext uri="{FF2B5EF4-FFF2-40B4-BE49-F238E27FC236}">
                <a16:creationId xmlns:a16="http://schemas.microsoft.com/office/drawing/2014/main" id="{C2484E45-6EAA-0342-165E-11CA15F5798F}"/>
              </a:ext>
            </a:extLst>
          </p:cNvPr>
          <p:cNvSpPr>
            <a:spLocks noGrp="1"/>
          </p:cNvSpPr>
          <p:nvPr>
            <p:ph type="sldNum" sz="quarter" idx="12"/>
          </p:nvPr>
        </p:nvSpPr>
        <p:spPr/>
        <p:txBody>
          <a:bodyPr/>
          <a:lstStyle/>
          <a:p>
            <a:fld id="{330EA680-D336-4FF7-8B7A-9848BB0A1C32}" type="slidenum">
              <a:rPr lang="en-US" smtClean="0"/>
              <a:t>8</a:t>
            </a:fld>
            <a:endParaRPr lang="en-US"/>
          </a:p>
        </p:txBody>
      </p:sp>
    </p:spTree>
    <p:extLst>
      <p:ext uri="{BB962C8B-B14F-4D97-AF65-F5344CB8AC3E}">
        <p14:creationId xmlns:p14="http://schemas.microsoft.com/office/powerpoint/2010/main" val="1848738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5A7CA05-22C6-49A2-A133-0DC91FE901C6}"/>
              </a:ext>
            </a:extLst>
          </p:cNvPr>
          <p:cNvSpPr/>
          <p:nvPr/>
        </p:nvSpPr>
        <p:spPr>
          <a:xfrm>
            <a:off x="-2200721" y="-395328"/>
            <a:ext cx="4676292" cy="7762567"/>
          </a:xfrm>
          <a:prstGeom prst="roundRect">
            <a:avLst/>
          </a:prstGeom>
          <a:solidFill>
            <a:srgbClr val="D0FCE2">
              <a:alpha val="82000"/>
            </a:srgbClr>
          </a:solidFill>
          <a:ln w="76200">
            <a:solidFill>
              <a:srgbClr val="5A83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3BBEF763-4F9F-858C-6395-F61605BA15FD}"/>
              </a:ext>
            </a:extLst>
          </p:cNvPr>
          <p:cNvSpPr txBox="1"/>
          <p:nvPr/>
        </p:nvSpPr>
        <p:spPr>
          <a:xfrm>
            <a:off x="2000898" y="0"/>
            <a:ext cx="8190204" cy="1938992"/>
          </a:xfrm>
          <a:prstGeom prst="rect">
            <a:avLst/>
          </a:prstGeom>
          <a:noFill/>
        </p:spPr>
        <p:txBody>
          <a:bodyPr wrap="square" rtlCol="0">
            <a:spAutoFit/>
          </a:bodyPr>
          <a:lstStyle/>
          <a:p>
            <a:pPr algn="ctr"/>
            <a:r>
              <a:rPr lang="en-CA" sz="6000">
                <a:solidFill>
                  <a:srgbClr val="AF3B42"/>
                </a:solidFill>
                <a:latin typeface="Segoe UI Black" panose="020B0A02040204020203" pitchFamily="34" charset="0"/>
                <a:ea typeface="Segoe UI Black" panose="020B0A02040204020203" pitchFamily="34" charset="0"/>
              </a:rPr>
              <a:t>Understanding the Standard Model </a:t>
            </a:r>
          </a:p>
        </p:txBody>
      </p:sp>
      <p:sp>
        <p:nvSpPr>
          <p:cNvPr id="4" name="TextBox 3">
            <a:extLst>
              <a:ext uri="{FF2B5EF4-FFF2-40B4-BE49-F238E27FC236}">
                <a16:creationId xmlns:a16="http://schemas.microsoft.com/office/drawing/2014/main" id="{F1B6B5CD-9015-32E0-F8FF-4FF6A10B2650}"/>
              </a:ext>
            </a:extLst>
          </p:cNvPr>
          <p:cNvSpPr txBox="1"/>
          <p:nvPr/>
        </p:nvSpPr>
        <p:spPr>
          <a:xfrm>
            <a:off x="2616900" y="4116592"/>
            <a:ext cx="3741073" cy="461665"/>
          </a:xfrm>
          <a:prstGeom prst="rect">
            <a:avLst/>
          </a:prstGeom>
          <a:noFill/>
        </p:spPr>
        <p:txBody>
          <a:bodyPr wrap="square" rtlCol="0">
            <a:spAutoFit/>
          </a:bodyPr>
          <a:lstStyle/>
          <a:p>
            <a:r>
              <a:rPr lang="en-CA" sz="2400">
                <a:solidFill>
                  <a:srgbClr val="264059"/>
                </a:solidFill>
                <a:latin typeface="Aharoni" panose="02010803020104030203" pitchFamily="2" charset="-79"/>
                <a:cs typeface="Aharoni" panose="02010803020104030203" pitchFamily="2" charset="-79"/>
              </a:rPr>
              <a:t>For Teachers:</a:t>
            </a:r>
          </a:p>
        </p:txBody>
      </p:sp>
      <p:sp>
        <p:nvSpPr>
          <p:cNvPr id="5" name="TextBox 4">
            <a:extLst>
              <a:ext uri="{FF2B5EF4-FFF2-40B4-BE49-F238E27FC236}">
                <a16:creationId xmlns:a16="http://schemas.microsoft.com/office/drawing/2014/main" id="{566801E2-F8A3-6E88-BC63-4A9DC742DF5E}"/>
              </a:ext>
            </a:extLst>
          </p:cNvPr>
          <p:cNvSpPr txBox="1"/>
          <p:nvPr/>
        </p:nvSpPr>
        <p:spPr>
          <a:xfrm>
            <a:off x="6357973" y="4117430"/>
            <a:ext cx="3741073" cy="461665"/>
          </a:xfrm>
          <a:prstGeom prst="rect">
            <a:avLst/>
          </a:prstGeom>
          <a:noFill/>
        </p:spPr>
        <p:txBody>
          <a:bodyPr wrap="square" rtlCol="0">
            <a:spAutoFit/>
          </a:bodyPr>
          <a:lstStyle/>
          <a:p>
            <a:r>
              <a:rPr lang="en-CA" sz="2400">
                <a:solidFill>
                  <a:srgbClr val="5A8394"/>
                </a:solidFill>
                <a:latin typeface="Aharoni" panose="02010803020104030203" pitchFamily="2" charset="-79"/>
                <a:cs typeface="Aharoni" panose="02010803020104030203" pitchFamily="2" charset="-79"/>
              </a:rPr>
              <a:t>For Students:</a:t>
            </a:r>
          </a:p>
        </p:txBody>
      </p:sp>
      <p:pic>
        <p:nvPicPr>
          <p:cNvPr id="2050" name="Picture 2">
            <a:extLst>
              <a:ext uri="{FF2B5EF4-FFF2-40B4-BE49-F238E27FC236}">
                <a16:creationId xmlns:a16="http://schemas.microsoft.com/office/drawing/2014/main" id="{33A0AD05-270F-80B3-192A-1F9FEB14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070" y="4662711"/>
            <a:ext cx="3687911" cy="2074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A26684-57DF-8DFD-0218-9ED9E2310486}"/>
              </a:ext>
            </a:extLst>
          </p:cNvPr>
          <p:cNvSpPr txBox="1"/>
          <p:nvPr/>
        </p:nvSpPr>
        <p:spPr>
          <a:xfrm>
            <a:off x="2469368" y="1938992"/>
            <a:ext cx="7253263" cy="2031325"/>
          </a:xfrm>
          <a:prstGeom prst="rect">
            <a:avLst/>
          </a:prstGeom>
          <a:noFill/>
        </p:spPr>
        <p:txBody>
          <a:bodyPr wrap="square" rtlCol="0">
            <a:spAutoFit/>
          </a:bodyPr>
          <a:lstStyle/>
          <a:p>
            <a:pPr algn="ctr"/>
            <a:r>
              <a:rPr lang="en-CA">
                <a:latin typeface="Segoe UI Variable Small Semibol" pitchFamily="2" charset="0"/>
              </a:rPr>
              <a:t>This lesson plan resource is intended for Grade 12 </a:t>
            </a:r>
            <a:r>
              <a:rPr lang="en-CA" sz="1800">
                <a:solidFill>
                  <a:srgbClr val="000000"/>
                </a:solidFill>
                <a:effectLst/>
                <a:latin typeface="Segoe UI Variable Small Semibol" pitchFamily="2" charset="0"/>
                <a:ea typeface="MS Gothic" panose="020B0609070205080204" pitchFamily="49" charset="-128"/>
                <a:cs typeface="Times New Roman" panose="02020603050405020304" pitchFamily="18" charset="0"/>
              </a:rPr>
              <a:t>university preparatory physics courses </a:t>
            </a:r>
            <a:r>
              <a:rPr lang="en-CA">
                <a:latin typeface="Segoe UI Variable Small Semibol" pitchFamily="2" charset="0"/>
              </a:rPr>
              <a:t>in Ontario. It spans 3-4 75-minute sessions and</a:t>
            </a:r>
            <a:r>
              <a:rPr lang="en-CA" sz="1800">
                <a:solidFill>
                  <a:srgbClr val="000000"/>
                </a:solidFill>
                <a:effectLst/>
                <a:latin typeface="Segoe UI Variable Small Semibol" pitchFamily="2" charset="0"/>
                <a:ea typeface="MS Gothic" panose="020B0609070205080204" pitchFamily="49" charset="-128"/>
                <a:cs typeface="Times New Roman" panose="02020603050405020304" pitchFamily="18" charset="0"/>
              </a:rPr>
              <a:t> is designed to be used as an application of curriculum concepts of Energy Conservation, Electricity and Magnetism and Modern Physics. The activity is designed to be a mix of individual and group activities, reading, class discussion, and </a:t>
            </a:r>
            <a:r>
              <a:rPr lang="en-CA">
                <a:solidFill>
                  <a:srgbClr val="000000"/>
                </a:solidFill>
                <a:latin typeface="Segoe UI Variable Small Semibol" pitchFamily="2" charset="0"/>
                <a:ea typeface="MS Gothic" panose="020B0609070205080204" pitchFamily="49" charset="-128"/>
                <a:cs typeface="Times New Roman" panose="02020603050405020304" pitchFamily="18" charset="0"/>
              </a:rPr>
              <a:t>problem solv</a:t>
            </a:r>
            <a:r>
              <a:rPr lang="en-CA" sz="1800">
                <a:solidFill>
                  <a:srgbClr val="000000"/>
                </a:solidFill>
                <a:effectLst/>
                <a:latin typeface="Segoe UI Variable Small Semibol" pitchFamily="2" charset="0"/>
                <a:ea typeface="MS Gothic" panose="020B0609070205080204" pitchFamily="49" charset="-128"/>
                <a:cs typeface="Times New Roman" panose="02020603050405020304" pitchFamily="18" charset="0"/>
              </a:rPr>
              <a:t>ing, </a:t>
            </a:r>
            <a:r>
              <a:rPr lang="en-CA">
                <a:solidFill>
                  <a:srgbClr val="000000"/>
                </a:solidFill>
                <a:latin typeface="Segoe UI Variable Small Semibol" pitchFamily="2" charset="0"/>
                <a:ea typeface="MS Gothic" panose="020B0609070205080204" pitchFamily="49" charset="-128"/>
                <a:cs typeface="Times New Roman" panose="02020603050405020304" pitchFamily="18" charset="0"/>
              </a:rPr>
              <a:t>with an </a:t>
            </a:r>
            <a:r>
              <a:rPr lang="en-CA" sz="1800">
                <a:solidFill>
                  <a:srgbClr val="000000"/>
                </a:solidFill>
                <a:effectLst/>
                <a:latin typeface="Segoe UI Variable Small Semibol" pitchFamily="2" charset="0"/>
                <a:ea typeface="MS Gothic" panose="020B0609070205080204" pitchFamily="49" charset="-128"/>
                <a:cs typeface="Times New Roman" panose="02020603050405020304" pitchFamily="18" charset="0"/>
              </a:rPr>
              <a:t>optional assignment.</a:t>
            </a:r>
            <a:endParaRPr lang="en-CA">
              <a:latin typeface="Segoe UI Variable Small Semibol" pitchFamily="2" charset="0"/>
            </a:endParaRPr>
          </a:p>
        </p:txBody>
      </p:sp>
      <p:sp>
        <p:nvSpPr>
          <p:cNvPr id="8" name="Rectangle: Rounded Corners 7">
            <a:extLst>
              <a:ext uri="{FF2B5EF4-FFF2-40B4-BE49-F238E27FC236}">
                <a16:creationId xmlns:a16="http://schemas.microsoft.com/office/drawing/2014/main" id="{26F2F367-60C0-A0BF-DE32-652B86AB7876}"/>
              </a:ext>
            </a:extLst>
          </p:cNvPr>
          <p:cNvSpPr/>
          <p:nvPr/>
        </p:nvSpPr>
        <p:spPr>
          <a:xfrm>
            <a:off x="9717383" y="-395329"/>
            <a:ext cx="4907162" cy="7762567"/>
          </a:xfrm>
          <a:prstGeom prst="roundRect">
            <a:avLst/>
          </a:prstGeom>
          <a:solidFill>
            <a:schemeClr val="accent5">
              <a:lumMod val="40000"/>
              <a:lumOff val="60000"/>
              <a:alpha val="82000"/>
            </a:schemeClr>
          </a:solidFill>
          <a:ln w="76200">
            <a:solidFill>
              <a:srgbClr val="2640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264059"/>
              </a:solidFill>
            </a:endParaRPr>
          </a:p>
        </p:txBody>
      </p:sp>
      <p:pic>
        <p:nvPicPr>
          <p:cNvPr id="2052" name="Picture 4">
            <a:extLst>
              <a:ext uri="{FF2B5EF4-FFF2-40B4-BE49-F238E27FC236}">
                <a16:creationId xmlns:a16="http://schemas.microsoft.com/office/drawing/2014/main" id="{8AD547F2-27CD-11E2-2487-65802A47F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272" y="4662711"/>
            <a:ext cx="3250119" cy="20313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DCC4D09-2616-31E7-EAEC-E50B915D8532}"/>
              </a:ext>
            </a:extLst>
          </p:cNvPr>
          <p:cNvSpPr>
            <a:spLocks noGrp="1"/>
          </p:cNvSpPr>
          <p:nvPr>
            <p:ph type="sldNum" sz="quarter" idx="12"/>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1413699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890805-087c-40de-82e2-81a151efff6d">
      <Terms xmlns="http://schemas.microsoft.com/office/infopath/2007/PartnerControls"/>
    </lcf76f155ced4ddcb4097134ff3c332f>
    <Link xmlns="19890805-087c-40de-82e2-81a151efff6d">
      <Url xsi:nil="true"/>
      <Description xsi:nil="true"/>
    </Link>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49AD3C1F86BB4D95B993BA4C907DC7" ma:contentTypeVersion="15" ma:contentTypeDescription="Create a new document." ma:contentTypeScope="" ma:versionID="079a2eb283b24c361ac04684d7042bc2">
  <xsd:schema xmlns:xsd="http://www.w3.org/2001/XMLSchema" xmlns:xs="http://www.w3.org/2001/XMLSchema" xmlns:p="http://schemas.microsoft.com/office/2006/metadata/properties" xmlns:ns2="19890805-087c-40de-82e2-81a151efff6d" xmlns:ns3="871f4035-ead0-40f2-a8d9-39a8f8d6925f" targetNamespace="http://schemas.microsoft.com/office/2006/metadata/properties" ma:root="true" ma:fieldsID="9e73aae3bef4e4150fbc7642b24ccf2c" ns2:_="" ns3:_="">
    <xsd:import namespace="19890805-087c-40de-82e2-81a151efff6d"/>
    <xsd:import namespace="871f4035-ead0-40f2-a8d9-39a8f8d692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SearchProperties"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90805-087c-40de-82e2-81a151efff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1f4035-ead0-40f2-a8d9-39a8f8d6925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B75BC8-0402-492D-AF0C-7D4BB835049F}">
  <ds:schemaRefs>
    <ds:schemaRef ds:uri="http://schemas.microsoft.com/sharepoint/v3/contenttype/forms"/>
  </ds:schemaRefs>
</ds:datastoreItem>
</file>

<file path=customXml/itemProps2.xml><?xml version="1.0" encoding="utf-8"?>
<ds:datastoreItem xmlns:ds="http://schemas.openxmlformats.org/officeDocument/2006/customXml" ds:itemID="{298049F8-873C-4D12-A121-CBA479092E35}">
  <ds:schemaRefs>
    <ds:schemaRef ds:uri="http://schemas.microsoft.com/office/2006/metadata/properties"/>
    <ds:schemaRef ds:uri="http://www.w3.org/2000/xmlns/"/>
    <ds:schemaRef ds:uri="19890805-087c-40de-82e2-81a151efff6d"/>
    <ds:schemaRef ds:uri="http://schemas.microsoft.com/office/infopath/2007/PartnerControls"/>
    <ds:schemaRef ds:uri="http://www.w3.org/2001/XMLSchema-instance"/>
  </ds:schemaRefs>
</ds:datastoreItem>
</file>

<file path=customXml/itemProps3.xml><?xml version="1.0" encoding="utf-8"?>
<ds:datastoreItem xmlns:ds="http://schemas.openxmlformats.org/officeDocument/2006/customXml" ds:itemID="{BB46BC22-4B3E-4FAB-B938-23112090D2C1}">
  <ds:schemaRefs>
    <ds:schemaRef ds:uri="http://schemas.microsoft.com/office/2006/metadata/contentType"/>
    <ds:schemaRef ds:uri="http://schemas.microsoft.com/office/2006/metadata/properties/metaAttributes"/>
    <ds:schemaRef ds:uri="http://www.w3.org/2000/xmlns/"/>
    <ds:schemaRef ds:uri="http://www.w3.org/2001/XMLSchema"/>
    <ds:schemaRef ds:uri="19890805-087c-40de-82e2-81a151efff6d"/>
    <ds:schemaRef ds:uri="871f4035-ead0-40f2-a8d9-39a8f8d6925f"/>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3215</Words>
  <Application>Microsoft Office PowerPoint</Application>
  <PresentationFormat>Widescreen</PresentationFormat>
  <Paragraphs>277</Paragraphs>
  <Slides>31</Slides>
  <Notes>28</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Office Theme</vt:lpstr>
      <vt:lpstr>Bringing Astroparticle Physics to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Emma Acres</cp:lastModifiedBy>
  <cp:revision>2</cp:revision>
  <dcterms:created xsi:type="dcterms:W3CDTF">2013-07-15T20:26:40Z</dcterms:created>
  <dcterms:modified xsi:type="dcterms:W3CDTF">2024-08-18T13:08:24Z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0x0101005549AD3C1F86BB4D95B993BA4C907DC7</vt:lpwstr>
  </property>
  <property fmtid="{D5CDD505-2E9C-101B-9397-08002B2CF9AE}" pid="3" name="MediaServiceImageTags">
    <vt:lpwstr/>
  </property>
</Properties>
</file>