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68" r:id="rId4"/>
    <p:sldId id="281" r:id="rId5"/>
    <p:sldId id="266" r:id="rId6"/>
    <p:sldId id="272" r:id="rId7"/>
    <p:sldId id="258" r:id="rId8"/>
    <p:sldId id="275" r:id="rId9"/>
    <p:sldId id="260" r:id="rId10"/>
    <p:sldId id="278" r:id="rId11"/>
    <p:sldId id="263" r:id="rId12"/>
    <p:sldId id="271" r:id="rId13"/>
    <p:sldId id="282" r:id="rId14"/>
    <p:sldId id="273" r:id="rId15"/>
    <p:sldId id="269" r:id="rId16"/>
    <p:sldId id="270" r:id="rId17"/>
    <p:sldId id="274" r:id="rId18"/>
    <p:sldId id="276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0AB49F5-6971-4042-BC5F-78B5E399321F}">
          <p14:sldIdLst>
            <p14:sldId id="256"/>
          </p14:sldIdLst>
        </p14:section>
        <p14:section name="Introduction" id="{D56B407A-2B13-4564-818E-320BD6BA6628}">
          <p14:sldIdLst>
            <p14:sldId id="257"/>
            <p14:sldId id="268"/>
            <p14:sldId id="281"/>
            <p14:sldId id="266"/>
            <p14:sldId id="272"/>
            <p14:sldId id="258"/>
          </p14:sldIdLst>
        </p14:section>
        <p14:section name="Project Tasks" id="{2EA9C478-04F3-48E6-9606-C0CB7EE16B70}">
          <p14:sldIdLst>
            <p14:sldId id="275"/>
            <p14:sldId id="260"/>
            <p14:sldId id="278"/>
          </p14:sldIdLst>
        </p14:section>
        <p14:section name="Project Timeline and Status (1.5-2 min)" id="{D8FEDEEF-2FDC-4191-AD0F-37736BB921D4}">
          <p14:sldIdLst>
            <p14:sldId id="263"/>
            <p14:sldId id="271"/>
            <p14:sldId id="282"/>
          </p14:sldIdLst>
        </p14:section>
        <p14:section name="Final Slide" id="{6A9A0AC3-5A7C-45FA-A7A6-21E2AD16A38E}">
          <p14:sldIdLst>
            <p14:sldId id="273"/>
          </p14:sldIdLst>
        </p14:section>
        <p14:section name="Extras" id="{CC7CF1E6-FA74-459A-9D63-EE5E255391E7}">
          <p14:sldIdLst>
            <p14:sldId id="269"/>
            <p14:sldId id="270"/>
            <p14:sldId id="274"/>
            <p14:sldId id="27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DEC6"/>
    <a:srgbClr val="D9D9D9"/>
    <a:srgbClr val="575757"/>
    <a:srgbClr val="F1C232"/>
    <a:srgbClr val="55397A"/>
    <a:srgbClr val="8D7DA4"/>
    <a:srgbClr val="D6EFD8"/>
    <a:srgbClr val="C9DA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3E3FC0E-E808-4385-9A3A-9F9FD576E8DC}" v="3559" dt="2024-08-19T01:52:01.94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8537" autoAdjust="0"/>
  </p:normalViewPr>
  <p:slideViewPr>
    <p:cSldViewPr snapToGrid="0">
      <p:cViewPr varScale="1">
        <p:scale>
          <a:sx n="88" d="100"/>
          <a:sy n="88" d="100"/>
        </p:scale>
        <p:origin x="143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Yusuf Ahmed" userId="278eefcc-6d86-4446-9082-31f6cfa36d45" providerId="ADAL" clId="{624AFE1D-7361-4BDF-A9B6-B72E9E00DD8E}"/>
    <pc:docChg chg="modSld">
      <pc:chgData name="Yusuf Ahmed" userId="278eefcc-6d86-4446-9082-31f6cfa36d45" providerId="ADAL" clId="{624AFE1D-7361-4BDF-A9B6-B72E9E00DD8E}" dt="2024-08-17T20:29:24.667" v="30" actId="1076"/>
      <pc:docMkLst>
        <pc:docMk/>
      </pc:docMkLst>
      <pc:sldChg chg="modSp">
        <pc:chgData name="Yusuf Ahmed" userId="278eefcc-6d86-4446-9082-31f6cfa36d45" providerId="ADAL" clId="{624AFE1D-7361-4BDF-A9B6-B72E9E00DD8E}" dt="2024-08-16T13:56:02.281" v="22" actId="1076"/>
        <pc:sldMkLst>
          <pc:docMk/>
          <pc:sldMk cId="4047115021" sldId="266"/>
        </pc:sldMkLst>
        <pc:picChg chg="mod">
          <ac:chgData name="Yusuf Ahmed" userId="278eefcc-6d86-4446-9082-31f6cfa36d45" providerId="ADAL" clId="{624AFE1D-7361-4BDF-A9B6-B72E9E00DD8E}" dt="2024-08-16T13:56:02.281" v="22" actId="1076"/>
          <ac:picMkLst>
            <pc:docMk/>
            <pc:sldMk cId="4047115021" sldId="266"/>
            <ac:picMk id="6" creationId="{E52B2E92-6500-8A6B-D343-CF6695EB1EF6}"/>
          </ac:picMkLst>
        </pc:picChg>
      </pc:sldChg>
      <pc:sldChg chg="addSp modSp mod">
        <pc:chgData name="Yusuf Ahmed" userId="278eefcc-6d86-4446-9082-31f6cfa36d45" providerId="ADAL" clId="{624AFE1D-7361-4BDF-A9B6-B72E9E00DD8E}" dt="2024-08-17T20:29:24.667" v="30" actId="1076"/>
        <pc:sldMkLst>
          <pc:docMk/>
          <pc:sldMk cId="2318364680" sldId="275"/>
        </pc:sldMkLst>
        <pc:spChg chg="mod">
          <ac:chgData name="Yusuf Ahmed" userId="278eefcc-6d86-4446-9082-31f6cfa36d45" providerId="ADAL" clId="{624AFE1D-7361-4BDF-A9B6-B72E9E00DD8E}" dt="2024-08-16T13:54:10.105" v="21" actId="1076"/>
          <ac:spMkLst>
            <pc:docMk/>
            <pc:sldMk cId="2318364680" sldId="275"/>
            <ac:spMk id="3" creationId="{DB05A5AE-574A-7DFB-DB96-ADAF669B9F69}"/>
          </ac:spMkLst>
        </pc:spChg>
        <pc:spChg chg="add">
          <ac:chgData name="Yusuf Ahmed" userId="278eefcc-6d86-4446-9082-31f6cfa36d45" providerId="ADAL" clId="{624AFE1D-7361-4BDF-A9B6-B72E9E00DD8E}" dt="2024-08-17T20:29:09.506" v="28"/>
          <ac:spMkLst>
            <pc:docMk/>
            <pc:sldMk cId="2318364680" sldId="275"/>
            <ac:spMk id="5" creationId="{C4A001C8-D585-BEF8-8660-9597C04A1392}"/>
          </ac:spMkLst>
        </pc:spChg>
        <pc:spChg chg="add mod">
          <ac:chgData name="Yusuf Ahmed" userId="278eefcc-6d86-4446-9082-31f6cfa36d45" providerId="ADAL" clId="{624AFE1D-7361-4BDF-A9B6-B72E9E00DD8E}" dt="2024-08-17T20:29:24.667" v="30" actId="1076"/>
          <ac:spMkLst>
            <pc:docMk/>
            <pc:sldMk cId="2318364680" sldId="275"/>
            <ac:spMk id="7" creationId="{39AD7A6C-49D2-260A-82D0-7E742BC29C27}"/>
          </ac:spMkLst>
        </pc:spChg>
        <pc:picChg chg="add mod">
          <ac:chgData name="Yusuf Ahmed" userId="278eefcc-6d86-4446-9082-31f6cfa36d45" providerId="ADAL" clId="{624AFE1D-7361-4BDF-A9B6-B72E9E00DD8E}" dt="2024-08-16T14:21:21.703" v="25" actId="1076"/>
          <ac:picMkLst>
            <pc:docMk/>
            <pc:sldMk cId="2318364680" sldId="275"/>
            <ac:picMk id="1026" creationId="{00642F54-4D9F-07D0-04C0-EE015395264C}"/>
          </ac:picMkLst>
        </pc:picChg>
      </pc:sldChg>
      <pc:sldChg chg="modNotesTx">
        <pc:chgData name="Yusuf Ahmed" userId="278eefcc-6d86-4446-9082-31f6cfa36d45" providerId="ADAL" clId="{624AFE1D-7361-4BDF-A9B6-B72E9E00DD8E}" dt="2024-08-17T18:36:03.281" v="26"/>
        <pc:sldMkLst>
          <pc:docMk/>
          <pc:sldMk cId="3803650898" sldId="278"/>
        </pc:sldMkLst>
      </pc:sldChg>
      <pc:sldChg chg="addSp mod">
        <pc:chgData name="Yusuf Ahmed" userId="278eefcc-6d86-4446-9082-31f6cfa36d45" providerId="ADAL" clId="{624AFE1D-7361-4BDF-A9B6-B72E9E00DD8E}" dt="2024-08-17T20:14:14.970" v="27" actId="22"/>
        <pc:sldMkLst>
          <pc:docMk/>
          <pc:sldMk cId="197634949" sldId="282"/>
        </pc:sldMkLst>
        <pc:picChg chg="add">
          <ac:chgData name="Yusuf Ahmed" userId="278eefcc-6d86-4446-9082-31f6cfa36d45" providerId="ADAL" clId="{624AFE1D-7361-4BDF-A9B6-B72E9E00DD8E}" dt="2024-08-17T20:14:14.970" v="27" actId="22"/>
          <ac:picMkLst>
            <pc:docMk/>
            <pc:sldMk cId="197634949" sldId="282"/>
            <ac:picMk id="3" creationId="{808019D3-2C85-1865-C05F-939E3C2693D9}"/>
          </ac:picMkLst>
        </pc:picChg>
      </pc:sldChg>
    </pc:docChg>
  </pc:docChgLst>
  <pc:docChgLst>
    <pc:chgData name="Yusuf Ahmed" userId="278eefcc-6d86-4446-9082-31f6cfa36d45" providerId="ADAL" clId="{9D44324B-5A74-4852-B20C-B41FE365161F}"/>
    <pc:docChg chg="custSel modSld">
      <pc:chgData name="Yusuf Ahmed" userId="278eefcc-6d86-4446-9082-31f6cfa36d45" providerId="ADAL" clId="{9D44324B-5A74-4852-B20C-B41FE365161F}" dt="2024-08-19T13:38:15.906" v="11" actId="20577"/>
      <pc:docMkLst>
        <pc:docMk/>
      </pc:docMkLst>
      <pc:sldChg chg="modNotesTx">
        <pc:chgData name="Yusuf Ahmed" userId="278eefcc-6d86-4446-9082-31f6cfa36d45" providerId="ADAL" clId="{9D44324B-5A74-4852-B20C-B41FE365161F}" dt="2024-08-19T13:37:35.934" v="0" actId="20577"/>
        <pc:sldMkLst>
          <pc:docMk/>
          <pc:sldMk cId="3772463236" sldId="256"/>
        </pc:sldMkLst>
      </pc:sldChg>
      <pc:sldChg chg="modNotesTx">
        <pc:chgData name="Yusuf Ahmed" userId="278eefcc-6d86-4446-9082-31f6cfa36d45" providerId="ADAL" clId="{9D44324B-5A74-4852-B20C-B41FE365161F}" dt="2024-08-19T13:37:39.102" v="1" actId="20577"/>
        <pc:sldMkLst>
          <pc:docMk/>
          <pc:sldMk cId="803403399" sldId="257"/>
        </pc:sldMkLst>
      </pc:sldChg>
      <pc:sldChg chg="modNotesTx">
        <pc:chgData name="Yusuf Ahmed" userId="278eefcc-6d86-4446-9082-31f6cfa36d45" providerId="ADAL" clId="{9D44324B-5A74-4852-B20C-B41FE365161F}" dt="2024-08-19T13:37:57.219" v="6" actId="20577"/>
        <pc:sldMkLst>
          <pc:docMk/>
          <pc:sldMk cId="769632292" sldId="258"/>
        </pc:sldMkLst>
      </pc:sldChg>
      <pc:sldChg chg="modNotesTx">
        <pc:chgData name="Yusuf Ahmed" userId="278eefcc-6d86-4446-9082-31f6cfa36d45" providerId="ADAL" clId="{9D44324B-5A74-4852-B20C-B41FE365161F}" dt="2024-08-19T13:38:08.358" v="9" actId="20577"/>
        <pc:sldMkLst>
          <pc:docMk/>
          <pc:sldMk cId="3526843391" sldId="260"/>
        </pc:sldMkLst>
      </pc:sldChg>
      <pc:sldChg chg="modNotesTx">
        <pc:chgData name="Yusuf Ahmed" userId="278eefcc-6d86-4446-9082-31f6cfa36d45" providerId="ADAL" clId="{9D44324B-5A74-4852-B20C-B41FE365161F}" dt="2024-08-19T13:37:49.688" v="4" actId="20577"/>
        <pc:sldMkLst>
          <pc:docMk/>
          <pc:sldMk cId="4047115021" sldId="266"/>
        </pc:sldMkLst>
      </pc:sldChg>
      <pc:sldChg chg="modNotesTx">
        <pc:chgData name="Yusuf Ahmed" userId="278eefcc-6d86-4446-9082-31f6cfa36d45" providerId="ADAL" clId="{9D44324B-5A74-4852-B20C-B41FE365161F}" dt="2024-08-19T13:37:41.856" v="2" actId="20577"/>
        <pc:sldMkLst>
          <pc:docMk/>
          <pc:sldMk cId="2449965656" sldId="268"/>
        </pc:sldMkLst>
      </pc:sldChg>
      <pc:sldChg chg="delSp mod modNotesTx">
        <pc:chgData name="Yusuf Ahmed" userId="278eefcc-6d86-4446-9082-31f6cfa36d45" providerId="ADAL" clId="{9D44324B-5A74-4852-B20C-B41FE365161F}" dt="2024-08-19T13:37:59.856" v="7" actId="478"/>
        <pc:sldMkLst>
          <pc:docMk/>
          <pc:sldMk cId="1381769754" sldId="272"/>
        </pc:sldMkLst>
        <pc:picChg chg="del">
          <ac:chgData name="Yusuf Ahmed" userId="278eefcc-6d86-4446-9082-31f6cfa36d45" providerId="ADAL" clId="{9D44324B-5A74-4852-B20C-B41FE365161F}" dt="2024-08-19T13:37:59.856" v="7" actId="478"/>
          <ac:picMkLst>
            <pc:docMk/>
            <pc:sldMk cId="1381769754" sldId="272"/>
            <ac:picMk id="4" creationId="{AE5B7F8E-1FAC-3426-3EDD-35B4FFDF7FD9}"/>
          </ac:picMkLst>
        </pc:picChg>
      </pc:sldChg>
      <pc:sldChg chg="modNotesTx">
        <pc:chgData name="Yusuf Ahmed" userId="278eefcc-6d86-4446-9082-31f6cfa36d45" providerId="ADAL" clId="{9D44324B-5A74-4852-B20C-B41FE365161F}" dt="2024-08-19T13:38:05.864" v="8" actId="20577"/>
        <pc:sldMkLst>
          <pc:docMk/>
          <pc:sldMk cId="2318364680" sldId="275"/>
        </pc:sldMkLst>
      </pc:sldChg>
      <pc:sldChg chg="modNotesTx">
        <pc:chgData name="Yusuf Ahmed" userId="278eefcc-6d86-4446-9082-31f6cfa36d45" providerId="ADAL" clId="{9D44324B-5A74-4852-B20C-B41FE365161F}" dt="2024-08-19T13:38:10.748" v="10" actId="20577"/>
        <pc:sldMkLst>
          <pc:docMk/>
          <pc:sldMk cId="3803650898" sldId="278"/>
        </pc:sldMkLst>
      </pc:sldChg>
      <pc:sldChg chg="modNotesTx">
        <pc:chgData name="Yusuf Ahmed" userId="278eefcc-6d86-4446-9082-31f6cfa36d45" providerId="ADAL" clId="{9D44324B-5A74-4852-B20C-B41FE365161F}" dt="2024-08-19T13:37:45.927" v="3" actId="20577"/>
        <pc:sldMkLst>
          <pc:docMk/>
          <pc:sldMk cId="247351750" sldId="281"/>
        </pc:sldMkLst>
      </pc:sldChg>
      <pc:sldChg chg="modNotesTx">
        <pc:chgData name="Yusuf Ahmed" userId="278eefcc-6d86-4446-9082-31f6cfa36d45" providerId="ADAL" clId="{9D44324B-5A74-4852-B20C-B41FE365161F}" dt="2024-08-19T13:38:15.906" v="11" actId="20577"/>
        <pc:sldMkLst>
          <pc:docMk/>
          <pc:sldMk cId="197634949" sldId="282"/>
        </pc:sldMkLst>
      </pc:sldChg>
    </pc:docChg>
  </pc:docChgLst>
  <pc:docChgLst>
    <pc:chgData name="Yusuf Ahmed" userId="278eefcc-6d86-4446-9082-31f6cfa36d45" providerId="ADAL" clId="{F3E3FC0E-E808-4385-9A3A-9F9FD576E8DC}"/>
    <pc:docChg chg="undo redo custSel addSld delSld modSld sldOrd addSection delSection modSection">
      <pc:chgData name="Yusuf Ahmed" userId="278eefcc-6d86-4446-9082-31f6cfa36d45" providerId="ADAL" clId="{F3E3FC0E-E808-4385-9A3A-9F9FD576E8DC}" dt="2024-08-19T02:26:21.986" v="20173"/>
      <pc:docMkLst>
        <pc:docMk/>
      </pc:docMkLst>
      <pc:sldChg chg="addSp delSp modSp mod modTransition setBg addAnim modAnim modNotesTx">
        <pc:chgData name="Yusuf Ahmed" userId="278eefcc-6d86-4446-9082-31f6cfa36d45" providerId="ADAL" clId="{F3E3FC0E-E808-4385-9A3A-9F9FD576E8DC}" dt="2024-08-19T01:23:14.712" v="19877" actId="20577"/>
        <pc:sldMkLst>
          <pc:docMk/>
          <pc:sldMk cId="3772463236" sldId="256"/>
        </pc:sldMkLst>
        <pc:spChg chg="mod ord">
          <ac:chgData name="Yusuf Ahmed" userId="278eefcc-6d86-4446-9082-31f6cfa36d45" providerId="ADAL" clId="{F3E3FC0E-E808-4385-9A3A-9F9FD576E8DC}" dt="2024-08-17T22:17:33.823" v="9157" actId="14100"/>
          <ac:spMkLst>
            <pc:docMk/>
            <pc:sldMk cId="3772463236" sldId="256"/>
            <ac:spMk id="2" creationId="{66DE52BC-A563-3B56-7D5E-CB62B0CEA309}"/>
          </ac:spMkLst>
        </pc:spChg>
        <pc:spChg chg="mod ord">
          <ac:chgData name="Yusuf Ahmed" userId="278eefcc-6d86-4446-9082-31f6cfa36d45" providerId="ADAL" clId="{F3E3FC0E-E808-4385-9A3A-9F9FD576E8DC}" dt="2024-08-17T22:17:59.830" v="9158" actId="1076"/>
          <ac:spMkLst>
            <pc:docMk/>
            <pc:sldMk cId="3772463236" sldId="256"/>
            <ac:spMk id="3" creationId="{462E28C8-18FE-2D72-EA04-9639599E26BA}"/>
          </ac:spMkLst>
        </pc:spChg>
        <pc:spChg chg="add mod">
          <ac:chgData name="Yusuf Ahmed" userId="278eefcc-6d86-4446-9082-31f6cfa36d45" providerId="ADAL" clId="{F3E3FC0E-E808-4385-9A3A-9F9FD576E8DC}" dt="2024-08-19T01:23:14.712" v="19877" actId="20577"/>
          <ac:spMkLst>
            <pc:docMk/>
            <pc:sldMk cId="3772463236" sldId="256"/>
            <ac:spMk id="8" creationId="{B08D3A92-A5DC-FF62-85B6-4E824832C48C}"/>
          </ac:spMkLst>
        </pc:spChg>
        <pc:spChg chg="add">
          <ac:chgData name="Yusuf Ahmed" userId="278eefcc-6d86-4446-9082-31f6cfa36d45" providerId="ADAL" clId="{F3E3FC0E-E808-4385-9A3A-9F9FD576E8DC}" dt="2024-08-17T04:59:09.329" v="6771" actId="26606"/>
          <ac:spMkLst>
            <pc:docMk/>
            <pc:sldMk cId="3772463236" sldId="256"/>
            <ac:spMk id="5127" creationId="{0671A8AE-40A1-4631-A6B8-581AFF065482}"/>
          </ac:spMkLst>
        </pc:spChg>
        <pc:spChg chg="add">
          <ac:chgData name="Yusuf Ahmed" userId="278eefcc-6d86-4446-9082-31f6cfa36d45" providerId="ADAL" clId="{F3E3FC0E-E808-4385-9A3A-9F9FD576E8DC}" dt="2024-08-17T04:59:09.329" v="6771" actId="26606"/>
          <ac:spMkLst>
            <pc:docMk/>
            <pc:sldMk cId="3772463236" sldId="256"/>
            <ac:spMk id="5129" creationId="{AB58EF07-17C2-48CF-ABB0-EEF1F17CB8F0}"/>
          </ac:spMkLst>
        </pc:spChg>
        <pc:spChg chg="add">
          <ac:chgData name="Yusuf Ahmed" userId="278eefcc-6d86-4446-9082-31f6cfa36d45" providerId="ADAL" clId="{F3E3FC0E-E808-4385-9A3A-9F9FD576E8DC}" dt="2024-08-17T04:59:09.329" v="6771" actId="26606"/>
          <ac:spMkLst>
            <pc:docMk/>
            <pc:sldMk cId="3772463236" sldId="256"/>
            <ac:spMk id="5131" creationId="{AF2F604E-43BE-4DC3-B983-E071523364F8}"/>
          </ac:spMkLst>
        </pc:spChg>
        <pc:spChg chg="add">
          <ac:chgData name="Yusuf Ahmed" userId="278eefcc-6d86-4446-9082-31f6cfa36d45" providerId="ADAL" clId="{F3E3FC0E-E808-4385-9A3A-9F9FD576E8DC}" dt="2024-08-17T04:59:09.329" v="6771" actId="26606"/>
          <ac:spMkLst>
            <pc:docMk/>
            <pc:sldMk cId="3772463236" sldId="256"/>
            <ac:spMk id="5133" creationId="{08C9B587-E65E-4B52-B37C-ABEBB6E87928}"/>
          </ac:spMkLst>
        </pc:spChg>
        <pc:picChg chg="add del mod ord">
          <ac:chgData name="Yusuf Ahmed" userId="278eefcc-6d86-4446-9082-31f6cfa36d45" providerId="ADAL" clId="{F3E3FC0E-E808-4385-9A3A-9F9FD576E8DC}" dt="2024-08-17T04:58:48.197" v="6768" actId="478"/>
          <ac:picMkLst>
            <pc:docMk/>
            <pc:sldMk cId="3772463236" sldId="256"/>
            <ac:picMk id="4" creationId="{39708BBC-34A0-EC89-7F92-22BB3871F24E}"/>
          </ac:picMkLst>
        </pc:picChg>
        <pc:picChg chg="add mod">
          <ac:chgData name="Yusuf Ahmed" userId="278eefcc-6d86-4446-9082-31f6cfa36d45" providerId="ADAL" clId="{F3E3FC0E-E808-4385-9A3A-9F9FD576E8DC}" dt="2024-08-17T05:01:25.258" v="6782" actId="1076"/>
          <ac:picMkLst>
            <pc:docMk/>
            <pc:sldMk cId="3772463236" sldId="256"/>
            <ac:picMk id="6" creationId="{D052936C-041C-CA07-9469-C8EBEA987FA0}"/>
          </ac:picMkLst>
        </pc:picChg>
        <pc:picChg chg="add mod ord">
          <ac:chgData name="Yusuf Ahmed" userId="278eefcc-6d86-4446-9082-31f6cfa36d45" providerId="ADAL" clId="{F3E3FC0E-E808-4385-9A3A-9F9FD576E8DC}" dt="2024-08-17T04:59:20.755" v="6774" actId="1076"/>
          <ac:picMkLst>
            <pc:docMk/>
            <pc:sldMk cId="3772463236" sldId="256"/>
            <ac:picMk id="5122" creationId="{FCE61A65-1F0A-57FB-C141-1769B276B35D}"/>
          </ac:picMkLst>
        </pc:picChg>
      </pc:sldChg>
      <pc:sldChg chg="addSp delSp modSp mod modTransition setBg modAnim modNotesTx">
        <pc:chgData name="Yusuf Ahmed" userId="278eefcc-6d86-4446-9082-31f6cfa36d45" providerId="ADAL" clId="{F3E3FC0E-E808-4385-9A3A-9F9FD576E8DC}" dt="2024-08-19T01:09:51.662" v="19861"/>
        <pc:sldMkLst>
          <pc:docMk/>
          <pc:sldMk cId="803403399" sldId="257"/>
        </pc:sldMkLst>
        <pc:spChg chg="mod">
          <ac:chgData name="Yusuf Ahmed" userId="278eefcc-6d86-4446-9082-31f6cfa36d45" providerId="ADAL" clId="{F3E3FC0E-E808-4385-9A3A-9F9FD576E8DC}" dt="2024-08-17T22:17:13.191" v="9152" actId="255"/>
          <ac:spMkLst>
            <pc:docMk/>
            <pc:sldMk cId="803403399" sldId="257"/>
            <ac:spMk id="2" creationId="{BD14B585-951F-8BB3-F208-0FE987F65DAE}"/>
          </ac:spMkLst>
        </pc:spChg>
        <pc:spChg chg="del">
          <ac:chgData name="Yusuf Ahmed" userId="278eefcc-6d86-4446-9082-31f6cfa36d45" providerId="ADAL" clId="{F3E3FC0E-E808-4385-9A3A-9F9FD576E8DC}" dt="2024-08-13T20:15:09.249" v="619" actId="478"/>
          <ac:spMkLst>
            <pc:docMk/>
            <pc:sldMk cId="803403399" sldId="257"/>
            <ac:spMk id="3" creationId="{4085445D-5D50-0E3A-1EDE-ADE058E49FD6}"/>
          </ac:spMkLst>
        </pc:spChg>
        <pc:spChg chg="add mod">
          <ac:chgData name="Yusuf Ahmed" userId="278eefcc-6d86-4446-9082-31f6cfa36d45" providerId="ADAL" clId="{F3E3FC0E-E808-4385-9A3A-9F9FD576E8DC}" dt="2024-08-15T19:41:30.609" v="2275" actId="207"/>
          <ac:spMkLst>
            <pc:docMk/>
            <pc:sldMk cId="803403399" sldId="257"/>
            <ac:spMk id="4" creationId="{730F403D-3159-BB93-CE57-B9CAD8CD1A23}"/>
          </ac:spMkLst>
        </pc:spChg>
        <pc:spChg chg="add mod">
          <ac:chgData name="Yusuf Ahmed" userId="278eefcc-6d86-4446-9082-31f6cfa36d45" providerId="ADAL" clId="{F3E3FC0E-E808-4385-9A3A-9F9FD576E8DC}" dt="2024-08-15T19:42:16.209" v="2284" actId="207"/>
          <ac:spMkLst>
            <pc:docMk/>
            <pc:sldMk cId="803403399" sldId="257"/>
            <ac:spMk id="5" creationId="{FF9E03FE-A650-387F-F65D-10FB0B6EA21C}"/>
          </ac:spMkLst>
        </pc:spChg>
        <pc:spChg chg="add mod">
          <ac:chgData name="Yusuf Ahmed" userId="278eefcc-6d86-4446-9082-31f6cfa36d45" providerId="ADAL" clId="{F3E3FC0E-E808-4385-9A3A-9F9FD576E8DC}" dt="2024-08-18T21:38:16.500" v="19488" actId="122"/>
          <ac:spMkLst>
            <pc:docMk/>
            <pc:sldMk cId="803403399" sldId="257"/>
            <ac:spMk id="6" creationId="{8FE11A36-B74E-1C26-A8E9-DD41CB7B263E}"/>
          </ac:spMkLst>
        </pc:spChg>
        <pc:spChg chg="add mod ord">
          <ac:chgData name="Yusuf Ahmed" userId="278eefcc-6d86-4446-9082-31f6cfa36d45" providerId="ADAL" clId="{F3E3FC0E-E808-4385-9A3A-9F9FD576E8DC}" dt="2024-08-15T19:55:46.596" v="2394" actId="164"/>
          <ac:spMkLst>
            <pc:docMk/>
            <pc:sldMk cId="803403399" sldId="257"/>
            <ac:spMk id="10" creationId="{AC163032-0D8F-0B5E-D34F-981DD4DD895B}"/>
          </ac:spMkLst>
        </pc:spChg>
        <pc:spChg chg="add del mod">
          <ac:chgData name="Yusuf Ahmed" userId="278eefcc-6d86-4446-9082-31f6cfa36d45" providerId="ADAL" clId="{F3E3FC0E-E808-4385-9A3A-9F9FD576E8DC}" dt="2024-08-13T20:50:33.207" v="1002" actId="478"/>
          <ac:spMkLst>
            <pc:docMk/>
            <pc:sldMk cId="803403399" sldId="257"/>
            <ac:spMk id="11" creationId="{834295BD-2060-EB6C-6757-6EB609F8BBA4}"/>
          </ac:spMkLst>
        </pc:spChg>
        <pc:spChg chg="add mod">
          <ac:chgData name="Yusuf Ahmed" userId="278eefcc-6d86-4446-9082-31f6cfa36d45" providerId="ADAL" clId="{F3E3FC0E-E808-4385-9A3A-9F9FD576E8DC}" dt="2024-08-18T00:02:06.838" v="10249" actId="1076"/>
          <ac:spMkLst>
            <pc:docMk/>
            <pc:sldMk cId="803403399" sldId="257"/>
            <ac:spMk id="11" creationId="{D7C5C2DC-7C49-E655-0E77-B8D9E4921348}"/>
          </ac:spMkLst>
        </pc:spChg>
        <pc:spChg chg="add mod">
          <ac:chgData name="Yusuf Ahmed" userId="278eefcc-6d86-4446-9082-31f6cfa36d45" providerId="ADAL" clId="{F3E3FC0E-E808-4385-9A3A-9F9FD576E8DC}" dt="2024-08-15T19:55:46.596" v="2394" actId="164"/>
          <ac:spMkLst>
            <pc:docMk/>
            <pc:sldMk cId="803403399" sldId="257"/>
            <ac:spMk id="13" creationId="{E5C09FCA-745F-1916-2B55-8FC9BA9207A6}"/>
          </ac:spMkLst>
        </pc:spChg>
        <pc:spChg chg="add mod">
          <ac:chgData name="Yusuf Ahmed" userId="278eefcc-6d86-4446-9082-31f6cfa36d45" providerId="ADAL" clId="{F3E3FC0E-E808-4385-9A3A-9F9FD576E8DC}" dt="2024-08-18T12:32:08.542" v="12563" actId="164"/>
          <ac:spMkLst>
            <pc:docMk/>
            <pc:sldMk cId="803403399" sldId="257"/>
            <ac:spMk id="14" creationId="{757A6274-0556-8C41-1481-94376F4320DA}"/>
          </ac:spMkLst>
        </pc:spChg>
        <pc:spChg chg="add mod">
          <ac:chgData name="Yusuf Ahmed" userId="278eefcc-6d86-4446-9082-31f6cfa36d45" providerId="ADAL" clId="{F3E3FC0E-E808-4385-9A3A-9F9FD576E8DC}" dt="2024-08-18T00:02:13.284" v="10250" actId="1076"/>
          <ac:spMkLst>
            <pc:docMk/>
            <pc:sldMk cId="803403399" sldId="257"/>
            <ac:spMk id="25" creationId="{E9344E33-A913-D276-F02B-F149C1D50071}"/>
          </ac:spMkLst>
        </pc:spChg>
        <pc:spChg chg="add mod">
          <ac:chgData name="Yusuf Ahmed" userId="278eefcc-6d86-4446-9082-31f6cfa36d45" providerId="ADAL" clId="{F3E3FC0E-E808-4385-9A3A-9F9FD576E8DC}" dt="2024-08-18T12:32:08.542" v="12563" actId="164"/>
          <ac:spMkLst>
            <pc:docMk/>
            <pc:sldMk cId="803403399" sldId="257"/>
            <ac:spMk id="27" creationId="{D1E70746-8E56-77F9-26ED-7B67517D0A0E}"/>
          </ac:spMkLst>
        </pc:spChg>
        <pc:spChg chg="add mod">
          <ac:chgData name="Yusuf Ahmed" userId="278eefcc-6d86-4446-9082-31f6cfa36d45" providerId="ADAL" clId="{F3E3FC0E-E808-4385-9A3A-9F9FD576E8DC}" dt="2024-08-15T19:51:08.436" v="2360" actId="1076"/>
          <ac:spMkLst>
            <pc:docMk/>
            <pc:sldMk cId="803403399" sldId="257"/>
            <ac:spMk id="32" creationId="{7D518A26-CB73-3809-6E11-63BFBCDE6580}"/>
          </ac:spMkLst>
        </pc:spChg>
        <pc:spChg chg="add mod">
          <ac:chgData name="Yusuf Ahmed" userId="278eefcc-6d86-4446-9082-31f6cfa36d45" providerId="ADAL" clId="{F3E3FC0E-E808-4385-9A3A-9F9FD576E8DC}" dt="2024-08-15T19:51:08.436" v="2360" actId="1076"/>
          <ac:spMkLst>
            <pc:docMk/>
            <pc:sldMk cId="803403399" sldId="257"/>
            <ac:spMk id="37" creationId="{337FE80F-2706-732B-CBDB-1AC7DAE766B4}"/>
          </ac:spMkLst>
        </pc:spChg>
        <pc:spChg chg="add del mod">
          <ac:chgData name="Yusuf Ahmed" userId="278eefcc-6d86-4446-9082-31f6cfa36d45" providerId="ADAL" clId="{F3E3FC0E-E808-4385-9A3A-9F9FD576E8DC}" dt="2024-08-13T21:15:14.092" v="1350" actId="478"/>
          <ac:spMkLst>
            <pc:docMk/>
            <pc:sldMk cId="803403399" sldId="257"/>
            <ac:spMk id="39" creationId="{275D8DE3-79B3-FE97-196A-C1AE87590408}"/>
          </ac:spMkLst>
        </pc:spChg>
        <pc:spChg chg="add mod">
          <ac:chgData name="Yusuf Ahmed" userId="278eefcc-6d86-4446-9082-31f6cfa36d45" providerId="ADAL" clId="{F3E3FC0E-E808-4385-9A3A-9F9FD576E8DC}" dt="2024-08-15T19:51:08.436" v="2360" actId="1076"/>
          <ac:spMkLst>
            <pc:docMk/>
            <pc:sldMk cId="803403399" sldId="257"/>
            <ac:spMk id="40" creationId="{425C8F57-AB87-261C-1D33-23730E0CA148}"/>
          </ac:spMkLst>
        </pc:spChg>
        <pc:spChg chg="add mod">
          <ac:chgData name="Yusuf Ahmed" userId="278eefcc-6d86-4446-9082-31f6cfa36d45" providerId="ADAL" clId="{F3E3FC0E-E808-4385-9A3A-9F9FD576E8DC}" dt="2024-08-13T21:13:53.892" v="1306"/>
          <ac:spMkLst>
            <pc:docMk/>
            <pc:sldMk cId="803403399" sldId="257"/>
            <ac:spMk id="41" creationId="{60A88821-7C92-DE0F-6237-417F10B930DD}"/>
          </ac:spMkLst>
        </pc:spChg>
        <pc:spChg chg="add mod">
          <ac:chgData name="Yusuf Ahmed" userId="278eefcc-6d86-4446-9082-31f6cfa36d45" providerId="ADAL" clId="{F3E3FC0E-E808-4385-9A3A-9F9FD576E8DC}" dt="2024-08-15T19:55:43.093" v="2393" actId="164"/>
          <ac:spMkLst>
            <pc:docMk/>
            <pc:sldMk cId="803403399" sldId="257"/>
            <ac:spMk id="41" creationId="{BED7DEB1-A25D-DBD0-5C78-386869F84247}"/>
          </ac:spMkLst>
        </pc:spChg>
        <pc:spChg chg="add mod">
          <ac:chgData name="Yusuf Ahmed" userId="278eefcc-6d86-4446-9082-31f6cfa36d45" providerId="ADAL" clId="{F3E3FC0E-E808-4385-9A3A-9F9FD576E8DC}" dt="2024-08-15T19:51:08.436" v="2360" actId="1076"/>
          <ac:spMkLst>
            <pc:docMk/>
            <pc:sldMk cId="803403399" sldId="257"/>
            <ac:spMk id="42" creationId="{E2156C7C-2072-52EB-6F14-1C94AC1D1CAE}"/>
          </ac:spMkLst>
        </pc:spChg>
        <pc:spChg chg="add mod">
          <ac:chgData name="Yusuf Ahmed" userId="278eefcc-6d86-4446-9082-31f6cfa36d45" providerId="ADAL" clId="{F3E3FC0E-E808-4385-9A3A-9F9FD576E8DC}" dt="2024-08-15T19:55:43.093" v="2393" actId="164"/>
          <ac:spMkLst>
            <pc:docMk/>
            <pc:sldMk cId="803403399" sldId="257"/>
            <ac:spMk id="43" creationId="{C05B988B-D665-B30E-F6E4-203EE6C25824}"/>
          </ac:spMkLst>
        </pc:spChg>
        <pc:spChg chg="add mod">
          <ac:chgData name="Yusuf Ahmed" userId="278eefcc-6d86-4446-9082-31f6cfa36d45" providerId="ADAL" clId="{F3E3FC0E-E808-4385-9A3A-9F9FD576E8DC}" dt="2024-08-18T00:02:06.838" v="10249" actId="1076"/>
          <ac:spMkLst>
            <pc:docMk/>
            <pc:sldMk cId="803403399" sldId="257"/>
            <ac:spMk id="48" creationId="{40D0238F-CB54-D387-A5EF-9DE6D0651B40}"/>
          </ac:spMkLst>
        </pc:spChg>
        <pc:spChg chg="add mod">
          <ac:chgData name="Yusuf Ahmed" userId="278eefcc-6d86-4446-9082-31f6cfa36d45" providerId="ADAL" clId="{F3E3FC0E-E808-4385-9A3A-9F9FD576E8DC}" dt="2024-08-18T00:02:13.284" v="10250" actId="1076"/>
          <ac:spMkLst>
            <pc:docMk/>
            <pc:sldMk cId="803403399" sldId="257"/>
            <ac:spMk id="49" creationId="{8CB0362F-62FA-7B2B-279E-5AB2B99B44CF}"/>
          </ac:spMkLst>
        </pc:spChg>
        <pc:grpChg chg="add mod">
          <ac:chgData name="Yusuf Ahmed" userId="278eefcc-6d86-4446-9082-31f6cfa36d45" providerId="ADAL" clId="{F3E3FC0E-E808-4385-9A3A-9F9FD576E8DC}" dt="2024-08-18T12:32:08.542" v="12563" actId="164"/>
          <ac:grpSpMkLst>
            <pc:docMk/>
            <pc:sldMk cId="803403399" sldId="257"/>
            <ac:grpSpMk id="7" creationId="{74D49503-9ED2-2F15-FD47-C795CC4F48A1}"/>
          </ac:grpSpMkLst>
        </pc:grpChg>
        <pc:grpChg chg="add mod">
          <ac:chgData name="Yusuf Ahmed" userId="278eefcc-6d86-4446-9082-31f6cfa36d45" providerId="ADAL" clId="{F3E3FC0E-E808-4385-9A3A-9F9FD576E8DC}" dt="2024-08-18T12:32:31.710" v="12567" actId="164"/>
          <ac:grpSpMkLst>
            <pc:docMk/>
            <pc:sldMk cId="803403399" sldId="257"/>
            <ac:grpSpMk id="12" creationId="{651107E2-1C39-13C4-A35E-F06E9D2B1EEA}"/>
          </ac:grpSpMkLst>
        </pc:grpChg>
        <pc:grpChg chg="add del mod">
          <ac:chgData name="Yusuf Ahmed" userId="278eefcc-6d86-4446-9082-31f6cfa36d45" providerId="ADAL" clId="{F3E3FC0E-E808-4385-9A3A-9F9FD576E8DC}" dt="2024-08-17T04:37:27.546" v="6653" actId="478"/>
          <ac:grpSpMkLst>
            <pc:docMk/>
            <pc:sldMk cId="803403399" sldId="257"/>
            <ac:grpSpMk id="29" creationId="{DB2220AF-6A0C-917D-35A0-EF552E190B16}"/>
          </ac:grpSpMkLst>
        </pc:grpChg>
        <pc:grpChg chg="add mod">
          <ac:chgData name="Yusuf Ahmed" userId="278eefcc-6d86-4446-9082-31f6cfa36d45" providerId="ADAL" clId="{F3E3FC0E-E808-4385-9A3A-9F9FD576E8DC}" dt="2024-08-18T12:32:31.710" v="12567" actId="164"/>
          <ac:grpSpMkLst>
            <pc:docMk/>
            <pc:sldMk cId="803403399" sldId="257"/>
            <ac:grpSpMk id="35" creationId="{AA16D759-9B2D-4AA7-2A9C-8E94CC3713B5}"/>
          </ac:grpSpMkLst>
        </pc:grpChg>
        <pc:grpChg chg="add mod">
          <ac:chgData name="Yusuf Ahmed" userId="278eefcc-6d86-4446-9082-31f6cfa36d45" providerId="ADAL" clId="{F3E3FC0E-E808-4385-9A3A-9F9FD576E8DC}" dt="2024-08-15T19:55:43.093" v="2393" actId="164"/>
          <ac:grpSpMkLst>
            <pc:docMk/>
            <pc:sldMk cId="803403399" sldId="257"/>
            <ac:grpSpMk id="39" creationId="{A0D0C8DD-E902-63B2-8054-4BBB05D08D30}"/>
          </ac:grpSpMkLst>
        </pc:grpChg>
        <pc:grpChg chg="add mod topLvl">
          <ac:chgData name="Yusuf Ahmed" userId="278eefcc-6d86-4446-9082-31f6cfa36d45" providerId="ADAL" clId="{F3E3FC0E-E808-4385-9A3A-9F9FD576E8DC}" dt="2024-08-17T04:37:27.546" v="6653" actId="478"/>
          <ac:grpSpMkLst>
            <pc:docMk/>
            <pc:sldMk cId="803403399" sldId="257"/>
            <ac:grpSpMk id="44" creationId="{1C89FABD-9E3D-B1D8-B461-0D454D599452}"/>
          </ac:grpSpMkLst>
        </pc:grpChg>
        <pc:grpChg chg="add mod ord">
          <ac:chgData name="Yusuf Ahmed" userId="278eefcc-6d86-4446-9082-31f6cfa36d45" providerId="ADAL" clId="{F3E3FC0E-E808-4385-9A3A-9F9FD576E8DC}" dt="2024-08-18T12:32:08.542" v="12563" actId="164"/>
          <ac:grpSpMkLst>
            <pc:docMk/>
            <pc:sldMk cId="803403399" sldId="257"/>
            <ac:grpSpMk id="45" creationId="{B948A927-AF40-38C4-2D84-BBB50E6346D8}"/>
          </ac:grpSpMkLst>
        </pc:grpChg>
        <pc:grpChg chg="add mod">
          <ac:chgData name="Yusuf Ahmed" userId="278eefcc-6d86-4446-9082-31f6cfa36d45" providerId="ADAL" clId="{F3E3FC0E-E808-4385-9A3A-9F9FD576E8DC}" dt="2024-08-18T12:32:31.710" v="12567" actId="164"/>
          <ac:grpSpMkLst>
            <pc:docMk/>
            <pc:sldMk cId="803403399" sldId="257"/>
            <ac:grpSpMk id="47" creationId="{A9DF6009-7A46-E1EA-6586-DDEF2F27F0FF}"/>
          </ac:grpSpMkLst>
        </pc:grpChg>
        <pc:picChg chg="add del mod">
          <ac:chgData name="Yusuf Ahmed" userId="278eefcc-6d86-4446-9082-31f6cfa36d45" providerId="ADAL" clId="{F3E3FC0E-E808-4385-9A3A-9F9FD576E8DC}" dt="2024-08-15T19:48:44.477" v="2322" actId="478"/>
          <ac:picMkLst>
            <pc:docMk/>
            <pc:sldMk cId="803403399" sldId="257"/>
            <ac:picMk id="6" creationId="{510817B7-EA86-B9FD-B827-5E8029BCE888}"/>
          </ac:picMkLst>
        </pc:picChg>
        <pc:picChg chg="add del mod">
          <ac:chgData name="Yusuf Ahmed" userId="278eefcc-6d86-4446-9082-31f6cfa36d45" providerId="ADAL" clId="{F3E3FC0E-E808-4385-9A3A-9F9FD576E8DC}" dt="2024-08-13T20:40:41.206" v="781" actId="478"/>
          <ac:picMkLst>
            <pc:docMk/>
            <pc:sldMk cId="803403399" sldId="257"/>
            <ac:picMk id="6" creationId="{ADDECDE5-83AE-0162-FF21-380927A24C0B}"/>
          </ac:picMkLst>
        </pc:picChg>
        <pc:picChg chg="add mod ord modCrop">
          <ac:chgData name="Yusuf Ahmed" userId="278eefcc-6d86-4446-9082-31f6cfa36d45" providerId="ADAL" clId="{F3E3FC0E-E808-4385-9A3A-9F9FD576E8DC}" dt="2024-08-15T19:55:46.596" v="2394" actId="164"/>
          <ac:picMkLst>
            <pc:docMk/>
            <pc:sldMk cId="803403399" sldId="257"/>
            <ac:picMk id="9" creationId="{06B94EFC-099D-9B9A-D216-97ECDA83DCB6}"/>
          </ac:picMkLst>
        </pc:picChg>
        <pc:picChg chg="add del mod">
          <ac:chgData name="Yusuf Ahmed" userId="278eefcc-6d86-4446-9082-31f6cfa36d45" providerId="ADAL" clId="{F3E3FC0E-E808-4385-9A3A-9F9FD576E8DC}" dt="2024-08-13T20:54:46.524" v="1086" actId="478"/>
          <ac:picMkLst>
            <pc:docMk/>
            <pc:sldMk cId="803403399" sldId="257"/>
            <ac:picMk id="9" creationId="{4026358A-C739-B14B-57CC-8BDBF14440F1}"/>
          </ac:picMkLst>
        </pc:picChg>
        <pc:picChg chg="add del mod">
          <ac:chgData name="Yusuf Ahmed" userId="278eefcc-6d86-4446-9082-31f6cfa36d45" providerId="ADAL" clId="{F3E3FC0E-E808-4385-9A3A-9F9FD576E8DC}" dt="2024-08-15T19:48:47.560" v="2324" actId="478"/>
          <ac:picMkLst>
            <pc:docMk/>
            <pc:sldMk cId="803403399" sldId="257"/>
            <ac:picMk id="12" creationId="{C43E4251-4E33-BA86-71EA-2493D999E2C4}"/>
          </ac:picMkLst>
        </pc:picChg>
        <pc:picChg chg="add mod">
          <ac:chgData name="Yusuf Ahmed" userId="278eefcc-6d86-4446-9082-31f6cfa36d45" providerId="ADAL" clId="{F3E3FC0E-E808-4385-9A3A-9F9FD576E8DC}" dt="2024-08-13T23:43:17.195" v="1552" actId="1076"/>
          <ac:picMkLst>
            <pc:docMk/>
            <pc:sldMk cId="803403399" sldId="257"/>
            <ac:picMk id="24" creationId="{77A5C41D-7241-DB35-7E5F-9A46802A516C}"/>
          </ac:picMkLst>
        </pc:picChg>
        <pc:picChg chg="add del mod modCrop">
          <ac:chgData name="Yusuf Ahmed" userId="278eefcc-6d86-4446-9082-31f6cfa36d45" providerId="ADAL" clId="{F3E3FC0E-E808-4385-9A3A-9F9FD576E8DC}" dt="2024-08-15T19:53:41.543" v="2375" actId="478"/>
          <ac:picMkLst>
            <pc:docMk/>
            <pc:sldMk cId="803403399" sldId="257"/>
            <ac:picMk id="28" creationId="{89FED9F2-429D-BD78-090D-7E76F5AB6841}"/>
          </ac:picMkLst>
        </pc:picChg>
        <pc:picChg chg="add del mod">
          <ac:chgData name="Yusuf Ahmed" userId="278eefcc-6d86-4446-9082-31f6cfa36d45" providerId="ADAL" clId="{F3E3FC0E-E808-4385-9A3A-9F9FD576E8DC}" dt="2024-08-15T19:53:43.881" v="2377" actId="478"/>
          <ac:picMkLst>
            <pc:docMk/>
            <pc:sldMk cId="803403399" sldId="257"/>
            <ac:picMk id="30" creationId="{2D4A6D44-8A65-8D6F-EB19-5C9F100DDD21}"/>
          </ac:picMkLst>
        </pc:picChg>
        <pc:picChg chg="add mod">
          <ac:chgData name="Yusuf Ahmed" userId="278eefcc-6d86-4446-9082-31f6cfa36d45" providerId="ADAL" clId="{F3E3FC0E-E808-4385-9A3A-9F9FD576E8DC}" dt="2024-08-17T01:48:14.962" v="6030" actId="1076"/>
          <ac:picMkLst>
            <pc:docMk/>
            <pc:sldMk cId="803403399" sldId="257"/>
            <ac:picMk id="33" creationId="{0BF88D28-28B4-74B5-C276-FA476F963625}"/>
          </ac:picMkLst>
        </pc:picChg>
        <pc:picChg chg="add del mod">
          <ac:chgData name="Yusuf Ahmed" userId="278eefcc-6d86-4446-9082-31f6cfa36d45" providerId="ADAL" clId="{F3E3FC0E-E808-4385-9A3A-9F9FD576E8DC}" dt="2024-08-13T20:40:40.788" v="780" actId="478"/>
          <ac:picMkLst>
            <pc:docMk/>
            <pc:sldMk cId="803403399" sldId="257"/>
            <ac:picMk id="1026" creationId="{43A8BDB8-2E4F-5148-F09D-1319492D4506}"/>
          </ac:picMkLst>
        </pc:picChg>
        <pc:picChg chg="add del mod">
          <ac:chgData name="Yusuf Ahmed" userId="278eefcc-6d86-4446-9082-31f6cfa36d45" providerId="ADAL" clId="{F3E3FC0E-E808-4385-9A3A-9F9FD576E8DC}" dt="2024-08-13T20:48:30.055" v="984" actId="478"/>
          <ac:picMkLst>
            <pc:docMk/>
            <pc:sldMk cId="803403399" sldId="257"/>
            <ac:picMk id="1028" creationId="{0C4CE363-495F-0634-D182-F91442EADBF6}"/>
          </ac:picMkLst>
        </pc:picChg>
        <pc:picChg chg="add mod">
          <ac:chgData name="Yusuf Ahmed" userId="278eefcc-6d86-4446-9082-31f6cfa36d45" providerId="ADAL" clId="{F3E3FC0E-E808-4385-9A3A-9F9FD576E8DC}" dt="2024-08-15T19:51:08.436" v="2360" actId="1076"/>
          <ac:picMkLst>
            <pc:docMk/>
            <pc:sldMk cId="803403399" sldId="257"/>
            <ac:picMk id="1030" creationId="{4C8664D0-6EDB-A517-F405-CE7152340815}"/>
          </ac:picMkLst>
        </pc:picChg>
        <pc:cxnChg chg="add mod">
          <ac:chgData name="Yusuf Ahmed" userId="278eefcc-6d86-4446-9082-31f6cfa36d45" providerId="ADAL" clId="{F3E3FC0E-E808-4385-9A3A-9F9FD576E8DC}" dt="2024-08-17T02:28:30.478" v="6283" actId="14100"/>
          <ac:cxnSpMkLst>
            <pc:docMk/>
            <pc:sldMk cId="803403399" sldId="257"/>
            <ac:cxnSpMk id="3" creationId="{EA32AB5F-F83E-607A-A5AD-81ABA6520E8F}"/>
          </ac:cxnSpMkLst>
        </pc:cxnChg>
        <pc:cxnChg chg="add mod">
          <ac:chgData name="Yusuf Ahmed" userId="278eefcc-6d86-4446-9082-31f6cfa36d45" providerId="ADAL" clId="{F3E3FC0E-E808-4385-9A3A-9F9FD576E8DC}" dt="2024-08-15T19:51:08.436" v="2360" actId="1076"/>
          <ac:cxnSpMkLst>
            <pc:docMk/>
            <pc:sldMk cId="803403399" sldId="257"/>
            <ac:cxnSpMk id="8" creationId="{4BFD85C0-64F6-706D-DCF6-BE6709277CED}"/>
          </ac:cxnSpMkLst>
        </pc:cxnChg>
        <pc:cxnChg chg="add mod">
          <ac:chgData name="Yusuf Ahmed" userId="278eefcc-6d86-4446-9082-31f6cfa36d45" providerId="ADAL" clId="{F3E3FC0E-E808-4385-9A3A-9F9FD576E8DC}" dt="2024-08-15T19:51:20.727" v="2364" actId="14100"/>
          <ac:cxnSpMkLst>
            <pc:docMk/>
            <pc:sldMk cId="803403399" sldId="257"/>
            <ac:cxnSpMk id="15" creationId="{C4512AEB-3721-C353-3D91-03399F70F2E6}"/>
          </ac:cxnSpMkLst>
        </pc:cxnChg>
        <pc:cxnChg chg="add mod">
          <ac:chgData name="Yusuf Ahmed" userId="278eefcc-6d86-4446-9082-31f6cfa36d45" providerId="ADAL" clId="{F3E3FC0E-E808-4385-9A3A-9F9FD576E8DC}" dt="2024-08-15T19:51:16.445" v="2362" actId="14100"/>
          <ac:cxnSpMkLst>
            <pc:docMk/>
            <pc:sldMk cId="803403399" sldId="257"/>
            <ac:cxnSpMk id="16" creationId="{574253F1-CA63-740F-9D46-83D58E1AE25C}"/>
          </ac:cxnSpMkLst>
        </pc:cxnChg>
        <pc:cxnChg chg="add del mod topLvl">
          <ac:chgData name="Yusuf Ahmed" userId="278eefcc-6d86-4446-9082-31f6cfa36d45" providerId="ADAL" clId="{F3E3FC0E-E808-4385-9A3A-9F9FD576E8DC}" dt="2024-08-17T04:37:27.546" v="6653" actId="478"/>
          <ac:cxnSpMkLst>
            <pc:docMk/>
            <pc:sldMk cId="803403399" sldId="257"/>
            <ac:cxnSpMk id="17" creationId="{F9C119E6-7DBE-1500-E546-0A7BE16BC245}"/>
          </ac:cxnSpMkLst>
        </pc:cxnChg>
        <pc:cxnChg chg="add del mod">
          <ac:chgData name="Yusuf Ahmed" userId="278eefcc-6d86-4446-9082-31f6cfa36d45" providerId="ADAL" clId="{F3E3FC0E-E808-4385-9A3A-9F9FD576E8DC}" dt="2024-08-17T04:37:23.363" v="6652" actId="478"/>
          <ac:cxnSpMkLst>
            <pc:docMk/>
            <pc:sldMk cId="803403399" sldId="257"/>
            <ac:cxnSpMk id="19" creationId="{B89FB7AB-0D7B-D1FA-D906-F67DA565ABA9}"/>
          </ac:cxnSpMkLst>
        </pc:cxnChg>
        <pc:cxnChg chg="add del mod">
          <ac:chgData name="Yusuf Ahmed" userId="278eefcc-6d86-4446-9082-31f6cfa36d45" providerId="ADAL" clId="{F3E3FC0E-E808-4385-9A3A-9F9FD576E8DC}" dt="2024-08-17T04:37:20.631" v="6651" actId="478"/>
          <ac:cxnSpMkLst>
            <pc:docMk/>
            <pc:sldMk cId="803403399" sldId="257"/>
            <ac:cxnSpMk id="20" creationId="{8EFC1865-4D68-C522-D5B5-D83B7C783220}"/>
          </ac:cxnSpMkLst>
        </pc:cxnChg>
        <pc:cxnChg chg="add mod">
          <ac:chgData name="Yusuf Ahmed" userId="278eefcc-6d86-4446-9082-31f6cfa36d45" providerId="ADAL" clId="{F3E3FC0E-E808-4385-9A3A-9F9FD576E8DC}" dt="2024-08-13T23:43:17.195" v="1552" actId="1076"/>
          <ac:cxnSpMkLst>
            <pc:docMk/>
            <pc:sldMk cId="803403399" sldId="257"/>
            <ac:cxnSpMk id="21" creationId="{97B711B9-A9F7-063C-96A0-335A5EBA8404}"/>
          </ac:cxnSpMkLst>
        </pc:cxnChg>
        <pc:cxnChg chg="add del mod">
          <ac:chgData name="Yusuf Ahmed" userId="278eefcc-6d86-4446-9082-31f6cfa36d45" providerId="ADAL" clId="{F3E3FC0E-E808-4385-9A3A-9F9FD576E8DC}" dt="2024-08-13T21:00:04.724" v="1127" actId="478"/>
          <ac:cxnSpMkLst>
            <pc:docMk/>
            <pc:sldMk cId="803403399" sldId="257"/>
            <ac:cxnSpMk id="23" creationId="{D3A66821-6AD0-8C5D-672E-13C75DA4792D}"/>
          </ac:cxnSpMkLst>
        </pc:cxnChg>
        <pc:cxnChg chg="add mod">
          <ac:chgData name="Yusuf Ahmed" userId="278eefcc-6d86-4446-9082-31f6cfa36d45" providerId="ADAL" clId="{F3E3FC0E-E808-4385-9A3A-9F9FD576E8DC}" dt="2024-08-17T02:28:41.447" v="6284" actId="14100"/>
          <ac:cxnSpMkLst>
            <pc:docMk/>
            <pc:sldMk cId="803403399" sldId="257"/>
            <ac:cxnSpMk id="26" creationId="{D70E129D-3BA7-F185-95E4-EE806349C8A7}"/>
          </ac:cxnSpMkLst>
        </pc:cxnChg>
        <pc:cxnChg chg="add mod">
          <ac:chgData name="Yusuf Ahmed" userId="278eefcc-6d86-4446-9082-31f6cfa36d45" providerId="ADAL" clId="{F3E3FC0E-E808-4385-9A3A-9F9FD576E8DC}" dt="2024-08-15T19:54:22.495" v="2382" actId="164"/>
          <ac:cxnSpMkLst>
            <pc:docMk/>
            <pc:sldMk cId="803403399" sldId="257"/>
            <ac:cxnSpMk id="36" creationId="{FAC0C4ED-2599-2525-8E26-56465878C640}"/>
          </ac:cxnSpMkLst>
        </pc:cxnChg>
      </pc:sldChg>
      <pc:sldChg chg="addSp delSp modSp new mod setBg modAnim modNotesTx">
        <pc:chgData name="Yusuf Ahmed" userId="278eefcc-6d86-4446-9082-31f6cfa36d45" providerId="ADAL" clId="{F3E3FC0E-E808-4385-9A3A-9F9FD576E8DC}" dt="2024-08-19T02:00:09.299" v="20161" actId="20577"/>
        <pc:sldMkLst>
          <pc:docMk/>
          <pc:sldMk cId="769632292" sldId="258"/>
        </pc:sldMkLst>
        <pc:spChg chg="del mod">
          <ac:chgData name="Yusuf Ahmed" userId="278eefcc-6d86-4446-9082-31f6cfa36d45" providerId="ADAL" clId="{F3E3FC0E-E808-4385-9A3A-9F9FD576E8DC}" dt="2024-08-14T18:43:56.893" v="1726" actId="478"/>
          <ac:spMkLst>
            <pc:docMk/>
            <pc:sldMk cId="769632292" sldId="258"/>
            <ac:spMk id="2" creationId="{C6BBF633-B350-AF51-F110-7CD5EFE1394E}"/>
          </ac:spMkLst>
        </pc:spChg>
        <pc:spChg chg="del">
          <ac:chgData name="Yusuf Ahmed" userId="278eefcc-6d86-4446-9082-31f6cfa36d45" providerId="ADAL" clId="{F3E3FC0E-E808-4385-9A3A-9F9FD576E8DC}" dt="2024-08-15T20:52:13.409" v="2882" actId="478"/>
          <ac:spMkLst>
            <pc:docMk/>
            <pc:sldMk cId="769632292" sldId="258"/>
            <ac:spMk id="3" creationId="{5B585160-D093-C1E0-8676-D2AA4E07AC77}"/>
          </ac:spMkLst>
        </pc:spChg>
        <pc:spChg chg="add mod">
          <ac:chgData name="Yusuf Ahmed" userId="278eefcc-6d86-4446-9082-31f6cfa36d45" providerId="ADAL" clId="{F3E3FC0E-E808-4385-9A3A-9F9FD576E8DC}" dt="2024-08-17T22:34:30.939" v="9634" actId="1076"/>
          <ac:spMkLst>
            <pc:docMk/>
            <pc:sldMk cId="769632292" sldId="258"/>
            <ac:spMk id="4" creationId="{4F9C3B5D-3B69-894C-7724-77A1A44BB6E7}"/>
          </ac:spMkLst>
        </pc:spChg>
        <pc:spChg chg="add del mod">
          <ac:chgData name="Yusuf Ahmed" userId="278eefcc-6d86-4446-9082-31f6cfa36d45" providerId="ADAL" clId="{F3E3FC0E-E808-4385-9A3A-9F9FD576E8DC}" dt="2024-08-14T18:43:59.513" v="1727" actId="478"/>
          <ac:spMkLst>
            <pc:docMk/>
            <pc:sldMk cId="769632292" sldId="258"/>
            <ac:spMk id="6" creationId="{084EB91E-A25E-8665-8093-302205083A1F}"/>
          </ac:spMkLst>
        </pc:spChg>
        <pc:spChg chg="add mod">
          <ac:chgData name="Yusuf Ahmed" userId="278eefcc-6d86-4446-9082-31f6cfa36d45" providerId="ADAL" clId="{F3E3FC0E-E808-4385-9A3A-9F9FD576E8DC}" dt="2024-08-19T00:45:05.370" v="19847" actId="20577"/>
          <ac:spMkLst>
            <pc:docMk/>
            <pc:sldMk cId="769632292" sldId="258"/>
            <ac:spMk id="6" creationId="{F20D1F2C-2B9A-447E-A08D-1CAF7E9CB6C1}"/>
          </ac:spMkLst>
        </pc:spChg>
        <pc:spChg chg="add mod">
          <ac:chgData name="Yusuf Ahmed" userId="278eefcc-6d86-4446-9082-31f6cfa36d45" providerId="ADAL" clId="{F3E3FC0E-E808-4385-9A3A-9F9FD576E8DC}" dt="2024-08-14T18:46:20.111" v="1729"/>
          <ac:spMkLst>
            <pc:docMk/>
            <pc:sldMk cId="769632292" sldId="258"/>
            <ac:spMk id="7" creationId="{EAC44C1D-32A4-4AA7-C149-2E379B653ED5}"/>
          </ac:spMkLst>
        </pc:spChg>
        <pc:spChg chg="add mod">
          <ac:chgData name="Yusuf Ahmed" userId="278eefcc-6d86-4446-9082-31f6cfa36d45" providerId="ADAL" clId="{F3E3FC0E-E808-4385-9A3A-9F9FD576E8DC}" dt="2024-08-17T22:16:47.588" v="9146" actId="255"/>
          <ac:spMkLst>
            <pc:docMk/>
            <pc:sldMk cId="769632292" sldId="258"/>
            <ac:spMk id="8" creationId="{DF042009-FDB3-88FB-065D-4F5343B5C152}"/>
          </ac:spMkLst>
        </pc:spChg>
        <pc:spChg chg="add mod">
          <ac:chgData name="Yusuf Ahmed" userId="278eefcc-6d86-4446-9082-31f6cfa36d45" providerId="ADAL" clId="{F3E3FC0E-E808-4385-9A3A-9F9FD576E8DC}" dt="2024-08-17T22:33:06.416" v="9628" actId="1076"/>
          <ac:spMkLst>
            <pc:docMk/>
            <pc:sldMk cId="769632292" sldId="258"/>
            <ac:spMk id="9" creationId="{473E6FB8-DA7F-70ED-5C73-78167D061844}"/>
          </ac:spMkLst>
        </pc:spChg>
        <pc:spChg chg="add mod">
          <ac:chgData name="Yusuf Ahmed" userId="278eefcc-6d86-4446-9082-31f6cfa36d45" providerId="ADAL" clId="{F3E3FC0E-E808-4385-9A3A-9F9FD576E8DC}" dt="2024-08-17T04:45:22.610" v="6745" actId="1076"/>
          <ac:spMkLst>
            <pc:docMk/>
            <pc:sldMk cId="769632292" sldId="258"/>
            <ac:spMk id="10" creationId="{CC3B6352-9C1F-715C-DBCE-89F873C9E387}"/>
          </ac:spMkLst>
        </pc:spChg>
        <pc:spChg chg="add mod">
          <ac:chgData name="Yusuf Ahmed" userId="278eefcc-6d86-4446-9082-31f6cfa36d45" providerId="ADAL" clId="{F3E3FC0E-E808-4385-9A3A-9F9FD576E8DC}" dt="2024-08-17T20:45:08.056" v="8494" actId="1076"/>
          <ac:spMkLst>
            <pc:docMk/>
            <pc:sldMk cId="769632292" sldId="258"/>
            <ac:spMk id="11" creationId="{BFF081A3-5104-BACD-7F99-06BD680D22E4}"/>
          </ac:spMkLst>
        </pc:spChg>
        <pc:spChg chg="add mod">
          <ac:chgData name="Yusuf Ahmed" userId="278eefcc-6d86-4446-9082-31f6cfa36d45" providerId="ADAL" clId="{F3E3FC0E-E808-4385-9A3A-9F9FD576E8DC}" dt="2024-08-18T14:11:49.520" v="13644" actId="1076"/>
          <ac:spMkLst>
            <pc:docMk/>
            <pc:sldMk cId="769632292" sldId="258"/>
            <ac:spMk id="12" creationId="{96DFC8B3-98FA-3927-A88B-BB36DAA9D655}"/>
          </ac:spMkLst>
        </pc:spChg>
        <pc:spChg chg="add mod">
          <ac:chgData name="Yusuf Ahmed" userId="278eefcc-6d86-4446-9082-31f6cfa36d45" providerId="ADAL" clId="{F3E3FC0E-E808-4385-9A3A-9F9FD576E8DC}" dt="2024-08-16T00:22:53.987" v="4270" actId="2711"/>
          <ac:spMkLst>
            <pc:docMk/>
            <pc:sldMk cId="769632292" sldId="258"/>
            <ac:spMk id="13" creationId="{C5848BA2-4F82-7BDB-E17B-F6B60B030770}"/>
          </ac:spMkLst>
        </pc:spChg>
        <pc:spChg chg="add mod">
          <ac:chgData name="Yusuf Ahmed" userId="278eefcc-6d86-4446-9082-31f6cfa36d45" providerId="ADAL" clId="{F3E3FC0E-E808-4385-9A3A-9F9FD576E8DC}" dt="2024-08-16T00:22:53.987" v="4270" actId="2711"/>
          <ac:spMkLst>
            <pc:docMk/>
            <pc:sldMk cId="769632292" sldId="258"/>
            <ac:spMk id="14" creationId="{5A30FA21-865C-555B-D91D-7799FC9899FE}"/>
          </ac:spMkLst>
        </pc:spChg>
        <pc:spChg chg="add mod">
          <ac:chgData name="Yusuf Ahmed" userId="278eefcc-6d86-4446-9082-31f6cfa36d45" providerId="ADAL" clId="{F3E3FC0E-E808-4385-9A3A-9F9FD576E8DC}" dt="2024-08-16T00:22:53.987" v="4270" actId="2711"/>
          <ac:spMkLst>
            <pc:docMk/>
            <pc:sldMk cId="769632292" sldId="258"/>
            <ac:spMk id="15" creationId="{E99C758C-F268-76F0-1DF0-70CF3A53F95A}"/>
          </ac:spMkLst>
        </pc:spChg>
        <pc:spChg chg="add mod">
          <ac:chgData name="Yusuf Ahmed" userId="278eefcc-6d86-4446-9082-31f6cfa36d45" providerId="ADAL" clId="{F3E3FC0E-E808-4385-9A3A-9F9FD576E8DC}" dt="2024-08-17T22:33:09.032" v="9629" actId="1076"/>
          <ac:spMkLst>
            <pc:docMk/>
            <pc:sldMk cId="769632292" sldId="258"/>
            <ac:spMk id="16" creationId="{D91561FF-85A3-E2DB-8B31-F9298B8CD665}"/>
          </ac:spMkLst>
        </pc:spChg>
        <pc:spChg chg="add mod">
          <ac:chgData name="Yusuf Ahmed" userId="278eefcc-6d86-4446-9082-31f6cfa36d45" providerId="ADAL" clId="{F3E3FC0E-E808-4385-9A3A-9F9FD576E8DC}" dt="2024-08-16T13:11:24.188" v="5524" actId="1076"/>
          <ac:spMkLst>
            <pc:docMk/>
            <pc:sldMk cId="769632292" sldId="258"/>
            <ac:spMk id="17" creationId="{17875C8B-D3AC-0ACD-902B-AA1BA0106C45}"/>
          </ac:spMkLst>
        </pc:spChg>
        <pc:spChg chg="add mod">
          <ac:chgData name="Yusuf Ahmed" userId="278eefcc-6d86-4446-9082-31f6cfa36d45" providerId="ADAL" clId="{F3E3FC0E-E808-4385-9A3A-9F9FD576E8DC}" dt="2024-08-18T14:32:20.340" v="14131" actId="1076"/>
          <ac:spMkLst>
            <pc:docMk/>
            <pc:sldMk cId="769632292" sldId="258"/>
            <ac:spMk id="18" creationId="{9FBF3BD9-96CA-A7C1-6FA6-A18299F23A69}"/>
          </ac:spMkLst>
        </pc:spChg>
        <pc:spChg chg="add mod">
          <ac:chgData name="Yusuf Ahmed" userId="278eefcc-6d86-4446-9082-31f6cfa36d45" providerId="ADAL" clId="{F3E3FC0E-E808-4385-9A3A-9F9FD576E8DC}" dt="2024-08-16T13:11:12.661" v="5521" actId="1076"/>
          <ac:spMkLst>
            <pc:docMk/>
            <pc:sldMk cId="769632292" sldId="258"/>
            <ac:spMk id="19" creationId="{0F4F99FC-5B8F-263B-2073-1A0E9F0EEB5E}"/>
          </ac:spMkLst>
        </pc:spChg>
        <pc:spChg chg="add mod">
          <ac:chgData name="Yusuf Ahmed" userId="278eefcc-6d86-4446-9082-31f6cfa36d45" providerId="ADAL" clId="{F3E3FC0E-E808-4385-9A3A-9F9FD576E8DC}" dt="2024-08-17T04:44:13.400" v="6739" actId="1076"/>
          <ac:spMkLst>
            <pc:docMk/>
            <pc:sldMk cId="769632292" sldId="258"/>
            <ac:spMk id="20" creationId="{C5DBBABC-3E34-83AF-B2EE-3FAF3531F0D4}"/>
          </ac:spMkLst>
        </pc:spChg>
        <pc:spChg chg="add del mod">
          <ac:chgData name="Yusuf Ahmed" userId="278eefcc-6d86-4446-9082-31f6cfa36d45" providerId="ADAL" clId="{F3E3FC0E-E808-4385-9A3A-9F9FD576E8DC}" dt="2024-08-15T21:11:40.748" v="3063" actId="478"/>
          <ac:spMkLst>
            <pc:docMk/>
            <pc:sldMk cId="769632292" sldId="258"/>
            <ac:spMk id="21" creationId="{0F9E5160-2146-FD63-A753-FBAEEDE2819F}"/>
          </ac:spMkLst>
        </pc:spChg>
        <pc:spChg chg="add del mod">
          <ac:chgData name="Yusuf Ahmed" userId="278eefcc-6d86-4446-9082-31f6cfa36d45" providerId="ADAL" clId="{F3E3FC0E-E808-4385-9A3A-9F9FD576E8DC}" dt="2024-08-15T22:34:06.035" v="3357" actId="478"/>
          <ac:spMkLst>
            <pc:docMk/>
            <pc:sldMk cId="769632292" sldId="258"/>
            <ac:spMk id="21" creationId="{4676A3C9-2AD0-BCEC-99B0-7C4DD956B64C}"/>
          </ac:spMkLst>
        </pc:spChg>
        <pc:spChg chg="add mod">
          <ac:chgData name="Yusuf Ahmed" userId="278eefcc-6d86-4446-9082-31f6cfa36d45" providerId="ADAL" clId="{F3E3FC0E-E808-4385-9A3A-9F9FD576E8DC}" dt="2024-08-16T13:11:19.403" v="5523" actId="14100"/>
          <ac:spMkLst>
            <pc:docMk/>
            <pc:sldMk cId="769632292" sldId="258"/>
            <ac:spMk id="22" creationId="{DAD8D91F-1FBA-92E6-C110-8540422BD6F3}"/>
          </ac:spMkLst>
        </pc:spChg>
        <pc:spChg chg="add mod">
          <ac:chgData name="Yusuf Ahmed" userId="278eefcc-6d86-4446-9082-31f6cfa36d45" providerId="ADAL" clId="{F3E3FC0E-E808-4385-9A3A-9F9FD576E8DC}" dt="2024-08-15T22:19:19.777" v="3257" actId="164"/>
          <ac:spMkLst>
            <pc:docMk/>
            <pc:sldMk cId="769632292" sldId="258"/>
            <ac:spMk id="24" creationId="{7B492439-C5C1-F66B-8468-017894383ACA}"/>
          </ac:spMkLst>
        </pc:spChg>
        <pc:spChg chg="add">
          <ac:chgData name="Yusuf Ahmed" userId="278eefcc-6d86-4446-9082-31f6cfa36d45" providerId="ADAL" clId="{F3E3FC0E-E808-4385-9A3A-9F9FD576E8DC}" dt="2024-08-15T22:17:01.778" v="3231"/>
          <ac:spMkLst>
            <pc:docMk/>
            <pc:sldMk cId="769632292" sldId="258"/>
            <ac:spMk id="25" creationId="{223C7C03-1629-303E-65DF-9D50CC432F75}"/>
          </ac:spMkLst>
        </pc:spChg>
        <pc:spChg chg="add mod ord">
          <ac:chgData name="Yusuf Ahmed" userId="278eefcc-6d86-4446-9082-31f6cfa36d45" providerId="ADAL" clId="{F3E3FC0E-E808-4385-9A3A-9F9FD576E8DC}" dt="2024-08-17T04:44:19.204" v="6743" actId="1076"/>
          <ac:spMkLst>
            <pc:docMk/>
            <pc:sldMk cId="769632292" sldId="258"/>
            <ac:spMk id="25" creationId="{C5EA2AD1-6F85-0CA0-EFEB-276E014A745A}"/>
          </ac:spMkLst>
        </pc:spChg>
        <pc:spChg chg="add mod">
          <ac:chgData name="Yusuf Ahmed" userId="278eefcc-6d86-4446-9082-31f6cfa36d45" providerId="ADAL" clId="{F3E3FC0E-E808-4385-9A3A-9F9FD576E8DC}" dt="2024-08-18T15:46:09.597" v="16517" actId="1076"/>
          <ac:spMkLst>
            <pc:docMk/>
            <pc:sldMk cId="769632292" sldId="258"/>
            <ac:spMk id="28" creationId="{409F5529-D793-CBAB-65DB-BC03EEC72166}"/>
          </ac:spMkLst>
        </pc:spChg>
        <pc:spChg chg="add mod">
          <ac:chgData name="Yusuf Ahmed" userId="278eefcc-6d86-4446-9082-31f6cfa36d45" providerId="ADAL" clId="{F3E3FC0E-E808-4385-9A3A-9F9FD576E8DC}" dt="2024-08-18T20:00:45.422" v="18352" actId="20577"/>
          <ac:spMkLst>
            <pc:docMk/>
            <pc:sldMk cId="769632292" sldId="258"/>
            <ac:spMk id="32" creationId="{6E758530-A6A5-590A-A0A0-4684A02AAB43}"/>
          </ac:spMkLst>
        </pc:spChg>
        <pc:grpChg chg="add mod">
          <ac:chgData name="Yusuf Ahmed" userId="278eefcc-6d86-4446-9082-31f6cfa36d45" providerId="ADAL" clId="{F3E3FC0E-E808-4385-9A3A-9F9FD576E8DC}" dt="2024-08-18T13:58:47.965" v="13503" actId="1076"/>
          <ac:grpSpMkLst>
            <pc:docMk/>
            <pc:sldMk cId="769632292" sldId="258"/>
            <ac:grpSpMk id="2" creationId="{DEDE9399-C956-B894-21BB-9C60FEACB1B8}"/>
          </ac:grpSpMkLst>
        </pc:grpChg>
        <pc:grpChg chg="add mod">
          <ac:chgData name="Yusuf Ahmed" userId="278eefcc-6d86-4446-9082-31f6cfa36d45" providerId="ADAL" clId="{F3E3FC0E-E808-4385-9A3A-9F9FD576E8DC}" dt="2024-08-18T15:29:09.579" v="16391" actId="1076"/>
          <ac:grpSpMkLst>
            <pc:docMk/>
            <pc:sldMk cId="769632292" sldId="258"/>
            <ac:grpSpMk id="3" creationId="{228A7FFA-141A-2BE1-E166-1D720F95973E}"/>
          </ac:grpSpMkLst>
        </pc:grpChg>
        <pc:picChg chg="add mod">
          <ac:chgData name="Yusuf Ahmed" userId="278eefcc-6d86-4446-9082-31f6cfa36d45" providerId="ADAL" clId="{F3E3FC0E-E808-4385-9A3A-9F9FD576E8DC}" dt="2024-08-17T22:33:13.476" v="9631" actId="1076"/>
          <ac:picMkLst>
            <pc:docMk/>
            <pc:sldMk cId="769632292" sldId="258"/>
            <ac:picMk id="5" creationId="{98DB7BC3-5881-4978-A3A3-ECD2BE6E4720}"/>
          </ac:picMkLst>
        </pc:picChg>
        <pc:picChg chg="add del">
          <ac:chgData name="Yusuf Ahmed" userId="278eefcc-6d86-4446-9082-31f6cfa36d45" providerId="ADAL" clId="{F3E3FC0E-E808-4385-9A3A-9F9FD576E8DC}" dt="2024-08-15T20:54:28.402" v="2894" actId="478"/>
          <ac:picMkLst>
            <pc:docMk/>
            <pc:sldMk cId="769632292" sldId="258"/>
            <ac:picMk id="7" creationId="{DD229D78-F9A0-2FC3-F672-F50FB937648A}"/>
          </ac:picMkLst>
        </pc:picChg>
        <pc:picChg chg="add mod">
          <ac:chgData name="Yusuf Ahmed" userId="278eefcc-6d86-4446-9082-31f6cfa36d45" providerId="ADAL" clId="{F3E3FC0E-E808-4385-9A3A-9F9FD576E8DC}" dt="2024-08-17T04:44:09.906" v="6738" actId="1076"/>
          <ac:picMkLst>
            <pc:docMk/>
            <pc:sldMk cId="769632292" sldId="258"/>
            <ac:picMk id="23" creationId="{3981D099-365C-98A8-A485-E0DF4076FF47}"/>
          </ac:picMkLst>
        </pc:picChg>
        <pc:picChg chg="add mod">
          <ac:chgData name="Yusuf Ahmed" userId="278eefcc-6d86-4446-9082-31f6cfa36d45" providerId="ADAL" clId="{F3E3FC0E-E808-4385-9A3A-9F9FD576E8DC}" dt="2024-08-16T13:11:08.728" v="5520" actId="1076"/>
          <ac:picMkLst>
            <pc:docMk/>
            <pc:sldMk cId="769632292" sldId="258"/>
            <ac:picMk id="1026" creationId="{D25F02AE-BECF-A1BB-2494-FF9941C06747}"/>
          </ac:picMkLst>
        </pc:picChg>
        <pc:picChg chg="add mod">
          <ac:chgData name="Yusuf Ahmed" userId="278eefcc-6d86-4446-9082-31f6cfa36d45" providerId="ADAL" clId="{F3E3FC0E-E808-4385-9A3A-9F9FD576E8DC}" dt="2024-08-16T13:10:59.396" v="5516" actId="1076"/>
          <ac:picMkLst>
            <pc:docMk/>
            <pc:sldMk cId="769632292" sldId="258"/>
            <ac:picMk id="1028" creationId="{605F497F-0F06-841C-5086-6E625355A775}"/>
          </ac:picMkLst>
        </pc:picChg>
        <pc:picChg chg="add">
          <ac:chgData name="Yusuf Ahmed" userId="278eefcc-6d86-4446-9082-31f6cfa36d45" providerId="ADAL" clId="{F3E3FC0E-E808-4385-9A3A-9F9FD576E8DC}" dt="2024-08-15T22:17:01.778" v="3231"/>
          <ac:picMkLst>
            <pc:docMk/>
            <pc:sldMk cId="769632292" sldId="258"/>
            <ac:picMk id="5122" creationId="{F1C84861-A262-80E2-0853-33B9F4309E99}"/>
          </ac:picMkLst>
        </pc:picChg>
        <pc:picChg chg="add mod">
          <ac:chgData name="Yusuf Ahmed" userId="278eefcc-6d86-4446-9082-31f6cfa36d45" providerId="ADAL" clId="{F3E3FC0E-E808-4385-9A3A-9F9FD576E8DC}" dt="2024-08-16T13:10:53.770" v="5515" actId="1076"/>
          <ac:picMkLst>
            <pc:docMk/>
            <pc:sldMk cId="769632292" sldId="258"/>
            <ac:picMk id="5124" creationId="{86BA968F-A719-A720-8E12-924D0E9E1BA5}"/>
          </ac:picMkLst>
        </pc:picChg>
        <pc:picChg chg="add del mod">
          <ac:chgData name="Yusuf Ahmed" userId="278eefcc-6d86-4446-9082-31f6cfa36d45" providerId="ADAL" clId="{F3E3FC0E-E808-4385-9A3A-9F9FD576E8DC}" dt="2024-08-15T22:20:15.479" v="3268" actId="478"/>
          <ac:picMkLst>
            <pc:docMk/>
            <pc:sldMk cId="769632292" sldId="258"/>
            <ac:picMk id="5125" creationId="{736448BF-7D99-3BF1-E5DF-3DAAF78EBF93}"/>
          </ac:picMkLst>
        </pc:picChg>
        <pc:cxnChg chg="add del">
          <ac:chgData name="Yusuf Ahmed" userId="278eefcc-6d86-4446-9082-31f6cfa36d45" providerId="ADAL" clId="{F3E3FC0E-E808-4385-9A3A-9F9FD576E8DC}" dt="2024-08-15T22:32:19.094" v="3325" actId="11529"/>
          <ac:cxnSpMkLst>
            <pc:docMk/>
            <pc:sldMk cId="769632292" sldId="258"/>
            <ac:cxnSpMk id="7" creationId="{239E5C65-88B4-8938-2387-20BF9A14796C}"/>
          </ac:cxnSpMkLst>
        </pc:cxnChg>
        <pc:cxnChg chg="add mod">
          <ac:chgData name="Yusuf Ahmed" userId="278eefcc-6d86-4446-9082-31f6cfa36d45" providerId="ADAL" clId="{F3E3FC0E-E808-4385-9A3A-9F9FD576E8DC}" dt="2024-08-18T15:46:09.597" v="16517" actId="1076"/>
          <ac:cxnSpMkLst>
            <pc:docMk/>
            <pc:sldMk cId="769632292" sldId="258"/>
            <ac:cxnSpMk id="21" creationId="{9B3D0D2C-3661-51EC-18CB-F3D194D0FC56}"/>
          </ac:cxnSpMkLst>
        </pc:cxnChg>
      </pc:sldChg>
      <pc:sldChg chg="addSp delSp modSp new del mod setBg">
        <pc:chgData name="Yusuf Ahmed" userId="278eefcc-6d86-4446-9082-31f6cfa36d45" providerId="ADAL" clId="{F3E3FC0E-E808-4385-9A3A-9F9FD576E8DC}" dt="2024-08-15T23:25:49.881" v="4168" actId="47"/>
        <pc:sldMkLst>
          <pc:docMk/>
          <pc:sldMk cId="1343281906" sldId="259"/>
        </pc:sldMkLst>
        <pc:spChg chg="del mod">
          <ac:chgData name="Yusuf Ahmed" userId="278eefcc-6d86-4446-9082-31f6cfa36d45" providerId="ADAL" clId="{F3E3FC0E-E808-4385-9A3A-9F9FD576E8DC}" dt="2024-08-15T21:37:06.012" v="3204" actId="478"/>
          <ac:spMkLst>
            <pc:docMk/>
            <pc:sldMk cId="1343281906" sldId="259"/>
            <ac:spMk id="2" creationId="{31D0E468-0648-3B5C-3968-12A508BEA36C}"/>
          </ac:spMkLst>
        </pc:spChg>
        <pc:spChg chg="del mod">
          <ac:chgData name="Yusuf Ahmed" userId="278eefcc-6d86-4446-9082-31f6cfa36d45" providerId="ADAL" clId="{F3E3FC0E-E808-4385-9A3A-9F9FD576E8DC}" dt="2024-08-15T21:37:04.925" v="3203" actId="478"/>
          <ac:spMkLst>
            <pc:docMk/>
            <pc:sldMk cId="1343281906" sldId="259"/>
            <ac:spMk id="3" creationId="{8E6EA4C1-8572-F9BF-D83B-AA2840C882CD}"/>
          </ac:spMkLst>
        </pc:spChg>
        <pc:spChg chg="add mod">
          <ac:chgData name="Yusuf Ahmed" userId="278eefcc-6d86-4446-9082-31f6cfa36d45" providerId="ADAL" clId="{F3E3FC0E-E808-4385-9A3A-9F9FD576E8DC}" dt="2024-08-15T22:00:10.888" v="3218" actId="20577"/>
          <ac:spMkLst>
            <pc:docMk/>
            <pc:sldMk cId="1343281906" sldId="259"/>
            <ac:spMk id="6" creationId="{D2DAE7C8-206D-F83B-2AEA-8BAB541EEBB2}"/>
          </ac:spMkLst>
        </pc:spChg>
        <pc:spChg chg="add mod">
          <ac:chgData name="Yusuf Ahmed" userId="278eefcc-6d86-4446-9082-31f6cfa36d45" providerId="ADAL" clId="{F3E3FC0E-E808-4385-9A3A-9F9FD576E8DC}" dt="2024-08-15T21:24:04.804" v="3093"/>
          <ac:spMkLst>
            <pc:docMk/>
            <pc:sldMk cId="1343281906" sldId="259"/>
            <ac:spMk id="8" creationId="{ABBDF07A-5839-6334-126E-6B4C167A442F}"/>
          </ac:spMkLst>
        </pc:spChg>
        <pc:spChg chg="add mod">
          <ac:chgData name="Yusuf Ahmed" userId="278eefcc-6d86-4446-9082-31f6cfa36d45" providerId="ADAL" clId="{F3E3FC0E-E808-4385-9A3A-9F9FD576E8DC}" dt="2024-08-15T21:25:25.205" v="3193" actId="20577"/>
          <ac:spMkLst>
            <pc:docMk/>
            <pc:sldMk cId="1343281906" sldId="259"/>
            <ac:spMk id="9" creationId="{ED27B923-850F-ADBD-11F5-E9DAC000BF03}"/>
          </ac:spMkLst>
        </pc:spChg>
        <pc:spChg chg="add del mod">
          <ac:chgData name="Yusuf Ahmed" userId="278eefcc-6d86-4446-9082-31f6cfa36d45" providerId="ADAL" clId="{F3E3FC0E-E808-4385-9A3A-9F9FD576E8DC}" dt="2024-08-15T21:37:07.427" v="3205" actId="478"/>
          <ac:spMkLst>
            <pc:docMk/>
            <pc:sldMk cId="1343281906" sldId="259"/>
            <ac:spMk id="11" creationId="{F035DC7D-D737-D6E3-200F-0A1E5FB332F6}"/>
          </ac:spMkLst>
        </pc:spChg>
        <pc:cxnChg chg="add mod">
          <ac:chgData name="Yusuf Ahmed" userId="278eefcc-6d86-4446-9082-31f6cfa36d45" providerId="ADAL" clId="{F3E3FC0E-E808-4385-9A3A-9F9FD576E8DC}" dt="2024-08-15T21:24:04.804" v="3093"/>
          <ac:cxnSpMkLst>
            <pc:docMk/>
            <pc:sldMk cId="1343281906" sldId="259"/>
            <ac:cxnSpMk id="4" creationId="{EC8B03F0-6A2A-6F8D-5616-DAA43F670C21}"/>
          </ac:cxnSpMkLst>
        </pc:cxnChg>
        <pc:cxnChg chg="add mod">
          <ac:chgData name="Yusuf Ahmed" userId="278eefcc-6d86-4446-9082-31f6cfa36d45" providerId="ADAL" clId="{F3E3FC0E-E808-4385-9A3A-9F9FD576E8DC}" dt="2024-08-15T21:24:04.804" v="3093"/>
          <ac:cxnSpMkLst>
            <pc:docMk/>
            <pc:sldMk cId="1343281906" sldId="259"/>
            <ac:cxnSpMk id="5" creationId="{5A018D9E-F11F-18CA-9005-964E392EED6B}"/>
          </ac:cxnSpMkLst>
        </pc:cxnChg>
        <pc:cxnChg chg="add mod">
          <ac:chgData name="Yusuf Ahmed" userId="278eefcc-6d86-4446-9082-31f6cfa36d45" providerId="ADAL" clId="{F3E3FC0E-E808-4385-9A3A-9F9FD576E8DC}" dt="2024-08-15T21:24:04.804" v="3093"/>
          <ac:cxnSpMkLst>
            <pc:docMk/>
            <pc:sldMk cId="1343281906" sldId="259"/>
            <ac:cxnSpMk id="7" creationId="{823F80F9-09EE-45BA-C24C-4AFF55203648}"/>
          </ac:cxnSpMkLst>
        </pc:cxnChg>
      </pc:sldChg>
      <pc:sldChg chg="addSp delSp modSp new mod setBg modAnim modNotesTx">
        <pc:chgData name="Yusuf Ahmed" userId="278eefcc-6d86-4446-9082-31f6cfa36d45" providerId="ADAL" clId="{F3E3FC0E-E808-4385-9A3A-9F9FD576E8DC}" dt="2024-08-19T01:52:01.949" v="20155" actId="404"/>
        <pc:sldMkLst>
          <pc:docMk/>
          <pc:sldMk cId="3526843391" sldId="260"/>
        </pc:sldMkLst>
        <pc:spChg chg="mod">
          <ac:chgData name="Yusuf Ahmed" userId="278eefcc-6d86-4446-9082-31f6cfa36d45" providerId="ADAL" clId="{F3E3FC0E-E808-4385-9A3A-9F9FD576E8DC}" dt="2024-08-15T23:11:54.500" v="4127" actId="113"/>
          <ac:spMkLst>
            <pc:docMk/>
            <pc:sldMk cId="3526843391" sldId="260"/>
            <ac:spMk id="2" creationId="{3E2F29D4-ECE9-DAC5-3950-A52B3228627C}"/>
          </ac:spMkLst>
        </pc:spChg>
        <pc:spChg chg="add mod">
          <ac:chgData name="Yusuf Ahmed" userId="278eefcc-6d86-4446-9082-31f6cfa36d45" providerId="ADAL" clId="{F3E3FC0E-E808-4385-9A3A-9F9FD576E8DC}" dt="2024-08-19T01:52:01.949" v="20155" actId="404"/>
          <ac:spMkLst>
            <pc:docMk/>
            <pc:sldMk cId="3526843391" sldId="260"/>
            <ac:spMk id="3" creationId="{2A6D7759-92EC-E40C-5E9F-41B278CBBE1A}"/>
          </ac:spMkLst>
        </pc:spChg>
        <pc:spChg chg="add del mod">
          <ac:chgData name="Yusuf Ahmed" userId="278eefcc-6d86-4446-9082-31f6cfa36d45" providerId="ADAL" clId="{F3E3FC0E-E808-4385-9A3A-9F9FD576E8DC}" dt="2024-08-15T23:06:52.336" v="3925" actId="478"/>
          <ac:spMkLst>
            <pc:docMk/>
            <pc:sldMk cId="3526843391" sldId="260"/>
            <ac:spMk id="3" creationId="{6B000D24-D6B3-1B30-6E22-D4B94195A555}"/>
          </ac:spMkLst>
        </pc:spChg>
        <pc:spChg chg="del">
          <ac:chgData name="Yusuf Ahmed" userId="278eefcc-6d86-4446-9082-31f6cfa36d45" providerId="ADAL" clId="{F3E3FC0E-E808-4385-9A3A-9F9FD576E8DC}" dt="2024-08-15T02:07:28.380" v="1730" actId="478"/>
          <ac:spMkLst>
            <pc:docMk/>
            <pc:sldMk cId="3526843391" sldId="260"/>
            <ac:spMk id="3" creationId="{F98BEB11-17C0-1046-2010-5A945695AAE9}"/>
          </ac:spMkLst>
        </pc:spChg>
        <pc:spChg chg="add mod">
          <ac:chgData name="Yusuf Ahmed" userId="278eefcc-6d86-4446-9082-31f6cfa36d45" providerId="ADAL" clId="{F3E3FC0E-E808-4385-9A3A-9F9FD576E8DC}" dt="2024-08-18T16:19:54.852" v="16648"/>
          <ac:spMkLst>
            <pc:docMk/>
            <pc:sldMk cId="3526843391" sldId="260"/>
            <ac:spMk id="5" creationId="{3FEFDA75-766E-139E-B45C-221655885CB7}"/>
          </ac:spMkLst>
        </pc:spChg>
        <pc:spChg chg="add del mod">
          <ac:chgData name="Yusuf Ahmed" userId="278eefcc-6d86-4446-9082-31f6cfa36d45" providerId="ADAL" clId="{F3E3FC0E-E808-4385-9A3A-9F9FD576E8DC}" dt="2024-08-15T23:06:06.595" v="3911" actId="478"/>
          <ac:spMkLst>
            <pc:docMk/>
            <pc:sldMk cId="3526843391" sldId="260"/>
            <ac:spMk id="5" creationId="{A25AEDCB-1BEC-4012-57CE-58F1BB6BE093}"/>
          </ac:spMkLst>
        </pc:spChg>
        <pc:spChg chg="add mod">
          <ac:chgData name="Yusuf Ahmed" userId="278eefcc-6d86-4446-9082-31f6cfa36d45" providerId="ADAL" clId="{F3E3FC0E-E808-4385-9A3A-9F9FD576E8DC}" dt="2024-08-18T19:47:38.987" v="18265" actId="1582"/>
          <ac:spMkLst>
            <pc:docMk/>
            <pc:sldMk cId="3526843391" sldId="260"/>
            <ac:spMk id="6" creationId="{0792EA6E-923A-56E5-F14F-5AE755C81D41}"/>
          </ac:spMkLst>
        </pc:spChg>
        <pc:spChg chg="add del mod">
          <ac:chgData name="Yusuf Ahmed" userId="278eefcc-6d86-4446-9082-31f6cfa36d45" providerId="ADAL" clId="{F3E3FC0E-E808-4385-9A3A-9F9FD576E8DC}" dt="2024-08-15T20:39:34.300" v="2864"/>
          <ac:spMkLst>
            <pc:docMk/>
            <pc:sldMk cId="3526843391" sldId="260"/>
            <ac:spMk id="6" creationId="{3C2E8989-62E2-92E8-FA3D-21B156F89AFD}"/>
          </ac:spMkLst>
        </pc:spChg>
        <pc:spChg chg="add del mod">
          <ac:chgData name="Yusuf Ahmed" userId="278eefcc-6d86-4446-9082-31f6cfa36d45" providerId="ADAL" clId="{F3E3FC0E-E808-4385-9A3A-9F9FD576E8DC}" dt="2024-08-15T23:06:05.781" v="3909" actId="478"/>
          <ac:spMkLst>
            <pc:docMk/>
            <pc:sldMk cId="3526843391" sldId="260"/>
            <ac:spMk id="6" creationId="{82BA8A85-023D-787B-8AC2-51FF6BC73F06}"/>
          </ac:spMkLst>
        </pc:spChg>
        <pc:spChg chg="add mod">
          <ac:chgData name="Yusuf Ahmed" userId="278eefcc-6d86-4446-9082-31f6cfa36d45" providerId="ADAL" clId="{F3E3FC0E-E808-4385-9A3A-9F9FD576E8DC}" dt="2024-08-18T16:20:01.450" v="16649"/>
          <ac:spMkLst>
            <pc:docMk/>
            <pc:sldMk cId="3526843391" sldId="260"/>
            <ac:spMk id="7" creationId="{2EEFEF0B-4235-8B0A-E9FB-8FCEBAB12ACB}"/>
          </ac:spMkLst>
        </pc:spChg>
        <pc:spChg chg="add del mod">
          <ac:chgData name="Yusuf Ahmed" userId="278eefcc-6d86-4446-9082-31f6cfa36d45" providerId="ADAL" clId="{F3E3FC0E-E808-4385-9A3A-9F9FD576E8DC}" dt="2024-08-15T20:39:34.283" v="2862" actId="478"/>
          <ac:spMkLst>
            <pc:docMk/>
            <pc:sldMk cId="3526843391" sldId="260"/>
            <ac:spMk id="7" creationId="{71AA5C2C-7642-3EF4-3715-06EBB918F8CD}"/>
          </ac:spMkLst>
        </pc:spChg>
        <pc:spChg chg="add del mod">
          <ac:chgData name="Yusuf Ahmed" userId="278eefcc-6d86-4446-9082-31f6cfa36d45" providerId="ADAL" clId="{F3E3FC0E-E808-4385-9A3A-9F9FD576E8DC}" dt="2024-08-15T23:06:06.143" v="3910" actId="478"/>
          <ac:spMkLst>
            <pc:docMk/>
            <pc:sldMk cId="3526843391" sldId="260"/>
            <ac:spMk id="7" creationId="{94575485-A562-23D3-8D04-F533A15863CD}"/>
          </ac:spMkLst>
        </pc:spChg>
        <pc:spChg chg="add mod">
          <ac:chgData name="Yusuf Ahmed" userId="278eefcc-6d86-4446-9082-31f6cfa36d45" providerId="ADAL" clId="{F3E3FC0E-E808-4385-9A3A-9F9FD576E8DC}" dt="2024-08-18T14:10:51.319" v="13640" actId="2711"/>
          <ac:spMkLst>
            <pc:docMk/>
            <pc:sldMk cId="3526843391" sldId="260"/>
            <ac:spMk id="8" creationId="{1769BA3D-C629-0650-E11C-DC80DCA0DB96}"/>
          </ac:spMkLst>
        </pc:spChg>
        <pc:spChg chg="add del mod">
          <ac:chgData name="Yusuf Ahmed" userId="278eefcc-6d86-4446-9082-31f6cfa36d45" providerId="ADAL" clId="{F3E3FC0E-E808-4385-9A3A-9F9FD576E8DC}" dt="2024-08-15T23:06:50.922" v="3924" actId="478"/>
          <ac:spMkLst>
            <pc:docMk/>
            <pc:sldMk cId="3526843391" sldId="260"/>
            <ac:spMk id="9" creationId="{9004E587-0128-5FEA-CBA4-3D697E6F5B50}"/>
          </ac:spMkLst>
        </pc:spChg>
        <pc:spChg chg="add del mod">
          <ac:chgData name="Yusuf Ahmed" userId="278eefcc-6d86-4446-9082-31f6cfa36d45" providerId="ADAL" clId="{F3E3FC0E-E808-4385-9A3A-9F9FD576E8DC}" dt="2024-08-15T18:43:41.153" v="2206" actId="478"/>
          <ac:spMkLst>
            <pc:docMk/>
            <pc:sldMk cId="3526843391" sldId="260"/>
            <ac:spMk id="9" creationId="{A45B7167-30F6-6A81-E39B-060EFB284D10}"/>
          </ac:spMkLst>
        </pc:spChg>
        <pc:spChg chg="add mod">
          <ac:chgData name="Yusuf Ahmed" userId="278eefcc-6d86-4446-9082-31f6cfa36d45" providerId="ADAL" clId="{F3E3FC0E-E808-4385-9A3A-9F9FD576E8DC}" dt="2024-08-19T00:43:00.691" v="19832" actId="164"/>
          <ac:spMkLst>
            <pc:docMk/>
            <pc:sldMk cId="3526843391" sldId="260"/>
            <ac:spMk id="10" creationId="{265E5482-52E9-14A9-9504-6D1313BEFB59}"/>
          </ac:spMkLst>
        </pc:spChg>
        <pc:spChg chg="add del mod">
          <ac:chgData name="Yusuf Ahmed" userId="278eefcc-6d86-4446-9082-31f6cfa36d45" providerId="ADAL" clId="{F3E3FC0E-E808-4385-9A3A-9F9FD576E8DC}" dt="2024-08-18T16:19:51.083" v="16644" actId="478"/>
          <ac:spMkLst>
            <pc:docMk/>
            <pc:sldMk cId="3526843391" sldId="260"/>
            <ac:spMk id="11" creationId="{E914CBB7-5053-19C1-9F96-01CAD6EC9E56}"/>
          </ac:spMkLst>
        </pc:spChg>
        <pc:spChg chg="add mod">
          <ac:chgData name="Yusuf Ahmed" userId="278eefcc-6d86-4446-9082-31f6cfa36d45" providerId="ADAL" clId="{F3E3FC0E-E808-4385-9A3A-9F9FD576E8DC}" dt="2024-08-19T01:51:29.498" v="20148" actId="20577"/>
          <ac:spMkLst>
            <pc:docMk/>
            <pc:sldMk cId="3526843391" sldId="260"/>
            <ac:spMk id="12" creationId="{BE1F840B-5F11-E0CE-9C4C-75B48A2F65A0}"/>
          </ac:spMkLst>
        </pc:spChg>
        <pc:spChg chg="add del mod">
          <ac:chgData name="Yusuf Ahmed" userId="278eefcc-6d86-4446-9082-31f6cfa36d45" providerId="ADAL" clId="{F3E3FC0E-E808-4385-9A3A-9F9FD576E8DC}" dt="2024-08-18T16:19:52.083" v="16645" actId="478"/>
          <ac:spMkLst>
            <pc:docMk/>
            <pc:sldMk cId="3526843391" sldId="260"/>
            <ac:spMk id="13" creationId="{52583870-94F8-551F-D47F-22C6DD9D39B2}"/>
          </ac:spMkLst>
        </pc:spChg>
        <pc:spChg chg="add del mod">
          <ac:chgData name="Yusuf Ahmed" userId="278eefcc-6d86-4446-9082-31f6cfa36d45" providerId="ADAL" clId="{F3E3FC0E-E808-4385-9A3A-9F9FD576E8DC}" dt="2024-08-18T16:19:52.844" v="16646" actId="478"/>
          <ac:spMkLst>
            <pc:docMk/>
            <pc:sldMk cId="3526843391" sldId="260"/>
            <ac:spMk id="16" creationId="{CD8C38A8-045D-5EEB-2539-C4BF09571BD8}"/>
          </ac:spMkLst>
        </pc:spChg>
        <pc:spChg chg="add del mod">
          <ac:chgData name="Yusuf Ahmed" userId="278eefcc-6d86-4446-9082-31f6cfa36d45" providerId="ADAL" clId="{F3E3FC0E-E808-4385-9A3A-9F9FD576E8DC}" dt="2024-08-18T16:19:53.703" v="16647" actId="478"/>
          <ac:spMkLst>
            <pc:docMk/>
            <pc:sldMk cId="3526843391" sldId="260"/>
            <ac:spMk id="17" creationId="{164EECC4-65C6-E212-9F91-47206D8627E7}"/>
          </ac:spMkLst>
        </pc:spChg>
        <pc:spChg chg="add mod">
          <ac:chgData name="Yusuf Ahmed" userId="278eefcc-6d86-4446-9082-31f6cfa36d45" providerId="ADAL" clId="{F3E3FC0E-E808-4385-9A3A-9F9FD576E8DC}" dt="2024-08-19T01:51:34.466" v="20149" actId="1076"/>
          <ac:spMkLst>
            <pc:docMk/>
            <pc:sldMk cId="3526843391" sldId="260"/>
            <ac:spMk id="18" creationId="{E8A79871-FC9C-2BCF-FF94-F83D3D6D45EF}"/>
          </ac:spMkLst>
        </pc:spChg>
        <pc:spChg chg="add mod">
          <ac:chgData name="Yusuf Ahmed" userId="278eefcc-6d86-4446-9082-31f6cfa36d45" providerId="ADAL" clId="{F3E3FC0E-E808-4385-9A3A-9F9FD576E8DC}" dt="2024-08-15T23:09:16.770" v="3955"/>
          <ac:spMkLst>
            <pc:docMk/>
            <pc:sldMk cId="3526843391" sldId="260"/>
            <ac:spMk id="20" creationId="{EB56740F-C974-9FCD-F2B5-6E74AB6C7471}"/>
          </ac:spMkLst>
        </pc:spChg>
        <pc:spChg chg="add mod">
          <ac:chgData name="Yusuf Ahmed" userId="278eefcc-6d86-4446-9082-31f6cfa36d45" providerId="ADAL" clId="{F3E3FC0E-E808-4385-9A3A-9F9FD576E8DC}" dt="2024-08-19T00:43:07.002" v="19833" actId="164"/>
          <ac:spMkLst>
            <pc:docMk/>
            <pc:sldMk cId="3526843391" sldId="260"/>
            <ac:spMk id="23" creationId="{3DDE05DE-8507-9677-8A3A-4D92FA2868BF}"/>
          </ac:spMkLst>
        </pc:spChg>
        <pc:spChg chg="add mod">
          <ac:chgData name="Yusuf Ahmed" userId="278eefcc-6d86-4446-9082-31f6cfa36d45" providerId="ADAL" clId="{F3E3FC0E-E808-4385-9A3A-9F9FD576E8DC}" dt="2024-08-18T14:10:47.903" v="13639" actId="2711"/>
          <ac:spMkLst>
            <pc:docMk/>
            <pc:sldMk cId="3526843391" sldId="260"/>
            <ac:spMk id="24" creationId="{4565258C-895E-BD55-BE0C-D988F9346229}"/>
          </ac:spMkLst>
        </pc:spChg>
        <pc:spChg chg="add mod">
          <ac:chgData name="Yusuf Ahmed" userId="278eefcc-6d86-4446-9082-31f6cfa36d45" providerId="ADAL" clId="{F3E3FC0E-E808-4385-9A3A-9F9FD576E8DC}" dt="2024-08-19T00:43:07.002" v="19833" actId="164"/>
          <ac:spMkLst>
            <pc:docMk/>
            <pc:sldMk cId="3526843391" sldId="260"/>
            <ac:spMk id="26" creationId="{2F9B3CB2-256C-1B65-A633-19876196F890}"/>
          </ac:spMkLst>
        </pc:spChg>
        <pc:spChg chg="add mod">
          <ac:chgData name="Yusuf Ahmed" userId="278eefcc-6d86-4446-9082-31f6cfa36d45" providerId="ADAL" clId="{F3E3FC0E-E808-4385-9A3A-9F9FD576E8DC}" dt="2024-08-17T04:39:34.330" v="6663" actId="14100"/>
          <ac:spMkLst>
            <pc:docMk/>
            <pc:sldMk cId="3526843391" sldId="260"/>
            <ac:spMk id="27" creationId="{6EFBE95F-DA8D-9692-328C-9382148CA5F1}"/>
          </ac:spMkLst>
        </pc:spChg>
        <pc:grpChg chg="add mod">
          <ac:chgData name="Yusuf Ahmed" userId="278eefcc-6d86-4446-9082-31f6cfa36d45" providerId="ADAL" clId="{F3E3FC0E-E808-4385-9A3A-9F9FD576E8DC}" dt="2024-08-19T00:43:00.691" v="19832" actId="164"/>
          <ac:grpSpMkLst>
            <pc:docMk/>
            <pc:sldMk cId="3526843391" sldId="260"/>
            <ac:grpSpMk id="9" creationId="{3CDD9F1E-7612-C0DF-830D-0770F500BAA8}"/>
          </ac:grpSpMkLst>
        </pc:grpChg>
        <pc:grpChg chg="add mod">
          <ac:chgData name="Yusuf Ahmed" userId="278eefcc-6d86-4446-9082-31f6cfa36d45" providerId="ADAL" clId="{F3E3FC0E-E808-4385-9A3A-9F9FD576E8DC}" dt="2024-08-19T00:43:07.002" v="19833" actId="164"/>
          <ac:grpSpMkLst>
            <pc:docMk/>
            <pc:sldMk cId="3526843391" sldId="260"/>
            <ac:grpSpMk id="20" creationId="{7DFF2D98-87F5-1D70-54FD-A3984B892363}"/>
          </ac:grpSpMkLst>
        </pc:grpChg>
        <pc:picChg chg="add del mod">
          <ac:chgData name="Yusuf Ahmed" userId="278eefcc-6d86-4446-9082-31f6cfa36d45" providerId="ADAL" clId="{F3E3FC0E-E808-4385-9A3A-9F9FD576E8DC}" dt="2024-08-15T18:27:37.004" v="1935" actId="478"/>
          <ac:picMkLst>
            <pc:docMk/>
            <pc:sldMk cId="3526843391" sldId="260"/>
            <ac:picMk id="3" creationId="{3F402289-114E-DECF-195E-F25FCE36BBDC}"/>
          </ac:picMkLst>
        </pc:picChg>
        <pc:picChg chg="add mod">
          <ac:chgData name="Yusuf Ahmed" userId="278eefcc-6d86-4446-9082-31f6cfa36d45" providerId="ADAL" clId="{F3E3FC0E-E808-4385-9A3A-9F9FD576E8DC}" dt="2024-08-15T23:29:14.747" v="4258" actId="14100"/>
          <ac:picMkLst>
            <pc:docMk/>
            <pc:sldMk cId="3526843391" sldId="260"/>
            <ac:picMk id="4" creationId="{7A1396D3-BA21-7DB0-410C-48F775415C2B}"/>
          </ac:picMkLst>
        </pc:picChg>
        <pc:picChg chg="add mod modCrop">
          <ac:chgData name="Yusuf Ahmed" userId="278eefcc-6d86-4446-9082-31f6cfa36d45" providerId="ADAL" clId="{F3E3FC0E-E808-4385-9A3A-9F9FD576E8DC}" dt="2024-08-19T01:51:54.933" v="20154" actId="1076"/>
          <ac:picMkLst>
            <pc:docMk/>
            <pc:sldMk cId="3526843391" sldId="260"/>
            <ac:picMk id="14" creationId="{E54BB076-348D-1551-8B20-80EBF6656959}"/>
          </ac:picMkLst>
        </pc:picChg>
        <pc:picChg chg="add mod modCrop">
          <ac:chgData name="Yusuf Ahmed" userId="278eefcc-6d86-4446-9082-31f6cfa36d45" providerId="ADAL" clId="{F3E3FC0E-E808-4385-9A3A-9F9FD576E8DC}" dt="2024-08-19T01:51:48.965" v="20153" actId="1076"/>
          <ac:picMkLst>
            <pc:docMk/>
            <pc:sldMk cId="3526843391" sldId="260"/>
            <ac:picMk id="30" creationId="{B890D6C4-6AA0-541C-DD56-F6953CF11579}"/>
          </ac:picMkLst>
        </pc:picChg>
        <pc:picChg chg="add del mod">
          <ac:chgData name="Yusuf Ahmed" userId="278eefcc-6d86-4446-9082-31f6cfa36d45" providerId="ADAL" clId="{F3E3FC0E-E808-4385-9A3A-9F9FD576E8DC}" dt="2024-08-15T16:16:36.209" v="1784" actId="478"/>
          <ac:picMkLst>
            <pc:docMk/>
            <pc:sldMk cId="3526843391" sldId="260"/>
            <ac:picMk id="3074" creationId="{6248A13C-E308-A5FB-40AD-AF02DB07FB0A}"/>
          </ac:picMkLst>
        </pc:picChg>
        <pc:picChg chg="add mod">
          <ac:chgData name="Yusuf Ahmed" userId="278eefcc-6d86-4446-9082-31f6cfa36d45" providerId="ADAL" clId="{F3E3FC0E-E808-4385-9A3A-9F9FD576E8DC}" dt="2024-08-15T23:29:07.220" v="4255" actId="14100"/>
          <ac:picMkLst>
            <pc:docMk/>
            <pc:sldMk cId="3526843391" sldId="260"/>
            <ac:picMk id="3076" creationId="{492FE6B5-1221-1E59-6885-77DF0EE392DE}"/>
          </ac:picMkLst>
        </pc:picChg>
        <pc:picChg chg="add del mod">
          <ac:chgData name="Yusuf Ahmed" userId="278eefcc-6d86-4446-9082-31f6cfa36d45" providerId="ADAL" clId="{F3E3FC0E-E808-4385-9A3A-9F9FD576E8DC}" dt="2024-08-15T17:30:09.109" v="1873" actId="478"/>
          <ac:picMkLst>
            <pc:docMk/>
            <pc:sldMk cId="3526843391" sldId="260"/>
            <ac:picMk id="3078" creationId="{82189F7A-9977-29F2-7E3E-2A8AADA4A5AD}"/>
          </ac:picMkLst>
        </pc:picChg>
        <pc:picChg chg="add del mod">
          <ac:chgData name="Yusuf Ahmed" userId="278eefcc-6d86-4446-9082-31f6cfa36d45" providerId="ADAL" clId="{F3E3FC0E-E808-4385-9A3A-9F9FD576E8DC}" dt="2024-08-15T20:11:06.364" v="2520" actId="478"/>
          <ac:picMkLst>
            <pc:docMk/>
            <pc:sldMk cId="3526843391" sldId="260"/>
            <ac:picMk id="3080" creationId="{5F89EFBD-BC1A-89D0-1BBF-F295C7F476C0}"/>
          </ac:picMkLst>
        </pc:picChg>
        <pc:cxnChg chg="add mod">
          <ac:chgData name="Yusuf Ahmed" userId="278eefcc-6d86-4446-9082-31f6cfa36d45" providerId="ADAL" clId="{F3E3FC0E-E808-4385-9A3A-9F9FD576E8DC}" dt="2024-08-19T00:43:00.691" v="19832" actId="164"/>
          <ac:cxnSpMkLst>
            <pc:docMk/>
            <pc:sldMk cId="3526843391" sldId="260"/>
            <ac:cxnSpMk id="15" creationId="{2DFB248D-83BE-D5D1-73E8-081BC17D815B}"/>
          </ac:cxnSpMkLst>
        </pc:cxnChg>
        <pc:cxnChg chg="add mod">
          <ac:chgData name="Yusuf Ahmed" userId="278eefcc-6d86-4446-9082-31f6cfa36d45" providerId="ADAL" clId="{F3E3FC0E-E808-4385-9A3A-9F9FD576E8DC}" dt="2024-08-19T00:43:07.002" v="19833" actId="164"/>
          <ac:cxnSpMkLst>
            <pc:docMk/>
            <pc:sldMk cId="3526843391" sldId="260"/>
            <ac:cxnSpMk id="19" creationId="{CE9D9931-A299-C666-3E30-941C12CB501B}"/>
          </ac:cxnSpMkLst>
        </pc:cxnChg>
        <pc:cxnChg chg="add mod">
          <ac:chgData name="Yusuf Ahmed" userId="278eefcc-6d86-4446-9082-31f6cfa36d45" providerId="ADAL" clId="{F3E3FC0E-E808-4385-9A3A-9F9FD576E8DC}" dt="2024-08-19T00:43:07.002" v="19833" actId="164"/>
          <ac:cxnSpMkLst>
            <pc:docMk/>
            <pc:sldMk cId="3526843391" sldId="260"/>
            <ac:cxnSpMk id="21" creationId="{B15EF1E2-B478-5435-4C74-DAE48EE4B0F5}"/>
          </ac:cxnSpMkLst>
        </pc:cxnChg>
        <pc:cxnChg chg="add mod">
          <ac:chgData name="Yusuf Ahmed" userId="278eefcc-6d86-4446-9082-31f6cfa36d45" providerId="ADAL" clId="{F3E3FC0E-E808-4385-9A3A-9F9FD576E8DC}" dt="2024-08-19T00:43:07.002" v="19833" actId="164"/>
          <ac:cxnSpMkLst>
            <pc:docMk/>
            <pc:sldMk cId="3526843391" sldId="260"/>
            <ac:cxnSpMk id="25" creationId="{79D3F1B0-F920-F7CF-7BC5-B47EED66CCFC}"/>
          </ac:cxnSpMkLst>
        </pc:cxnChg>
      </pc:sldChg>
      <pc:sldChg chg="modSp new del mod">
        <pc:chgData name="Yusuf Ahmed" userId="278eefcc-6d86-4446-9082-31f6cfa36d45" providerId="ADAL" clId="{F3E3FC0E-E808-4385-9A3A-9F9FD576E8DC}" dt="2024-08-15T23:30:28.318" v="4263" actId="47"/>
        <pc:sldMkLst>
          <pc:docMk/>
          <pc:sldMk cId="4120410785" sldId="261"/>
        </pc:sldMkLst>
        <pc:spChg chg="mod">
          <ac:chgData name="Yusuf Ahmed" userId="278eefcc-6d86-4446-9082-31f6cfa36d45" providerId="ADAL" clId="{F3E3FC0E-E808-4385-9A3A-9F9FD576E8DC}" dt="2024-08-11T14:59:20.537" v="233" actId="20577"/>
          <ac:spMkLst>
            <pc:docMk/>
            <pc:sldMk cId="4120410785" sldId="261"/>
            <ac:spMk id="2" creationId="{A07F0597-6EF4-2AFC-AEBA-8D077E6FA30E}"/>
          </ac:spMkLst>
        </pc:spChg>
      </pc:sldChg>
      <pc:sldChg chg="modSp new del mod">
        <pc:chgData name="Yusuf Ahmed" userId="278eefcc-6d86-4446-9082-31f6cfa36d45" providerId="ADAL" clId="{F3E3FC0E-E808-4385-9A3A-9F9FD576E8DC}" dt="2024-08-15T23:30:29.570" v="4264" actId="47"/>
        <pc:sldMkLst>
          <pc:docMk/>
          <pc:sldMk cId="3953407230" sldId="262"/>
        </pc:sldMkLst>
        <pc:spChg chg="mod">
          <ac:chgData name="Yusuf Ahmed" userId="278eefcc-6d86-4446-9082-31f6cfa36d45" providerId="ADAL" clId="{F3E3FC0E-E808-4385-9A3A-9F9FD576E8DC}" dt="2024-08-11T15:00:23.638" v="311" actId="20577"/>
          <ac:spMkLst>
            <pc:docMk/>
            <pc:sldMk cId="3953407230" sldId="262"/>
            <ac:spMk id="2" creationId="{1B83D2CC-E212-0CC2-890E-A58B828211DB}"/>
          </ac:spMkLst>
        </pc:spChg>
      </pc:sldChg>
      <pc:sldChg chg="addSp delSp modSp new mod setBg">
        <pc:chgData name="Yusuf Ahmed" userId="278eefcc-6d86-4446-9082-31f6cfa36d45" providerId="ADAL" clId="{F3E3FC0E-E808-4385-9A3A-9F9FD576E8DC}" dt="2024-08-18T13:30:09.516" v="13323"/>
        <pc:sldMkLst>
          <pc:docMk/>
          <pc:sldMk cId="49987849" sldId="263"/>
        </pc:sldMkLst>
        <pc:spChg chg="del mod">
          <ac:chgData name="Yusuf Ahmed" userId="278eefcc-6d86-4446-9082-31f6cfa36d45" providerId="ADAL" clId="{F3E3FC0E-E808-4385-9A3A-9F9FD576E8DC}" dt="2024-08-16T00:59:25.657" v="4407" actId="478"/>
          <ac:spMkLst>
            <pc:docMk/>
            <pc:sldMk cId="49987849" sldId="263"/>
            <ac:spMk id="2" creationId="{7706674D-5AA2-274B-3DF5-7627862A34D9}"/>
          </ac:spMkLst>
        </pc:spChg>
        <pc:spChg chg="del mod">
          <ac:chgData name="Yusuf Ahmed" userId="278eefcc-6d86-4446-9082-31f6cfa36d45" providerId="ADAL" clId="{F3E3FC0E-E808-4385-9A3A-9F9FD576E8DC}" dt="2024-08-16T00:57:20.955" v="4400" actId="478"/>
          <ac:spMkLst>
            <pc:docMk/>
            <pc:sldMk cId="49987849" sldId="263"/>
            <ac:spMk id="3" creationId="{475E0195-30FA-80EC-37C5-A0CE140ECE5C}"/>
          </ac:spMkLst>
        </pc:spChg>
        <pc:spChg chg="add mod">
          <ac:chgData name="Yusuf Ahmed" userId="278eefcc-6d86-4446-9082-31f6cfa36d45" providerId="ADAL" clId="{F3E3FC0E-E808-4385-9A3A-9F9FD576E8DC}" dt="2024-08-16T01:26:30.587" v="4815" actId="14100"/>
          <ac:spMkLst>
            <pc:docMk/>
            <pc:sldMk cId="49987849" sldId="263"/>
            <ac:spMk id="4" creationId="{8E4F0CF8-40A9-896F-5DD2-401313EE8EBE}"/>
          </ac:spMkLst>
        </pc:spChg>
        <pc:spChg chg="add mod">
          <ac:chgData name="Yusuf Ahmed" userId="278eefcc-6d86-4446-9082-31f6cfa36d45" providerId="ADAL" clId="{F3E3FC0E-E808-4385-9A3A-9F9FD576E8DC}" dt="2024-08-17T20:19:15.941" v="8404" actId="1076"/>
          <ac:spMkLst>
            <pc:docMk/>
            <pc:sldMk cId="49987849" sldId="263"/>
            <ac:spMk id="5" creationId="{8CD41071-A2B7-8E17-7AD9-03A0D3B7A309}"/>
          </ac:spMkLst>
        </pc:spChg>
        <pc:spChg chg="add del mod">
          <ac:chgData name="Yusuf Ahmed" userId="278eefcc-6d86-4446-9082-31f6cfa36d45" providerId="ADAL" clId="{F3E3FC0E-E808-4385-9A3A-9F9FD576E8DC}" dt="2024-08-16T00:59:26.933" v="4408" actId="478"/>
          <ac:spMkLst>
            <pc:docMk/>
            <pc:sldMk cId="49987849" sldId="263"/>
            <ac:spMk id="7" creationId="{24201E8B-A790-803F-D9C4-D06E24F4ADDD}"/>
          </ac:spMkLst>
        </pc:spChg>
        <pc:spChg chg="add mod">
          <ac:chgData name="Yusuf Ahmed" userId="278eefcc-6d86-4446-9082-31f6cfa36d45" providerId="ADAL" clId="{F3E3FC0E-E808-4385-9A3A-9F9FD576E8DC}" dt="2024-08-17T20:19:36.949" v="8412" actId="122"/>
          <ac:spMkLst>
            <pc:docMk/>
            <pc:sldMk cId="49987849" sldId="263"/>
            <ac:spMk id="8" creationId="{3562C82B-2741-82AE-7332-5E39AFDBC9FD}"/>
          </ac:spMkLst>
        </pc:spChg>
        <pc:spChg chg="add del mod">
          <ac:chgData name="Yusuf Ahmed" userId="278eefcc-6d86-4446-9082-31f6cfa36d45" providerId="ADAL" clId="{F3E3FC0E-E808-4385-9A3A-9F9FD576E8DC}" dt="2024-08-16T01:05:46.968" v="4566" actId="478"/>
          <ac:spMkLst>
            <pc:docMk/>
            <pc:sldMk cId="49987849" sldId="263"/>
            <ac:spMk id="9" creationId="{598945F6-CC47-5BEE-179B-926A63DA23AF}"/>
          </ac:spMkLst>
        </pc:spChg>
        <pc:spChg chg="add del mod">
          <ac:chgData name="Yusuf Ahmed" userId="278eefcc-6d86-4446-9082-31f6cfa36d45" providerId="ADAL" clId="{F3E3FC0E-E808-4385-9A3A-9F9FD576E8DC}" dt="2024-08-16T01:08:44.064" v="4646" actId="478"/>
          <ac:spMkLst>
            <pc:docMk/>
            <pc:sldMk cId="49987849" sldId="263"/>
            <ac:spMk id="10" creationId="{8D9DC321-B48E-2499-674F-30E1B1758B68}"/>
          </ac:spMkLst>
        </pc:spChg>
        <pc:spChg chg="add del mod">
          <ac:chgData name="Yusuf Ahmed" userId="278eefcc-6d86-4446-9082-31f6cfa36d45" providerId="ADAL" clId="{F3E3FC0E-E808-4385-9A3A-9F9FD576E8DC}" dt="2024-08-16T01:10:44.454" v="4689" actId="478"/>
          <ac:spMkLst>
            <pc:docMk/>
            <pc:sldMk cId="49987849" sldId="263"/>
            <ac:spMk id="11" creationId="{7D35B0AC-6442-63F7-5937-D751AAFBEA5E}"/>
          </ac:spMkLst>
        </pc:spChg>
        <pc:spChg chg="add mod">
          <ac:chgData name="Yusuf Ahmed" userId="278eefcc-6d86-4446-9082-31f6cfa36d45" providerId="ADAL" clId="{F3E3FC0E-E808-4385-9A3A-9F9FD576E8DC}" dt="2024-08-17T20:19:34.819" v="8411" actId="122"/>
          <ac:spMkLst>
            <pc:docMk/>
            <pc:sldMk cId="49987849" sldId="263"/>
            <ac:spMk id="21" creationId="{E064CF81-3C2C-736C-66BA-DFAA8C70D7BC}"/>
          </ac:spMkLst>
        </pc:spChg>
        <pc:spChg chg="add mod">
          <ac:chgData name="Yusuf Ahmed" userId="278eefcc-6d86-4446-9082-31f6cfa36d45" providerId="ADAL" clId="{F3E3FC0E-E808-4385-9A3A-9F9FD576E8DC}" dt="2024-08-17T20:19:34.819" v="8411" actId="122"/>
          <ac:spMkLst>
            <pc:docMk/>
            <pc:sldMk cId="49987849" sldId="263"/>
            <ac:spMk id="26" creationId="{889EE231-77FA-1C69-AA51-708A965D1AE8}"/>
          </ac:spMkLst>
        </pc:spChg>
        <pc:spChg chg="mod">
          <ac:chgData name="Yusuf Ahmed" userId="278eefcc-6d86-4446-9082-31f6cfa36d45" providerId="ADAL" clId="{F3E3FC0E-E808-4385-9A3A-9F9FD576E8DC}" dt="2024-08-18T13:04:17.146" v="12679" actId="20577"/>
          <ac:spMkLst>
            <pc:docMk/>
            <pc:sldMk cId="49987849" sldId="263"/>
            <ac:spMk id="30" creationId="{5EC8D187-F2A4-9F34-5446-F2B644215D94}"/>
          </ac:spMkLst>
        </pc:spChg>
        <pc:spChg chg="add mod">
          <ac:chgData name="Yusuf Ahmed" userId="278eefcc-6d86-4446-9082-31f6cfa36d45" providerId="ADAL" clId="{F3E3FC0E-E808-4385-9A3A-9F9FD576E8DC}" dt="2024-08-16T01:27:34.584" v="4825" actId="255"/>
          <ac:spMkLst>
            <pc:docMk/>
            <pc:sldMk cId="49987849" sldId="263"/>
            <ac:spMk id="32" creationId="{C8FF05B6-08F7-BDFB-6271-F17DEDE5C1F1}"/>
          </ac:spMkLst>
        </pc:spChg>
        <pc:spChg chg="mod">
          <ac:chgData name="Yusuf Ahmed" userId="278eefcc-6d86-4446-9082-31f6cfa36d45" providerId="ADAL" clId="{F3E3FC0E-E808-4385-9A3A-9F9FD576E8DC}" dt="2024-08-17T20:19:33.137" v="8410" actId="122"/>
          <ac:spMkLst>
            <pc:docMk/>
            <pc:sldMk cId="49987849" sldId="263"/>
            <ac:spMk id="34" creationId="{DE0B2892-2D12-6C27-98C2-407D9AF8F86E}"/>
          </ac:spMkLst>
        </pc:spChg>
        <pc:spChg chg="mod">
          <ac:chgData name="Yusuf Ahmed" userId="278eefcc-6d86-4446-9082-31f6cfa36d45" providerId="ADAL" clId="{F3E3FC0E-E808-4385-9A3A-9F9FD576E8DC}" dt="2024-08-16T01:27:37.841" v="4826" actId="255"/>
          <ac:spMkLst>
            <pc:docMk/>
            <pc:sldMk cId="49987849" sldId="263"/>
            <ac:spMk id="36" creationId="{E4C72142-B0D6-B392-0B5B-327A52009434}"/>
          </ac:spMkLst>
        </pc:spChg>
        <pc:grpChg chg="add mod">
          <ac:chgData name="Yusuf Ahmed" userId="278eefcc-6d86-4446-9082-31f6cfa36d45" providerId="ADAL" clId="{F3E3FC0E-E808-4385-9A3A-9F9FD576E8DC}" dt="2024-08-16T01:26:18.895" v="4813" actId="14100"/>
          <ac:grpSpMkLst>
            <pc:docMk/>
            <pc:sldMk cId="49987849" sldId="263"/>
            <ac:grpSpMk id="27" creationId="{8178723B-AF7D-555E-4C12-AEB688811CEE}"/>
          </ac:grpSpMkLst>
        </pc:grpChg>
        <pc:grpChg chg="add mod">
          <ac:chgData name="Yusuf Ahmed" userId="278eefcc-6d86-4446-9082-31f6cfa36d45" providerId="ADAL" clId="{F3E3FC0E-E808-4385-9A3A-9F9FD576E8DC}" dt="2024-08-16T01:26:18.895" v="4813" actId="14100"/>
          <ac:grpSpMkLst>
            <pc:docMk/>
            <pc:sldMk cId="49987849" sldId="263"/>
            <ac:grpSpMk id="28" creationId="{CE6DBD60-E327-BF0C-1455-C34C65617098}"/>
          </ac:grpSpMkLst>
        </pc:grpChg>
        <pc:grpChg chg="add mod">
          <ac:chgData name="Yusuf Ahmed" userId="278eefcc-6d86-4446-9082-31f6cfa36d45" providerId="ADAL" clId="{F3E3FC0E-E808-4385-9A3A-9F9FD576E8DC}" dt="2024-08-16T01:12:26.325" v="4722" actId="207"/>
          <ac:grpSpMkLst>
            <pc:docMk/>
            <pc:sldMk cId="49987849" sldId="263"/>
            <ac:grpSpMk id="29" creationId="{B60488AD-5A00-060E-8E08-8E0314736CD2}"/>
          </ac:grpSpMkLst>
        </pc:grpChg>
        <pc:grpChg chg="add mod">
          <ac:chgData name="Yusuf Ahmed" userId="278eefcc-6d86-4446-9082-31f6cfa36d45" providerId="ADAL" clId="{F3E3FC0E-E808-4385-9A3A-9F9FD576E8DC}" dt="2024-08-16T01:26:45.552" v="4816" actId="1076"/>
          <ac:grpSpMkLst>
            <pc:docMk/>
            <pc:sldMk cId="49987849" sldId="263"/>
            <ac:grpSpMk id="33" creationId="{694C16D5-22F5-E66D-0280-AE8100AC8B3B}"/>
          </ac:grpSpMkLst>
        </pc:grpChg>
        <pc:grpChg chg="add mod">
          <ac:chgData name="Yusuf Ahmed" userId="278eefcc-6d86-4446-9082-31f6cfa36d45" providerId="ADAL" clId="{F3E3FC0E-E808-4385-9A3A-9F9FD576E8DC}" dt="2024-08-17T20:19:48.483" v="8414" actId="1076"/>
          <ac:grpSpMkLst>
            <pc:docMk/>
            <pc:sldMk cId="49987849" sldId="263"/>
            <ac:grpSpMk id="37" creationId="{BEA28897-1DB8-C2A2-CBA7-04A6B28FEF38}"/>
          </ac:grpSpMkLst>
        </pc:grpChg>
        <pc:picChg chg="add del mod">
          <ac:chgData name="Yusuf Ahmed" userId="278eefcc-6d86-4446-9082-31f6cfa36d45" providerId="ADAL" clId="{F3E3FC0E-E808-4385-9A3A-9F9FD576E8DC}" dt="2024-08-16T01:22:52.729" v="4809" actId="478"/>
          <ac:picMkLst>
            <pc:docMk/>
            <pc:sldMk cId="49987849" sldId="263"/>
            <ac:picMk id="2050" creationId="{C1886C04-B255-DE9B-C091-B5FBD5A5197C}"/>
          </ac:picMkLst>
        </pc:picChg>
        <pc:cxnChg chg="add mod">
          <ac:chgData name="Yusuf Ahmed" userId="278eefcc-6d86-4446-9082-31f6cfa36d45" providerId="ADAL" clId="{F3E3FC0E-E808-4385-9A3A-9F9FD576E8DC}" dt="2024-08-16T01:12:23.257" v="4721" actId="207"/>
          <ac:cxnSpMkLst>
            <pc:docMk/>
            <pc:sldMk cId="49987849" sldId="263"/>
            <ac:cxnSpMk id="13" creationId="{FBD7CA26-F486-0540-BCFC-C45BCF2B2BF9}"/>
          </ac:cxnSpMkLst>
        </pc:cxnChg>
        <pc:cxnChg chg="add mod">
          <ac:chgData name="Yusuf Ahmed" userId="278eefcc-6d86-4446-9082-31f6cfa36d45" providerId="ADAL" clId="{F3E3FC0E-E808-4385-9A3A-9F9FD576E8DC}" dt="2024-08-16T01:14:06.778" v="4735" actId="207"/>
          <ac:cxnSpMkLst>
            <pc:docMk/>
            <pc:sldMk cId="49987849" sldId="263"/>
            <ac:cxnSpMk id="22" creationId="{4CF55938-B365-20DA-54FE-F6A2E8EAA539}"/>
          </ac:cxnSpMkLst>
        </pc:cxnChg>
        <pc:cxnChg chg="mod">
          <ac:chgData name="Yusuf Ahmed" userId="278eefcc-6d86-4446-9082-31f6cfa36d45" providerId="ADAL" clId="{F3E3FC0E-E808-4385-9A3A-9F9FD576E8DC}" dt="2024-08-16T01:13:31.086" v="4729" actId="1076"/>
          <ac:cxnSpMkLst>
            <pc:docMk/>
            <pc:sldMk cId="49987849" sldId="263"/>
            <ac:cxnSpMk id="31" creationId="{DC80AAE1-C9B1-75CF-9CE4-AB0B2E82AC49}"/>
          </ac:cxnSpMkLst>
        </pc:cxnChg>
        <pc:cxnChg chg="mod">
          <ac:chgData name="Yusuf Ahmed" userId="278eefcc-6d86-4446-9082-31f6cfa36d45" providerId="ADAL" clId="{F3E3FC0E-E808-4385-9A3A-9F9FD576E8DC}" dt="2024-08-16T01:12:04.293" v="4720" actId="1076"/>
          <ac:cxnSpMkLst>
            <pc:docMk/>
            <pc:sldMk cId="49987849" sldId="263"/>
            <ac:cxnSpMk id="35" creationId="{064991A6-914A-E3B0-743C-592E4CAD32DF}"/>
          </ac:cxnSpMkLst>
        </pc:cxnChg>
        <pc:cxnChg chg="add del">
          <ac:chgData name="Yusuf Ahmed" userId="278eefcc-6d86-4446-9082-31f6cfa36d45" providerId="ADAL" clId="{F3E3FC0E-E808-4385-9A3A-9F9FD576E8DC}" dt="2024-08-16T01:15:41.894" v="4763" actId="11529"/>
          <ac:cxnSpMkLst>
            <pc:docMk/>
            <pc:sldMk cId="49987849" sldId="263"/>
            <ac:cxnSpMk id="39" creationId="{E0106EAD-C5DD-EEA0-5EE5-FAAD3A087924}"/>
          </ac:cxnSpMkLst>
        </pc:cxnChg>
        <pc:cxnChg chg="add mod">
          <ac:chgData name="Yusuf Ahmed" userId="278eefcc-6d86-4446-9082-31f6cfa36d45" providerId="ADAL" clId="{F3E3FC0E-E808-4385-9A3A-9F9FD576E8DC}" dt="2024-08-18T13:03:37.796" v="12672" actId="1582"/>
          <ac:cxnSpMkLst>
            <pc:docMk/>
            <pc:sldMk cId="49987849" sldId="263"/>
            <ac:cxnSpMk id="41" creationId="{CB18AC0E-6D5F-18A5-0194-19C025BA1B55}"/>
          </ac:cxnSpMkLst>
        </pc:cxnChg>
      </pc:sldChg>
      <pc:sldChg chg="new del">
        <pc:chgData name="Yusuf Ahmed" userId="278eefcc-6d86-4446-9082-31f6cfa36d45" providerId="ADAL" clId="{F3E3FC0E-E808-4385-9A3A-9F9FD576E8DC}" dt="2024-08-17T05:14:08.970" v="7092" actId="2696"/>
        <pc:sldMkLst>
          <pc:docMk/>
          <pc:sldMk cId="1075705867" sldId="264"/>
        </pc:sldMkLst>
      </pc:sldChg>
      <pc:sldChg chg="new del">
        <pc:chgData name="Yusuf Ahmed" userId="278eefcc-6d86-4446-9082-31f6cfa36d45" providerId="ADAL" clId="{F3E3FC0E-E808-4385-9A3A-9F9FD576E8DC}" dt="2024-08-17T20:35:40.370" v="8491" actId="2696"/>
        <pc:sldMkLst>
          <pc:docMk/>
          <pc:sldMk cId="1088257790" sldId="265"/>
        </pc:sldMkLst>
      </pc:sldChg>
      <pc:sldChg chg="addSp delSp modSp new mod modTransition setBg modAnim modNotesTx">
        <pc:chgData name="Yusuf Ahmed" userId="278eefcc-6d86-4446-9082-31f6cfa36d45" providerId="ADAL" clId="{F3E3FC0E-E808-4385-9A3A-9F9FD576E8DC}" dt="2024-08-19T02:25:40.340" v="20171" actId="1582"/>
        <pc:sldMkLst>
          <pc:docMk/>
          <pc:sldMk cId="4047115021" sldId="266"/>
        </pc:sldMkLst>
        <pc:spChg chg="mod">
          <ac:chgData name="Yusuf Ahmed" userId="278eefcc-6d86-4446-9082-31f6cfa36d45" providerId="ADAL" clId="{F3E3FC0E-E808-4385-9A3A-9F9FD576E8DC}" dt="2024-08-17T22:23:48.486" v="9172" actId="14100"/>
          <ac:spMkLst>
            <pc:docMk/>
            <pc:sldMk cId="4047115021" sldId="266"/>
            <ac:spMk id="2" creationId="{EA4D1453-9CAD-1587-81FD-6A4031DD6A8D}"/>
          </ac:spMkLst>
        </pc:spChg>
        <pc:spChg chg="del">
          <ac:chgData name="Yusuf Ahmed" userId="278eefcc-6d86-4446-9082-31f6cfa36d45" providerId="ADAL" clId="{F3E3FC0E-E808-4385-9A3A-9F9FD576E8DC}" dt="2024-08-14T00:44:50.313" v="1590" actId="478"/>
          <ac:spMkLst>
            <pc:docMk/>
            <pc:sldMk cId="4047115021" sldId="266"/>
            <ac:spMk id="3" creationId="{1BF13C4E-47E2-8229-11AD-99CD544A9F2C}"/>
          </ac:spMkLst>
        </pc:spChg>
        <pc:spChg chg="add mod">
          <ac:chgData name="Yusuf Ahmed" userId="278eefcc-6d86-4446-9082-31f6cfa36d45" providerId="ADAL" clId="{F3E3FC0E-E808-4385-9A3A-9F9FD576E8DC}" dt="2024-08-15T22:39:00.250" v="3379"/>
          <ac:spMkLst>
            <pc:docMk/>
            <pc:sldMk cId="4047115021" sldId="266"/>
            <ac:spMk id="3" creationId="{415964D2-CF21-098B-DAB0-D1D5A7EAB81F}"/>
          </ac:spMkLst>
        </pc:spChg>
        <pc:spChg chg="add mod">
          <ac:chgData name="Yusuf Ahmed" userId="278eefcc-6d86-4446-9082-31f6cfa36d45" providerId="ADAL" clId="{F3E3FC0E-E808-4385-9A3A-9F9FD576E8DC}" dt="2024-08-17T22:25:06.989" v="9216" actId="1076"/>
          <ac:spMkLst>
            <pc:docMk/>
            <pc:sldMk cId="4047115021" sldId="266"/>
            <ac:spMk id="3" creationId="{875A0453-727B-ECB4-1FB7-118BC9E9E9DD}"/>
          </ac:spMkLst>
        </pc:spChg>
        <pc:spChg chg="add mod">
          <ac:chgData name="Yusuf Ahmed" userId="278eefcc-6d86-4446-9082-31f6cfa36d45" providerId="ADAL" clId="{F3E3FC0E-E808-4385-9A3A-9F9FD576E8DC}" dt="2024-08-18T23:30:45.427" v="19534" actId="1076"/>
          <ac:spMkLst>
            <pc:docMk/>
            <pc:sldMk cId="4047115021" sldId="266"/>
            <ac:spMk id="4" creationId="{5572DCE6-91A4-2B06-BFF0-F4615744D8FD}"/>
          </ac:spMkLst>
        </pc:spChg>
        <pc:spChg chg="add mod">
          <ac:chgData name="Yusuf Ahmed" userId="278eefcc-6d86-4446-9082-31f6cfa36d45" providerId="ADAL" clId="{F3E3FC0E-E808-4385-9A3A-9F9FD576E8DC}" dt="2024-08-18T23:30:45.427" v="19534" actId="1076"/>
          <ac:spMkLst>
            <pc:docMk/>
            <pc:sldMk cId="4047115021" sldId="266"/>
            <ac:spMk id="7" creationId="{E4E7E59B-7117-C182-3045-0E5A2A8DCB60}"/>
          </ac:spMkLst>
        </pc:spChg>
        <pc:spChg chg="add mod">
          <ac:chgData name="Yusuf Ahmed" userId="278eefcc-6d86-4446-9082-31f6cfa36d45" providerId="ADAL" clId="{F3E3FC0E-E808-4385-9A3A-9F9FD576E8DC}" dt="2024-08-18T23:30:45.427" v="19534" actId="1076"/>
          <ac:spMkLst>
            <pc:docMk/>
            <pc:sldMk cId="4047115021" sldId="266"/>
            <ac:spMk id="8" creationId="{FD164EEE-7CA6-5219-47CE-E6D2F59D00DD}"/>
          </ac:spMkLst>
        </pc:spChg>
        <pc:spChg chg="add mod">
          <ac:chgData name="Yusuf Ahmed" userId="278eefcc-6d86-4446-9082-31f6cfa36d45" providerId="ADAL" clId="{F3E3FC0E-E808-4385-9A3A-9F9FD576E8DC}" dt="2024-08-18T23:30:45.427" v="19534" actId="1076"/>
          <ac:spMkLst>
            <pc:docMk/>
            <pc:sldMk cId="4047115021" sldId="266"/>
            <ac:spMk id="9" creationId="{4050D033-0BE8-1C7A-D515-713594DF4931}"/>
          </ac:spMkLst>
        </pc:spChg>
        <pc:spChg chg="add mod">
          <ac:chgData name="Yusuf Ahmed" userId="278eefcc-6d86-4446-9082-31f6cfa36d45" providerId="ADAL" clId="{F3E3FC0E-E808-4385-9A3A-9F9FD576E8DC}" dt="2024-08-18T23:30:45.427" v="19534" actId="1076"/>
          <ac:spMkLst>
            <pc:docMk/>
            <pc:sldMk cId="4047115021" sldId="266"/>
            <ac:spMk id="10" creationId="{A90F7CD9-FDBC-D36C-3155-620F5DFF8173}"/>
          </ac:spMkLst>
        </pc:spChg>
        <pc:spChg chg="add mod">
          <ac:chgData name="Yusuf Ahmed" userId="278eefcc-6d86-4446-9082-31f6cfa36d45" providerId="ADAL" clId="{F3E3FC0E-E808-4385-9A3A-9F9FD576E8DC}" dt="2024-08-19T02:25:40.340" v="20171" actId="1582"/>
          <ac:spMkLst>
            <pc:docMk/>
            <pc:sldMk cId="4047115021" sldId="266"/>
            <ac:spMk id="12" creationId="{58AF1E78-B571-8A6C-352C-86CAEC7593A8}"/>
          </ac:spMkLst>
        </pc:spChg>
        <pc:spChg chg="add del mod">
          <ac:chgData name="Yusuf Ahmed" userId="278eefcc-6d86-4446-9082-31f6cfa36d45" providerId="ADAL" clId="{F3E3FC0E-E808-4385-9A3A-9F9FD576E8DC}" dt="2024-08-18T00:53:24.800" v="10922" actId="478"/>
          <ac:spMkLst>
            <pc:docMk/>
            <pc:sldMk cId="4047115021" sldId="266"/>
            <ac:spMk id="13" creationId="{076FF720-18B8-8B96-991C-996059CF998E}"/>
          </ac:spMkLst>
        </pc:spChg>
        <pc:spChg chg="add mod">
          <ac:chgData name="Yusuf Ahmed" userId="278eefcc-6d86-4446-9082-31f6cfa36d45" providerId="ADAL" clId="{F3E3FC0E-E808-4385-9A3A-9F9FD576E8DC}" dt="2024-08-18T23:30:45.427" v="19534" actId="1076"/>
          <ac:spMkLst>
            <pc:docMk/>
            <pc:sldMk cId="4047115021" sldId="266"/>
            <ac:spMk id="13" creationId="{3E04B416-3B31-A6BD-0A21-F480E557E951}"/>
          </ac:spMkLst>
        </pc:spChg>
        <pc:spChg chg="add mod">
          <ac:chgData name="Yusuf Ahmed" userId="278eefcc-6d86-4446-9082-31f6cfa36d45" providerId="ADAL" clId="{F3E3FC0E-E808-4385-9A3A-9F9FD576E8DC}" dt="2024-08-18T23:30:45.427" v="19534" actId="1076"/>
          <ac:spMkLst>
            <pc:docMk/>
            <pc:sldMk cId="4047115021" sldId="266"/>
            <ac:spMk id="16" creationId="{29653399-EAC2-FD8C-E58F-3EF0EF37C97A}"/>
          </ac:spMkLst>
        </pc:spChg>
        <pc:spChg chg="add mod">
          <ac:chgData name="Yusuf Ahmed" userId="278eefcc-6d86-4446-9082-31f6cfa36d45" providerId="ADAL" clId="{F3E3FC0E-E808-4385-9A3A-9F9FD576E8DC}" dt="2024-08-18T23:30:45.427" v="19534" actId="1076"/>
          <ac:spMkLst>
            <pc:docMk/>
            <pc:sldMk cId="4047115021" sldId="266"/>
            <ac:spMk id="17" creationId="{FAAF15EA-6679-1AC6-85AE-DB1F6EF13A05}"/>
          </ac:spMkLst>
        </pc:spChg>
        <pc:spChg chg="add mod">
          <ac:chgData name="Yusuf Ahmed" userId="278eefcc-6d86-4446-9082-31f6cfa36d45" providerId="ADAL" clId="{F3E3FC0E-E808-4385-9A3A-9F9FD576E8DC}" dt="2024-08-18T23:30:45.427" v="19534" actId="1076"/>
          <ac:spMkLst>
            <pc:docMk/>
            <pc:sldMk cId="4047115021" sldId="266"/>
            <ac:spMk id="19" creationId="{2BB22472-4C10-6547-0081-F348539C125C}"/>
          </ac:spMkLst>
        </pc:spChg>
        <pc:spChg chg="add mod">
          <ac:chgData name="Yusuf Ahmed" userId="278eefcc-6d86-4446-9082-31f6cfa36d45" providerId="ADAL" clId="{F3E3FC0E-E808-4385-9A3A-9F9FD576E8DC}" dt="2024-08-18T23:30:45.427" v="19534" actId="1076"/>
          <ac:spMkLst>
            <pc:docMk/>
            <pc:sldMk cId="4047115021" sldId="266"/>
            <ac:spMk id="20" creationId="{B01B1B47-3890-E009-C292-811A09261158}"/>
          </ac:spMkLst>
        </pc:spChg>
        <pc:spChg chg="add mod">
          <ac:chgData name="Yusuf Ahmed" userId="278eefcc-6d86-4446-9082-31f6cfa36d45" providerId="ADAL" clId="{F3E3FC0E-E808-4385-9A3A-9F9FD576E8DC}" dt="2024-08-18T23:30:45.427" v="19534" actId="1076"/>
          <ac:spMkLst>
            <pc:docMk/>
            <pc:sldMk cId="4047115021" sldId="266"/>
            <ac:spMk id="21" creationId="{C8B99CBF-1DE1-84F4-56B1-1DD883CE8684}"/>
          </ac:spMkLst>
        </pc:spChg>
        <pc:spChg chg="add mod">
          <ac:chgData name="Yusuf Ahmed" userId="278eefcc-6d86-4446-9082-31f6cfa36d45" providerId="ADAL" clId="{F3E3FC0E-E808-4385-9A3A-9F9FD576E8DC}" dt="2024-08-18T23:30:45.427" v="19534" actId="1076"/>
          <ac:spMkLst>
            <pc:docMk/>
            <pc:sldMk cId="4047115021" sldId="266"/>
            <ac:spMk id="23" creationId="{4B0A31B9-C878-BC44-B83E-BDC03E4804E0}"/>
          </ac:spMkLst>
        </pc:spChg>
        <pc:spChg chg="add mod">
          <ac:chgData name="Yusuf Ahmed" userId="278eefcc-6d86-4446-9082-31f6cfa36d45" providerId="ADAL" clId="{F3E3FC0E-E808-4385-9A3A-9F9FD576E8DC}" dt="2024-08-18T23:30:45.427" v="19534" actId="1076"/>
          <ac:spMkLst>
            <pc:docMk/>
            <pc:sldMk cId="4047115021" sldId="266"/>
            <ac:spMk id="25" creationId="{CEA686BA-6A41-9F6E-E112-C15D211FF7EF}"/>
          </ac:spMkLst>
        </pc:spChg>
        <pc:spChg chg="add mod">
          <ac:chgData name="Yusuf Ahmed" userId="278eefcc-6d86-4446-9082-31f6cfa36d45" providerId="ADAL" clId="{F3E3FC0E-E808-4385-9A3A-9F9FD576E8DC}" dt="2024-08-18T23:30:45.427" v="19534" actId="1076"/>
          <ac:spMkLst>
            <pc:docMk/>
            <pc:sldMk cId="4047115021" sldId="266"/>
            <ac:spMk id="32" creationId="{AD46BE65-BC97-B042-2378-C3397204BD49}"/>
          </ac:spMkLst>
        </pc:spChg>
        <pc:spChg chg="add mod">
          <ac:chgData name="Yusuf Ahmed" userId="278eefcc-6d86-4446-9082-31f6cfa36d45" providerId="ADAL" clId="{F3E3FC0E-E808-4385-9A3A-9F9FD576E8DC}" dt="2024-08-18T23:30:45.427" v="19534" actId="1076"/>
          <ac:spMkLst>
            <pc:docMk/>
            <pc:sldMk cId="4047115021" sldId="266"/>
            <ac:spMk id="33" creationId="{66242C5B-88FD-6078-029E-0A07D59AAC4E}"/>
          </ac:spMkLst>
        </pc:spChg>
        <pc:spChg chg="add mod">
          <ac:chgData name="Yusuf Ahmed" userId="278eefcc-6d86-4446-9082-31f6cfa36d45" providerId="ADAL" clId="{F3E3FC0E-E808-4385-9A3A-9F9FD576E8DC}" dt="2024-08-18T23:30:50.194" v="19535" actId="1076"/>
          <ac:spMkLst>
            <pc:docMk/>
            <pc:sldMk cId="4047115021" sldId="266"/>
            <ac:spMk id="39" creationId="{516D69DB-C8AB-16B7-B8A7-646B3A74B1A8}"/>
          </ac:spMkLst>
        </pc:spChg>
        <pc:spChg chg="add mod">
          <ac:chgData name="Yusuf Ahmed" userId="278eefcc-6d86-4446-9082-31f6cfa36d45" providerId="ADAL" clId="{F3E3FC0E-E808-4385-9A3A-9F9FD576E8DC}" dt="2024-08-18T23:30:45.427" v="19534" actId="1076"/>
          <ac:spMkLst>
            <pc:docMk/>
            <pc:sldMk cId="4047115021" sldId="266"/>
            <ac:spMk id="40" creationId="{E01FE427-D5F2-54AC-ABB1-F9FBC9FF619C}"/>
          </ac:spMkLst>
        </pc:spChg>
        <pc:spChg chg="add mod">
          <ac:chgData name="Yusuf Ahmed" userId="278eefcc-6d86-4446-9082-31f6cfa36d45" providerId="ADAL" clId="{F3E3FC0E-E808-4385-9A3A-9F9FD576E8DC}" dt="2024-08-19T02:25:16.552" v="20170" actId="1076"/>
          <ac:spMkLst>
            <pc:docMk/>
            <pc:sldMk cId="4047115021" sldId="266"/>
            <ac:spMk id="42" creationId="{CB2FFA20-64F6-5482-0D33-DE8BDD775EF0}"/>
          </ac:spMkLst>
        </pc:spChg>
        <pc:spChg chg="add mod">
          <ac:chgData name="Yusuf Ahmed" userId="278eefcc-6d86-4446-9082-31f6cfa36d45" providerId="ADAL" clId="{F3E3FC0E-E808-4385-9A3A-9F9FD576E8DC}" dt="2024-08-18T23:30:45.427" v="19534" actId="1076"/>
          <ac:spMkLst>
            <pc:docMk/>
            <pc:sldMk cId="4047115021" sldId="266"/>
            <ac:spMk id="45" creationId="{1C00D21B-87F4-EDB8-5C9F-0347F04AA697}"/>
          </ac:spMkLst>
        </pc:spChg>
        <pc:spChg chg="add mod">
          <ac:chgData name="Yusuf Ahmed" userId="278eefcc-6d86-4446-9082-31f6cfa36d45" providerId="ADAL" clId="{F3E3FC0E-E808-4385-9A3A-9F9FD576E8DC}" dt="2024-08-19T01:39:58.314" v="20103" actId="164"/>
          <ac:spMkLst>
            <pc:docMk/>
            <pc:sldMk cId="4047115021" sldId="266"/>
            <ac:spMk id="52" creationId="{F69D8C18-57F3-7C82-0D75-A443065A58B2}"/>
          </ac:spMkLst>
        </pc:spChg>
        <pc:grpChg chg="add mod">
          <ac:chgData name="Yusuf Ahmed" userId="278eefcc-6d86-4446-9082-31f6cfa36d45" providerId="ADAL" clId="{F3E3FC0E-E808-4385-9A3A-9F9FD576E8DC}" dt="2024-08-18T23:30:45.427" v="19534" actId="1076"/>
          <ac:grpSpMkLst>
            <pc:docMk/>
            <pc:sldMk cId="4047115021" sldId="266"/>
            <ac:grpSpMk id="18" creationId="{3FE74AD0-B84E-7DDA-2D61-03B5C4117F21}"/>
          </ac:grpSpMkLst>
        </pc:grpChg>
        <pc:grpChg chg="add mod">
          <ac:chgData name="Yusuf Ahmed" userId="278eefcc-6d86-4446-9082-31f6cfa36d45" providerId="ADAL" clId="{F3E3FC0E-E808-4385-9A3A-9F9FD576E8DC}" dt="2024-08-18T23:40:48.229" v="19565" actId="164"/>
          <ac:grpSpMkLst>
            <pc:docMk/>
            <pc:sldMk cId="4047115021" sldId="266"/>
            <ac:grpSpMk id="22" creationId="{6C8489B2-F597-B306-3960-E572CDFFBD19}"/>
          </ac:grpSpMkLst>
        </pc:grpChg>
        <pc:grpChg chg="add mod">
          <ac:chgData name="Yusuf Ahmed" userId="278eefcc-6d86-4446-9082-31f6cfa36d45" providerId="ADAL" clId="{F3E3FC0E-E808-4385-9A3A-9F9FD576E8DC}" dt="2024-08-18T23:30:45.427" v="19534" actId="1076"/>
          <ac:grpSpMkLst>
            <pc:docMk/>
            <pc:sldMk cId="4047115021" sldId="266"/>
            <ac:grpSpMk id="27" creationId="{66D070F8-2399-88B9-B84D-91A1DF849C52}"/>
          </ac:grpSpMkLst>
        </pc:grpChg>
        <pc:grpChg chg="add mod">
          <ac:chgData name="Yusuf Ahmed" userId="278eefcc-6d86-4446-9082-31f6cfa36d45" providerId="ADAL" clId="{F3E3FC0E-E808-4385-9A3A-9F9FD576E8DC}" dt="2024-08-18T23:30:45.427" v="19534" actId="1076"/>
          <ac:grpSpMkLst>
            <pc:docMk/>
            <pc:sldMk cId="4047115021" sldId="266"/>
            <ac:grpSpMk id="28" creationId="{2993E0C6-D6D1-F553-EFB7-B4335B13DEA6}"/>
          </ac:grpSpMkLst>
        </pc:grpChg>
        <pc:grpChg chg="add mod">
          <ac:chgData name="Yusuf Ahmed" userId="278eefcc-6d86-4446-9082-31f6cfa36d45" providerId="ADAL" clId="{F3E3FC0E-E808-4385-9A3A-9F9FD576E8DC}" dt="2024-08-18T23:30:45.427" v="19534" actId="1076"/>
          <ac:grpSpMkLst>
            <pc:docMk/>
            <pc:sldMk cId="4047115021" sldId="266"/>
            <ac:grpSpMk id="29" creationId="{FED342AA-A58A-5AEB-8EDA-C99DE870A359}"/>
          </ac:grpSpMkLst>
        </pc:grpChg>
        <pc:grpChg chg="add mod">
          <ac:chgData name="Yusuf Ahmed" userId="278eefcc-6d86-4446-9082-31f6cfa36d45" providerId="ADAL" clId="{F3E3FC0E-E808-4385-9A3A-9F9FD576E8DC}" dt="2024-08-18T23:30:45.427" v="19534" actId="1076"/>
          <ac:grpSpMkLst>
            <pc:docMk/>
            <pc:sldMk cId="4047115021" sldId="266"/>
            <ac:grpSpMk id="30" creationId="{0B442CF5-916C-56DB-CC0F-EF03941D4E0C}"/>
          </ac:grpSpMkLst>
        </pc:grpChg>
        <pc:grpChg chg="add mod">
          <ac:chgData name="Yusuf Ahmed" userId="278eefcc-6d86-4446-9082-31f6cfa36d45" providerId="ADAL" clId="{F3E3FC0E-E808-4385-9A3A-9F9FD576E8DC}" dt="2024-08-18T23:39:17.657" v="19553" actId="164"/>
          <ac:grpSpMkLst>
            <pc:docMk/>
            <pc:sldMk cId="4047115021" sldId="266"/>
            <ac:grpSpMk id="43" creationId="{AE3A2528-E087-2184-875E-242F1BE4D36A}"/>
          </ac:grpSpMkLst>
        </pc:grpChg>
        <pc:grpChg chg="add mod">
          <ac:chgData name="Yusuf Ahmed" userId="278eefcc-6d86-4446-9082-31f6cfa36d45" providerId="ADAL" clId="{F3E3FC0E-E808-4385-9A3A-9F9FD576E8DC}" dt="2024-08-18T23:30:45.427" v="19534" actId="1076"/>
          <ac:grpSpMkLst>
            <pc:docMk/>
            <pc:sldMk cId="4047115021" sldId="266"/>
            <ac:grpSpMk id="46" creationId="{36941428-8D88-F6ED-F561-933559FB3E08}"/>
          </ac:grpSpMkLst>
        </pc:grpChg>
        <pc:grpChg chg="add mod">
          <ac:chgData name="Yusuf Ahmed" userId="278eefcc-6d86-4446-9082-31f6cfa36d45" providerId="ADAL" clId="{F3E3FC0E-E808-4385-9A3A-9F9FD576E8DC}" dt="2024-08-19T01:39:58.314" v="20103" actId="164"/>
          <ac:grpSpMkLst>
            <pc:docMk/>
            <pc:sldMk cId="4047115021" sldId="266"/>
            <ac:grpSpMk id="47" creationId="{C2106668-A1AC-7EF1-3864-3566A0411D1B}"/>
          </ac:grpSpMkLst>
        </pc:grpChg>
        <pc:grpChg chg="add mod">
          <ac:chgData name="Yusuf Ahmed" userId="278eefcc-6d86-4446-9082-31f6cfa36d45" providerId="ADAL" clId="{F3E3FC0E-E808-4385-9A3A-9F9FD576E8DC}" dt="2024-08-18T23:30:45.427" v="19534" actId="1076"/>
          <ac:grpSpMkLst>
            <pc:docMk/>
            <pc:sldMk cId="4047115021" sldId="266"/>
            <ac:grpSpMk id="48" creationId="{8205EB09-66E5-279B-AAF5-49B6517F51AF}"/>
          </ac:grpSpMkLst>
        </pc:grpChg>
        <pc:grpChg chg="add mod">
          <ac:chgData name="Yusuf Ahmed" userId="278eefcc-6d86-4446-9082-31f6cfa36d45" providerId="ADAL" clId="{F3E3FC0E-E808-4385-9A3A-9F9FD576E8DC}" dt="2024-08-18T23:30:45.427" v="19534" actId="1076"/>
          <ac:grpSpMkLst>
            <pc:docMk/>
            <pc:sldMk cId="4047115021" sldId="266"/>
            <ac:grpSpMk id="49" creationId="{B442DD9E-1AF5-467F-92EF-131BF31792B6}"/>
          </ac:grpSpMkLst>
        </pc:grpChg>
        <pc:grpChg chg="add mod">
          <ac:chgData name="Yusuf Ahmed" userId="278eefcc-6d86-4446-9082-31f6cfa36d45" providerId="ADAL" clId="{F3E3FC0E-E808-4385-9A3A-9F9FD576E8DC}" dt="2024-08-18T23:30:45.427" v="19534" actId="1076"/>
          <ac:grpSpMkLst>
            <pc:docMk/>
            <pc:sldMk cId="4047115021" sldId="266"/>
            <ac:grpSpMk id="50" creationId="{7692AF05-2FD8-22A9-F098-AEADD53A6555}"/>
          </ac:grpSpMkLst>
        </pc:grpChg>
        <pc:grpChg chg="add mod">
          <ac:chgData name="Yusuf Ahmed" userId="278eefcc-6d86-4446-9082-31f6cfa36d45" providerId="ADAL" clId="{F3E3FC0E-E808-4385-9A3A-9F9FD576E8DC}" dt="2024-08-18T23:30:45.427" v="19534" actId="1076"/>
          <ac:grpSpMkLst>
            <pc:docMk/>
            <pc:sldMk cId="4047115021" sldId="266"/>
            <ac:grpSpMk id="51" creationId="{B2B4DE64-63A3-2D1F-7157-A9F685262E4D}"/>
          </ac:grpSpMkLst>
        </pc:grpChg>
        <pc:grpChg chg="add mod">
          <ac:chgData name="Yusuf Ahmed" userId="278eefcc-6d86-4446-9082-31f6cfa36d45" providerId="ADAL" clId="{F3E3FC0E-E808-4385-9A3A-9F9FD576E8DC}" dt="2024-08-19T01:39:58.314" v="20103" actId="164"/>
          <ac:grpSpMkLst>
            <pc:docMk/>
            <pc:sldMk cId="4047115021" sldId="266"/>
            <ac:grpSpMk id="53" creationId="{8D2452AB-1702-884D-B620-006E254237BC}"/>
          </ac:grpSpMkLst>
        </pc:grpChg>
        <pc:picChg chg="add del mod">
          <ac:chgData name="Yusuf Ahmed" userId="278eefcc-6d86-4446-9082-31f6cfa36d45" providerId="ADAL" clId="{F3E3FC0E-E808-4385-9A3A-9F9FD576E8DC}" dt="2024-08-15T17:30:05.809" v="1871" actId="478"/>
          <ac:picMkLst>
            <pc:docMk/>
            <pc:sldMk cId="4047115021" sldId="266"/>
            <ac:picMk id="3" creationId="{4D5062C1-FC35-7E13-5F21-8697798BAB2F}"/>
          </ac:picMkLst>
        </pc:picChg>
        <pc:picChg chg="add del mod">
          <ac:chgData name="Yusuf Ahmed" userId="278eefcc-6d86-4446-9082-31f6cfa36d45" providerId="ADAL" clId="{F3E3FC0E-E808-4385-9A3A-9F9FD576E8DC}" dt="2024-08-15T17:52:46.081" v="1905" actId="478"/>
          <ac:picMkLst>
            <pc:docMk/>
            <pc:sldMk cId="4047115021" sldId="266"/>
            <ac:picMk id="4" creationId="{8B5FDA96-FDE2-61FB-26E4-4C9BF63E3460}"/>
          </ac:picMkLst>
        </pc:picChg>
        <pc:picChg chg="add del mod ord">
          <ac:chgData name="Yusuf Ahmed" userId="278eefcc-6d86-4446-9082-31f6cfa36d45" providerId="ADAL" clId="{F3E3FC0E-E808-4385-9A3A-9F9FD576E8DC}" dt="2024-08-19T01:22:48.413" v="19875" actId="478"/>
          <ac:picMkLst>
            <pc:docMk/>
            <pc:sldMk cId="4047115021" sldId="266"/>
            <ac:picMk id="5" creationId="{1A63B5D2-309D-F052-490B-3713F8AD9EB0}"/>
          </ac:picMkLst>
        </pc:picChg>
        <pc:picChg chg="add del mod">
          <ac:chgData name="Yusuf Ahmed" userId="278eefcc-6d86-4446-9082-31f6cfa36d45" providerId="ADAL" clId="{F3E3FC0E-E808-4385-9A3A-9F9FD576E8DC}" dt="2024-08-15T18:10:55.866" v="1924" actId="478"/>
          <ac:picMkLst>
            <pc:docMk/>
            <pc:sldMk cId="4047115021" sldId="266"/>
            <ac:picMk id="5" creationId="{87C2A405-6676-AF70-D4E8-36E5BCD99E51}"/>
          </ac:picMkLst>
        </pc:picChg>
        <pc:picChg chg="add mod">
          <ac:chgData name="Yusuf Ahmed" userId="278eefcc-6d86-4446-9082-31f6cfa36d45" providerId="ADAL" clId="{F3E3FC0E-E808-4385-9A3A-9F9FD576E8DC}" dt="2024-08-18T23:30:45.427" v="19534" actId="1076"/>
          <ac:picMkLst>
            <pc:docMk/>
            <pc:sldMk cId="4047115021" sldId="266"/>
            <ac:picMk id="6" creationId="{E52B2E92-6500-8A6B-D343-CF6695EB1EF6}"/>
          </ac:picMkLst>
        </pc:picChg>
        <pc:picChg chg="add del mod">
          <ac:chgData name="Yusuf Ahmed" userId="278eefcc-6d86-4446-9082-31f6cfa36d45" providerId="ADAL" clId="{F3E3FC0E-E808-4385-9A3A-9F9FD576E8DC}" dt="2024-08-15T18:10:56.197" v="1925" actId="478"/>
          <ac:picMkLst>
            <pc:docMk/>
            <pc:sldMk cId="4047115021" sldId="266"/>
            <ac:picMk id="7" creationId="{CD0277C9-20CE-C65A-D747-6DB410B5950F}"/>
          </ac:picMkLst>
        </pc:picChg>
        <pc:picChg chg="add del mod">
          <ac:chgData name="Yusuf Ahmed" userId="278eefcc-6d86-4446-9082-31f6cfa36d45" providerId="ADAL" clId="{F3E3FC0E-E808-4385-9A3A-9F9FD576E8DC}" dt="2024-08-15T18:10:56.564" v="1926" actId="478"/>
          <ac:picMkLst>
            <pc:docMk/>
            <pc:sldMk cId="4047115021" sldId="266"/>
            <ac:picMk id="9" creationId="{E367F316-FF2C-4D32-CA19-90D46574C92C}"/>
          </ac:picMkLst>
        </pc:picChg>
        <pc:picChg chg="add del mod">
          <ac:chgData name="Yusuf Ahmed" userId="278eefcc-6d86-4446-9082-31f6cfa36d45" providerId="ADAL" clId="{F3E3FC0E-E808-4385-9A3A-9F9FD576E8DC}" dt="2024-08-15T18:10:57.115" v="1927" actId="478"/>
          <ac:picMkLst>
            <pc:docMk/>
            <pc:sldMk cId="4047115021" sldId="266"/>
            <ac:picMk id="10" creationId="{8BEC4272-D91A-34FD-992C-8DF6248AE045}"/>
          </ac:picMkLst>
        </pc:picChg>
        <pc:picChg chg="add del mod">
          <ac:chgData name="Yusuf Ahmed" userId="278eefcc-6d86-4446-9082-31f6cfa36d45" providerId="ADAL" clId="{F3E3FC0E-E808-4385-9A3A-9F9FD576E8DC}" dt="2024-08-18T00:48:12.331" v="10900" actId="478"/>
          <ac:picMkLst>
            <pc:docMk/>
            <pc:sldMk cId="4047115021" sldId="266"/>
            <ac:picMk id="12" creationId="{E0340A0F-E372-ECE0-955A-BDB05CFBDC5D}"/>
          </ac:picMkLst>
        </pc:picChg>
        <pc:picChg chg="add del mod">
          <ac:chgData name="Yusuf Ahmed" userId="278eefcc-6d86-4446-9082-31f6cfa36d45" providerId="ADAL" clId="{F3E3FC0E-E808-4385-9A3A-9F9FD576E8DC}" dt="2024-08-18T00:54:13.557" v="10927" actId="478"/>
          <ac:picMkLst>
            <pc:docMk/>
            <pc:sldMk cId="4047115021" sldId="266"/>
            <ac:picMk id="14" creationId="{0E0FD520-6FED-A608-EBF6-383CB5A4A8BD}"/>
          </ac:picMkLst>
        </pc:picChg>
        <pc:picChg chg="add mod">
          <ac:chgData name="Yusuf Ahmed" userId="278eefcc-6d86-4446-9082-31f6cfa36d45" providerId="ADAL" clId="{F3E3FC0E-E808-4385-9A3A-9F9FD576E8DC}" dt="2024-08-18T23:30:45.427" v="19534" actId="1076"/>
          <ac:picMkLst>
            <pc:docMk/>
            <pc:sldMk cId="4047115021" sldId="266"/>
            <ac:picMk id="15" creationId="{7452D6D9-379B-AD68-038E-5B6B6D65E7F0}"/>
          </ac:picMkLst>
        </pc:picChg>
        <pc:picChg chg="add mod">
          <ac:chgData name="Yusuf Ahmed" userId="278eefcc-6d86-4446-9082-31f6cfa36d45" providerId="ADAL" clId="{F3E3FC0E-E808-4385-9A3A-9F9FD576E8DC}" dt="2024-08-18T00:55:14.185" v="10946"/>
          <ac:picMkLst>
            <pc:docMk/>
            <pc:sldMk cId="4047115021" sldId="266"/>
            <ac:picMk id="18" creationId="{2CF1371B-A8B6-9676-3833-865BD82EB5E2}"/>
          </ac:picMkLst>
        </pc:picChg>
        <pc:picChg chg="add mod">
          <ac:chgData name="Yusuf Ahmed" userId="278eefcc-6d86-4446-9082-31f6cfa36d45" providerId="ADAL" clId="{F3E3FC0E-E808-4385-9A3A-9F9FD576E8DC}" dt="2024-08-18T23:39:17.657" v="19553" actId="164"/>
          <ac:picMkLst>
            <pc:docMk/>
            <pc:sldMk cId="4047115021" sldId="266"/>
            <ac:picMk id="26" creationId="{5845F969-4F17-1AE7-5047-AB359B0EB6D0}"/>
          </ac:picMkLst>
        </pc:picChg>
        <pc:picChg chg="add mod">
          <ac:chgData name="Yusuf Ahmed" userId="278eefcc-6d86-4446-9082-31f6cfa36d45" providerId="ADAL" clId="{F3E3FC0E-E808-4385-9A3A-9F9FD576E8DC}" dt="2024-08-18T23:30:45.427" v="19534" actId="1076"/>
          <ac:picMkLst>
            <pc:docMk/>
            <pc:sldMk cId="4047115021" sldId="266"/>
            <ac:picMk id="31" creationId="{C634323C-C8DC-C173-93E6-180E4C7B8A3D}"/>
          </ac:picMkLst>
        </pc:picChg>
        <pc:picChg chg="add mod">
          <ac:chgData name="Yusuf Ahmed" userId="278eefcc-6d86-4446-9082-31f6cfa36d45" providerId="ADAL" clId="{F3E3FC0E-E808-4385-9A3A-9F9FD576E8DC}" dt="2024-08-18T23:30:45.427" v="19534" actId="1076"/>
          <ac:picMkLst>
            <pc:docMk/>
            <pc:sldMk cId="4047115021" sldId="266"/>
            <ac:picMk id="38" creationId="{DE8BA5C7-DB05-9C5C-ABEE-9BB029754535}"/>
          </ac:picMkLst>
        </pc:picChg>
        <pc:picChg chg="add mod">
          <ac:chgData name="Yusuf Ahmed" userId="278eefcc-6d86-4446-9082-31f6cfa36d45" providerId="ADAL" clId="{F3E3FC0E-E808-4385-9A3A-9F9FD576E8DC}" dt="2024-08-18T23:30:45.427" v="19534" actId="1076"/>
          <ac:picMkLst>
            <pc:docMk/>
            <pc:sldMk cId="4047115021" sldId="266"/>
            <ac:picMk id="1026" creationId="{3CE90E14-D886-571A-B42C-684135B2EE13}"/>
          </ac:picMkLst>
        </pc:picChg>
        <pc:picChg chg="add">
          <ac:chgData name="Yusuf Ahmed" userId="278eefcc-6d86-4446-9082-31f6cfa36d45" providerId="ADAL" clId="{F3E3FC0E-E808-4385-9A3A-9F9FD576E8DC}" dt="2024-08-15T15:01:12.031" v="1731"/>
          <ac:picMkLst>
            <pc:docMk/>
            <pc:sldMk cId="4047115021" sldId="266"/>
            <ac:picMk id="1026" creationId="{69BD92C2-A80F-7AE6-AC0E-179B06AC777A}"/>
          </ac:picMkLst>
        </pc:picChg>
        <pc:picChg chg="add">
          <ac:chgData name="Yusuf Ahmed" userId="278eefcc-6d86-4446-9082-31f6cfa36d45" providerId="ADAL" clId="{F3E3FC0E-E808-4385-9A3A-9F9FD576E8DC}" dt="2024-08-18T00:49:24.425" v="10910"/>
          <ac:picMkLst>
            <pc:docMk/>
            <pc:sldMk cId="4047115021" sldId="266"/>
            <ac:picMk id="1028" creationId="{3904F164-7FD4-B53C-ECB1-6B6DA5475A61}"/>
          </ac:picMkLst>
        </pc:picChg>
        <pc:picChg chg="add del mod">
          <ac:chgData name="Yusuf Ahmed" userId="278eefcc-6d86-4446-9082-31f6cfa36d45" providerId="ADAL" clId="{F3E3FC0E-E808-4385-9A3A-9F9FD576E8DC}" dt="2024-08-15T17:58:26.579" v="1917" actId="478"/>
          <ac:picMkLst>
            <pc:docMk/>
            <pc:sldMk cId="4047115021" sldId="266"/>
            <ac:picMk id="1028" creationId="{DE8D0CD0-1B57-7A19-AA8C-4CED8013E811}"/>
          </ac:picMkLst>
        </pc:picChg>
        <pc:picChg chg="add mod">
          <ac:chgData name="Yusuf Ahmed" userId="278eefcc-6d86-4446-9082-31f6cfa36d45" providerId="ADAL" clId="{F3E3FC0E-E808-4385-9A3A-9F9FD576E8DC}" dt="2024-08-18T23:30:45.427" v="19534" actId="1076"/>
          <ac:picMkLst>
            <pc:docMk/>
            <pc:sldMk cId="4047115021" sldId="266"/>
            <ac:picMk id="1030" creationId="{BDB22262-9196-DE05-4BD4-2C9F9B189203}"/>
          </ac:picMkLst>
        </pc:picChg>
        <pc:cxnChg chg="add mod">
          <ac:chgData name="Yusuf Ahmed" userId="278eefcc-6d86-4446-9082-31f6cfa36d45" providerId="ADAL" clId="{F3E3FC0E-E808-4385-9A3A-9F9FD576E8DC}" dt="2024-08-18T23:40:48.229" v="19565" actId="164"/>
          <ac:cxnSpMkLst>
            <pc:docMk/>
            <pc:sldMk cId="4047115021" sldId="266"/>
            <ac:cxnSpMk id="34" creationId="{E9B43B9E-FB56-A90A-6A69-B4B8998DB64A}"/>
          </ac:cxnSpMkLst>
        </pc:cxnChg>
        <pc:cxnChg chg="add mod">
          <ac:chgData name="Yusuf Ahmed" userId="278eefcc-6d86-4446-9082-31f6cfa36d45" providerId="ADAL" clId="{F3E3FC0E-E808-4385-9A3A-9F9FD576E8DC}" dt="2024-08-18T23:30:45.427" v="19534" actId="1076"/>
          <ac:cxnSpMkLst>
            <pc:docMk/>
            <pc:sldMk cId="4047115021" sldId="266"/>
            <ac:cxnSpMk id="35" creationId="{CA28ACCE-0788-C44D-0F46-EEF89910AF89}"/>
          </ac:cxnSpMkLst>
        </pc:cxnChg>
        <pc:cxnChg chg="add mod">
          <ac:chgData name="Yusuf Ahmed" userId="278eefcc-6d86-4446-9082-31f6cfa36d45" providerId="ADAL" clId="{F3E3FC0E-E808-4385-9A3A-9F9FD576E8DC}" dt="2024-08-18T23:30:45.427" v="19534" actId="1076"/>
          <ac:cxnSpMkLst>
            <pc:docMk/>
            <pc:sldMk cId="4047115021" sldId="266"/>
            <ac:cxnSpMk id="37" creationId="{3920B00E-10EA-7C7A-F0C0-A9FB71532932}"/>
          </ac:cxnSpMkLst>
        </pc:cxnChg>
        <pc:cxnChg chg="add mod">
          <ac:chgData name="Yusuf Ahmed" userId="278eefcc-6d86-4446-9082-31f6cfa36d45" providerId="ADAL" clId="{F3E3FC0E-E808-4385-9A3A-9F9FD576E8DC}" dt="2024-08-18T23:40:48.229" v="19565" actId="164"/>
          <ac:cxnSpMkLst>
            <pc:docMk/>
            <pc:sldMk cId="4047115021" sldId="266"/>
            <ac:cxnSpMk id="41" creationId="{5B174F3E-C4CA-E874-D2DE-BFDD77E8B24B}"/>
          </ac:cxnSpMkLst>
        </pc:cxnChg>
        <pc:cxnChg chg="add del">
          <ac:chgData name="Yusuf Ahmed" userId="278eefcc-6d86-4446-9082-31f6cfa36d45" providerId="ADAL" clId="{F3E3FC0E-E808-4385-9A3A-9F9FD576E8DC}" dt="2024-08-18T01:18:09.377" v="11435" actId="11529"/>
          <ac:cxnSpMkLst>
            <pc:docMk/>
            <pc:sldMk cId="4047115021" sldId="266"/>
            <ac:cxnSpMk id="42" creationId="{BAF2D8D5-AFB7-8DEB-243D-EBE137893BD9}"/>
          </ac:cxnSpMkLst>
        </pc:cxnChg>
        <pc:cxnChg chg="add mod">
          <ac:chgData name="Yusuf Ahmed" userId="278eefcc-6d86-4446-9082-31f6cfa36d45" providerId="ADAL" clId="{F3E3FC0E-E808-4385-9A3A-9F9FD576E8DC}" dt="2024-08-18T23:30:45.427" v="19534" actId="1076"/>
          <ac:cxnSpMkLst>
            <pc:docMk/>
            <pc:sldMk cId="4047115021" sldId="266"/>
            <ac:cxnSpMk id="44" creationId="{326575FF-AB7A-3DAE-6E24-C93923156CD8}"/>
          </ac:cxnSpMkLst>
        </pc:cxnChg>
      </pc:sldChg>
      <pc:sldChg chg="modSp new del mod">
        <pc:chgData name="Yusuf Ahmed" userId="278eefcc-6d86-4446-9082-31f6cfa36d45" providerId="ADAL" clId="{F3E3FC0E-E808-4385-9A3A-9F9FD576E8DC}" dt="2024-08-18T01:14:53.250" v="11380" actId="2696"/>
        <pc:sldMkLst>
          <pc:docMk/>
          <pc:sldMk cId="355877128" sldId="267"/>
        </pc:sldMkLst>
        <pc:spChg chg="mod">
          <ac:chgData name="Yusuf Ahmed" userId="278eefcc-6d86-4446-9082-31f6cfa36d45" providerId="ADAL" clId="{F3E3FC0E-E808-4385-9A3A-9F9FD576E8DC}" dt="2024-08-11T15:41:23.894" v="546" actId="20577"/>
          <ac:spMkLst>
            <pc:docMk/>
            <pc:sldMk cId="355877128" sldId="267"/>
            <ac:spMk id="2" creationId="{0B6F0502-91C1-BA98-CFCC-4F85409D3A80}"/>
          </ac:spMkLst>
        </pc:spChg>
      </pc:sldChg>
      <pc:sldChg chg="addSp delSp modSp new mod modTransition setBg modAnim modNotesTx">
        <pc:chgData name="Yusuf Ahmed" userId="278eefcc-6d86-4446-9082-31f6cfa36d45" providerId="ADAL" clId="{F3E3FC0E-E808-4385-9A3A-9F9FD576E8DC}" dt="2024-08-18T23:55:47.235" v="19573"/>
        <pc:sldMkLst>
          <pc:docMk/>
          <pc:sldMk cId="2449965656" sldId="268"/>
        </pc:sldMkLst>
        <pc:spChg chg="del mod">
          <ac:chgData name="Yusuf Ahmed" userId="278eefcc-6d86-4446-9082-31f6cfa36d45" providerId="ADAL" clId="{F3E3FC0E-E808-4385-9A3A-9F9FD576E8DC}" dt="2024-08-17T02:11:02.915" v="6067" actId="478"/>
          <ac:spMkLst>
            <pc:docMk/>
            <pc:sldMk cId="2449965656" sldId="268"/>
            <ac:spMk id="2" creationId="{35F096A2-AB9A-FC3D-C06C-01BDBB7BD675}"/>
          </ac:spMkLst>
        </pc:spChg>
        <pc:spChg chg="del mod">
          <ac:chgData name="Yusuf Ahmed" userId="278eefcc-6d86-4446-9082-31f6cfa36d45" providerId="ADAL" clId="{F3E3FC0E-E808-4385-9A3A-9F9FD576E8DC}" dt="2024-08-17T02:47:46.451" v="6307" actId="478"/>
          <ac:spMkLst>
            <pc:docMk/>
            <pc:sldMk cId="2449965656" sldId="268"/>
            <ac:spMk id="3" creationId="{0C9D83F8-3DB3-B7A6-3D43-92E6C612A9E0}"/>
          </ac:spMkLst>
        </pc:spChg>
        <pc:spChg chg="add mod">
          <ac:chgData name="Yusuf Ahmed" userId="278eefcc-6d86-4446-9082-31f6cfa36d45" providerId="ADAL" clId="{F3E3FC0E-E808-4385-9A3A-9F9FD576E8DC}" dt="2024-08-17T02:58:58.108" v="6418" actId="1076"/>
          <ac:spMkLst>
            <pc:docMk/>
            <pc:sldMk cId="2449965656" sldId="268"/>
            <ac:spMk id="4" creationId="{BBFCFABC-917A-E915-32EC-9D3EEFF179ED}"/>
          </ac:spMkLst>
        </pc:spChg>
        <pc:spChg chg="add mod">
          <ac:chgData name="Yusuf Ahmed" userId="278eefcc-6d86-4446-9082-31f6cfa36d45" providerId="ADAL" clId="{F3E3FC0E-E808-4385-9A3A-9F9FD576E8DC}" dt="2024-08-17T22:17:08.807" v="9151" actId="255"/>
          <ac:spMkLst>
            <pc:docMk/>
            <pc:sldMk cId="2449965656" sldId="268"/>
            <ac:spMk id="5" creationId="{E3533D81-A07C-9ECF-4757-0CC714DC3EE5}"/>
          </ac:spMkLst>
        </pc:spChg>
        <pc:spChg chg="add del mod">
          <ac:chgData name="Yusuf Ahmed" userId="278eefcc-6d86-4446-9082-31f6cfa36d45" providerId="ADAL" clId="{F3E3FC0E-E808-4385-9A3A-9F9FD576E8DC}" dt="2024-08-17T02:11:04.113" v="6068" actId="478"/>
          <ac:spMkLst>
            <pc:docMk/>
            <pc:sldMk cId="2449965656" sldId="268"/>
            <ac:spMk id="7" creationId="{01F4728A-2E44-A3C1-1839-9A6E8DDDA28B}"/>
          </ac:spMkLst>
        </pc:spChg>
        <pc:spChg chg="add mod">
          <ac:chgData name="Yusuf Ahmed" userId="278eefcc-6d86-4446-9082-31f6cfa36d45" providerId="ADAL" clId="{F3E3FC0E-E808-4385-9A3A-9F9FD576E8DC}" dt="2024-08-18T15:34:45.398" v="16417" actId="20577"/>
          <ac:spMkLst>
            <pc:docMk/>
            <pc:sldMk cId="2449965656" sldId="268"/>
            <ac:spMk id="8" creationId="{3F51809F-CA26-52DE-44CB-923A87A69B4B}"/>
          </ac:spMkLst>
        </pc:spChg>
        <pc:spChg chg="add mod">
          <ac:chgData name="Yusuf Ahmed" userId="278eefcc-6d86-4446-9082-31f6cfa36d45" providerId="ADAL" clId="{F3E3FC0E-E808-4385-9A3A-9F9FD576E8DC}" dt="2024-08-17T19:17:50.539" v="8047" actId="14100"/>
          <ac:spMkLst>
            <pc:docMk/>
            <pc:sldMk cId="2449965656" sldId="268"/>
            <ac:spMk id="10" creationId="{70508461-55DA-DDBA-91DA-6AA50F9C268B}"/>
          </ac:spMkLst>
        </pc:spChg>
        <pc:spChg chg="add mod">
          <ac:chgData name="Yusuf Ahmed" userId="278eefcc-6d86-4446-9082-31f6cfa36d45" providerId="ADAL" clId="{F3E3FC0E-E808-4385-9A3A-9F9FD576E8DC}" dt="2024-08-17T19:18:02.879" v="8048" actId="1076"/>
          <ac:spMkLst>
            <pc:docMk/>
            <pc:sldMk cId="2449965656" sldId="268"/>
            <ac:spMk id="11" creationId="{461A01E0-20C1-62B4-F4F8-0F2522326F61}"/>
          </ac:spMkLst>
        </pc:spChg>
        <pc:spChg chg="add mod">
          <ac:chgData name="Yusuf Ahmed" userId="278eefcc-6d86-4446-9082-31f6cfa36d45" providerId="ADAL" clId="{F3E3FC0E-E808-4385-9A3A-9F9FD576E8DC}" dt="2024-08-17T02:53:25.667" v="6392" actId="2711"/>
          <ac:spMkLst>
            <pc:docMk/>
            <pc:sldMk cId="2449965656" sldId="268"/>
            <ac:spMk id="13" creationId="{7596689B-683E-9903-1093-70745A4852CA}"/>
          </ac:spMkLst>
        </pc:spChg>
        <pc:spChg chg="add mod">
          <ac:chgData name="Yusuf Ahmed" userId="278eefcc-6d86-4446-9082-31f6cfa36d45" providerId="ADAL" clId="{F3E3FC0E-E808-4385-9A3A-9F9FD576E8DC}" dt="2024-08-17T19:18:04.918" v="8049" actId="1076"/>
          <ac:spMkLst>
            <pc:docMk/>
            <pc:sldMk cId="2449965656" sldId="268"/>
            <ac:spMk id="19" creationId="{A855439D-F9A6-DCEA-A675-E771DFC76561}"/>
          </ac:spMkLst>
        </pc:spChg>
        <pc:spChg chg="add del mod">
          <ac:chgData name="Yusuf Ahmed" userId="278eefcc-6d86-4446-9082-31f6cfa36d45" providerId="ADAL" clId="{F3E3FC0E-E808-4385-9A3A-9F9FD576E8DC}" dt="2024-08-17T02:47:49.583" v="6308" actId="478"/>
          <ac:spMkLst>
            <pc:docMk/>
            <pc:sldMk cId="2449965656" sldId="268"/>
            <ac:spMk id="21" creationId="{F1DE9145-973E-FD5C-90FB-CCB617A1BA79}"/>
          </ac:spMkLst>
        </pc:spChg>
        <pc:grpChg chg="add mod">
          <ac:chgData name="Yusuf Ahmed" userId="278eefcc-6d86-4446-9082-31f6cfa36d45" providerId="ADAL" clId="{F3E3FC0E-E808-4385-9A3A-9F9FD576E8DC}" dt="2024-08-17T02:58:58.108" v="6418" actId="1076"/>
          <ac:grpSpMkLst>
            <pc:docMk/>
            <pc:sldMk cId="2449965656" sldId="268"/>
            <ac:grpSpMk id="14" creationId="{9CCCCDEE-46F8-7D28-59D3-7E2BBA8608AE}"/>
          </ac:grpSpMkLst>
        </pc:grpChg>
        <pc:grpChg chg="add mod">
          <ac:chgData name="Yusuf Ahmed" userId="278eefcc-6d86-4446-9082-31f6cfa36d45" providerId="ADAL" clId="{F3E3FC0E-E808-4385-9A3A-9F9FD576E8DC}" dt="2024-08-17T03:07:53.595" v="6463" actId="1076"/>
          <ac:grpSpMkLst>
            <pc:docMk/>
            <pc:sldMk cId="2449965656" sldId="268"/>
            <ac:grpSpMk id="15" creationId="{A34E8F59-5DFA-25C6-4885-CFFDF4237816}"/>
          </ac:grpSpMkLst>
        </pc:grpChg>
        <pc:grpChg chg="add mod">
          <ac:chgData name="Yusuf Ahmed" userId="278eefcc-6d86-4446-9082-31f6cfa36d45" providerId="ADAL" clId="{F3E3FC0E-E808-4385-9A3A-9F9FD576E8DC}" dt="2024-08-17T02:59:00.092" v="6419" actId="1076"/>
          <ac:grpSpMkLst>
            <pc:docMk/>
            <pc:sldMk cId="2449965656" sldId="268"/>
            <ac:grpSpMk id="16" creationId="{0483F000-A738-9BB2-57B9-36B363E65296}"/>
          </ac:grpSpMkLst>
        </pc:grpChg>
        <pc:grpChg chg="add mod">
          <ac:chgData name="Yusuf Ahmed" userId="278eefcc-6d86-4446-9082-31f6cfa36d45" providerId="ADAL" clId="{F3E3FC0E-E808-4385-9A3A-9F9FD576E8DC}" dt="2024-08-17T19:18:02.879" v="8048" actId="1076"/>
          <ac:grpSpMkLst>
            <pc:docMk/>
            <pc:sldMk cId="2449965656" sldId="268"/>
            <ac:grpSpMk id="17" creationId="{87730A6B-45DC-0E45-4CFA-8BCBA98B7174}"/>
          </ac:grpSpMkLst>
        </pc:grpChg>
        <pc:grpChg chg="add mod">
          <ac:chgData name="Yusuf Ahmed" userId="278eefcc-6d86-4446-9082-31f6cfa36d45" providerId="ADAL" clId="{F3E3FC0E-E808-4385-9A3A-9F9FD576E8DC}" dt="2024-08-17T02:51:34.652" v="6366" actId="1076"/>
          <ac:grpSpMkLst>
            <pc:docMk/>
            <pc:sldMk cId="2449965656" sldId="268"/>
            <ac:grpSpMk id="18" creationId="{578E62F3-500F-456E-2F67-0E5D1C4246DB}"/>
          </ac:grpSpMkLst>
        </pc:grpChg>
        <pc:grpChg chg="add mod">
          <ac:chgData name="Yusuf Ahmed" userId="278eefcc-6d86-4446-9082-31f6cfa36d45" providerId="ADAL" clId="{F3E3FC0E-E808-4385-9A3A-9F9FD576E8DC}" dt="2024-08-17T19:18:04.918" v="8049" actId="1076"/>
          <ac:grpSpMkLst>
            <pc:docMk/>
            <pc:sldMk cId="2449965656" sldId="268"/>
            <ac:grpSpMk id="22" creationId="{BF4F9B1A-66A1-41F6-D064-96961E2CC729}"/>
          </ac:grpSpMkLst>
        </pc:grpChg>
        <pc:picChg chg="add mod">
          <ac:chgData name="Yusuf Ahmed" userId="278eefcc-6d86-4446-9082-31f6cfa36d45" providerId="ADAL" clId="{F3E3FC0E-E808-4385-9A3A-9F9FD576E8DC}" dt="2024-08-17T03:07:53.595" v="6463" actId="1076"/>
          <ac:picMkLst>
            <pc:docMk/>
            <pc:sldMk cId="2449965656" sldId="268"/>
            <ac:picMk id="9" creationId="{CAEB3830-AA56-F54C-B8D9-82DF47F43DBD}"/>
          </ac:picMkLst>
        </pc:picChg>
        <pc:picChg chg="add mod">
          <ac:chgData name="Yusuf Ahmed" userId="278eefcc-6d86-4446-9082-31f6cfa36d45" providerId="ADAL" clId="{F3E3FC0E-E808-4385-9A3A-9F9FD576E8DC}" dt="2024-08-17T02:51:34.652" v="6366" actId="1076"/>
          <ac:picMkLst>
            <pc:docMk/>
            <pc:sldMk cId="2449965656" sldId="268"/>
            <ac:picMk id="12" creationId="{44512D25-004C-3EEA-4851-2236620F3D59}"/>
          </ac:picMkLst>
        </pc:picChg>
        <pc:picChg chg="add mod">
          <ac:chgData name="Yusuf Ahmed" userId="278eefcc-6d86-4446-9082-31f6cfa36d45" providerId="ADAL" clId="{F3E3FC0E-E808-4385-9A3A-9F9FD576E8DC}" dt="2024-08-17T02:59:00.092" v="6419" actId="1076"/>
          <ac:picMkLst>
            <pc:docMk/>
            <pc:sldMk cId="2449965656" sldId="268"/>
            <ac:picMk id="4098" creationId="{4F61C047-2ECE-83D6-29E5-643B39463082}"/>
          </ac:picMkLst>
        </pc:picChg>
        <pc:picChg chg="add del mod">
          <ac:chgData name="Yusuf Ahmed" userId="278eefcc-6d86-4446-9082-31f6cfa36d45" providerId="ADAL" clId="{F3E3FC0E-E808-4385-9A3A-9F9FD576E8DC}" dt="2024-08-13T23:38:18.441" v="1468" actId="478"/>
          <ac:picMkLst>
            <pc:docMk/>
            <pc:sldMk cId="2449965656" sldId="268"/>
            <ac:picMk id="4098" creationId="{D1C86E7C-5554-98D8-ACD0-85C50E7FD879}"/>
          </ac:picMkLst>
        </pc:picChg>
        <pc:picChg chg="add mod">
          <ac:chgData name="Yusuf Ahmed" userId="278eefcc-6d86-4446-9082-31f6cfa36d45" providerId="ADAL" clId="{F3E3FC0E-E808-4385-9A3A-9F9FD576E8DC}" dt="2024-08-17T19:18:04.918" v="8049" actId="1076"/>
          <ac:picMkLst>
            <pc:docMk/>
            <pc:sldMk cId="2449965656" sldId="268"/>
            <ac:picMk id="4100" creationId="{50C24381-DAD4-1000-636A-8E711896BFFE}"/>
          </ac:picMkLst>
        </pc:picChg>
        <pc:picChg chg="add mod">
          <ac:chgData name="Yusuf Ahmed" userId="278eefcc-6d86-4446-9082-31f6cfa36d45" providerId="ADAL" clId="{F3E3FC0E-E808-4385-9A3A-9F9FD576E8DC}" dt="2024-08-17T19:18:02.879" v="8048" actId="1076"/>
          <ac:picMkLst>
            <pc:docMk/>
            <pc:sldMk cId="2449965656" sldId="268"/>
            <ac:picMk id="4102" creationId="{7A37E381-CDBC-EB0B-3B14-56FFC1D90CB7}"/>
          </ac:picMkLst>
        </pc:picChg>
        <pc:picChg chg="add del mod">
          <ac:chgData name="Yusuf Ahmed" userId="278eefcc-6d86-4446-9082-31f6cfa36d45" providerId="ADAL" clId="{F3E3FC0E-E808-4385-9A3A-9F9FD576E8DC}" dt="2024-08-14T00:19:33.118" v="1585" actId="478"/>
          <ac:picMkLst>
            <pc:docMk/>
            <pc:sldMk cId="2449965656" sldId="268"/>
            <ac:picMk id="4102" creationId="{91DC0A8D-FEC6-3F09-479D-4314ADF5D816}"/>
          </ac:picMkLst>
        </pc:picChg>
        <pc:picChg chg="add mod">
          <ac:chgData name="Yusuf Ahmed" userId="278eefcc-6d86-4446-9082-31f6cfa36d45" providerId="ADAL" clId="{F3E3FC0E-E808-4385-9A3A-9F9FD576E8DC}" dt="2024-08-17T02:58:58.108" v="6418" actId="1076"/>
          <ac:picMkLst>
            <pc:docMk/>
            <pc:sldMk cId="2449965656" sldId="268"/>
            <ac:picMk id="4104" creationId="{B607E360-7A03-3219-52A2-B534509ECC4F}"/>
          </ac:picMkLst>
        </pc:picChg>
      </pc:sldChg>
      <pc:sldChg chg="addSp delSp modSp new mod">
        <pc:chgData name="Yusuf Ahmed" userId="278eefcc-6d86-4446-9082-31f6cfa36d45" providerId="ADAL" clId="{F3E3FC0E-E808-4385-9A3A-9F9FD576E8DC}" dt="2024-08-13T23:23:51.379" v="1431" actId="1076"/>
        <pc:sldMkLst>
          <pc:docMk/>
          <pc:sldMk cId="2193343887" sldId="269"/>
        </pc:sldMkLst>
        <pc:spChg chg="del">
          <ac:chgData name="Yusuf Ahmed" userId="278eefcc-6d86-4446-9082-31f6cfa36d45" providerId="ADAL" clId="{F3E3FC0E-E808-4385-9A3A-9F9FD576E8DC}" dt="2024-08-13T23:22:05.519" v="1420" actId="478"/>
          <ac:spMkLst>
            <pc:docMk/>
            <pc:sldMk cId="2193343887" sldId="269"/>
            <ac:spMk id="2" creationId="{5E16E0EE-28E6-8CB3-B356-2743B2F0FCF8}"/>
          </ac:spMkLst>
        </pc:spChg>
        <pc:spChg chg="del">
          <ac:chgData name="Yusuf Ahmed" userId="278eefcc-6d86-4446-9082-31f6cfa36d45" providerId="ADAL" clId="{F3E3FC0E-E808-4385-9A3A-9F9FD576E8DC}" dt="2024-08-13T23:22:04.470" v="1419" actId="478"/>
          <ac:spMkLst>
            <pc:docMk/>
            <pc:sldMk cId="2193343887" sldId="269"/>
            <ac:spMk id="3" creationId="{94363E9F-3CF0-BBCF-B10A-C283A4BE56EB}"/>
          </ac:spMkLst>
        </pc:spChg>
        <pc:picChg chg="add mod">
          <ac:chgData name="Yusuf Ahmed" userId="278eefcc-6d86-4446-9082-31f6cfa36d45" providerId="ADAL" clId="{F3E3FC0E-E808-4385-9A3A-9F9FD576E8DC}" dt="2024-08-13T23:23:39.517" v="1430" actId="1076"/>
          <ac:picMkLst>
            <pc:docMk/>
            <pc:sldMk cId="2193343887" sldId="269"/>
            <ac:picMk id="4" creationId="{DFDEEFAE-B9C8-6A5C-331A-F769B1C2AE0B}"/>
          </ac:picMkLst>
        </pc:picChg>
        <pc:picChg chg="add mod">
          <ac:chgData name="Yusuf Ahmed" userId="278eefcc-6d86-4446-9082-31f6cfa36d45" providerId="ADAL" clId="{F3E3FC0E-E808-4385-9A3A-9F9FD576E8DC}" dt="2024-08-13T23:23:51.379" v="1431" actId="1076"/>
          <ac:picMkLst>
            <pc:docMk/>
            <pc:sldMk cId="2193343887" sldId="269"/>
            <ac:picMk id="2050" creationId="{7FB6E5CA-554E-1F1E-50D4-DBCE16EB00B6}"/>
          </ac:picMkLst>
        </pc:picChg>
      </pc:sldChg>
      <pc:sldChg chg="addSp delSp modSp new mod">
        <pc:chgData name="Yusuf Ahmed" userId="278eefcc-6d86-4446-9082-31f6cfa36d45" providerId="ADAL" clId="{F3E3FC0E-E808-4385-9A3A-9F9FD576E8DC}" dt="2024-08-13T23:33:00.062" v="1461" actId="1076"/>
        <pc:sldMkLst>
          <pc:docMk/>
          <pc:sldMk cId="4185634114" sldId="270"/>
        </pc:sldMkLst>
        <pc:spChg chg="del">
          <ac:chgData name="Yusuf Ahmed" userId="278eefcc-6d86-4446-9082-31f6cfa36d45" providerId="ADAL" clId="{F3E3FC0E-E808-4385-9A3A-9F9FD576E8DC}" dt="2024-08-13T23:27:56.595" v="1451" actId="478"/>
          <ac:spMkLst>
            <pc:docMk/>
            <pc:sldMk cId="4185634114" sldId="270"/>
            <ac:spMk id="2" creationId="{6EBA1064-C21A-B01B-DE55-1D1B60FBCCFD}"/>
          </ac:spMkLst>
        </pc:spChg>
        <pc:spChg chg="del">
          <ac:chgData name="Yusuf Ahmed" userId="278eefcc-6d86-4446-9082-31f6cfa36d45" providerId="ADAL" clId="{F3E3FC0E-E808-4385-9A3A-9F9FD576E8DC}" dt="2024-08-13T23:28:00.487" v="1453" actId="478"/>
          <ac:spMkLst>
            <pc:docMk/>
            <pc:sldMk cId="4185634114" sldId="270"/>
            <ac:spMk id="3" creationId="{A98A89E1-6067-8152-C6CF-71452AEAC3E0}"/>
          </ac:spMkLst>
        </pc:spChg>
        <pc:picChg chg="add mod">
          <ac:chgData name="Yusuf Ahmed" userId="278eefcc-6d86-4446-9082-31f6cfa36d45" providerId="ADAL" clId="{F3E3FC0E-E808-4385-9A3A-9F9FD576E8DC}" dt="2024-08-13T23:32:58.929" v="1460" actId="1076"/>
          <ac:picMkLst>
            <pc:docMk/>
            <pc:sldMk cId="4185634114" sldId="270"/>
            <ac:picMk id="3074" creationId="{6A2D69BB-4A31-AF23-49A5-F5F1C3B638BD}"/>
          </ac:picMkLst>
        </pc:picChg>
        <pc:picChg chg="add mod">
          <ac:chgData name="Yusuf Ahmed" userId="278eefcc-6d86-4446-9082-31f6cfa36d45" providerId="ADAL" clId="{F3E3FC0E-E808-4385-9A3A-9F9FD576E8DC}" dt="2024-08-13T23:33:00.062" v="1461" actId="1076"/>
          <ac:picMkLst>
            <pc:docMk/>
            <pc:sldMk cId="4185634114" sldId="270"/>
            <ac:picMk id="3076" creationId="{1BE9B6BC-6966-C780-B214-39C873B52E35}"/>
          </ac:picMkLst>
        </pc:picChg>
      </pc:sldChg>
      <pc:sldChg chg="addSp delSp modSp new mod">
        <pc:chgData name="Yusuf Ahmed" userId="278eefcc-6d86-4446-9082-31f6cfa36d45" providerId="ADAL" clId="{F3E3FC0E-E808-4385-9A3A-9F9FD576E8DC}" dt="2024-08-18T14:13:12.703" v="13655" actId="14100"/>
        <pc:sldMkLst>
          <pc:docMk/>
          <pc:sldMk cId="3467542198" sldId="271"/>
        </pc:sldMkLst>
        <pc:spChg chg="del mod">
          <ac:chgData name="Yusuf Ahmed" userId="278eefcc-6d86-4446-9082-31f6cfa36d45" providerId="ADAL" clId="{F3E3FC0E-E808-4385-9A3A-9F9FD576E8DC}" dt="2024-08-16T01:28:26.143" v="4829" actId="478"/>
          <ac:spMkLst>
            <pc:docMk/>
            <pc:sldMk cId="3467542198" sldId="271"/>
            <ac:spMk id="2" creationId="{2083C0A6-FF67-1BFE-C13B-3C324ECFB7E4}"/>
          </ac:spMkLst>
        </pc:spChg>
        <pc:spChg chg="del">
          <ac:chgData name="Yusuf Ahmed" userId="278eefcc-6d86-4446-9082-31f6cfa36d45" providerId="ADAL" clId="{F3E3FC0E-E808-4385-9A3A-9F9FD576E8DC}" dt="2024-08-16T01:28:21.378" v="4828" actId="478"/>
          <ac:spMkLst>
            <pc:docMk/>
            <pc:sldMk cId="3467542198" sldId="271"/>
            <ac:spMk id="3" creationId="{859DB938-31F0-1CCC-A1AD-E5B6EF3ECB68}"/>
          </ac:spMkLst>
        </pc:spChg>
        <pc:spChg chg="add del mod">
          <ac:chgData name="Yusuf Ahmed" userId="278eefcc-6d86-4446-9082-31f6cfa36d45" providerId="ADAL" clId="{F3E3FC0E-E808-4385-9A3A-9F9FD576E8DC}" dt="2024-08-16T01:28:27.996" v="4830" actId="478"/>
          <ac:spMkLst>
            <pc:docMk/>
            <pc:sldMk cId="3467542198" sldId="271"/>
            <ac:spMk id="5" creationId="{25A24B38-13F7-1B84-ADEB-ADF967A653C1}"/>
          </ac:spMkLst>
        </pc:spChg>
        <pc:spChg chg="add del">
          <ac:chgData name="Yusuf Ahmed" userId="278eefcc-6d86-4446-9082-31f6cfa36d45" providerId="ADAL" clId="{F3E3FC0E-E808-4385-9A3A-9F9FD576E8DC}" dt="2024-08-13T23:46:48.386" v="1558" actId="22"/>
          <ac:spMkLst>
            <pc:docMk/>
            <pc:sldMk cId="3467542198" sldId="271"/>
            <ac:spMk id="5" creationId="{907CFFB0-C446-0B24-F5A6-5CD85EE5C172}"/>
          </ac:spMkLst>
        </pc:spChg>
        <pc:spChg chg="add del mod">
          <ac:chgData name="Yusuf Ahmed" userId="278eefcc-6d86-4446-9082-31f6cfa36d45" providerId="ADAL" clId="{F3E3FC0E-E808-4385-9A3A-9F9FD576E8DC}" dt="2024-08-16T01:32:41.868" v="4881" actId="478"/>
          <ac:spMkLst>
            <pc:docMk/>
            <pc:sldMk cId="3467542198" sldId="271"/>
            <ac:spMk id="6" creationId="{00A628CB-AE97-D1E4-AC8B-707313DA3559}"/>
          </ac:spMkLst>
        </pc:spChg>
        <pc:spChg chg="add mod">
          <ac:chgData name="Yusuf Ahmed" userId="278eefcc-6d86-4446-9082-31f6cfa36d45" providerId="ADAL" clId="{F3E3FC0E-E808-4385-9A3A-9F9FD576E8DC}" dt="2024-08-17T20:07:56.947" v="8177" actId="1076"/>
          <ac:spMkLst>
            <pc:docMk/>
            <pc:sldMk cId="3467542198" sldId="271"/>
            <ac:spMk id="7" creationId="{DE43BD7F-7A03-332B-4F4B-FC6A64A53487}"/>
          </ac:spMkLst>
        </pc:spChg>
        <pc:picChg chg="add mod">
          <ac:chgData name="Yusuf Ahmed" userId="278eefcc-6d86-4446-9082-31f6cfa36d45" providerId="ADAL" clId="{F3E3FC0E-E808-4385-9A3A-9F9FD576E8DC}" dt="2024-08-16T01:31:58.103" v="4869" actId="14100"/>
          <ac:picMkLst>
            <pc:docMk/>
            <pc:sldMk cId="3467542198" sldId="271"/>
            <ac:picMk id="3074" creationId="{4AAE830F-B2EB-7878-AE58-EFADFB923003}"/>
          </ac:picMkLst>
        </pc:picChg>
        <pc:picChg chg="add mod">
          <ac:chgData name="Yusuf Ahmed" userId="278eefcc-6d86-4446-9082-31f6cfa36d45" providerId="ADAL" clId="{F3E3FC0E-E808-4385-9A3A-9F9FD576E8DC}" dt="2024-08-18T14:13:12.703" v="13655" actId="14100"/>
          <ac:picMkLst>
            <pc:docMk/>
            <pc:sldMk cId="3467542198" sldId="271"/>
            <ac:picMk id="3076" creationId="{154A39C7-1173-694F-A49F-FE402E3FDE11}"/>
          </ac:picMkLst>
        </pc:picChg>
        <pc:picChg chg="add mod">
          <ac:chgData name="Yusuf Ahmed" userId="278eefcc-6d86-4446-9082-31f6cfa36d45" providerId="ADAL" clId="{F3E3FC0E-E808-4385-9A3A-9F9FD576E8DC}" dt="2024-08-18T14:12:38.355" v="13648" actId="1076"/>
          <ac:picMkLst>
            <pc:docMk/>
            <pc:sldMk cId="3467542198" sldId="271"/>
            <ac:picMk id="3078" creationId="{8EBB5F83-4F42-9C2A-BB10-8344D4AC17AB}"/>
          </ac:picMkLst>
        </pc:picChg>
        <pc:picChg chg="add mod">
          <ac:chgData name="Yusuf Ahmed" userId="278eefcc-6d86-4446-9082-31f6cfa36d45" providerId="ADAL" clId="{F3E3FC0E-E808-4385-9A3A-9F9FD576E8DC}" dt="2024-08-18T14:12:44.953" v="13650" actId="1076"/>
          <ac:picMkLst>
            <pc:docMk/>
            <pc:sldMk cId="3467542198" sldId="271"/>
            <ac:picMk id="3080" creationId="{B4D08BD1-ED33-D073-118B-1F12078128B2}"/>
          </ac:picMkLst>
        </pc:picChg>
        <pc:picChg chg="add mod">
          <ac:chgData name="Yusuf Ahmed" userId="278eefcc-6d86-4446-9082-31f6cfa36d45" providerId="ADAL" clId="{F3E3FC0E-E808-4385-9A3A-9F9FD576E8DC}" dt="2024-08-18T14:12:55.588" v="13652" actId="1076"/>
          <ac:picMkLst>
            <pc:docMk/>
            <pc:sldMk cId="3467542198" sldId="271"/>
            <ac:picMk id="3082" creationId="{56EEF62F-46B6-7A10-E500-53CBCA315B6F}"/>
          </ac:picMkLst>
        </pc:picChg>
      </pc:sldChg>
      <pc:sldChg chg="addSp delSp modSp add mod setBg modNotesTx">
        <pc:chgData name="Yusuf Ahmed" userId="278eefcc-6d86-4446-9082-31f6cfa36d45" providerId="ADAL" clId="{F3E3FC0E-E808-4385-9A3A-9F9FD576E8DC}" dt="2024-08-18T13:07:38.329" v="12698" actId="14100"/>
        <pc:sldMkLst>
          <pc:docMk/>
          <pc:sldMk cId="1381769754" sldId="272"/>
        </pc:sldMkLst>
        <pc:spChg chg="del mod">
          <ac:chgData name="Yusuf Ahmed" userId="278eefcc-6d86-4446-9082-31f6cfa36d45" providerId="ADAL" clId="{F3E3FC0E-E808-4385-9A3A-9F9FD576E8DC}" dt="2024-08-17T22:24:05.080" v="9178" actId="478"/>
          <ac:spMkLst>
            <pc:docMk/>
            <pc:sldMk cId="1381769754" sldId="272"/>
            <ac:spMk id="2" creationId="{EA4D1453-9CAD-1587-81FD-6A4031DD6A8D}"/>
          </ac:spMkLst>
        </pc:spChg>
        <pc:spChg chg="add del mod">
          <ac:chgData name="Yusuf Ahmed" userId="278eefcc-6d86-4446-9082-31f6cfa36d45" providerId="ADAL" clId="{F3E3FC0E-E808-4385-9A3A-9F9FD576E8DC}" dt="2024-08-17T22:24:03.214" v="9177" actId="478"/>
          <ac:spMkLst>
            <pc:docMk/>
            <pc:sldMk cId="1381769754" sldId="272"/>
            <ac:spMk id="3" creationId="{9B70F527-D09F-3160-1033-061DC8784928}"/>
          </ac:spMkLst>
        </pc:spChg>
        <pc:spChg chg="add del mod">
          <ac:chgData name="Yusuf Ahmed" userId="278eefcc-6d86-4446-9082-31f6cfa36d45" providerId="ADAL" clId="{F3E3FC0E-E808-4385-9A3A-9F9FD576E8DC}" dt="2024-08-17T22:24:07.635" v="9180" actId="478"/>
          <ac:spMkLst>
            <pc:docMk/>
            <pc:sldMk cId="1381769754" sldId="272"/>
            <ac:spMk id="6" creationId="{44F44D22-E50C-2969-60A3-AB0F20CEF44D}"/>
          </ac:spMkLst>
        </pc:spChg>
        <pc:spChg chg="add mod">
          <ac:chgData name="Yusuf Ahmed" userId="278eefcc-6d86-4446-9082-31f6cfa36d45" providerId="ADAL" clId="{F3E3FC0E-E808-4385-9A3A-9F9FD576E8DC}" dt="2024-08-17T22:24:05.426" v="9179"/>
          <ac:spMkLst>
            <pc:docMk/>
            <pc:sldMk cId="1381769754" sldId="272"/>
            <ac:spMk id="7" creationId="{7A3E2C8D-B46A-598F-CC79-BF84C0214C00}"/>
          </ac:spMkLst>
        </pc:spChg>
        <pc:spChg chg="add mod">
          <ac:chgData name="Yusuf Ahmed" userId="278eefcc-6d86-4446-9082-31f6cfa36d45" providerId="ADAL" clId="{F3E3FC0E-E808-4385-9A3A-9F9FD576E8DC}" dt="2024-08-17T22:25:48.637" v="9234" actId="1076"/>
          <ac:spMkLst>
            <pc:docMk/>
            <pc:sldMk cId="1381769754" sldId="272"/>
            <ac:spMk id="8" creationId="{346C866D-BFD7-3C0F-97EF-A80144704A5C}"/>
          </ac:spMkLst>
        </pc:spChg>
        <pc:picChg chg="add mod">
          <ac:chgData name="Yusuf Ahmed" userId="278eefcc-6d86-4446-9082-31f6cfa36d45" providerId="ADAL" clId="{F3E3FC0E-E808-4385-9A3A-9F9FD576E8DC}" dt="2024-08-18T13:07:38.329" v="12698" actId="14100"/>
          <ac:picMkLst>
            <pc:docMk/>
            <pc:sldMk cId="1381769754" sldId="272"/>
            <ac:picMk id="4" creationId="{AE5B7F8E-1FAC-3426-3EDD-35B4FFDF7FD9}"/>
          </ac:picMkLst>
        </pc:picChg>
        <pc:picChg chg="del">
          <ac:chgData name="Yusuf Ahmed" userId="278eefcc-6d86-4446-9082-31f6cfa36d45" providerId="ADAL" clId="{F3E3FC0E-E808-4385-9A3A-9F9FD576E8DC}" dt="2024-08-15T15:01:23.465" v="1734" actId="478"/>
          <ac:picMkLst>
            <pc:docMk/>
            <pc:sldMk cId="1381769754" sldId="272"/>
            <ac:picMk id="5" creationId="{87C2A405-6676-AF70-D4E8-36E5BCD99E51}"/>
          </ac:picMkLst>
        </pc:picChg>
        <pc:picChg chg="del">
          <ac:chgData name="Yusuf Ahmed" userId="278eefcc-6d86-4446-9082-31f6cfa36d45" providerId="ADAL" clId="{F3E3FC0E-E808-4385-9A3A-9F9FD576E8DC}" dt="2024-08-15T15:01:24.499" v="1736" actId="478"/>
          <ac:picMkLst>
            <pc:docMk/>
            <pc:sldMk cId="1381769754" sldId="272"/>
            <ac:picMk id="7" creationId="{CD0277C9-20CE-C65A-D747-6DB410B5950F}"/>
          </ac:picMkLst>
        </pc:picChg>
        <pc:picChg chg="add mod">
          <ac:chgData name="Yusuf Ahmed" userId="278eefcc-6d86-4446-9082-31f6cfa36d45" providerId="ADAL" clId="{F3E3FC0E-E808-4385-9A3A-9F9FD576E8DC}" dt="2024-08-17T22:25:53.857" v="9236" actId="1076"/>
          <ac:picMkLst>
            <pc:docMk/>
            <pc:sldMk cId="1381769754" sldId="272"/>
            <ac:picMk id="2050" creationId="{AB11B81B-3241-05E0-87E3-45ECACD59600}"/>
          </ac:picMkLst>
        </pc:picChg>
      </pc:sldChg>
      <pc:sldChg chg="add del setBg">
        <pc:chgData name="Yusuf Ahmed" userId="278eefcc-6d86-4446-9082-31f6cfa36d45" providerId="ADAL" clId="{F3E3FC0E-E808-4385-9A3A-9F9FD576E8DC}" dt="2024-08-15T16:16:26.759" v="1781"/>
        <pc:sldMkLst>
          <pc:docMk/>
          <pc:sldMk cId="22666950" sldId="273"/>
        </pc:sldMkLst>
      </pc:sldChg>
      <pc:sldChg chg="addSp delSp modSp new mod setBg">
        <pc:chgData name="Yusuf Ahmed" userId="278eefcc-6d86-4446-9082-31f6cfa36d45" providerId="ADAL" clId="{F3E3FC0E-E808-4385-9A3A-9F9FD576E8DC}" dt="2024-08-18T02:22:33.635" v="12065" actId="14100"/>
        <pc:sldMkLst>
          <pc:docMk/>
          <pc:sldMk cId="1327011327" sldId="273"/>
        </pc:sldMkLst>
        <pc:spChg chg="del mod">
          <ac:chgData name="Yusuf Ahmed" userId="278eefcc-6d86-4446-9082-31f6cfa36d45" providerId="ADAL" clId="{F3E3FC0E-E808-4385-9A3A-9F9FD576E8DC}" dt="2024-08-18T02:18:13.833" v="12030" actId="478"/>
          <ac:spMkLst>
            <pc:docMk/>
            <pc:sldMk cId="1327011327" sldId="273"/>
            <ac:spMk id="2" creationId="{4E37EFEA-0288-A995-5174-E8C3761B44F6}"/>
          </ac:spMkLst>
        </pc:spChg>
        <pc:spChg chg="del mod">
          <ac:chgData name="Yusuf Ahmed" userId="278eefcc-6d86-4446-9082-31f6cfa36d45" providerId="ADAL" clId="{F3E3FC0E-E808-4385-9A3A-9F9FD576E8DC}" dt="2024-08-18T02:06:33.998" v="11917" actId="478"/>
          <ac:spMkLst>
            <pc:docMk/>
            <pc:sldMk cId="1327011327" sldId="273"/>
            <ac:spMk id="3" creationId="{423AEC45-DAF5-C4BA-C5DC-894A215783DB}"/>
          </ac:spMkLst>
        </pc:spChg>
        <pc:spChg chg="add del mod">
          <ac:chgData name="Yusuf Ahmed" userId="278eefcc-6d86-4446-9082-31f6cfa36d45" providerId="ADAL" clId="{F3E3FC0E-E808-4385-9A3A-9F9FD576E8DC}" dt="2024-08-18T02:06:35.215" v="11918" actId="478"/>
          <ac:spMkLst>
            <pc:docMk/>
            <pc:sldMk cId="1327011327" sldId="273"/>
            <ac:spMk id="5" creationId="{3FC671FD-3F57-064D-00D4-4D9C0976626A}"/>
          </ac:spMkLst>
        </pc:spChg>
        <pc:spChg chg="add del mod">
          <ac:chgData name="Yusuf Ahmed" userId="278eefcc-6d86-4446-9082-31f6cfa36d45" providerId="ADAL" clId="{F3E3FC0E-E808-4385-9A3A-9F9FD576E8DC}" dt="2024-08-18T02:09:56.316" v="11974" actId="478"/>
          <ac:spMkLst>
            <pc:docMk/>
            <pc:sldMk cId="1327011327" sldId="273"/>
            <ac:spMk id="6" creationId="{7CC89189-2D38-3F70-6C66-DD6465E04762}"/>
          </ac:spMkLst>
        </pc:spChg>
        <pc:spChg chg="add mod">
          <ac:chgData name="Yusuf Ahmed" userId="278eefcc-6d86-4446-9082-31f6cfa36d45" providerId="ADAL" clId="{F3E3FC0E-E808-4385-9A3A-9F9FD576E8DC}" dt="2024-08-18T02:22:16.866" v="12061" actId="1076"/>
          <ac:spMkLst>
            <pc:docMk/>
            <pc:sldMk cId="1327011327" sldId="273"/>
            <ac:spMk id="11" creationId="{3A18E2AD-3D08-75A2-B518-73B8F5EFF416}"/>
          </ac:spMkLst>
        </pc:spChg>
        <pc:spChg chg="add del mod">
          <ac:chgData name="Yusuf Ahmed" userId="278eefcc-6d86-4446-9082-31f6cfa36d45" providerId="ADAL" clId="{F3E3FC0E-E808-4385-9A3A-9F9FD576E8DC}" dt="2024-08-18T02:18:15.450" v="12031" actId="478"/>
          <ac:spMkLst>
            <pc:docMk/>
            <pc:sldMk cId="1327011327" sldId="273"/>
            <ac:spMk id="13" creationId="{85E33D43-FC92-1F77-6572-CE2551F4BA34}"/>
          </ac:spMkLst>
        </pc:spChg>
        <pc:picChg chg="add del mod">
          <ac:chgData name="Yusuf Ahmed" userId="278eefcc-6d86-4446-9082-31f6cfa36d45" providerId="ADAL" clId="{F3E3FC0E-E808-4385-9A3A-9F9FD576E8DC}" dt="2024-08-18T02:17:28.782" v="12018" actId="478"/>
          <ac:picMkLst>
            <pc:docMk/>
            <pc:sldMk cId="1327011327" sldId="273"/>
            <ac:picMk id="8" creationId="{086E9832-6DBD-D7BC-8AFB-99C503EC3E42}"/>
          </ac:picMkLst>
        </pc:picChg>
        <pc:picChg chg="add del mod">
          <ac:chgData name="Yusuf Ahmed" userId="278eefcc-6d86-4446-9082-31f6cfa36d45" providerId="ADAL" clId="{F3E3FC0E-E808-4385-9A3A-9F9FD576E8DC}" dt="2024-08-18T02:22:33.635" v="12065" actId="14100"/>
          <ac:picMkLst>
            <pc:docMk/>
            <pc:sldMk cId="1327011327" sldId="273"/>
            <ac:picMk id="10" creationId="{467DFC30-FC1F-9674-4E18-4C668D072188}"/>
          </ac:picMkLst>
        </pc:picChg>
        <pc:picChg chg="add del mod">
          <ac:chgData name="Yusuf Ahmed" userId="278eefcc-6d86-4446-9082-31f6cfa36d45" providerId="ADAL" clId="{F3E3FC0E-E808-4385-9A3A-9F9FD576E8DC}" dt="2024-08-18T02:14:20.134" v="12006" actId="478"/>
          <ac:picMkLst>
            <pc:docMk/>
            <pc:sldMk cId="1327011327" sldId="273"/>
            <ac:picMk id="2050" creationId="{F02FBF46-25B3-B3EF-54B2-D9BEC8E4C38E}"/>
          </ac:picMkLst>
        </pc:picChg>
      </pc:sldChg>
      <pc:sldChg chg="addSp delSp modSp add mod ord setBg modNotesTx">
        <pc:chgData name="Yusuf Ahmed" userId="278eefcc-6d86-4446-9082-31f6cfa36d45" providerId="ADAL" clId="{F3E3FC0E-E808-4385-9A3A-9F9FD576E8DC}" dt="2024-08-19T02:26:21.986" v="20173"/>
        <pc:sldMkLst>
          <pc:docMk/>
          <pc:sldMk cId="4267764084" sldId="274"/>
        </pc:sldMkLst>
        <pc:spChg chg="del mod">
          <ac:chgData name="Yusuf Ahmed" userId="278eefcc-6d86-4446-9082-31f6cfa36d45" providerId="ADAL" clId="{F3E3FC0E-E808-4385-9A3A-9F9FD576E8DC}" dt="2024-08-17T22:23:55.475" v="9173" actId="478"/>
          <ac:spMkLst>
            <pc:docMk/>
            <pc:sldMk cId="4267764084" sldId="274"/>
            <ac:spMk id="2" creationId="{EA4D1453-9CAD-1587-81FD-6A4031DD6A8D}"/>
          </ac:spMkLst>
        </pc:spChg>
        <pc:spChg chg="add del mod">
          <ac:chgData name="Yusuf Ahmed" userId="278eefcc-6d86-4446-9082-31f6cfa36d45" providerId="ADAL" clId="{F3E3FC0E-E808-4385-9A3A-9F9FD576E8DC}" dt="2024-08-17T22:23:58.054" v="9175" actId="478"/>
          <ac:spMkLst>
            <pc:docMk/>
            <pc:sldMk cId="4267764084" sldId="274"/>
            <ac:spMk id="6" creationId="{A7064472-A995-0F92-7025-198D44A1B77F}"/>
          </ac:spMkLst>
        </pc:spChg>
        <pc:spChg chg="add mod">
          <ac:chgData name="Yusuf Ahmed" userId="278eefcc-6d86-4446-9082-31f6cfa36d45" providerId="ADAL" clId="{F3E3FC0E-E808-4385-9A3A-9F9FD576E8DC}" dt="2024-08-17T22:23:55.796" v="9174"/>
          <ac:spMkLst>
            <pc:docMk/>
            <pc:sldMk cId="4267764084" sldId="274"/>
            <ac:spMk id="7" creationId="{72002F22-0806-5390-99CA-DC6DCC3B4555}"/>
          </ac:spMkLst>
        </pc:spChg>
        <pc:spChg chg="add mod">
          <ac:chgData name="Yusuf Ahmed" userId="278eefcc-6d86-4446-9082-31f6cfa36d45" providerId="ADAL" clId="{F3E3FC0E-E808-4385-9A3A-9F9FD576E8DC}" dt="2024-08-17T22:25:24.718" v="9223" actId="20577"/>
          <ac:spMkLst>
            <pc:docMk/>
            <pc:sldMk cId="4267764084" sldId="274"/>
            <ac:spMk id="8" creationId="{982016F8-2BFC-D987-D01D-602DBAF576B9}"/>
          </ac:spMkLst>
        </pc:spChg>
        <pc:picChg chg="add mod">
          <ac:chgData name="Yusuf Ahmed" userId="278eefcc-6d86-4446-9082-31f6cfa36d45" providerId="ADAL" clId="{F3E3FC0E-E808-4385-9A3A-9F9FD576E8DC}" dt="2024-08-15T17:51:18.380" v="1903" actId="1076"/>
          <ac:picMkLst>
            <pc:docMk/>
            <pc:sldMk cId="4267764084" sldId="274"/>
            <ac:picMk id="3" creationId="{54C755AD-7716-5362-4DB2-39B711A07B51}"/>
          </ac:picMkLst>
        </pc:picChg>
        <pc:picChg chg="mod">
          <ac:chgData name="Yusuf Ahmed" userId="278eefcc-6d86-4446-9082-31f6cfa36d45" providerId="ADAL" clId="{F3E3FC0E-E808-4385-9A3A-9F9FD576E8DC}" dt="2024-08-15T17:51:16.628" v="1902" actId="1076"/>
          <ac:picMkLst>
            <pc:docMk/>
            <pc:sldMk cId="4267764084" sldId="274"/>
            <ac:picMk id="4" creationId="{8B5FDA96-FDE2-61FB-26E4-4C9BF63E3460}"/>
          </ac:picMkLst>
        </pc:picChg>
        <pc:picChg chg="del">
          <ac:chgData name="Yusuf Ahmed" userId="278eefcc-6d86-4446-9082-31f6cfa36d45" providerId="ADAL" clId="{F3E3FC0E-E808-4385-9A3A-9F9FD576E8DC}" dt="2024-08-15T17:50:11.213" v="1884" actId="478"/>
          <ac:picMkLst>
            <pc:docMk/>
            <pc:sldMk cId="4267764084" sldId="274"/>
            <ac:picMk id="5" creationId="{87C2A405-6676-AF70-D4E8-36E5BCD99E51}"/>
          </ac:picMkLst>
        </pc:picChg>
        <pc:picChg chg="del">
          <ac:chgData name="Yusuf Ahmed" userId="278eefcc-6d86-4446-9082-31f6cfa36d45" providerId="ADAL" clId="{F3E3FC0E-E808-4385-9A3A-9F9FD576E8DC}" dt="2024-08-15T17:50:11.547" v="1885" actId="478"/>
          <ac:picMkLst>
            <pc:docMk/>
            <pc:sldMk cId="4267764084" sldId="274"/>
            <ac:picMk id="7" creationId="{CD0277C9-20CE-C65A-D747-6DB410B5950F}"/>
          </ac:picMkLst>
        </pc:picChg>
      </pc:sldChg>
      <pc:sldChg chg="addSp delSp modSp add mod ord modAnim modNotesTx">
        <pc:chgData name="Yusuf Ahmed" userId="278eefcc-6d86-4446-9082-31f6cfa36d45" providerId="ADAL" clId="{F3E3FC0E-E808-4385-9A3A-9F9FD576E8DC}" dt="2024-08-19T00:45:57.225" v="19848"/>
        <pc:sldMkLst>
          <pc:docMk/>
          <pc:sldMk cId="2318364680" sldId="275"/>
        </pc:sldMkLst>
        <pc:spChg chg="mod">
          <ac:chgData name="Yusuf Ahmed" userId="278eefcc-6d86-4446-9082-31f6cfa36d45" providerId="ADAL" clId="{F3E3FC0E-E808-4385-9A3A-9F9FD576E8DC}" dt="2024-08-15T23:14:02.932" v="4140" actId="113"/>
          <ac:spMkLst>
            <pc:docMk/>
            <pc:sldMk cId="2318364680" sldId="275"/>
            <ac:spMk id="2" creationId="{3E2F29D4-ECE9-DAC5-3950-A52B3228627C}"/>
          </ac:spMkLst>
        </pc:spChg>
        <pc:spChg chg="add del mod">
          <ac:chgData name="Yusuf Ahmed" userId="278eefcc-6d86-4446-9082-31f6cfa36d45" providerId="ADAL" clId="{F3E3FC0E-E808-4385-9A3A-9F9FD576E8DC}" dt="2024-08-18T12:27:28.391" v="12378" actId="478"/>
          <ac:spMkLst>
            <pc:docMk/>
            <pc:sldMk cId="2318364680" sldId="275"/>
            <ac:spMk id="3" creationId="{DB05A5AE-574A-7DFB-DB96-ADAF669B9F69}"/>
          </ac:spMkLst>
        </pc:spChg>
        <pc:spChg chg="add mod">
          <ac:chgData name="Yusuf Ahmed" userId="278eefcc-6d86-4446-9082-31f6cfa36d45" providerId="ADAL" clId="{F3E3FC0E-E808-4385-9A3A-9F9FD576E8DC}" dt="2024-08-18T15:51:09.816" v="16528" actId="1076"/>
          <ac:spMkLst>
            <pc:docMk/>
            <pc:sldMk cId="2318364680" sldId="275"/>
            <ac:spMk id="4" creationId="{9EFAE5BC-A453-4ABC-53BE-BC97B33D698B}"/>
          </ac:spMkLst>
        </pc:spChg>
        <pc:spChg chg="add mod">
          <ac:chgData name="Yusuf Ahmed" userId="278eefcc-6d86-4446-9082-31f6cfa36d45" providerId="ADAL" clId="{F3E3FC0E-E808-4385-9A3A-9F9FD576E8DC}" dt="2024-08-18T21:16:39.316" v="19354" actId="1076"/>
          <ac:spMkLst>
            <pc:docMk/>
            <pc:sldMk cId="2318364680" sldId="275"/>
            <ac:spMk id="5" creationId="{97D3BAEC-F72F-DD67-E0B3-6D49CD0DFEC0}"/>
          </ac:spMkLst>
        </pc:spChg>
        <pc:spChg chg="del mod">
          <ac:chgData name="Yusuf Ahmed" userId="278eefcc-6d86-4446-9082-31f6cfa36d45" providerId="ADAL" clId="{F3E3FC0E-E808-4385-9A3A-9F9FD576E8DC}" dt="2024-08-18T15:51:02.897" v="16525" actId="478"/>
          <ac:spMkLst>
            <pc:docMk/>
            <pc:sldMk cId="2318364680" sldId="275"/>
            <ac:spMk id="7" creationId="{39AD7A6C-49D2-260A-82D0-7E742BC29C27}"/>
          </ac:spMkLst>
        </pc:spChg>
        <pc:spChg chg="del">
          <ac:chgData name="Yusuf Ahmed" userId="278eefcc-6d86-4446-9082-31f6cfa36d45" providerId="ADAL" clId="{F3E3FC0E-E808-4385-9A3A-9F9FD576E8DC}" dt="2024-08-15T23:14:19.181" v="4152" actId="478"/>
          <ac:spMkLst>
            <pc:docMk/>
            <pc:sldMk cId="2318364680" sldId="275"/>
            <ac:spMk id="8" creationId="{1769BA3D-C629-0650-E11C-DC80DCA0DB96}"/>
          </ac:spMkLst>
        </pc:spChg>
        <pc:spChg chg="add del mod">
          <ac:chgData name="Yusuf Ahmed" userId="278eefcc-6d86-4446-9082-31f6cfa36d45" providerId="ADAL" clId="{F3E3FC0E-E808-4385-9A3A-9F9FD576E8DC}" dt="2024-08-18T16:19:25.001" v="16639" actId="478"/>
          <ac:spMkLst>
            <pc:docMk/>
            <pc:sldMk cId="2318364680" sldId="275"/>
            <ac:spMk id="8" creationId="{43391D2F-BF42-9322-3089-CC75E9EF9301}"/>
          </ac:spMkLst>
        </pc:spChg>
        <pc:spChg chg="add del mod">
          <ac:chgData name="Yusuf Ahmed" userId="278eefcc-6d86-4446-9082-31f6cfa36d45" providerId="ADAL" clId="{F3E3FC0E-E808-4385-9A3A-9F9FD576E8DC}" dt="2024-08-18T16:19:25.393" v="16640" actId="478"/>
          <ac:spMkLst>
            <pc:docMk/>
            <pc:sldMk cId="2318364680" sldId="275"/>
            <ac:spMk id="10" creationId="{168D067F-D7AE-1754-B37C-07002900AB60}"/>
          </ac:spMkLst>
        </pc:spChg>
        <pc:spChg chg="del mod">
          <ac:chgData name="Yusuf Ahmed" userId="278eefcc-6d86-4446-9082-31f6cfa36d45" providerId="ADAL" clId="{F3E3FC0E-E808-4385-9A3A-9F9FD576E8DC}" dt="2024-08-15T23:14:10.891" v="4148" actId="478"/>
          <ac:spMkLst>
            <pc:docMk/>
            <pc:sldMk cId="2318364680" sldId="275"/>
            <ac:spMk id="10" creationId="{265E5482-52E9-14A9-9504-6D1313BEFB59}"/>
          </ac:spMkLst>
        </pc:spChg>
        <pc:spChg chg="mod">
          <ac:chgData name="Yusuf Ahmed" userId="278eefcc-6d86-4446-9082-31f6cfa36d45" providerId="ADAL" clId="{F3E3FC0E-E808-4385-9A3A-9F9FD576E8DC}" dt="2024-08-18T16:20:46.217" v="16670" actId="20577"/>
          <ac:spMkLst>
            <pc:docMk/>
            <pc:sldMk cId="2318364680" sldId="275"/>
            <ac:spMk id="11" creationId="{E914CBB7-5053-19C1-9F96-01CAD6EC9E56}"/>
          </ac:spMkLst>
        </pc:spChg>
        <pc:spChg chg="add mod">
          <ac:chgData name="Yusuf Ahmed" userId="278eefcc-6d86-4446-9082-31f6cfa36d45" providerId="ADAL" clId="{F3E3FC0E-E808-4385-9A3A-9F9FD576E8DC}" dt="2024-08-18T16:20:28.252" v="16663" actId="1076"/>
          <ac:spMkLst>
            <pc:docMk/>
            <pc:sldMk cId="2318364680" sldId="275"/>
            <ac:spMk id="12" creationId="{58B3F9EE-58DB-731B-58F8-2248265EA8F6}"/>
          </ac:spMkLst>
        </pc:spChg>
        <pc:spChg chg="del">
          <ac:chgData name="Yusuf Ahmed" userId="278eefcc-6d86-4446-9082-31f6cfa36d45" providerId="ADAL" clId="{F3E3FC0E-E808-4385-9A3A-9F9FD576E8DC}" dt="2024-08-15T23:14:05.999" v="4143" actId="478"/>
          <ac:spMkLst>
            <pc:docMk/>
            <pc:sldMk cId="2318364680" sldId="275"/>
            <ac:spMk id="12" creationId="{BE1F840B-5F11-E0CE-9C4C-75B48A2F65A0}"/>
          </ac:spMkLst>
        </pc:spChg>
        <pc:spChg chg="mod">
          <ac:chgData name="Yusuf Ahmed" userId="278eefcc-6d86-4446-9082-31f6cfa36d45" providerId="ADAL" clId="{F3E3FC0E-E808-4385-9A3A-9F9FD576E8DC}" dt="2024-08-18T19:47:27.888" v="18263" actId="1582"/>
          <ac:spMkLst>
            <pc:docMk/>
            <pc:sldMk cId="2318364680" sldId="275"/>
            <ac:spMk id="13" creationId="{52583870-94F8-551F-D47F-22C6DD9D39B2}"/>
          </ac:spMkLst>
        </pc:spChg>
        <pc:spChg chg="add mod">
          <ac:chgData name="Yusuf Ahmed" userId="278eefcc-6d86-4446-9082-31f6cfa36d45" providerId="ADAL" clId="{F3E3FC0E-E808-4385-9A3A-9F9FD576E8DC}" dt="2024-08-18T16:20:27.052" v="16662" actId="1076"/>
          <ac:spMkLst>
            <pc:docMk/>
            <pc:sldMk cId="2318364680" sldId="275"/>
            <ac:spMk id="14" creationId="{2C403310-9933-9422-467F-843CDEE71D9D}"/>
          </ac:spMkLst>
        </pc:spChg>
        <pc:spChg chg="mod">
          <ac:chgData name="Yusuf Ahmed" userId="278eefcc-6d86-4446-9082-31f6cfa36d45" providerId="ADAL" clId="{F3E3FC0E-E808-4385-9A3A-9F9FD576E8DC}" dt="2024-08-18T16:19:40.252" v="16643" actId="14100"/>
          <ac:spMkLst>
            <pc:docMk/>
            <pc:sldMk cId="2318364680" sldId="275"/>
            <ac:spMk id="16" creationId="{CD8C38A8-045D-5EEB-2539-C4BF09571BD8}"/>
          </ac:spMkLst>
        </pc:spChg>
        <pc:spChg chg="del mod">
          <ac:chgData name="Yusuf Ahmed" userId="278eefcc-6d86-4446-9082-31f6cfa36d45" providerId="ADAL" clId="{F3E3FC0E-E808-4385-9A3A-9F9FD576E8DC}" dt="2024-08-18T16:18:32.268" v="16621" actId="478"/>
          <ac:spMkLst>
            <pc:docMk/>
            <pc:sldMk cId="2318364680" sldId="275"/>
            <ac:spMk id="17" creationId="{164EECC4-65C6-E212-9F91-47206D8627E7}"/>
          </ac:spMkLst>
        </pc:spChg>
        <pc:spChg chg="del mod">
          <ac:chgData name="Yusuf Ahmed" userId="278eefcc-6d86-4446-9082-31f6cfa36d45" providerId="ADAL" clId="{F3E3FC0E-E808-4385-9A3A-9F9FD576E8DC}" dt="2024-08-15T23:14:10.351" v="4147" actId="478"/>
          <ac:spMkLst>
            <pc:docMk/>
            <pc:sldMk cId="2318364680" sldId="275"/>
            <ac:spMk id="18" creationId="{E8A79871-FC9C-2BCF-FF94-F83D3D6D45EF}"/>
          </ac:spMkLst>
        </pc:spChg>
        <pc:spChg chg="mod">
          <ac:chgData name="Yusuf Ahmed" userId="278eefcc-6d86-4446-9082-31f6cfa36d45" providerId="ADAL" clId="{F3E3FC0E-E808-4385-9A3A-9F9FD576E8DC}" dt="2024-08-19T00:44:11.752" v="19835" actId="164"/>
          <ac:spMkLst>
            <pc:docMk/>
            <pc:sldMk cId="2318364680" sldId="275"/>
            <ac:spMk id="23" creationId="{3DDE05DE-8507-9677-8A3A-4D92FA2868BF}"/>
          </ac:spMkLst>
        </pc:spChg>
        <pc:spChg chg="add del mod">
          <ac:chgData name="Yusuf Ahmed" userId="278eefcc-6d86-4446-9082-31f6cfa36d45" providerId="ADAL" clId="{F3E3FC0E-E808-4385-9A3A-9F9FD576E8DC}" dt="2024-08-16T16:48:41.168" v="5784" actId="478"/>
          <ac:spMkLst>
            <pc:docMk/>
            <pc:sldMk cId="2318364680" sldId="275"/>
            <ac:spMk id="24" creationId="{BFB34712-59DC-49F7-AC12-64232B9409D7}"/>
          </ac:spMkLst>
        </pc:spChg>
        <pc:spChg chg="mod">
          <ac:chgData name="Yusuf Ahmed" userId="278eefcc-6d86-4446-9082-31f6cfa36d45" providerId="ADAL" clId="{F3E3FC0E-E808-4385-9A3A-9F9FD576E8DC}" dt="2024-08-19T00:44:11.752" v="19835" actId="164"/>
          <ac:spMkLst>
            <pc:docMk/>
            <pc:sldMk cId="2318364680" sldId="275"/>
            <ac:spMk id="26" creationId="{2F9B3CB2-256C-1B65-A633-19876196F890}"/>
          </ac:spMkLst>
        </pc:spChg>
        <pc:spChg chg="add mod">
          <ac:chgData name="Yusuf Ahmed" userId="278eefcc-6d86-4446-9082-31f6cfa36d45" providerId="ADAL" clId="{F3E3FC0E-E808-4385-9A3A-9F9FD576E8DC}" dt="2024-08-18T14:11:09.731" v="13641" actId="2711"/>
          <ac:spMkLst>
            <pc:docMk/>
            <pc:sldMk cId="2318364680" sldId="275"/>
            <ac:spMk id="28" creationId="{F3B11190-396D-5D67-28B6-0B05998150E4}"/>
          </ac:spMkLst>
        </pc:spChg>
        <pc:grpChg chg="add mod">
          <ac:chgData name="Yusuf Ahmed" userId="278eefcc-6d86-4446-9082-31f6cfa36d45" providerId="ADAL" clId="{F3E3FC0E-E808-4385-9A3A-9F9FD576E8DC}" dt="2024-08-19T00:44:11.752" v="19835" actId="164"/>
          <ac:grpSpMkLst>
            <pc:docMk/>
            <pc:sldMk cId="2318364680" sldId="275"/>
            <ac:grpSpMk id="15" creationId="{00C28B94-A56D-2653-08FA-71FE3E91E6B7}"/>
          </ac:grpSpMkLst>
        </pc:grpChg>
        <pc:grpChg chg="add mod">
          <ac:chgData name="Yusuf Ahmed" userId="278eefcc-6d86-4446-9082-31f6cfa36d45" providerId="ADAL" clId="{F3E3FC0E-E808-4385-9A3A-9F9FD576E8DC}" dt="2024-08-18T15:51:05.531" v="16527" actId="1076"/>
          <ac:grpSpMkLst>
            <pc:docMk/>
            <pc:sldMk cId="2318364680" sldId="275"/>
            <ac:grpSpMk id="20" creationId="{EA2F6859-F2CD-BD75-CBAC-B4FD828C5B91}"/>
          </ac:grpSpMkLst>
        </pc:grpChg>
        <pc:grpChg chg="add mod">
          <ac:chgData name="Yusuf Ahmed" userId="278eefcc-6d86-4446-9082-31f6cfa36d45" providerId="ADAL" clId="{F3E3FC0E-E808-4385-9A3A-9F9FD576E8DC}" dt="2024-08-17T20:30:21.187" v="8487" actId="1076"/>
          <ac:grpSpMkLst>
            <pc:docMk/>
            <pc:sldMk cId="2318364680" sldId="275"/>
            <ac:grpSpMk id="35" creationId="{3088A685-7CA6-597C-2A9F-B6FB128D4043}"/>
          </ac:grpSpMkLst>
        </pc:grpChg>
        <pc:picChg chg="del">
          <ac:chgData name="Yusuf Ahmed" userId="278eefcc-6d86-4446-9082-31f6cfa36d45" providerId="ADAL" clId="{F3E3FC0E-E808-4385-9A3A-9F9FD576E8DC}" dt="2024-08-15T23:14:05.414" v="4142" actId="478"/>
          <ac:picMkLst>
            <pc:docMk/>
            <pc:sldMk cId="2318364680" sldId="275"/>
            <ac:picMk id="4" creationId="{7A1396D3-BA21-7DB0-410C-48F775415C2B}"/>
          </ac:picMkLst>
        </pc:picChg>
        <pc:picChg chg="add mod modCrop">
          <ac:chgData name="Yusuf Ahmed" userId="278eefcc-6d86-4446-9082-31f6cfa36d45" providerId="ADAL" clId="{F3E3FC0E-E808-4385-9A3A-9F9FD576E8DC}" dt="2024-08-16T14:36:16.889" v="5661" actId="1076"/>
          <ac:picMkLst>
            <pc:docMk/>
            <pc:sldMk cId="2318364680" sldId="275"/>
            <ac:picMk id="6" creationId="{29F3AA72-C55F-98FB-B1D6-3B9238B9ABB1}"/>
          </ac:picMkLst>
        </pc:picChg>
        <pc:picChg chg="add mod modCrop">
          <ac:chgData name="Yusuf Ahmed" userId="278eefcc-6d86-4446-9082-31f6cfa36d45" providerId="ADAL" clId="{F3E3FC0E-E808-4385-9A3A-9F9FD576E8DC}" dt="2024-08-16T14:35:20.449" v="5654" actId="164"/>
          <ac:picMkLst>
            <pc:docMk/>
            <pc:sldMk cId="2318364680" sldId="275"/>
            <ac:picMk id="9" creationId="{4E901D1B-508F-F051-8DBD-488200FDED9C}"/>
          </ac:picMkLst>
        </pc:picChg>
        <pc:picChg chg="del">
          <ac:chgData name="Yusuf Ahmed" userId="278eefcc-6d86-4446-9082-31f6cfa36d45" providerId="ADAL" clId="{F3E3FC0E-E808-4385-9A3A-9F9FD576E8DC}" dt="2024-08-15T23:14:08.731" v="4145" actId="478"/>
          <ac:picMkLst>
            <pc:docMk/>
            <pc:sldMk cId="2318364680" sldId="275"/>
            <ac:picMk id="14" creationId="{E54BB076-348D-1551-8B20-80EBF6656959}"/>
          </ac:picMkLst>
        </pc:picChg>
        <pc:picChg chg="add mod modCrop">
          <ac:chgData name="Yusuf Ahmed" userId="278eefcc-6d86-4446-9082-31f6cfa36d45" providerId="ADAL" clId="{F3E3FC0E-E808-4385-9A3A-9F9FD576E8DC}" dt="2024-08-17T20:30:21.187" v="8487" actId="1076"/>
          <ac:picMkLst>
            <pc:docMk/>
            <pc:sldMk cId="2318364680" sldId="275"/>
            <ac:picMk id="34" creationId="{0DE4CFE0-21E1-DFEE-9597-660337A2B17F}"/>
          </ac:picMkLst>
        </pc:picChg>
        <pc:picChg chg="mod">
          <ac:chgData name="Yusuf Ahmed" userId="278eefcc-6d86-4446-9082-31f6cfa36d45" providerId="ADAL" clId="{F3E3FC0E-E808-4385-9A3A-9F9FD576E8DC}" dt="2024-08-17T20:30:21.187" v="8487" actId="1076"/>
          <ac:picMkLst>
            <pc:docMk/>
            <pc:sldMk cId="2318364680" sldId="275"/>
            <ac:picMk id="1026" creationId="{00642F54-4D9F-07D0-04C0-EE015395264C}"/>
          </ac:picMkLst>
        </pc:picChg>
        <pc:picChg chg="del">
          <ac:chgData name="Yusuf Ahmed" userId="278eefcc-6d86-4446-9082-31f6cfa36d45" providerId="ADAL" clId="{F3E3FC0E-E808-4385-9A3A-9F9FD576E8DC}" dt="2024-08-15T23:14:05.148" v="4141" actId="478"/>
          <ac:picMkLst>
            <pc:docMk/>
            <pc:sldMk cId="2318364680" sldId="275"/>
            <ac:picMk id="3076" creationId="{492FE6B5-1221-1E59-6885-77DF0EE392DE}"/>
          </ac:picMkLst>
        </pc:picChg>
        <pc:cxnChg chg="del">
          <ac:chgData name="Yusuf Ahmed" userId="278eefcc-6d86-4446-9082-31f6cfa36d45" providerId="ADAL" clId="{F3E3FC0E-E808-4385-9A3A-9F9FD576E8DC}" dt="2024-08-15T23:14:11.595" v="4149" actId="478"/>
          <ac:cxnSpMkLst>
            <pc:docMk/>
            <pc:sldMk cId="2318364680" sldId="275"/>
            <ac:cxnSpMk id="15" creationId="{2DFB248D-83BE-D5D1-73E8-081BC17D815B}"/>
          </ac:cxnSpMkLst>
        </pc:cxnChg>
        <pc:cxnChg chg="mod">
          <ac:chgData name="Yusuf Ahmed" userId="278eefcc-6d86-4446-9082-31f6cfa36d45" providerId="ADAL" clId="{F3E3FC0E-E808-4385-9A3A-9F9FD576E8DC}" dt="2024-08-19T00:44:11.752" v="19835" actId="164"/>
          <ac:cxnSpMkLst>
            <pc:docMk/>
            <pc:sldMk cId="2318364680" sldId="275"/>
            <ac:cxnSpMk id="19" creationId="{CE9D9931-A299-C666-3E30-941C12CB501B}"/>
          </ac:cxnSpMkLst>
        </pc:cxnChg>
        <pc:cxnChg chg="mod">
          <ac:chgData name="Yusuf Ahmed" userId="278eefcc-6d86-4446-9082-31f6cfa36d45" providerId="ADAL" clId="{F3E3FC0E-E808-4385-9A3A-9F9FD576E8DC}" dt="2024-08-19T00:44:11.752" v="19835" actId="164"/>
          <ac:cxnSpMkLst>
            <pc:docMk/>
            <pc:sldMk cId="2318364680" sldId="275"/>
            <ac:cxnSpMk id="21" creationId="{B15EF1E2-B478-5435-4C74-DAE48EE4B0F5}"/>
          </ac:cxnSpMkLst>
        </pc:cxnChg>
        <pc:cxnChg chg="mod">
          <ac:chgData name="Yusuf Ahmed" userId="278eefcc-6d86-4446-9082-31f6cfa36d45" providerId="ADAL" clId="{F3E3FC0E-E808-4385-9A3A-9F9FD576E8DC}" dt="2024-08-19T00:44:11.752" v="19835" actId="164"/>
          <ac:cxnSpMkLst>
            <pc:docMk/>
            <pc:sldMk cId="2318364680" sldId="275"/>
            <ac:cxnSpMk id="25" creationId="{79D3F1B0-F920-F7CF-7BC5-B47EED66CCFC}"/>
          </ac:cxnSpMkLst>
        </pc:cxnChg>
      </pc:sldChg>
      <pc:sldChg chg="addSp delSp modSp add mod ord modNotesTx">
        <pc:chgData name="Yusuf Ahmed" userId="278eefcc-6d86-4446-9082-31f6cfa36d45" providerId="ADAL" clId="{F3E3FC0E-E808-4385-9A3A-9F9FD576E8DC}" dt="2024-08-18T16:18:20.350" v="16620"/>
        <pc:sldMkLst>
          <pc:docMk/>
          <pc:sldMk cId="3728255869" sldId="276"/>
        </pc:sldMkLst>
        <pc:spChg chg="mod">
          <ac:chgData name="Yusuf Ahmed" userId="278eefcc-6d86-4446-9082-31f6cfa36d45" providerId="ADAL" clId="{F3E3FC0E-E808-4385-9A3A-9F9FD576E8DC}" dt="2024-08-17T22:39:45.762" v="9646" actId="1076"/>
          <ac:spMkLst>
            <pc:docMk/>
            <pc:sldMk cId="3728255869" sldId="276"/>
            <ac:spMk id="2" creationId="{3E2F29D4-ECE9-DAC5-3950-A52B3228627C}"/>
          </ac:spMkLst>
        </pc:spChg>
        <pc:spChg chg="add mod ord">
          <ac:chgData name="Yusuf Ahmed" userId="278eefcc-6d86-4446-9082-31f6cfa36d45" providerId="ADAL" clId="{F3E3FC0E-E808-4385-9A3A-9F9FD576E8DC}" dt="2024-08-17T17:15:39.623" v="7559" actId="1076"/>
          <ac:spMkLst>
            <pc:docMk/>
            <pc:sldMk cId="3728255869" sldId="276"/>
            <ac:spMk id="3" creationId="{9CF5C2B9-DF05-F049-4CBB-9465ACB6BF3B}"/>
          </ac:spMkLst>
        </pc:spChg>
        <pc:spChg chg="add mod ord">
          <ac:chgData name="Yusuf Ahmed" userId="278eefcc-6d86-4446-9082-31f6cfa36d45" providerId="ADAL" clId="{F3E3FC0E-E808-4385-9A3A-9F9FD576E8DC}" dt="2024-08-16T14:05:26.624" v="5616" actId="1076"/>
          <ac:spMkLst>
            <pc:docMk/>
            <pc:sldMk cId="3728255869" sldId="276"/>
            <ac:spMk id="4" creationId="{E981B511-A75E-B12A-F574-F236456F15D6}"/>
          </ac:spMkLst>
        </pc:spChg>
        <pc:spChg chg="add del mod">
          <ac:chgData name="Yusuf Ahmed" userId="278eefcc-6d86-4446-9082-31f6cfa36d45" providerId="ADAL" clId="{F3E3FC0E-E808-4385-9A3A-9F9FD576E8DC}" dt="2024-08-17T14:49:31.333" v="7094" actId="478"/>
          <ac:spMkLst>
            <pc:docMk/>
            <pc:sldMk cId="3728255869" sldId="276"/>
            <ac:spMk id="5" creationId="{411459EC-A515-5930-5FE7-2BF2B7348661}"/>
          </ac:spMkLst>
        </pc:spChg>
        <pc:spChg chg="add mod">
          <ac:chgData name="Yusuf Ahmed" userId="278eefcc-6d86-4446-9082-31f6cfa36d45" providerId="ADAL" clId="{F3E3FC0E-E808-4385-9A3A-9F9FD576E8DC}" dt="2024-08-17T22:40:50.259" v="9663" actId="1076"/>
          <ac:spMkLst>
            <pc:docMk/>
            <pc:sldMk cId="3728255869" sldId="276"/>
            <ac:spMk id="6" creationId="{259AB0CE-16D4-E78F-F494-1A1F64102466}"/>
          </ac:spMkLst>
        </pc:spChg>
        <pc:spChg chg="add mod">
          <ac:chgData name="Yusuf Ahmed" userId="278eefcc-6d86-4446-9082-31f6cfa36d45" providerId="ADAL" clId="{F3E3FC0E-E808-4385-9A3A-9F9FD576E8DC}" dt="2024-08-17T22:39:51.889" v="9649" actId="1076"/>
          <ac:spMkLst>
            <pc:docMk/>
            <pc:sldMk cId="3728255869" sldId="276"/>
            <ac:spMk id="7" creationId="{FDB08A9D-75C5-8949-D0AB-3E9E4C478D2F}"/>
          </ac:spMkLst>
        </pc:spChg>
        <pc:spChg chg="add mod">
          <ac:chgData name="Yusuf Ahmed" userId="278eefcc-6d86-4446-9082-31f6cfa36d45" providerId="ADAL" clId="{F3E3FC0E-E808-4385-9A3A-9F9FD576E8DC}" dt="2024-08-18T13:24:57.150" v="13177" actId="14100"/>
          <ac:spMkLst>
            <pc:docMk/>
            <pc:sldMk cId="3728255869" sldId="276"/>
            <ac:spMk id="8" creationId="{403F9FEE-0E96-A785-53A6-C7AEF57B8703}"/>
          </ac:spMkLst>
        </pc:spChg>
        <pc:spChg chg="add mod">
          <ac:chgData name="Yusuf Ahmed" userId="278eefcc-6d86-4446-9082-31f6cfa36d45" providerId="ADAL" clId="{F3E3FC0E-E808-4385-9A3A-9F9FD576E8DC}" dt="2024-08-17T22:39:41.591" v="9645" actId="1076"/>
          <ac:spMkLst>
            <pc:docMk/>
            <pc:sldMk cId="3728255869" sldId="276"/>
            <ac:spMk id="9" creationId="{2F3E486A-CFA7-931B-36A1-04065D4924E5}"/>
          </ac:spMkLst>
        </pc:spChg>
        <pc:spChg chg="add del mod">
          <ac:chgData name="Yusuf Ahmed" userId="278eefcc-6d86-4446-9082-31f6cfa36d45" providerId="ADAL" clId="{F3E3FC0E-E808-4385-9A3A-9F9FD576E8DC}" dt="2024-08-17T14:55:13.427" v="7204" actId="478"/>
          <ac:spMkLst>
            <pc:docMk/>
            <pc:sldMk cId="3728255869" sldId="276"/>
            <ac:spMk id="10" creationId="{ABC60BBB-F14F-488F-7A39-4B1639FAB626}"/>
          </ac:spMkLst>
        </pc:spChg>
        <pc:spChg chg="mod">
          <ac:chgData name="Yusuf Ahmed" userId="278eefcc-6d86-4446-9082-31f6cfa36d45" providerId="ADAL" clId="{F3E3FC0E-E808-4385-9A3A-9F9FD576E8DC}" dt="2024-08-16T14:05:23.987" v="5615" actId="14100"/>
          <ac:spMkLst>
            <pc:docMk/>
            <pc:sldMk cId="3728255869" sldId="276"/>
            <ac:spMk id="11" creationId="{E914CBB7-5053-19C1-9F96-01CAD6EC9E56}"/>
          </ac:spMkLst>
        </pc:spChg>
        <pc:spChg chg="add mod">
          <ac:chgData name="Yusuf Ahmed" userId="278eefcc-6d86-4446-9082-31f6cfa36d45" providerId="ADAL" clId="{F3E3FC0E-E808-4385-9A3A-9F9FD576E8DC}" dt="2024-08-17T22:39:25.302" v="9642" actId="1076"/>
          <ac:spMkLst>
            <pc:docMk/>
            <pc:sldMk cId="3728255869" sldId="276"/>
            <ac:spMk id="12" creationId="{4F16D0AA-6F00-C761-59AD-98EBD54FABBE}"/>
          </ac:spMkLst>
        </pc:spChg>
        <pc:spChg chg="del">
          <ac:chgData name="Yusuf Ahmed" userId="278eefcc-6d86-4446-9082-31f6cfa36d45" providerId="ADAL" clId="{F3E3FC0E-E808-4385-9A3A-9F9FD576E8DC}" dt="2024-08-15T23:15:17.461" v="4161" actId="478"/>
          <ac:spMkLst>
            <pc:docMk/>
            <pc:sldMk cId="3728255869" sldId="276"/>
            <ac:spMk id="13" creationId="{52583870-94F8-551F-D47F-22C6DD9D39B2}"/>
          </ac:spMkLst>
        </pc:spChg>
        <pc:spChg chg="add mod">
          <ac:chgData name="Yusuf Ahmed" userId="278eefcc-6d86-4446-9082-31f6cfa36d45" providerId="ADAL" clId="{F3E3FC0E-E808-4385-9A3A-9F9FD576E8DC}" dt="2024-08-17T22:40:08.528" v="9654" actId="1076"/>
          <ac:spMkLst>
            <pc:docMk/>
            <pc:sldMk cId="3728255869" sldId="276"/>
            <ac:spMk id="14" creationId="{ED4559C1-D86B-7D11-CAD2-8E854F990FAF}"/>
          </ac:spMkLst>
        </pc:spChg>
        <pc:spChg chg="add mod">
          <ac:chgData name="Yusuf Ahmed" userId="278eefcc-6d86-4446-9082-31f6cfa36d45" providerId="ADAL" clId="{F3E3FC0E-E808-4385-9A3A-9F9FD576E8DC}" dt="2024-08-17T22:13:10.314" v="9122" actId="1076"/>
          <ac:spMkLst>
            <pc:docMk/>
            <pc:sldMk cId="3728255869" sldId="276"/>
            <ac:spMk id="15" creationId="{F4534EFE-0059-27B9-CBC5-CAE5876B516C}"/>
          </ac:spMkLst>
        </pc:spChg>
        <pc:spChg chg="del">
          <ac:chgData name="Yusuf Ahmed" userId="278eefcc-6d86-4446-9082-31f6cfa36d45" providerId="ADAL" clId="{F3E3FC0E-E808-4385-9A3A-9F9FD576E8DC}" dt="2024-08-15T23:14:57.690" v="4157" actId="478"/>
          <ac:spMkLst>
            <pc:docMk/>
            <pc:sldMk cId="3728255869" sldId="276"/>
            <ac:spMk id="16" creationId="{CD8C38A8-045D-5EEB-2539-C4BF09571BD8}"/>
          </ac:spMkLst>
        </pc:spChg>
        <pc:spChg chg="mod">
          <ac:chgData name="Yusuf Ahmed" userId="278eefcc-6d86-4446-9082-31f6cfa36d45" providerId="ADAL" clId="{F3E3FC0E-E808-4385-9A3A-9F9FD576E8DC}" dt="2024-08-17T17:15:41.904" v="7560" actId="1076"/>
          <ac:spMkLst>
            <pc:docMk/>
            <pc:sldMk cId="3728255869" sldId="276"/>
            <ac:spMk id="17" creationId="{164EECC4-65C6-E212-9F91-47206D8627E7}"/>
          </ac:spMkLst>
        </pc:spChg>
        <pc:spChg chg="add mod">
          <ac:chgData name="Yusuf Ahmed" userId="278eefcc-6d86-4446-9082-31f6cfa36d45" providerId="ADAL" clId="{F3E3FC0E-E808-4385-9A3A-9F9FD576E8DC}" dt="2024-08-17T18:16:40.535" v="7798" actId="208"/>
          <ac:spMkLst>
            <pc:docMk/>
            <pc:sldMk cId="3728255869" sldId="276"/>
            <ac:spMk id="22" creationId="{4540D35F-5ABA-E4C2-948E-A9F5A38441B0}"/>
          </ac:spMkLst>
        </pc:spChg>
        <pc:spChg chg="mod">
          <ac:chgData name="Yusuf Ahmed" userId="278eefcc-6d86-4446-9082-31f6cfa36d45" providerId="ADAL" clId="{F3E3FC0E-E808-4385-9A3A-9F9FD576E8DC}" dt="2024-08-17T18:19:50.696" v="7830" actId="1076"/>
          <ac:spMkLst>
            <pc:docMk/>
            <pc:sldMk cId="3728255869" sldId="276"/>
            <ac:spMk id="23" creationId="{3DDE05DE-8507-9677-8A3A-4D92FA2868BF}"/>
          </ac:spMkLst>
        </pc:spChg>
        <pc:spChg chg="add mod">
          <ac:chgData name="Yusuf Ahmed" userId="278eefcc-6d86-4446-9082-31f6cfa36d45" providerId="ADAL" clId="{F3E3FC0E-E808-4385-9A3A-9F9FD576E8DC}" dt="2024-08-17T18:16:40.535" v="7798" actId="208"/>
          <ac:spMkLst>
            <pc:docMk/>
            <pc:sldMk cId="3728255869" sldId="276"/>
            <ac:spMk id="24" creationId="{93B1B0F7-C899-EE48-419F-4EA41C37099E}"/>
          </ac:spMkLst>
        </pc:spChg>
        <pc:spChg chg="mod">
          <ac:chgData name="Yusuf Ahmed" userId="278eefcc-6d86-4446-9082-31f6cfa36d45" providerId="ADAL" clId="{F3E3FC0E-E808-4385-9A3A-9F9FD576E8DC}" dt="2024-08-18T01:14:40.334" v="11379" actId="20577"/>
          <ac:spMkLst>
            <pc:docMk/>
            <pc:sldMk cId="3728255869" sldId="276"/>
            <ac:spMk id="26" creationId="{2F9B3CB2-256C-1B65-A633-19876196F890}"/>
          </ac:spMkLst>
        </pc:spChg>
        <pc:spChg chg="add mod">
          <ac:chgData name="Yusuf Ahmed" userId="278eefcc-6d86-4446-9082-31f6cfa36d45" providerId="ADAL" clId="{F3E3FC0E-E808-4385-9A3A-9F9FD576E8DC}" dt="2024-08-17T18:16:40.535" v="7798" actId="208"/>
          <ac:spMkLst>
            <pc:docMk/>
            <pc:sldMk cId="3728255869" sldId="276"/>
            <ac:spMk id="27" creationId="{8D6998A5-7ED0-5492-DDA9-ED06AF815EF0}"/>
          </ac:spMkLst>
        </pc:spChg>
        <pc:spChg chg="add mod">
          <ac:chgData name="Yusuf Ahmed" userId="278eefcc-6d86-4446-9082-31f6cfa36d45" providerId="ADAL" clId="{F3E3FC0E-E808-4385-9A3A-9F9FD576E8DC}" dt="2024-08-17T18:16:40.535" v="7798" actId="208"/>
          <ac:spMkLst>
            <pc:docMk/>
            <pc:sldMk cId="3728255869" sldId="276"/>
            <ac:spMk id="28" creationId="{2E1E84A9-6B47-33B9-3518-0135DC59B327}"/>
          </ac:spMkLst>
        </pc:spChg>
        <pc:spChg chg="add mod">
          <ac:chgData name="Yusuf Ahmed" userId="278eefcc-6d86-4446-9082-31f6cfa36d45" providerId="ADAL" clId="{F3E3FC0E-E808-4385-9A3A-9F9FD576E8DC}" dt="2024-08-17T18:16:40.535" v="7798" actId="208"/>
          <ac:spMkLst>
            <pc:docMk/>
            <pc:sldMk cId="3728255869" sldId="276"/>
            <ac:spMk id="29" creationId="{8161064B-8A26-9FC0-2E54-CD6458AF5815}"/>
          </ac:spMkLst>
        </pc:spChg>
        <pc:spChg chg="add mod">
          <ac:chgData name="Yusuf Ahmed" userId="278eefcc-6d86-4446-9082-31f6cfa36d45" providerId="ADAL" clId="{F3E3FC0E-E808-4385-9A3A-9F9FD576E8DC}" dt="2024-08-17T18:16:40.535" v="7798" actId="208"/>
          <ac:spMkLst>
            <pc:docMk/>
            <pc:sldMk cId="3728255869" sldId="276"/>
            <ac:spMk id="30" creationId="{DE973DFC-8856-CCDA-5C6D-E18D41B220BE}"/>
          </ac:spMkLst>
        </pc:spChg>
        <pc:spChg chg="add del mod">
          <ac:chgData name="Yusuf Ahmed" userId="278eefcc-6d86-4446-9082-31f6cfa36d45" providerId="ADAL" clId="{F3E3FC0E-E808-4385-9A3A-9F9FD576E8DC}" dt="2024-08-17T17:11:16.766" v="7529" actId="478"/>
          <ac:spMkLst>
            <pc:docMk/>
            <pc:sldMk cId="3728255869" sldId="276"/>
            <ac:spMk id="39" creationId="{ECB718C8-C757-FD9B-8A69-BD3415DDAD6C}"/>
          </ac:spMkLst>
        </pc:spChg>
        <pc:spChg chg="add mod">
          <ac:chgData name="Yusuf Ahmed" userId="278eefcc-6d86-4446-9082-31f6cfa36d45" providerId="ADAL" clId="{F3E3FC0E-E808-4385-9A3A-9F9FD576E8DC}" dt="2024-08-17T19:26:07.046" v="8090" actId="2085"/>
          <ac:spMkLst>
            <pc:docMk/>
            <pc:sldMk cId="3728255869" sldId="276"/>
            <ac:spMk id="40" creationId="{4409034C-CD81-3B64-AACB-4033E9406C9C}"/>
          </ac:spMkLst>
        </pc:spChg>
        <pc:spChg chg="add del mod">
          <ac:chgData name="Yusuf Ahmed" userId="278eefcc-6d86-4446-9082-31f6cfa36d45" providerId="ADAL" clId="{F3E3FC0E-E808-4385-9A3A-9F9FD576E8DC}" dt="2024-08-17T17:10:36.605" v="7521" actId="478"/>
          <ac:spMkLst>
            <pc:docMk/>
            <pc:sldMk cId="3728255869" sldId="276"/>
            <ac:spMk id="43" creationId="{776F788A-D276-F986-DA61-950D5F6B42F3}"/>
          </ac:spMkLst>
        </pc:spChg>
        <pc:spChg chg="add mod">
          <ac:chgData name="Yusuf Ahmed" userId="278eefcc-6d86-4446-9082-31f6cfa36d45" providerId="ADAL" clId="{F3E3FC0E-E808-4385-9A3A-9F9FD576E8DC}" dt="2024-08-17T22:12:49.051" v="9117" actId="2711"/>
          <ac:spMkLst>
            <pc:docMk/>
            <pc:sldMk cId="3728255869" sldId="276"/>
            <ac:spMk id="46" creationId="{36992183-2248-1375-FD1A-D131D4DDAAE6}"/>
          </ac:spMkLst>
        </pc:spChg>
        <pc:spChg chg="add mod">
          <ac:chgData name="Yusuf Ahmed" userId="278eefcc-6d86-4446-9082-31f6cfa36d45" providerId="ADAL" clId="{F3E3FC0E-E808-4385-9A3A-9F9FD576E8DC}" dt="2024-08-17T22:40:31.849" v="9656" actId="164"/>
          <ac:spMkLst>
            <pc:docMk/>
            <pc:sldMk cId="3728255869" sldId="276"/>
            <ac:spMk id="48" creationId="{1BBD6C21-A7AC-E544-5537-C1686C5ED5B5}"/>
          </ac:spMkLst>
        </pc:spChg>
        <pc:spChg chg="add mod">
          <ac:chgData name="Yusuf Ahmed" userId="278eefcc-6d86-4446-9082-31f6cfa36d45" providerId="ADAL" clId="{F3E3FC0E-E808-4385-9A3A-9F9FD576E8DC}" dt="2024-08-17T22:40:41.037" v="9659" actId="14100"/>
          <ac:spMkLst>
            <pc:docMk/>
            <pc:sldMk cId="3728255869" sldId="276"/>
            <ac:spMk id="99" creationId="{FA88B4B7-AAA2-4181-A346-43C66B33A165}"/>
          </ac:spMkLst>
        </pc:spChg>
        <pc:grpChg chg="add mod">
          <ac:chgData name="Yusuf Ahmed" userId="278eefcc-6d86-4446-9082-31f6cfa36d45" providerId="ADAL" clId="{F3E3FC0E-E808-4385-9A3A-9F9FD576E8DC}" dt="2024-08-17T22:40:35.248" v="9657" actId="1076"/>
          <ac:grpSpMkLst>
            <pc:docMk/>
            <pc:sldMk cId="3728255869" sldId="276"/>
            <ac:grpSpMk id="5" creationId="{C2B9C924-C7DB-3FFD-4883-005EE72FA15F}"/>
          </ac:grpSpMkLst>
        </pc:grpChg>
        <pc:grpChg chg="add mod">
          <ac:chgData name="Yusuf Ahmed" userId="278eefcc-6d86-4446-9082-31f6cfa36d45" providerId="ADAL" clId="{F3E3FC0E-E808-4385-9A3A-9F9FD576E8DC}" dt="2024-08-17T18:16:49.537" v="7800" actId="1076"/>
          <ac:grpSpMkLst>
            <pc:docMk/>
            <pc:sldMk cId="3728255869" sldId="276"/>
            <ac:grpSpMk id="31" creationId="{55B98E5F-CF9F-ABE1-ED96-15BD8D6BD582}"/>
          </ac:grpSpMkLst>
        </pc:grpChg>
        <pc:grpChg chg="add mod">
          <ac:chgData name="Yusuf Ahmed" userId="278eefcc-6d86-4446-9082-31f6cfa36d45" providerId="ADAL" clId="{F3E3FC0E-E808-4385-9A3A-9F9FD576E8DC}" dt="2024-08-17T22:40:31.849" v="9656" actId="164"/>
          <ac:grpSpMkLst>
            <pc:docMk/>
            <pc:sldMk cId="3728255869" sldId="276"/>
            <ac:grpSpMk id="41" creationId="{15D64922-1F55-D8F7-D4F1-7838DAA1B5E5}"/>
          </ac:grpSpMkLst>
        </pc:grpChg>
        <pc:grpChg chg="add mod ord">
          <ac:chgData name="Yusuf Ahmed" userId="278eefcc-6d86-4446-9082-31f6cfa36d45" providerId="ADAL" clId="{F3E3FC0E-E808-4385-9A3A-9F9FD576E8DC}" dt="2024-08-17T18:16:45.736" v="7799" actId="1076"/>
          <ac:grpSpMkLst>
            <pc:docMk/>
            <pc:sldMk cId="3728255869" sldId="276"/>
            <ac:grpSpMk id="86" creationId="{0329C3C7-A57E-C3E4-EAC1-D58AF13A3A36}"/>
          </ac:grpSpMkLst>
        </pc:grpChg>
        <pc:picChg chg="add mod">
          <ac:chgData name="Yusuf Ahmed" userId="278eefcc-6d86-4446-9082-31f6cfa36d45" providerId="ADAL" clId="{F3E3FC0E-E808-4385-9A3A-9F9FD576E8DC}" dt="2024-08-17T18:19:03.216" v="7822" actId="208"/>
          <ac:picMkLst>
            <pc:docMk/>
            <pc:sldMk cId="3728255869" sldId="276"/>
            <ac:picMk id="20" creationId="{E98C0189-976B-CDB1-5DD2-AD80668593B0}"/>
          </ac:picMkLst>
        </pc:picChg>
        <pc:picChg chg="add del mod">
          <ac:chgData name="Yusuf Ahmed" userId="278eefcc-6d86-4446-9082-31f6cfa36d45" providerId="ADAL" clId="{F3E3FC0E-E808-4385-9A3A-9F9FD576E8DC}" dt="2024-08-17T16:26:13.491" v="7422" actId="478"/>
          <ac:picMkLst>
            <pc:docMk/>
            <pc:sldMk cId="3728255869" sldId="276"/>
            <ac:picMk id="35" creationId="{78E6A66B-A589-0EEB-3E2B-780495A16C6F}"/>
          </ac:picMkLst>
        </pc:picChg>
        <pc:picChg chg="add mod">
          <ac:chgData name="Yusuf Ahmed" userId="278eefcc-6d86-4446-9082-31f6cfa36d45" providerId="ADAL" clId="{F3E3FC0E-E808-4385-9A3A-9F9FD576E8DC}" dt="2024-08-17T17:23:54.337" v="7563" actId="1582"/>
          <ac:picMkLst>
            <pc:docMk/>
            <pc:sldMk cId="3728255869" sldId="276"/>
            <ac:picMk id="37" creationId="{40F67280-54F6-2EB2-3B7B-9E33FE449608}"/>
          </ac:picMkLst>
        </pc:picChg>
        <pc:picChg chg="add mod ord">
          <ac:chgData name="Yusuf Ahmed" userId="278eefcc-6d86-4446-9082-31f6cfa36d45" providerId="ADAL" clId="{F3E3FC0E-E808-4385-9A3A-9F9FD576E8DC}" dt="2024-08-17T18:19:10.360" v="7824" actId="1582"/>
          <ac:picMkLst>
            <pc:docMk/>
            <pc:sldMk cId="3728255869" sldId="276"/>
            <ac:picMk id="52" creationId="{8E09889C-2FD2-3D02-5EF9-236D0BBFBDCD}"/>
          </ac:picMkLst>
        </pc:picChg>
        <pc:picChg chg="add del mod">
          <ac:chgData name="Yusuf Ahmed" userId="278eefcc-6d86-4446-9082-31f6cfa36d45" providerId="ADAL" clId="{F3E3FC0E-E808-4385-9A3A-9F9FD576E8DC}" dt="2024-08-17T18:13:10.641" v="7746" actId="478"/>
          <ac:picMkLst>
            <pc:docMk/>
            <pc:sldMk cId="3728255869" sldId="276"/>
            <ac:picMk id="73" creationId="{37922DC7-97F1-3715-69CE-AF40B06A6D5A}"/>
          </ac:picMkLst>
        </pc:picChg>
        <pc:picChg chg="add del mod modCrop">
          <ac:chgData name="Yusuf Ahmed" userId="278eefcc-6d86-4446-9082-31f6cfa36d45" providerId="ADAL" clId="{F3E3FC0E-E808-4385-9A3A-9F9FD576E8DC}" dt="2024-08-17T18:19:35.324" v="7826" actId="478"/>
          <ac:picMkLst>
            <pc:docMk/>
            <pc:sldMk cId="3728255869" sldId="276"/>
            <ac:picMk id="75" creationId="{D6C84592-242C-CEFD-C417-FBEEE3949C6A}"/>
          </ac:picMkLst>
        </pc:picChg>
        <pc:picChg chg="add mod modCrop">
          <ac:chgData name="Yusuf Ahmed" userId="278eefcc-6d86-4446-9082-31f6cfa36d45" providerId="ADAL" clId="{F3E3FC0E-E808-4385-9A3A-9F9FD576E8DC}" dt="2024-08-17T18:18:38.071" v="7817" actId="208"/>
          <ac:picMkLst>
            <pc:docMk/>
            <pc:sldMk cId="3728255869" sldId="276"/>
            <ac:picMk id="77" creationId="{77F9E917-017E-EAAC-88C9-8606B88A0DBC}"/>
          </ac:picMkLst>
        </pc:picChg>
        <pc:picChg chg="add mod">
          <ac:chgData name="Yusuf Ahmed" userId="278eefcc-6d86-4446-9082-31f6cfa36d45" providerId="ADAL" clId="{F3E3FC0E-E808-4385-9A3A-9F9FD576E8DC}" dt="2024-08-17T18:18:38.071" v="7817" actId="208"/>
          <ac:picMkLst>
            <pc:docMk/>
            <pc:sldMk cId="3728255869" sldId="276"/>
            <ac:picMk id="78" creationId="{581AC551-5332-D021-4F22-24F6B536FABC}"/>
          </ac:picMkLst>
        </pc:picChg>
        <pc:picChg chg="add mod">
          <ac:chgData name="Yusuf Ahmed" userId="278eefcc-6d86-4446-9082-31f6cfa36d45" providerId="ADAL" clId="{F3E3FC0E-E808-4385-9A3A-9F9FD576E8DC}" dt="2024-08-17T18:18:38.071" v="7817" actId="208"/>
          <ac:picMkLst>
            <pc:docMk/>
            <pc:sldMk cId="3728255869" sldId="276"/>
            <ac:picMk id="79" creationId="{9D69D7BE-42AE-10DA-0CC0-B99C2DA9AE28}"/>
          </ac:picMkLst>
        </pc:picChg>
        <pc:picChg chg="add mod">
          <ac:chgData name="Yusuf Ahmed" userId="278eefcc-6d86-4446-9082-31f6cfa36d45" providerId="ADAL" clId="{F3E3FC0E-E808-4385-9A3A-9F9FD576E8DC}" dt="2024-08-17T18:18:38.071" v="7817" actId="208"/>
          <ac:picMkLst>
            <pc:docMk/>
            <pc:sldMk cId="3728255869" sldId="276"/>
            <ac:picMk id="80" creationId="{ECBCA836-E363-CBFC-365C-0156109C9D11}"/>
          </ac:picMkLst>
        </pc:picChg>
        <pc:picChg chg="add mod">
          <ac:chgData name="Yusuf Ahmed" userId="278eefcc-6d86-4446-9082-31f6cfa36d45" providerId="ADAL" clId="{F3E3FC0E-E808-4385-9A3A-9F9FD576E8DC}" dt="2024-08-17T18:18:38.071" v="7817" actId="208"/>
          <ac:picMkLst>
            <pc:docMk/>
            <pc:sldMk cId="3728255869" sldId="276"/>
            <ac:picMk id="81" creationId="{6FA42E3A-709C-9D53-9404-33C835A8CA68}"/>
          </ac:picMkLst>
        </pc:picChg>
        <pc:picChg chg="add mod">
          <ac:chgData name="Yusuf Ahmed" userId="278eefcc-6d86-4446-9082-31f6cfa36d45" providerId="ADAL" clId="{F3E3FC0E-E808-4385-9A3A-9F9FD576E8DC}" dt="2024-08-17T18:18:38.071" v="7817" actId="208"/>
          <ac:picMkLst>
            <pc:docMk/>
            <pc:sldMk cId="3728255869" sldId="276"/>
            <ac:picMk id="82" creationId="{3B576414-1391-408C-1739-6AB3EFC5A99E}"/>
          </ac:picMkLst>
        </pc:picChg>
        <pc:picChg chg="add mod">
          <ac:chgData name="Yusuf Ahmed" userId="278eefcc-6d86-4446-9082-31f6cfa36d45" providerId="ADAL" clId="{F3E3FC0E-E808-4385-9A3A-9F9FD576E8DC}" dt="2024-08-17T18:18:38.071" v="7817" actId="208"/>
          <ac:picMkLst>
            <pc:docMk/>
            <pc:sldMk cId="3728255869" sldId="276"/>
            <ac:picMk id="83" creationId="{703949B1-019D-A0D2-B372-6B840D4D8158}"/>
          </ac:picMkLst>
        </pc:picChg>
        <pc:picChg chg="add mod">
          <ac:chgData name="Yusuf Ahmed" userId="278eefcc-6d86-4446-9082-31f6cfa36d45" providerId="ADAL" clId="{F3E3FC0E-E808-4385-9A3A-9F9FD576E8DC}" dt="2024-08-17T18:18:38.071" v="7817" actId="208"/>
          <ac:picMkLst>
            <pc:docMk/>
            <pc:sldMk cId="3728255869" sldId="276"/>
            <ac:picMk id="84" creationId="{057DE7EE-1079-32E1-63B3-292EAEE11E1F}"/>
          </ac:picMkLst>
        </pc:picChg>
        <pc:picChg chg="add mod modCrop">
          <ac:chgData name="Yusuf Ahmed" userId="278eefcc-6d86-4446-9082-31f6cfa36d45" providerId="ADAL" clId="{F3E3FC0E-E808-4385-9A3A-9F9FD576E8DC}" dt="2024-08-17T18:18:38.071" v="7817" actId="208"/>
          <ac:picMkLst>
            <pc:docMk/>
            <pc:sldMk cId="3728255869" sldId="276"/>
            <ac:picMk id="85" creationId="{D6C52DC5-CE5C-8C7F-2DD4-7CD1E302607B}"/>
          </ac:picMkLst>
        </pc:picChg>
        <pc:cxnChg chg="mod">
          <ac:chgData name="Yusuf Ahmed" userId="278eefcc-6d86-4446-9082-31f6cfa36d45" providerId="ADAL" clId="{F3E3FC0E-E808-4385-9A3A-9F9FD576E8DC}" dt="2024-08-18T02:31:24.451" v="12106" actId="692"/>
          <ac:cxnSpMkLst>
            <pc:docMk/>
            <pc:sldMk cId="3728255869" sldId="276"/>
            <ac:cxnSpMk id="19" creationId="{CE9D9931-A299-C666-3E30-941C12CB501B}"/>
          </ac:cxnSpMkLst>
        </pc:cxnChg>
        <pc:cxnChg chg="mod">
          <ac:chgData name="Yusuf Ahmed" userId="278eefcc-6d86-4446-9082-31f6cfa36d45" providerId="ADAL" clId="{F3E3FC0E-E808-4385-9A3A-9F9FD576E8DC}" dt="2024-08-18T02:31:20.202" v="12104" actId="692"/>
          <ac:cxnSpMkLst>
            <pc:docMk/>
            <pc:sldMk cId="3728255869" sldId="276"/>
            <ac:cxnSpMk id="21" creationId="{B15EF1E2-B478-5435-4C74-DAE48EE4B0F5}"/>
          </ac:cxnSpMkLst>
        </pc:cxnChg>
        <pc:cxnChg chg="mod">
          <ac:chgData name="Yusuf Ahmed" userId="278eefcc-6d86-4446-9082-31f6cfa36d45" providerId="ADAL" clId="{F3E3FC0E-E808-4385-9A3A-9F9FD576E8DC}" dt="2024-08-17T18:19:50.696" v="7830" actId="1076"/>
          <ac:cxnSpMkLst>
            <pc:docMk/>
            <pc:sldMk cId="3728255869" sldId="276"/>
            <ac:cxnSpMk id="25" creationId="{79D3F1B0-F920-F7CF-7BC5-B47EED66CCFC}"/>
          </ac:cxnSpMkLst>
        </pc:cxnChg>
        <pc:cxnChg chg="add del mod">
          <ac:chgData name="Yusuf Ahmed" userId="278eefcc-6d86-4446-9082-31f6cfa36d45" providerId="ADAL" clId="{F3E3FC0E-E808-4385-9A3A-9F9FD576E8DC}" dt="2024-08-17T18:19:40.425" v="7827" actId="478"/>
          <ac:cxnSpMkLst>
            <pc:docMk/>
            <pc:sldMk cId="3728255869" sldId="276"/>
            <ac:cxnSpMk id="54" creationId="{E2F6446D-5B00-A178-6F78-E7E8A9D0155F}"/>
          </ac:cxnSpMkLst>
        </pc:cxnChg>
        <pc:cxnChg chg="add mod">
          <ac:chgData name="Yusuf Ahmed" userId="278eefcc-6d86-4446-9082-31f6cfa36d45" providerId="ADAL" clId="{F3E3FC0E-E808-4385-9A3A-9F9FD576E8DC}" dt="2024-08-17T18:18:38.071" v="7817" actId="208"/>
          <ac:cxnSpMkLst>
            <pc:docMk/>
            <pc:sldMk cId="3728255869" sldId="276"/>
            <ac:cxnSpMk id="56" creationId="{0312B8AD-9680-C94F-E211-8C64BF5CC913}"/>
          </ac:cxnSpMkLst>
        </pc:cxnChg>
        <pc:cxnChg chg="add mod">
          <ac:chgData name="Yusuf Ahmed" userId="278eefcc-6d86-4446-9082-31f6cfa36d45" providerId="ADAL" clId="{F3E3FC0E-E808-4385-9A3A-9F9FD576E8DC}" dt="2024-08-17T18:18:38.071" v="7817" actId="208"/>
          <ac:cxnSpMkLst>
            <pc:docMk/>
            <pc:sldMk cId="3728255869" sldId="276"/>
            <ac:cxnSpMk id="67" creationId="{B5FB7E77-3B75-7A95-6F46-30D2F54010F7}"/>
          </ac:cxnSpMkLst>
        </pc:cxnChg>
        <pc:cxnChg chg="add mod">
          <ac:chgData name="Yusuf Ahmed" userId="278eefcc-6d86-4446-9082-31f6cfa36d45" providerId="ADAL" clId="{F3E3FC0E-E808-4385-9A3A-9F9FD576E8DC}" dt="2024-08-17T18:18:38.071" v="7817" actId="208"/>
          <ac:cxnSpMkLst>
            <pc:docMk/>
            <pc:sldMk cId="3728255869" sldId="276"/>
            <ac:cxnSpMk id="69" creationId="{B0CC9374-CA54-A5E0-8A56-C5C8A0C3006B}"/>
          </ac:cxnSpMkLst>
        </pc:cxnChg>
        <pc:cxnChg chg="add mod">
          <ac:chgData name="Yusuf Ahmed" userId="278eefcc-6d86-4446-9082-31f6cfa36d45" providerId="ADAL" clId="{F3E3FC0E-E808-4385-9A3A-9F9FD576E8DC}" dt="2024-08-17T18:17:53.388" v="7809" actId="14100"/>
          <ac:cxnSpMkLst>
            <pc:docMk/>
            <pc:sldMk cId="3728255869" sldId="276"/>
            <ac:cxnSpMk id="88" creationId="{FF99FB0C-EABC-D7AF-7CA7-852FE0AEB633}"/>
          </ac:cxnSpMkLst>
        </pc:cxnChg>
        <pc:cxnChg chg="add mod">
          <ac:chgData name="Yusuf Ahmed" userId="278eefcc-6d86-4446-9082-31f6cfa36d45" providerId="ADAL" clId="{F3E3FC0E-E808-4385-9A3A-9F9FD576E8DC}" dt="2024-08-17T18:17:35.916" v="7807" actId="14100"/>
          <ac:cxnSpMkLst>
            <pc:docMk/>
            <pc:sldMk cId="3728255869" sldId="276"/>
            <ac:cxnSpMk id="90" creationId="{2CC41D44-A478-D5E9-A1F8-240A35CF79B9}"/>
          </ac:cxnSpMkLst>
        </pc:cxnChg>
        <pc:cxnChg chg="add mod">
          <ac:chgData name="Yusuf Ahmed" userId="278eefcc-6d86-4446-9082-31f6cfa36d45" providerId="ADAL" clId="{F3E3FC0E-E808-4385-9A3A-9F9FD576E8DC}" dt="2024-08-17T18:18:18.117" v="7812" actId="14100"/>
          <ac:cxnSpMkLst>
            <pc:docMk/>
            <pc:sldMk cId="3728255869" sldId="276"/>
            <ac:cxnSpMk id="93" creationId="{522E93D4-8DF2-A1FF-6B70-FF13A533475A}"/>
          </ac:cxnSpMkLst>
        </pc:cxnChg>
        <pc:cxnChg chg="add mod">
          <ac:chgData name="Yusuf Ahmed" userId="278eefcc-6d86-4446-9082-31f6cfa36d45" providerId="ADAL" clId="{F3E3FC0E-E808-4385-9A3A-9F9FD576E8DC}" dt="2024-08-17T18:18:23.598" v="7815" actId="14100"/>
          <ac:cxnSpMkLst>
            <pc:docMk/>
            <pc:sldMk cId="3728255869" sldId="276"/>
            <ac:cxnSpMk id="95" creationId="{9030B0B3-5072-0486-6D7C-B7551C32A673}"/>
          </ac:cxnSpMkLst>
        </pc:cxnChg>
      </pc:sldChg>
      <pc:sldChg chg="add del">
        <pc:chgData name="Yusuf Ahmed" userId="278eefcc-6d86-4446-9082-31f6cfa36d45" providerId="ADAL" clId="{F3E3FC0E-E808-4385-9A3A-9F9FD576E8DC}" dt="2024-08-15T23:27:00.741" v="4222" actId="47"/>
        <pc:sldMkLst>
          <pc:docMk/>
          <pc:sldMk cId="2062383519" sldId="277"/>
        </pc:sldMkLst>
      </pc:sldChg>
      <pc:sldChg chg="addSp delSp modSp add mod ord modAnim modNotesTx">
        <pc:chgData name="Yusuf Ahmed" userId="278eefcc-6d86-4446-9082-31f6cfa36d45" providerId="ADAL" clId="{F3E3FC0E-E808-4385-9A3A-9F9FD576E8DC}" dt="2024-08-19T00:47:13.173" v="19856"/>
        <pc:sldMkLst>
          <pc:docMk/>
          <pc:sldMk cId="3803650898" sldId="278"/>
        </pc:sldMkLst>
        <pc:spChg chg="add del mod">
          <ac:chgData name="Yusuf Ahmed" userId="278eefcc-6d86-4446-9082-31f6cfa36d45" providerId="ADAL" clId="{F3E3FC0E-E808-4385-9A3A-9F9FD576E8DC}" dt="2024-08-18T17:18:23.807" v="17135" actId="1076"/>
          <ac:spMkLst>
            <pc:docMk/>
            <pc:sldMk cId="3803650898" sldId="278"/>
            <ac:spMk id="2" creationId="{3E2F29D4-ECE9-DAC5-3950-A52B3228627C}"/>
          </ac:spMkLst>
        </pc:spChg>
        <pc:spChg chg="del">
          <ac:chgData name="Yusuf Ahmed" userId="278eefcc-6d86-4446-9082-31f6cfa36d45" providerId="ADAL" clId="{F3E3FC0E-E808-4385-9A3A-9F9FD576E8DC}" dt="2024-08-15T23:27:09.108" v="4225" actId="478"/>
          <ac:spMkLst>
            <pc:docMk/>
            <pc:sldMk cId="3803650898" sldId="278"/>
            <ac:spMk id="3" creationId="{9CF5C2B9-DF05-F049-4CBB-9465ACB6BF3B}"/>
          </ac:spMkLst>
        </pc:spChg>
        <pc:spChg chg="del mod">
          <ac:chgData name="Yusuf Ahmed" userId="278eefcc-6d86-4446-9082-31f6cfa36d45" providerId="ADAL" clId="{F3E3FC0E-E808-4385-9A3A-9F9FD576E8DC}" dt="2024-08-18T16:20:08.900" v="16654" actId="478"/>
          <ac:spMkLst>
            <pc:docMk/>
            <pc:sldMk cId="3803650898" sldId="278"/>
            <ac:spMk id="4" creationId="{E981B511-A75E-B12A-F574-F236456F15D6}"/>
          </ac:spMkLst>
        </pc:spChg>
        <pc:spChg chg="add del mod ord">
          <ac:chgData name="Yusuf Ahmed" userId="278eefcc-6d86-4446-9082-31f6cfa36d45" providerId="ADAL" clId="{F3E3FC0E-E808-4385-9A3A-9F9FD576E8DC}" dt="2024-08-18T16:20:10.047" v="16655" actId="478"/>
          <ac:spMkLst>
            <pc:docMk/>
            <pc:sldMk cId="3803650898" sldId="278"/>
            <ac:spMk id="5" creationId="{A6C4D7CC-C1DB-FE4D-717E-B711B46571C8}"/>
          </ac:spMkLst>
        </pc:spChg>
        <pc:spChg chg="add del mod">
          <ac:chgData name="Yusuf Ahmed" userId="278eefcc-6d86-4446-9082-31f6cfa36d45" providerId="ADAL" clId="{F3E3FC0E-E808-4385-9A3A-9F9FD576E8DC}" dt="2024-08-18T16:20:07.699" v="16653" actId="478"/>
          <ac:spMkLst>
            <pc:docMk/>
            <pc:sldMk cId="3803650898" sldId="278"/>
            <ac:spMk id="6" creationId="{4ABD00B4-F71A-88E4-E690-9C07A724BB64}"/>
          </ac:spMkLst>
        </pc:spChg>
        <pc:spChg chg="add mod">
          <ac:chgData name="Yusuf Ahmed" userId="278eefcc-6d86-4446-9082-31f6cfa36d45" providerId="ADAL" clId="{F3E3FC0E-E808-4385-9A3A-9F9FD576E8DC}" dt="2024-08-15T23:26:48.801" v="4219"/>
          <ac:spMkLst>
            <pc:docMk/>
            <pc:sldMk cId="3803650898" sldId="278"/>
            <ac:spMk id="6" creationId="{A75AE198-0194-6A58-681C-77BB5C4233DA}"/>
          </ac:spMkLst>
        </pc:spChg>
        <pc:spChg chg="add del mod ord">
          <ac:chgData name="Yusuf Ahmed" userId="278eefcc-6d86-4446-9082-31f6cfa36d45" providerId="ADAL" clId="{F3E3FC0E-E808-4385-9A3A-9F9FD576E8DC}" dt="2024-08-18T16:20:06.067" v="16651" actId="478"/>
          <ac:spMkLst>
            <pc:docMk/>
            <pc:sldMk cId="3803650898" sldId="278"/>
            <ac:spMk id="7" creationId="{E29AF6BB-8972-7542-EDC2-F4919CDE2E5B}"/>
          </ac:spMkLst>
        </pc:spChg>
        <pc:spChg chg="add mod">
          <ac:chgData name="Yusuf Ahmed" userId="278eefcc-6d86-4446-9082-31f6cfa36d45" providerId="ADAL" clId="{F3E3FC0E-E808-4385-9A3A-9F9FD576E8DC}" dt="2024-08-18T19:47:45.219" v="18266" actId="1582"/>
          <ac:spMkLst>
            <pc:docMk/>
            <pc:sldMk cId="3803650898" sldId="278"/>
            <ac:spMk id="8" creationId="{1637C371-7EE7-90AA-C8DE-84DAC2FD350E}"/>
          </ac:spMkLst>
        </pc:spChg>
        <pc:spChg chg="add mod">
          <ac:chgData name="Yusuf Ahmed" userId="278eefcc-6d86-4446-9082-31f6cfa36d45" providerId="ADAL" clId="{F3E3FC0E-E808-4385-9A3A-9F9FD576E8DC}" dt="2024-08-18T16:29:35.252" v="16678" actId="1076"/>
          <ac:spMkLst>
            <pc:docMk/>
            <pc:sldMk cId="3803650898" sldId="278"/>
            <ac:spMk id="9" creationId="{142EA3C7-4F21-98EB-E9D9-2FDE246F1920}"/>
          </ac:spMkLst>
        </pc:spChg>
        <pc:spChg chg="del mod">
          <ac:chgData name="Yusuf Ahmed" userId="278eefcc-6d86-4446-9082-31f6cfa36d45" providerId="ADAL" clId="{F3E3FC0E-E808-4385-9A3A-9F9FD576E8DC}" dt="2024-08-18T16:20:04.468" v="16650" actId="478"/>
          <ac:spMkLst>
            <pc:docMk/>
            <pc:sldMk cId="3803650898" sldId="278"/>
            <ac:spMk id="11" creationId="{E914CBB7-5053-19C1-9F96-01CAD6EC9E56}"/>
          </ac:spMkLst>
        </pc:spChg>
        <pc:spChg chg="add mod">
          <ac:chgData name="Yusuf Ahmed" userId="278eefcc-6d86-4446-9082-31f6cfa36d45" providerId="ADAL" clId="{F3E3FC0E-E808-4385-9A3A-9F9FD576E8DC}" dt="2024-08-18T16:20:14.950" v="16657"/>
          <ac:spMkLst>
            <pc:docMk/>
            <pc:sldMk cId="3803650898" sldId="278"/>
            <ac:spMk id="12" creationId="{35DE0B18-C946-25C9-CFF6-1610D9C03555}"/>
          </ac:spMkLst>
        </pc:spChg>
        <pc:spChg chg="add del mod">
          <ac:chgData name="Yusuf Ahmed" userId="278eefcc-6d86-4446-9082-31f6cfa36d45" providerId="ADAL" clId="{F3E3FC0E-E808-4385-9A3A-9F9FD576E8DC}" dt="2024-08-17T18:24:42.122" v="7852"/>
          <ac:spMkLst>
            <pc:docMk/>
            <pc:sldMk cId="3803650898" sldId="278"/>
            <ac:spMk id="14" creationId="{3980CA1C-F121-113D-3C4E-978E6D055D31}"/>
          </ac:spMkLst>
        </pc:spChg>
        <pc:spChg chg="del">
          <ac:chgData name="Yusuf Ahmed" userId="278eefcc-6d86-4446-9082-31f6cfa36d45" providerId="ADAL" clId="{F3E3FC0E-E808-4385-9A3A-9F9FD576E8DC}" dt="2024-08-15T23:26:44.756" v="4216" actId="478"/>
          <ac:spMkLst>
            <pc:docMk/>
            <pc:sldMk cId="3803650898" sldId="278"/>
            <ac:spMk id="17" creationId="{164EECC4-65C6-E212-9F91-47206D8627E7}"/>
          </ac:spMkLst>
        </pc:spChg>
        <pc:spChg chg="add del mod">
          <ac:chgData name="Yusuf Ahmed" userId="278eefcc-6d86-4446-9082-31f6cfa36d45" providerId="ADAL" clId="{F3E3FC0E-E808-4385-9A3A-9F9FD576E8DC}" dt="2024-08-17T18:45:33.882" v="7908" actId="478"/>
          <ac:spMkLst>
            <pc:docMk/>
            <pc:sldMk cId="3803650898" sldId="278"/>
            <ac:spMk id="22" creationId="{040B2CB7-8606-4196-5477-CF8F8B1B427C}"/>
          </ac:spMkLst>
        </pc:spChg>
        <pc:spChg chg="mod">
          <ac:chgData name="Yusuf Ahmed" userId="278eefcc-6d86-4446-9082-31f6cfa36d45" providerId="ADAL" clId="{F3E3FC0E-E808-4385-9A3A-9F9FD576E8DC}" dt="2024-08-19T00:47:02.771" v="19853" actId="164"/>
          <ac:spMkLst>
            <pc:docMk/>
            <pc:sldMk cId="3803650898" sldId="278"/>
            <ac:spMk id="23" creationId="{3DDE05DE-8507-9677-8A3A-4D92FA2868BF}"/>
          </ac:spMkLst>
        </pc:spChg>
        <pc:spChg chg="add mod">
          <ac:chgData name="Yusuf Ahmed" userId="278eefcc-6d86-4446-9082-31f6cfa36d45" providerId="ADAL" clId="{F3E3FC0E-E808-4385-9A3A-9F9FD576E8DC}" dt="2024-08-19T00:46:13.338" v="19849" actId="164"/>
          <ac:spMkLst>
            <pc:docMk/>
            <pc:sldMk cId="3803650898" sldId="278"/>
            <ac:spMk id="24" creationId="{DE29C640-54BB-8BE9-2C0A-4FD0916DBFCA}"/>
          </ac:spMkLst>
        </pc:spChg>
        <pc:spChg chg="mod">
          <ac:chgData name="Yusuf Ahmed" userId="278eefcc-6d86-4446-9082-31f6cfa36d45" providerId="ADAL" clId="{F3E3FC0E-E808-4385-9A3A-9F9FD576E8DC}" dt="2024-08-19T00:47:02.771" v="19853" actId="164"/>
          <ac:spMkLst>
            <pc:docMk/>
            <pc:sldMk cId="3803650898" sldId="278"/>
            <ac:spMk id="26" creationId="{2F9B3CB2-256C-1B65-A633-19876196F890}"/>
          </ac:spMkLst>
        </pc:spChg>
        <pc:spChg chg="add mod">
          <ac:chgData name="Yusuf Ahmed" userId="278eefcc-6d86-4446-9082-31f6cfa36d45" providerId="ADAL" clId="{F3E3FC0E-E808-4385-9A3A-9F9FD576E8DC}" dt="2024-08-19T00:46:52.561" v="19852" actId="164"/>
          <ac:spMkLst>
            <pc:docMk/>
            <pc:sldMk cId="3803650898" sldId="278"/>
            <ac:spMk id="28" creationId="{8F56E959-DB28-4372-D900-3DA11986B84C}"/>
          </ac:spMkLst>
        </pc:spChg>
        <pc:spChg chg="add mod">
          <ac:chgData name="Yusuf Ahmed" userId="278eefcc-6d86-4446-9082-31f6cfa36d45" providerId="ADAL" clId="{F3E3FC0E-E808-4385-9A3A-9F9FD576E8DC}" dt="2024-08-19T00:46:52.561" v="19852" actId="164"/>
          <ac:spMkLst>
            <pc:docMk/>
            <pc:sldMk cId="3803650898" sldId="278"/>
            <ac:spMk id="34" creationId="{53B83990-4AB6-C954-94E9-2AAC8D6F3440}"/>
          </ac:spMkLst>
        </pc:spChg>
        <pc:spChg chg="add mod">
          <ac:chgData name="Yusuf Ahmed" userId="278eefcc-6d86-4446-9082-31f6cfa36d45" providerId="ADAL" clId="{F3E3FC0E-E808-4385-9A3A-9F9FD576E8DC}" dt="2024-08-19T00:46:13.338" v="19849" actId="164"/>
          <ac:spMkLst>
            <pc:docMk/>
            <pc:sldMk cId="3803650898" sldId="278"/>
            <ac:spMk id="36" creationId="{7487B175-C357-8F93-DFC5-A945D3D58F11}"/>
          </ac:spMkLst>
        </pc:spChg>
        <pc:grpChg chg="add mod">
          <ac:chgData name="Yusuf Ahmed" userId="278eefcc-6d86-4446-9082-31f6cfa36d45" providerId="ADAL" clId="{F3E3FC0E-E808-4385-9A3A-9F9FD576E8DC}" dt="2024-08-19T00:46:13.338" v="19849" actId="164"/>
          <ac:grpSpMkLst>
            <pc:docMk/>
            <pc:sldMk cId="3803650898" sldId="278"/>
            <ac:grpSpMk id="14" creationId="{0BD35B8D-7EDF-F42A-2BBA-4855B56C0C97}"/>
          </ac:grpSpMkLst>
        </pc:grpChg>
        <pc:grpChg chg="add mod">
          <ac:chgData name="Yusuf Ahmed" userId="278eefcc-6d86-4446-9082-31f6cfa36d45" providerId="ADAL" clId="{F3E3FC0E-E808-4385-9A3A-9F9FD576E8DC}" dt="2024-08-19T00:46:31.336" v="19851" actId="164"/>
          <ac:grpSpMkLst>
            <pc:docMk/>
            <pc:sldMk cId="3803650898" sldId="278"/>
            <ac:grpSpMk id="15" creationId="{BD3A4756-3A02-124A-2EDE-A67E98556ADD}"/>
          </ac:grpSpMkLst>
        </pc:grpChg>
        <pc:grpChg chg="add mod">
          <ac:chgData name="Yusuf Ahmed" userId="278eefcc-6d86-4446-9082-31f6cfa36d45" providerId="ADAL" clId="{F3E3FC0E-E808-4385-9A3A-9F9FD576E8DC}" dt="2024-08-19T00:46:52.561" v="19852" actId="164"/>
          <ac:grpSpMkLst>
            <pc:docMk/>
            <pc:sldMk cId="3803650898" sldId="278"/>
            <ac:grpSpMk id="17" creationId="{EAEFF74B-C4EE-7DF7-5C09-46CFF09D3ACA}"/>
          </ac:grpSpMkLst>
        </pc:grpChg>
        <pc:grpChg chg="add mod">
          <ac:chgData name="Yusuf Ahmed" userId="278eefcc-6d86-4446-9082-31f6cfa36d45" providerId="ADAL" clId="{F3E3FC0E-E808-4385-9A3A-9F9FD576E8DC}" dt="2024-08-19T00:47:02.771" v="19853" actId="164"/>
          <ac:grpSpMkLst>
            <pc:docMk/>
            <pc:sldMk cId="3803650898" sldId="278"/>
            <ac:grpSpMk id="18" creationId="{6592B26B-132D-F92F-A7A0-D1A58FDF32E7}"/>
          </ac:grpSpMkLst>
        </pc:grpChg>
        <pc:picChg chg="add mod">
          <ac:chgData name="Yusuf Ahmed" userId="278eefcc-6d86-4446-9082-31f6cfa36d45" providerId="ADAL" clId="{F3E3FC0E-E808-4385-9A3A-9F9FD576E8DC}" dt="2024-08-19T00:46:13.338" v="19849" actId="164"/>
          <ac:picMkLst>
            <pc:docMk/>
            <pc:sldMk cId="3803650898" sldId="278"/>
            <ac:picMk id="10" creationId="{3847A9F6-8091-47DF-4D58-CB33B001FF07}"/>
          </ac:picMkLst>
        </pc:picChg>
        <pc:picChg chg="add mod">
          <ac:chgData name="Yusuf Ahmed" userId="278eefcc-6d86-4446-9082-31f6cfa36d45" providerId="ADAL" clId="{F3E3FC0E-E808-4385-9A3A-9F9FD576E8DC}" dt="2024-08-19T00:46:13.338" v="19849" actId="164"/>
          <ac:picMkLst>
            <pc:docMk/>
            <pc:sldMk cId="3803650898" sldId="278"/>
            <ac:picMk id="13" creationId="{A741BE73-6D16-72E6-8E21-71FEDDB85423}"/>
          </ac:picMkLst>
        </pc:picChg>
        <pc:picChg chg="add del">
          <ac:chgData name="Yusuf Ahmed" userId="278eefcc-6d86-4446-9082-31f6cfa36d45" providerId="ADAL" clId="{F3E3FC0E-E808-4385-9A3A-9F9FD576E8DC}" dt="2024-08-17T18:22:39.978" v="7840" actId="22"/>
          <ac:picMkLst>
            <pc:docMk/>
            <pc:sldMk cId="3803650898" sldId="278"/>
            <ac:picMk id="13" creationId="{B81BA775-B3B6-0D1E-19DA-590CE67B3F9D}"/>
          </ac:picMkLst>
        </pc:picChg>
        <pc:picChg chg="add mod">
          <ac:chgData name="Yusuf Ahmed" userId="278eefcc-6d86-4446-9082-31f6cfa36d45" providerId="ADAL" clId="{F3E3FC0E-E808-4385-9A3A-9F9FD576E8DC}" dt="2024-08-19T00:46:13.338" v="19849" actId="164"/>
          <ac:picMkLst>
            <pc:docMk/>
            <pc:sldMk cId="3803650898" sldId="278"/>
            <ac:picMk id="16" creationId="{97FBEB86-9C6E-AE0B-FA41-BF86B7A29D1E}"/>
          </ac:picMkLst>
        </pc:picChg>
        <pc:picChg chg="add mod">
          <ac:chgData name="Yusuf Ahmed" userId="278eefcc-6d86-4446-9082-31f6cfa36d45" providerId="ADAL" clId="{F3E3FC0E-E808-4385-9A3A-9F9FD576E8DC}" dt="2024-08-19T00:46:52.561" v="19852" actId="164"/>
          <ac:picMkLst>
            <pc:docMk/>
            <pc:sldMk cId="3803650898" sldId="278"/>
            <ac:picMk id="31" creationId="{451691EC-382F-1044-39BA-A931A643D7CE}"/>
          </ac:picMkLst>
        </pc:picChg>
        <pc:cxnChg chg="mod">
          <ac:chgData name="Yusuf Ahmed" userId="278eefcc-6d86-4446-9082-31f6cfa36d45" providerId="ADAL" clId="{F3E3FC0E-E808-4385-9A3A-9F9FD576E8DC}" dt="2024-08-19T00:47:02.771" v="19853" actId="164"/>
          <ac:cxnSpMkLst>
            <pc:docMk/>
            <pc:sldMk cId="3803650898" sldId="278"/>
            <ac:cxnSpMk id="19" creationId="{CE9D9931-A299-C666-3E30-941C12CB501B}"/>
          </ac:cxnSpMkLst>
        </pc:cxnChg>
        <pc:cxnChg chg="mod">
          <ac:chgData name="Yusuf Ahmed" userId="278eefcc-6d86-4446-9082-31f6cfa36d45" providerId="ADAL" clId="{F3E3FC0E-E808-4385-9A3A-9F9FD576E8DC}" dt="2024-08-19T00:47:02.771" v="19853" actId="164"/>
          <ac:cxnSpMkLst>
            <pc:docMk/>
            <pc:sldMk cId="3803650898" sldId="278"/>
            <ac:cxnSpMk id="21" creationId="{B15EF1E2-B478-5435-4C74-DAE48EE4B0F5}"/>
          </ac:cxnSpMkLst>
        </pc:cxnChg>
        <pc:cxnChg chg="mod">
          <ac:chgData name="Yusuf Ahmed" userId="278eefcc-6d86-4446-9082-31f6cfa36d45" providerId="ADAL" clId="{F3E3FC0E-E808-4385-9A3A-9F9FD576E8DC}" dt="2024-08-19T00:47:02.771" v="19853" actId="164"/>
          <ac:cxnSpMkLst>
            <pc:docMk/>
            <pc:sldMk cId="3803650898" sldId="278"/>
            <ac:cxnSpMk id="25" creationId="{79D3F1B0-F920-F7CF-7BC5-B47EED66CCFC}"/>
          </ac:cxnSpMkLst>
        </pc:cxnChg>
        <pc:cxnChg chg="add mod">
          <ac:chgData name="Yusuf Ahmed" userId="278eefcc-6d86-4446-9082-31f6cfa36d45" providerId="ADAL" clId="{F3E3FC0E-E808-4385-9A3A-9F9FD576E8DC}" dt="2024-08-19T00:46:13.338" v="19849" actId="164"/>
          <ac:cxnSpMkLst>
            <pc:docMk/>
            <pc:sldMk cId="3803650898" sldId="278"/>
            <ac:cxnSpMk id="27" creationId="{80654C43-2C46-5B61-7C0F-0A3ECF28E9DC}"/>
          </ac:cxnSpMkLst>
        </pc:cxnChg>
        <pc:cxnChg chg="add mod">
          <ac:chgData name="Yusuf Ahmed" userId="278eefcc-6d86-4446-9082-31f6cfa36d45" providerId="ADAL" clId="{F3E3FC0E-E808-4385-9A3A-9F9FD576E8DC}" dt="2024-08-19T00:46:52.561" v="19852" actId="164"/>
          <ac:cxnSpMkLst>
            <pc:docMk/>
            <pc:sldMk cId="3803650898" sldId="278"/>
            <ac:cxnSpMk id="29" creationId="{FF730755-413A-EA89-E36B-D16E90FDFAD0}"/>
          </ac:cxnSpMkLst>
        </pc:cxnChg>
      </pc:sldChg>
      <pc:sldChg chg="delSp new del mod">
        <pc:chgData name="Yusuf Ahmed" userId="278eefcc-6d86-4446-9082-31f6cfa36d45" providerId="ADAL" clId="{F3E3FC0E-E808-4385-9A3A-9F9FD576E8DC}" dt="2024-08-17T05:14:05.953" v="7091" actId="2696"/>
        <pc:sldMkLst>
          <pc:docMk/>
          <pc:sldMk cId="1938568322" sldId="279"/>
        </pc:sldMkLst>
        <pc:spChg chg="del">
          <ac:chgData name="Yusuf Ahmed" userId="278eefcc-6d86-4446-9082-31f6cfa36d45" providerId="ADAL" clId="{F3E3FC0E-E808-4385-9A3A-9F9FD576E8DC}" dt="2024-08-16T01:37:39.782" v="4945" actId="478"/>
          <ac:spMkLst>
            <pc:docMk/>
            <pc:sldMk cId="1938568322" sldId="279"/>
            <ac:spMk id="2" creationId="{4FE467F3-1DBB-26BD-EA4F-6F275ADD9118}"/>
          </ac:spMkLst>
        </pc:spChg>
        <pc:spChg chg="del">
          <ac:chgData name="Yusuf Ahmed" userId="278eefcc-6d86-4446-9082-31f6cfa36d45" providerId="ADAL" clId="{F3E3FC0E-E808-4385-9A3A-9F9FD576E8DC}" dt="2024-08-16T01:37:40.826" v="4946" actId="478"/>
          <ac:spMkLst>
            <pc:docMk/>
            <pc:sldMk cId="1938568322" sldId="279"/>
            <ac:spMk id="3" creationId="{65C374B2-D3E5-AC86-D54E-3BEFD2A79681}"/>
          </ac:spMkLst>
        </pc:spChg>
      </pc:sldChg>
      <pc:sldChg chg="new del">
        <pc:chgData name="Yusuf Ahmed" userId="278eefcc-6d86-4446-9082-31f6cfa36d45" providerId="ADAL" clId="{F3E3FC0E-E808-4385-9A3A-9F9FD576E8DC}" dt="2024-08-16T16:38:00.654" v="5667" actId="680"/>
        <pc:sldMkLst>
          <pc:docMk/>
          <pc:sldMk cId="2518927339" sldId="280"/>
        </pc:sldMkLst>
      </pc:sldChg>
      <pc:sldChg chg="delSp modSp add del modAnim">
        <pc:chgData name="Yusuf Ahmed" userId="278eefcc-6d86-4446-9082-31f6cfa36d45" providerId="ADAL" clId="{F3E3FC0E-E808-4385-9A3A-9F9FD576E8DC}" dt="2024-08-17T03:16:31.711" v="6517" actId="47"/>
        <pc:sldMkLst>
          <pc:docMk/>
          <pc:sldMk cId="4062467369" sldId="280"/>
        </pc:sldMkLst>
        <pc:spChg chg="mod">
          <ac:chgData name="Yusuf Ahmed" userId="278eefcc-6d86-4446-9082-31f6cfa36d45" providerId="ADAL" clId="{F3E3FC0E-E808-4385-9A3A-9F9FD576E8DC}" dt="2024-08-17T03:13:08.077" v="6485" actId="1076"/>
          <ac:spMkLst>
            <pc:docMk/>
            <pc:sldMk cId="4062467369" sldId="280"/>
            <ac:spMk id="19" creationId="{A855439D-F9A6-DCEA-A675-E771DFC76561}"/>
          </ac:spMkLst>
        </pc:spChg>
        <pc:grpChg chg="del">
          <ac:chgData name="Yusuf Ahmed" userId="278eefcc-6d86-4446-9082-31f6cfa36d45" providerId="ADAL" clId="{F3E3FC0E-E808-4385-9A3A-9F9FD576E8DC}" dt="2024-08-17T03:05:25.648" v="6450" actId="478"/>
          <ac:grpSpMkLst>
            <pc:docMk/>
            <pc:sldMk cId="4062467369" sldId="280"/>
            <ac:grpSpMk id="14" creationId="{9CCCCDEE-46F8-7D28-59D3-7E2BBA8608AE}"/>
          </ac:grpSpMkLst>
        </pc:grpChg>
        <pc:grpChg chg="del">
          <ac:chgData name="Yusuf Ahmed" userId="278eefcc-6d86-4446-9082-31f6cfa36d45" providerId="ADAL" clId="{F3E3FC0E-E808-4385-9A3A-9F9FD576E8DC}" dt="2024-08-17T03:05:26.759" v="6451" actId="478"/>
          <ac:grpSpMkLst>
            <pc:docMk/>
            <pc:sldMk cId="4062467369" sldId="280"/>
            <ac:grpSpMk id="15" creationId="{A34E8F59-5DFA-25C6-4885-CFFDF4237816}"/>
          </ac:grpSpMkLst>
        </pc:grpChg>
        <pc:grpChg chg="del">
          <ac:chgData name="Yusuf Ahmed" userId="278eefcc-6d86-4446-9082-31f6cfa36d45" providerId="ADAL" clId="{F3E3FC0E-E808-4385-9A3A-9F9FD576E8DC}" dt="2024-08-17T03:05:27.493" v="6453" actId="478"/>
          <ac:grpSpMkLst>
            <pc:docMk/>
            <pc:sldMk cId="4062467369" sldId="280"/>
            <ac:grpSpMk id="16" creationId="{0483F000-A738-9BB2-57B9-36B363E65296}"/>
          </ac:grpSpMkLst>
        </pc:grpChg>
        <pc:grpChg chg="del">
          <ac:chgData name="Yusuf Ahmed" userId="278eefcc-6d86-4446-9082-31f6cfa36d45" providerId="ADAL" clId="{F3E3FC0E-E808-4385-9A3A-9F9FD576E8DC}" dt="2024-08-17T03:05:27.149" v="6452" actId="478"/>
          <ac:grpSpMkLst>
            <pc:docMk/>
            <pc:sldMk cId="4062467369" sldId="280"/>
            <ac:grpSpMk id="17" creationId="{87730A6B-45DC-0E45-4CFA-8BCBA98B7174}"/>
          </ac:grpSpMkLst>
        </pc:grpChg>
        <pc:grpChg chg="del">
          <ac:chgData name="Yusuf Ahmed" userId="278eefcc-6d86-4446-9082-31f6cfa36d45" providerId="ADAL" clId="{F3E3FC0E-E808-4385-9A3A-9F9FD576E8DC}" dt="2024-08-17T03:05:27.825" v="6454" actId="478"/>
          <ac:grpSpMkLst>
            <pc:docMk/>
            <pc:sldMk cId="4062467369" sldId="280"/>
            <ac:grpSpMk id="18" creationId="{578E62F3-500F-456E-2F67-0E5D1C4246DB}"/>
          </ac:grpSpMkLst>
        </pc:grpChg>
        <pc:grpChg chg="mod">
          <ac:chgData name="Yusuf Ahmed" userId="278eefcc-6d86-4446-9082-31f6cfa36d45" providerId="ADAL" clId="{F3E3FC0E-E808-4385-9A3A-9F9FD576E8DC}" dt="2024-08-17T03:13:08.077" v="6485" actId="1076"/>
          <ac:grpSpMkLst>
            <pc:docMk/>
            <pc:sldMk cId="4062467369" sldId="280"/>
            <ac:grpSpMk id="22" creationId="{BF4F9B1A-66A1-41F6-D064-96961E2CC729}"/>
          </ac:grpSpMkLst>
        </pc:grpChg>
        <pc:picChg chg="mod">
          <ac:chgData name="Yusuf Ahmed" userId="278eefcc-6d86-4446-9082-31f6cfa36d45" providerId="ADAL" clId="{F3E3FC0E-E808-4385-9A3A-9F9FD576E8DC}" dt="2024-08-17T03:13:08.077" v="6485" actId="1076"/>
          <ac:picMkLst>
            <pc:docMk/>
            <pc:sldMk cId="4062467369" sldId="280"/>
            <ac:picMk id="4100" creationId="{50C24381-DAD4-1000-636A-8E711896BFFE}"/>
          </ac:picMkLst>
        </pc:picChg>
      </pc:sldChg>
      <pc:sldChg chg="addSp delSp modSp add mod modTransition modAnim modNotesTx">
        <pc:chgData name="Yusuf Ahmed" userId="278eefcc-6d86-4446-9082-31f6cfa36d45" providerId="ADAL" clId="{F3E3FC0E-E808-4385-9A3A-9F9FD576E8DC}" dt="2024-08-19T01:21:17.378" v="19871" actId="20577"/>
        <pc:sldMkLst>
          <pc:docMk/>
          <pc:sldMk cId="247351750" sldId="281"/>
        </pc:sldMkLst>
        <pc:spChg chg="mod">
          <ac:chgData name="Yusuf Ahmed" userId="278eefcc-6d86-4446-9082-31f6cfa36d45" providerId="ADAL" clId="{F3E3FC0E-E808-4385-9A3A-9F9FD576E8DC}" dt="2024-08-17T22:17:04.662" v="9150" actId="255"/>
          <ac:spMkLst>
            <pc:docMk/>
            <pc:sldMk cId="247351750" sldId="281"/>
            <ac:spMk id="5" creationId="{E3533D81-A07C-9ECF-4757-0CC714DC3EE5}"/>
          </ac:spMkLst>
        </pc:spChg>
        <pc:spChg chg="mod">
          <ac:chgData name="Yusuf Ahmed" userId="278eefcc-6d86-4446-9082-31f6cfa36d45" providerId="ADAL" clId="{F3E3FC0E-E808-4385-9A3A-9F9FD576E8DC}" dt="2024-08-18T23:56:26.380" v="19575" actId="1076"/>
          <ac:spMkLst>
            <pc:docMk/>
            <pc:sldMk cId="247351750" sldId="281"/>
            <ac:spMk id="6" creationId="{494E9A51-8735-9834-FEA6-1BDE029B4999}"/>
          </ac:spMkLst>
        </pc:spChg>
        <pc:spChg chg="add mod">
          <ac:chgData name="Yusuf Ahmed" userId="278eefcc-6d86-4446-9082-31f6cfa36d45" providerId="ADAL" clId="{F3E3FC0E-E808-4385-9A3A-9F9FD576E8DC}" dt="2024-08-17T19:18:30.661" v="8052" actId="1076"/>
          <ac:spMkLst>
            <pc:docMk/>
            <pc:sldMk cId="247351750" sldId="281"/>
            <ac:spMk id="26" creationId="{B79C3E6C-8F89-79AC-49FA-602DC3DAAACD}"/>
          </ac:spMkLst>
        </pc:spChg>
        <pc:spChg chg="add mod">
          <ac:chgData name="Yusuf Ahmed" userId="278eefcc-6d86-4446-9082-31f6cfa36d45" providerId="ADAL" clId="{F3E3FC0E-E808-4385-9A3A-9F9FD576E8DC}" dt="2024-08-17T03:20:07.586" v="6526"/>
          <ac:spMkLst>
            <pc:docMk/>
            <pc:sldMk cId="247351750" sldId="281"/>
            <ac:spMk id="27" creationId="{048AEB01-E73C-CB99-D4C8-BA7B66BBEA2D}"/>
          </ac:spMkLst>
        </pc:spChg>
        <pc:spChg chg="add mod">
          <ac:chgData name="Yusuf Ahmed" userId="278eefcc-6d86-4446-9082-31f6cfa36d45" providerId="ADAL" clId="{F3E3FC0E-E808-4385-9A3A-9F9FD576E8DC}" dt="2024-08-17T19:18:27.017" v="8050" actId="1076"/>
          <ac:spMkLst>
            <pc:docMk/>
            <pc:sldMk cId="247351750" sldId="281"/>
            <ac:spMk id="28" creationId="{265F5A36-A24F-FD32-3059-3A200C7BBEB8}"/>
          </ac:spMkLst>
        </pc:spChg>
        <pc:spChg chg="add mod">
          <ac:chgData name="Yusuf Ahmed" userId="278eefcc-6d86-4446-9082-31f6cfa36d45" providerId="ADAL" clId="{F3E3FC0E-E808-4385-9A3A-9F9FD576E8DC}" dt="2024-08-17T19:18:29.150" v="8051" actId="1076"/>
          <ac:spMkLst>
            <pc:docMk/>
            <pc:sldMk cId="247351750" sldId="281"/>
            <ac:spMk id="29" creationId="{4B47733F-01B9-FFD3-BA85-D918D8ADD00D}"/>
          </ac:spMkLst>
        </pc:spChg>
        <pc:spChg chg="add mod">
          <ac:chgData name="Yusuf Ahmed" userId="278eefcc-6d86-4446-9082-31f6cfa36d45" providerId="ADAL" clId="{F3E3FC0E-E808-4385-9A3A-9F9FD576E8DC}" dt="2024-08-17T03:24:12.063" v="6599" actId="1076"/>
          <ac:spMkLst>
            <pc:docMk/>
            <pc:sldMk cId="247351750" sldId="281"/>
            <ac:spMk id="35" creationId="{B6B5069A-96CE-C68B-FD56-FB6C38E1D92D}"/>
          </ac:spMkLst>
        </pc:spChg>
        <pc:spChg chg="add mod">
          <ac:chgData name="Yusuf Ahmed" userId="278eefcc-6d86-4446-9082-31f6cfa36d45" providerId="ADAL" clId="{F3E3FC0E-E808-4385-9A3A-9F9FD576E8DC}" dt="2024-08-17T03:24:14.491" v="6600" actId="1076"/>
          <ac:spMkLst>
            <pc:docMk/>
            <pc:sldMk cId="247351750" sldId="281"/>
            <ac:spMk id="36" creationId="{FF3C8B27-AA81-BC26-A999-C7BCC39BFD6D}"/>
          </ac:spMkLst>
        </pc:spChg>
        <pc:spChg chg="add mod">
          <ac:chgData name="Yusuf Ahmed" userId="278eefcc-6d86-4446-9082-31f6cfa36d45" providerId="ADAL" clId="{F3E3FC0E-E808-4385-9A3A-9F9FD576E8DC}" dt="2024-08-17T03:24:04.161" v="6596" actId="1076"/>
          <ac:spMkLst>
            <pc:docMk/>
            <pc:sldMk cId="247351750" sldId="281"/>
            <ac:spMk id="37" creationId="{AA7D8C09-BAF8-D729-E2B9-3E0636406A1F}"/>
          </ac:spMkLst>
        </pc:spChg>
        <pc:spChg chg="add mod">
          <ac:chgData name="Yusuf Ahmed" userId="278eefcc-6d86-4446-9082-31f6cfa36d45" providerId="ADAL" clId="{F3E3FC0E-E808-4385-9A3A-9F9FD576E8DC}" dt="2024-08-18T00:15:51.896" v="10768" actId="1076"/>
          <ac:spMkLst>
            <pc:docMk/>
            <pc:sldMk cId="247351750" sldId="281"/>
            <ac:spMk id="40" creationId="{96E7C252-187A-E62C-B96C-A6C63D14A47A}"/>
          </ac:spMkLst>
        </pc:spChg>
        <pc:grpChg chg="add mod">
          <ac:chgData name="Yusuf Ahmed" userId="278eefcc-6d86-4446-9082-31f6cfa36d45" providerId="ADAL" clId="{F3E3FC0E-E808-4385-9A3A-9F9FD576E8DC}" dt="2024-08-18T23:56:26.380" v="19575" actId="1076"/>
          <ac:grpSpMkLst>
            <pc:docMk/>
            <pc:sldMk cId="247351750" sldId="281"/>
            <ac:grpSpMk id="2" creationId="{75E8B58A-760B-17AD-F087-6B41FDEBA1B9}"/>
          </ac:grpSpMkLst>
        </pc:grpChg>
        <pc:grpChg chg="del">
          <ac:chgData name="Yusuf Ahmed" userId="278eefcc-6d86-4446-9082-31f6cfa36d45" providerId="ADAL" clId="{F3E3FC0E-E808-4385-9A3A-9F9FD576E8DC}" dt="2024-08-17T03:16:25.951" v="6512" actId="478"/>
          <ac:grpSpMkLst>
            <pc:docMk/>
            <pc:sldMk cId="247351750" sldId="281"/>
            <ac:grpSpMk id="14" creationId="{9CCCCDEE-46F8-7D28-59D3-7E2BBA8608AE}"/>
          </ac:grpSpMkLst>
        </pc:grpChg>
        <pc:grpChg chg="del">
          <ac:chgData name="Yusuf Ahmed" userId="278eefcc-6d86-4446-9082-31f6cfa36d45" providerId="ADAL" clId="{F3E3FC0E-E808-4385-9A3A-9F9FD576E8DC}" dt="2024-08-17T03:16:28.283" v="6516" actId="478"/>
          <ac:grpSpMkLst>
            <pc:docMk/>
            <pc:sldMk cId="247351750" sldId="281"/>
            <ac:grpSpMk id="15" creationId="{A34E8F59-5DFA-25C6-4885-CFFDF4237816}"/>
          </ac:grpSpMkLst>
        </pc:grpChg>
        <pc:grpChg chg="del">
          <ac:chgData name="Yusuf Ahmed" userId="278eefcc-6d86-4446-9082-31f6cfa36d45" providerId="ADAL" clId="{F3E3FC0E-E808-4385-9A3A-9F9FD576E8DC}" dt="2024-08-17T03:16:26.460" v="6513" actId="478"/>
          <ac:grpSpMkLst>
            <pc:docMk/>
            <pc:sldMk cId="247351750" sldId="281"/>
            <ac:grpSpMk id="16" creationId="{0483F000-A738-9BB2-57B9-36B363E65296}"/>
          </ac:grpSpMkLst>
        </pc:grpChg>
        <pc:grpChg chg="del">
          <ac:chgData name="Yusuf Ahmed" userId="278eefcc-6d86-4446-9082-31f6cfa36d45" providerId="ADAL" clId="{F3E3FC0E-E808-4385-9A3A-9F9FD576E8DC}" dt="2024-08-17T03:16:25.356" v="6511" actId="478"/>
          <ac:grpSpMkLst>
            <pc:docMk/>
            <pc:sldMk cId="247351750" sldId="281"/>
            <ac:grpSpMk id="17" creationId="{87730A6B-45DC-0E45-4CFA-8BCBA98B7174}"/>
          </ac:grpSpMkLst>
        </pc:grpChg>
        <pc:grpChg chg="del">
          <ac:chgData name="Yusuf Ahmed" userId="278eefcc-6d86-4446-9082-31f6cfa36d45" providerId="ADAL" clId="{F3E3FC0E-E808-4385-9A3A-9F9FD576E8DC}" dt="2024-08-17T03:16:27.048" v="6514" actId="478"/>
          <ac:grpSpMkLst>
            <pc:docMk/>
            <pc:sldMk cId="247351750" sldId="281"/>
            <ac:grpSpMk id="18" creationId="{578E62F3-500F-456E-2F67-0E5D1C4246DB}"/>
          </ac:grpSpMkLst>
        </pc:grpChg>
        <pc:grpChg chg="del">
          <ac:chgData name="Yusuf Ahmed" userId="278eefcc-6d86-4446-9082-31f6cfa36d45" providerId="ADAL" clId="{F3E3FC0E-E808-4385-9A3A-9F9FD576E8DC}" dt="2024-08-17T03:16:27.365" v="6515" actId="478"/>
          <ac:grpSpMkLst>
            <pc:docMk/>
            <pc:sldMk cId="247351750" sldId="281"/>
            <ac:grpSpMk id="22" creationId="{BF4F9B1A-66A1-41F6-D064-96961E2CC729}"/>
          </ac:grpSpMkLst>
        </pc:grpChg>
        <pc:grpChg chg="add mod">
          <ac:chgData name="Yusuf Ahmed" userId="278eefcc-6d86-4446-9082-31f6cfa36d45" providerId="ADAL" clId="{F3E3FC0E-E808-4385-9A3A-9F9FD576E8DC}" dt="2024-08-17T03:23:08.922" v="6587" actId="164"/>
          <ac:grpSpMkLst>
            <pc:docMk/>
            <pc:sldMk cId="247351750" sldId="281"/>
            <ac:grpSpMk id="30" creationId="{5DE76F68-4914-AC1B-2C18-2AFC5C80B373}"/>
          </ac:grpSpMkLst>
        </pc:grpChg>
        <pc:grpChg chg="add mod">
          <ac:chgData name="Yusuf Ahmed" userId="278eefcc-6d86-4446-9082-31f6cfa36d45" providerId="ADAL" clId="{F3E3FC0E-E808-4385-9A3A-9F9FD576E8DC}" dt="2024-08-17T03:23:14.247" v="6588" actId="164"/>
          <ac:grpSpMkLst>
            <pc:docMk/>
            <pc:sldMk cId="247351750" sldId="281"/>
            <ac:grpSpMk id="31" creationId="{82CDA99E-9D1E-6FE9-A761-41D4DB9626BF}"/>
          </ac:grpSpMkLst>
        </pc:grpChg>
        <pc:grpChg chg="add mod">
          <ac:chgData name="Yusuf Ahmed" userId="278eefcc-6d86-4446-9082-31f6cfa36d45" providerId="ADAL" clId="{F3E3FC0E-E808-4385-9A3A-9F9FD576E8DC}" dt="2024-08-17T03:27:54.551" v="6606" actId="164"/>
          <ac:grpSpMkLst>
            <pc:docMk/>
            <pc:sldMk cId="247351750" sldId="281"/>
            <ac:grpSpMk id="38" creationId="{CFD03661-17BC-BDC2-B123-911AB9C2893C}"/>
          </ac:grpSpMkLst>
        </pc:grpChg>
        <pc:grpChg chg="add mod">
          <ac:chgData name="Yusuf Ahmed" userId="278eefcc-6d86-4446-9082-31f6cfa36d45" providerId="ADAL" clId="{F3E3FC0E-E808-4385-9A3A-9F9FD576E8DC}" dt="2024-08-17T03:24:39.490" v="6604" actId="164"/>
          <ac:grpSpMkLst>
            <pc:docMk/>
            <pc:sldMk cId="247351750" sldId="281"/>
            <ac:grpSpMk id="39" creationId="{C68A18A5-60F6-7F93-C0C9-D82ED98882E7}"/>
          </ac:grpSpMkLst>
        </pc:grpChg>
        <pc:grpChg chg="add mod">
          <ac:chgData name="Yusuf Ahmed" userId="278eefcc-6d86-4446-9082-31f6cfa36d45" providerId="ADAL" clId="{F3E3FC0E-E808-4385-9A3A-9F9FD576E8DC}" dt="2024-08-17T03:27:54.551" v="6606" actId="164"/>
          <ac:grpSpMkLst>
            <pc:docMk/>
            <pc:sldMk cId="247351750" sldId="281"/>
            <ac:grpSpMk id="41" creationId="{83BC7A71-4219-6A2B-D474-9BA0BC553526}"/>
          </ac:grpSpMkLst>
        </pc:grpChg>
        <pc:grpChg chg="add mod">
          <ac:chgData name="Yusuf Ahmed" userId="278eefcc-6d86-4446-9082-31f6cfa36d45" providerId="ADAL" clId="{F3E3FC0E-E808-4385-9A3A-9F9FD576E8DC}" dt="2024-08-18T00:15:48.566" v="10767" actId="1076"/>
          <ac:grpSpMkLst>
            <pc:docMk/>
            <pc:sldMk cId="247351750" sldId="281"/>
            <ac:grpSpMk id="42" creationId="{77CAE96D-DDCE-0A7D-C67F-218C0514FA7B}"/>
          </ac:grpSpMkLst>
        </pc:grpChg>
        <pc:picChg chg="mod">
          <ac:chgData name="Yusuf Ahmed" userId="278eefcc-6d86-4446-9082-31f6cfa36d45" providerId="ADAL" clId="{F3E3FC0E-E808-4385-9A3A-9F9FD576E8DC}" dt="2024-08-18T23:56:26.380" v="19575" actId="1076"/>
          <ac:picMkLst>
            <pc:docMk/>
            <pc:sldMk cId="247351750" sldId="281"/>
            <ac:picMk id="3" creationId="{03CBBB3F-C3BF-CEC5-53D2-C2363AEFA441}"/>
          </ac:picMkLst>
        </pc:picChg>
        <pc:cxnChg chg="add mod">
          <ac:chgData name="Yusuf Ahmed" userId="278eefcc-6d86-4446-9082-31f6cfa36d45" providerId="ADAL" clId="{F3E3FC0E-E808-4385-9A3A-9F9FD576E8DC}" dt="2024-08-17T03:20:44.692" v="6547" actId="164"/>
          <ac:cxnSpMkLst>
            <pc:docMk/>
            <pc:sldMk cId="247351750" sldId="281"/>
            <ac:cxnSpMk id="20" creationId="{86C6AE87-B17B-08AA-29E6-112FD36C0CD2}"/>
          </ac:cxnSpMkLst>
        </pc:cxnChg>
        <pc:cxnChg chg="add mod">
          <ac:chgData name="Yusuf Ahmed" userId="278eefcc-6d86-4446-9082-31f6cfa36d45" providerId="ADAL" clId="{F3E3FC0E-E808-4385-9A3A-9F9FD576E8DC}" dt="2024-08-17T03:20:44.692" v="6547" actId="164"/>
          <ac:cxnSpMkLst>
            <pc:docMk/>
            <pc:sldMk cId="247351750" sldId="281"/>
            <ac:cxnSpMk id="21" creationId="{B1268962-D087-810B-70AA-376971D17E24}"/>
          </ac:cxnSpMkLst>
        </pc:cxnChg>
        <pc:cxnChg chg="add mod">
          <ac:chgData name="Yusuf Ahmed" userId="278eefcc-6d86-4446-9082-31f6cfa36d45" providerId="ADAL" clId="{F3E3FC0E-E808-4385-9A3A-9F9FD576E8DC}" dt="2024-08-17T03:20:44.692" v="6547" actId="164"/>
          <ac:cxnSpMkLst>
            <pc:docMk/>
            <pc:sldMk cId="247351750" sldId="281"/>
            <ac:cxnSpMk id="25" creationId="{D0C36299-F5FA-391B-39EF-93A312F7CAD1}"/>
          </ac:cxnSpMkLst>
        </pc:cxnChg>
        <pc:cxnChg chg="mod">
          <ac:chgData name="Yusuf Ahmed" userId="278eefcc-6d86-4446-9082-31f6cfa36d45" providerId="ADAL" clId="{F3E3FC0E-E808-4385-9A3A-9F9FD576E8DC}" dt="2024-08-17T03:20:45.786" v="6548"/>
          <ac:cxnSpMkLst>
            <pc:docMk/>
            <pc:sldMk cId="247351750" sldId="281"/>
            <ac:cxnSpMk id="32" creationId="{2C7DF79C-6834-A3F0-1AFE-8FEDED505BB2}"/>
          </ac:cxnSpMkLst>
        </pc:cxnChg>
        <pc:cxnChg chg="mod">
          <ac:chgData name="Yusuf Ahmed" userId="278eefcc-6d86-4446-9082-31f6cfa36d45" providerId="ADAL" clId="{F3E3FC0E-E808-4385-9A3A-9F9FD576E8DC}" dt="2024-08-17T03:20:45.786" v="6548"/>
          <ac:cxnSpMkLst>
            <pc:docMk/>
            <pc:sldMk cId="247351750" sldId="281"/>
            <ac:cxnSpMk id="33" creationId="{885584B7-74A4-FE4E-4320-17C671D022A3}"/>
          </ac:cxnSpMkLst>
        </pc:cxnChg>
        <pc:cxnChg chg="mod">
          <ac:chgData name="Yusuf Ahmed" userId="278eefcc-6d86-4446-9082-31f6cfa36d45" providerId="ADAL" clId="{F3E3FC0E-E808-4385-9A3A-9F9FD576E8DC}" dt="2024-08-17T03:20:45.786" v="6548"/>
          <ac:cxnSpMkLst>
            <pc:docMk/>
            <pc:sldMk cId="247351750" sldId="281"/>
            <ac:cxnSpMk id="34" creationId="{6524503A-C99E-6688-D792-E429EA382984}"/>
          </ac:cxnSpMkLst>
        </pc:cxnChg>
      </pc:sldChg>
      <pc:sldChg chg="addSp modSp add del modAnim">
        <pc:chgData name="Yusuf Ahmed" userId="278eefcc-6d86-4446-9082-31f6cfa36d45" providerId="ADAL" clId="{F3E3FC0E-E808-4385-9A3A-9F9FD576E8DC}" dt="2024-08-17T03:15:47.251" v="6503" actId="2696"/>
        <pc:sldMkLst>
          <pc:docMk/>
          <pc:sldMk cId="3080508565" sldId="281"/>
        </pc:sldMkLst>
        <pc:spChg chg="mod">
          <ac:chgData name="Yusuf Ahmed" userId="278eefcc-6d86-4446-9082-31f6cfa36d45" providerId="ADAL" clId="{F3E3FC0E-E808-4385-9A3A-9F9FD576E8DC}" dt="2024-08-17T03:15:42.266" v="6502" actId="1076"/>
          <ac:spMkLst>
            <pc:docMk/>
            <pc:sldMk cId="3080508565" sldId="281"/>
            <ac:spMk id="6" creationId="{A847661B-2611-7D72-C1CD-0739A085B20F}"/>
          </ac:spMkLst>
        </pc:spChg>
        <pc:grpChg chg="add mod">
          <ac:chgData name="Yusuf Ahmed" userId="278eefcc-6d86-4446-9082-31f6cfa36d45" providerId="ADAL" clId="{F3E3FC0E-E808-4385-9A3A-9F9FD576E8DC}" dt="2024-08-17T03:15:42.266" v="6502" actId="1076"/>
          <ac:grpSpMkLst>
            <pc:docMk/>
            <pc:sldMk cId="3080508565" sldId="281"/>
            <ac:grpSpMk id="2" creationId="{6CB8A2E4-C3FF-3231-DD76-D9D054C98D26}"/>
          </ac:grpSpMkLst>
        </pc:grpChg>
        <pc:picChg chg="mod">
          <ac:chgData name="Yusuf Ahmed" userId="278eefcc-6d86-4446-9082-31f6cfa36d45" providerId="ADAL" clId="{F3E3FC0E-E808-4385-9A3A-9F9FD576E8DC}" dt="2024-08-17T03:15:42.266" v="6502" actId="1076"/>
          <ac:picMkLst>
            <pc:docMk/>
            <pc:sldMk cId="3080508565" sldId="281"/>
            <ac:picMk id="3" creationId="{AE8227C3-14EC-E57F-FCF4-2EC76D1652E0}"/>
          </ac:picMkLst>
        </pc:picChg>
      </pc:sldChg>
      <pc:sldChg chg="addSp delSp modSp new mod modNotesTx">
        <pc:chgData name="Yusuf Ahmed" userId="278eefcc-6d86-4446-9082-31f6cfa36d45" providerId="ADAL" clId="{F3E3FC0E-E808-4385-9A3A-9F9FD576E8DC}" dt="2024-08-18T02:36:45.622" v="12227" actId="20577"/>
        <pc:sldMkLst>
          <pc:docMk/>
          <pc:sldMk cId="197634949" sldId="282"/>
        </pc:sldMkLst>
        <pc:spChg chg="del">
          <ac:chgData name="Yusuf Ahmed" userId="278eefcc-6d86-4446-9082-31f6cfa36d45" providerId="ADAL" clId="{F3E3FC0E-E808-4385-9A3A-9F9FD576E8DC}" dt="2024-08-17T20:03:30.798" v="8093" actId="478"/>
          <ac:spMkLst>
            <pc:docMk/>
            <pc:sldMk cId="197634949" sldId="282"/>
            <ac:spMk id="2" creationId="{D5782E35-662A-9E85-4FFD-310B414AB626}"/>
          </ac:spMkLst>
        </pc:spChg>
        <pc:spChg chg="del">
          <ac:chgData name="Yusuf Ahmed" userId="278eefcc-6d86-4446-9082-31f6cfa36d45" providerId="ADAL" clId="{F3E3FC0E-E808-4385-9A3A-9F9FD576E8DC}" dt="2024-08-17T20:03:59.106" v="8097" actId="478"/>
          <ac:spMkLst>
            <pc:docMk/>
            <pc:sldMk cId="197634949" sldId="282"/>
            <ac:spMk id="3" creationId="{41F26C4C-187E-EC4E-E51E-659881898FC4}"/>
          </ac:spMkLst>
        </pc:spChg>
        <pc:spChg chg="add mod">
          <ac:chgData name="Yusuf Ahmed" userId="278eefcc-6d86-4446-9082-31f6cfa36d45" providerId="ADAL" clId="{F3E3FC0E-E808-4385-9A3A-9F9FD576E8DC}" dt="2024-08-17T20:25:55.375" v="8480" actId="1076"/>
          <ac:spMkLst>
            <pc:docMk/>
            <pc:sldMk cId="197634949" sldId="282"/>
            <ac:spMk id="10" creationId="{145C6E25-945E-6A83-BECD-958FCB3C6A55}"/>
          </ac:spMkLst>
        </pc:spChg>
        <pc:spChg chg="add mod">
          <ac:chgData name="Yusuf Ahmed" userId="278eefcc-6d86-4446-9082-31f6cfa36d45" providerId="ADAL" clId="{F3E3FC0E-E808-4385-9A3A-9F9FD576E8DC}" dt="2024-08-17T20:25:21.438" v="8473" actId="1076"/>
          <ac:spMkLst>
            <pc:docMk/>
            <pc:sldMk cId="197634949" sldId="282"/>
            <ac:spMk id="13" creationId="{E33317D9-310D-6D4F-1446-2BA81A6395C0}"/>
          </ac:spMkLst>
        </pc:spChg>
        <pc:spChg chg="add mod">
          <ac:chgData name="Yusuf Ahmed" userId="278eefcc-6d86-4446-9082-31f6cfa36d45" providerId="ADAL" clId="{F3E3FC0E-E808-4385-9A3A-9F9FD576E8DC}" dt="2024-08-17T20:10:03.754" v="8285" actId="1076"/>
          <ac:spMkLst>
            <pc:docMk/>
            <pc:sldMk cId="197634949" sldId="282"/>
            <ac:spMk id="14" creationId="{BE74C052-B0C7-0624-29E4-FC648935FF6A}"/>
          </ac:spMkLst>
        </pc:spChg>
        <pc:spChg chg="add mod">
          <ac:chgData name="Yusuf Ahmed" userId="278eefcc-6d86-4446-9082-31f6cfa36d45" providerId="ADAL" clId="{F3E3FC0E-E808-4385-9A3A-9F9FD576E8DC}" dt="2024-08-17T20:25:45.492" v="8479" actId="1076"/>
          <ac:spMkLst>
            <pc:docMk/>
            <pc:sldMk cId="197634949" sldId="282"/>
            <ac:spMk id="15" creationId="{ADAFA1F1-4146-EFD1-BD24-F2AAF2DFCD7A}"/>
          </ac:spMkLst>
        </pc:spChg>
        <pc:spChg chg="add mod">
          <ac:chgData name="Yusuf Ahmed" userId="278eefcc-6d86-4446-9082-31f6cfa36d45" providerId="ADAL" clId="{F3E3FC0E-E808-4385-9A3A-9F9FD576E8DC}" dt="2024-08-17T20:18:18.802" v="8402" actId="1076"/>
          <ac:spMkLst>
            <pc:docMk/>
            <pc:sldMk cId="197634949" sldId="282"/>
            <ac:spMk id="16" creationId="{7FDF766B-DF60-7831-E06F-59C2CE865391}"/>
          </ac:spMkLst>
        </pc:spChg>
        <pc:spChg chg="add mod">
          <ac:chgData name="Yusuf Ahmed" userId="278eefcc-6d86-4446-9082-31f6cfa36d45" providerId="ADAL" clId="{F3E3FC0E-E808-4385-9A3A-9F9FD576E8DC}" dt="2024-08-17T20:25:39.130" v="8477" actId="1076"/>
          <ac:spMkLst>
            <pc:docMk/>
            <pc:sldMk cId="197634949" sldId="282"/>
            <ac:spMk id="17" creationId="{4D425B10-CA9E-D9B1-044B-63A71B29099F}"/>
          </ac:spMkLst>
        </pc:spChg>
        <pc:spChg chg="add mod">
          <ac:chgData name="Yusuf Ahmed" userId="278eefcc-6d86-4446-9082-31f6cfa36d45" providerId="ADAL" clId="{F3E3FC0E-E808-4385-9A3A-9F9FD576E8DC}" dt="2024-08-17T20:22:24.207" v="8443" actId="1076"/>
          <ac:spMkLst>
            <pc:docMk/>
            <pc:sldMk cId="197634949" sldId="282"/>
            <ac:spMk id="18" creationId="{5642758E-2FC0-6656-0C53-ECFF755CE0BF}"/>
          </ac:spMkLst>
        </pc:spChg>
        <pc:picChg chg="mod modCrop">
          <ac:chgData name="Yusuf Ahmed" userId="278eefcc-6d86-4446-9082-31f6cfa36d45" providerId="ADAL" clId="{F3E3FC0E-E808-4385-9A3A-9F9FD576E8DC}" dt="2024-08-17T20:21:44.670" v="8420" actId="1076"/>
          <ac:picMkLst>
            <pc:docMk/>
            <pc:sldMk cId="197634949" sldId="282"/>
            <ac:picMk id="3" creationId="{808019D3-2C85-1865-C05F-939E3C2693D9}"/>
          </ac:picMkLst>
        </pc:picChg>
        <pc:picChg chg="add del mod">
          <ac:chgData name="Yusuf Ahmed" userId="278eefcc-6d86-4446-9082-31f6cfa36d45" providerId="ADAL" clId="{F3E3FC0E-E808-4385-9A3A-9F9FD576E8DC}" dt="2024-08-17T20:03:40.245" v="8095" actId="478"/>
          <ac:picMkLst>
            <pc:docMk/>
            <pc:sldMk cId="197634949" sldId="282"/>
            <ac:picMk id="5" creationId="{9E78CCC0-CD8D-1E71-8FA9-E33EDBDB23C7}"/>
          </ac:picMkLst>
        </pc:picChg>
        <pc:picChg chg="add del mod modCrop">
          <ac:chgData name="Yusuf Ahmed" userId="278eefcc-6d86-4446-9082-31f6cfa36d45" providerId="ADAL" clId="{F3E3FC0E-E808-4385-9A3A-9F9FD576E8DC}" dt="2024-08-17T20:05:13.320" v="8103" actId="478"/>
          <ac:picMkLst>
            <pc:docMk/>
            <pc:sldMk cId="197634949" sldId="282"/>
            <ac:picMk id="7" creationId="{7B6AF0A4-515B-3F96-E380-D7CFCAE27459}"/>
          </ac:picMkLst>
        </pc:picChg>
        <pc:picChg chg="add mod modCrop">
          <ac:chgData name="Yusuf Ahmed" userId="278eefcc-6d86-4446-9082-31f6cfa36d45" providerId="ADAL" clId="{F3E3FC0E-E808-4385-9A3A-9F9FD576E8DC}" dt="2024-08-17T20:05:26.031" v="8107" actId="1076"/>
          <ac:picMkLst>
            <pc:docMk/>
            <pc:sldMk cId="197634949" sldId="282"/>
            <ac:picMk id="9" creationId="{5514E45F-157B-40B9-DF30-E749ECBC5E37}"/>
          </ac:picMkLst>
        </pc:picChg>
        <pc:picChg chg="add mod modCrop">
          <ac:chgData name="Yusuf Ahmed" userId="278eefcc-6d86-4446-9082-31f6cfa36d45" providerId="ADAL" clId="{F3E3FC0E-E808-4385-9A3A-9F9FD576E8DC}" dt="2024-08-17T20:15:01.294" v="8294" actId="1076"/>
          <ac:picMkLst>
            <pc:docMk/>
            <pc:sldMk cId="197634949" sldId="282"/>
            <ac:picMk id="12" creationId="{840FB9E0-8EAF-1DA3-58DB-E48618DAF4F7}"/>
          </ac:picMkLst>
        </pc:picChg>
        <pc:picChg chg="add mod">
          <ac:chgData name="Yusuf Ahmed" userId="278eefcc-6d86-4446-9082-31f6cfa36d45" providerId="ADAL" clId="{F3E3FC0E-E808-4385-9A3A-9F9FD576E8DC}" dt="2024-08-17T20:23:33.239" v="8447" actId="1076"/>
          <ac:picMkLst>
            <pc:docMk/>
            <pc:sldMk cId="197634949" sldId="282"/>
            <ac:picMk id="20" creationId="{0B8878B9-EF5C-28DE-A569-C79998AAEA34}"/>
          </ac:picMkLst>
        </pc:picChg>
        <pc:cxnChg chg="add mod">
          <ac:chgData name="Yusuf Ahmed" userId="278eefcc-6d86-4446-9082-31f6cfa36d45" providerId="ADAL" clId="{F3E3FC0E-E808-4385-9A3A-9F9FD576E8DC}" dt="2024-08-17T20:25:17.371" v="8471" actId="1076"/>
          <ac:cxnSpMkLst>
            <pc:docMk/>
            <pc:sldMk cId="197634949" sldId="282"/>
            <ac:cxnSpMk id="22" creationId="{53359347-8183-FEE4-DBF9-91D3D22B4388}"/>
          </ac:cxnSpMkLst>
        </pc:cxnChg>
        <pc:cxnChg chg="add mod">
          <ac:chgData name="Yusuf Ahmed" userId="278eefcc-6d86-4446-9082-31f6cfa36d45" providerId="ADAL" clId="{F3E3FC0E-E808-4385-9A3A-9F9FD576E8DC}" dt="2024-08-17T20:24:47.852" v="8456" actId="208"/>
          <ac:cxnSpMkLst>
            <pc:docMk/>
            <pc:sldMk cId="197634949" sldId="282"/>
            <ac:cxnSpMk id="23" creationId="{F89484B8-7F9D-B282-8713-9B28F6DCAAB5}"/>
          </ac:cxnSpMkLst>
        </pc:cxnChg>
      </pc:sldChg>
      <pc:sldChg chg="del">
        <pc:chgData name="Yusuf Ahmed" userId="278eefcc-6d86-4446-9082-31f6cfa36d45" providerId="ADAL" clId="{F3E3FC0E-E808-4385-9A3A-9F9FD576E8DC}" dt="2024-08-18T02:10:26.515" v="11996" actId="47"/>
        <pc:sldMkLst>
          <pc:docMk/>
          <pc:sldMk cId="538297563" sldId="377"/>
        </pc:sldMkLst>
      </pc:sldChg>
      <pc:sldMasterChg chg="delSldLayout">
        <pc:chgData name="Yusuf Ahmed" userId="278eefcc-6d86-4446-9082-31f6cfa36d45" providerId="ADAL" clId="{F3E3FC0E-E808-4385-9A3A-9F9FD576E8DC}" dt="2024-08-18T02:10:26.515" v="11996" actId="47"/>
        <pc:sldMasterMkLst>
          <pc:docMk/>
          <pc:sldMasterMk cId="2735043173" sldId="2147483648"/>
        </pc:sldMasterMkLst>
        <pc:sldLayoutChg chg="del">
          <pc:chgData name="Yusuf Ahmed" userId="278eefcc-6d86-4446-9082-31f6cfa36d45" providerId="ADAL" clId="{F3E3FC0E-E808-4385-9A3A-9F9FD576E8DC}" dt="2024-08-18T02:10:26.515" v="11996" actId="47"/>
          <pc:sldLayoutMkLst>
            <pc:docMk/>
            <pc:sldMasterMk cId="2735043173" sldId="2147483648"/>
            <pc:sldLayoutMk cId="689465256" sldId="2147483660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67F97F-1961-4556-B019-8AB38D5336BF}" type="datetimeFigureOut">
              <a:rPr lang="en-AE" smtClean="0"/>
              <a:t>19/08/2024</a:t>
            </a:fld>
            <a:endParaRPr lang="en-A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EDC5F6-3402-42EC-A516-718F37630CAC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22411359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EDC5F6-3402-42EC-A516-718F37630CAC}" type="slidenum">
              <a:rPr lang="en-AE" smtClean="0"/>
              <a:t>1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41454587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EDC5F6-3402-42EC-A516-718F37630CAC}" type="slidenum">
              <a:rPr lang="en-AE" smtClean="0"/>
              <a:t>10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22380894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EDC5F6-3402-42EC-A516-718F37630CAC}" type="slidenum">
              <a:rPr lang="en-AE" smtClean="0"/>
              <a:t>11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37785403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EDC5F6-3402-42EC-A516-718F37630CAC}" type="slidenum">
              <a:rPr lang="en-AE" smtClean="0"/>
              <a:t>12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9508100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EDC5F6-3402-42EC-A516-718F37630CAC}" type="slidenum">
              <a:rPr lang="en-AE" smtClean="0"/>
              <a:t>13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18847821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EDC5F6-3402-42EC-A516-718F37630CAC}" type="slidenum">
              <a:rPr lang="en-AE" smtClean="0"/>
              <a:t>17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26503016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“</a:t>
            </a:r>
            <a:endParaRPr lang="en-A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EDC5F6-3402-42EC-A516-718F37630CAC}" type="slidenum">
              <a:rPr lang="en-AE" smtClean="0"/>
              <a:t>18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2691074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EDC5F6-3402-42EC-A516-718F37630CAC}" type="slidenum">
              <a:rPr lang="en-AE" smtClean="0"/>
              <a:t>2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17220233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EDC5F6-3402-42EC-A516-718F37630CAC}" type="slidenum">
              <a:rPr lang="en-AE" smtClean="0"/>
              <a:t>3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40294316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EDC5F6-3402-42EC-A516-718F37630CAC}" type="slidenum">
              <a:rPr lang="en-AE" smtClean="0"/>
              <a:t>4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16620802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EDC5F6-3402-42EC-A516-718F37630CAC}" type="slidenum">
              <a:rPr lang="en-AE" smtClean="0"/>
              <a:t>5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23345045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EDC5F6-3402-42EC-A516-718F37630CAC}" type="slidenum">
              <a:rPr lang="en-AE" smtClean="0"/>
              <a:t>6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4984476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EDC5F6-3402-42EC-A516-718F37630CAC}" type="slidenum">
              <a:rPr lang="en-AE" smtClean="0"/>
              <a:t>7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13169952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EDC5F6-3402-42EC-A516-718F37630CAC}" type="slidenum">
              <a:rPr lang="en-AE" smtClean="0"/>
              <a:t>8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24299468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EDC5F6-3402-42EC-A516-718F37630CAC}" type="slidenum">
              <a:rPr lang="en-AE" smtClean="0"/>
              <a:t>9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16710620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58D125-23A9-B8A1-5805-4C6AD93727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377D4E9-6F5F-B353-DA05-F6498ABDA5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742A03-B2FF-BEF0-7F1F-FF494F1BA2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0792B-C3EC-4248-93F6-1A40D694E276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CFE3C9-A54F-B7A6-957A-311A99110A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E7701D-C84B-61B1-9580-4C5486EC9B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1E7AB-BF8E-4B39-99BE-FDE0F43840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9364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5FDCF0-705F-8860-2C9B-7C47B748E3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332B005-5EFF-D63F-40F8-6FC549B80E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7B5B4A-6904-0FC7-564E-9EE7390D21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0792B-C3EC-4248-93F6-1A40D694E276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A6BEDD-D6EE-0B87-BA46-C2B250E92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5C824B-01F8-0115-B76A-D9255BC97B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1E7AB-BF8E-4B39-99BE-FDE0F43840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3725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2D24B11-62B2-2418-4465-3EF9A5F69C3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5A7CFAE-8392-1CFA-D372-9196707CC3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C0D3A8-9D1B-E904-0426-38F7D2FEB1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0792B-C3EC-4248-93F6-1A40D694E276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E299B1-306F-BF3C-7ADD-D143908ECA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D5D8A8-BC1F-CA45-D7A2-D84C0B8698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1E7AB-BF8E-4B39-99BE-FDE0F43840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981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206693-04C0-27EB-E7F8-BCD461FE2E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C919BB-16E4-257E-C5B6-32F666510E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2C1DAB-2094-39A1-D501-D68974AEC1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0792B-C3EC-4248-93F6-1A40D694E276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7A7C7D-2FE4-C585-FA12-77482F913A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14A0A1-621B-8D83-172F-BC9F463BB4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1E7AB-BF8E-4B39-99BE-FDE0F43840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2973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93FF56-05D6-CBBF-1B1A-F6501325AF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055796-9936-F0F3-1BEA-96E84DCDEA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46DFFE-8BBF-25EE-2A1C-61CAD290FF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0792B-C3EC-4248-93F6-1A40D694E276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BF1AA2-91DF-D472-149D-F1D4B621AC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F53548-0657-4A45-036B-CE3414CC6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1E7AB-BF8E-4B39-99BE-FDE0F43840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288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686773-C1EC-05BE-8C84-48C13C64F1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0F2CCF-4CC4-C57D-5AE4-2AE3DBC51C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9B1FE9-6AE6-C9F4-32D1-3C62FC768A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F1753E-5BD3-1CF2-185D-BA85E7DBB1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0792B-C3EC-4248-93F6-1A40D694E276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2F4DD8-B43C-EAA5-D613-C89C17E27C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B3D299-21DC-5247-0E6E-591DA87A38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1E7AB-BF8E-4B39-99BE-FDE0F43840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0478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44D521-813E-2855-640F-950C52A5F7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0AB73D-E90C-36CC-5832-925FD32672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953267-B329-2B64-EE55-FDB43F7747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DC95015-AFB3-213A-E41F-4ADEA1E5A6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A8B2BA1-64AC-4B9A-A83B-308A2D98E8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71117BD-E5DF-F7EA-BCAB-056E5C83A3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0792B-C3EC-4248-93F6-1A40D694E276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A218CC2-CF30-E6F6-5EB5-39F293BF98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C1A9375-B059-CE9D-0237-8A64F3384A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1E7AB-BF8E-4B39-99BE-FDE0F43840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1368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B6238A-EC9E-441F-CB33-00ECFA7D69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33D695C-644B-5251-5D7A-5735AB3237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0792B-C3EC-4248-93F6-1A40D694E276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3335AA-4E53-53A4-1933-041A2EE7D1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130FD4-AFE0-0E17-79A2-2361071CA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1E7AB-BF8E-4B39-99BE-FDE0F43840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6076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1585A94-DE76-E0F4-16BE-BC9DEEE3AD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0792B-C3EC-4248-93F6-1A40D694E276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26A3D6A-BE62-251E-34B0-F18CEC79EC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B494FB-C301-FF99-99C7-7EFF6DDA7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1E7AB-BF8E-4B39-99BE-FDE0F43840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0157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AD0C5E-0763-7281-D2F0-BD6AD182D9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E97F02-AD49-F09D-3DDE-E724DDE72D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9BFA6A-4754-F5A6-BF4E-85F2BAF85E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7FD314-D48E-8E40-EB53-30DDD67A86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0792B-C3EC-4248-93F6-1A40D694E276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AF2B4B-4DD0-8974-483E-1B13B3A31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830A31-8319-4159-0025-1E9666F73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1E7AB-BF8E-4B39-99BE-FDE0F43840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755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E14AC1-F618-4127-CD53-A740623DBF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CA113CC-5299-3DB2-478C-12C0410064D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912C3A-79EA-4CC6-4755-95B79B21C9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7DD70B-43E6-7ADD-F2BA-B4CA0246B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0792B-C3EC-4248-93F6-1A40D694E276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3EAA9C-82C3-03CA-3AEC-C5239FF320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A0E3C0-5279-D2E1-5306-1BCA068777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1E7AB-BF8E-4B39-99BE-FDE0F43840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358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218E206-4C77-3CC2-432F-594ACA2C15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1C2398-51FF-C796-FC32-A5D33BA37F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0648DA-DA14-811C-6682-186C370998D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990792B-C3EC-4248-93F6-1A40D694E276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D0AFF4-F6D2-0923-FB0E-53BB7FEAF8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3C17F9-0D1B-AC9A-A64C-0BEBE8F606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121E7AB-BF8E-4B39-99BE-FDE0F43840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043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7" Type="http://schemas.openxmlformats.org/officeDocument/2006/relationships/image" Target="../media/image5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62.png"/><Relationship Id="rId7" Type="http://schemas.openxmlformats.org/officeDocument/2006/relationships/image" Target="../media/image4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4.png"/><Relationship Id="rId4" Type="http://schemas.openxmlformats.org/officeDocument/2006/relationships/image" Target="../media/image63.png"/><Relationship Id="rId9" Type="http://schemas.openxmlformats.org/officeDocument/2006/relationships/image" Target="../media/image52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18" Type="http://schemas.openxmlformats.org/officeDocument/2006/relationships/image" Target="../media/image11.png"/><Relationship Id="rId3" Type="http://schemas.openxmlformats.org/officeDocument/2006/relationships/image" Target="../media/image3.png"/><Relationship Id="rId7" Type="http://schemas.openxmlformats.org/officeDocument/2006/relationships/image" Target="../media/image46.png"/><Relationship Id="rId12" Type="http://schemas.openxmlformats.org/officeDocument/2006/relationships/image" Target="../media/image9.png"/><Relationship Id="rId1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11" Type="http://schemas.microsoft.com/office/2007/relationships/hdphoto" Target="../media/hdphoto3.wdp"/><Relationship Id="rId5" Type="http://schemas.openxmlformats.org/officeDocument/2006/relationships/image" Target="../media/image4.png"/><Relationship Id="rId15" Type="http://schemas.microsoft.com/office/2007/relationships/hdphoto" Target="../media/hdphoto4.wdp"/><Relationship Id="rId10" Type="http://schemas.openxmlformats.org/officeDocument/2006/relationships/image" Target="../media/image7.png"/><Relationship Id="rId4" Type="http://schemas.microsoft.com/office/2007/relationships/hdphoto" Target="../media/hdphoto1.wdp"/><Relationship Id="rId9" Type="http://schemas.openxmlformats.org/officeDocument/2006/relationships/image" Target="../media/image6.png"/><Relationship Id="rId1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5" Type="http://schemas.openxmlformats.org/officeDocument/2006/relationships/image" Target="../media/image3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Relationship Id="rId14" Type="http://schemas.openxmlformats.org/officeDocument/2006/relationships/image" Target="../media/image3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27" name="Rectangle 5126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 descr="How to manipulate a superconducting qubit? - Q-munity">
            <a:extLst>
              <a:ext uri="{FF2B5EF4-FFF2-40B4-BE49-F238E27FC236}">
                <a16:creationId xmlns:a16="http://schemas.microsoft.com/office/drawing/2014/main" id="{FCE61A65-1F0A-57FB-C141-1769B276B3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0" r="25712" b="2028"/>
          <a:stretch/>
        </p:blipFill>
        <p:spPr bwMode="auto">
          <a:xfrm>
            <a:off x="3523488" y="10"/>
            <a:ext cx="866851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9" name="Rectangle 5128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tx1"/>
              </a:gs>
              <a:gs pos="33000">
                <a:schemeClr val="tx1">
                  <a:alpha val="64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31" name="Rectangle 5130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133" name="Rectangle 5132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052936C-041C-CA07-9469-C8EBEA987F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960" y="577524"/>
            <a:ext cx="1038225" cy="3714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6DE52BC-A563-3B56-7D5E-CB62B0CEA3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9006" y="364768"/>
            <a:ext cx="4400143" cy="3204134"/>
          </a:xfrm>
        </p:spPr>
        <p:txBody>
          <a:bodyPr anchor="b">
            <a:noAutofit/>
          </a:bodyPr>
          <a:lstStyle/>
          <a:p>
            <a:pPr algn="l"/>
            <a:r>
              <a:rPr lang="en-US" sz="4000" b="1" dirty="0">
                <a:solidFill>
                  <a:srgbClr val="F1C232"/>
                </a:solidFill>
                <a:latin typeface="Teko" panose="020B0604020202020204" charset="0"/>
                <a:cs typeface="Teko" panose="020B0604020202020204" charset="0"/>
              </a:rPr>
              <a:t>Characterization and Mitigation of Decoherence Sources in Superconducting Qubits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62E28C8-18FE-2D72-EA04-9639599E26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3960" y="3844806"/>
            <a:ext cx="3977640" cy="572236"/>
          </a:xfrm>
        </p:spPr>
        <p:txBody>
          <a:bodyPr>
            <a:noAutofit/>
          </a:bodyPr>
          <a:lstStyle/>
          <a:p>
            <a:pPr algn="l"/>
            <a:r>
              <a:rPr lang="en-US" sz="2000" b="1" dirty="0">
                <a:solidFill>
                  <a:schemeClr val="bg1"/>
                </a:solidFill>
                <a:latin typeface="Teko" panose="020B0604020202020204" charset="0"/>
                <a:cs typeface="Teko" panose="020B0604020202020204" charset="0"/>
              </a:rPr>
              <a:t>Yusuf Ahmed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08D3A92-A5DC-FF62-85B6-4E824832C48C}"/>
              </a:ext>
            </a:extLst>
          </p:cNvPr>
          <p:cNvSpPr txBox="1"/>
          <p:nvPr/>
        </p:nvSpPr>
        <p:spPr>
          <a:xfrm>
            <a:off x="313960" y="4954565"/>
            <a:ext cx="3977640" cy="10310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800" b="1" dirty="0">
                <a:solidFill>
                  <a:srgbClr val="F1C232"/>
                </a:solidFill>
                <a:latin typeface="Teko" panose="020B0604020202020204" charset="0"/>
                <a:cs typeface="Teko" panose="020B0604020202020204" charset="0"/>
              </a:rPr>
              <a:t>Supervisor:</a:t>
            </a:r>
            <a:r>
              <a:rPr lang="en-US" sz="1800" b="1" dirty="0">
                <a:solidFill>
                  <a:schemeClr val="accent2"/>
                </a:solidFill>
                <a:latin typeface="Teko" panose="020B0604020202020204" charset="0"/>
                <a:cs typeface="Teko" panose="020B0604020202020204" charset="0"/>
              </a:rPr>
              <a:t> </a:t>
            </a:r>
            <a:r>
              <a:rPr lang="en-US" sz="1800" dirty="0">
                <a:solidFill>
                  <a:schemeClr val="bg1"/>
                </a:solidFill>
                <a:latin typeface="Teko" panose="020B0604020202020204" charset="0"/>
                <a:cs typeface="Teko" panose="020B0604020202020204" charset="0"/>
              </a:rPr>
              <a:t>Jeter Hall, SNOLAB</a:t>
            </a:r>
          </a:p>
          <a:p>
            <a:pPr algn="l"/>
            <a:endParaRPr lang="en-US" sz="700" dirty="0">
              <a:solidFill>
                <a:schemeClr val="accent2"/>
              </a:solidFill>
              <a:latin typeface="Teko" panose="020B0604020202020204" charset="0"/>
              <a:cs typeface="Teko" panose="020B0604020202020204" charset="0"/>
            </a:endParaRPr>
          </a:p>
          <a:p>
            <a:pPr algn="l"/>
            <a:r>
              <a:rPr lang="en-US" sz="1800" b="1" dirty="0">
                <a:solidFill>
                  <a:srgbClr val="F1C232"/>
                </a:solidFill>
                <a:latin typeface="Teko" panose="020B0604020202020204" charset="0"/>
                <a:cs typeface="Teko" panose="020B0604020202020204" charset="0"/>
              </a:rPr>
              <a:t>Project PI: </a:t>
            </a:r>
            <a:r>
              <a:rPr lang="en-US" sz="1800" dirty="0">
                <a:solidFill>
                  <a:schemeClr val="bg1"/>
                </a:solidFill>
                <a:latin typeface="Teko" panose="020B0604020202020204" charset="0"/>
                <a:cs typeface="Teko" panose="020B0604020202020204" charset="0"/>
              </a:rPr>
              <a:t>Christopher Wilson, UW</a:t>
            </a:r>
          </a:p>
          <a:p>
            <a:pPr algn="l"/>
            <a:r>
              <a:rPr lang="en-US" sz="1800" dirty="0">
                <a:solidFill>
                  <a:schemeClr val="bg1"/>
                </a:solidFill>
                <a:latin typeface="Teko" panose="020B0604020202020204" charset="0"/>
                <a:cs typeface="Teko" panose="020B0604020202020204" charset="0"/>
              </a:rPr>
              <a:t>                    Per </a:t>
            </a:r>
            <a:r>
              <a:rPr lang="en-US" sz="1800" dirty="0" err="1">
                <a:solidFill>
                  <a:schemeClr val="bg1"/>
                </a:solidFill>
                <a:latin typeface="Teko" panose="020B0604020202020204" charset="0"/>
                <a:cs typeface="Teko" panose="020B0604020202020204" charset="0"/>
              </a:rPr>
              <a:t>Delsing</a:t>
            </a:r>
            <a:r>
              <a:rPr lang="en-US" sz="1800" dirty="0">
                <a:solidFill>
                  <a:schemeClr val="bg1"/>
                </a:solidFill>
                <a:latin typeface="Teko" panose="020B0604020202020204" charset="0"/>
                <a:cs typeface="Teko" panose="020B0604020202020204" charset="0"/>
              </a:rPr>
              <a:t>, Chalmers</a:t>
            </a:r>
          </a:p>
        </p:txBody>
      </p:sp>
    </p:spTree>
    <p:extLst>
      <p:ext uri="{BB962C8B-B14F-4D97-AF65-F5344CB8AC3E}">
        <p14:creationId xmlns:p14="http://schemas.microsoft.com/office/powerpoint/2010/main" val="3772463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DE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2F29D4-ECE9-DAC5-3950-A52B322862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8442" y="773485"/>
            <a:ext cx="7475114" cy="657464"/>
          </a:xfrm>
        </p:spPr>
        <p:txBody>
          <a:bodyPr>
            <a:normAutofit/>
          </a:bodyPr>
          <a:lstStyle/>
          <a:p>
            <a:pPr algn="ctr"/>
            <a:r>
              <a:rPr lang="en-GB" sz="3600" b="1" dirty="0">
                <a:solidFill>
                  <a:schemeClr val="accent3"/>
                </a:solidFill>
                <a:latin typeface="Teko" panose="020B0604020202020204"/>
              </a:rPr>
              <a:t>Quasiparticle Mitigation</a:t>
            </a:r>
            <a:endParaRPr lang="en-AE" b="1" dirty="0">
              <a:solidFill>
                <a:schemeClr val="accent3"/>
              </a:solidFill>
              <a:latin typeface="Teko" panose="020B0604020202020204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592B26B-132D-F92F-A7A0-D1A58FDF32E7}"/>
              </a:ext>
            </a:extLst>
          </p:cNvPr>
          <p:cNvGrpSpPr/>
          <p:nvPr/>
        </p:nvGrpSpPr>
        <p:grpSpPr>
          <a:xfrm>
            <a:off x="7802165" y="4192669"/>
            <a:ext cx="4291865" cy="2485840"/>
            <a:chOff x="7802165" y="4192669"/>
            <a:chExt cx="4291865" cy="2485840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CE9D9931-A299-C666-3E30-941C12CB501B}"/>
                </a:ext>
              </a:extLst>
            </p:cNvPr>
            <p:cNvCxnSpPr>
              <a:cxnSpLocks/>
            </p:cNvCxnSpPr>
            <p:nvPr/>
          </p:nvCxnSpPr>
          <p:spPr>
            <a:xfrm>
              <a:off x="7802165" y="4192669"/>
              <a:ext cx="0" cy="2485840"/>
            </a:xfrm>
            <a:prstGeom prst="line">
              <a:avLst/>
            </a:prstGeom>
            <a:ln w="38100">
              <a:solidFill>
                <a:schemeClr val="tx1">
                  <a:alpha val="6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B15EF1E2-B478-5435-4C74-DAE48EE4B0F5}"/>
                </a:ext>
              </a:extLst>
            </p:cNvPr>
            <p:cNvCxnSpPr>
              <a:cxnSpLocks/>
            </p:cNvCxnSpPr>
            <p:nvPr/>
          </p:nvCxnSpPr>
          <p:spPr>
            <a:xfrm>
              <a:off x="7802165" y="4192669"/>
              <a:ext cx="3962021" cy="0"/>
            </a:xfrm>
            <a:prstGeom prst="line">
              <a:avLst/>
            </a:prstGeom>
            <a:ln w="38100">
              <a:solidFill>
                <a:schemeClr val="tx1">
                  <a:alpha val="6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3DDE05DE-8507-9677-8A3A-4D92FA2868BF}"/>
                </a:ext>
              </a:extLst>
            </p:cNvPr>
            <p:cNvSpPr txBox="1"/>
            <p:nvPr/>
          </p:nvSpPr>
          <p:spPr>
            <a:xfrm>
              <a:off x="7926553" y="4232629"/>
              <a:ext cx="107112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b="1">
                  <a:solidFill>
                    <a:schemeClr val="accent1"/>
                  </a:solidFill>
                  <a:latin typeface="Teko" panose="020B0604020202020204" charset="0"/>
                  <a:cs typeface="Teko" panose="020B0604020202020204" charset="0"/>
                </a:rPr>
                <a:t>Our Aim</a:t>
              </a:r>
              <a:endParaRPr lang="en-AE" sz="2000" b="1">
                <a:solidFill>
                  <a:schemeClr val="accent1"/>
                </a:solidFill>
                <a:latin typeface="Teko" panose="020B0604020202020204" charset="0"/>
                <a:cs typeface="Teko" panose="020B0604020202020204" charset="0"/>
              </a:endParaRPr>
            </a:p>
          </p:txBody>
        </p: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79D3F1B0-F920-F7CF-7BC5-B47EED66CCFC}"/>
                </a:ext>
              </a:extLst>
            </p:cNvPr>
            <p:cNvCxnSpPr>
              <a:cxnSpLocks/>
            </p:cNvCxnSpPr>
            <p:nvPr/>
          </p:nvCxnSpPr>
          <p:spPr>
            <a:xfrm>
              <a:off x="8004952" y="4761419"/>
              <a:ext cx="3479474" cy="0"/>
            </a:xfrm>
            <a:prstGeom prst="line">
              <a:avLst/>
            </a:prstGeom>
            <a:ln w="38100">
              <a:solidFill>
                <a:schemeClr val="accent1">
                  <a:alpha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2F9B3CB2-256C-1B65-A633-19876196F890}"/>
                </a:ext>
              </a:extLst>
            </p:cNvPr>
            <p:cNvSpPr txBox="1"/>
            <p:nvPr/>
          </p:nvSpPr>
          <p:spPr>
            <a:xfrm>
              <a:off x="7926554" y="4890100"/>
              <a:ext cx="4167476" cy="175432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85750" indent="-285750">
                <a:buSzPct val="80000"/>
                <a:buFont typeface="Wingdings" panose="05000000000000000000" pitchFamily="2" charset="2"/>
                <a:buChar char="v"/>
              </a:pPr>
              <a:r>
                <a:rPr lang="en-US" dirty="0">
                  <a:latin typeface="Teko" panose="020B0604020202020204"/>
                </a:rPr>
                <a:t>Replicate and improve gap engineered qubits with phonon absorbers.</a:t>
              </a:r>
            </a:p>
            <a:p>
              <a:pPr marL="285750" indent="-285750">
                <a:buSzPct val="80000"/>
                <a:buFont typeface="Wingdings" panose="05000000000000000000" pitchFamily="2" charset="2"/>
                <a:buChar char="v"/>
              </a:pPr>
              <a:endParaRPr lang="en-US" dirty="0">
                <a:latin typeface="Teko" panose="020B0604020202020204"/>
              </a:endParaRPr>
            </a:p>
            <a:p>
              <a:pPr marL="285750" indent="-285750">
                <a:buSzPct val="80000"/>
                <a:buFont typeface="Wingdings" panose="05000000000000000000" pitchFamily="2" charset="2"/>
                <a:buChar char="v"/>
              </a:pPr>
              <a:r>
                <a:rPr lang="en-US" dirty="0">
                  <a:latin typeface="Teko" panose="020B0604020202020204"/>
                </a:rPr>
                <a:t>Fabricate a new substrate lattice structure that absorbs phonons of qubit-sensitive frequencies.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AEFF74B-C4EE-7DF7-5C09-46CFF09D3ACA}"/>
              </a:ext>
            </a:extLst>
          </p:cNvPr>
          <p:cNvGrpSpPr/>
          <p:nvPr/>
        </p:nvGrpSpPr>
        <p:grpSpPr>
          <a:xfrm>
            <a:off x="5389529" y="1442003"/>
            <a:ext cx="6704501" cy="2542449"/>
            <a:chOff x="5389529" y="1442003"/>
            <a:chExt cx="6704501" cy="2542449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F56E959-DB28-4372-D900-3DA11986B84C}"/>
                </a:ext>
              </a:extLst>
            </p:cNvPr>
            <p:cNvSpPr txBox="1"/>
            <p:nvPr/>
          </p:nvSpPr>
          <p:spPr>
            <a:xfrm>
              <a:off x="5389529" y="1442003"/>
              <a:ext cx="215033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b="1" dirty="0">
                  <a:solidFill>
                    <a:schemeClr val="accent1"/>
                  </a:solidFill>
                  <a:latin typeface="Teko" panose="020B0604020202020204" charset="0"/>
                  <a:cs typeface="Teko" panose="020B0604020202020204" charset="0"/>
                </a:rPr>
                <a:t>Phonon Absorbers</a:t>
              </a:r>
              <a:endParaRPr lang="en-AE" sz="2000" b="1" dirty="0">
                <a:solidFill>
                  <a:schemeClr val="accent1"/>
                </a:solidFill>
                <a:latin typeface="Teko" panose="020B0604020202020204" charset="0"/>
                <a:cs typeface="Teko" panose="020B0604020202020204" charset="0"/>
              </a:endParaRPr>
            </a:p>
          </p:txBody>
        </p: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FF730755-413A-EA89-E36B-D16E90FDFAD0}"/>
                </a:ext>
              </a:extLst>
            </p:cNvPr>
            <p:cNvCxnSpPr>
              <a:cxnSpLocks/>
            </p:cNvCxnSpPr>
            <p:nvPr/>
          </p:nvCxnSpPr>
          <p:spPr>
            <a:xfrm>
              <a:off x="5482681" y="1908503"/>
              <a:ext cx="3479474" cy="0"/>
            </a:xfrm>
            <a:prstGeom prst="line">
              <a:avLst/>
            </a:prstGeom>
            <a:ln w="38100">
              <a:solidFill>
                <a:schemeClr val="accent1">
                  <a:alpha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451691EC-382F-1044-39BA-A931A643D7C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482681" y="2012189"/>
              <a:ext cx="6515100" cy="1709562"/>
            </a:xfrm>
            <a:prstGeom prst="rect">
              <a:avLst/>
            </a:prstGeom>
          </p:spPr>
        </p:pic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53B83990-4AB6-C954-94E9-2AAC8D6F3440}"/>
                </a:ext>
              </a:extLst>
            </p:cNvPr>
            <p:cNvSpPr txBox="1"/>
            <p:nvPr/>
          </p:nvSpPr>
          <p:spPr>
            <a:xfrm>
              <a:off x="9150805" y="3707453"/>
              <a:ext cx="2943225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GB" sz="1200" dirty="0"/>
                <a:t>Nature Communications | (2022) 13:6425 </a:t>
              </a:r>
              <a:endParaRPr lang="en-AE" sz="1200" dirty="0"/>
            </a:p>
          </p:txBody>
        </p:sp>
      </p:grpSp>
      <p:sp>
        <p:nvSpPr>
          <p:cNvPr id="8" name="Rectangle: Top Corners Snipped 7">
            <a:extLst>
              <a:ext uri="{FF2B5EF4-FFF2-40B4-BE49-F238E27FC236}">
                <a16:creationId xmlns:a16="http://schemas.microsoft.com/office/drawing/2014/main" id="{1637C371-7EE7-90AA-C8DE-84DAC2FD350E}"/>
              </a:ext>
            </a:extLst>
          </p:cNvPr>
          <p:cNvSpPr/>
          <p:nvPr/>
        </p:nvSpPr>
        <p:spPr>
          <a:xfrm>
            <a:off x="8142514" y="15774"/>
            <a:ext cx="4049486" cy="658709"/>
          </a:xfrm>
          <a:prstGeom prst="snip2SameRect">
            <a:avLst/>
          </a:prstGeom>
          <a:solidFill>
            <a:schemeClr val="bg1">
              <a:lumMod val="65000"/>
            </a:schemeClr>
          </a:solidFill>
          <a:ln w="28575">
            <a:solidFill>
              <a:srgbClr val="FFC000"/>
            </a:solidFill>
          </a:ln>
          <a:effectLst>
            <a:outerShdw blurRad="50800" dist="508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 dirty="0">
                <a:solidFill>
                  <a:schemeClr val="accent1">
                    <a:lumMod val="50000"/>
                  </a:schemeClr>
                </a:solidFill>
                <a:latin typeface="Teko" panose="020B0604020202020204"/>
              </a:rPr>
              <a:t>Task 3</a:t>
            </a:r>
            <a:endParaRPr lang="en-AE" sz="4400" b="1" dirty="0">
              <a:solidFill>
                <a:schemeClr val="tx1"/>
              </a:solidFill>
              <a:latin typeface="Teko" panose="020B0604020202020204"/>
            </a:endParaRPr>
          </a:p>
        </p:txBody>
      </p:sp>
      <p:sp>
        <p:nvSpPr>
          <p:cNvPr id="9" name="Rectangle: Top Corners Snipped 8">
            <a:extLst>
              <a:ext uri="{FF2B5EF4-FFF2-40B4-BE49-F238E27FC236}">
                <a16:creationId xmlns:a16="http://schemas.microsoft.com/office/drawing/2014/main" id="{142EA3C7-4F21-98EB-E9D9-2FDE246F1920}"/>
              </a:ext>
            </a:extLst>
          </p:cNvPr>
          <p:cNvSpPr/>
          <p:nvPr/>
        </p:nvSpPr>
        <p:spPr>
          <a:xfrm>
            <a:off x="4117013" y="26708"/>
            <a:ext cx="3957973" cy="658709"/>
          </a:xfrm>
          <a:prstGeom prst="snip2SameRect">
            <a:avLst/>
          </a:prstGeom>
          <a:solidFill>
            <a:schemeClr val="bg1">
              <a:lumMod val="65000"/>
              <a:alpha val="2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 dirty="0">
                <a:solidFill>
                  <a:schemeClr val="accent1">
                    <a:lumMod val="50000"/>
                    <a:alpha val="25000"/>
                  </a:schemeClr>
                </a:solidFill>
                <a:latin typeface="Teko" panose="020B0604020202020204"/>
              </a:rPr>
              <a:t>Task 2</a:t>
            </a:r>
            <a:endParaRPr lang="en-AE" sz="4400" b="1" dirty="0">
              <a:solidFill>
                <a:schemeClr val="tx1">
                  <a:alpha val="25000"/>
                </a:schemeClr>
              </a:solidFill>
              <a:latin typeface="Teko" panose="020B0604020202020204"/>
            </a:endParaRPr>
          </a:p>
        </p:txBody>
      </p:sp>
      <p:sp>
        <p:nvSpPr>
          <p:cNvPr id="12" name="Rectangle: Top Corners Snipped 11">
            <a:extLst>
              <a:ext uri="{FF2B5EF4-FFF2-40B4-BE49-F238E27FC236}">
                <a16:creationId xmlns:a16="http://schemas.microsoft.com/office/drawing/2014/main" id="{35DE0B18-C946-25C9-CFF6-1610D9C03555}"/>
              </a:ext>
            </a:extLst>
          </p:cNvPr>
          <p:cNvSpPr/>
          <p:nvPr/>
        </p:nvSpPr>
        <p:spPr>
          <a:xfrm>
            <a:off x="-1" y="15774"/>
            <a:ext cx="4049486" cy="658709"/>
          </a:xfrm>
          <a:prstGeom prst="snip2SameRect">
            <a:avLst/>
          </a:prstGeom>
          <a:solidFill>
            <a:schemeClr val="bg1">
              <a:lumMod val="65000"/>
              <a:alpha val="2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50800" dist="50800" dir="5400000" sx="1000" sy="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 dirty="0">
                <a:solidFill>
                  <a:schemeClr val="accent1">
                    <a:lumMod val="50000"/>
                    <a:alpha val="25000"/>
                  </a:schemeClr>
                </a:solidFill>
                <a:latin typeface="Teko" panose="020B0604020202020204"/>
              </a:rPr>
              <a:t>Task 1</a:t>
            </a:r>
            <a:endParaRPr lang="en-AE" dirty="0">
              <a:solidFill>
                <a:schemeClr val="lt1">
                  <a:alpha val="25000"/>
                </a:schemeClr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BD35B8D-7EDF-F42A-2BBA-4855B56C0C97}"/>
              </a:ext>
            </a:extLst>
          </p:cNvPr>
          <p:cNvGrpSpPr/>
          <p:nvPr/>
        </p:nvGrpSpPr>
        <p:grpSpPr>
          <a:xfrm>
            <a:off x="101067" y="1430950"/>
            <a:ext cx="7307504" cy="5247559"/>
            <a:chOff x="101067" y="1430950"/>
            <a:chExt cx="7307504" cy="5247559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3847A9F6-8091-47DF-4D58-CB33B001FF0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94219" y="2001136"/>
              <a:ext cx="2713789" cy="4677373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97FBEB86-9C6E-AE0B-FA41-BF86B7A29D1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908008" y="4120889"/>
              <a:ext cx="4500563" cy="2557620"/>
            </a:xfrm>
            <a:prstGeom prst="rect">
              <a:avLst/>
            </a:prstGeom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DE29C640-54BB-8BE9-2C0A-4FD0916DBFCA}"/>
                </a:ext>
              </a:extLst>
            </p:cNvPr>
            <p:cNvSpPr txBox="1"/>
            <p:nvPr/>
          </p:nvSpPr>
          <p:spPr>
            <a:xfrm>
              <a:off x="101067" y="1430950"/>
              <a:ext cx="243528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b="1" dirty="0">
                  <a:solidFill>
                    <a:schemeClr val="accent1"/>
                  </a:solidFill>
                  <a:latin typeface="Teko" panose="020B0604020202020204" charset="0"/>
                  <a:cs typeface="Teko" panose="020B0604020202020204" charset="0"/>
                </a:rPr>
                <a:t>Gap Engineering (GE)</a:t>
              </a:r>
              <a:endParaRPr lang="en-AE" sz="2000" b="1" dirty="0">
                <a:solidFill>
                  <a:schemeClr val="accent1"/>
                </a:solidFill>
                <a:latin typeface="Teko" panose="020B0604020202020204" charset="0"/>
                <a:cs typeface="Teko" panose="020B0604020202020204" charset="0"/>
              </a:endParaRPr>
            </a:p>
          </p:txBody>
        </p: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80654C43-2C46-5B61-7C0F-0A3ECF28E9DC}"/>
                </a:ext>
              </a:extLst>
            </p:cNvPr>
            <p:cNvCxnSpPr>
              <a:cxnSpLocks/>
            </p:cNvCxnSpPr>
            <p:nvPr/>
          </p:nvCxnSpPr>
          <p:spPr>
            <a:xfrm>
              <a:off x="194219" y="1897450"/>
              <a:ext cx="3479474" cy="0"/>
            </a:xfrm>
            <a:prstGeom prst="line">
              <a:avLst/>
            </a:prstGeom>
            <a:ln w="38100">
              <a:solidFill>
                <a:schemeClr val="accent1">
                  <a:alpha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7487B175-C357-8F93-DFC5-A945D3D58F11}"/>
                </a:ext>
              </a:extLst>
            </p:cNvPr>
            <p:cNvSpPr txBox="1"/>
            <p:nvPr/>
          </p:nvSpPr>
          <p:spPr>
            <a:xfrm>
              <a:off x="2908008" y="3845953"/>
              <a:ext cx="1774584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GB" sz="1200" dirty="0"/>
                <a:t>arXiv:2402.15644v1</a:t>
              </a:r>
              <a:endParaRPr lang="en-AE" sz="1200" dirty="0"/>
            </a:p>
          </p:txBody>
        </p:sp>
        <p:pic>
          <p:nvPicPr>
            <p:cNvPr id="13" name="Picture 12" descr="Quantum Processing Units (QPUs). An overview of Quantum Processing Units… |  by QuAIL Technologies | QuAIL Technologies | Medium">
              <a:extLst>
                <a:ext uri="{FF2B5EF4-FFF2-40B4-BE49-F238E27FC236}">
                  <a16:creationId xmlns:a16="http://schemas.microsoft.com/office/drawing/2014/main" id="{A741BE73-6D16-72E6-8E21-71FEDDB8542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556" r="48490"/>
            <a:stretch/>
          </p:blipFill>
          <p:spPr bwMode="auto">
            <a:xfrm>
              <a:off x="3005136" y="2012189"/>
              <a:ext cx="2380416" cy="12275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03650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rrow: Right 3">
            <a:extLst>
              <a:ext uri="{FF2B5EF4-FFF2-40B4-BE49-F238E27FC236}">
                <a16:creationId xmlns:a16="http://schemas.microsoft.com/office/drawing/2014/main" id="{8E4F0CF8-40A9-896F-5DD2-401313EE8EBE}"/>
              </a:ext>
            </a:extLst>
          </p:cNvPr>
          <p:cNvSpPr/>
          <p:nvPr/>
        </p:nvSpPr>
        <p:spPr>
          <a:xfrm>
            <a:off x="-84841" y="2687491"/>
            <a:ext cx="11924905" cy="1467630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E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CD41071-A2B7-8E17-7AD9-03A0D3B7A309}"/>
              </a:ext>
            </a:extLst>
          </p:cNvPr>
          <p:cNvSpPr txBox="1">
            <a:spLocks/>
          </p:cNvSpPr>
          <p:nvPr/>
        </p:nvSpPr>
        <p:spPr>
          <a:xfrm>
            <a:off x="2994140" y="0"/>
            <a:ext cx="5766942" cy="6813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500" b="1">
                <a:solidFill>
                  <a:schemeClr val="accent1">
                    <a:lumMod val="50000"/>
                  </a:schemeClr>
                </a:solidFill>
                <a:latin typeface="Teko" panose="020B0604020202020204"/>
              </a:rPr>
              <a:t>Tentative Project Timeline</a:t>
            </a:r>
            <a:endParaRPr lang="en-AE" sz="3500" b="1">
              <a:solidFill>
                <a:schemeClr val="accent1">
                  <a:lumMod val="50000"/>
                </a:schemeClr>
              </a:solidFill>
              <a:latin typeface="Teko" panose="020B0604020202020204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8178723B-AF7D-555E-4C12-AEB688811CEE}"/>
              </a:ext>
            </a:extLst>
          </p:cNvPr>
          <p:cNvGrpSpPr/>
          <p:nvPr/>
        </p:nvGrpSpPr>
        <p:grpSpPr>
          <a:xfrm>
            <a:off x="747033" y="1442236"/>
            <a:ext cx="3985221" cy="1802098"/>
            <a:chOff x="354997" y="1768111"/>
            <a:chExt cx="4243747" cy="1802098"/>
          </a:xfrm>
          <a:solidFill>
            <a:schemeClr val="bg1"/>
          </a:solidFill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562C82B-2741-82AE-7332-5E39AFDBC9FD}"/>
                </a:ext>
              </a:extLst>
            </p:cNvPr>
            <p:cNvSpPr txBox="1"/>
            <p:nvPr/>
          </p:nvSpPr>
          <p:spPr>
            <a:xfrm>
              <a:off x="354997" y="1768111"/>
              <a:ext cx="4243747" cy="477054"/>
            </a:xfrm>
            <a:prstGeom prst="rect">
              <a:avLst/>
            </a:prstGeom>
            <a:grpFill/>
            <a:ln w="28575">
              <a:solidFill>
                <a:schemeClr val="tx2">
                  <a:lumMod val="90000"/>
                  <a:lumOff val="1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500">
                  <a:latin typeface="Teko" panose="020B0604020202020204"/>
                </a:rPr>
                <a:t>Project Design and Quotes</a:t>
              </a:r>
              <a:endParaRPr lang="en-AE" sz="2500">
                <a:latin typeface="Teko" panose="020B0604020202020204"/>
              </a:endParaRPr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FBD7CA26-F486-0540-BCFC-C45BCF2B2BF9}"/>
                </a:ext>
              </a:extLst>
            </p:cNvPr>
            <p:cNvCxnSpPr>
              <a:cxnSpLocks/>
            </p:cNvCxnSpPr>
            <p:nvPr/>
          </p:nvCxnSpPr>
          <p:spPr>
            <a:xfrm>
              <a:off x="354997" y="2291331"/>
              <a:ext cx="0" cy="1278878"/>
            </a:xfrm>
            <a:prstGeom prst="line">
              <a:avLst/>
            </a:prstGeom>
            <a:grpFill/>
            <a:ln>
              <a:headEnd type="none"/>
              <a:tailEnd type="oval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CE6DBD60-E327-BF0C-1455-C34C65617098}"/>
              </a:ext>
            </a:extLst>
          </p:cNvPr>
          <p:cNvGrpSpPr/>
          <p:nvPr/>
        </p:nvGrpSpPr>
        <p:grpSpPr>
          <a:xfrm>
            <a:off x="2764041" y="3213556"/>
            <a:ext cx="4626574" cy="2194892"/>
            <a:chOff x="2990281" y="3347611"/>
            <a:chExt cx="4926706" cy="2194892"/>
          </a:xfrm>
          <a:solidFill>
            <a:schemeClr val="bg1"/>
          </a:solidFill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064CF81-3C2C-736C-66BA-DFAA8C70D7BC}"/>
                </a:ext>
              </a:extLst>
            </p:cNvPr>
            <p:cNvSpPr txBox="1"/>
            <p:nvPr/>
          </p:nvSpPr>
          <p:spPr>
            <a:xfrm>
              <a:off x="3717523" y="5065449"/>
              <a:ext cx="4199464" cy="477054"/>
            </a:xfrm>
            <a:prstGeom prst="rect">
              <a:avLst/>
            </a:prstGeom>
            <a:grpFill/>
            <a:ln w="28575">
              <a:solidFill>
                <a:schemeClr val="tx2">
                  <a:lumMod val="90000"/>
                  <a:lumOff val="1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500">
                  <a:latin typeface="Teko" panose="020B0604020202020204"/>
                </a:rPr>
                <a:t>SNOLAB Review </a:t>
              </a:r>
              <a:r>
                <a:rPr lang="en-GB" sz="2500" strike="sngStrike">
                  <a:latin typeface="Teko" panose="020B0604020202020204"/>
                </a:rPr>
                <a:t>Deadline</a:t>
              </a:r>
              <a:endParaRPr lang="en-AE" sz="2500" strike="sngStrike">
                <a:latin typeface="Teko" panose="020B0604020202020204"/>
              </a:endParaRPr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4CF55938-B365-20DA-54FE-F6A2E8EAA53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726347" y="3764262"/>
              <a:ext cx="0" cy="1323438"/>
            </a:xfrm>
            <a:prstGeom prst="line">
              <a:avLst/>
            </a:prstGeom>
            <a:grpFill/>
            <a:ln>
              <a:headEnd type="none"/>
              <a:tailEnd type="oval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889EE231-77FA-1C69-AA51-708A965D1AE8}"/>
                </a:ext>
              </a:extLst>
            </p:cNvPr>
            <p:cNvSpPr txBox="1"/>
            <p:nvPr/>
          </p:nvSpPr>
          <p:spPr>
            <a:xfrm>
              <a:off x="2990281" y="3347611"/>
              <a:ext cx="152304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2000">
                  <a:latin typeface="Teko" panose="020B0604020202020204"/>
                </a:rPr>
                <a:t>September</a:t>
              </a:r>
              <a:endParaRPr lang="en-AE" sz="2000">
                <a:latin typeface="Teko" panose="020B0604020202020204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BEA28897-1DB8-C2A2-CBA7-04A6B28FEF38}"/>
              </a:ext>
            </a:extLst>
          </p:cNvPr>
          <p:cNvGrpSpPr/>
          <p:nvPr/>
        </p:nvGrpSpPr>
        <p:grpSpPr>
          <a:xfrm>
            <a:off x="4885806" y="1467652"/>
            <a:ext cx="4343095" cy="2170278"/>
            <a:chOff x="5802608" y="1590599"/>
            <a:chExt cx="4624836" cy="2170278"/>
          </a:xfrm>
          <a:solidFill>
            <a:schemeClr val="bg1"/>
          </a:solidFill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B60488AD-5A00-060E-8E08-8E0314736CD2}"/>
                </a:ext>
              </a:extLst>
            </p:cNvPr>
            <p:cNvGrpSpPr/>
            <p:nvPr/>
          </p:nvGrpSpPr>
          <p:grpSpPr>
            <a:xfrm>
              <a:off x="6258365" y="1590599"/>
              <a:ext cx="4169079" cy="1785557"/>
              <a:chOff x="354996" y="1768111"/>
              <a:chExt cx="4169079" cy="1785557"/>
            </a:xfrm>
            <a:grpFill/>
          </p:grpSpPr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5EC8D187-F2A4-9F34-5446-F2B644215D94}"/>
                  </a:ext>
                </a:extLst>
              </p:cNvPr>
              <p:cNvSpPr txBox="1"/>
              <p:nvPr/>
            </p:nvSpPr>
            <p:spPr>
              <a:xfrm>
                <a:off x="354996" y="1768111"/>
                <a:ext cx="4169079" cy="477054"/>
              </a:xfrm>
              <a:prstGeom prst="rect">
                <a:avLst/>
              </a:prstGeom>
              <a:grpFill/>
              <a:ln w="28575">
                <a:solidFill>
                  <a:schemeClr val="tx2">
                    <a:lumMod val="90000"/>
                    <a:lumOff val="1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500" dirty="0">
                    <a:latin typeface="Teko" panose="020B0604020202020204"/>
                  </a:rPr>
                  <a:t>CUTE Hardware Changes </a:t>
                </a:r>
                <a:endParaRPr lang="en-AE" sz="2500" dirty="0">
                  <a:latin typeface="Teko" panose="020B0604020202020204"/>
                </a:endParaRPr>
              </a:p>
            </p:txBody>
          </p: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DC80AAE1-C9B1-75CF-9CE4-AB0B2E82AC4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54997" y="2274790"/>
                <a:ext cx="0" cy="1278878"/>
              </a:xfrm>
              <a:prstGeom prst="line">
                <a:avLst/>
              </a:prstGeom>
              <a:grpFill/>
              <a:ln>
                <a:headEnd type="none"/>
                <a:tailEnd type="oval" w="lg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C8FF05B6-08F7-BDFB-6271-F17DEDE5C1F1}"/>
                </a:ext>
              </a:extLst>
            </p:cNvPr>
            <p:cNvSpPr txBox="1"/>
            <p:nvPr/>
          </p:nvSpPr>
          <p:spPr>
            <a:xfrm>
              <a:off x="5802608" y="3360767"/>
              <a:ext cx="237674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>
                  <a:latin typeface="Teko" panose="020B0604020202020204"/>
                </a:rPr>
                <a:t>October/November</a:t>
              </a:r>
              <a:endParaRPr lang="en-AE" sz="2000">
                <a:latin typeface="Teko" panose="020B0604020202020204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694C16D5-22F5-E66D-0280-AE8100AC8B3B}"/>
              </a:ext>
            </a:extLst>
          </p:cNvPr>
          <p:cNvGrpSpPr/>
          <p:nvPr/>
        </p:nvGrpSpPr>
        <p:grpSpPr>
          <a:xfrm>
            <a:off x="8435172" y="3228945"/>
            <a:ext cx="2597571" cy="2164114"/>
            <a:chOff x="3067893" y="3378389"/>
            <a:chExt cx="2766079" cy="2164114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E0B2892-2D12-6C27-98C2-407D9AF8F86E}"/>
                </a:ext>
              </a:extLst>
            </p:cNvPr>
            <p:cNvSpPr txBox="1"/>
            <p:nvPr/>
          </p:nvSpPr>
          <p:spPr>
            <a:xfrm>
              <a:off x="3581337" y="5065449"/>
              <a:ext cx="913935" cy="47705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2">
                  <a:lumMod val="90000"/>
                  <a:lumOff val="1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500">
                  <a:latin typeface="Teko" panose="020B0604020202020204"/>
                </a:rPr>
                <a:t>Data</a:t>
              </a:r>
              <a:endParaRPr lang="en-AE" sz="2500">
                <a:latin typeface="Teko" panose="020B0604020202020204"/>
              </a:endParaRPr>
            </a:p>
          </p:txBody>
        </p: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064991A6-914A-E3B0-743C-592E4CAD32D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590160" y="3764262"/>
              <a:ext cx="0" cy="1323438"/>
            </a:xfrm>
            <a:prstGeom prst="line">
              <a:avLst/>
            </a:prstGeom>
            <a:ln>
              <a:headEnd type="none"/>
              <a:tailEnd type="oval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E4C72142-B0D6-B392-0B5B-327A52009434}"/>
                </a:ext>
              </a:extLst>
            </p:cNvPr>
            <p:cNvSpPr txBox="1"/>
            <p:nvPr/>
          </p:nvSpPr>
          <p:spPr>
            <a:xfrm>
              <a:off x="3067893" y="3378389"/>
              <a:ext cx="276607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>
                  <a:latin typeface="Teko" panose="020B0604020202020204"/>
                </a:rPr>
                <a:t>January/February 2025</a:t>
              </a:r>
              <a:endParaRPr lang="en-AE" sz="2000">
                <a:latin typeface="Teko" panose="020B0604020202020204"/>
              </a:endParaRPr>
            </a:p>
          </p:txBody>
        </p:sp>
      </p:grp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CB18AC0E-6D5F-18A5-0194-19C025BA1B55}"/>
              </a:ext>
            </a:extLst>
          </p:cNvPr>
          <p:cNvCxnSpPr>
            <a:cxnSpLocks/>
          </p:cNvCxnSpPr>
          <p:nvPr/>
        </p:nvCxnSpPr>
        <p:spPr>
          <a:xfrm>
            <a:off x="2778209" y="2822024"/>
            <a:ext cx="0" cy="1213951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9878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>
            <a:extLst>
              <a:ext uri="{FF2B5EF4-FFF2-40B4-BE49-F238E27FC236}">
                <a16:creationId xmlns:a16="http://schemas.microsoft.com/office/drawing/2014/main" id="{8EBB5F83-4F42-9C2A-BB10-8344D4AC17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99" t="168" r="3542"/>
          <a:stretch/>
        </p:blipFill>
        <p:spPr bwMode="auto">
          <a:xfrm>
            <a:off x="3826969" y="3399505"/>
            <a:ext cx="4298349" cy="3029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>
            <a:extLst>
              <a:ext uri="{FF2B5EF4-FFF2-40B4-BE49-F238E27FC236}">
                <a16:creationId xmlns:a16="http://schemas.microsoft.com/office/drawing/2014/main" id="{B4D08BD1-ED33-D073-118B-1F12078128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30"/>
          <a:stretch/>
        </p:blipFill>
        <p:spPr bwMode="auto">
          <a:xfrm>
            <a:off x="8159861" y="8006"/>
            <a:ext cx="3957022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4AAE830F-B2EB-7878-AE58-EFADFB9230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005"/>
            <a:ext cx="3793787" cy="6866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154A39C7-1173-694F-A49F-FE402E3FDE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3786" y="-8005"/>
            <a:ext cx="4396517" cy="3262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>
            <a:extLst>
              <a:ext uri="{FF2B5EF4-FFF2-40B4-BE49-F238E27FC236}">
                <a16:creationId xmlns:a16="http://schemas.microsoft.com/office/drawing/2014/main" id="{56EEF62F-46B6-7A10-E500-53CBCA315B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5659" y="3399505"/>
            <a:ext cx="4176341" cy="3029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E43BD7F-7A03-332B-4F4B-FC6A64A53487}"/>
              </a:ext>
            </a:extLst>
          </p:cNvPr>
          <p:cNvSpPr txBox="1"/>
          <p:nvPr/>
        </p:nvSpPr>
        <p:spPr>
          <a:xfrm>
            <a:off x="3963814" y="6429193"/>
            <a:ext cx="3991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Made by Ariel Zuniga Reyes, </a:t>
            </a:r>
            <a:r>
              <a:rPr lang="en-GB" dirty="0" err="1"/>
              <a:t>UToronto</a:t>
            </a:r>
            <a:endParaRPr lang="en-AE" dirty="0"/>
          </a:p>
        </p:txBody>
      </p:sp>
    </p:spTree>
    <p:extLst>
      <p:ext uri="{BB962C8B-B14F-4D97-AF65-F5344CB8AC3E}">
        <p14:creationId xmlns:p14="http://schemas.microsoft.com/office/powerpoint/2010/main" val="34675421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514E45F-157B-40B9-DF30-E749ECBC5E3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203" r="12257"/>
          <a:stretch/>
        </p:blipFill>
        <p:spPr>
          <a:xfrm>
            <a:off x="0" y="328612"/>
            <a:ext cx="3600451" cy="620077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45C6E25-945E-6A83-BECD-958FCB3C6A55}"/>
              </a:ext>
            </a:extLst>
          </p:cNvPr>
          <p:cNvSpPr txBox="1"/>
          <p:nvPr/>
        </p:nvSpPr>
        <p:spPr>
          <a:xfrm>
            <a:off x="616582" y="6529387"/>
            <a:ext cx="26412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/>
              <a:t>Tyler Reynolds, </a:t>
            </a:r>
            <a:r>
              <a:rPr lang="en-GB" sz="1600" err="1"/>
              <a:t>UToronto</a:t>
            </a:r>
            <a:endParaRPr lang="en-AE" sz="160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40FB9E0-8EAF-1DA3-58DB-E48618DAF4F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9227" r="19033"/>
          <a:stretch/>
        </p:blipFill>
        <p:spPr>
          <a:xfrm>
            <a:off x="3600451" y="328612"/>
            <a:ext cx="3326500" cy="620077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33317D9-310D-6D4F-1446-2BA81A6395C0}"/>
              </a:ext>
            </a:extLst>
          </p:cNvPr>
          <p:cNvSpPr txBox="1"/>
          <p:nvPr/>
        </p:nvSpPr>
        <p:spPr>
          <a:xfrm>
            <a:off x="3593972" y="6529387"/>
            <a:ext cx="34867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/>
              <a:t>Stefan and Birgit </a:t>
            </a:r>
            <a:r>
              <a:rPr lang="en-GB" sz="1600" err="1"/>
              <a:t>Zatschler</a:t>
            </a:r>
            <a:r>
              <a:rPr lang="en-GB" sz="1600"/>
              <a:t>, </a:t>
            </a:r>
            <a:r>
              <a:rPr lang="en-GB" sz="1600" err="1"/>
              <a:t>UToronto</a:t>
            </a:r>
            <a:endParaRPr lang="en-AE" sz="160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E74C052-B0C7-0624-29E4-FC648935FF6A}"/>
              </a:ext>
            </a:extLst>
          </p:cNvPr>
          <p:cNvSpPr txBox="1"/>
          <p:nvPr/>
        </p:nvSpPr>
        <p:spPr>
          <a:xfrm>
            <a:off x="147145" y="-23813"/>
            <a:ext cx="33061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/>
              <a:t>Magnetic Shielding (COMSOL)</a:t>
            </a:r>
            <a:endParaRPr lang="en-AE" b="1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DAFA1F1-4146-EFD1-BD24-F2AAF2DFCD7A}"/>
              </a:ext>
            </a:extLst>
          </p:cNvPr>
          <p:cNvSpPr txBox="1"/>
          <p:nvPr/>
        </p:nvSpPr>
        <p:spPr>
          <a:xfrm>
            <a:off x="4114785" y="-46167"/>
            <a:ext cx="22991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/>
              <a:t>Geant4 Simulations</a:t>
            </a:r>
            <a:endParaRPr lang="en-AE" b="1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08019D3-2C85-1865-C05F-939E3C2693D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096" t="1" b="-1179"/>
          <a:stretch/>
        </p:blipFill>
        <p:spPr>
          <a:xfrm>
            <a:off x="6954110" y="364319"/>
            <a:ext cx="5237890" cy="612936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7FDF766B-DF60-7831-E06F-59C2CE865391}"/>
              </a:ext>
            </a:extLst>
          </p:cNvPr>
          <p:cNvSpPr txBox="1"/>
          <p:nvPr/>
        </p:nvSpPr>
        <p:spPr>
          <a:xfrm>
            <a:off x="8200088" y="6519446"/>
            <a:ext cx="26916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/>
              <a:t>Anita </a:t>
            </a:r>
            <a:r>
              <a:rPr lang="en-GB" sz="1600" err="1"/>
              <a:t>Masuskapoe</a:t>
            </a:r>
            <a:r>
              <a:rPr lang="en-GB" sz="1600"/>
              <a:t>, SNOLAB</a:t>
            </a:r>
            <a:endParaRPr lang="en-AE" sz="160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D425B10-CA9E-D9B1-044B-63A71B29099F}"/>
              </a:ext>
            </a:extLst>
          </p:cNvPr>
          <p:cNvSpPr txBox="1"/>
          <p:nvPr/>
        </p:nvSpPr>
        <p:spPr>
          <a:xfrm>
            <a:off x="8795287" y="0"/>
            <a:ext cx="1555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/>
              <a:t>Electronics</a:t>
            </a:r>
          </a:p>
          <a:p>
            <a:pPr algn="ctr"/>
            <a:endParaRPr lang="en-AE" b="1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642758E-2FC0-6656-0C53-ECFF755CE0BF}"/>
              </a:ext>
            </a:extLst>
          </p:cNvPr>
          <p:cNvSpPr txBox="1"/>
          <p:nvPr/>
        </p:nvSpPr>
        <p:spPr>
          <a:xfrm rot="5400000">
            <a:off x="9588940" y="1699418"/>
            <a:ext cx="309198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>
                <a:solidFill>
                  <a:schemeClr val="bg1">
                    <a:lumMod val="75000"/>
                  </a:schemeClr>
                </a:solidFill>
              </a:rPr>
              <a:t>TENTATIVE</a:t>
            </a:r>
          </a:p>
          <a:p>
            <a:endParaRPr lang="en-AE" sz="4400" b="1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0B8878B9-EF5C-28DE-A569-C79998AAEA3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876699"/>
            <a:ext cx="731167" cy="4817579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53359347-8183-FEE4-DBF9-91D3D22B4388}"/>
              </a:ext>
            </a:extLst>
          </p:cNvPr>
          <p:cNvCxnSpPr/>
          <p:nvPr/>
        </p:nvCxnSpPr>
        <p:spPr>
          <a:xfrm>
            <a:off x="3600451" y="0"/>
            <a:ext cx="0" cy="6867941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F89484B8-7F9D-B282-8713-9B28F6DCAAB5}"/>
              </a:ext>
            </a:extLst>
          </p:cNvPr>
          <p:cNvCxnSpPr/>
          <p:nvPr/>
        </p:nvCxnSpPr>
        <p:spPr>
          <a:xfrm>
            <a:off x="6926951" y="0"/>
            <a:ext cx="0" cy="6867941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6349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67DFC30-FC1F-9674-4E18-4C668D0721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5142" y="3178687"/>
            <a:ext cx="6081708" cy="285645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A18E2AD-3D08-75A2-B518-73B8F5EFF416}"/>
              </a:ext>
            </a:extLst>
          </p:cNvPr>
          <p:cNvSpPr/>
          <p:nvPr/>
        </p:nvSpPr>
        <p:spPr>
          <a:xfrm>
            <a:off x="-4" y="228600"/>
            <a:ext cx="12192000" cy="2286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b="1" dirty="0">
                <a:solidFill>
                  <a:schemeClr val="bg1"/>
                </a:solidFill>
                <a:latin typeface="Teko" panose="020B0604020202020204"/>
              </a:rPr>
              <a:t>Thank you</a:t>
            </a:r>
            <a:endParaRPr lang="en-AE" sz="5400" dirty="0"/>
          </a:p>
        </p:txBody>
      </p:sp>
    </p:spTree>
    <p:extLst>
      <p:ext uri="{BB962C8B-B14F-4D97-AF65-F5344CB8AC3E}">
        <p14:creationId xmlns:p14="http://schemas.microsoft.com/office/powerpoint/2010/main" val="13270113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7FB6E5CA-554E-1F1E-50D4-DBCE16EB00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08" b="3333"/>
          <a:stretch/>
        </p:blipFill>
        <p:spPr bwMode="auto">
          <a:xfrm>
            <a:off x="3308295" y="0"/>
            <a:ext cx="557540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33438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6A2D69BB-4A31-AF23-49A5-F5F1C3B638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66"/>
          <a:stretch/>
        </p:blipFill>
        <p:spPr bwMode="auto">
          <a:xfrm>
            <a:off x="0" y="0"/>
            <a:ext cx="4845050" cy="674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Perspective on superconducting qubit quantum computing | The European  Physical Journal A">
            <a:extLst>
              <a:ext uri="{FF2B5EF4-FFF2-40B4-BE49-F238E27FC236}">
                <a16:creationId xmlns:a16="http://schemas.microsoft.com/office/drawing/2014/main" id="{1BE9B6BC-6966-C780-B214-39C873B52E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6363" y="1871662"/>
            <a:ext cx="6524625" cy="3552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56341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Superconducting c-QED Device Fabrication – Lan-Hsuan Lee">
            <a:extLst>
              <a:ext uri="{FF2B5EF4-FFF2-40B4-BE49-F238E27FC236}">
                <a16:creationId xmlns:a16="http://schemas.microsoft.com/office/drawing/2014/main" id="{54C755AD-7716-5362-4DB2-39B711A07B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56" y="973352"/>
            <a:ext cx="4369411" cy="3249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2106.11352] An Introduction to the Transmon Qubit for Electromagnetic  Engineers">
            <a:extLst>
              <a:ext uri="{FF2B5EF4-FFF2-40B4-BE49-F238E27FC236}">
                <a16:creationId xmlns:a16="http://schemas.microsoft.com/office/drawing/2014/main" id="{8B5FDA96-FDE2-61FB-26E4-4C9BF63E34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1954" y="2598227"/>
            <a:ext cx="7223833" cy="3986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72002F22-0806-5390-99CA-DC6DCC3B4555}"/>
              </a:ext>
            </a:extLst>
          </p:cNvPr>
          <p:cNvSpPr txBox="1">
            <a:spLocks/>
          </p:cNvSpPr>
          <p:nvPr/>
        </p:nvSpPr>
        <p:spPr>
          <a:xfrm>
            <a:off x="838200" y="0"/>
            <a:ext cx="10515600" cy="6622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b="1" dirty="0">
                <a:solidFill>
                  <a:schemeClr val="accent1">
                    <a:lumMod val="50000"/>
                  </a:schemeClr>
                </a:solidFill>
                <a:latin typeface="Teko" panose="020B0604020202020204"/>
              </a:rPr>
              <a:t>Transmon</a:t>
            </a:r>
            <a:endParaRPr lang="en-AE" sz="3600" b="1" dirty="0">
              <a:solidFill>
                <a:schemeClr val="accent1">
                  <a:lumMod val="50000"/>
                </a:schemeClr>
              </a:solidFill>
              <a:latin typeface="Teko" panose="020B0604020202020204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82016F8-2BFC-D987-D01D-602DBAF576B9}"/>
              </a:ext>
            </a:extLst>
          </p:cNvPr>
          <p:cNvSpPr txBox="1">
            <a:spLocks/>
          </p:cNvSpPr>
          <p:nvPr/>
        </p:nvSpPr>
        <p:spPr>
          <a:xfrm>
            <a:off x="599872" y="443482"/>
            <a:ext cx="10992256" cy="6574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dirty="0">
                <a:solidFill>
                  <a:schemeClr val="accent3"/>
                </a:solidFill>
                <a:latin typeface="Teko" panose="020B0604020202020204"/>
              </a:rPr>
              <a:t>Chip</a:t>
            </a:r>
            <a:endParaRPr lang="en-AE" sz="2800" dirty="0">
              <a:solidFill>
                <a:schemeClr val="accent3"/>
              </a:solidFill>
              <a:latin typeface="Teko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42677640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DE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" name="Group 85">
            <a:extLst>
              <a:ext uri="{FF2B5EF4-FFF2-40B4-BE49-F238E27FC236}">
                <a16:creationId xmlns:a16="http://schemas.microsoft.com/office/drawing/2014/main" id="{0329C3C7-A57E-C3E4-EAC1-D58AF13A3A36}"/>
              </a:ext>
            </a:extLst>
          </p:cNvPr>
          <p:cNvGrpSpPr/>
          <p:nvPr/>
        </p:nvGrpSpPr>
        <p:grpSpPr>
          <a:xfrm>
            <a:off x="9555994" y="2149016"/>
            <a:ext cx="1133904" cy="1871718"/>
            <a:chOff x="11013951" y="2096799"/>
            <a:chExt cx="1133904" cy="1871718"/>
          </a:xfrm>
        </p:grpSpPr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8E09889C-2FD2-3D02-5EF9-236D0BBFBDC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013951" y="2096799"/>
              <a:ext cx="1133904" cy="1871718"/>
            </a:xfrm>
            <a:prstGeom prst="rect">
              <a:avLst/>
            </a:prstGeom>
            <a:ln w="19050">
              <a:solidFill>
                <a:schemeClr val="tx2">
                  <a:lumMod val="90000"/>
                  <a:lumOff val="10000"/>
                </a:schemeClr>
              </a:solidFill>
            </a:ln>
          </p:spPr>
        </p:pic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0312B8AD-9680-C94F-E211-8C64BF5CC91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834919" y="2736056"/>
              <a:ext cx="288025" cy="284404"/>
            </a:xfrm>
            <a:prstGeom prst="line">
              <a:avLst/>
            </a:prstGeom>
            <a:ln w="57150">
              <a:solidFill>
                <a:srgbClr val="575757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B5FB7E77-3B75-7A95-6F46-30D2F54010F7}"/>
                </a:ext>
              </a:extLst>
            </p:cNvPr>
            <p:cNvCxnSpPr>
              <a:cxnSpLocks/>
            </p:cNvCxnSpPr>
            <p:nvPr/>
          </p:nvCxnSpPr>
          <p:spPr>
            <a:xfrm>
              <a:off x="11891705" y="3150513"/>
              <a:ext cx="4016" cy="148061"/>
            </a:xfrm>
            <a:prstGeom prst="line">
              <a:avLst/>
            </a:prstGeom>
            <a:ln w="28575">
              <a:solidFill>
                <a:srgbClr val="D9D9D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B0CC9374-CA54-A5E0-8A56-C5C8A0C3006B}"/>
                </a:ext>
              </a:extLst>
            </p:cNvPr>
            <p:cNvCxnSpPr>
              <a:cxnSpLocks/>
            </p:cNvCxnSpPr>
            <p:nvPr/>
          </p:nvCxnSpPr>
          <p:spPr>
            <a:xfrm>
              <a:off x="11944115" y="3227805"/>
              <a:ext cx="183490" cy="177789"/>
            </a:xfrm>
            <a:prstGeom prst="line">
              <a:avLst/>
            </a:prstGeom>
            <a:ln w="57150">
              <a:solidFill>
                <a:srgbClr val="575757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77" name="Picture 76">
              <a:extLst>
                <a:ext uri="{FF2B5EF4-FFF2-40B4-BE49-F238E27FC236}">
                  <a16:creationId xmlns:a16="http://schemas.microsoft.com/office/drawing/2014/main" id="{77F9E917-017E-EAAC-88C9-8606B88A0DB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71391" b="38184"/>
            <a:stretch/>
          </p:blipFill>
          <p:spPr>
            <a:xfrm flipH="1">
              <a:off x="11673639" y="2999029"/>
              <a:ext cx="71885" cy="196609"/>
            </a:xfrm>
            <a:prstGeom prst="rect">
              <a:avLst/>
            </a:prstGeom>
          </p:spPr>
        </p:pic>
        <p:pic>
          <p:nvPicPr>
            <p:cNvPr id="78" name="Picture 77">
              <a:extLst>
                <a:ext uri="{FF2B5EF4-FFF2-40B4-BE49-F238E27FC236}">
                  <a16:creationId xmlns:a16="http://schemas.microsoft.com/office/drawing/2014/main" id="{581AC551-5332-D021-4F22-24F6B536FAB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71391" b="38184"/>
            <a:stretch/>
          </p:blipFill>
          <p:spPr>
            <a:xfrm rot="5400000" flipH="1">
              <a:off x="11726105" y="3079341"/>
              <a:ext cx="71885" cy="196609"/>
            </a:xfrm>
            <a:prstGeom prst="rect">
              <a:avLst/>
            </a:prstGeom>
          </p:spPr>
        </p:pic>
        <p:pic>
          <p:nvPicPr>
            <p:cNvPr id="79" name="Picture 78">
              <a:extLst>
                <a:ext uri="{FF2B5EF4-FFF2-40B4-BE49-F238E27FC236}">
                  <a16:creationId xmlns:a16="http://schemas.microsoft.com/office/drawing/2014/main" id="{9D69D7BE-42AE-10DA-0CC0-B99C2DA9AE2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71391" b="38184"/>
            <a:stretch/>
          </p:blipFill>
          <p:spPr>
            <a:xfrm rot="5400000" flipH="1">
              <a:off x="11870591" y="2928049"/>
              <a:ext cx="71885" cy="196609"/>
            </a:xfrm>
            <a:prstGeom prst="rect">
              <a:avLst/>
            </a:prstGeom>
          </p:spPr>
        </p:pic>
        <p:pic>
          <p:nvPicPr>
            <p:cNvPr id="80" name="Picture 79">
              <a:extLst>
                <a:ext uri="{FF2B5EF4-FFF2-40B4-BE49-F238E27FC236}">
                  <a16:creationId xmlns:a16="http://schemas.microsoft.com/office/drawing/2014/main" id="{ECBCA836-E363-CBFC-365C-0156109C9D1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71391" b="38184"/>
            <a:stretch/>
          </p:blipFill>
          <p:spPr>
            <a:xfrm rot="5400000" flipH="1">
              <a:off x="11634697" y="2919581"/>
              <a:ext cx="71885" cy="196609"/>
            </a:xfrm>
            <a:prstGeom prst="rect">
              <a:avLst/>
            </a:prstGeom>
          </p:spPr>
        </p:pic>
        <p:pic>
          <p:nvPicPr>
            <p:cNvPr id="81" name="Picture 80">
              <a:extLst>
                <a:ext uri="{FF2B5EF4-FFF2-40B4-BE49-F238E27FC236}">
                  <a16:creationId xmlns:a16="http://schemas.microsoft.com/office/drawing/2014/main" id="{6FA42E3A-709C-9D53-9404-33C835A8CA6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71391" b="38184"/>
            <a:stretch/>
          </p:blipFill>
          <p:spPr>
            <a:xfrm rot="5400000" flipH="1">
              <a:off x="11747163" y="3140568"/>
              <a:ext cx="71885" cy="196609"/>
            </a:xfrm>
            <a:prstGeom prst="rect">
              <a:avLst/>
            </a:prstGeom>
          </p:spPr>
        </p:pic>
        <p:pic>
          <p:nvPicPr>
            <p:cNvPr id="82" name="Picture 81">
              <a:extLst>
                <a:ext uri="{FF2B5EF4-FFF2-40B4-BE49-F238E27FC236}">
                  <a16:creationId xmlns:a16="http://schemas.microsoft.com/office/drawing/2014/main" id="{3B576414-1391-408C-1739-6AB3EFC5A99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71391" b="38184"/>
            <a:stretch/>
          </p:blipFill>
          <p:spPr>
            <a:xfrm flipH="1">
              <a:off x="11923057" y="3150513"/>
              <a:ext cx="71885" cy="196609"/>
            </a:xfrm>
            <a:prstGeom prst="rect">
              <a:avLst/>
            </a:prstGeom>
          </p:spPr>
        </p:pic>
        <p:pic>
          <p:nvPicPr>
            <p:cNvPr id="83" name="Picture 82">
              <a:extLst>
                <a:ext uri="{FF2B5EF4-FFF2-40B4-BE49-F238E27FC236}">
                  <a16:creationId xmlns:a16="http://schemas.microsoft.com/office/drawing/2014/main" id="{703949B1-019D-A0D2-B372-6B840D4D815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71391" b="38184"/>
            <a:stretch/>
          </p:blipFill>
          <p:spPr>
            <a:xfrm flipH="1">
              <a:off x="12075970" y="3282365"/>
              <a:ext cx="71885" cy="196609"/>
            </a:xfrm>
            <a:prstGeom prst="rect">
              <a:avLst/>
            </a:prstGeom>
          </p:spPr>
        </p:pic>
        <p:pic>
          <p:nvPicPr>
            <p:cNvPr id="84" name="Picture 83">
              <a:extLst>
                <a:ext uri="{FF2B5EF4-FFF2-40B4-BE49-F238E27FC236}">
                  <a16:creationId xmlns:a16="http://schemas.microsoft.com/office/drawing/2014/main" id="{057DE7EE-1079-32E1-63B3-292EAEE11E1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71391" b="38184"/>
            <a:stretch/>
          </p:blipFill>
          <p:spPr>
            <a:xfrm flipH="1">
              <a:off x="12072683" y="2625490"/>
              <a:ext cx="71885" cy="196609"/>
            </a:xfrm>
            <a:prstGeom prst="rect">
              <a:avLst/>
            </a:prstGeom>
          </p:spPr>
        </p:pic>
        <p:pic>
          <p:nvPicPr>
            <p:cNvPr id="85" name="Picture 84">
              <a:extLst>
                <a:ext uri="{FF2B5EF4-FFF2-40B4-BE49-F238E27FC236}">
                  <a16:creationId xmlns:a16="http://schemas.microsoft.com/office/drawing/2014/main" id="{D6C52DC5-CE5C-8C7F-2DD4-7CD1E302607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" r="81804" b="38184"/>
            <a:stretch/>
          </p:blipFill>
          <p:spPr>
            <a:xfrm flipH="1">
              <a:off x="11819169" y="3091433"/>
              <a:ext cx="45719" cy="196609"/>
            </a:xfrm>
            <a:prstGeom prst="rect">
              <a:avLst/>
            </a:prstGeom>
          </p:spPr>
        </p:pic>
      </p:grpSp>
      <p:sp>
        <p:nvSpPr>
          <p:cNvPr id="4" name="Rectangle: Top Corners Snipped 3">
            <a:extLst>
              <a:ext uri="{FF2B5EF4-FFF2-40B4-BE49-F238E27FC236}">
                <a16:creationId xmlns:a16="http://schemas.microsoft.com/office/drawing/2014/main" id="{E981B511-A75E-B12A-F574-F236456F15D6}"/>
              </a:ext>
            </a:extLst>
          </p:cNvPr>
          <p:cNvSpPr/>
          <p:nvPr/>
        </p:nvSpPr>
        <p:spPr>
          <a:xfrm>
            <a:off x="3017104" y="0"/>
            <a:ext cx="3032397" cy="658709"/>
          </a:xfrm>
          <a:prstGeom prst="snip2SameRect">
            <a:avLst/>
          </a:prstGeom>
          <a:solidFill>
            <a:schemeClr val="bg1">
              <a:lumMod val="65000"/>
              <a:alpha val="2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50800" dist="50800" dir="5400000" sx="1000" sy="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>
                <a:solidFill>
                  <a:schemeClr val="accent1">
                    <a:lumMod val="50000"/>
                    <a:alpha val="25000"/>
                  </a:schemeClr>
                </a:solidFill>
                <a:latin typeface="Teko" panose="020B0604020202020204"/>
              </a:rPr>
              <a:t>Task 2</a:t>
            </a:r>
            <a:endParaRPr lang="en-AE">
              <a:solidFill>
                <a:schemeClr val="lt1">
                  <a:alpha val="25000"/>
                </a:schemeClr>
              </a:solidFill>
            </a:endParaRPr>
          </a:p>
        </p:txBody>
      </p:sp>
      <p:sp>
        <p:nvSpPr>
          <p:cNvPr id="3" name="Rectangle: Top Corners Snipped 2">
            <a:extLst>
              <a:ext uri="{FF2B5EF4-FFF2-40B4-BE49-F238E27FC236}">
                <a16:creationId xmlns:a16="http://schemas.microsoft.com/office/drawing/2014/main" id="{9CF5C2B9-DF05-F049-4CBB-9465ACB6BF3B}"/>
              </a:ext>
            </a:extLst>
          </p:cNvPr>
          <p:cNvSpPr/>
          <p:nvPr/>
        </p:nvSpPr>
        <p:spPr>
          <a:xfrm>
            <a:off x="6095370" y="-1167"/>
            <a:ext cx="3032397" cy="658709"/>
          </a:xfrm>
          <a:prstGeom prst="snip2SameRect">
            <a:avLst/>
          </a:prstGeom>
          <a:solidFill>
            <a:schemeClr val="bg1">
              <a:lumMod val="65000"/>
            </a:schemeClr>
          </a:solidFill>
          <a:ln>
            <a:solidFill>
              <a:srgbClr val="FFC000"/>
            </a:solidFill>
          </a:ln>
          <a:effectLst>
            <a:outerShdw blurRad="50800" dist="508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>
                <a:solidFill>
                  <a:schemeClr val="accent1">
                    <a:lumMod val="50000"/>
                  </a:schemeClr>
                </a:solidFill>
                <a:latin typeface="Teko" panose="020B0604020202020204"/>
              </a:rPr>
              <a:t>Task 3</a:t>
            </a:r>
            <a:endParaRPr lang="en-AE" sz="4400" b="1">
              <a:solidFill>
                <a:schemeClr val="tx1"/>
              </a:solidFill>
              <a:latin typeface="Teko" panose="020B060402020202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2F29D4-ECE9-DAC5-3950-A52B322862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373" y="728225"/>
            <a:ext cx="10992256" cy="657464"/>
          </a:xfrm>
        </p:spPr>
        <p:txBody>
          <a:bodyPr>
            <a:normAutofit/>
          </a:bodyPr>
          <a:lstStyle/>
          <a:p>
            <a:pPr algn="ctr"/>
            <a:r>
              <a:rPr lang="en-GB" sz="3600" b="1" dirty="0">
                <a:solidFill>
                  <a:schemeClr val="accent3"/>
                </a:solidFill>
                <a:latin typeface="Teko" panose="020B0604020202020204"/>
              </a:rPr>
              <a:t>Magnetic and Spin Defects Isolation</a:t>
            </a:r>
            <a:endParaRPr lang="en-AE" b="1" dirty="0">
              <a:solidFill>
                <a:schemeClr val="accent3"/>
              </a:solidFill>
              <a:latin typeface="Teko" panose="020B0604020202020204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E9D9931-A299-C666-3E30-941C12CB501B}"/>
              </a:ext>
            </a:extLst>
          </p:cNvPr>
          <p:cNvCxnSpPr>
            <a:cxnSpLocks/>
          </p:cNvCxnSpPr>
          <p:nvPr/>
        </p:nvCxnSpPr>
        <p:spPr>
          <a:xfrm>
            <a:off x="4749138" y="4305001"/>
            <a:ext cx="0" cy="2265481"/>
          </a:xfrm>
          <a:prstGeom prst="line">
            <a:avLst/>
          </a:prstGeom>
          <a:ln w="38100">
            <a:solidFill>
              <a:schemeClr val="tx1">
                <a:alpha val="6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15EF1E2-B478-5435-4C74-DAE48EE4B0F5}"/>
              </a:ext>
            </a:extLst>
          </p:cNvPr>
          <p:cNvCxnSpPr>
            <a:cxnSpLocks/>
          </p:cNvCxnSpPr>
          <p:nvPr/>
        </p:nvCxnSpPr>
        <p:spPr>
          <a:xfrm>
            <a:off x="4749138" y="4305001"/>
            <a:ext cx="6544173" cy="0"/>
          </a:xfrm>
          <a:prstGeom prst="line">
            <a:avLst/>
          </a:prstGeom>
          <a:ln w="38100">
            <a:solidFill>
              <a:schemeClr val="tx1">
                <a:alpha val="6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3DDE05DE-8507-9677-8A3A-4D92FA2868BF}"/>
              </a:ext>
            </a:extLst>
          </p:cNvPr>
          <p:cNvSpPr txBox="1"/>
          <p:nvPr/>
        </p:nvSpPr>
        <p:spPr>
          <a:xfrm>
            <a:off x="4851536" y="4402885"/>
            <a:ext cx="10711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solidFill>
                  <a:schemeClr val="accent1"/>
                </a:solidFill>
                <a:latin typeface="Teko" panose="020B0604020202020204" charset="0"/>
                <a:cs typeface="Teko" panose="020B0604020202020204" charset="0"/>
              </a:rPr>
              <a:t>Our Aim</a:t>
            </a:r>
            <a:endParaRPr lang="en-AE" sz="2000" b="1" dirty="0">
              <a:solidFill>
                <a:schemeClr val="accent1"/>
              </a:solidFill>
              <a:latin typeface="Teko" panose="020B0604020202020204" charset="0"/>
              <a:cs typeface="Teko" panose="020B0604020202020204" charset="0"/>
            </a:endParaRP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79D3F1B0-F920-F7CF-7BC5-B47EED66CCFC}"/>
              </a:ext>
            </a:extLst>
          </p:cNvPr>
          <p:cNvCxnSpPr>
            <a:cxnSpLocks/>
          </p:cNvCxnSpPr>
          <p:nvPr/>
        </p:nvCxnSpPr>
        <p:spPr>
          <a:xfrm>
            <a:off x="4961143" y="4885388"/>
            <a:ext cx="3479474" cy="0"/>
          </a:xfrm>
          <a:prstGeom prst="line">
            <a:avLst/>
          </a:prstGeom>
          <a:ln w="38100">
            <a:solidFill>
              <a:schemeClr val="accent1">
                <a:alpha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2F9B3CB2-256C-1B65-A633-19876196F890}"/>
              </a:ext>
            </a:extLst>
          </p:cNvPr>
          <p:cNvSpPr txBox="1"/>
          <p:nvPr/>
        </p:nvSpPr>
        <p:spPr>
          <a:xfrm>
            <a:off x="4851535" y="5056864"/>
            <a:ext cx="705386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SzPct val="80000"/>
              <a:buFont typeface="Wingdings" panose="05000000000000000000" pitchFamily="2" charset="2"/>
              <a:buChar char="v"/>
            </a:pPr>
            <a:r>
              <a:rPr lang="en-US" dirty="0">
                <a:latin typeface="Teko" panose="020B0604020202020204" charset="0"/>
                <a:cs typeface="Teko" panose="020B0604020202020204" charset="0"/>
              </a:rPr>
              <a:t>Electron Spin Resonance (ESR) to probe defects @UWaterloo </a:t>
            </a:r>
          </a:p>
          <a:p>
            <a:pPr marL="285750" indent="-285750">
              <a:buSzPct val="80000"/>
              <a:buFont typeface="Wingdings" panose="05000000000000000000" pitchFamily="2" charset="2"/>
              <a:buChar char="v"/>
            </a:pPr>
            <a:endParaRPr lang="en-US" dirty="0"/>
          </a:p>
          <a:p>
            <a:pPr marL="285750" indent="-285750">
              <a:buSzPct val="80000"/>
              <a:buFont typeface="Wingdings" panose="05000000000000000000" pitchFamily="2" charset="2"/>
              <a:buChar char="v"/>
            </a:pPr>
            <a:r>
              <a:rPr lang="en-US" dirty="0">
                <a:latin typeface="Teko" panose="020B0604020202020204" charset="0"/>
                <a:cs typeface="Teko" panose="020B0604020202020204" charset="0"/>
              </a:rPr>
              <a:t>Study TLS behaviour on surface and underground</a:t>
            </a:r>
          </a:p>
        </p:txBody>
      </p:sp>
      <p:sp>
        <p:nvSpPr>
          <p:cNvPr id="11" name="Rectangle: Top Corners Snipped 10">
            <a:extLst>
              <a:ext uri="{FF2B5EF4-FFF2-40B4-BE49-F238E27FC236}">
                <a16:creationId xmlns:a16="http://schemas.microsoft.com/office/drawing/2014/main" id="{E914CBB7-5053-19C1-9F96-01CAD6EC9E56}"/>
              </a:ext>
            </a:extLst>
          </p:cNvPr>
          <p:cNvSpPr/>
          <p:nvPr/>
        </p:nvSpPr>
        <p:spPr>
          <a:xfrm>
            <a:off x="1" y="0"/>
            <a:ext cx="2971234" cy="658709"/>
          </a:xfrm>
          <a:prstGeom prst="snip2SameRect">
            <a:avLst/>
          </a:prstGeom>
          <a:solidFill>
            <a:schemeClr val="bg1">
              <a:lumMod val="65000"/>
              <a:alpha val="2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50800" dist="50800" dir="5400000" sx="1000" sy="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>
                <a:solidFill>
                  <a:schemeClr val="accent1">
                    <a:lumMod val="50000"/>
                    <a:alpha val="25000"/>
                  </a:schemeClr>
                </a:solidFill>
                <a:latin typeface="Teko" panose="020B0604020202020204"/>
              </a:rPr>
              <a:t>Task 1</a:t>
            </a:r>
            <a:endParaRPr lang="en-AE">
              <a:solidFill>
                <a:schemeClr val="lt1">
                  <a:alpha val="25000"/>
                </a:schemeClr>
              </a:solidFill>
            </a:endParaRPr>
          </a:p>
        </p:txBody>
      </p:sp>
      <p:sp>
        <p:nvSpPr>
          <p:cNvPr id="17" name="Rectangle: Top Corners Snipped 16">
            <a:extLst>
              <a:ext uri="{FF2B5EF4-FFF2-40B4-BE49-F238E27FC236}">
                <a16:creationId xmlns:a16="http://schemas.microsoft.com/office/drawing/2014/main" id="{164EECC4-65C6-E212-9F91-47206D8627E7}"/>
              </a:ext>
            </a:extLst>
          </p:cNvPr>
          <p:cNvSpPr/>
          <p:nvPr/>
        </p:nvSpPr>
        <p:spPr>
          <a:xfrm>
            <a:off x="9159603" y="0"/>
            <a:ext cx="3032397" cy="658709"/>
          </a:xfrm>
          <a:prstGeom prst="snip2SameRect">
            <a:avLst/>
          </a:prstGeom>
          <a:solidFill>
            <a:schemeClr val="bg1">
              <a:lumMod val="65000"/>
              <a:alpha val="2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>
                <a:solidFill>
                  <a:schemeClr val="accent1">
                    <a:lumMod val="50000"/>
                    <a:alpha val="25000"/>
                  </a:schemeClr>
                </a:solidFill>
                <a:latin typeface="Teko" panose="020B0604020202020204"/>
              </a:rPr>
              <a:t>Task 4</a:t>
            </a:r>
            <a:endParaRPr lang="en-AE" sz="4400" b="1">
              <a:solidFill>
                <a:schemeClr val="tx1">
                  <a:alpha val="25000"/>
                </a:schemeClr>
              </a:solidFill>
              <a:latin typeface="Teko" panose="020B0604020202020204"/>
            </a:endParaRPr>
          </a:p>
        </p:txBody>
      </p:sp>
      <p:sp>
        <p:nvSpPr>
          <p:cNvPr id="6" name="Right Brace 5">
            <a:extLst>
              <a:ext uri="{FF2B5EF4-FFF2-40B4-BE49-F238E27FC236}">
                <a16:creationId xmlns:a16="http://schemas.microsoft.com/office/drawing/2014/main" id="{259AB0CE-16D4-E78F-F494-1A1F64102466}"/>
              </a:ext>
            </a:extLst>
          </p:cNvPr>
          <p:cNvSpPr/>
          <p:nvPr/>
        </p:nvSpPr>
        <p:spPr>
          <a:xfrm rot="5400000">
            <a:off x="6230258" y="218343"/>
            <a:ext cx="537324" cy="2413137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E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DB08A9D-75C5-8949-D0AB-3E9E4C478D2F}"/>
              </a:ext>
            </a:extLst>
          </p:cNvPr>
          <p:cNvSpPr txBox="1"/>
          <p:nvPr/>
        </p:nvSpPr>
        <p:spPr>
          <a:xfrm>
            <a:off x="6348727" y="1673654"/>
            <a:ext cx="43617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Teko" panose="020B0604020202020204" charset="0"/>
                <a:cs typeface="Teko" panose="020B0604020202020204" charset="0"/>
              </a:rPr>
              <a:t>A type of Two-Level System (TLS) Defect</a:t>
            </a:r>
            <a:endParaRPr lang="en-AE" dirty="0">
              <a:latin typeface="Teko" panose="020B0604020202020204" charset="0"/>
              <a:cs typeface="Teko" panose="020B0604020202020204" charset="0"/>
            </a:endParaRPr>
          </a:p>
        </p:txBody>
      </p:sp>
      <p:sp>
        <p:nvSpPr>
          <p:cNvPr id="8" name="Right Brace 7">
            <a:extLst>
              <a:ext uri="{FF2B5EF4-FFF2-40B4-BE49-F238E27FC236}">
                <a16:creationId xmlns:a16="http://schemas.microsoft.com/office/drawing/2014/main" id="{403F9FEE-0E96-A785-53A6-C7AEF57B8703}"/>
              </a:ext>
            </a:extLst>
          </p:cNvPr>
          <p:cNvSpPr/>
          <p:nvPr/>
        </p:nvSpPr>
        <p:spPr>
          <a:xfrm rot="5400000">
            <a:off x="3257744" y="456077"/>
            <a:ext cx="537324" cy="1920213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E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F3E486A-CFA7-931B-36A1-04065D4924E5}"/>
              </a:ext>
            </a:extLst>
          </p:cNvPr>
          <p:cNvSpPr txBox="1"/>
          <p:nvPr/>
        </p:nvSpPr>
        <p:spPr>
          <a:xfrm>
            <a:off x="3409204" y="1698988"/>
            <a:ext cx="29395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Teko" panose="020B0604020202020204" charset="0"/>
                <a:cs typeface="Teko" panose="020B0604020202020204" charset="0"/>
              </a:rPr>
              <a:t>Stray magnetic field source</a:t>
            </a:r>
            <a:endParaRPr lang="en-AE" dirty="0">
              <a:latin typeface="Teko" panose="020B0604020202020204" charset="0"/>
              <a:cs typeface="Teko" panose="020B0604020202020204" charset="0"/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4F16D0AA-6F00-C761-59AD-98EBD54FABBE}"/>
              </a:ext>
            </a:extLst>
          </p:cNvPr>
          <p:cNvSpPr/>
          <p:nvPr/>
        </p:nvSpPr>
        <p:spPr>
          <a:xfrm rot="10800000">
            <a:off x="3569818" y="1811364"/>
            <a:ext cx="8761346" cy="567421"/>
          </a:xfrm>
          <a:prstGeom prst="arc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E"/>
          </a:p>
        </p:txBody>
      </p:sp>
      <p:sp>
        <p:nvSpPr>
          <p:cNvPr id="14" name="Arc 13">
            <a:extLst>
              <a:ext uri="{FF2B5EF4-FFF2-40B4-BE49-F238E27FC236}">
                <a16:creationId xmlns:a16="http://schemas.microsoft.com/office/drawing/2014/main" id="{ED4559C1-D86B-7D11-CAD2-8E854F990FAF}"/>
              </a:ext>
            </a:extLst>
          </p:cNvPr>
          <p:cNvSpPr/>
          <p:nvPr/>
        </p:nvSpPr>
        <p:spPr>
          <a:xfrm rot="10800000">
            <a:off x="6499213" y="1761443"/>
            <a:ext cx="2999605" cy="618490"/>
          </a:xfrm>
          <a:prstGeom prst="arc">
            <a:avLst>
              <a:gd name="adj1" fmla="val 16200005"/>
              <a:gd name="adj2" fmla="val 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E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4534EFE-0059-27B9-CBC5-CAE5876B516C}"/>
              </a:ext>
            </a:extLst>
          </p:cNvPr>
          <p:cNvSpPr txBox="1"/>
          <p:nvPr/>
        </p:nvSpPr>
        <p:spPr>
          <a:xfrm>
            <a:off x="8121235" y="2213756"/>
            <a:ext cx="1274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Teko" panose="020B0604020202020204" charset="0"/>
                <a:cs typeface="Teko" panose="020B0604020202020204" charset="0"/>
              </a:rPr>
              <a:t>Flux Noise</a:t>
            </a:r>
            <a:endParaRPr lang="en-AE" dirty="0">
              <a:latin typeface="Teko" panose="020B0604020202020204" charset="0"/>
              <a:cs typeface="Teko" panose="020B0604020202020204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E98C0189-976B-CDB1-5DD2-AD80668593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56803" y="2264055"/>
            <a:ext cx="1133904" cy="1220522"/>
          </a:xfrm>
          <a:prstGeom prst="rect">
            <a:avLst/>
          </a:prstGeom>
          <a:ln w="19050">
            <a:solidFill>
              <a:schemeClr val="tx2">
                <a:lumMod val="90000"/>
                <a:lumOff val="10000"/>
              </a:schemeClr>
            </a:solidFill>
          </a:ln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55B98E5F-CF9F-ABE1-ED96-15BD8D6BD582}"/>
              </a:ext>
            </a:extLst>
          </p:cNvPr>
          <p:cNvGrpSpPr/>
          <p:nvPr/>
        </p:nvGrpSpPr>
        <p:grpSpPr>
          <a:xfrm rot="5553217">
            <a:off x="8809980" y="1966714"/>
            <a:ext cx="1112361" cy="1282558"/>
            <a:chOff x="1461159" y="3124208"/>
            <a:chExt cx="881223" cy="887439"/>
          </a:xfrm>
        </p:grpSpPr>
        <p:sp>
          <p:nvSpPr>
            <p:cNvPr id="22" name="Arc 21">
              <a:extLst>
                <a:ext uri="{FF2B5EF4-FFF2-40B4-BE49-F238E27FC236}">
                  <a16:creationId xmlns:a16="http://schemas.microsoft.com/office/drawing/2014/main" id="{4540D35F-5ABA-E4C2-948E-A9F5A38441B0}"/>
                </a:ext>
              </a:extLst>
            </p:cNvPr>
            <p:cNvSpPr/>
            <p:nvPr/>
          </p:nvSpPr>
          <p:spPr>
            <a:xfrm>
              <a:off x="1461159" y="3223967"/>
              <a:ext cx="772994" cy="687922"/>
            </a:xfrm>
            <a:prstGeom prst="arc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AE"/>
            </a:p>
          </p:txBody>
        </p:sp>
        <p:sp>
          <p:nvSpPr>
            <p:cNvPr id="24" name="Arc 23">
              <a:extLst>
                <a:ext uri="{FF2B5EF4-FFF2-40B4-BE49-F238E27FC236}">
                  <a16:creationId xmlns:a16="http://schemas.microsoft.com/office/drawing/2014/main" id="{93B1B0F7-C899-EE48-419F-4EA41C37099E}"/>
                </a:ext>
              </a:extLst>
            </p:cNvPr>
            <p:cNvSpPr/>
            <p:nvPr/>
          </p:nvSpPr>
          <p:spPr>
            <a:xfrm>
              <a:off x="1580129" y="3326680"/>
              <a:ext cx="535053" cy="490745"/>
            </a:xfrm>
            <a:prstGeom prst="arc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AE"/>
            </a:p>
          </p:txBody>
        </p:sp>
        <p:sp>
          <p:nvSpPr>
            <p:cNvPr id="27" name="Arc 26">
              <a:extLst>
                <a:ext uri="{FF2B5EF4-FFF2-40B4-BE49-F238E27FC236}">
                  <a16:creationId xmlns:a16="http://schemas.microsoft.com/office/drawing/2014/main" id="{8D6998A5-7ED0-5492-DDA9-ED06AF815EF0}"/>
                </a:ext>
              </a:extLst>
            </p:cNvPr>
            <p:cNvSpPr/>
            <p:nvPr/>
          </p:nvSpPr>
          <p:spPr>
            <a:xfrm>
              <a:off x="1666665" y="3429000"/>
              <a:ext cx="361980" cy="348557"/>
            </a:xfrm>
            <a:prstGeom prst="arc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AE"/>
            </a:p>
          </p:txBody>
        </p:sp>
        <p:sp>
          <p:nvSpPr>
            <p:cNvPr id="28" name="Arc 27">
              <a:extLst>
                <a:ext uri="{FF2B5EF4-FFF2-40B4-BE49-F238E27FC236}">
                  <a16:creationId xmlns:a16="http://schemas.microsoft.com/office/drawing/2014/main" id="{2E1E84A9-6B47-33B9-3518-0135DC59B327}"/>
                </a:ext>
              </a:extLst>
            </p:cNvPr>
            <p:cNvSpPr/>
            <p:nvPr/>
          </p:nvSpPr>
          <p:spPr>
            <a:xfrm>
              <a:off x="1707520" y="3511799"/>
              <a:ext cx="242929" cy="235239"/>
            </a:xfrm>
            <a:prstGeom prst="arc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AE"/>
            </a:p>
          </p:txBody>
        </p:sp>
        <p:sp>
          <p:nvSpPr>
            <p:cNvPr id="29" name="Arc 28">
              <a:extLst>
                <a:ext uri="{FF2B5EF4-FFF2-40B4-BE49-F238E27FC236}">
                  <a16:creationId xmlns:a16="http://schemas.microsoft.com/office/drawing/2014/main" id="{8161064B-8A26-9FC0-2E54-CD6458AF5815}"/>
                </a:ext>
              </a:extLst>
            </p:cNvPr>
            <p:cNvSpPr/>
            <p:nvPr/>
          </p:nvSpPr>
          <p:spPr>
            <a:xfrm>
              <a:off x="1666665" y="3582835"/>
              <a:ext cx="211031" cy="162810"/>
            </a:xfrm>
            <a:prstGeom prst="arc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AE"/>
            </a:p>
          </p:txBody>
        </p:sp>
        <p:sp>
          <p:nvSpPr>
            <p:cNvPr id="30" name="Arc 29">
              <a:extLst>
                <a:ext uri="{FF2B5EF4-FFF2-40B4-BE49-F238E27FC236}">
                  <a16:creationId xmlns:a16="http://schemas.microsoft.com/office/drawing/2014/main" id="{DE973DFC-8856-CCDA-5C6D-E18D41B220BE}"/>
                </a:ext>
              </a:extLst>
            </p:cNvPr>
            <p:cNvSpPr/>
            <p:nvPr/>
          </p:nvSpPr>
          <p:spPr>
            <a:xfrm>
              <a:off x="1476101" y="3124208"/>
              <a:ext cx="866281" cy="887439"/>
            </a:xfrm>
            <a:prstGeom prst="arc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AE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36992183-2248-1375-FD1A-D131D4DDAAE6}"/>
                  </a:ext>
                </a:extLst>
              </p:cNvPr>
              <p:cNvSpPr txBox="1"/>
              <p:nvPr/>
            </p:nvSpPr>
            <p:spPr>
              <a:xfrm>
                <a:off x="4383465" y="2859482"/>
                <a:ext cx="4233638" cy="12003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buSzPct val="80000"/>
                  <a:buFont typeface="Wingdings" panose="05000000000000000000" pitchFamily="2" charset="2"/>
                  <a:buChar char="v"/>
                </a:pPr>
                <a:r>
                  <a:rPr lang="en-US" dirty="0">
                    <a:latin typeface="Teko" panose="020B0604020202020204" charset="0"/>
                    <a:cs typeface="Teko" panose="020B0604020202020204" charset="0"/>
                  </a:rPr>
                  <a:t>The T</a:t>
                </a:r>
                <a:r>
                  <a:rPr lang="en-US" baseline="-25000" dirty="0">
                    <a:latin typeface="Teko" panose="020B0604020202020204" charset="0"/>
                    <a:cs typeface="Teko" panose="020B0604020202020204" charset="0"/>
                  </a:rPr>
                  <a:t>1</a:t>
                </a:r>
                <a:r>
                  <a:rPr lang="en-US" dirty="0">
                    <a:latin typeface="Teko" panose="020B0604020202020204" charset="0"/>
                    <a:cs typeface="Teko" panose="020B0604020202020204" charset="0"/>
                  </a:rPr>
                  <a:t> dips are indicative of the qubit coming into resonance with a strongly coupled TLS, at the frequency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𝑇𝐿𝑆</m:t>
                        </m:r>
                      </m:sub>
                    </m:sSub>
                  </m:oMath>
                </a14:m>
                <a:r>
                  <a:rPr lang="en-US" dirty="0">
                    <a:latin typeface="Teko" panose="020B0604020202020204" charset="0"/>
                    <a:cs typeface="Teko" panose="020B0604020202020204" charset="0"/>
                  </a:rPr>
                  <a:t>.</a:t>
                </a:r>
                <a:endParaRPr lang="en-AE" dirty="0">
                  <a:latin typeface="Teko" panose="020B0604020202020204" charset="0"/>
                  <a:cs typeface="Teko" panose="020B0604020202020204" charset="0"/>
                </a:endParaRP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36992183-2248-1375-FD1A-D131D4DDAA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3465" y="2859482"/>
                <a:ext cx="4233638" cy="1200329"/>
              </a:xfrm>
              <a:prstGeom prst="rect">
                <a:avLst/>
              </a:prstGeom>
              <a:blipFill>
                <a:blip r:embed="rId7"/>
                <a:stretch>
                  <a:fillRect l="-288" t="-2538"/>
                </a:stretch>
              </a:blipFill>
            </p:spPr>
            <p:txBody>
              <a:bodyPr/>
              <a:lstStyle/>
              <a:p>
                <a:r>
                  <a:rPr lang="en-A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id="{C2B9C924-C7DB-3FFD-4883-005EE72FA15F}"/>
              </a:ext>
            </a:extLst>
          </p:cNvPr>
          <p:cNvGrpSpPr/>
          <p:nvPr/>
        </p:nvGrpSpPr>
        <p:grpSpPr>
          <a:xfrm>
            <a:off x="270983" y="2718132"/>
            <a:ext cx="4061284" cy="3679466"/>
            <a:chOff x="281160" y="2597717"/>
            <a:chExt cx="4061284" cy="3679466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15D64922-1F55-D8F7-D4F1-7838DAA1B5E5}"/>
                </a:ext>
              </a:extLst>
            </p:cNvPr>
            <p:cNvGrpSpPr/>
            <p:nvPr/>
          </p:nvGrpSpPr>
          <p:grpSpPr>
            <a:xfrm>
              <a:off x="286601" y="2597717"/>
              <a:ext cx="4055843" cy="3066152"/>
              <a:chOff x="255877" y="3414562"/>
              <a:chExt cx="3853340" cy="2853825"/>
            </a:xfrm>
          </p:grpSpPr>
          <p:pic>
            <p:nvPicPr>
              <p:cNvPr id="37" name="Picture 36">
                <a:extLst>
                  <a:ext uri="{FF2B5EF4-FFF2-40B4-BE49-F238E27FC236}">
                    <a16:creationId xmlns:a16="http://schemas.microsoft.com/office/drawing/2014/main" id="{40F67280-54F6-2EB2-3B7B-9E33FE44960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65072" y="3414562"/>
                <a:ext cx="3844145" cy="2853825"/>
              </a:xfrm>
              <a:prstGeom prst="rect">
                <a:avLst/>
              </a:prstGeom>
              <a:ln w="19050">
                <a:solidFill>
                  <a:schemeClr val="accent2"/>
                </a:solidFill>
              </a:ln>
            </p:spPr>
          </p:pic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4409034C-CD81-3B64-AACB-4033E9406C9C}"/>
                  </a:ext>
                </a:extLst>
              </p:cNvPr>
              <p:cNvSpPr txBox="1"/>
              <p:nvPr/>
            </p:nvSpPr>
            <p:spPr>
              <a:xfrm rot="16200000">
                <a:off x="-467751" y="4670090"/>
                <a:ext cx="1816588" cy="369332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GB">
                    <a:solidFill>
                      <a:srgbClr val="FF0000"/>
                    </a:solidFill>
                  </a:rPr>
                  <a:t>Coherence Time</a:t>
                </a:r>
                <a:endParaRPr lang="en-AE">
                  <a:solidFill>
                    <a:srgbClr val="FF0000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1BBD6C21-A7AC-E544-5537-C1686C5ED5B5}"/>
                    </a:ext>
                  </a:extLst>
                </p:cNvPr>
                <p:cNvSpPr txBox="1"/>
                <p:nvPr/>
              </p:nvSpPr>
              <p:spPr>
                <a:xfrm>
                  <a:off x="281160" y="5692408"/>
                  <a:ext cx="4061284" cy="584775"/>
                </a:xfrm>
                <a:prstGeom prst="rect">
                  <a:avLst/>
                </a:prstGeom>
                <a:noFill/>
                <a:ln w="19050">
                  <a:solidFill>
                    <a:schemeClr val="accent2"/>
                  </a:solidFill>
                </a:ln>
              </p:spPr>
              <p:txBody>
                <a:bodyPr wrap="square">
                  <a:spAutoFit/>
                </a:bodyPr>
                <a:lstStyle/>
                <a:p>
                  <a:pPr algn="ctr">
                    <a:buSzPct val="80000"/>
                  </a:pPr>
                  <a:r>
                    <a:rPr lang="en-US" sz="1600" dirty="0" err="1">
                      <a:latin typeface="Teko" panose="020B0604020202020204" charset="0"/>
                      <a:cs typeface="Teko" panose="020B0604020202020204" charset="0"/>
                    </a:rPr>
                    <a:t>Transmon</a:t>
                  </a:r>
                  <a:r>
                    <a:rPr lang="en-US" sz="1600" dirty="0">
                      <a:latin typeface="Teko" panose="020B0604020202020204" charset="0"/>
                      <a:cs typeface="Teko" panose="020B060402020202020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1600" i="1" dirty="0" smtClean="0">
                          <a:latin typeface="Cambria Math" panose="02040503050406030204" pitchFamily="18" charset="0"/>
                        </a:rPr>
                        <m:t>𝑇</m:t>
                      </m:r>
                    </m:oMath>
                  </a14:m>
                  <a:r>
                    <a:rPr lang="en-US" sz="1600" baseline="-25000" dirty="0">
                      <a:latin typeface="Teko" panose="020B0604020202020204" charset="0"/>
                      <a:cs typeface="Teko" panose="020B0604020202020204" charset="0"/>
                    </a:rPr>
                    <a:t>1</a:t>
                  </a:r>
                  <a:r>
                    <a:rPr lang="en-US" sz="1600" dirty="0">
                      <a:latin typeface="Teko" panose="020B0604020202020204" charset="0"/>
                      <a:cs typeface="Teko" panose="020B0604020202020204" charset="0"/>
                    </a:rPr>
                    <a:t> response to shift in qubit frequency (red traces), at different times, </a:t>
                  </a:r>
                  <a14:m>
                    <m:oMath xmlns:m="http://schemas.openxmlformats.org/officeDocument/2006/math">
                      <m:r>
                        <a:rPr lang="en-US" sz="1600" i="1" dirty="0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a14:m>
                  <a:r>
                    <a:rPr lang="en-AE" sz="1600" dirty="0">
                      <a:latin typeface="Teko" panose="020B0604020202020204" charset="0"/>
                      <a:cs typeface="Teko" panose="020B060402020202020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1BBD6C21-A7AC-E544-5537-C1686C5ED5B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1160" y="5692408"/>
                  <a:ext cx="4061284" cy="584775"/>
                </a:xfrm>
                <a:prstGeom prst="rect">
                  <a:avLst/>
                </a:prstGeom>
                <a:blipFill>
                  <a:blip r:embed="rId9"/>
                  <a:stretch>
                    <a:fillRect t="-2041" b="-11224"/>
                  </a:stretch>
                </a:blipFill>
                <a:ln w="19050">
                  <a:solidFill>
                    <a:schemeClr val="accent2"/>
                  </a:solidFill>
                </a:ln>
              </p:spPr>
              <p:txBody>
                <a:bodyPr/>
                <a:lstStyle/>
                <a:p>
                  <a:r>
                    <a:rPr lang="en-AE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FF99FB0C-EABC-D7AF-7CA7-852FE0AEB633}"/>
              </a:ext>
            </a:extLst>
          </p:cNvPr>
          <p:cNvCxnSpPr>
            <a:cxnSpLocks/>
          </p:cNvCxnSpPr>
          <p:nvPr/>
        </p:nvCxnSpPr>
        <p:spPr>
          <a:xfrm>
            <a:off x="10681556" y="2148037"/>
            <a:ext cx="1418178" cy="11525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2CC41D44-A478-D5E9-A1F8-240A35CF79B9}"/>
              </a:ext>
            </a:extLst>
          </p:cNvPr>
          <p:cNvCxnSpPr>
            <a:cxnSpLocks/>
          </p:cNvCxnSpPr>
          <p:nvPr/>
        </p:nvCxnSpPr>
        <p:spPr>
          <a:xfrm flipV="1">
            <a:off x="10667311" y="3478383"/>
            <a:ext cx="1423396" cy="52844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522E93D4-8DF2-A1FF-6B70-FF13A533475A}"/>
              </a:ext>
            </a:extLst>
          </p:cNvPr>
          <p:cNvCxnSpPr>
            <a:cxnSpLocks/>
          </p:cNvCxnSpPr>
          <p:nvPr/>
        </p:nvCxnSpPr>
        <p:spPr>
          <a:xfrm flipV="1">
            <a:off x="9555994" y="3487556"/>
            <a:ext cx="1400809" cy="51927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9030B0B3-5072-0486-6D7C-B7551C32A673}"/>
              </a:ext>
            </a:extLst>
          </p:cNvPr>
          <p:cNvCxnSpPr>
            <a:cxnSpLocks/>
          </p:cNvCxnSpPr>
          <p:nvPr/>
        </p:nvCxnSpPr>
        <p:spPr>
          <a:xfrm>
            <a:off x="9555994" y="2158622"/>
            <a:ext cx="1400809" cy="10312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9" name="TextBox 98">
            <a:extLst>
              <a:ext uri="{FF2B5EF4-FFF2-40B4-BE49-F238E27FC236}">
                <a16:creationId xmlns:a16="http://schemas.microsoft.com/office/drawing/2014/main" id="{FA88B4B7-AAA2-4181-A346-43C66B33A165}"/>
              </a:ext>
            </a:extLst>
          </p:cNvPr>
          <p:cNvSpPr txBox="1"/>
          <p:nvPr/>
        </p:nvSpPr>
        <p:spPr>
          <a:xfrm>
            <a:off x="201223" y="2411008"/>
            <a:ext cx="263291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dirty="0" err="1"/>
              <a:t>npj</a:t>
            </a:r>
            <a:r>
              <a:rPr lang="en-GB" sz="1200" dirty="0"/>
              <a:t> Quantum Information (2022) 132</a:t>
            </a:r>
            <a:endParaRPr lang="en-AE" sz="1200" dirty="0"/>
          </a:p>
        </p:txBody>
      </p:sp>
    </p:spTree>
    <p:extLst>
      <p:ext uri="{BB962C8B-B14F-4D97-AF65-F5344CB8AC3E}">
        <p14:creationId xmlns:p14="http://schemas.microsoft.com/office/powerpoint/2010/main" val="37282558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14B585-951F-8BB3-F208-0FE987F65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13"/>
            <a:ext cx="10515600" cy="800148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latin typeface="Teko" panose="020B0604020202020204" charset="0"/>
                <a:cs typeface="Teko" panose="020B0604020202020204" charset="0"/>
              </a:rPr>
              <a:t>What is Qubit?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30F403D-3159-BB93-CE57-B9CAD8CD1A23}"/>
              </a:ext>
            </a:extLst>
          </p:cNvPr>
          <p:cNvSpPr txBox="1"/>
          <p:nvPr/>
        </p:nvSpPr>
        <p:spPr>
          <a:xfrm>
            <a:off x="378475" y="941781"/>
            <a:ext cx="14255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solidFill>
                  <a:schemeClr val="accent1"/>
                </a:solidFill>
                <a:latin typeface="Teko" panose="020B0604020202020204" charset="0"/>
                <a:cs typeface="Teko" panose="020B0604020202020204" charset="0"/>
              </a:rPr>
              <a:t>Classical</a:t>
            </a:r>
            <a:r>
              <a:rPr lang="en-GB" sz="2000" dirty="0">
                <a:solidFill>
                  <a:schemeClr val="accent1"/>
                </a:solidFill>
                <a:latin typeface="Teko" panose="020B0604020202020204" charset="0"/>
                <a:cs typeface="Teko" panose="020B0604020202020204" charset="0"/>
              </a:rPr>
              <a:t> </a:t>
            </a:r>
            <a:r>
              <a:rPr lang="en-GB" sz="2000" b="1" dirty="0">
                <a:solidFill>
                  <a:schemeClr val="accent1"/>
                </a:solidFill>
                <a:latin typeface="Teko" panose="020B0604020202020204" charset="0"/>
                <a:cs typeface="Teko" panose="020B0604020202020204" charset="0"/>
              </a:rPr>
              <a:t>Bit</a:t>
            </a:r>
            <a:endParaRPr lang="en-AE" sz="2000" b="1" dirty="0">
              <a:solidFill>
                <a:schemeClr val="accent1"/>
              </a:solidFill>
              <a:latin typeface="Teko" panose="020B0604020202020204" charset="0"/>
              <a:cs typeface="Teko" panose="020B060402020202020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F9E03FE-A650-387F-F65D-10FB0B6EA21C}"/>
              </a:ext>
            </a:extLst>
          </p:cNvPr>
          <p:cNvSpPr txBox="1"/>
          <p:nvPr/>
        </p:nvSpPr>
        <p:spPr>
          <a:xfrm>
            <a:off x="3638511" y="941781"/>
            <a:ext cx="23687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solidFill>
                  <a:schemeClr val="accent1"/>
                </a:solidFill>
                <a:latin typeface="Teko" panose="020B0604020202020204" charset="0"/>
                <a:cs typeface="Teko" panose="020B0604020202020204" charset="0"/>
              </a:rPr>
              <a:t>Quantum Bit (Qubit)</a:t>
            </a:r>
            <a:endParaRPr lang="en-AE" sz="2000" b="1" dirty="0">
              <a:solidFill>
                <a:schemeClr val="accent1"/>
              </a:solidFill>
              <a:latin typeface="Teko" panose="020B0604020202020204" charset="0"/>
              <a:cs typeface="Teko" panose="020B0604020202020204" charset="0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97B711B9-A9F7-063C-96A0-335A5EBA8404}"/>
              </a:ext>
            </a:extLst>
          </p:cNvPr>
          <p:cNvCxnSpPr>
            <a:cxnSpLocks/>
          </p:cNvCxnSpPr>
          <p:nvPr/>
        </p:nvCxnSpPr>
        <p:spPr>
          <a:xfrm>
            <a:off x="470357" y="1425413"/>
            <a:ext cx="2924291" cy="0"/>
          </a:xfrm>
          <a:prstGeom prst="line">
            <a:avLst/>
          </a:prstGeom>
          <a:ln w="38100">
            <a:solidFill>
              <a:schemeClr val="accent1">
                <a:alpha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4" name="Picture 4" descr="qubit-01">
            <a:extLst>
              <a:ext uri="{FF2B5EF4-FFF2-40B4-BE49-F238E27FC236}">
                <a16:creationId xmlns:a16="http://schemas.microsoft.com/office/drawing/2014/main" id="{77A5C41D-7241-DB35-7E5F-9A46802A51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165" t="20474" r="57799" b="603"/>
          <a:stretch/>
        </p:blipFill>
        <p:spPr bwMode="auto">
          <a:xfrm>
            <a:off x="423112" y="1672057"/>
            <a:ext cx="2971536" cy="2165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70E129D-3BA7-F185-95E4-EE806349C8A7}"/>
              </a:ext>
            </a:extLst>
          </p:cNvPr>
          <p:cNvCxnSpPr>
            <a:cxnSpLocks/>
          </p:cNvCxnSpPr>
          <p:nvPr/>
        </p:nvCxnSpPr>
        <p:spPr>
          <a:xfrm>
            <a:off x="3718348" y="1425413"/>
            <a:ext cx="3002963" cy="0"/>
          </a:xfrm>
          <a:prstGeom prst="line">
            <a:avLst/>
          </a:prstGeom>
          <a:ln w="38100">
            <a:solidFill>
              <a:schemeClr val="accent1">
                <a:alpha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Group 6">
            <a:extLst>
              <a:ext uri="{FF2B5EF4-FFF2-40B4-BE49-F238E27FC236}">
                <a16:creationId xmlns:a16="http://schemas.microsoft.com/office/drawing/2014/main" id="{74D49503-9ED2-2F15-FD47-C795CC4F48A1}"/>
              </a:ext>
            </a:extLst>
          </p:cNvPr>
          <p:cNvGrpSpPr/>
          <p:nvPr/>
        </p:nvGrpSpPr>
        <p:grpSpPr>
          <a:xfrm>
            <a:off x="3676245" y="1578860"/>
            <a:ext cx="3836461" cy="2282481"/>
            <a:chOff x="3676245" y="1578860"/>
            <a:chExt cx="3836461" cy="2282481"/>
          </a:xfrm>
        </p:grpSpPr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B948A927-AF40-38C4-2D84-BBB50E6346D8}"/>
                </a:ext>
              </a:extLst>
            </p:cNvPr>
            <p:cNvGrpSpPr/>
            <p:nvPr/>
          </p:nvGrpSpPr>
          <p:grpSpPr>
            <a:xfrm>
              <a:off x="3676245" y="1578860"/>
              <a:ext cx="2071982" cy="2282481"/>
              <a:chOff x="3676245" y="1578860"/>
              <a:chExt cx="2071982" cy="2282481"/>
            </a:xfrm>
          </p:grpSpPr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06B94EFC-099D-9B9A-D216-97ECDA83DCB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rightnessContrast bright="-20000" contrast="20000"/>
                        </a14:imgEffect>
                      </a14:imgLayer>
                    </a14:imgProps>
                  </a:ext>
                </a:extLst>
              </a:blip>
              <a:srcRect l="11448" r="18846" b="11866"/>
              <a:stretch/>
            </p:blipFill>
            <p:spPr>
              <a:xfrm>
                <a:off x="3676245" y="1578860"/>
                <a:ext cx="2071982" cy="1912830"/>
              </a:xfrm>
              <a:prstGeom prst="rect">
                <a:avLst/>
              </a:prstGeom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" name="TextBox 12">
                    <a:extLst>
                      <a:ext uri="{FF2B5EF4-FFF2-40B4-BE49-F238E27FC236}">
                        <a16:creationId xmlns:a16="http://schemas.microsoft.com/office/drawing/2014/main" id="{E5C09FCA-745F-1916-2B55-8FC9BA9207A6}"/>
                      </a:ext>
                    </a:extLst>
                  </p:cNvPr>
                  <p:cNvSpPr txBox="1"/>
                  <p:nvPr/>
                </p:nvSpPr>
                <p:spPr>
                  <a:xfrm>
                    <a:off x="4597420" y="3461231"/>
                    <a:ext cx="568040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begChr m:val=""/>
                              <m:endChr m:val="⟩"/>
                              <m:ctrlPr>
                                <a:rPr lang="en-GB" sz="2000" b="1" i="1" dirty="0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  <a:cs typeface="Teko" panose="020B0604020202020204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|"/>
                                  <m:endChr m:val=""/>
                                  <m:ctrlPr>
                                    <a:rPr lang="en-GB" sz="2000" b="1" i="1" dirty="0" smtClean="0">
                                      <a:solidFill>
                                        <a:schemeClr val="tx1">
                                          <a:lumMod val="95000"/>
                                          <a:lumOff val="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  <a:cs typeface="Teko" panose="020B0604020202020204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2000" b="1" i="1" dirty="0" smtClean="0">
                                      <a:solidFill>
                                        <a:schemeClr val="tx1">
                                          <a:lumMod val="95000"/>
                                          <a:lumOff val="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  <a:cs typeface="Teko" panose="020B0604020202020204" charset="0"/>
                                    </a:rPr>
                                    <m:t>𝟎</m:t>
                                  </m:r>
                                </m:e>
                              </m:d>
                            </m:e>
                          </m:d>
                        </m:oMath>
                      </m:oMathPara>
                    </a14:m>
                    <a:endParaRPr lang="en-AE" sz="2000" b="1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Cambria" panose="02040503050406030204" pitchFamily="18" charset="0"/>
                      <a:ea typeface="Cambria" panose="02040503050406030204" pitchFamily="18" charset="0"/>
                      <a:cs typeface="Teko" panose="020B0604020202020204" charset="0"/>
                    </a:endParaRPr>
                  </a:p>
                </p:txBody>
              </p:sp>
            </mc:Choice>
            <mc:Fallback xmlns="">
              <p:sp>
                <p:nvSpPr>
                  <p:cNvPr id="13" name="TextBox 12">
                    <a:extLst>
                      <a:ext uri="{FF2B5EF4-FFF2-40B4-BE49-F238E27FC236}">
                        <a16:creationId xmlns:a16="http://schemas.microsoft.com/office/drawing/2014/main" id="{E5C09FCA-745F-1916-2B55-8FC9BA9207A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597420" y="3461231"/>
                    <a:ext cx="568040" cy="400110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l="-60215" t="-121538" r="-88172" b="-189231"/>
                    </a:stretch>
                  </a:blipFill>
                </p:spPr>
                <p:txBody>
                  <a:bodyPr/>
                  <a:lstStyle/>
                  <a:p>
                    <a:r>
                      <a:rPr lang="en-AE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" name="TextBox 9">
                    <a:extLst>
                      <a:ext uri="{FF2B5EF4-FFF2-40B4-BE49-F238E27FC236}">
                        <a16:creationId xmlns:a16="http://schemas.microsoft.com/office/drawing/2014/main" id="{AC163032-0D8F-0B5E-D34F-981DD4DD895B}"/>
                      </a:ext>
                    </a:extLst>
                  </p:cNvPr>
                  <p:cNvSpPr txBox="1"/>
                  <p:nvPr/>
                </p:nvSpPr>
                <p:spPr>
                  <a:xfrm>
                    <a:off x="4629670" y="1604183"/>
                    <a:ext cx="568040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begChr m:val=""/>
                              <m:endChr m:val="⟩"/>
                              <m:ctrlPr>
                                <a:rPr lang="en-GB" sz="2000" b="1" i="1" dirty="0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  <a:cs typeface="Teko" panose="020B0604020202020204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|"/>
                                  <m:endChr m:val=""/>
                                  <m:ctrlPr>
                                    <a:rPr lang="en-GB" sz="2000" b="1" i="1" dirty="0" smtClean="0">
                                      <a:solidFill>
                                        <a:schemeClr val="tx1">
                                          <a:lumMod val="95000"/>
                                          <a:lumOff val="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  <a:cs typeface="Teko" panose="020B0604020202020204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2000" b="1" i="1" dirty="0" smtClean="0">
                                      <a:solidFill>
                                        <a:schemeClr val="tx1">
                                          <a:lumMod val="95000"/>
                                          <a:lumOff val="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  <a:cs typeface="Teko" panose="020B0604020202020204" charset="0"/>
                                    </a:rPr>
                                    <m:t>𝟏</m:t>
                                  </m:r>
                                </m:e>
                              </m:d>
                            </m:e>
                          </m:d>
                        </m:oMath>
                      </m:oMathPara>
                    </a14:m>
                    <a:endParaRPr lang="en-AE" sz="2000" b="1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Cambria" panose="02040503050406030204" pitchFamily="18" charset="0"/>
                      <a:ea typeface="Cambria" panose="02040503050406030204" pitchFamily="18" charset="0"/>
                      <a:cs typeface="Teko" panose="020B0604020202020204" charset="0"/>
                    </a:endParaRPr>
                  </a:p>
                </p:txBody>
              </p:sp>
            </mc:Choice>
            <mc:Fallback xmlns="">
              <p:sp>
                <p:nvSpPr>
                  <p:cNvPr id="10" name="TextBox 9">
                    <a:extLst>
                      <a:ext uri="{FF2B5EF4-FFF2-40B4-BE49-F238E27FC236}">
                        <a16:creationId xmlns:a16="http://schemas.microsoft.com/office/drawing/2014/main" id="{AC163032-0D8F-0B5E-D34F-981DD4DD895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629670" y="1604183"/>
                    <a:ext cx="568040" cy="400110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l="-59574" t="-119697" r="-86170" b="-184848"/>
                    </a:stretch>
                  </a:blipFill>
                </p:spPr>
                <p:txBody>
                  <a:bodyPr/>
                  <a:lstStyle/>
                  <a:p>
                    <a:r>
                      <a:rPr lang="en-AE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757A6274-0556-8C41-1481-94376F4320DA}"/>
                    </a:ext>
                  </a:extLst>
                </p:cNvPr>
                <p:cNvSpPr txBox="1"/>
                <p:nvPr/>
              </p:nvSpPr>
              <p:spPr>
                <a:xfrm>
                  <a:off x="5241764" y="2081396"/>
                  <a:ext cx="2270942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"/>
                            <m:endChr m:val="⟩"/>
                            <m:ctrlPr>
                              <a:rPr lang="en-GB" sz="2000" b="1" i="1" dirty="0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  <a:cs typeface="Teko" panose="020B0604020202020204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"/>
                                <m:ctrlPr>
                                  <a:rPr lang="en-GB" sz="2000" b="1" i="1" dirty="0">
                                    <a:solidFill>
                                      <a:schemeClr val="tx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  <a:cs typeface="Teko" panose="020B0604020202020204" charset="0"/>
                                  </a:rPr>
                                </m:ctrlPr>
                              </m:dPr>
                              <m:e>
                                <m:r>
                                  <a:rPr lang="el-GR" sz="2000" b="1" i="0" dirty="0" smtClean="0">
                                    <a:solidFill>
                                      <a:schemeClr val="tx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  <a:cs typeface="Teko" panose="020B0604020202020204" charset="0"/>
                                  </a:rPr>
                                  <m:t>𝚿</m:t>
                                </m:r>
                              </m:e>
                            </m:d>
                          </m:e>
                        </m:d>
                        <m:r>
                          <a:rPr lang="en-GB" sz="2000" b="1" i="1" dirty="0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eko" panose="020B0604020202020204" charset="0"/>
                          </a:rPr>
                          <m:t>=</m:t>
                        </m:r>
                        <m:d>
                          <m:dPr>
                            <m:begChr m:val=""/>
                            <m:endChr m:val="⟩"/>
                            <m:ctrlPr>
                              <a:rPr lang="en-GB" sz="2000" b="1" i="1" dirty="0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  <a:cs typeface="Teko" panose="020B0604020202020204" charset="0"/>
                              </a:rPr>
                            </m:ctrlPr>
                          </m:dPr>
                          <m:e>
                            <m:r>
                              <a:rPr lang="en-GB" sz="2000" b="1" i="1" dirty="0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eko" panose="020B0604020202020204" charset="0"/>
                              </a:rPr>
                              <m:t>𝜶</m:t>
                            </m:r>
                            <m:d>
                              <m:dPr>
                                <m:begChr m:val="|"/>
                                <m:endChr m:val=""/>
                                <m:ctrlPr>
                                  <a:rPr lang="en-GB" sz="2000" b="1" i="1" dirty="0" smtClean="0">
                                    <a:solidFill>
                                      <a:schemeClr val="tx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  <a:cs typeface="Teko" panose="020B0604020202020204" charset="0"/>
                                  </a:rPr>
                                </m:ctrlPr>
                              </m:dPr>
                              <m:e>
                                <m:r>
                                  <a:rPr lang="en-GB" sz="2000" b="1" i="1" dirty="0" smtClean="0">
                                    <a:solidFill>
                                      <a:schemeClr val="tx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  <a:cs typeface="Teko" panose="020B0604020202020204" charset="0"/>
                                  </a:rPr>
                                  <m:t>𝟎</m:t>
                                </m:r>
                              </m:e>
                            </m:d>
                          </m:e>
                        </m:d>
                        <m:r>
                          <a:rPr lang="en-GB" sz="2000" b="1" i="1" dirty="0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eko" panose="020B0604020202020204" charset="0"/>
                          </a:rPr>
                          <m:t>+</m:t>
                        </m:r>
                        <m:d>
                          <m:dPr>
                            <m:begChr m:val=""/>
                            <m:endChr m:val="⟩"/>
                            <m:ctrlPr>
                              <a:rPr lang="en-GB" sz="2000" b="1" i="1" dirty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  <a:cs typeface="Teko" panose="020B0604020202020204" charset="0"/>
                              </a:rPr>
                            </m:ctrlPr>
                          </m:dPr>
                          <m:e>
                            <m:r>
                              <a:rPr lang="en-GB" sz="2000" b="1" i="1" dirty="0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eko" panose="020B0604020202020204" charset="0"/>
                              </a:rPr>
                              <m:t>𝜷</m:t>
                            </m:r>
                            <m:d>
                              <m:dPr>
                                <m:begChr m:val="|"/>
                                <m:endChr m:val=""/>
                                <m:ctrlPr>
                                  <a:rPr lang="en-GB" sz="2000" b="1" i="1" dirty="0">
                                    <a:solidFill>
                                      <a:schemeClr val="tx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  <a:cs typeface="Teko" panose="020B0604020202020204" charset="0"/>
                                  </a:rPr>
                                </m:ctrlPr>
                              </m:dPr>
                              <m:e>
                                <m:r>
                                  <a:rPr lang="en-GB" sz="2000" b="1" i="1" dirty="0" smtClean="0">
                                    <a:solidFill>
                                      <a:schemeClr val="tx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  <a:cs typeface="Teko" panose="020B0604020202020204" charset="0"/>
                                  </a:rPr>
                                  <m:t>𝟏</m:t>
                                </m:r>
                              </m:e>
                            </m:d>
                          </m:e>
                        </m:d>
                      </m:oMath>
                    </m:oMathPara>
                  </a14:m>
                  <a:endParaRPr lang="en-AE" sz="20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eko" panose="020B0604020202020204" charset="0"/>
                  </a:endParaRPr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757A6274-0556-8C41-1481-94376F4320D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41764" y="2081396"/>
                  <a:ext cx="2270942" cy="400110"/>
                </a:xfrm>
                <a:prstGeom prst="rect">
                  <a:avLst/>
                </a:prstGeom>
                <a:blipFill>
                  <a:blip r:embed="rId9"/>
                  <a:stretch>
                    <a:fillRect l="-15054" t="-119697" r="-21505" b="-184848"/>
                  </a:stretch>
                </a:blipFill>
              </p:spPr>
              <p:txBody>
                <a:bodyPr/>
                <a:lstStyle/>
                <a:p>
                  <a:r>
                    <a:rPr lang="en-AE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D1E70746-8E56-77F9-26ED-7B67517D0A0E}"/>
                </a:ext>
              </a:extLst>
            </p:cNvPr>
            <p:cNvSpPr txBox="1"/>
            <p:nvPr/>
          </p:nvSpPr>
          <p:spPr>
            <a:xfrm>
              <a:off x="5614642" y="1763795"/>
              <a:ext cx="173637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eko" panose="020B0604020202020204" charset="0"/>
                  <a:cs typeface="Teko" panose="020B0604020202020204" charset="0"/>
                </a:rPr>
                <a:t>Superposition</a:t>
              </a:r>
              <a:endParaRPr lang="en-AE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eko" panose="020B0604020202020204" charset="0"/>
                <a:cs typeface="Teko" panose="020B060402020202020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51107E2-1C39-13C4-A35E-F06E9D2B1EEA}"/>
              </a:ext>
            </a:extLst>
          </p:cNvPr>
          <p:cNvGrpSpPr/>
          <p:nvPr/>
        </p:nvGrpSpPr>
        <p:grpSpPr>
          <a:xfrm>
            <a:off x="5614642" y="2321333"/>
            <a:ext cx="6203984" cy="1115255"/>
            <a:chOff x="5614642" y="2321333"/>
            <a:chExt cx="6203984" cy="1115255"/>
          </a:xfrm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AA16D759-9B2D-4AA7-2A9C-8E94CC3713B5}"/>
                </a:ext>
              </a:extLst>
            </p:cNvPr>
            <p:cNvGrpSpPr/>
            <p:nvPr/>
          </p:nvGrpSpPr>
          <p:grpSpPr>
            <a:xfrm>
              <a:off x="5614642" y="2450728"/>
              <a:ext cx="2042479" cy="311147"/>
              <a:chOff x="6069191" y="3582250"/>
              <a:chExt cx="2042479" cy="311147"/>
            </a:xfrm>
          </p:grpSpPr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C4512AEB-3721-C353-3D91-03399F70F2E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69191" y="3582250"/>
                <a:ext cx="481358" cy="29442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574253F1-CA63-740F-9D46-83D58E1AE25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550549" y="3876675"/>
                <a:ext cx="1561121" cy="1672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A9DF6009-7A46-E1EA-6586-DDEF2F27F0FF}"/>
                </a:ext>
              </a:extLst>
            </p:cNvPr>
            <p:cNvGrpSpPr/>
            <p:nvPr/>
          </p:nvGrpSpPr>
          <p:grpSpPr>
            <a:xfrm>
              <a:off x="7351015" y="2321333"/>
              <a:ext cx="4467611" cy="1115255"/>
              <a:chOff x="7456769" y="3231251"/>
              <a:chExt cx="4467611" cy="1115255"/>
            </a:xfrm>
          </p:grpSpPr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4BFD85C0-64F6-706D-DCF6-BE6709277CE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550275" y="3698127"/>
                <a:ext cx="4953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pic>
            <p:nvPicPr>
              <p:cNvPr id="1030" name="Picture 6" descr="Classical bit vs qubit. | Download Scientific Diagram">
                <a:extLst>
                  <a:ext uri="{FF2B5EF4-FFF2-40B4-BE49-F238E27FC236}">
                    <a16:creationId xmlns:a16="http://schemas.microsoft.com/office/drawing/2014/main" id="{4C8664D0-6EDB-A517-F405-CE715234081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0">
                <a:clrChange>
                  <a:clrFrom>
                    <a:srgbClr val="FFFDDA"/>
                  </a:clrFrom>
                  <a:clrTo>
                    <a:srgbClr val="FFFDDA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colorTemperature colorTemp="11500"/>
                        </a14:imgEffect>
                        <a14:imgEffect>
                          <a14:saturation sat="4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4107" t="41145" r="27363" b="32572"/>
              <a:stretch/>
            </p:blipFill>
            <p:spPr bwMode="auto">
              <a:xfrm>
                <a:off x="7762875" y="3308205"/>
                <a:ext cx="795969" cy="72717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7D518A26-CB73-3809-6E11-63BFBCDE6580}"/>
                  </a:ext>
                </a:extLst>
              </p:cNvPr>
              <p:cNvSpPr txBox="1"/>
              <p:nvPr/>
            </p:nvSpPr>
            <p:spPr>
              <a:xfrm>
                <a:off x="7456769" y="3977174"/>
                <a:ext cx="167225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eko" panose="020B0604020202020204" charset="0"/>
                    <a:cs typeface="Teko" panose="020B0604020202020204" charset="0"/>
                  </a:rPr>
                  <a:t>Measurement</a:t>
                </a:r>
                <a:endParaRPr lang="en-AE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eko" panose="020B0604020202020204" charset="0"/>
                  <a:cs typeface="Teko" panose="020B0604020202020204" charset="0"/>
                </a:endParaRPr>
              </a:p>
            </p:txBody>
          </p:sp>
          <p:sp>
            <p:nvSpPr>
              <p:cNvPr id="37" name="Left Brace 36">
                <a:extLst>
                  <a:ext uri="{FF2B5EF4-FFF2-40B4-BE49-F238E27FC236}">
                    <a16:creationId xmlns:a16="http://schemas.microsoft.com/office/drawing/2014/main" id="{337FE80F-2706-732B-CBDB-1AC7DAE766B4}"/>
                  </a:ext>
                </a:extLst>
              </p:cNvPr>
              <p:cNvSpPr/>
              <p:nvPr/>
            </p:nvSpPr>
            <p:spPr>
              <a:xfrm>
                <a:off x="9045175" y="3231251"/>
                <a:ext cx="274762" cy="933749"/>
              </a:xfrm>
              <a:prstGeom prst="leftBrace">
                <a:avLst/>
              </a:prstGeom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AE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0" name="TextBox 39">
                    <a:extLst>
                      <a:ext uri="{FF2B5EF4-FFF2-40B4-BE49-F238E27FC236}">
                        <a16:creationId xmlns:a16="http://schemas.microsoft.com/office/drawing/2014/main" id="{425C8F57-AB87-261C-1D33-23730E0CA148}"/>
                      </a:ext>
                    </a:extLst>
                  </p:cNvPr>
                  <p:cNvSpPr txBox="1"/>
                  <p:nvPr/>
                </p:nvSpPr>
                <p:spPr>
                  <a:xfrm>
                    <a:off x="9225564" y="3279519"/>
                    <a:ext cx="2698816" cy="37555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d>
                          <m:dPr>
                            <m:begChr m:val=""/>
                            <m:endChr m:val="⟩"/>
                            <m:ctrlPr>
                              <a:rPr lang="en-GB" b="1" i="1" dirty="0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  <a:cs typeface="Teko" panose="020B0604020202020204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"/>
                                <m:ctrlPr>
                                  <a:rPr lang="en-GB" b="1" i="1" dirty="0">
                                    <a:solidFill>
                                      <a:schemeClr val="tx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  <a:cs typeface="Teko" panose="020B0604020202020204" charset="0"/>
                                  </a:rPr>
                                </m:ctrlPr>
                              </m:dPr>
                              <m:e>
                                <m:r>
                                  <a:rPr lang="en-GB" b="1" i="1" dirty="0" smtClean="0">
                                    <a:solidFill>
                                      <a:schemeClr val="tx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  <a:cs typeface="Teko" panose="020B0604020202020204" charset="0"/>
                                  </a:rPr>
                                  <m:t>𝟎</m:t>
                                </m:r>
                              </m:e>
                            </m:d>
                          </m:e>
                        </m:d>
                        <m:r>
                          <a:rPr lang="en-GB" b="1" i="0" dirty="0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eko" panose="020B0604020202020204" charset="0"/>
                          </a:rPr>
                          <m:t> </m:t>
                        </m:r>
                      </m:oMath>
                    </a14:m>
                    <a:r>
                      <a:rPr lang="en-GB" b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eko" panose="020B0604020202020204" charset="0"/>
                        <a:cs typeface="Teko" panose="020B0604020202020204" charset="0"/>
                      </a:rPr>
                      <a:t>with probability</a:t>
                    </a:r>
                    <a14:m>
                      <m:oMath xmlns:m="http://schemas.openxmlformats.org/officeDocument/2006/math">
                        <m:sSup>
                          <m:sSupPr>
                            <m:ctrlPr>
                              <a:rPr lang="en-GB" b="1" i="1" dirty="0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eko" panose="020B0604020202020204" charset="0"/>
                              </a:rPr>
                            </m:ctrlPr>
                          </m:sSupPr>
                          <m:e>
                            <m:r>
                              <a:rPr lang="en-GB" b="1" i="0" dirty="0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eko" panose="020B0604020202020204" charset="0"/>
                              </a:rPr>
                              <m:t> </m:t>
                            </m:r>
                            <m:d>
                              <m:dPr>
                                <m:begChr m:val="|"/>
                                <m:endChr m:val="|"/>
                                <m:ctrlPr>
                                  <a:rPr lang="en-GB" b="1" i="1" dirty="0">
                                    <a:solidFill>
                                      <a:schemeClr val="tx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eko" panose="020B0604020202020204" charset="0"/>
                                  </a:rPr>
                                </m:ctrlPr>
                              </m:dPr>
                              <m:e>
                                <m:r>
                                  <a:rPr lang="en-GB" b="1" i="1" dirty="0">
                                    <a:solidFill>
                                      <a:schemeClr val="tx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eko" panose="020B0604020202020204" charset="0"/>
                                  </a:rPr>
                                  <m:t>𝜶</m:t>
                                </m:r>
                              </m:e>
                            </m:d>
                          </m:e>
                          <m:sup>
                            <m:r>
                              <a:rPr lang="en-GB" b="1" i="0" dirty="0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eko" panose="020B0604020202020204" charset="0"/>
                              </a:rPr>
                              <m:t>𝟐</m:t>
                            </m:r>
                          </m:sup>
                        </m:sSup>
                      </m:oMath>
                    </a14:m>
                    <a:endParaRPr lang="en-AE" b="1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Teko" panose="020B0604020202020204" charset="0"/>
                      <a:cs typeface="Teko" panose="020B0604020202020204" charset="0"/>
                    </a:endParaRPr>
                  </a:p>
                </p:txBody>
              </p:sp>
            </mc:Choice>
            <mc:Fallback xmlns="">
              <p:sp>
                <p:nvSpPr>
                  <p:cNvPr id="40" name="TextBox 39">
                    <a:extLst>
                      <a:ext uri="{FF2B5EF4-FFF2-40B4-BE49-F238E27FC236}">
                        <a16:creationId xmlns:a16="http://schemas.microsoft.com/office/drawing/2014/main" id="{425C8F57-AB87-261C-1D33-23730E0CA14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225564" y="3279519"/>
                    <a:ext cx="2698816" cy="375552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 l="-12415" t="-118033" b="-185246"/>
                    </a:stretch>
                  </a:blipFill>
                </p:spPr>
                <p:txBody>
                  <a:bodyPr/>
                  <a:lstStyle/>
                  <a:p>
                    <a:r>
                      <a:rPr lang="en-AE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2" name="TextBox 41">
                    <a:extLst>
                      <a:ext uri="{FF2B5EF4-FFF2-40B4-BE49-F238E27FC236}">
                        <a16:creationId xmlns:a16="http://schemas.microsoft.com/office/drawing/2014/main" id="{E2156C7C-2072-52EB-6F14-1C94AC1D1CAE}"/>
                      </a:ext>
                    </a:extLst>
                  </p:cNvPr>
                  <p:cNvSpPr txBox="1"/>
                  <p:nvPr/>
                </p:nvSpPr>
                <p:spPr>
                  <a:xfrm>
                    <a:off x="9212869" y="3698125"/>
                    <a:ext cx="2700419" cy="37555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d>
                          <m:dPr>
                            <m:begChr m:val=""/>
                            <m:endChr m:val="⟩"/>
                            <m:ctrlPr>
                              <a:rPr lang="en-GB" b="1" i="1" dirty="0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  <a:cs typeface="Teko" panose="020B0604020202020204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"/>
                                <m:ctrlPr>
                                  <a:rPr lang="en-GB" b="1" i="1" dirty="0">
                                    <a:solidFill>
                                      <a:schemeClr val="tx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  <a:cs typeface="Teko" panose="020B0604020202020204" charset="0"/>
                                  </a:rPr>
                                </m:ctrlPr>
                              </m:dPr>
                              <m:e>
                                <m:r>
                                  <a:rPr lang="en-GB" b="1" i="1" dirty="0">
                                    <a:solidFill>
                                      <a:schemeClr val="tx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  <a:cs typeface="Teko" panose="020B0604020202020204" charset="0"/>
                                  </a:rPr>
                                  <m:t>𝟏</m:t>
                                </m:r>
                              </m:e>
                            </m:d>
                          </m:e>
                        </m:d>
                        <m:r>
                          <a:rPr lang="en-GB" b="1" i="0" dirty="0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eko" panose="020B0604020202020204" charset="0"/>
                          </a:rPr>
                          <m:t> </m:t>
                        </m:r>
                      </m:oMath>
                    </a14:m>
                    <a:r>
                      <a:rPr lang="en-GB" b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eko" panose="020B0604020202020204" charset="0"/>
                        <a:cs typeface="Teko" panose="020B0604020202020204" charset="0"/>
                      </a:rPr>
                      <a:t>with probability</a:t>
                    </a:r>
                    <a14:m>
                      <m:oMath xmlns:m="http://schemas.openxmlformats.org/officeDocument/2006/math">
                        <m:sSup>
                          <m:sSupPr>
                            <m:ctrlPr>
                              <a:rPr lang="en-GB" b="1" i="1" dirty="0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eko" panose="020B0604020202020204" charset="0"/>
                              </a:rPr>
                            </m:ctrlPr>
                          </m:sSupPr>
                          <m:e>
                            <m:r>
                              <a:rPr lang="en-GB" b="1" i="0" dirty="0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eko" panose="020B0604020202020204" charset="0"/>
                              </a:rPr>
                              <m:t> </m:t>
                            </m:r>
                            <m:d>
                              <m:dPr>
                                <m:begChr m:val="|"/>
                                <m:endChr m:val="|"/>
                                <m:ctrlPr>
                                  <a:rPr lang="en-GB" b="1" i="1" dirty="0">
                                    <a:solidFill>
                                      <a:schemeClr val="tx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eko" panose="020B0604020202020204" charset="0"/>
                                  </a:rPr>
                                </m:ctrlPr>
                              </m:dPr>
                              <m:e>
                                <m:r>
                                  <a:rPr lang="en-GB" b="1" i="1" dirty="0" smtClean="0">
                                    <a:solidFill>
                                      <a:schemeClr val="tx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eko" panose="020B0604020202020204" charset="0"/>
                                  </a:rPr>
                                  <m:t>𝜷</m:t>
                                </m:r>
                              </m:e>
                            </m:d>
                          </m:e>
                          <m:sup>
                            <m:r>
                              <a:rPr lang="en-GB" b="1" i="0" dirty="0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eko" panose="020B0604020202020204" charset="0"/>
                              </a:rPr>
                              <m:t>𝟐</m:t>
                            </m:r>
                          </m:sup>
                        </m:sSup>
                      </m:oMath>
                    </a14:m>
                    <a:endParaRPr lang="en-AE" b="1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Teko" panose="020B0604020202020204" charset="0"/>
                      <a:cs typeface="Teko" panose="020B0604020202020204" charset="0"/>
                    </a:endParaRPr>
                  </a:p>
                </p:txBody>
              </p:sp>
            </mc:Choice>
            <mc:Fallback xmlns="">
              <p:sp>
                <p:nvSpPr>
                  <p:cNvPr id="42" name="TextBox 41">
                    <a:extLst>
                      <a:ext uri="{FF2B5EF4-FFF2-40B4-BE49-F238E27FC236}">
                        <a16:creationId xmlns:a16="http://schemas.microsoft.com/office/drawing/2014/main" id="{E2156C7C-2072-52EB-6F14-1C94AC1D1CA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212869" y="3698125"/>
                    <a:ext cx="2700419" cy="375552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 l="-12641" t="-116129" b="-180645"/>
                    </a:stretch>
                  </a:blipFill>
                </p:spPr>
                <p:txBody>
                  <a:bodyPr/>
                  <a:lstStyle/>
                  <a:p>
                    <a:r>
                      <a:rPr lang="en-AE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48" name="TextBox 47">
            <a:extLst>
              <a:ext uri="{FF2B5EF4-FFF2-40B4-BE49-F238E27FC236}">
                <a16:creationId xmlns:a16="http://schemas.microsoft.com/office/drawing/2014/main" id="{40D0238F-CB54-D387-A5EF-9DE6D0651B40}"/>
              </a:ext>
            </a:extLst>
          </p:cNvPr>
          <p:cNvSpPr txBox="1"/>
          <p:nvPr/>
        </p:nvSpPr>
        <p:spPr>
          <a:xfrm>
            <a:off x="619086" y="4272592"/>
            <a:ext cx="13199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eko" panose="020B0604020202020204" charset="0"/>
                <a:cs typeface="Teko" panose="020B0604020202020204" charset="0"/>
              </a:rPr>
              <a:t>Coherence</a:t>
            </a:r>
            <a:endParaRPr lang="en-AE" sz="2000" b="1" dirty="0">
              <a:solidFill>
                <a:schemeClr val="tx1">
                  <a:lumMod val="95000"/>
                  <a:lumOff val="5000"/>
                </a:schemeClr>
              </a:solidFill>
              <a:latin typeface="Teko" panose="020B0604020202020204" charset="0"/>
              <a:cs typeface="Teko" panose="020B060402020202020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8CB0362F-62FA-7B2B-279E-5AB2B99B44CF}"/>
              </a:ext>
            </a:extLst>
          </p:cNvPr>
          <p:cNvSpPr txBox="1"/>
          <p:nvPr/>
        </p:nvSpPr>
        <p:spPr>
          <a:xfrm>
            <a:off x="4178233" y="4290640"/>
            <a:ext cx="15815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eko" panose="020B0604020202020204" charset="0"/>
                <a:cs typeface="Teko" panose="020B0604020202020204" charset="0"/>
              </a:rPr>
              <a:t>Decoherence</a:t>
            </a:r>
            <a:endParaRPr lang="en-AE" sz="2000" b="1" dirty="0">
              <a:solidFill>
                <a:schemeClr val="tx1">
                  <a:lumMod val="95000"/>
                  <a:lumOff val="5000"/>
                </a:schemeClr>
              </a:solidFill>
              <a:latin typeface="Teko" panose="020B0604020202020204" charset="0"/>
              <a:cs typeface="Teko" panose="020B0604020202020204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EA32AB5F-F83E-607A-A5AD-81ABA6520E8F}"/>
              </a:ext>
            </a:extLst>
          </p:cNvPr>
          <p:cNvCxnSpPr>
            <a:cxnSpLocks/>
          </p:cNvCxnSpPr>
          <p:nvPr/>
        </p:nvCxnSpPr>
        <p:spPr>
          <a:xfrm>
            <a:off x="423112" y="4141712"/>
            <a:ext cx="6298199" cy="0"/>
          </a:xfrm>
          <a:prstGeom prst="line">
            <a:avLst/>
          </a:prstGeom>
          <a:ln w="38100">
            <a:solidFill>
              <a:schemeClr val="accent1">
                <a:alpha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D7C5C2DC-7C49-E655-0E77-B8D9E4921348}"/>
              </a:ext>
            </a:extLst>
          </p:cNvPr>
          <p:cNvSpPr txBox="1"/>
          <p:nvPr/>
        </p:nvSpPr>
        <p:spPr>
          <a:xfrm>
            <a:off x="597316" y="4678975"/>
            <a:ext cx="317145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Teko" panose="020B0604020202020204"/>
              </a:rPr>
              <a:t>The ability of a qubit to maintain a well-defined phase relationship between different states in a superposition. </a:t>
            </a:r>
            <a:endParaRPr lang="en-AE" dirty="0">
              <a:latin typeface="Teko" panose="020B0604020202020204"/>
            </a:endParaRP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1C89FABD-9E3D-B1D8-B461-0D454D599452}"/>
              </a:ext>
            </a:extLst>
          </p:cNvPr>
          <p:cNvGrpSpPr/>
          <p:nvPr/>
        </p:nvGrpSpPr>
        <p:grpSpPr>
          <a:xfrm>
            <a:off x="7563814" y="3775326"/>
            <a:ext cx="3417149" cy="2840496"/>
            <a:chOff x="8372415" y="3918837"/>
            <a:chExt cx="3057525" cy="2545414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A0D0C8DD-E902-63B2-8054-4BBB05D08D30}"/>
                </a:ext>
              </a:extLst>
            </p:cNvPr>
            <p:cNvGrpSpPr/>
            <p:nvPr/>
          </p:nvGrpSpPr>
          <p:grpSpPr>
            <a:xfrm>
              <a:off x="8372415" y="3918837"/>
              <a:ext cx="3057525" cy="2400300"/>
              <a:chOff x="7584411" y="3778535"/>
              <a:chExt cx="3057525" cy="2400300"/>
            </a:xfrm>
          </p:grpSpPr>
          <p:pic>
            <p:nvPicPr>
              <p:cNvPr id="33" name="Picture 32">
                <a:extLst>
                  <a:ext uri="{FF2B5EF4-FFF2-40B4-BE49-F238E27FC236}">
                    <a16:creationId xmlns:a16="http://schemas.microsoft.com/office/drawing/2014/main" id="{0BF88D28-28B4-74B5-C276-FA476F96362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>
                <a:extLst>
                  <a:ext uri="{BEBA8EAE-BF5A-486C-A8C5-ECC9F3942E4B}">
                    <a14:imgProps xmlns:a14="http://schemas.microsoft.com/office/drawing/2010/main">
                      <a14:imgLayer r:embed="rId15">
                        <a14:imgEffect>
                          <a14:brightnessContrast bright="-20000" contrast="2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7584411" y="3778535"/>
                <a:ext cx="3057525" cy="2400300"/>
              </a:xfrm>
              <a:prstGeom prst="rect">
                <a:avLst/>
              </a:prstGeom>
            </p:spPr>
          </p:pic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FAC0C4ED-2599-2525-8E26-56465878C64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317149" y="5642043"/>
                <a:ext cx="223736" cy="223736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BED7DEB1-A25D-DBD0-5C78-386869F84247}"/>
                    </a:ext>
                  </a:extLst>
                </p:cNvPr>
                <p:cNvSpPr txBox="1"/>
                <p:nvPr/>
              </p:nvSpPr>
              <p:spPr>
                <a:xfrm>
                  <a:off x="9901178" y="4085052"/>
                  <a:ext cx="568040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"/>
                            <m:endChr m:val="⟩"/>
                            <m:ctrlPr>
                              <a:rPr lang="en-GB" sz="2000" b="1" i="1" dirty="0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  <a:cs typeface="Teko" panose="020B0604020202020204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"/>
                                <m:ctrlPr>
                                  <a:rPr lang="en-GB" sz="2000" b="1" i="1" dirty="0" smtClean="0">
                                    <a:solidFill>
                                      <a:schemeClr val="tx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  <a:cs typeface="Teko" panose="020B0604020202020204" charset="0"/>
                                  </a:rPr>
                                </m:ctrlPr>
                              </m:dPr>
                              <m:e>
                                <m:r>
                                  <a:rPr lang="en-GB" sz="2000" b="1" i="1" dirty="0" smtClean="0">
                                    <a:solidFill>
                                      <a:schemeClr val="tx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  <a:cs typeface="Teko" panose="020B0604020202020204" charset="0"/>
                                  </a:rPr>
                                  <m:t>𝟏</m:t>
                                </m:r>
                              </m:e>
                            </m:d>
                          </m:e>
                        </m:d>
                      </m:oMath>
                    </m:oMathPara>
                  </a14:m>
                  <a:endParaRPr lang="en-AE" sz="2000" b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eko" panose="020B0604020202020204" charset="0"/>
                  </a:endParaRPr>
                </a:p>
              </p:txBody>
            </p:sp>
          </mc:Choice>
          <mc:Fallback xmlns="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BED7DEB1-A25D-DBD0-5C78-386869F8424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01178" y="4085052"/>
                  <a:ext cx="568040" cy="400110"/>
                </a:xfrm>
                <a:prstGeom prst="rect">
                  <a:avLst/>
                </a:prstGeom>
                <a:blipFill>
                  <a:blip r:embed="rId16"/>
                  <a:stretch>
                    <a:fillRect l="-49038" t="-108219" r="-74038" b="-157534"/>
                  </a:stretch>
                </a:blipFill>
              </p:spPr>
              <p:txBody>
                <a:bodyPr/>
                <a:lstStyle/>
                <a:p>
                  <a:r>
                    <a:rPr lang="en-A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C05B988B-D665-B30E-F6E4-203EE6C25824}"/>
                    </a:ext>
                  </a:extLst>
                </p:cNvPr>
                <p:cNvSpPr txBox="1"/>
                <p:nvPr/>
              </p:nvSpPr>
              <p:spPr>
                <a:xfrm>
                  <a:off x="9901251" y="6064141"/>
                  <a:ext cx="568040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"/>
                            <m:endChr m:val="⟩"/>
                            <m:ctrlPr>
                              <a:rPr lang="en-GB" sz="2000" b="1" i="1" dirty="0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  <a:cs typeface="Teko" panose="020B0604020202020204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"/>
                                <m:ctrlPr>
                                  <a:rPr lang="en-GB" sz="2000" b="1" i="1" dirty="0" smtClean="0">
                                    <a:solidFill>
                                      <a:schemeClr val="tx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  <a:cs typeface="Teko" panose="020B0604020202020204" charset="0"/>
                                  </a:rPr>
                                </m:ctrlPr>
                              </m:dPr>
                              <m:e>
                                <m:r>
                                  <a:rPr lang="en-GB" sz="2000" b="1" i="1" dirty="0" smtClean="0">
                                    <a:solidFill>
                                      <a:schemeClr val="tx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  <a:cs typeface="Teko" panose="020B0604020202020204" charset="0"/>
                                  </a:rPr>
                                  <m:t>𝟎</m:t>
                                </m:r>
                              </m:e>
                            </m:d>
                          </m:e>
                        </m:d>
                      </m:oMath>
                    </m:oMathPara>
                  </a14:m>
                  <a:endParaRPr lang="en-AE" sz="2000" b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eko" panose="020B0604020202020204" charset="0"/>
                  </a:endParaRPr>
                </a:p>
              </p:txBody>
            </p:sp>
          </mc:Choice>
          <mc:Fallback xmlns=""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C05B988B-D665-B30E-F6E4-203EE6C2582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01251" y="6064141"/>
                  <a:ext cx="568040" cy="400110"/>
                </a:xfrm>
                <a:prstGeom prst="rect">
                  <a:avLst/>
                </a:prstGeom>
                <a:blipFill>
                  <a:blip r:embed="rId17"/>
                  <a:stretch>
                    <a:fillRect l="-49038" t="-108219" r="-74038" b="-157534"/>
                  </a:stretch>
                </a:blipFill>
              </p:spPr>
              <p:txBody>
                <a:bodyPr/>
                <a:lstStyle/>
                <a:p>
                  <a:r>
                    <a:rPr lang="en-AE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E9344E33-A913-D276-F02B-F149C1D50071}"/>
              </a:ext>
            </a:extLst>
          </p:cNvPr>
          <p:cNvSpPr txBox="1"/>
          <p:nvPr/>
        </p:nvSpPr>
        <p:spPr>
          <a:xfrm>
            <a:off x="4178233" y="4682556"/>
            <a:ext cx="287281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Teko" panose="020B0604020202020204"/>
              </a:rPr>
              <a:t>Loss of coherence due to interactions with the environment. </a:t>
            </a:r>
            <a:endParaRPr lang="en-AE" dirty="0">
              <a:latin typeface="Teko" panose="020B0604020202020204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FE11A36-B74E-1C26-A8E9-DD41CB7B263E}"/>
                  </a:ext>
                </a:extLst>
              </p:cNvPr>
              <p:cNvSpPr txBox="1"/>
              <p:nvPr/>
            </p:nvSpPr>
            <p:spPr>
              <a:xfrm>
                <a:off x="853004" y="6095014"/>
                <a:ext cx="5646482" cy="392993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dirty="0"/>
                  <a:t>Longer coherence time </a:t>
                </a:r>
                <a14:m>
                  <m:oMath xmlns:m="http://schemas.openxmlformats.org/officeDocument/2006/math">
                    <m:r>
                      <a:rPr lang="en-GB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GB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GB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AE" dirty="0"/>
                  <a:t>More complex algorithms.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FE11A36-B74E-1C26-A8E9-DD41CB7B26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3004" y="6095014"/>
                <a:ext cx="5646482" cy="392993"/>
              </a:xfrm>
              <a:prstGeom prst="rect">
                <a:avLst/>
              </a:prstGeom>
              <a:blipFill>
                <a:blip r:embed="rId18"/>
                <a:stretch>
                  <a:fillRect b="-24242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A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03403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49" grpId="0"/>
      <p:bldP spid="11" grpId="0"/>
      <p:bldP spid="25" grpId="0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BF4F9B1A-66A1-41F6-D064-96961E2CC729}"/>
              </a:ext>
            </a:extLst>
          </p:cNvPr>
          <p:cNvGrpSpPr/>
          <p:nvPr/>
        </p:nvGrpSpPr>
        <p:grpSpPr>
          <a:xfrm>
            <a:off x="4805059" y="3429000"/>
            <a:ext cx="3012536" cy="3511371"/>
            <a:chOff x="4132924" y="996345"/>
            <a:chExt cx="3012536" cy="3511371"/>
          </a:xfrm>
        </p:grpSpPr>
        <p:pic>
          <p:nvPicPr>
            <p:cNvPr id="4100" name="Picture 4">
              <a:extLst>
                <a:ext uri="{FF2B5EF4-FFF2-40B4-BE49-F238E27FC236}">
                  <a16:creationId xmlns:a16="http://schemas.microsoft.com/office/drawing/2014/main" id="{50C24381-DAD4-1000-636A-8E711896BFF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2924" y="996345"/>
              <a:ext cx="2938462" cy="29827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Content Placeholder 2">
              <a:extLst>
                <a:ext uri="{FF2B5EF4-FFF2-40B4-BE49-F238E27FC236}">
                  <a16:creationId xmlns:a16="http://schemas.microsoft.com/office/drawing/2014/main" id="{A855439D-F9A6-DCEA-A675-E771DFC76561}"/>
                </a:ext>
              </a:extLst>
            </p:cNvPr>
            <p:cNvSpPr txBox="1">
              <a:spLocks/>
            </p:cNvSpPr>
            <p:nvPr/>
          </p:nvSpPr>
          <p:spPr>
            <a:xfrm>
              <a:off x="4287960" y="3979078"/>
              <a:ext cx="2857500" cy="528638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en-GB" dirty="0">
                  <a:latin typeface="Teko" panose="020B0604020202020204"/>
                </a:rPr>
                <a:t>Superconducting</a:t>
              </a:r>
              <a:endParaRPr lang="en-AE" dirty="0">
                <a:latin typeface="Teko" panose="020B0604020202020204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CCCCDEE-46F8-7D28-59D3-7E2BBA8608AE}"/>
              </a:ext>
            </a:extLst>
          </p:cNvPr>
          <p:cNvGrpSpPr/>
          <p:nvPr/>
        </p:nvGrpSpPr>
        <p:grpSpPr>
          <a:xfrm>
            <a:off x="259432" y="704614"/>
            <a:ext cx="3718192" cy="3032367"/>
            <a:chOff x="292357" y="804661"/>
            <a:chExt cx="3718192" cy="3032367"/>
          </a:xfrm>
        </p:grpSpPr>
        <p:sp>
          <p:nvSpPr>
            <p:cNvPr id="4" name="Content Placeholder 2">
              <a:extLst>
                <a:ext uri="{FF2B5EF4-FFF2-40B4-BE49-F238E27FC236}">
                  <a16:creationId xmlns:a16="http://schemas.microsoft.com/office/drawing/2014/main" id="{BBFCFABC-917A-E915-32EC-9D3EEFF179ED}"/>
                </a:ext>
              </a:extLst>
            </p:cNvPr>
            <p:cNvSpPr txBox="1">
              <a:spLocks/>
            </p:cNvSpPr>
            <p:nvPr/>
          </p:nvSpPr>
          <p:spPr>
            <a:xfrm>
              <a:off x="1153049" y="3308390"/>
              <a:ext cx="2857500" cy="528638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en-GB" dirty="0">
                  <a:latin typeface="Teko" panose="020B0604020202020204"/>
                </a:rPr>
                <a:t>Trapped-Ion</a:t>
              </a:r>
              <a:endParaRPr lang="en-AE" dirty="0">
                <a:latin typeface="Teko" panose="020B0604020202020204"/>
              </a:endParaRPr>
            </a:p>
          </p:txBody>
        </p:sp>
        <p:pic>
          <p:nvPicPr>
            <p:cNvPr id="4104" name="Picture 8" descr="Trapped-ion quantum computer - Wikipedia">
              <a:extLst>
                <a:ext uri="{FF2B5EF4-FFF2-40B4-BE49-F238E27FC236}">
                  <a16:creationId xmlns:a16="http://schemas.microsoft.com/office/drawing/2014/main" id="{B607E360-7A03-3219-52A2-B534509ECC4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357" y="804661"/>
              <a:ext cx="3718192" cy="25375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Title 1">
            <a:extLst>
              <a:ext uri="{FF2B5EF4-FFF2-40B4-BE49-F238E27FC236}">
                <a16:creationId xmlns:a16="http://schemas.microsoft.com/office/drawing/2014/main" id="{E3533D81-A07C-9ECF-4757-0CC714DC3EE5}"/>
              </a:ext>
            </a:extLst>
          </p:cNvPr>
          <p:cNvSpPr txBox="1">
            <a:spLocks/>
          </p:cNvSpPr>
          <p:nvPr/>
        </p:nvSpPr>
        <p:spPr>
          <a:xfrm>
            <a:off x="838200" y="-78527"/>
            <a:ext cx="10515600" cy="8001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latin typeface="Teko" panose="020B0604020202020204" charset="0"/>
                <a:cs typeface="Teko" panose="020B0604020202020204" charset="0"/>
              </a:rPr>
              <a:t>Physical Implementations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483F000-A738-9BB2-57B9-36B363E65296}"/>
              </a:ext>
            </a:extLst>
          </p:cNvPr>
          <p:cNvGrpSpPr/>
          <p:nvPr/>
        </p:nvGrpSpPr>
        <p:grpSpPr>
          <a:xfrm>
            <a:off x="7492032" y="704614"/>
            <a:ext cx="4486611" cy="3052357"/>
            <a:chOff x="7547498" y="809439"/>
            <a:chExt cx="4486611" cy="3052357"/>
          </a:xfrm>
        </p:grpSpPr>
        <p:pic>
          <p:nvPicPr>
            <p:cNvPr id="4098" name="Picture 2" descr="silicon-spin quantum bit ">
              <a:extLst>
                <a:ext uri="{FF2B5EF4-FFF2-40B4-BE49-F238E27FC236}">
                  <a16:creationId xmlns:a16="http://schemas.microsoft.com/office/drawing/2014/main" id="{4F61C047-2ECE-83D6-29E5-643B3946308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47498" y="809439"/>
              <a:ext cx="4486611" cy="25237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Content Placeholder 2">
              <a:extLst>
                <a:ext uri="{FF2B5EF4-FFF2-40B4-BE49-F238E27FC236}">
                  <a16:creationId xmlns:a16="http://schemas.microsoft.com/office/drawing/2014/main" id="{3F51809F-CA26-52DE-44CB-923A87A69B4B}"/>
                </a:ext>
              </a:extLst>
            </p:cNvPr>
            <p:cNvSpPr txBox="1">
              <a:spLocks/>
            </p:cNvSpPr>
            <p:nvPr/>
          </p:nvSpPr>
          <p:spPr>
            <a:xfrm>
              <a:off x="8700497" y="3333158"/>
              <a:ext cx="2857500" cy="528638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en-GB" dirty="0">
                  <a:latin typeface="Teko" panose="020B0604020202020204"/>
                </a:rPr>
                <a:t>Quantum Dots</a:t>
              </a:r>
              <a:endParaRPr lang="en-AE" dirty="0">
                <a:latin typeface="Teko" panose="020B0604020202020204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34E8F59-5DFA-25C6-4885-CFFDF4237816}"/>
              </a:ext>
            </a:extLst>
          </p:cNvPr>
          <p:cNvGrpSpPr/>
          <p:nvPr/>
        </p:nvGrpSpPr>
        <p:grpSpPr>
          <a:xfrm>
            <a:off x="701687" y="3885066"/>
            <a:ext cx="3972878" cy="2908190"/>
            <a:chOff x="521955" y="3803222"/>
            <a:chExt cx="3972878" cy="2908190"/>
          </a:xfrm>
        </p:grpSpPr>
        <p:pic>
          <p:nvPicPr>
            <p:cNvPr id="9" name="Picture 4" descr="Physics - Driving a Hard Bargain with Diamond Qubits">
              <a:extLst>
                <a:ext uri="{FF2B5EF4-FFF2-40B4-BE49-F238E27FC236}">
                  <a16:creationId xmlns:a16="http://schemas.microsoft.com/office/drawing/2014/main" id="{CAEB3830-AA56-F54C-B8D9-82DF47F43DB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955" y="3803222"/>
              <a:ext cx="3972878" cy="24499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Content Placeholder 2">
              <a:extLst>
                <a:ext uri="{FF2B5EF4-FFF2-40B4-BE49-F238E27FC236}">
                  <a16:creationId xmlns:a16="http://schemas.microsoft.com/office/drawing/2014/main" id="{70508461-55DA-DDBA-91DA-6AA50F9C268B}"/>
                </a:ext>
              </a:extLst>
            </p:cNvPr>
            <p:cNvSpPr txBox="1">
              <a:spLocks/>
            </p:cNvSpPr>
            <p:nvPr/>
          </p:nvSpPr>
          <p:spPr>
            <a:xfrm>
              <a:off x="727983" y="6147060"/>
              <a:ext cx="3463847" cy="564352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en-GB">
                  <a:latin typeface="Teko" panose="020B0604020202020204"/>
                </a:rPr>
                <a:t>Diamond NV Centre</a:t>
              </a:r>
              <a:endParaRPr lang="en-AE">
                <a:latin typeface="Teko" panose="020B0604020202020204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7730A6B-45DC-0E45-4CFA-8BCBA98B7174}"/>
              </a:ext>
            </a:extLst>
          </p:cNvPr>
          <p:cNvGrpSpPr/>
          <p:nvPr/>
        </p:nvGrpSpPr>
        <p:grpSpPr>
          <a:xfrm>
            <a:off x="4450963" y="654994"/>
            <a:ext cx="2384981" cy="2908613"/>
            <a:chOff x="9112809" y="3949387"/>
            <a:chExt cx="2384981" cy="2908613"/>
          </a:xfrm>
        </p:grpSpPr>
        <p:pic>
          <p:nvPicPr>
            <p:cNvPr id="4102" name="Picture 6" descr="In the Race to Hundreds of Qubits, Photons May Have &quot;Quantum Advantage&quot; -  IEEE Spectrum">
              <a:extLst>
                <a:ext uri="{FF2B5EF4-FFF2-40B4-BE49-F238E27FC236}">
                  <a16:creationId xmlns:a16="http://schemas.microsoft.com/office/drawing/2014/main" id="{7A37E381-CDBC-EB0B-3B14-56FFC1D90CB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12809" y="3949387"/>
              <a:ext cx="2384981" cy="23849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Content Placeholder 2">
              <a:extLst>
                <a:ext uri="{FF2B5EF4-FFF2-40B4-BE49-F238E27FC236}">
                  <a16:creationId xmlns:a16="http://schemas.microsoft.com/office/drawing/2014/main" id="{461A01E0-20C1-62B4-F4F8-0F2522326F61}"/>
                </a:ext>
              </a:extLst>
            </p:cNvPr>
            <p:cNvSpPr txBox="1">
              <a:spLocks/>
            </p:cNvSpPr>
            <p:nvPr/>
          </p:nvSpPr>
          <p:spPr>
            <a:xfrm>
              <a:off x="9597222" y="6329362"/>
              <a:ext cx="1636417" cy="528638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en-GB">
                  <a:latin typeface="Teko" panose="020B0604020202020204"/>
                </a:rPr>
                <a:t>Photonic</a:t>
              </a:r>
              <a:endParaRPr lang="en-AE">
                <a:latin typeface="Teko" panose="020B0604020202020204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78E62F3-500F-456E-2F67-0E5D1C4246DB}"/>
              </a:ext>
            </a:extLst>
          </p:cNvPr>
          <p:cNvGrpSpPr/>
          <p:nvPr/>
        </p:nvGrpSpPr>
        <p:grpSpPr>
          <a:xfrm>
            <a:off x="8316684" y="3825485"/>
            <a:ext cx="3255390" cy="2967771"/>
            <a:chOff x="5333550" y="3524842"/>
            <a:chExt cx="3255390" cy="2967771"/>
          </a:xfrm>
        </p:grpSpPr>
        <p:pic>
          <p:nvPicPr>
            <p:cNvPr id="12" name="Picture 8">
              <a:extLst>
                <a:ext uri="{FF2B5EF4-FFF2-40B4-BE49-F238E27FC236}">
                  <a16:creationId xmlns:a16="http://schemas.microsoft.com/office/drawing/2014/main" id="{44512D25-004C-3EEA-4851-2236620F3D5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 t="5872" r="1175" b="3077"/>
            <a:stretch/>
          </p:blipFill>
          <p:spPr bwMode="auto">
            <a:xfrm>
              <a:off x="5333550" y="3524842"/>
              <a:ext cx="3255390" cy="25237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Content Placeholder 2">
              <a:extLst>
                <a:ext uri="{FF2B5EF4-FFF2-40B4-BE49-F238E27FC236}">
                  <a16:creationId xmlns:a16="http://schemas.microsoft.com/office/drawing/2014/main" id="{7596689B-683E-9903-1093-70745A4852CA}"/>
                </a:ext>
              </a:extLst>
            </p:cNvPr>
            <p:cNvSpPr txBox="1">
              <a:spLocks/>
            </p:cNvSpPr>
            <p:nvPr/>
          </p:nvSpPr>
          <p:spPr>
            <a:xfrm>
              <a:off x="6019229" y="5986728"/>
              <a:ext cx="2281922" cy="505885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en-GB">
                  <a:latin typeface="Teko" panose="020B0604020202020204"/>
                </a:rPr>
                <a:t>Neutral Atom</a:t>
              </a:r>
              <a:endParaRPr lang="en-AE">
                <a:latin typeface="Teko" panose="020B060402020202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49965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42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1.48148E-6 L -0.30495 -0.23357 " pathEditMode="relative" rAng="0" ptsTypes="AA">
                                      <p:cBhvr>
                                        <p:cTn id="6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47" y="-116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E3533D81-A07C-9ECF-4757-0CC714DC3EE5}"/>
              </a:ext>
            </a:extLst>
          </p:cNvPr>
          <p:cNvSpPr txBox="1">
            <a:spLocks/>
          </p:cNvSpPr>
          <p:nvPr/>
        </p:nvSpPr>
        <p:spPr>
          <a:xfrm>
            <a:off x="838200" y="-65209"/>
            <a:ext cx="10515600" cy="8001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latin typeface="Teko" panose="020B0604020202020204" charset="0"/>
                <a:cs typeface="Teko" panose="020B0604020202020204" charset="0"/>
              </a:rPr>
              <a:t>Physical Implementations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5E8B58A-760B-17AD-F087-6B41FDEBA1B9}"/>
              </a:ext>
            </a:extLst>
          </p:cNvPr>
          <p:cNvGrpSpPr/>
          <p:nvPr/>
        </p:nvGrpSpPr>
        <p:grpSpPr>
          <a:xfrm>
            <a:off x="1102287" y="1812045"/>
            <a:ext cx="3032344" cy="3483904"/>
            <a:chOff x="4113116" y="1023812"/>
            <a:chExt cx="3032344" cy="3483904"/>
          </a:xfrm>
        </p:grpSpPr>
        <p:pic>
          <p:nvPicPr>
            <p:cNvPr id="3" name="Picture 4">
              <a:extLst>
                <a:ext uri="{FF2B5EF4-FFF2-40B4-BE49-F238E27FC236}">
                  <a16:creationId xmlns:a16="http://schemas.microsoft.com/office/drawing/2014/main" id="{03CBBB3F-C3BF-CEC5-53D2-C2363AEFA44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3116" y="1023812"/>
              <a:ext cx="2938462" cy="29827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Content Placeholder 2">
              <a:extLst>
                <a:ext uri="{FF2B5EF4-FFF2-40B4-BE49-F238E27FC236}">
                  <a16:creationId xmlns:a16="http://schemas.microsoft.com/office/drawing/2014/main" id="{494E9A51-8735-9834-FEA6-1BDE029B4999}"/>
                </a:ext>
              </a:extLst>
            </p:cNvPr>
            <p:cNvSpPr txBox="1">
              <a:spLocks/>
            </p:cNvSpPr>
            <p:nvPr/>
          </p:nvSpPr>
          <p:spPr>
            <a:xfrm>
              <a:off x="4287960" y="3979078"/>
              <a:ext cx="2857500" cy="528638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en-GB" dirty="0">
                  <a:latin typeface="Teko" panose="020B0604020202020204"/>
                </a:rPr>
                <a:t>Superconducting</a:t>
              </a:r>
              <a:endParaRPr lang="en-AE" dirty="0">
                <a:latin typeface="Teko" panose="020B0604020202020204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77CAE96D-DDCE-0A7D-C67F-218C0514FA7B}"/>
              </a:ext>
            </a:extLst>
          </p:cNvPr>
          <p:cNvGrpSpPr/>
          <p:nvPr/>
        </p:nvGrpSpPr>
        <p:grpSpPr>
          <a:xfrm>
            <a:off x="4109700" y="1877224"/>
            <a:ext cx="7260996" cy="2892971"/>
            <a:chOff x="4194927" y="1874618"/>
            <a:chExt cx="7260996" cy="2892971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CFD03661-17BC-BDC2-B123-911AB9C2893C}"/>
                </a:ext>
              </a:extLst>
            </p:cNvPr>
            <p:cNvGrpSpPr/>
            <p:nvPr/>
          </p:nvGrpSpPr>
          <p:grpSpPr>
            <a:xfrm>
              <a:off x="4194927" y="1874618"/>
              <a:ext cx="3917427" cy="2892971"/>
              <a:chOff x="4194927" y="1874618"/>
              <a:chExt cx="3917427" cy="2892971"/>
            </a:xfrm>
          </p:grpSpPr>
          <p:grpSp>
            <p:nvGrpSpPr>
              <p:cNvPr id="30" name="Group 29">
                <a:extLst>
                  <a:ext uri="{FF2B5EF4-FFF2-40B4-BE49-F238E27FC236}">
                    <a16:creationId xmlns:a16="http://schemas.microsoft.com/office/drawing/2014/main" id="{5DE76F68-4914-AC1B-2C18-2AFC5C80B373}"/>
                  </a:ext>
                </a:extLst>
              </p:cNvPr>
              <p:cNvGrpSpPr/>
              <p:nvPr/>
            </p:nvGrpSpPr>
            <p:grpSpPr>
              <a:xfrm>
                <a:off x="4194927" y="2111604"/>
                <a:ext cx="2488677" cy="2384981"/>
                <a:chOff x="4194927" y="2111604"/>
                <a:chExt cx="2488677" cy="2384981"/>
              </a:xfrm>
            </p:grpSpPr>
            <p:cxnSp>
              <p:nvCxnSpPr>
                <p:cNvPr id="20" name="Connector: Curved 19">
                  <a:extLst>
                    <a:ext uri="{FF2B5EF4-FFF2-40B4-BE49-F238E27FC236}">
                      <a16:creationId xmlns:a16="http://schemas.microsoft.com/office/drawing/2014/main" id="{86C6AE87-B17B-08AA-29E6-112FD36C0CD2}"/>
                    </a:ext>
                  </a:extLst>
                </p:cNvPr>
                <p:cNvCxnSpPr/>
                <p:nvPr/>
              </p:nvCxnSpPr>
              <p:spPr>
                <a:xfrm flipV="1">
                  <a:off x="4194927" y="2111604"/>
                  <a:ext cx="2488677" cy="1234911"/>
                </a:xfrm>
                <a:prstGeom prst="curvedConnector3">
                  <a:avLst/>
                </a:prstGeom>
                <a:ln>
                  <a:tailEnd type="triangl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Connector: Curved 20">
                  <a:extLst>
                    <a:ext uri="{FF2B5EF4-FFF2-40B4-BE49-F238E27FC236}">
                      <a16:creationId xmlns:a16="http://schemas.microsoft.com/office/drawing/2014/main" id="{B1268962-D087-810B-70AA-376971D17E2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194927" y="3346515"/>
                  <a:ext cx="2488677" cy="1150070"/>
                </a:xfrm>
                <a:prstGeom prst="curvedConnector3">
                  <a:avLst/>
                </a:prstGeom>
                <a:ln>
                  <a:tailEnd type="triangl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Arrow Connector 24">
                  <a:extLst>
                    <a:ext uri="{FF2B5EF4-FFF2-40B4-BE49-F238E27FC236}">
                      <a16:creationId xmlns:a16="http://schemas.microsoft.com/office/drawing/2014/main" id="{D0C36299-F5FA-391B-39EF-93A312F7CAD1}"/>
                    </a:ext>
                  </a:extLst>
                </p:cNvPr>
                <p:cNvCxnSpPr/>
                <p:nvPr/>
              </p:nvCxnSpPr>
              <p:spPr>
                <a:xfrm>
                  <a:off x="4194927" y="3346515"/>
                  <a:ext cx="2488677" cy="0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6" name="Content Placeholder 2">
                <a:extLst>
                  <a:ext uri="{FF2B5EF4-FFF2-40B4-BE49-F238E27FC236}">
                    <a16:creationId xmlns:a16="http://schemas.microsoft.com/office/drawing/2014/main" id="{B79C3E6C-8F89-79AC-49FA-602DC3DAAAC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683604" y="1874618"/>
                <a:ext cx="1428750" cy="52863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GB">
                    <a:latin typeface="Teko" panose="020B0604020202020204"/>
                  </a:rPr>
                  <a:t>Phase</a:t>
                </a:r>
                <a:endParaRPr lang="en-AE">
                  <a:latin typeface="Teko" panose="020B0604020202020204"/>
                </a:endParaRPr>
              </a:p>
            </p:txBody>
          </p:sp>
          <p:sp>
            <p:nvSpPr>
              <p:cNvPr id="28" name="Content Placeholder 2">
                <a:extLst>
                  <a:ext uri="{FF2B5EF4-FFF2-40B4-BE49-F238E27FC236}">
                    <a16:creationId xmlns:a16="http://schemas.microsoft.com/office/drawing/2014/main" id="{265F5A36-A24F-FD32-3059-3A200C7BBEB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683604" y="3105372"/>
                <a:ext cx="1428750" cy="52863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GB">
                    <a:latin typeface="Teko" panose="020B0604020202020204"/>
                  </a:rPr>
                  <a:t>Charge</a:t>
                </a:r>
                <a:endParaRPr lang="en-AE">
                  <a:latin typeface="Teko" panose="020B0604020202020204"/>
                </a:endParaRPr>
              </a:p>
            </p:txBody>
          </p:sp>
          <p:sp>
            <p:nvSpPr>
              <p:cNvPr id="29" name="Content Placeholder 2">
                <a:extLst>
                  <a:ext uri="{FF2B5EF4-FFF2-40B4-BE49-F238E27FC236}">
                    <a16:creationId xmlns:a16="http://schemas.microsoft.com/office/drawing/2014/main" id="{4B47733F-01B9-FFD3-BA85-D918D8ADD00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683604" y="4238951"/>
                <a:ext cx="1428750" cy="52863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GB">
                    <a:latin typeface="Teko" panose="020B0604020202020204"/>
                  </a:rPr>
                  <a:t>Flux</a:t>
                </a:r>
                <a:endParaRPr lang="en-AE">
                  <a:latin typeface="Teko" panose="020B0604020202020204"/>
                </a:endParaRPr>
              </a:p>
            </p:txBody>
          </p:sp>
        </p:grp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83BC7A71-4219-6A2B-D474-9BA0BC553526}"/>
                </a:ext>
              </a:extLst>
            </p:cNvPr>
            <p:cNvGrpSpPr/>
            <p:nvPr/>
          </p:nvGrpSpPr>
          <p:grpSpPr>
            <a:xfrm>
              <a:off x="7929513" y="2282364"/>
              <a:ext cx="3526410" cy="2167870"/>
              <a:chOff x="7929513" y="2282364"/>
              <a:chExt cx="3526410" cy="2167870"/>
            </a:xfrm>
          </p:grpSpPr>
          <p:grpSp>
            <p:nvGrpSpPr>
              <p:cNvPr id="39" name="Group 38">
                <a:extLst>
                  <a:ext uri="{FF2B5EF4-FFF2-40B4-BE49-F238E27FC236}">
                    <a16:creationId xmlns:a16="http://schemas.microsoft.com/office/drawing/2014/main" id="{C68A18A5-60F6-7F93-C0C9-D82ED98882E7}"/>
                  </a:ext>
                </a:extLst>
              </p:cNvPr>
              <p:cNvGrpSpPr/>
              <p:nvPr/>
            </p:nvGrpSpPr>
            <p:grpSpPr>
              <a:xfrm>
                <a:off x="7929513" y="2282364"/>
                <a:ext cx="3526410" cy="2167870"/>
                <a:chOff x="7929513" y="2282364"/>
                <a:chExt cx="3526410" cy="2167870"/>
              </a:xfrm>
            </p:grpSpPr>
            <p:grpSp>
              <p:nvGrpSpPr>
                <p:cNvPr id="31" name="Group 30">
                  <a:extLst>
                    <a:ext uri="{FF2B5EF4-FFF2-40B4-BE49-F238E27FC236}">
                      <a16:creationId xmlns:a16="http://schemas.microsoft.com/office/drawing/2014/main" id="{82CDA99E-9D1E-6FE9-A761-41D4DB9626BF}"/>
                    </a:ext>
                  </a:extLst>
                </p:cNvPr>
                <p:cNvGrpSpPr/>
                <p:nvPr/>
              </p:nvGrpSpPr>
              <p:grpSpPr>
                <a:xfrm>
                  <a:off x="7929513" y="2507115"/>
                  <a:ext cx="1572706" cy="1678800"/>
                  <a:chOff x="4194927" y="2111604"/>
                  <a:chExt cx="2488677" cy="2384981"/>
                </a:xfrm>
              </p:grpSpPr>
              <p:cxnSp>
                <p:nvCxnSpPr>
                  <p:cNvPr id="32" name="Connector: Curved 31">
                    <a:extLst>
                      <a:ext uri="{FF2B5EF4-FFF2-40B4-BE49-F238E27FC236}">
                        <a16:creationId xmlns:a16="http://schemas.microsoft.com/office/drawing/2014/main" id="{2C7DF79C-6834-A3F0-1AFE-8FEDED505BB2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4194927" y="2111604"/>
                    <a:ext cx="2488677" cy="1234911"/>
                  </a:xfrm>
                  <a:prstGeom prst="curvedConnector3">
                    <a:avLst/>
                  </a:prstGeom>
                  <a:ln>
                    <a:tailEnd type="triangle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3" name="Connector: Curved 32">
                    <a:extLst>
                      <a:ext uri="{FF2B5EF4-FFF2-40B4-BE49-F238E27FC236}">
                        <a16:creationId xmlns:a16="http://schemas.microsoft.com/office/drawing/2014/main" id="{885584B7-74A4-FE4E-4320-17C671D022A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94927" y="3346515"/>
                    <a:ext cx="2488677" cy="1150070"/>
                  </a:xfrm>
                  <a:prstGeom prst="curvedConnector3">
                    <a:avLst/>
                  </a:prstGeom>
                  <a:ln>
                    <a:tailEnd type="triangle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4" name="Straight Arrow Connector 33">
                    <a:extLst>
                      <a:ext uri="{FF2B5EF4-FFF2-40B4-BE49-F238E27FC236}">
                        <a16:creationId xmlns:a16="http://schemas.microsoft.com/office/drawing/2014/main" id="{6524503A-C99E-6688-D792-E429EA382984}"/>
                      </a:ext>
                    </a:extLst>
                  </p:cNvPr>
                  <p:cNvCxnSpPr/>
                  <p:nvPr/>
                </p:nvCxnSpPr>
                <p:spPr>
                  <a:xfrm>
                    <a:off x="4194927" y="3346515"/>
                    <a:ext cx="2488677" cy="0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35" name="Content Placeholder 2">
                  <a:extLst>
                    <a:ext uri="{FF2B5EF4-FFF2-40B4-BE49-F238E27FC236}">
                      <a16:creationId xmlns:a16="http://schemas.microsoft.com/office/drawing/2014/main" id="{B6B5069A-96CE-C68B-FD56-FB6C38E1D92D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9666086" y="2282364"/>
                  <a:ext cx="1428750" cy="528638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rmAutofit/>
                </a:bodyPr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>
                    <a:buFont typeface="Arial" panose="020B0604020202020204" pitchFamily="34" charset="0"/>
                    <a:buNone/>
                  </a:pPr>
                  <a:r>
                    <a:rPr lang="en-GB" err="1">
                      <a:latin typeface="Teko" panose="020B0604020202020204"/>
                    </a:rPr>
                    <a:t>Xmon</a:t>
                  </a:r>
                  <a:endParaRPr lang="en-AE">
                    <a:latin typeface="Teko" panose="020B0604020202020204"/>
                  </a:endParaRPr>
                </a:p>
              </p:txBody>
            </p:sp>
            <p:sp>
              <p:nvSpPr>
                <p:cNvPr id="36" name="Content Placeholder 2">
                  <a:extLst>
                    <a:ext uri="{FF2B5EF4-FFF2-40B4-BE49-F238E27FC236}">
                      <a16:creationId xmlns:a16="http://schemas.microsoft.com/office/drawing/2014/main" id="{FF3C8B27-AA81-BC26-A999-C7BCC39BFD6D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9604116" y="3921596"/>
                  <a:ext cx="1774595" cy="528638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rmAutofit/>
                </a:bodyPr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>
                    <a:buFont typeface="Arial" panose="020B0604020202020204" pitchFamily="34" charset="0"/>
                    <a:buNone/>
                  </a:pPr>
                  <a:r>
                    <a:rPr lang="en-GB" err="1">
                      <a:latin typeface="Teko" panose="020B0604020202020204"/>
                    </a:rPr>
                    <a:t>Gatemon</a:t>
                  </a:r>
                  <a:endParaRPr lang="en-AE">
                    <a:latin typeface="Teko" panose="020B0604020202020204"/>
                  </a:endParaRPr>
                </a:p>
              </p:txBody>
            </p:sp>
            <p:sp>
              <p:nvSpPr>
                <p:cNvPr id="37" name="Content Placeholder 2">
                  <a:extLst>
                    <a:ext uri="{FF2B5EF4-FFF2-40B4-BE49-F238E27FC236}">
                      <a16:creationId xmlns:a16="http://schemas.microsoft.com/office/drawing/2014/main" id="{AA7D8C09-BAF8-D729-E2B9-3E0636406A1F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9681328" y="3128546"/>
                  <a:ext cx="1774595" cy="528638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rmAutofit/>
                </a:bodyPr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>
                    <a:buFont typeface="Arial" panose="020B0604020202020204" pitchFamily="34" charset="0"/>
                    <a:buNone/>
                  </a:pPr>
                  <a:r>
                    <a:rPr lang="en-GB" dirty="0">
                      <a:latin typeface="Teko" panose="020B0604020202020204"/>
                    </a:rPr>
                    <a:t>Transmon</a:t>
                  </a:r>
                  <a:endParaRPr lang="en-AE" dirty="0">
                    <a:latin typeface="Teko" panose="020B0604020202020204"/>
                  </a:endParaRPr>
                </a:p>
              </p:txBody>
            </p:sp>
          </p:grpSp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96E7C252-187A-E62C-B96C-A6C63D14A47A}"/>
                  </a:ext>
                </a:extLst>
              </p:cNvPr>
              <p:cNvSpPr/>
              <p:nvPr/>
            </p:nvSpPr>
            <p:spPr>
              <a:xfrm>
                <a:off x="9659975" y="3090838"/>
                <a:ext cx="1648512" cy="511353"/>
              </a:xfrm>
              <a:prstGeom prst="rect">
                <a:avLst/>
              </a:prstGeom>
              <a:noFill/>
              <a:ln w="571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E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7351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4D1453-9CAD-1587-81FD-6A4031DD6A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662288"/>
          </a:xfrm>
        </p:spPr>
        <p:txBody>
          <a:bodyPr>
            <a:normAutofit/>
          </a:bodyPr>
          <a:lstStyle/>
          <a:p>
            <a:pPr algn="ctr"/>
            <a:r>
              <a:rPr lang="en-GB" sz="3600" b="1" dirty="0">
                <a:solidFill>
                  <a:schemeClr val="accent1">
                    <a:lumMod val="50000"/>
                  </a:schemeClr>
                </a:solidFill>
                <a:latin typeface="Teko" panose="020B0604020202020204"/>
              </a:rPr>
              <a:t>Transmon</a:t>
            </a:r>
            <a:endParaRPr lang="en-AE" sz="3600" b="1" dirty="0">
              <a:solidFill>
                <a:schemeClr val="accent1">
                  <a:lumMod val="50000"/>
                </a:schemeClr>
              </a:solidFill>
              <a:latin typeface="Teko" panose="020B0604020202020204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75A0453-727B-ECB4-1FB7-118BC9E9E9DD}"/>
              </a:ext>
            </a:extLst>
          </p:cNvPr>
          <p:cNvSpPr txBox="1">
            <a:spLocks/>
          </p:cNvSpPr>
          <p:nvPr/>
        </p:nvSpPr>
        <p:spPr>
          <a:xfrm>
            <a:off x="599872" y="443482"/>
            <a:ext cx="10992256" cy="6574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dirty="0">
                <a:solidFill>
                  <a:schemeClr val="accent3"/>
                </a:solidFill>
                <a:latin typeface="Teko" panose="020B0604020202020204"/>
              </a:rPr>
              <a:t>An Artificial Atom</a:t>
            </a:r>
            <a:endParaRPr lang="en-AE" sz="2800" dirty="0">
              <a:solidFill>
                <a:schemeClr val="accent3"/>
              </a:solidFill>
              <a:latin typeface="Teko" panose="020B0604020202020204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572DCE6-91A4-2B06-BFF0-F4615744D8FD}"/>
                  </a:ext>
                </a:extLst>
              </p:cNvPr>
              <p:cNvSpPr txBox="1"/>
              <p:nvPr/>
            </p:nvSpPr>
            <p:spPr>
              <a:xfrm>
                <a:off x="887081" y="2692206"/>
                <a:ext cx="1567609" cy="11555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</m:acc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𝐿𝐶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̂"/>
                                  <m:ctrlPr>
                                    <a:rPr lang="en-AE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̂"/>
                                  <m:ctrlPr>
                                    <a:rPr lang="en-AE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A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𝜑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den>
                      </m:f>
                    </m:oMath>
                  </m:oMathPara>
                </a14:m>
                <a:endParaRPr lang="en-GB" b="0" dirty="0"/>
              </a:p>
              <a:p>
                <a:endParaRPr lang="en-GB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AE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̂"/>
                              <m:ctrlPr>
                                <a:rPr lang="en-AE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A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𝜑</m:t>
                              </m:r>
                            </m:e>
                          </m:acc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̂"/>
                              <m:ctrlPr>
                                <a:rPr lang="en-AE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</m:acc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ℏ</m:t>
                      </m:r>
                    </m:oMath>
                  </m:oMathPara>
                </a14:m>
                <a:endParaRPr lang="en-AE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572DCE6-91A4-2B06-BFF0-F4615744D8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7081" y="2692206"/>
                <a:ext cx="1567609" cy="1155573"/>
              </a:xfrm>
              <a:prstGeom prst="rect">
                <a:avLst/>
              </a:prstGeom>
              <a:blipFill>
                <a:blip r:embed="rId3"/>
                <a:stretch>
                  <a:fillRect b="-5820"/>
                </a:stretch>
              </a:blipFill>
            </p:spPr>
            <p:txBody>
              <a:bodyPr/>
              <a:lstStyle/>
              <a:p>
                <a:r>
                  <a:rPr lang="en-A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8" name="Group 27">
            <a:extLst>
              <a:ext uri="{FF2B5EF4-FFF2-40B4-BE49-F238E27FC236}">
                <a16:creationId xmlns:a16="http://schemas.microsoft.com/office/drawing/2014/main" id="{2993E0C6-D6D1-F553-EFB7-B4335B13DEA6}"/>
              </a:ext>
            </a:extLst>
          </p:cNvPr>
          <p:cNvGrpSpPr/>
          <p:nvPr/>
        </p:nvGrpSpPr>
        <p:grpSpPr>
          <a:xfrm>
            <a:off x="446492" y="3952555"/>
            <a:ext cx="2297809" cy="2680210"/>
            <a:chOff x="335854" y="2578734"/>
            <a:chExt cx="2297809" cy="2680210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66D070F8-2399-88B9-B84D-91A1DF849C52}"/>
                </a:ext>
              </a:extLst>
            </p:cNvPr>
            <p:cNvGrpSpPr/>
            <p:nvPr/>
          </p:nvGrpSpPr>
          <p:grpSpPr>
            <a:xfrm>
              <a:off x="335854" y="2578734"/>
              <a:ext cx="2297809" cy="2680210"/>
              <a:chOff x="335854" y="2578734"/>
              <a:chExt cx="2297809" cy="2680210"/>
            </a:xfrm>
          </p:grpSpPr>
          <p:pic>
            <p:nvPicPr>
              <p:cNvPr id="1026" name="Picture 2" descr="a) Circuit of an LC oscillator with inductance L and capacitance C. We... |  Download Scientific Diagram">
                <a:extLst>
                  <a:ext uri="{FF2B5EF4-FFF2-40B4-BE49-F238E27FC236}">
                    <a16:creationId xmlns:a16="http://schemas.microsoft.com/office/drawing/2014/main" id="{3CE90E14-D886-571A-B42C-684135B2EE1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" t="36347" r="49121"/>
              <a:stretch/>
            </p:blipFill>
            <p:spPr bwMode="auto">
              <a:xfrm>
                <a:off x="335854" y="2578734"/>
                <a:ext cx="2297809" cy="268021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" name="TextBox 7">
                    <a:extLst>
                      <a:ext uri="{FF2B5EF4-FFF2-40B4-BE49-F238E27FC236}">
                        <a16:creationId xmlns:a16="http://schemas.microsoft.com/office/drawing/2014/main" id="{FD164EEE-7CA6-5219-47CE-E6D2F59D00DD}"/>
                      </a:ext>
                    </a:extLst>
                  </p:cNvPr>
                  <p:cNvSpPr txBox="1"/>
                  <p:nvPr/>
                </p:nvSpPr>
                <p:spPr>
                  <a:xfrm>
                    <a:off x="1421321" y="4315600"/>
                    <a:ext cx="354521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AE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ℏ</m:t>
                          </m:r>
                          <m:r>
                            <a:rPr lang="en-AE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oMath>
                      </m:oMathPara>
                    </a14:m>
                    <a:endParaRPr lang="en-AE" dirty="0"/>
                  </a:p>
                </p:txBody>
              </p:sp>
            </mc:Choice>
            <mc:Fallback xmlns="">
              <p:sp>
                <p:nvSpPr>
                  <p:cNvPr id="8" name="TextBox 7">
                    <a:extLst>
                      <a:ext uri="{FF2B5EF4-FFF2-40B4-BE49-F238E27FC236}">
                        <a16:creationId xmlns:a16="http://schemas.microsoft.com/office/drawing/2014/main" id="{FD164EEE-7CA6-5219-47CE-E6D2F59D00D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21321" y="4315600"/>
                    <a:ext cx="354521" cy="276999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l="-17241" r="-17241" b="-6522"/>
                    </a:stretch>
                  </a:blipFill>
                </p:spPr>
                <p:txBody>
                  <a:bodyPr/>
                  <a:lstStyle/>
                  <a:p>
                    <a:r>
                      <a:rPr lang="en-AE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" name="TextBox 8">
                    <a:extLst>
                      <a:ext uri="{FF2B5EF4-FFF2-40B4-BE49-F238E27FC236}">
                        <a16:creationId xmlns:a16="http://schemas.microsoft.com/office/drawing/2014/main" id="{4050D033-0BE8-1C7A-D515-713594DF4931}"/>
                      </a:ext>
                    </a:extLst>
                  </p:cNvPr>
                  <p:cNvSpPr txBox="1"/>
                  <p:nvPr/>
                </p:nvSpPr>
                <p:spPr>
                  <a:xfrm>
                    <a:off x="1400175" y="3933825"/>
                    <a:ext cx="354521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AE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ℏ</m:t>
                          </m:r>
                          <m:r>
                            <a:rPr lang="en-AE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oMath>
                      </m:oMathPara>
                    </a14:m>
                    <a:endParaRPr lang="en-AE" dirty="0"/>
                  </a:p>
                </p:txBody>
              </p:sp>
            </mc:Choice>
            <mc:Fallback xmlns="">
              <p:sp>
                <p:nvSpPr>
                  <p:cNvPr id="9" name="TextBox 8">
                    <a:extLst>
                      <a:ext uri="{FF2B5EF4-FFF2-40B4-BE49-F238E27FC236}">
                        <a16:creationId xmlns:a16="http://schemas.microsoft.com/office/drawing/2014/main" id="{4050D033-0BE8-1C7A-D515-713594DF493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00175" y="3933825"/>
                    <a:ext cx="354521" cy="276999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l="-17241" r="-17241" b="-8889"/>
                    </a:stretch>
                  </a:blipFill>
                </p:spPr>
                <p:txBody>
                  <a:bodyPr/>
                  <a:lstStyle/>
                  <a:p>
                    <a:r>
                      <a:rPr lang="en-AE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" name="TextBox 9">
                    <a:extLst>
                      <a:ext uri="{FF2B5EF4-FFF2-40B4-BE49-F238E27FC236}">
                        <a16:creationId xmlns:a16="http://schemas.microsoft.com/office/drawing/2014/main" id="{A90F7CD9-FDBC-D36C-3155-620F5DFF8173}"/>
                      </a:ext>
                    </a:extLst>
                  </p:cNvPr>
                  <p:cNvSpPr txBox="1"/>
                  <p:nvPr/>
                </p:nvSpPr>
                <p:spPr>
                  <a:xfrm>
                    <a:off x="1421319" y="3170275"/>
                    <a:ext cx="354521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AE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ℏ</m:t>
                          </m:r>
                          <m:r>
                            <a:rPr lang="en-AE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oMath>
                      </m:oMathPara>
                    </a14:m>
                    <a:endParaRPr lang="en-AE" dirty="0"/>
                  </a:p>
                </p:txBody>
              </p:sp>
            </mc:Choice>
            <mc:Fallback xmlns="">
              <p:sp>
                <p:nvSpPr>
                  <p:cNvPr id="10" name="TextBox 9">
                    <a:extLst>
                      <a:ext uri="{FF2B5EF4-FFF2-40B4-BE49-F238E27FC236}">
                        <a16:creationId xmlns:a16="http://schemas.microsoft.com/office/drawing/2014/main" id="{A90F7CD9-FDBC-D36C-3155-620F5DFF817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21319" y="3170275"/>
                    <a:ext cx="354521" cy="276999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l="-17241" r="-17241" b="-6522"/>
                    </a:stretch>
                  </a:blipFill>
                </p:spPr>
                <p:txBody>
                  <a:bodyPr/>
                  <a:lstStyle/>
                  <a:p>
                    <a:r>
                      <a:rPr lang="en-AE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E4E7E59B-7117-C182-3045-0E5A2A8DCB60}"/>
                    </a:ext>
                  </a:extLst>
                </p:cNvPr>
                <p:cNvSpPr txBox="1"/>
                <p:nvPr/>
              </p:nvSpPr>
              <p:spPr>
                <a:xfrm>
                  <a:off x="1421320" y="3552050"/>
                  <a:ext cx="354521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AE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ℏ</m:t>
                        </m:r>
                        <m:r>
                          <a:rPr lang="en-AE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oMath>
                    </m:oMathPara>
                  </a14:m>
                  <a:endParaRPr lang="en-AE" dirty="0"/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E4E7E59B-7117-C182-3045-0E5A2A8DCB6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21320" y="3552050"/>
                  <a:ext cx="354521" cy="276999"/>
                </a:xfrm>
                <a:prstGeom prst="rect">
                  <a:avLst/>
                </a:prstGeom>
                <a:blipFill>
                  <a:blip r:embed="rId8"/>
                  <a:stretch>
                    <a:fillRect l="-17241" r="-17241" b="-8889"/>
                  </a:stretch>
                </a:blipFill>
              </p:spPr>
              <p:txBody>
                <a:bodyPr/>
                <a:lstStyle/>
                <a:p>
                  <a:r>
                    <a:rPr lang="en-AE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0B442CF5-916C-56DB-CC0F-EF03941D4E0C}"/>
              </a:ext>
            </a:extLst>
          </p:cNvPr>
          <p:cNvGrpSpPr/>
          <p:nvPr/>
        </p:nvGrpSpPr>
        <p:grpSpPr>
          <a:xfrm>
            <a:off x="3307433" y="2865301"/>
            <a:ext cx="2097335" cy="1146053"/>
            <a:chOff x="3128835" y="5407451"/>
            <a:chExt cx="1916294" cy="1208525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8B99CBF-1DE1-84F4-56B1-1DD883CE8684}"/>
                </a:ext>
              </a:extLst>
            </p:cNvPr>
            <p:cNvSpPr txBox="1"/>
            <p:nvPr/>
          </p:nvSpPr>
          <p:spPr>
            <a:xfrm>
              <a:off x="3128835" y="5407451"/>
              <a:ext cx="191629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dirty="0">
                  <a:latin typeface="Teko" panose="020B0604020202020204"/>
                </a:rPr>
                <a:t>Inductive Energy</a:t>
              </a:r>
              <a:endParaRPr lang="en-AE" sz="2000" dirty="0">
                <a:latin typeface="Teko" panose="020B0604020202020204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4B0A31B9-C878-BC44-B83E-BDC03E4804E0}"/>
                </a:ext>
              </a:extLst>
            </p:cNvPr>
            <p:cNvSpPr txBox="1"/>
            <p:nvPr/>
          </p:nvSpPr>
          <p:spPr>
            <a:xfrm>
              <a:off x="3175503" y="5908090"/>
              <a:ext cx="1704975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GB" sz="2000" dirty="0">
                  <a:latin typeface="Teko" panose="020B0604020202020204"/>
                </a:rPr>
                <a:t>Cosine function</a:t>
              </a:r>
              <a:endParaRPr lang="en-AE" sz="20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CEA686BA-6A41-9F6E-E112-C15D211FF7EF}"/>
                    </a:ext>
                  </a:extLst>
                </p:cNvPr>
                <p:cNvSpPr txBox="1"/>
                <p:nvPr/>
              </p:nvSpPr>
              <p:spPr>
                <a:xfrm>
                  <a:off x="3809257" y="5670483"/>
                  <a:ext cx="457176" cy="40011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000" b="1" i="1" smtClean="0">
                            <a:latin typeface="Cambria Math" panose="02040503050406030204" pitchFamily="18" charset="0"/>
                          </a:rPr>
                          <m:t>=</m:t>
                        </m:r>
                      </m:oMath>
                    </m:oMathPara>
                  </a14:m>
                  <a:endParaRPr lang="en-AE" sz="2000" b="1" dirty="0"/>
                </a:p>
              </p:txBody>
            </p:sp>
          </mc:Choice>
          <mc:Fallback xmlns="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CEA686BA-6A41-9F6E-E112-C15D211FF7E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09257" y="5670483"/>
                  <a:ext cx="457176" cy="400110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AE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7692AF05-2FD8-22A9-F098-AEADD53A6555}"/>
              </a:ext>
            </a:extLst>
          </p:cNvPr>
          <p:cNvGrpSpPr/>
          <p:nvPr/>
        </p:nvGrpSpPr>
        <p:grpSpPr>
          <a:xfrm>
            <a:off x="8004555" y="1027733"/>
            <a:ext cx="3161130" cy="3351904"/>
            <a:chOff x="7886987" y="1048645"/>
            <a:chExt cx="3161130" cy="3351904"/>
          </a:xfrm>
        </p:grpSpPr>
        <p:pic>
          <p:nvPicPr>
            <p:cNvPr id="6" name="Picture 5" descr="Quantum Processing Units (QPUs). An overview of Quantum Processing Units… |  by QuAIL Technologies | QuAIL Technologies | Medium">
              <a:extLst>
                <a:ext uri="{FF2B5EF4-FFF2-40B4-BE49-F238E27FC236}">
                  <a16:creationId xmlns:a16="http://schemas.microsoft.com/office/drawing/2014/main" id="{E52B2E92-6500-8A6B-D343-CF6695EB1EF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556" r="48490"/>
            <a:stretch/>
          </p:blipFill>
          <p:spPr bwMode="auto">
            <a:xfrm>
              <a:off x="7886987" y="1048645"/>
              <a:ext cx="3161130" cy="16301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37" descr="Quantum Processing Units (QPUs). An overview of Quantum Processing Units… |  by QuAIL Technologies | QuAIL Technologies | Medium">
              <a:extLst>
                <a:ext uri="{FF2B5EF4-FFF2-40B4-BE49-F238E27FC236}">
                  <a16:creationId xmlns:a16="http://schemas.microsoft.com/office/drawing/2014/main" id="{DE8BA5C7-DB05-9C5C-ABEE-9BB02975453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821" t="13556"/>
            <a:stretch/>
          </p:blipFill>
          <p:spPr bwMode="auto">
            <a:xfrm>
              <a:off x="7886987" y="2664126"/>
              <a:ext cx="3149422" cy="17364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B2B4DE64-63A3-2D1F-7157-A9F685262E4D}"/>
              </a:ext>
            </a:extLst>
          </p:cNvPr>
          <p:cNvGrpSpPr/>
          <p:nvPr/>
        </p:nvGrpSpPr>
        <p:grpSpPr>
          <a:xfrm>
            <a:off x="7254202" y="4612135"/>
            <a:ext cx="4731423" cy="2112845"/>
            <a:chOff x="7136634" y="4633047"/>
            <a:chExt cx="4731423" cy="2112845"/>
          </a:xfrm>
        </p:grpSpPr>
        <p:pic>
          <p:nvPicPr>
            <p:cNvPr id="1030" name="Picture 6" descr="SQUID Magnetometer and Josephson Junctions">
              <a:extLst>
                <a:ext uri="{FF2B5EF4-FFF2-40B4-BE49-F238E27FC236}">
                  <a16:creationId xmlns:a16="http://schemas.microsoft.com/office/drawing/2014/main" id="{BDB22262-9196-DE05-4BD4-2C9F9B18920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93065" y="5009479"/>
              <a:ext cx="3418563" cy="17364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516D69DB-C8AB-16B7-B8A7-646B3A74B1A8}"/>
                </a:ext>
              </a:extLst>
            </p:cNvPr>
            <p:cNvSpPr txBox="1"/>
            <p:nvPr/>
          </p:nvSpPr>
          <p:spPr>
            <a:xfrm>
              <a:off x="7136634" y="4633047"/>
              <a:ext cx="473142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dirty="0">
                  <a:latin typeface="Teko" panose="020B0604020202020204"/>
                </a:rPr>
                <a:t>Cooper pairs can tunnel through the barrier</a:t>
              </a:r>
              <a:endParaRPr lang="en-AE" sz="2000" dirty="0">
                <a:latin typeface="Teko" panose="020B0604020202020204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FE74AD0-B84E-7DDA-2D61-03B5C4117F21}"/>
              </a:ext>
            </a:extLst>
          </p:cNvPr>
          <p:cNvGrpSpPr/>
          <p:nvPr/>
        </p:nvGrpSpPr>
        <p:grpSpPr>
          <a:xfrm>
            <a:off x="3118479" y="3952555"/>
            <a:ext cx="4308969" cy="2680210"/>
            <a:chOff x="3000911" y="3973467"/>
            <a:chExt cx="4308969" cy="2680210"/>
          </a:xfrm>
        </p:grpSpPr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8205EB09-66E5-279B-AAF5-49B6517F51AF}"/>
                </a:ext>
              </a:extLst>
            </p:cNvPr>
            <p:cNvGrpSpPr/>
            <p:nvPr/>
          </p:nvGrpSpPr>
          <p:grpSpPr>
            <a:xfrm>
              <a:off x="3000911" y="3973467"/>
              <a:ext cx="4308969" cy="2680210"/>
              <a:chOff x="3035850" y="4067346"/>
              <a:chExt cx="4308969" cy="2680210"/>
            </a:xfrm>
          </p:grpSpPr>
          <p:grpSp>
            <p:nvGrpSpPr>
              <p:cNvPr id="29" name="Group 28">
                <a:extLst>
                  <a:ext uri="{FF2B5EF4-FFF2-40B4-BE49-F238E27FC236}">
                    <a16:creationId xmlns:a16="http://schemas.microsoft.com/office/drawing/2014/main" id="{FED342AA-A58A-5AEB-8EDA-C99DE870A359}"/>
                  </a:ext>
                </a:extLst>
              </p:cNvPr>
              <p:cNvGrpSpPr/>
              <p:nvPr/>
            </p:nvGrpSpPr>
            <p:grpSpPr>
              <a:xfrm>
                <a:off x="3035850" y="4067346"/>
                <a:ext cx="2297809" cy="2680210"/>
                <a:chOff x="2979418" y="2578734"/>
                <a:chExt cx="2297809" cy="2680210"/>
              </a:xfrm>
            </p:grpSpPr>
            <p:pic>
              <p:nvPicPr>
                <p:cNvPr id="15" name="Picture 2" descr="a) Circuit of an LC oscillator with inductance L and capacitance C. We... |  Download Scientific Diagram">
                  <a:extLst>
                    <a:ext uri="{FF2B5EF4-FFF2-40B4-BE49-F238E27FC236}">
                      <a16:creationId xmlns:a16="http://schemas.microsoft.com/office/drawing/2014/main" id="{7452D6D9-379B-AD68-038E-5B6B6D65E7F0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50140" t="36347" r="-1019"/>
                <a:stretch/>
              </p:blipFill>
              <p:spPr bwMode="auto">
                <a:xfrm>
                  <a:off x="2979418" y="2578734"/>
                  <a:ext cx="2297809" cy="268021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6" name="TextBox 15">
                      <a:extLst>
                        <a:ext uri="{FF2B5EF4-FFF2-40B4-BE49-F238E27FC236}">
                          <a16:creationId xmlns:a16="http://schemas.microsoft.com/office/drawing/2014/main" id="{29653399-EAC2-FD8C-E58F-3EF0EF37C97A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4050221" y="4315599"/>
                      <a:ext cx="451470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AE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ℏ</m:t>
                            </m:r>
                            <m:sSub>
                              <m:sSub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AE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oMath>
                        </m:oMathPara>
                      </a14:m>
                      <a:endParaRPr lang="en-AE" dirty="0"/>
                    </a:p>
                  </p:txBody>
                </p:sp>
              </mc:Choice>
              <mc:Fallback xmlns="">
                <p:sp>
                  <p:nvSpPr>
                    <p:cNvPr id="16" name="TextBox 15">
                      <a:extLst>
                        <a:ext uri="{FF2B5EF4-FFF2-40B4-BE49-F238E27FC236}">
                          <a16:creationId xmlns:a16="http://schemas.microsoft.com/office/drawing/2014/main" id="{29653399-EAC2-FD8C-E58F-3EF0EF37C97A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050221" y="4315599"/>
                      <a:ext cx="451470" cy="276999"/>
                    </a:xfrm>
                    <a:prstGeom prst="rect">
                      <a:avLst/>
                    </a:prstGeom>
                    <a:blipFill>
                      <a:blip r:embed="rId12"/>
                      <a:stretch>
                        <a:fillRect l="-13514" r="-5405" b="-1521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AE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7" name="TextBox 16">
                      <a:extLst>
                        <a:ext uri="{FF2B5EF4-FFF2-40B4-BE49-F238E27FC236}">
                          <a16:creationId xmlns:a16="http://schemas.microsoft.com/office/drawing/2014/main" id="{FAAF15EA-6679-1AC6-85AE-DB1F6EF13A05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4050220" y="3900558"/>
                      <a:ext cx="456792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AE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ℏ</m:t>
                            </m:r>
                            <m:sSub>
                              <m:sSub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AE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oMath>
                        </m:oMathPara>
                      </a14:m>
                      <a:endParaRPr lang="en-AE" dirty="0"/>
                    </a:p>
                  </p:txBody>
                </p:sp>
              </mc:Choice>
              <mc:Fallback xmlns="">
                <p:sp>
                  <p:nvSpPr>
                    <p:cNvPr id="17" name="TextBox 16">
                      <a:extLst>
                        <a:ext uri="{FF2B5EF4-FFF2-40B4-BE49-F238E27FC236}">
                          <a16:creationId xmlns:a16="http://schemas.microsoft.com/office/drawing/2014/main" id="{FAAF15EA-6679-1AC6-85AE-DB1F6EF13A05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050220" y="3900558"/>
                      <a:ext cx="456792" cy="276999"/>
                    </a:xfrm>
                    <a:prstGeom prst="rect">
                      <a:avLst/>
                    </a:prstGeom>
                    <a:blipFill>
                      <a:blip r:embed="rId13"/>
                      <a:stretch>
                        <a:fillRect l="-13333" r="-5333" b="-17778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AE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9" name="TextBox 18">
                      <a:extLst>
                        <a:ext uri="{FF2B5EF4-FFF2-40B4-BE49-F238E27FC236}">
                          <a16:creationId xmlns:a16="http://schemas.microsoft.com/office/drawing/2014/main" id="{2BB22472-4C10-6547-0081-F348539C125C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4050220" y="3616833"/>
                      <a:ext cx="456792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AE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ℏ</m:t>
                            </m:r>
                            <m:sSub>
                              <m:sSub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AE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oMath>
                        </m:oMathPara>
                      </a14:m>
                      <a:endParaRPr lang="en-AE" dirty="0"/>
                    </a:p>
                  </p:txBody>
                </p:sp>
              </mc:Choice>
              <mc:Fallback xmlns="">
                <p:sp>
                  <p:nvSpPr>
                    <p:cNvPr id="19" name="TextBox 18">
                      <a:extLst>
                        <a:ext uri="{FF2B5EF4-FFF2-40B4-BE49-F238E27FC236}">
                          <a16:creationId xmlns:a16="http://schemas.microsoft.com/office/drawing/2014/main" id="{2BB22472-4C10-6547-0081-F348539C125C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050220" y="3616833"/>
                      <a:ext cx="456792" cy="276999"/>
                    </a:xfrm>
                    <a:prstGeom prst="rect">
                      <a:avLst/>
                    </a:prstGeom>
                    <a:blipFill>
                      <a:blip r:embed="rId14"/>
                      <a:stretch>
                        <a:fillRect l="-13333" r="-5333" b="-15556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AE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0" name="TextBox 19">
                      <a:extLst>
                        <a:ext uri="{FF2B5EF4-FFF2-40B4-BE49-F238E27FC236}">
                          <a16:creationId xmlns:a16="http://schemas.microsoft.com/office/drawing/2014/main" id="{B01B1B47-3890-E009-C292-811A09261158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4050220" y="3299870"/>
                      <a:ext cx="447750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AE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ℏ</m:t>
                            </m:r>
                            <m:sSub>
                              <m:sSub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AE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4</m:t>
                                </m:r>
                              </m:sub>
                            </m:sSub>
                          </m:oMath>
                        </m:oMathPara>
                      </a14:m>
                      <a:endParaRPr lang="en-AE" dirty="0"/>
                    </a:p>
                  </p:txBody>
                </p:sp>
              </mc:Choice>
              <mc:Fallback xmlns="">
                <p:sp>
                  <p:nvSpPr>
                    <p:cNvPr id="20" name="TextBox 19">
                      <a:extLst>
                        <a:ext uri="{FF2B5EF4-FFF2-40B4-BE49-F238E27FC236}">
                          <a16:creationId xmlns:a16="http://schemas.microsoft.com/office/drawing/2014/main" id="{B01B1B47-3890-E009-C292-811A09261158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050220" y="3299870"/>
                      <a:ext cx="447750" cy="276999"/>
                    </a:xfrm>
                    <a:prstGeom prst="rect">
                      <a:avLst/>
                    </a:prstGeom>
                    <a:blipFill>
                      <a:blip r:embed="rId15"/>
                      <a:stretch>
                        <a:fillRect l="-13699" r="-6849" b="-15556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AE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E01FE427-D5F2-54AC-ABB1-F9FBC9FF619C}"/>
                  </a:ext>
                </a:extLst>
              </p:cNvPr>
              <p:cNvSpPr/>
              <p:nvPr/>
            </p:nvSpPr>
            <p:spPr>
              <a:xfrm>
                <a:off x="3805166" y="5658527"/>
                <a:ext cx="1225648" cy="580348"/>
              </a:xfrm>
              <a:prstGeom prst="rect">
                <a:avLst/>
              </a:prstGeom>
              <a:noFill/>
              <a:ln w="28575"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E"/>
              </a:p>
            </p:txBody>
          </p:sp>
          <p:cxnSp>
            <p:nvCxnSpPr>
              <p:cNvPr id="44" name="Straight Arrow Connector 43">
                <a:extLst>
                  <a:ext uri="{FF2B5EF4-FFF2-40B4-BE49-F238E27FC236}">
                    <a16:creationId xmlns:a16="http://schemas.microsoft.com/office/drawing/2014/main" id="{326575FF-AB7A-3DAE-6E24-C93923156CD8}"/>
                  </a:ext>
                </a:extLst>
              </p:cNvPr>
              <p:cNvCxnSpPr>
                <a:cxnSpLocks/>
                <a:stCxn id="40" idx="3"/>
                <a:endCxn id="45" idx="1"/>
              </p:cNvCxnSpPr>
              <p:nvPr/>
            </p:nvCxnSpPr>
            <p:spPr>
              <a:xfrm>
                <a:off x="5030814" y="5948701"/>
                <a:ext cx="761977" cy="490229"/>
              </a:xfrm>
              <a:prstGeom prst="straightConnector1">
                <a:avLst/>
              </a:prstGeom>
              <a:ln>
                <a:solidFill>
                  <a:schemeClr val="accent3">
                    <a:lumMod val="60000"/>
                    <a:lumOff val="40000"/>
                  </a:schemeClr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1C00D21B-87F4-EDB8-5C9F-0347F04AA697}"/>
                  </a:ext>
                </a:extLst>
              </p:cNvPr>
              <p:cNvSpPr txBox="1"/>
              <p:nvPr/>
            </p:nvSpPr>
            <p:spPr>
              <a:xfrm>
                <a:off x="5792791" y="6238875"/>
                <a:ext cx="155202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000" b="1" dirty="0">
                    <a:latin typeface="Teko" panose="020B0604020202020204"/>
                  </a:rPr>
                  <a:t>Qubit Space!</a:t>
                </a:r>
                <a:endParaRPr lang="en-AE" sz="2000" b="1" dirty="0">
                  <a:latin typeface="Teko" panose="020B0604020202020204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58AF1E78-B571-8A6C-352C-86CAEC7593A8}"/>
                    </a:ext>
                  </a:extLst>
                </p:cNvPr>
                <p:cNvSpPr txBox="1"/>
                <p:nvPr/>
              </p:nvSpPr>
              <p:spPr>
                <a:xfrm>
                  <a:off x="5382105" y="3973467"/>
                  <a:ext cx="475821" cy="2031325"/>
                </a:xfrm>
                <a:prstGeom prst="rect">
                  <a:avLst/>
                </a:prstGeom>
                <a:noFill/>
                <a:ln w="28575">
                  <a:solidFill>
                    <a:schemeClr val="accent1"/>
                  </a:solidFill>
                </a:ln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AE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GB" b="0" i="1" dirty="0"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≠</m:t>
                        </m:r>
                      </m:oMath>
                    </m:oMathPara>
                  </a14:m>
                  <a:endParaRPr lang="en-GB" b="0" i="1" dirty="0"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A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GB" b="0" i="1" dirty="0"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≠</m:t>
                        </m:r>
                      </m:oMath>
                    </m:oMathPara>
                  </a14:m>
                  <a:endParaRPr lang="en-GB" b="0" i="1" dirty="0"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A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GB" b="0" i="1" dirty="0"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≠</m:t>
                        </m:r>
                      </m:oMath>
                    </m:oMathPara>
                  </a14:m>
                  <a:endParaRPr lang="en-GB" b="0" i="1" dirty="0"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A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GB" b="0" dirty="0"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58AF1E78-B571-8A6C-352C-86CAEC7593A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82105" y="3973467"/>
                  <a:ext cx="475821" cy="2031325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  <a:ln w="28575">
                  <a:solidFill>
                    <a:schemeClr val="accent1"/>
                  </a:solidFill>
                </a:ln>
              </p:spPr>
              <p:txBody>
                <a:bodyPr/>
                <a:lstStyle/>
                <a:p>
                  <a:r>
                    <a:rPr lang="en-AE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3E04B416-3B31-A6BD-0A21-F480E557E951}"/>
                </a:ext>
              </a:extLst>
            </p:cNvPr>
            <p:cNvSpPr/>
            <p:nvPr/>
          </p:nvSpPr>
          <p:spPr>
            <a:xfrm>
              <a:off x="3144829" y="4242465"/>
              <a:ext cx="137530" cy="2092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E"/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AE3A2528-E087-2184-875E-242F1BE4D36A}"/>
              </a:ext>
            </a:extLst>
          </p:cNvPr>
          <p:cNvGrpSpPr/>
          <p:nvPr/>
        </p:nvGrpSpPr>
        <p:grpSpPr>
          <a:xfrm>
            <a:off x="526653" y="691525"/>
            <a:ext cx="2297809" cy="1914066"/>
            <a:chOff x="526653" y="691525"/>
            <a:chExt cx="2297809" cy="1914066"/>
          </a:xfrm>
        </p:grpSpPr>
        <p:pic>
          <p:nvPicPr>
            <p:cNvPr id="26" name="Picture 2" descr="a) Circuit of an LC oscillator with inductance L and capacitance C. We... |  Download Scientific Diagram">
              <a:extLst>
                <a:ext uri="{FF2B5EF4-FFF2-40B4-BE49-F238E27FC236}">
                  <a16:creationId xmlns:a16="http://schemas.microsoft.com/office/drawing/2014/main" id="{5845F969-4F17-1AE7-5047-AB359B0EB6D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t="2" r="49121" b="62629"/>
            <a:stretch/>
          </p:blipFill>
          <p:spPr bwMode="auto">
            <a:xfrm>
              <a:off x="526653" y="1032098"/>
              <a:ext cx="2297809" cy="15734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CB2FFA20-64F6-5482-0D33-DE8BDD775EF0}"/>
                </a:ext>
              </a:extLst>
            </p:cNvPr>
            <p:cNvSpPr txBox="1"/>
            <p:nvPr/>
          </p:nvSpPr>
          <p:spPr>
            <a:xfrm>
              <a:off x="608242" y="691525"/>
              <a:ext cx="220194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dirty="0">
                  <a:latin typeface="Teko" panose="020B0604020202020204"/>
                </a:rPr>
                <a:t>Quantum LC Circuit</a:t>
              </a:r>
              <a:endParaRPr lang="en-AE" sz="2000" dirty="0">
                <a:latin typeface="Teko" panose="020B0604020202020204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8D2452AB-1702-884D-B620-006E254237BC}"/>
              </a:ext>
            </a:extLst>
          </p:cNvPr>
          <p:cNvGrpSpPr/>
          <p:nvPr/>
        </p:nvGrpSpPr>
        <p:grpSpPr>
          <a:xfrm>
            <a:off x="3088317" y="331144"/>
            <a:ext cx="4822316" cy="2274447"/>
            <a:chOff x="3088317" y="331144"/>
            <a:chExt cx="4822316" cy="2274447"/>
          </a:xfrm>
        </p:grpSpPr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C2106668-A1AC-7EF1-3864-3566A0411D1B}"/>
                </a:ext>
              </a:extLst>
            </p:cNvPr>
            <p:cNvGrpSpPr/>
            <p:nvPr/>
          </p:nvGrpSpPr>
          <p:grpSpPr>
            <a:xfrm>
              <a:off x="3088317" y="331144"/>
              <a:ext cx="4822316" cy="2274447"/>
              <a:chOff x="3088317" y="331144"/>
              <a:chExt cx="4822316" cy="2274447"/>
            </a:xfrm>
          </p:grpSpPr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6C8489B2-F597-B306-3960-E572CDFFBD19}"/>
                  </a:ext>
                </a:extLst>
              </p:cNvPr>
              <p:cNvGrpSpPr/>
              <p:nvPr/>
            </p:nvGrpSpPr>
            <p:grpSpPr>
              <a:xfrm>
                <a:off x="3088317" y="1032098"/>
                <a:ext cx="4822316" cy="1573493"/>
                <a:chOff x="2970749" y="1053010"/>
                <a:chExt cx="4822316" cy="1573493"/>
              </a:xfrm>
            </p:grpSpPr>
            <p:grpSp>
              <p:nvGrpSpPr>
                <p:cNvPr id="49" name="Group 48">
                  <a:extLst>
                    <a:ext uri="{FF2B5EF4-FFF2-40B4-BE49-F238E27FC236}">
                      <a16:creationId xmlns:a16="http://schemas.microsoft.com/office/drawing/2014/main" id="{B442DD9E-1AF5-467F-92EF-131BF31792B6}"/>
                    </a:ext>
                  </a:extLst>
                </p:cNvPr>
                <p:cNvGrpSpPr/>
                <p:nvPr/>
              </p:nvGrpSpPr>
              <p:grpSpPr>
                <a:xfrm>
                  <a:off x="2970749" y="1053010"/>
                  <a:ext cx="4599892" cy="1573493"/>
                  <a:chOff x="2970749" y="1053010"/>
                  <a:chExt cx="4599892" cy="1573493"/>
                </a:xfrm>
              </p:grpSpPr>
              <p:grpSp>
                <p:nvGrpSpPr>
                  <p:cNvPr id="46" name="Group 45">
                    <a:extLst>
                      <a:ext uri="{FF2B5EF4-FFF2-40B4-BE49-F238E27FC236}">
                        <a16:creationId xmlns:a16="http://schemas.microsoft.com/office/drawing/2014/main" id="{36941428-8D88-F6ED-F561-933559FB3E08}"/>
                      </a:ext>
                    </a:extLst>
                  </p:cNvPr>
                  <p:cNvGrpSpPr/>
                  <p:nvPr/>
                </p:nvGrpSpPr>
                <p:grpSpPr>
                  <a:xfrm>
                    <a:off x="2970749" y="1053010"/>
                    <a:ext cx="2271806" cy="1573493"/>
                    <a:chOff x="2970749" y="1053010"/>
                    <a:chExt cx="2271806" cy="1573493"/>
                  </a:xfrm>
                </p:grpSpPr>
                <p:pic>
                  <p:nvPicPr>
                    <p:cNvPr id="31" name="Picture 2" descr="a) Circuit of an LC oscillator with inductance L and capacitance C. We... |  Download Scientific Diagram">
                      <a:extLst>
                        <a:ext uri="{FF2B5EF4-FFF2-40B4-BE49-F238E27FC236}">
                          <a16:creationId xmlns:a16="http://schemas.microsoft.com/office/drawing/2014/main" id="{C634323C-C8DC-C173-93E6-180E4C7B8A3D}"/>
                        </a:ext>
                      </a:extLst>
                    </p:cNvPr>
                    <p:cNvPicPr>
                      <a:picLocks noChangeAspect="1" noChangeArrowheads="1"/>
                    </p:cNvPicPr>
                    <p:nvPr/>
                  </p:nvPicPr>
                  <p:blipFill rotWithShape="1">
                    <a:blip r:embed="rId4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50078" t="-296" r="-381" b="62927"/>
                    <a:stretch/>
                  </p:blipFill>
                  <p:spPr bwMode="auto">
                    <a:xfrm>
                      <a:off x="2970749" y="1053010"/>
                      <a:ext cx="2271806" cy="1573493"/>
                    </a:xfrm>
                    <a:prstGeom prst="rect">
                      <a:avLst/>
                    </a:prstGeom>
                    <a:noFill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</p:pic>
                <p:sp>
                  <p:nvSpPr>
                    <p:cNvPr id="32" name="Rectangle 31">
                      <a:extLst>
                        <a:ext uri="{FF2B5EF4-FFF2-40B4-BE49-F238E27FC236}">
                          <a16:creationId xmlns:a16="http://schemas.microsoft.com/office/drawing/2014/main" id="{AD46BE65-BC97-B042-2378-C3397204BD4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486274" y="1544428"/>
                      <a:ext cx="447675" cy="446296"/>
                    </a:xfrm>
                    <a:prstGeom prst="rect">
                      <a:avLst/>
                    </a:prstGeom>
                    <a:solidFill>
                      <a:schemeClr val="accent6">
                        <a:lumMod val="60000"/>
                        <a:lumOff val="40000"/>
                        <a:alpha val="46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AE"/>
                    </a:p>
                  </p:txBody>
                </p:sp>
              </p:grpSp>
              <p:sp>
                <p:nvSpPr>
                  <p:cNvPr id="33" name="TextBox 32">
                    <a:extLst>
                      <a:ext uri="{FF2B5EF4-FFF2-40B4-BE49-F238E27FC236}">
                        <a16:creationId xmlns:a16="http://schemas.microsoft.com/office/drawing/2014/main" id="{66242C5B-88FD-6078-029E-0A07D59AAC4E}"/>
                      </a:ext>
                    </a:extLst>
                  </p:cNvPr>
                  <p:cNvSpPr txBox="1"/>
                  <p:nvPr/>
                </p:nvSpPr>
                <p:spPr>
                  <a:xfrm>
                    <a:off x="5367794" y="1960822"/>
                    <a:ext cx="2202847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GB" sz="2000" dirty="0">
                        <a:latin typeface="Teko" panose="020B0604020202020204"/>
                      </a:rPr>
                      <a:t>Josephson Junction</a:t>
                    </a:r>
                    <a:endParaRPr lang="en-AE" sz="2000" dirty="0">
                      <a:latin typeface="Teko" panose="020B0604020202020204"/>
                    </a:endParaRPr>
                  </a:p>
                </p:txBody>
              </p:sp>
              <p:cxnSp>
                <p:nvCxnSpPr>
                  <p:cNvPr id="35" name="Straight Arrow Connector 34">
                    <a:extLst>
                      <a:ext uri="{FF2B5EF4-FFF2-40B4-BE49-F238E27FC236}">
                        <a16:creationId xmlns:a16="http://schemas.microsoft.com/office/drawing/2014/main" id="{CA28ACCE-0788-C44D-0F46-EEF89910AF89}"/>
                      </a:ext>
                    </a:extLst>
                  </p:cNvPr>
                  <p:cNvCxnSpPr>
                    <a:stCxn id="33" idx="1"/>
                  </p:cNvCxnSpPr>
                  <p:nvPr/>
                </p:nvCxnSpPr>
                <p:spPr>
                  <a:xfrm flipH="1" flipV="1">
                    <a:off x="5030814" y="2006735"/>
                    <a:ext cx="336980" cy="154142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37" name="Straight Arrow Connector 36">
                  <a:extLst>
                    <a:ext uri="{FF2B5EF4-FFF2-40B4-BE49-F238E27FC236}">
                      <a16:creationId xmlns:a16="http://schemas.microsoft.com/office/drawing/2014/main" id="{3920B00E-10EA-7C7A-F0C0-A9FB71532932}"/>
                    </a:ext>
                  </a:extLst>
                </p:cNvPr>
                <p:cNvCxnSpPr>
                  <a:stCxn id="33" idx="3"/>
                </p:cNvCxnSpPr>
                <p:nvPr/>
              </p:nvCxnSpPr>
              <p:spPr>
                <a:xfrm flipV="1">
                  <a:off x="7570641" y="2145488"/>
                  <a:ext cx="222424" cy="15389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4" name="Straight Arrow Connector 33">
                <a:extLst>
                  <a:ext uri="{FF2B5EF4-FFF2-40B4-BE49-F238E27FC236}">
                    <a16:creationId xmlns:a16="http://schemas.microsoft.com/office/drawing/2014/main" id="{E9B43B9E-FB56-A90A-6A69-B4B8998DB64A}"/>
                  </a:ext>
                </a:extLst>
              </p:cNvPr>
              <p:cNvCxnSpPr/>
              <p:nvPr/>
            </p:nvCxnSpPr>
            <p:spPr>
              <a:xfrm>
                <a:off x="4302321" y="331144"/>
                <a:ext cx="0" cy="594142"/>
              </a:xfrm>
              <a:prstGeom prst="straightConnector1">
                <a:avLst/>
              </a:prstGeom>
              <a:ln>
                <a:tailEnd type="triangle" w="lg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5B174F3E-C4CA-E874-D2DE-BFDD77E8B24B}"/>
                  </a:ext>
                </a:extLst>
              </p:cNvPr>
              <p:cNvCxnSpPr/>
              <p:nvPr/>
            </p:nvCxnSpPr>
            <p:spPr>
              <a:xfrm>
                <a:off x="4291536" y="331144"/>
                <a:ext cx="759981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F69D8C18-57F3-7C82-0D75-A443065A58B2}"/>
                </a:ext>
              </a:extLst>
            </p:cNvPr>
            <p:cNvSpPr txBox="1"/>
            <p:nvPr/>
          </p:nvSpPr>
          <p:spPr>
            <a:xfrm>
              <a:off x="5623978" y="2233964"/>
              <a:ext cx="194065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i="1" dirty="0">
                  <a:latin typeface="Teko" panose="020B0604020202020204"/>
                </a:rPr>
                <a:t>A non-linear inductor</a:t>
              </a:r>
              <a:endParaRPr lang="en-AE" sz="1600" i="1" dirty="0">
                <a:latin typeface="Teko" panose="020B060402020202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4711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AB11B81B-3241-05E0-87E3-45ECACD596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6710" y="987962"/>
            <a:ext cx="9058579" cy="5721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7A3E2C8D-B46A-598F-CC79-BF84C0214C00}"/>
              </a:ext>
            </a:extLst>
          </p:cNvPr>
          <p:cNvSpPr txBox="1">
            <a:spLocks/>
          </p:cNvSpPr>
          <p:nvPr/>
        </p:nvSpPr>
        <p:spPr>
          <a:xfrm>
            <a:off x="838200" y="0"/>
            <a:ext cx="10515600" cy="6622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b="1" dirty="0">
                <a:solidFill>
                  <a:schemeClr val="accent1">
                    <a:lumMod val="50000"/>
                  </a:schemeClr>
                </a:solidFill>
                <a:latin typeface="Teko" panose="020B0604020202020204"/>
              </a:rPr>
              <a:t>Transmon</a:t>
            </a:r>
            <a:endParaRPr lang="en-AE" sz="3600" b="1" dirty="0">
              <a:solidFill>
                <a:schemeClr val="accent1">
                  <a:lumMod val="50000"/>
                </a:schemeClr>
              </a:solidFill>
              <a:latin typeface="Teko" panose="020B0604020202020204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46C866D-BFD7-3C0F-97EF-A80144704A5C}"/>
              </a:ext>
            </a:extLst>
          </p:cNvPr>
          <p:cNvSpPr txBox="1">
            <a:spLocks/>
          </p:cNvSpPr>
          <p:nvPr/>
        </p:nvSpPr>
        <p:spPr>
          <a:xfrm>
            <a:off x="599871" y="444951"/>
            <a:ext cx="10992256" cy="6574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dirty="0">
                <a:solidFill>
                  <a:schemeClr val="accent3"/>
                </a:solidFill>
                <a:latin typeface="Teko" panose="020B0604020202020204"/>
              </a:rPr>
              <a:t>Circuit</a:t>
            </a:r>
            <a:endParaRPr lang="en-AE" sz="2800" dirty="0">
              <a:solidFill>
                <a:schemeClr val="accent3"/>
              </a:solidFill>
              <a:latin typeface="Teko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3817697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6EF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C5EA2AD1-6F85-0CA0-EFEB-276E014A745A}"/>
              </a:ext>
            </a:extLst>
          </p:cNvPr>
          <p:cNvSpPr/>
          <p:nvPr/>
        </p:nvSpPr>
        <p:spPr>
          <a:xfrm>
            <a:off x="7991748" y="0"/>
            <a:ext cx="4200252" cy="6858000"/>
          </a:xfrm>
          <a:prstGeom prst="rect">
            <a:avLst/>
          </a:prstGeom>
          <a:solidFill>
            <a:srgbClr val="F1DEC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E" dirty="0">
              <a:latin typeface="Teko" panose="020B0604020202020204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F9C3B5D-3B69-894C-7724-77A1A44BB6E7}"/>
              </a:ext>
            </a:extLst>
          </p:cNvPr>
          <p:cNvSpPr txBox="1">
            <a:spLocks/>
          </p:cNvSpPr>
          <p:nvPr/>
        </p:nvSpPr>
        <p:spPr>
          <a:xfrm>
            <a:off x="910334" y="95142"/>
            <a:ext cx="3681282" cy="6289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b="1" dirty="0">
                <a:solidFill>
                  <a:schemeClr val="accent1">
                    <a:lumMod val="50000"/>
                  </a:schemeClr>
                </a:solidFill>
                <a:latin typeface="Teko" panose="020B0604020202020204"/>
              </a:rPr>
              <a:t>CUTE Facility</a:t>
            </a:r>
            <a:endParaRPr lang="en-AE" sz="3600" b="1" dirty="0">
              <a:solidFill>
                <a:schemeClr val="accent1">
                  <a:lumMod val="50000"/>
                </a:schemeClr>
              </a:solidFill>
              <a:latin typeface="Teko" panose="020B0604020202020204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F042009-FDB3-88FB-065D-4F5343B5C152}"/>
              </a:ext>
            </a:extLst>
          </p:cNvPr>
          <p:cNvSpPr txBox="1">
            <a:spLocks/>
          </p:cNvSpPr>
          <p:nvPr/>
        </p:nvSpPr>
        <p:spPr>
          <a:xfrm>
            <a:off x="8416027" y="51106"/>
            <a:ext cx="3219000" cy="6410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b="1" dirty="0">
                <a:solidFill>
                  <a:schemeClr val="accent1">
                    <a:lumMod val="50000"/>
                  </a:schemeClr>
                </a:solidFill>
                <a:latin typeface="Teko" panose="020B0604020202020204"/>
              </a:rPr>
              <a:t>Project Goal</a:t>
            </a:r>
            <a:endParaRPr lang="en-AE" sz="3600" b="1" dirty="0">
              <a:solidFill>
                <a:schemeClr val="accent1">
                  <a:lumMod val="50000"/>
                </a:schemeClr>
              </a:solidFill>
              <a:latin typeface="Teko" panose="020B0604020202020204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EDE9399-C956-B894-21BB-9C60FEACB1B8}"/>
              </a:ext>
            </a:extLst>
          </p:cNvPr>
          <p:cNvGrpSpPr/>
          <p:nvPr/>
        </p:nvGrpSpPr>
        <p:grpSpPr>
          <a:xfrm>
            <a:off x="3652633" y="0"/>
            <a:ext cx="4505330" cy="6858000"/>
            <a:chOff x="2716470" y="0"/>
            <a:chExt cx="4505330" cy="685800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98DB7BC3-5881-4978-A3A3-ECD2BE6E472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970200" y="0"/>
              <a:ext cx="2251600" cy="6858000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73E6FB8-DA7F-70ED-5C73-78167D061844}"/>
                </a:ext>
              </a:extLst>
            </p:cNvPr>
            <p:cNvSpPr txBox="1"/>
            <p:nvPr/>
          </p:nvSpPr>
          <p:spPr>
            <a:xfrm>
              <a:off x="3476358" y="4108664"/>
              <a:ext cx="1569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i="1" dirty="0">
                  <a:latin typeface="Teko" panose="020B0604020202020204"/>
                </a:rPr>
                <a:t>Lead shielding</a:t>
              </a:r>
              <a:endParaRPr lang="en-AE" i="1" dirty="0">
                <a:latin typeface="Teko" panose="020B0604020202020204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C3B6352-9C1F-715C-DBCE-89F873C9E387}"/>
                </a:ext>
              </a:extLst>
            </p:cNvPr>
            <p:cNvSpPr txBox="1"/>
            <p:nvPr/>
          </p:nvSpPr>
          <p:spPr>
            <a:xfrm>
              <a:off x="2716470" y="3462333"/>
              <a:ext cx="230390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GB" i="1" dirty="0">
                  <a:latin typeface="Teko" panose="020B0604020202020204"/>
                </a:rPr>
                <a:t>Mixing Chamber Stage</a:t>
              </a:r>
            </a:p>
            <a:p>
              <a:pPr algn="r"/>
              <a:r>
                <a:rPr lang="en-GB" i="1" dirty="0">
                  <a:latin typeface="Teko" panose="020B0604020202020204"/>
                </a:rPr>
                <a:t>(~10mK)</a:t>
              </a:r>
              <a:endParaRPr lang="en-AE" i="1" dirty="0">
                <a:latin typeface="Teko" panose="020B0604020202020204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FF081A3-5104-BACD-7F99-06BD680D22E4}"/>
                </a:ext>
              </a:extLst>
            </p:cNvPr>
            <p:cNvSpPr txBox="1"/>
            <p:nvPr/>
          </p:nvSpPr>
          <p:spPr>
            <a:xfrm>
              <a:off x="3990445" y="2980481"/>
              <a:ext cx="9541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i="1" dirty="0">
                  <a:latin typeface="Teko" panose="020B0604020202020204"/>
                </a:rPr>
                <a:t>~100mK</a:t>
              </a:r>
              <a:endParaRPr lang="en-AE" i="1" dirty="0">
                <a:latin typeface="Teko" panose="020B0604020202020204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6DFC8B3-98FA-3927-A88B-BB36DAA9D655}"/>
                </a:ext>
              </a:extLst>
            </p:cNvPr>
            <p:cNvSpPr txBox="1"/>
            <p:nvPr/>
          </p:nvSpPr>
          <p:spPr>
            <a:xfrm>
              <a:off x="4225284" y="439860"/>
              <a:ext cx="77136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i="1" dirty="0">
                  <a:latin typeface="Teko" panose="020B0604020202020204"/>
                </a:rPr>
                <a:t>~300K</a:t>
              </a:r>
              <a:endParaRPr lang="en-AE" i="1" dirty="0">
                <a:latin typeface="Teko" panose="020B0604020202020204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5848BA2-4F82-7BDB-E17B-F6B60B030770}"/>
                </a:ext>
              </a:extLst>
            </p:cNvPr>
            <p:cNvSpPr txBox="1"/>
            <p:nvPr/>
          </p:nvSpPr>
          <p:spPr>
            <a:xfrm>
              <a:off x="4283794" y="951992"/>
              <a:ext cx="6543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i="1">
                  <a:latin typeface="Teko" panose="020B0604020202020204"/>
                </a:rPr>
                <a:t>~50K</a:t>
              </a:r>
              <a:endParaRPr lang="en-AE" i="1">
                <a:latin typeface="Teko" panose="020B0604020202020204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A30FA21-865C-555B-D91D-7799FC9899FE}"/>
                </a:ext>
              </a:extLst>
            </p:cNvPr>
            <p:cNvSpPr txBox="1"/>
            <p:nvPr/>
          </p:nvSpPr>
          <p:spPr>
            <a:xfrm>
              <a:off x="4407225" y="1640451"/>
              <a:ext cx="5373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i="1">
                  <a:latin typeface="Teko" panose="020B0604020202020204"/>
                </a:rPr>
                <a:t>~4K</a:t>
              </a:r>
              <a:endParaRPr lang="en-AE" i="1">
                <a:latin typeface="Teko" panose="020B0604020202020204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99C758C-F268-76F0-1DF0-70CF3A53F95A}"/>
                </a:ext>
              </a:extLst>
            </p:cNvPr>
            <p:cNvSpPr txBox="1"/>
            <p:nvPr/>
          </p:nvSpPr>
          <p:spPr>
            <a:xfrm>
              <a:off x="4407225" y="2485697"/>
              <a:ext cx="5373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i="1">
                  <a:latin typeface="Teko" panose="020B0604020202020204"/>
                </a:rPr>
                <a:t>~1K</a:t>
              </a:r>
              <a:endParaRPr lang="en-AE" i="1">
                <a:latin typeface="Teko" panose="020B0604020202020204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91561FF-85A3-E2DB-8B31-F9298B8CD665}"/>
                </a:ext>
              </a:extLst>
            </p:cNvPr>
            <p:cNvSpPr txBox="1"/>
            <p:nvPr/>
          </p:nvSpPr>
          <p:spPr>
            <a:xfrm>
              <a:off x="3361423" y="2077076"/>
              <a:ext cx="16214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i="1" dirty="0">
                  <a:latin typeface="Teko" panose="020B0604020202020204"/>
                </a:rPr>
                <a:t>Thermal Switch</a:t>
              </a:r>
              <a:endParaRPr lang="en-AE" i="1" dirty="0">
                <a:latin typeface="Teko" panose="020B0604020202020204"/>
              </a:endParaRP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9FBF3BD9-96CA-A7C1-6FA6-A18299F23A69}"/>
              </a:ext>
            </a:extLst>
          </p:cNvPr>
          <p:cNvSpPr txBox="1"/>
          <p:nvPr/>
        </p:nvSpPr>
        <p:spPr>
          <a:xfrm>
            <a:off x="183203" y="868260"/>
            <a:ext cx="434992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SzPct val="80000"/>
              <a:buFont typeface="Wingdings" panose="05000000000000000000" pitchFamily="2" charset="2"/>
              <a:buChar char="v"/>
            </a:pPr>
            <a:r>
              <a:rPr lang="en-GB" dirty="0">
                <a:latin typeface="Teko" panose="020B0604020202020204"/>
              </a:rPr>
              <a:t>Vibrationally isolated dilution refrigerator.</a:t>
            </a:r>
          </a:p>
          <a:p>
            <a:pPr marL="285750" indent="-285750">
              <a:buSzPct val="80000"/>
              <a:buFont typeface="Wingdings" panose="05000000000000000000" pitchFamily="2" charset="2"/>
              <a:buChar char="v"/>
            </a:pPr>
            <a:r>
              <a:rPr lang="en-GB" dirty="0">
                <a:latin typeface="Teko" panose="020B0604020202020204"/>
              </a:rPr>
              <a:t>Offers a low-radiation background environment.</a:t>
            </a:r>
            <a:endParaRPr lang="en-AE" dirty="0">
              <a:latin typeface="Teko" panose="020B0604020202020204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5DBBABC-3E34-83AF-B2EE-3FAF3531F0D4}"/>
              </a:ext>
            </a:extLst>
          </p:cNvPr>
          <p:cNvSpPr txBox="1"/>
          <p:nvPr/>
        </p:nvSpPr>
        <p:spPr>
          <a:xfrm>
            <a:off x="8590170" y="809192"/>
            <a:ext cx="304485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atin typeface="Teko" panose="020B0604020202020204"/>
              </a:rPr>
              <a:t>“Characterize and Mitigate Decoherence Sources in Superconducting Qubits”</a:t>
            </a:r>
            <a:endParaRPr lang="en-AE" b="1" dirty="0">
              <a:latin typeface="Teko" panose="020B0604020202020204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28A7FFA-141A-2BE1-E166-1D720F95973E}"/>
              </a:ext>
            </a:extLst>
          </p:cNvPr>
          <p:cNvGrpSpPr/>
          <p:nvPr/>
        </p:nvGrpSpPr>
        <p:grpSpPr>
          <a:xfrm>
            <a:off x="9073511" y="1878883"/>
            <a:ext cx="2078173" cy="2201268"/>
            <a:chOff x="9244378" y="1825117"/>
            <a:chExt cx="1937356" cy="2201268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3981D099-365C-98A8-A485-E0DF4076FF4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244378" y="1825117"/>
              <a:ext cx="1937356" cy="2201268"/>
            </a:xfrm>
            <a:prstGeom prst="rect">
              <a:avLst/>
            </a:prstGeom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7B492439-C5C1-F66B-8468-017894383ACA}"/>
                </a:ext>
              </a:extLst>
            </p:cNvPr>
            <p:cNvSpPr txBox="1"/>
            <p:nvPr/>
          </p:nvSpPr>
          <p:spPr>
            <a:xfrm>
              <a:off x="9725533" y="3373579"/>
              <a:ext cx="103105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600" b="1">
                  <a:solidFill>
                    <a:schemeClr val="bg1"/>
                  </a:solidFill>
                </a:rPr>
                <a:t>why</a:t>
              </a:r>
              <a:endParaRPr lang="en-AE" sz="3600" b="1">
                <a:solidFill>
                  <a:schemeClr val="bg1"/>
                </a:solidFill>
              </a:endParaRPr>
            </a:p>
          </p:txBody>
        </p:sp>
      </p:grpSp>
      <p:pic>
        <p:nvPicPr>
          <p:cNvPr id="5124" name="Picture 4">
            <a:extLst>
              <a:ext uri="{FF2B5EF4-FFF2-40B4-BE49-F238E27FC236}">
                <a16:creationId xmlns:a16="http://schemas.microsoft.com/office/drawing/2014/main" id="{86BA968F-A719-A720-8E12-924D0E9E1B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0" t="1325" r="1875" b="2709"/>
          <a:stretch/>
        </p:blipFill>
        <p:spPr bwMode="auto">
          <a:xfrm>
            <a:off x="266589" y="2038139"/>
            <a:ext cx="2453408" cy="2429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D25F02AE-BECF-A1BB-2494-FF9941C067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9997" y="4481698"/>
            <a:ext cx="3009235" cy="2233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605F497F-0F06-841C-5086-6E625355A7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75" t="11270" r="7413" b="6219"/>
          <a:stretch/>
        </p:blipFill>
        <p:spPr bwMode="auto">
          <a:xfrm>
            <a:off x="259903" y="4467691"/>
            <a:ext cx="2453408" cy="2252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Arrow: Curved Right 16">
            <a:extLst>
              <a:ext uri="{FF2B5EF4-FFF2-40B4-BE49-F238E27FC236}">
                <a16:creationId xmlns:a16="http://schemas.microsoft.com/office/drawing/2014/main" id="{17875C8B-D3AC-0ACD-902B-AA1BA0106C45}"/>
              </a:ext>
            </a:extLst>
          </p:cNvPr>
          <p:cNvSpPr/>
          <p:nvPr/>
        </p:nvSpPr>
        <p:spPr>
          <a:xfrm>
            <a:off x="88533" y="4290474"/>
            <a:ext cx="449119" cy="761162"/>
          </a:xfrm>
          <a:prstGeom prst="curved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E">
              <a:solidFill>
                <a:schemeClr val="tx1"/>
              </a:solidFill>
            </a:endParaRPr>
          </a:p>
        </p:txBody>
      </p:sp>
      <p:sp>
        <p:nvSpPr>
          <p:cNvPr id="19" name="Arrow: Curved Right 18">
            <a:extLst>
              <a:ext uri="{FF2B5EF4-FFF2-40B4-BE49-F238E27FC236}">
                <a16:creationId xmlns:a16="http://schemas.microsoft.com/office/drawing/2014/main" id="{0F4F99FC-5B8F-263B-2073-1A0E9F0EEB5E}"/>
              </a:ext>
            </a:extLst>
          </p:cNvPr>
          <p:cNvSpPr/>
          <p:nvPr/>
        </p:nvSpPr>
        <p:spPr>
          <a:xfrm rot="15684707">
            <a:off x="3139106" y="5004192"/>
            <a:ext cx="694625" cy="2696581"/>
          </a:xfrm>
          <a:prstGeom prst="curved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E">
              <a:solidFill>
                <a:schemeClr val="tx1"/>
              </a:solidFill>
            </a:endParaRPr>
          </a:p>
        </p:txBody>
      </p:sp>
      <p:sp>
        <p:nvSpPr>
          <p:cNvPr id="22" name="Arrow: Right 21">
            <a:extLst>
              <a:ext uri="{FF2B5EF4-FFF2-40B4-BE49-F238E27FC236}">
                <a16:creationId xmlns:a16="http://schemas.microsoft.com/office/drawing/2014/main" id="{DAD8D91F-1FBA-92E6-C110-8540422BD6F3}"/>
              </a:ext>
            </a:extLst>
          </p:cNvPr>
          <p:cNvSpPr/>
          <p:nvPr/>
        </p:nvSpPr>
        <p:spPr>
          <a:xfrm rot="20338600">
            <a:off x="5449209" y="5166144"/>
            <a:ext cx="1285106" cy="321094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E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20D1F2C-2B9A-447E-A08D-1CAF7E9CB6C1}"/>
              </a:ext>
            </a:extLst>
          </p:cNvPr>
          <p:cNvSpPr txBox="1"/>
          <p:nvPr/>
        </p:nvSpPr>
        <p:spPr>
          <a:xfrm>
            <a:off x="2693766" y="1987301"/>
            <a:ext cx="150433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SzPct val="80000"/>
            </a:pPr>
            <a:r>
              <a:rPr lang="en-GB" sz="1200" dirty="0">
                <a:latin typeface="Teko" panose="020B0604020202020204"/>
              </a:rPr>
              <a:t>Chip Holder </a:t>
            </a:r>
          </a:p>
          <a:p>
            <a:pPr>
              <a:buSzPct val="80000"/>
            </a:pPr>
            <a:r>
              <a:rPr lang="en-GB" sz="1200" dirty="0">
                <a:latin typeface="Teko" panose="020B0604020202020204"/>
              </a:rPr>
              <a:t>designed by</a:t>
            </a:r>
          </a:p>
          <a:p>
            <a:pPr>
              <a:buSzPct val="80000"/>
            </a:pPr>
            <a:r>
              <a:rPr lang="en-GB" sz="1200" dirty="0">
                <a:latin typeface="Teko" panose="020B0604020202020204"/>
              </a:rPr>
              <a:t>Chalmers University collaborators.</a:t>
            </a:r>
            <a:endParaRPr lang="en-AE" sz="1200" dirty="0">
              <a:latin typeface="Teko" panose="020B0604020202020204"/>
            </a:endParaRP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9B3D0D2C-3661-51EC-18CB-F3D194D0FC56}"/>
              </a:ext>
            </a:extLst>
          </p:cNvPr>
          <p:cNvCxnSpPr>
            <a:cxnSpLocks/>
            <a:stCxn id="28" idx="1"/>
          </p:cNvCxnSpPr>
          <p:nvPr/>
        </p:nvCxnSpPr>
        <p:spPr>
          <a:xfrm flipH="1">
            <a:off x="1571883" y="3179532"/>
            <a:ext cx="1350570" cy="1526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409F5529-D793-CBAB-65DB-BC03EEC72166}"/>
              </a:ext>
            </a:extLst>
          </p:cNvPr>
          <p:cNvSpPr txBox="1"/>
          <p:nvPr/>
        </p:nvSpPr>
        <p:spPr>
          <a:xfrm>
            <a:off x="2922453" y="2887144"/>
            <a:ext cx="1170777" cy="584775"/>
          </a:xfrm>
          <a:prstGeom prst="rect">
            <a:avLst/>
          </a:prstGeom>
          <a:noFill/>
          <a:ln w="19050">
            <a:solidFill>
              <a:schemeClr val="accent6"/>
            </a:solidFill>
          </a:ln>
        </p:spPr>
        <p:txBody>
          <a:bodyPr wrap="square">
            <a:spAutoFit/>
          </a:bodyPr>
          <a:lstStyle/>
          <a:p>
            <a:pPr>
              <a:buSzPct val="80000"/>
            </a:pPr>
            <a:r>
              <a:rPr lang="en-GB" sz="1600" dirty="0">
                <a:latin typeface="Teko" panose="020B0604020202020204"/>
              </a:rPr>
              <a:t>Qubit chip goes here.</a:t>
            </a:r>
            <a:endParaRPr lang="en-AE" sz="1600" dirty="0">
              <a:latin typeface="Teko" panose="020B0604020202020204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E758530-A6A5-590A-A0A0-4684A02AAB43}"/>
              </a:ext>
            </a:extLst>
          </p:cNvPr>
          <p:cNvSpPr txBox="1"/>
          <p:nvPr/>
        </p:nvSpPr>
        <p:spPr>
          <a:xfrm>
            <a:off x="8394596" y="4226512"/>
            <a:ext cx="353081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>
                <a:latin typeface="Teko" panose="020B0604020202020204"/>
              </a:rPr>
              <a:t>We are in Noisy Intermediate-Scale Quantum Era (NISQ).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dirty="0">
              <a:latin typeface="Teko" panose="020B0604020202020204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>
                <a:latin typeface="Teko" panose="020B0604020202020204"/>
              </a:rPr>
              <a:t>Decoherence sources producing errors are a barrier to fault-tolerant computing.</a:t>
            </a:r>
          </a:p>
          <a:p>
            <a:endParaRPr lang="en-GB" dirty="0">
              <a:latin typeface="Teko" panose="020B0604020202020204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AE" dirty="0">
                <a:latin typeface="Teko" panose="020B0604020202020204"/>
              </a:rPr>
              <a:t>On envisioning qubits as sensors for particle detection.</a:t>
            </a:r>
          </a:p>
        </p:txBody>
      </p:sp>
    </p:spTree>
    <p:extLst>
      <p:ext uri="{BB962C8B-B14F-4D97-AF65-F5344CB8AC3E}">
        <p14:creationId xmlns:p14="http://schemas.microsoft.com/office/powerpoint/2010/main" val="769632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0" grpId="0"/>
      <p:bldP spid="17" grpId="0" animBg="1"/>
      <p:bldP spid="19" grpId="0" animBg="1"/>
      <p:bldP spid="22" grpId="0" animBg="1"/>
      <p:bldP spid="6" grpId="0"/>
      <p:bldP spid="28" grpId="0" animBg="1"/>
      <p:bldP spid="3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DE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2F29D4-ECE9-DAC5-3950-A52B322862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201" y="718612"/>
            <a:ext cx="10992256" cy="657464"/>
          </a:xfrm>
        </p:spPr>
        <p:txBody>
          <a:bodyPr>
            <a:normAutofit/>
          </a:bodyPr>
          <a:lstStyle/>
          <a:p>
            <a:pPr algn="ctr"/>
            <a:r>
              <a:rPr lang="en-GB" sz="3600" b="1" dirty="0">
                <a:solidFill>
                  <a:schemeClr val="accent3"/>
                </a:solidFill>
                <a:latin typeface="Teko" panose="020B0604020202020204"/>
              </a:rPr>
              <a:t>Impact of Ionizing Radiation</a:t>
            </a:r>
            <a:endParaRPr lang="en-AE" b="1" dirty="0">
              <a:solidFill>
                <a:schemeClr val="accent3"/>
              </a:solidFill>
              <a:latin typeface="Teko" panose="020B0604020202020204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0C28B94-A56D-2653-08FA-71FE3E91E6B7}"/>
              </a:ext>
            </a:extLst>
          </p:cNvPr>
          <p:cNvGrpSpPr/>
          <p:nvPr/>
        </p:nvGrpSpPr>
        <p:grpSpPr>
          <a:xfrm>
            <a:off x="3990949" y="4518449"/>
            <a:ext cx="7994221" cy="2128422"/>
            <a:chOff x="3990949" y="4518449"/>
            <a:chExt cx="7994221" cy="2128422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CE9D9931-A299-C666-3E30-941C12CB501B}"/>
                </a:ext>
              </a:extLst>
            </p:cNvPr>
            <p:cNvCxnSpPr>
              <a:cxnSpLocks/>
            </p:cNvCxnSpPr>
            <p:nvPr/>
          </p:nvCxnSpPr>
          <p:spPr>
            <a:xfrm>
              <a:off x="3990949" y="4518449"/>
              <a:ext cx="0" cy="2128422"/>
            </a:xfrm>
            <a:prstGeom prst="line">
              <a:avLst/>
            </a:prstGeom>
            <a:ln w="38100">
              <a:solidFill>
                <a:schemeClr val="tx1">
                  <a:alpha val="6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B15EF1E2-B478-5435-4C74-DAE48EE4B0F5}"/>
                </a:ext>
              </a:extLst>
            </p:cNvPr>
            <p:cNvCxnSpPr>
              <a:cxnSpLocks/>
            </p:cNvCxnSpPr>
            <p:nvPr/>
          </p:nvCxnSpPr>
          <p:spPr>
            <a:xfrm>
              <a:off x="3990949" y="4519823"/>
              <a:ext cx="7909221" cy="0"/>
            </a:xfrm>
            <a:prstGeom prst="line">
              <a:avLst/>
            </a:prstGeom>
            <a:ln w="38100">
              <a:solidFill>
                <a:schemeClr val="tx1">
                  <a:alpha val="6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3DDE05DE-8507-9677-8A3A-4D92FA2868BF}"/>
                </a:ext>
              </a:extLst>
            </p:cNvPr>
            <p:cNvSpPr txBox="1"/>
            <p:nvPr/>
          </p:nvSpPr>
          <p:spPr>
            <a:xfrm>
              <a:off x="4069295" y="4563861"/>
              <a:ext cx="107112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b="1">
                  <a:solidFill>
                    <a:schemeClr val="accent1"/>
                  </a:solidFill>
                  <a:latin typeface="Teko" panose="020B0604020202020204" charset="0"/>
                  <a:cs typeface="Teko" panose="020B0604020202020204" charset="0"/>
                </a:rPr>
                <a:t>Our Aim</a:t>
              </a:r>
              <a:endParaRPr lang="en-AE" sz="2000" b="1">
                <a:solidFill>
                  <a:schemeClr val="accent1"/>
                </a:solidFill>
                <a:latin typeface="Teko" panose="020B0604020202020204" charset="0"/>
                <a:cs typeface="Teko" panose="020B0604020202020204" charset="0"/>
              </a:endParaRPr>
            </a:p>
          </p:txBody>
        </p: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79D3F1B0-F920-F7CF-7BC5-B47EED66CCFC}"/>
                </a:ext>
              </a:extLst>
            </p:cNvPr>
            <p:cNvCxnSpPr>
              <a:cxnSpLocks/>
            </p:cNvCxnSpPr>
            <p:nvPr/>
          </p:nvCxnSpPr>
          <p:spPr>
            <a:xfrm>
              <a:off x="4178901" y="4994153"/>
              <a:ext cx="3479474" cy="0"/>
            </a:xfrm>
            <a:prstGeom prst="line">
              <a:avLst/>
            </a:prstGeom>
            <a:ln w="38100">
              <a:solidFill>
                <a:schemeClr val="accent1">
                  <a:alpha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2F9B3CB2-256C-1B65-A633-19876196F890}"/>
                </a:ext>
              </a:extLst>
            </p:cNvPr>
            <p:cNvSpPr txBox="1"/>
            <p:nvPr/>
          </p:nvSpPr>
          <p:spPr>
            <a:xfrm>
              <a:off x="4178901" y="5111705"/>
              <a:ext cx="7806269" cy="147732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85750" indent="-285750">
                <a:buSzPct val="80000"/>
                <a:buFont typeface="Wingdings" panose="05000000000000000000" pitchFamily="2" charset="2"/>
                <a:buChar char="v"/>
              </a:pPr>
              <a:r>
                <a:rPr lang="en-US" dirty="0">
                  <a:latin typeface="Teko" panose="020B0604020202020204"/>
                </a:rPr>
                <a:t>Investigate and quantify the extent of radiation induced correlated errors on qubits placed on the same and different chip (surface and underground).</a:t>
              </a:r>
            </a:p>
            <a:p>
              <a:pPr marL="285750" indent="-285750">
                <a:buSzPct val="80000"/>
                <a:buFont typeface="Wingdings" panose="05000000000000000000" pitchFamily="2" charset="2"/>
                <a:buChar char="v"/>
              </a:pPr>
              <a:endParaRPr lang="en-US" dirty="0">
                <a:latin typeface="Teko" panose="020B0604020202020204"/>
              </a:endParaRPr>
            </a:p>
            <a:p>
              <a:pPr marL="285750" indent="-285750">
                <a:buSzPct val="80000"/>
                <a:buFont typeface="Wingdings" panose="05000000000000000000" pitchFamily="2" charset="2"/>
                <a:buChar char="v"/>
              </a:pPr>
              <a:r>
                <a:rPr lang="en-US" dirty="0">
                  <a:latin typeface="Teko" panose="020B0604020202020204"/>
                </a:rPr>
                <a:t>Devise strategies to mitigate the effect of radiation.</a:t>
              </a:r>
            </a:p>
            <a:p>
              <a:pPr marL="285750" indent="-285750">
                <a:buSzPct val="80000"/>
                <a:buFont typeface="Wingdings" panose="05000000000000000000" pitchFamily="2" charset="2"/>
                <a:buChar char="v"/>
              </a:pPr>
              <a:endParaRPr lang="en-US" dirty="0">
                <a:latin typeface="Teko" panose="020B0604020202020204"/>
              </a:endParaRPr>
            </a:p>
          </p:txBody>
        </p:sp>
      </p:grpSp>
      <p:sp>
        <p:nvSpPr>
          <p:cNvPr id="11" name="Rectangle: Top Corners Snipped 10">
            <a:extLst>
              <a:ext uri="{FF2B5EF4-FFF2-40B4-BE49-F238E27FC236}">
                <a16:creationId xmlns:a16="http://schemas.microsoft.com/office/drawing/2014/main" id="{E914CBB7-5053-19C1-9F96-01CAD6EC9E56}"/>
              </a:ext>
            </a:extLst>
          </p:cNvPr>
          <p:cNvSpPr/>
          <p:nvPr/>
        </p:nvSpPr>
        <p:spPr>
          <a:xfrm>
            <a:off x="4106237" y="27848"/>
            <a:ext cx="4049486" cy="658709"/>
          </a:xfrm>
          <a:prstGeom prst="snip2SameRect">
            <a:avLst/>
          </a:prstGeom>
          <a:solidFill>
            <a:schemeClr val="bg1">
              <a:lumMod val="65000"/>
              <a:alpha val="2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50800" dist="50800" dir="5400000" sx="1000" sy="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 dirty="0">
                <a:solidFill>
                  <a:schemeClr val="accent1">
                    <a:lumMod val="50000"/>
                    <a:alpha val="25000"/>
                  </a:schemeClr>
                </a:solidFill>
                <a:latin typeface="Teko" panose="020B0604020202020204"/>
              </a:rPr>
              <a:t>Task 2</a:t>
            </a:r>
            <a:endParaRPr lang="en-AE" dirty="0">
              <a:solidFill>
                <a:schemeClr val="lt1">
                  <a:alpha val="25000"/>
                </a:schemeClr>
              </a:solidFill>
            </a:endParaRPr>
          </a:p>
        </p:txBody>
      </p:sp>
      <p:sp>
        <p:nvSpPr>
          <p:cNvPr id="13" name="Rectangle: Top Corners Snipped 12">
            <a:extLst>
              <a:ext uri="{FF2B5EF4-FFF2-40B4-BE49-F238E27FC236}">
                <a16:creationId xmlns:a16="http://schemas.microsoft.com/office/drawing/2014/main" id="{52583870-94F8-551F-D47F-22C6DD9D39B2}"/>
              </a:ext>
            </a:extLst>
          </p:cNvPr>
          <p:cNvSpPr/>
          <p:nvPr/>
        </p:nvSpPr>
        <p:spPr>
          <a:xfrm>
            <a:off x="18652" y="20270"/>
            <a:ext cx="4049486" cy="658709"/>
          </a:xfrm>
          <a:prstGeom prst="snip2SameRect">
            <a:avLst/>
          </a:prstGeom>
          <a:solidFill>
            <a:schemeClr val="bg1">
              <a:lumMod val="65000"/>
            </a:schemeClr>
          </a:solidFill>
          <a:ln w="28575">
            <a:solidFill>
              <a:srgbClr val="FFC000"/>
            </a:solidFill>
          </a:ln>
          <a:effectLst>
            <a:outerShdw blurRad="50800" dist="508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 dirty="0">
                <a:solidFill>
                  <a:schemeClr val="accent1">
                    <a:lumMod val="50000"/>
                  </a:schemeClr>
                </a:solidFill>
                <a:latin typeface="Teko" panose="020B0604020202020204"/>
              </a:rPr>
              <a:t>Task 1</a:t>
            </a:r>
            <a:endParaRPr lang="en-AE" sz="4400" b="1" dirty="0">
              <a:solidFill>
                <a:schemeClr val="tx1"/>
              </a:solidFill>
              <a:latin typeface="Teko" panose="020B0604020202020204"/>
            </a:endParaRPr>
          </a:p>
        </p:txBody>
      </p:sp>
      <p:sp>
        <p:nvSpPr>
          <p:cNvPr id="16" name="Rectangle: Top Corners Snipped 15">
            <a:extLst>
              <a:ext uri="{FF2B5EF4-FFF2-40B4-BE49-F238E27FC236}">
                <a16:creationId xmlns:a16="http://schemas.microsoft.com/office/drawing/2014/main" id="{CD8C38A8-045D-5EEB-2539-C4BF09571BD8}"/>
              </a:ext>
            </a:extLst>
          </p:cNvPr>
          <p:cNvSpPr/>
          <p:nvPr/>
        </p:nvSpPr>
        <p:spPr>
          <a:xfrm>
            <a:off x="8186063" y="15773"/>
            <a:ext cx="3957973" cy="658709"/>
          </a:xfrm>
          <a:prstGeom prst="snip2SameRect">
            <a:avLst/>
          </a:prstGeom>
          <a:solidFill>
            <a:schemeClr val="bg1">
              <a:lumMod val="65000"/>
              <a:alpha val="2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>
                <a:solidFill>
                  <a:schemeClr val="accent1">
                    <a:lumMod val="50000"/>
                    <a:alpha val="25000"/>
                  </a:schemeClr>
                </a:solidFill>
                <a:latin typeface="Teko" panose="020B0604020202020204"/>
              </a:rPr>
              <a:t>Task 3</a:t>
            </a:r>
            <a:endParaRPr lang="en-AE" sz="4400" b="1">
              <a:solidFill>
                <a:schemeClr val="tx1">
                  <a:alpha val="25000"/>
                </a:schemeClr>
              </a:solidFill>
              <a:latin typeface="Teko" panose="020B0604020202020204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A2F6859-F2CD-BD75-CBAC-B4FD828C5B91}"/>
              </a:ext>
            </a:extLst>
          </p:cNvPr>
          <p:cNvGrpSpPr/>
          <p:nvPr/>
        </p:nvGrpSpPr>
        <p:grpSpPr>
          <a:xfrm>
            <a:off x="3850961" y="1376076"/>
            <a:ext cx="5360165" cy="2929847"/>
            <a:chOff x="6282204" y="1376076"/>
            <a:chExt cx="5752292" cy="319506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29F3AA72-C55F-98FB-B1D6-3B9238B9ABB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b="25582"/>
            <a:stretch/>
          </p:blipFill>
          <p:spPr>
            <a:xfrm>
              <a:off x="6282204" y="1376076"/>
              <a:ext cx="5752292" cy="2375735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4E901D1B-508F-F051-8DBD-488200FDED9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75632"/>
            <a:stretch/>
          </p:blipFill>
          <p:spPr>
            <a:xfrm>
              <a:off x="6282204" y="3793198"/>
              <a:ext cx="5752292" cy="777938"/>
            </a:xfrm>
            <a:prstGeom prst="rect">
              <a:avLst/>
            </a:prstGeom>
          </p:spPr>
        </p:pic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F3B11190-396D-5D67-28B6-0B05998150E4}"/>
              </a:ext>
            </a:extLst>
          </p:cNvPr>
          <p:cNvSpPr txBox="1"/>
          <p:nvPr/>
        </p:nvSpPr>
        <p:spPr>
          <a:xfrm>
            <a:off x="9211126" y="1345498"/>
            <a:ext cx="2932910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SzPct val="80000"/>
              <a:buFont typeface="Wingdings" panose="05000000000000000000" pitchFamily="2" charset="2"/>
              <a:buChar char="v"/>
            </a:pPr>
            <a:endParaRPr lang="en-US" sz="1800" dirty="0">
              <a:latin typeface="Teko" panose="020B0604020202020204"/>
            </a:endParaRPr>
          </a:p>
          <a:p>
            <a:pPr marL="285750" indent="-285750">
              <a:buSzPct val="80000"/>
              <a:buFont typeface="Wingdings" panose="05000000000000000000" pitchFamily="2" charset="2"/>
              <a:buChar char="v"/>
            </a:pPr>
            <a:r>
              <a:rPr lang="en-US" dirty="0">
                <a:latin typeface="Teko" panose="020B0604020202020204"/>
              </a:rPr>
              <a:t>Quasiparticles are sources of decoherence.</a:t>
            </a:r>
          </a:p>
          <a:p>
            <a:pPr marL="285750" indent="-285750">
              <a:buSzPct val="80000"/>
              <a:buFont typeface="Wingdings" panose="05000000000000000000" pitchFamily="2" charset="2"/>
              <a:buChar char="v"/>
            </a:pPr>
            <a:endParaRPr lang="en-US" dirty="0">
              <a:latin typeface="Teko" panose="020B0604020202020204"/>
            </a:endParaRPr>
          </a:p>
          <a:p>
            <a:pPr marL="285750" indent="-285750">
              <a:buSzPct val="80000"/>
              <a:buFont typeface="Wingdings" panose="05000000000000000000" pitchFamily="2" charset="2"/>
              <a:buChar char="v"/>
            </a:pPr>
            <a:r>
              <a:rPr lang="en-US" sz="1800" dirty="0">
                <a:latin typeface="Teko" panose="020B0604020202020204"/>
              </a:rPr>
              <a:t>Ionizing radiation produces quasiparticles.</a:t>
            </a:r>
          </a:p>
          <a:p>
            <a:pPr marL="285750" indent="-285750">
              <a:buSzPct val="80000"/>
              <a:buFont typeface="Wingdings" panose="05000000000000000000" pitchFamily="2" charset="2"/>
              <a:buChar char="v"/>
            </a:pPr>
            <a:endParaRPr lang="en-US" dirty="0">
              <a:latin typeface="Teko" panose="020B0604020202020204"/>
            </a:endParaRPr>
          </a:p>
          <a:p>
            <a:pPr marL="285750" indent="-285750">
              <a:buSzPct val="80000"/>
              <a:buFont typeface="Wingdings" panose="05000000000000000000" pitchFamily="2" charset="2"/>
              <a:buChar char="v"/>
            </a:pPr>
            <a:r>
              <a:rPr lang="en-US" sz="1800" dirty="0">
                <a:latin typeface="Teko" panose="020B0604020202020204"/>
              </a:rPr>
              <a:t>Existing error correction schemes assume uncorrelated errors.</a:t>
            </a:r>
          </a:p>
          <a:p>
            <a:pPr marL="285750" indent="-285750">
              <a:buSzPct val="80000"/>
              <a:buFont typeface="Wingdings" panose="05000000000000000000" pitchFamily="2" charset="2"/>
              <a:buChar char="v"/>
            </a:pPr>
            <a:endParaRPr lang="en-US" dirty="0">
              <a:latin typeface="Teko" panose="020B0604020202020204"/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3088A685-7CA6-597C-2A9F-B6FB128D4043}"/>
              </a:ext>
            </a:extLst>
          </p:cNvPr>
          <p:cNvGrpSpPr/>
          <p:nvPr/>
        </p:nvGrpSpPr>
        <p:grpSpPr>
          <a:xfrm>
            <a:off x="125232" y="1376076"/>
            <a:ext cx="3677765" cy="5272996"/>
            <a:chOff x="125233" y="1373875"/>
            <a:chExt cx="3677765" cy="5272996"/>
          </a:xfrm>
        </p:grpSpPr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00642F54-4D9F-07D0-04C0-EE015395264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0" t="2834" r="-360" b="1583"/>
            <a:stretch/>
          </p:blipFill>
          <p:spPr bwMode="auto">
            <a:xfrm>
              <a:off x="125233" y="1373875"/>
              <a:ext cx="3677764" cy="52729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0DE4CFE0-21E1-DFEE-9597-660337A2B17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624" t="20441" r="624" b="17092"/>
            <a:stretch/>
          </p:blipFill>
          <p:spPr>
            <a:xfrm>
              <a:off x="125233" y="4240954"/>
              <a:ext cx="3677765" cy="202299"/>
            </a:xfrm>
            <a:prstGeom prst="rect">
              <a:avLst/>
            </a:prstGeom>
          </p:spPr>
        </p:pic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97D3BAEC-F72F-DD67-E0B3-6D49CD0DFEC0}"/>
              </a:ext>
            </a:extLst>
          </p:cNvPr>
          <p:cNvSpPr txBox="1"/>
          <p:nvPr/>
        </p:nvSpPr>
        <p:spPr>
          <a:xfrm>
            <a:off x="7323176" y="4256872"/>
            <a:ext cx="213165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dirty="0">
                <a:latin typeface="Teko" panose="020B0604020202020204" charset="0"/>
                <a:cs typeface="Teko" panose="020B0604020202020204" charset="0"/>
              </a:rPr>
              <a:t>Nature. 2020;586(7827):E8</a:t>
            </a:r>
            <a:endParaRPr lang="en-AE" sz="1200" dirty="0">
              <a:latin typeface="Teko" panose="020B0604020202020204" charset="0"/>
              <a:cs typeface="Teko" panose="020B060402020202020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EFAE5BC-A453-4ABC-53BE-BC97B33D698B}"/>
              </a:ext>
            </a:extLst>
          </p:cNvPr>
          <p:cNvSpPr txBox="1"/>
          <p:nvPr/>
        </p:nvSpPr>
        <p:spPr>
          <a:xfrm>
            <a:off x="18652" y="1110062"/>
            <a:ext cx="611232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E" sz="1200" dirty="0">
                <a:latin typeface="Teko" panose="020B0604020202020204"/>
              </a:rPr>
              <a:t>Nature Physics 18, 107–111 (2022)</a:t>
            </a:r>
          </a:p>
        </p:txBody>
      </p:sp>
    </p:spTree>
    <p:extLst>
      <p:ext uri="{BB962C8B-B14F-4D97-AF65-F5344CB8AC3E}">
        <p14:creationId xmlns:p14="http://schemas.microsoft.com/office/powerpoint/2010/main" val="2318364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DE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2F29D4-ECE9-DAC5-3950-A52B322862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201" y="718612"/>
            <a:ext cx="10992256" cy="657464"/>
          </a:xfrm>
        </p:spPr>
        <p:txBody>
          <a:bodyPr>
            <a:normAutofit/>
          </a:bodyPr>
          <a:lstStyle/>
          <a:p>
            <a:pPr algn="ctr"/>
            <a:r>
              <a:rPr lang="en-GB" sz="3600" b="1" dirty="0">
                <a:solidFill>
                  <a:schemeClr val="accent3"/>
                </a:solidFill>
                <a:latin typeface="Teko" panose="020B0604020202020204"/>
              </a:rPr>
              <a:t>Qubit Fabrication – Material Noise Mitigation</a:t>
            </a:r>
            <a:endParaRPr lang="en-AE" b="1" dirty="0">
              <a:solidFill>
                <a:schemeClr val="accent3"/>
              </a:solidFill>
              <a:latin typeface="Teko" panose="020B0604020202020204"/>
            </a:endParaRPr>
          </a:p>
        </p:txBody>
      </p:sp>
      <p:pic>
        <p:nvPicPr>
          <p:cNvPr id="3076" name="Picture 4" descr="Superconducting c-QED Device Fabrication – Lan-Hsuan Lee">
            <a:extLst>
              <a:ext uri="{FF2B5EF4-FFF2-40B4-BE49-F238E27FC236}">
                <a16:creationId xmlns:a16="http://schemas.microsoft.com/office/drawing/2014/main" id="{492FE6B5-1221-1E59-6885-77DF0EE392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72" y="1341185"/>
            <a:ext cx="2752031" cy="2046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2106.11352] An Introduction to the Transmon Qubit for Electromagnetic  Engineers">
            <a:extLst>
              <a:ext uri="{FF2B5EF4-FFF2-40B4-BE49-F238E27FC236}">
                <a16:creationId xmlns:a16="http://schemas.microsoft.com/office/drawing/2014/main" id="{7A1396D3-BA21-7DB0-410C-48F775415C2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07" t="799" r="561" b="39609"/>
          <a:stretch/>
        </p:blipFill>
        <p:spPr bwMode="auto">
          <a:xfrm>
            <a:off x="2956833" y="1341184"/>
            <a:ext cx="1819448" cy="2046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769BA3D-C629-0650-E11C-DC80DCA0DB96}"/>
              </a:ext>
            </a:extLst>
          </p:cNvPr>
          <p:cNvSpPr txBox="1"/>
          <p:nvPr/>
        </p:nvSpPr>
        <p:spPr>
          <a:xfrm>
            <a:off x="8566078" y="2108160"/>
            <a:ext cx="26897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Teko" panose="020B0604020202020204"/>
              </a:rPr>
              <a:t>Imperfect processes.</a:t>
            </a:r>
          </a:p>
          <a:p>
            <a:r>
              <a:rPr lang="en-GB" dirty="0">
                <a:latin typeface="Teko" panose="020B0604020202020204"/>
              </a:rPr>
              <a:t>              </a:t>
            </a:r>
            <a:r>
              <a:rPr lang="en-GB" dirty="0">
                <a:latin typeface="Teko" panose="020B0604020202020204"/>
                <a:cs typeface="Lao UI" panose="020B0502040204020203" pitchFamily="34" charset="0"/>
              </a:rPr>
              <a:t>→ C</a:t>
            </a:r>
            <a:r>
              <a:rPr lang="en-GB" dirty="0">
                <a:latin typeface="Teko" panose="020B0604020202020204"/>
              </a:rPr>
              <a:t>reate </a:t>
            </a:r>
            <a:r>
              <a:rPr lang="en-GB" b="1" dirty="0">
                <a:latin typeface="Teko" panose="020B0604020202020204"/>
              </a:rPr>
              <a:t>defects</a:t>
            </a:r>
            <a:r>
              <a:rPr lang="en-GB" dirty="0">
                <a:latin typeface="Teko" panose="020B0604020202020204"/>
              </a:rPr>
              <a:t>.</a:t>
            </a:r>
            <a:endParaRPr lang="en-AE" dirty="0">
              <a:latin typeface="Teko" panose="020B0604020202020204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7DFF2D98-87F5-1D70-54FD-A3984B892363}"/>
              </a:ext>
            </a:extLst>
          </p:cNvPr>
          <p:cNvGrpSpPr/>
          <p:nvPr/>
        </p:nvGrpSpPr>
        <p:grpSpPr>
          <a:xfrm>
            <a:off x="6064793" y="3388004"/>
            <a:ext cx="5861318" cy="3372021"/>
            <a:chOff x="6064793" y="3388004"/>
            <a:chExt cx="5861318" cy="3372021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CE9D9931-A299-C666-3E30-941C12CB501B}"/>
                </a:ext>
              </a:extLst>
            </p:cNvPr>
            <p:cNvCxnSpPr>
              <a:cxnSpLocks/>
            </p:cNvCxnSpPr>
            <p:nvPr/>
          </p:nvCxnSpPr>
          <p:spPr>
            <a:xfrm>
              <a:off x="6064793" y="3388004"/>
              <a:ext cx="0" cy="3372021"/>
            </a:xfrm>
            <a:prstGeom prst="line">
              <a:avLst/>
            </a:prstGeom>
            <a:ln w="38100">
              <a:solidFill>
                <a:schemeClr val="tx1">
                  <a:alpha val="6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B15EF1E2-B478-5435-4C74-DAE48EE4B0F5}"/>
                </a:ext>
              </a:extLst>
            </p:cNvPr>
            <p:cNvCxnSpPr>
              <a:cxnSpLocks/>
            </p:cNvCxnSpPr>
            <p:nvPr/>
          </p:nvCxnSpPr>
          <p:spPr>
            <a:xfrm>
              <a:off x="6064793" y="3388004"/>
              <a:ext cx="5861318" cy="4"/>
            </a:xfrm>
            <a:prstGeom prst="line">
              <a:avLst/>
            </a:prstGeom>
            <a:ln w="38100">
              <a:solidFill>
                <a:schemeClr val="tx1">
                  <a:alpha val="6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3DDE05DE-8507-9677-8A3A-4D92FA2868BF}"/>
                </a:ext>
              </a:extLst>
            </p:cNvPr>
            <p:cNvSpPr txBox="1"/>
            <p:nvPr/>
          </p:nvSpPr>
          <p:spPr>
            <a:xfrm>
              <a:off x="6151018" y="3513695"/>
              <a:ext cx="107112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b="1" dirty="0">
                  <a:solidFill>
                    <a:schemeClr val="accent1"/>
                  </a:solidFill>
                  <a:latin typeface="Teko" panose="020B0604020202020204" charset="0"/>
                  <a:cs typeface="Teko" panose="020B0604020202020204" charset="0"/>
                </a:rPr>
                <a:t>Our Aim</a:t>
              </a:r>
              <a:endParaRPr lang="en-AE" sz="2000" b="1" dirty="0">
                <a:solidFill>
                  <a:schemeClr val="accent1"/>
                </a:solidFill>
                <a:latin typeface="Teko" panose="020B0604020202020204" charset="0"/>
                <a:cs typeface="Teko" panose="020B0604020202020204" charset="0"/>
              </a:endParaRPr>
            </a:p>
          </p:txBody>
        </p: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79D3F1B0-F920-F7CF-7BC5-B47EED66CCFC}"/>
                </a:ext>
              </a:extLst>
            </p:cNvPr>
            <p:cNvCxnSpPr>
              <a:cxnSpLocks/>
            </p:cNvCxnSpPr>
            <p:nvPr/>
          </p:nvCxnSpPr>
          <p:spPr>
            <a:xfrm>
              <a:off x="6260625" y="4009057"/>
              <a:ext cx="3479474" cy="0"/>
            </a:xfrm>
            <a:prstGeom prst="line">
              <a:avLst/>
            </a:prstGeom>
            <a:ln w="38100">
              <a:solidFill>
                <a:schemeClr val="accent1">
                  <a:alpha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2F9B3CB2-256C-1B65-A633-19876196F890}"/>
                </a:ext>
              </a:extLst>
            </p:cNvPr>
            <p:cNvSpPr txBox="1"/>
            <p:nvPr/>
          </p:nvSpPr>
          <p:spPr>
            <a:xfrm>
              <a:off x="6151018" y="4218971"/>
              <a:ext cx="5736704" cy="230832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85750" indent="-285750">
                <a:buSzPct val="80000"/>
                <a:buFont typeface="Wingdings" panose="05000000000000000000" pitchFamily="2" charset="2"/>
                <a:buChar char="v"/>
              </a:pPr>
              <a:r>
                <a:rPr lang="en-US" dirty="0">
                  <a:latin typeface="Teko" panose="020B0604020202020204"/>
                </a:rPr>
                <a:t>Test alternative superconducting materials</a:t>
              </a:r>
            </a:p>
            <a:p>
              <a:pPr marL="285750" indent="-285750">
                <a:buSzPct val="80000"/>
                <a:buFont typeface="Wingdings" panose="05000000000000000000" pitchFamily="2" charset="2"/>
                <a:buChar char="v"/>
              </a:pPr>
              <a:endParaRPr lang="en-US" dirty="0">
                <a:latin typeface="Teko" panose="020B0604020202020204"/>
              </a:endParaRPr>
            </a:p>
            <a:p>
              <a:pPr marL="285750" indent="-285750">
                <a:buSzPct val="80000"/>
                <a:buFont typeface="Wingdings" panose="05000000000000000000" pitchFamily="2" charset="2"/>
                <a:buChar char="v"/>
              </a:pPr>
              <a:r>
                <a:rPr lang="en-US" dirty="0">
                  <a:latin typeface="Teko" panose="020B0604020202020204"/>
                </a:rPr>
                <a:t>Use advanced fabrication techniques</a:t>
              </a:r>
            </a:p>
            <a:p>
              <a:pPr marL="742950" lvl="1" indent="-285750">
                <a:buSzPct val="80000"/>
                <a:buFont typeface="Arial" panose="020B0604020202020204" pitchFamily="34" charset="0"/>
                <a:buChar char="•"/>
              </a:pPr>
              <a:r>
                <a:rPr lang="en-US" dirty="0">
                  <a:latin typeface="Teko" panose="020B0604020202020204"/>
                </a:rPr>
                <a:t>UHV Deposition System @ </a:t>
              </a:r>
              <a:r>
                <a:rPr lang="en-US" dirty="0" err="1">
                  <a:latin typeface="Teko" panose="020B0604020202020204"/>
                </a:rPr>
                <a:t>UWaterloo</a:t>
              </a:r>
              <a:endParaRPr lang="en-US" dirty="0">
                <a:latin typeface="Teko" panose="020B0604020202020204"/>
              </a:endParaRPr>
            </a:p>
            <a:p>
              <a:pPr marL="285750" indent="-285750">
                <a:buSzPct val="80000"/>
                <a:buFont typeface="Wingdings" panose="05000000000000000000" pitchFamily="2" charset="2"/>
                <a:buChar char="v"/>
              </a:pPr>
              <a:endParaRPr lang="en-US" dirty="0">
                <a:latin typeface="Teko" panose="020B0604020202020204"/>
              </a:endParaRPr>
            </a:p>
            <a:p>
              <a:pPr marL="285750" indent="-285750">
                <a:buSzPct val="80000"/>
                <a:buFont typeface="Wingdings" panose="05000000000000000000" pitchFamily="2" charset="2"/>
                <a:buChar char="v"/>
              </a:pPr>
              <a:r>
                <a:rPr lang="en-US" dirty="0">
                  <a:latin typeface="Teko" panose="020B0604020202020204"/>
                </a:rPr>
                <a:t>Use advanced characterization tools</a:t>
              </a:r>
            </a:p>
            <a:p>
              <a:pPr marL="742950" lvl="1" indent="-285750">
                <a:buSzPct val="80000"/>
                <a:buFont typeface="Arial" panose="020B0604020202020204" pitchFamily="34" charset="0"/>
                <a:buChar char="•"/>
              </a:pPr>
              <a:r>
                <a:rPr lang="en-US" dirty="0">
                  <a:latin typeface="Teko" panose="020B0604020202020204"/>
                </a:rPr>
                <a:t>X-Ray Crystallography @ </a:t>
              </a:r>
              <a:r>
                <a:rPr lang="en-US" dirty="0" err="1">
                  <a:latin typeface="Teko" panose="020B0604020202020204"/>
                </a:rPr>
                <a:t>UWaterloo</a:t>
              </a:r>
              <a:endParaRPr lang="en-US" dirty="0">
                <a:latin typeface="Teko" panose="020B0604020202020204"/>
              </a:endParaRPr>
            </a:p>
            <a:p>
              <a:pPr marL="742950" lvl="1" indent="-285750">
                <a:buSzPct val="80000"/>
                <a:buFont typeface="Arial" panose="020B0604020202020204" pitchFamily="34" charset="0"/>
                <a:buChar char="•"/>
              </a:pPr>
              <a:r>
                <a:rPr lang="en-GB" dirty="0">
                  <a:latin typeface="Teko" panose="020B0604020202020204"/>
                </a:rPr>
                <a:t>Transmission Electron Microscopy </a:t>
              </a:r>
              <a:r>
                <a:rPr lang="en-US" dirty="0">
                  <a:latin typeface="Teko" panose="020B0604020202020204"/>
                </a:rPr>
                <a:t>@ </a:t>
              </a:r>
              <a:r>
                <a:rPr lang="en-US" dirty="0" err="1">
                  <a:latin typeface="Teko" panose="020B0604020202020204"/>
                </a:rPr>
                <a:t>UWaterloo</a:t>
              </a:r>
              <a:endParaRPr lang="en-US" dirty="0">
                <a:latin typeface="Teko" panose="020B0604020202020204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4565258C-895E-BD55-BE0C-D988F9346229}"/>
              </a:ext>
            </a:extLst>
          </p:cNvPr>
          <p:cNvSpPr txBox="1"/>
          <p:nvPr/>
        </p:nvSpPr>
        <p:spPr>
          <a:xfrm>
            <a:off x="4828248" y="1465245"/>
            <a:ext cx="364553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E" dirty="0">
                <a:latin typeface="Teko" panose="020B0604020202020204"/>
              </a:rPr>
              <a:t>Fabrication involves several steps.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AE" dirty="0">
                <a:latin typeface="Teko" panose="020B0604020202020204"/>
              </a:rPr>
              <a:t>Diffusion-limited oxidation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AE" dirty="0">
                <a:latin typeface="Teko" panose="020B0604020202020204"/>
              </a:rPr>
              <a:t>Ion etching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AE" dirty="0">
                <a:latin typeface="Teko" panose="020B0604020202020204"/>
              </a:rPr>
              <a:t>Vapour deposition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AE" dirty="0">
                <a:latin typeface="Teko" panose="020B0604020202020204"/>
              </a:rPr>
              <a:t>Electron beam lithography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AE" dirty="0">
                <a:latin typeface="Teko" panose="020B0604020202020204"/>
              </a:rPr>
              <a:t>…</a:t>
            </a:r>
          </a:p>
        </p:txBody>
      </p:sp>
      <p:sp>
        <p:nvSpPr>
          <p:cNvPr id="27" name="Right Brace 26">
            <a:extLst>
              <a:ext uri="{FF2B5EF4-FFF2-40B4-BE49-F238E27FC236}">
                <a16:creationId xmlns:a16="http://schemas.microsoft.com/office/drawing/2014/main" id="{6EFBE95F-DA8D-9692-328C-9382148CA5F1}"/>
              </a:ext>
            </a:extLst>
          </p:cNvPr>
          <p:cNvSpPr/>
          <p:nvPr/>
        </p:nvSpPr>
        <p:spPr>
          <a:xfrm>
            <a:off x="8361575" y="1465246"/>
            <a:ext cx="252268" cy="1618952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E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CDD9F1E-7612-C0DF-830D-0770F500BAA8}"/>
              </a:ext>
            </a:extLst>
          </p:cNvPr>
          <p:cNvGrpSpPr/>
          <p:nvPr/>
        </p:nvGrpSpPr>
        <p:grpSpPr>
          <a:xfrm>
            <a:off x="72024" y="3553170"/>
            <a:ext cx="6120526" cy="3024626"/>
            <a:chOff x="72024" y="3553170"/>
            <a:chExt cx="6120526" cy="3024626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65E5482-52E9-14A9-9504-6D1313BEFB59}"/>
                </a:ext>
              </a:extLst>
            </p:cNvPr>
            <p:cNvSpPr txBox="1"/>
            <p:nvPr/>
          </p:nvSpPr>
          <p:spPr>
            <a:xfrm>
              <a:off x="154960" y="3553170"/>
              <a:ext cx="350564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b="1" dirty="0">
                  <a:solidFill>
                    <a:schemeClr val="accent1"/>
                  </a:solidFill>
                  <a:latin typeface="Teko" panose="020B0604020202020204" charset="0"/>
                  <a:cs typeface="Teko" panose="020B0604020202020204" charset="0"/>
                </a:rPr>
                <a:t>Two-Level System (TLS) Defects</a:t>
              </a:r>
              <a:endParaRPr lang="en-AE" sz="2000" b="1" dirty="0">
                <a:solidFill>
                  <a:schemeClr val="accent1"/>
                </a:solidFill>
                <a:latin typeface="Teko" panose="020B0604020202020204" charset="0"/>
                <a:cs typeface="Teko" panose="020B060402020202020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E1F840B-5F11-E0CE-9C4C-75B48A2F65A0}"/>
                </a:ext>
              </a:extLst>
            </p:cNvPr>
            <p:cNvSpPr txBox="1"/>
            <p:nvPr/>
          </p:nvSpPr>
          <p:spPr>
            <a:xfrm>
              <a:off x="72024" y="4092618"/>
              <a:ext cx="3614009" cy="169277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85750" indent="-285750">
                <a:buSzPct val="80000"/>
                <a:buFont typeface="Wingdings" panose="05000000000000000000" pitchFamily="2" charset="2"/>
                <a:buChar char="v"/>
              </a:pPr>
              <a:r>
                <a:rPr lang="en-US" dirty="0">
                  <a:latin typeface="Teko" panose="020B0604020202020204"/>
                </a:rPr>
                <a:t>Generally thought of as atomic-scale material defects that support low-energy excitations</a:t>
              </a:r>
            </a:p>
            <a:p>
              <a:pPr marL="285750" indent="-285750">
                <a:buSzPct val="80000"/>
                <a:buFont typeface="Wingdings" panose="05000000000000000000" pitchFamily="2" charset="2"/>
                <a:buChar char="v"/>
              </a:pPr>
              <a:endParaRPr lang="en-US" sz="1400" dirty="0">
                <a:latin typeface="Teko" panose="020B0604020202020204"/>
              </a:endParaRPr>
            </a:p>
            <a:p>
              <a:pPr marL="285750" indent="-285750">
                <a:buSzPct val="80000"/>
                <a:buFont typeface="Wingdings" panose="05000000000000000000" pitchFamily="2" charset="2"/>
                <a:buChar char="v"/>
              </a:pPr>
              <a:r>
                <a:rPr lang="en-US" dirty="0">
                  <a:latin typeface="Teko" panose="020B0604020202020204"/>
                </a:rPr>
                <a:t>Impurities in qubit materials.</a:t>
              </a:r>
            </a:p>
            <a:p>
              <a:pPr marL="285750" indent="-285750">
                <a:buSzPct val="80000"/>
                <a:buFont typeface="Wingdings" panose="05000000000000000000" pitchFamily="2" charset="2"/>
                <a:buChar char="v"/>
              </a:pPr>
              <a:endParaRPr lang="en-US" dirty="0">
                <a:latin typeface="Teko" panose="020B0604020202020204"/>
              </a:endParaRP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E54BB076-348D-1551-8B20-80EBF665695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5305" t="19797" r="54329" b="17316"/>
            <a:stretch/>
          </p:blipFill>
          <p:spPr>
            <a:xfrm>
              <a:off x="4142154" y="3947588"/>
              <a:ext cx="1756918" cy="1152474"/>
            </a:xfrm>
            <a:prstGeom prst="rect">
              <a:avLst/>
            </a:prstGeom>
          </p:spPr>
        </p:pic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2DFB248D-83BE-D5D1-73E8-081BC17D815B}"/>
                </a:ext>
              </a:extLst>
            </p:cNvPr>
            <p:cNvCxnSpPr>
              <a:cxnSpLocks/>
            </p:cNvCxnSpPr>
            <p:nvPr/>
          </p:nvCxnSpPr>
          <p:spPr>
            <a:xfrm>
              <a:off x="206559" y="4014697"/>
              <a:ext cx="3479474" cy="0"/>
            </a:xfrm>
            <a:prstGeom prst="line">
              <a:avLst/>
            </a:prstGeom>
            <a:ln w="38100">
              <a:solidFill>
                <a:schemeClr val="accent1">
                  <a:alpha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E8A79871-FC9C-2BCF-FF94-F83D3D6D45EF}"/>
                </a:ext>
              </a:extLst>
            </p:cNvPr>
            <p:cNvSpPr txBox="1"/>
            <p:nvPr/>
          </p:nvSpPr>
          <p:spPr>
            <a:xfrm>
              <a:off x="98172" y="5654466"/>
              <a:ext cx="6094378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85750" indent="-285750">
                <a:buSzPct val="80000"/>
                <a:buFont typeface="Wingdings" panose="05000000000000000000" pitchFamily="2" charset="2"/>
                <a:buChar char="v"/>
              </a:pPr>
              <a:r>
                <a:rPr lang="en-US" dirty="0">
                  <a:latin typeface="Teko" panose="020B0604020202020204"/>
                </a:rPr>
                <a:t>Charged nature</a:t>
              </a:r>
            </a:p>
            <a:p>
              <a:pPr>
                <a:buSzPct val="80000"/>
              </a:pPr>
              <a:r>
                <a:rPr lang="en-US" dirty="0">
                  <a:latin typeface="Teko" panose="020B0604020202020204"/>
                  <a:cs typeface="Lao UI" panose="020B0502040204020203" pitchFamily="34" charset="0"/>
                </a:rPr>
                <a:t>          </a:t>
              </a:r>
              <a:r>
                <a:rPr lang="en-GB" dirty="0">
                  <a:latin typeface="Teko" panose="020B0604020202020204"/>
                  <a:cs typeface="Lao UI" panose="020B0502040204020203" pitchFamily="34" charset="0"/>
                </a:rPr>
                <a:t>→</a:t>
              </a:r>
              <a:r>
                <a:rPr lang="en-US" dirty="0">
                  <a:latin typeface="Teko" panose="020B0604020202020204"/>
                </a:rPr>
                <a:t> Dipole moment </a:t>
              </a:r>
            </a:p>
            <a:p>
              <a:pPr>
                <a:buSzPct val="80000"/>
              </a:pPr>
              <a:r>
                <a:rPr lang="en-US" dirty="0">
                  <a:latin typeface="Teko" panose="020B0604020202020204"/>
                  <a:cs typeface="Lao UI" panose="020B0502040204020203" pitchFamily="34" charset="0"/>
                </a:rPr>
                <a:t>                </a:t>
              </a:r>
              <a:r>
                <a:rPr lang="en-GB" dirty="0">
                  <a:latin typeface="Teko" panose="020B0604020202020204"/>
                  <a:cs typeface="Lao UI" panose="020B0502040204020203" pitchFamily="34" charset="0"/>
                </a:rPr>
                <a:t>→ </a:t>
              </a:r>
              <a:r>
                <a:rPr lang="en-US" dirty="0">
                  <a:latin typeface="Teko" panose="020B0604020202020204"/>
                  <a:cs typeface="Lao UI" panose="020B0502040204020203" pitchFamily="34" charset="0"/>
                </a:rPr>
                <a:t>I</a:t>
              </a:r>
              <a:r>
                <a:rPr lang="en-US" dirty="0">
                  <a:latin typeface="Teko" panose="020B0604020202020204"/>
                </a:rPr>
                <a:t>nteraction with electromagnetic fields. </a:t>
              </a:r>
              <a:endParaRPr lang="en-AE" dirty="0">
                <a:latin typeface="Teko" panose="020B0604020202020204"/>
              </a:endParaRPr>
            </a:p>
          </p:txBody>
        </p:sp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B890D6C4-6AA0-541C-DD56-F6953CF1157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6281" t="3035" r="9425" b="4409"/>
            <a:stretch/>
          </p:blipFill>
          <p:spPr>
            <a:xfrm>
              <a:off x="4986799" y="5120332"/>
              <a:ext cx="909099" cy="1152474"/>
            </a:xfrm>
            <a:prstGeom prst="rect">
              <a:avLst/>
            </a:prstGeom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2A6D7759-92EC-E40C-5E9F-41B278CBBE1A}"/>
              </a:ext>
            </a:extLst>
          </p:cNvPr>
          <p:cNvSpPr txBox="1"/>
          <p:nvPr/>
        </p:nvSpPr>
        <p:spPr>
          <a:xfrm>
            <a:off x="3916543" y="3341054"/>
            <a:ext cx="9268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/>
              <a:t>Josephson </a:t>
            </a:r>
          </a:p>
          <a:p>
            <a:pPr algn="ctr"/>
            <a:r>
              <a:rPr lang="en-GB" sz="1200" dirty="0"/>
              <a:t>Junction</a:t>
            </a:r>
            <a:endParaRPr lang="en-AE" sz="1200" dirty="0"/>
          </a:p>
        </p:txBody>
      </p:sp>
      <p:sp>
        <p:nvSpPr>
          <p:cNvPr id="5" name="Rectangle: Top Corners Snipped 4">
            <a:extLst>
              <a:ext uri="{FF2B5EF4-FFF2-40B4-BE49-F238E27FC236}">
                <a16:creationId xmlns:a16="http://schemas.microsoft.com/office/drawing/2014/main" id="{3FEFDA75-766E-139E-B45C-221655885CB7}"/>
              </a:ext>
            </a:extLst>
          </p:cNvPr>
          <p:cNvSpPr/>
          <p:nvPr/>
        </p:nvSpPr>
        <p:spPr>
          <a:xfrm>
            <a:off x="-1" y="15774"/>
            <a:ext cx="4049486" cy="658709"/>
          </a:xfrm>
          <a:prstGeom prst="snip2SameRect">
            <a:avLst/>
          </a:prstGeom>
          <a:solidFill>
            <a:schemeClr val="bg1">
              <a:lumMod val="65000"/>
              <a:alpha val="2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50800" dist="50800" dir="5400000" sx="1000" sy="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 dirty="0">
                <a:solidFill>
                  <a:schemeClr val="accent1">
                    <a:lumMod val="50000"/>
                    <a:alpha val="25000"/>
                  </a:schemeClr>
                </a:solidFill>
                <a:latin typeface="Teko" panose="020B0604020202020204"/>
              </a:rPr>
              <a:t>Task 1</a:t>
            </a:r>
            <a:endParaRPr lang="en-AE" dirty="0">
              <a:solidFill>
                <a:schemeClr val="lt1">
                  <a:alpha val="25000"/>
                </a:schemeClr>
              </a:solidFill>
            </a:endParaRPr>
          </a:p>
        </p:txBody>
      </p:sp>
      <p:sp>
        <p:nvSpPr>
          <p:cNvPr id="6" name="Rectangle: Top Corners Snipped 5">
            <a:extLst>
              <a:ext uri="{FF2B5EF4-FFF2-40B4-BE49-F238E27FC236}">
                <a16:creationId xmlns:a16="http://schemas.microsoft.com/office/drawing/2014/main" id="{0792EA6E-923A-56E5-F14F-5AE755C81D41}"/>
              </a:ext>
            </a:extLst>
          </p:cNvPr>
          <p:cNvSpPr/>
          <p:nvPr/>
        </p:nvSpPr>
        <p:spPr>
          <a:xfrm>
            <a:off x="4093031" y="-1245"/>
            <a:ext cx="4049486" cy="658709"/>
          </a:xfrm>
          <a:prstGeom prst="snip2SameRect">
            <a:avLst/>
          </a:prstGeom>
          <a:solidFill>
            <a:schemeClr val="bg1">
              <a:lumMod val="65000"/>
            </a:schemeClr>
          </a:solidFill>
          <a:ln w="28575">
            <a:solidFill>
              <a:srgbClr val="FFC000"/>
            </a:solidFill>
          </a:ln>
          <a:effectLst>
            <a:outerShdw blurRad="50800" dist="508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 dirty="0">
                <a:solidFill>
                  <a:schemeClr val="accent1">
                    <a:lumMod val="50000"/>
                  </a:schemeClr>
                </a:solidFill>
                <a:latin typeface="Teko" panose="020B0604020202020204"/>
              </a:rPr>
              <a:t>Task 2</a:t>
            </a:r>
            <a:endParaRPr lang="en-AE" sz="4400" b="1" dirty="0">
              <a:solidFill>
                <a:schemeClr val="tx1"/>
              </a:solidFill>
              <a:latin typeface="Teko" panose="020B0604020202020204"/>
            </a:endParaRPr>
          </a:p>
        </p:txBody>
      </p:sp>
      <p:sp>
        <p:nvSpPr>
          <p:cNvPr id="7" name="Rectangle: Top Corners Snipped 6">
            <a:extLst>
              <a:ext uri="{FF2B5EF4-FFF2-40B4-BE49-F238E27FC236}">
                <a16:creationId xmlns:a16="http://schemas.microsoft.com/office/drawing/2014/main" id="{2EEFEF0B-4235-8B0A-E9FB-8FCEBAB12ACB}"/>
              </a:ext>
            </a:extLst>
          </p:cNvPr>
          <p:cNvSpPr/>
          <p:nvPr/>
        </p:nvSpPr>
        <p:spPr>
          <a:xfrm>
            <a:off x="8186063" y="15773"/>
            <a:ext cx="3957973" cy="658709"/>
          </a:xfrm>
          <a:prstGeom prst="snip2SameRect">
            <a:avLst/>
          </a:prstGeom>
          <a:solidFill>
            <a:schemeClr val="bg1">
              <a:lumMod val="65000"/>
              <a:alpha val="2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>
                <a:solidFill>
                  <a:schemeClr val="accent1">
                    <a:lumMod val="50000"/>
                    <a:alpha val="25000"/>
                  </a:schemeClr>
                </a:solidFill>
                <a:latin typeface="Teko" panose="020B0604020202020204"/>
              </a:rPr>
              <a:t>Task 3</a:t>
            </a:r>
            <a:endParaRPr lang="en-AE" sz="4400" b="1">
              <a:solidFill>
                <a:schemeClr val="tx1">
                  <a:alpha val="25000"/>
                </a:schemeClr>
              </a:solidFill>
              <a:latin typeface="Teko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526843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1647</TotalTime>
  <Words>665</Words>
  <Application>Microsoft Office PowerPoint</Application>
  <PresentationFormat>Widescreen</PresentationFormat>
  <Paragraphs>201</Paragraphs>
  <Slides>18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Aptos</vt:lpstr>
      <vt:lpstr>Aptos Display</vt:lpstr>
      <vt:lpstr>Arial</vt:lpstr>
      <vt:lpstr>Calibri</vt:lpstr>
      <vt:lpstr>Cambria</vt:lpstr>
      <vt:lpstr>Cambria Math</vt:lpstr>
      <vt:lpstr>Teko</vt:lpstr>
      <vt:lpstr>Wingdings</vt:lpstr>
      <vt:lpstr>Office Theme</vt:lpstr>
      <vt:lpstr>Characterization and Mitigation of Decoherence Sources in Superconducting Qubits</vt:lpstr>
      <vt:lpstr>What is Qubit?</vt:lpstr>
      <vt:lpstr>PowerPoint Presentation</vt:lpstr>
      <vt:lpstr>PowerPoint Presentation</vt:lpstr>
      <vt:lpstr>Transmon</vt:lpstr>
      <vt:lpstr>PowerPoint Presentation</vt:lpstr>
      <vt:lpstr>PowerPoint Presentation</vt:lpstr>
      <vt:lpstr>Impact of Ionizing Radiation</vt:lpstr>
      <vt:lpstr>Qubit Fabrication – Material Noise Mitigation</vt:lpstr>
      <vt:lpstr>Quasiparticle Mitigation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Magnetic and Spin Defects Isolation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Characterization and Mitigation of Decoherence Sources in Superconducting Qubits</dc:title>
  <dc:creator>Yusuf Ahmed</dc:creator>
  <cp:lastModifiedBy>Yusuf Ahmed</cp:lastModifiedBy>
  <cp:revision>1</cp:revision>
  <dcterms:created xsi:type="dcterms:W3CDTF">2024-08-07T18:44:08Z</dcterms:created>
  <dcterms:modified xsi:type="dcterms:W3CDTF">2024-08-19T13:38:20Z</dcterms:modified>
</cp:coreProperties>
</file>