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71" r:id="rId2"/>
    <p:sldId id="256" r:id="rId3"/>
    <p:sldId id="287" r:id="rId4"/>
    <p:sldId id="286" r:id="rId5"/>
    <p:sldId id="288" r:id="rId6"/>
    <p:sldId id="289" r:id="rId7"/>
    <p:sldId id="291" r:id="rId8"/>
    <p:sldId id="292" r:id="rId9"/>
    <p:sldId id="295" r:id="rId10"/>
    <p:sldId id="290" r:id="rId11"/>
    <p:sldId id="293" r:id="rId12"/>
    <p:sldId id="294" r:id="rId13"/>
    <p:sldId id="296" r:id="rId14"/>
    <p:sldId id="297" r:id="rId15"/>
    <p:sldId id="298" r:id="rId16"/>
    <p:sldId id="299" r:id="rId17"/>
    <p:sldId id="302" r:id="rId18"/>
    <p:sldId id="300" r:id="rId19"/>
    <p:sldId id="301" r:id="rId20"/>
    <p:sldId id="28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BD31"/>
    <a:srgbClr val="11335D"/>
    <a:srgbClr val="4454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9DC361-2FB6-4655-BA71-C34BB7E13686}" v="5" dt="2021-02-03T03:16:58.4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94" autoAdjust="0"/>
    <p:restoredTop sz="68394" autoAdjust="0"/>
  </p:normalViewPr>
  <p:slideViewPr>
    <p:cSldViewPr snapToGrid="0">
      <p:cViewPr varScale="1">
        <p:scale>
          <a:sx n="58" d="100"/>
          <a:sy n="58" d="100"/>
        </p:scale>
        <p:origin x="151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931789-1E42-4916-A200-2514A00DA977}" type="datetimeFigureOut">
              <a:rPr lang="en-CA" smtClean="0"/>
              <a:t>2024-08-20</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D7A756-DF3B-4C15-99E0-34EAAA45D0F2}" type="slidenum">
              <a:rPr lang="en-CA" smtClean="0"/>
              <a:t>‹#›</a:t>
            </a:fld>
            <a:endParaRPr lang="en-CA"/>
          </a:p>
        </p:txBody>
      </p:sp>
    </p:spTree>
    <p:extLst>
      <p:ext uri="{BB962C8B-B14F-4D97-AF65-F5344CB8AC3E}">
        <p14:creationId xmlns:p14="http://schemas.microsoft.com/office/powerpoint/2010/main" val="74626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cfref-apogee.gc.ca/program-programme/communication_guidelines-lignes_directrices-eng.aspx"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Optional – promotional slide – can be used as a title or intro slide as you talk about yourself and the McDonald Institute. </a:t>
            </a:r>
          </a:p>
          <a:p>
            <a:r>
              <a:rPr lang="en-CA" dirty="0"/>
              <a:t>Feel free to use this background image for other uses.</a:t>
            </a:r>
          </a:p>
          <a:p>
            <a:endParaRPr lang="en-CA" dirty="0"/>
          </a:p>
        </p:txBody>
      </p:sp>
      <p:sp>
        <p:nvSpPr>
          <p:cNvPr id="4" name="Slide Number Placeholder 3"/>
          <p:cNvSpPr>
            <a:spLocks noGrp="1"/>
          </p:cNvSpPr>
          <p:nvPr>
            <p:ph type="sldNum" sz="quarter" idx="5"/>
          </p:nvPr>
        </p:nvSpPr>
        <p:spPr/>
        <p:txBody>
          <a:bodyPr/>
          <a:lstStyle/>
          <a:p>
            <a:fld id="{85D7A756-DF3B-4C15-99E0-34EAAA45D0F2}" type="slidenum">
              <a:rPr lang="en-CA" smtClean="0"/>
              <a:t>1</a:t>
            </a:fld>
            <a:endParaRPr lang="en-CA"/>
          </a:p>
        </p:txBody>
      </p:sp>
    </p:spTree>
    <p:extLst>
      <p:ext uri="{BB962C8B-B14F-4D97-AF65-F5344CB8AC3E}">
        <p14:creationId xmlns:p14="http://schemas.microsoft.com/office/powerpoint/2010/main" val="12532892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42424"/>
                </a:solidFill>
                <a:effectLst/>
                <a:highlight>
                  <a:srgbClr val="FFFFFF"/>
                </a:highlight>
                <a:latin typeface="source-serif-pro"/>
              </a:rPr>
              <a:t>LA-ICP-MS analysis which </a:t>
            </a:r>
            <a:r>
              <a:rPr lang="en-US" dirty="0"/>
              <a:t>is an analytical technique used for the precise and sensitive measurement of elemental concentrations and isotopic compositions in solid samples. </a:t>
            </a:r>
            <a:endParaRPr lang="en-US" b="0" i="0" dirty="0">
              <a:solidFill>
                <a:srgbClr val="242424"/>
              </a:solidFill>
              <a:effectLst/>
              <a:highlight>
                <a:srgbClr val="FFFFFF"/>
              </a:highlight>
              <a:latin typeface="source-serif-pro"/>
            </a:endParaRPr>
          </a:p>
          <a:p>
            <a:endParaRPr lang="en-US" dirty="0"/>
          </a:p>
        </p:txBody>
      </p:sp>
      <p:sp>
        <p:nvSpPr>
          <p:cNvPr id="4" name="Slide Number Placeholder 3"/>
          <p:cNvSpPr>
            <a:spLocks noGrp="1"/>
          </p:cNvSpPr>
          <p:nvPr>
            <p:ph type="sldNum" sz="quarter" idx="5"/>
          </p:nvPr>
        </p:nvSpPr>
        <p:spPr/>
        <p:txBody>
          <a:bodyPr/>
          <a:lstStyle/>
          <a:p>
            <a:fld id="{85D7A756-DF3B-4C15-99E0-34EAAA45D0F2}" type="slidenum">
              <a:rPr lang="en-CA" smtClean="0"/>
              <a:t>11</a:t>
            </a:fld>
            <a:endParaRPr lang="en-CA"/>
          </a:p>
        </p:txBody>
      </p:sp>
    </p:spTree>
    <p:extLst>
      <p:ext uri="{BB962C8B-B14F-4D97-AF65-F5344CB8AC3E}">
        <p14:creationId xmlns:p14="http://schemas.microsoft.com/office/powerpoint/2010/main" val="265178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42424"/>
                </a:solidFill>
                <a:effectLst/>
                <a:highlight>
                  <a:srgbClr val="FFFFFF"/>
                </a:highlight>
                <a:latin typeface="source-serif-pro"/>
              </a:rPr>
              <a:t>This involves identifying and removing missing values ,identifying outliers, visualizing relationships in the data and getting sense of distribution. Use of unsupervised learning algorithms like </a:t>
            </a:r>
            <a:r>
              <a:rPr lang="en-US" b="1" i="1" dirty="0">
                <a:solidFill>
                  <a:srgbClr val="242424"/>
                </a:solidFill>
                <a:effectLst/>
                <a:highlight>
                  <a:srgbClr val="FFFFFF"/>
                </a:highlight>
                <a:latin typeface="source-serif-pro"/>
              </a:rPr>
              <a:t>K means </a:t>
            </a:r>
            <a:r>
              <a:rPr lang="en-US" b="1" i="1" dirty="0" err="1">
                <a:solidFill>
                  <a:srgbClr val="242424"/>
                </a:solidFill>
                <a:effectLst/>
                <a:highlight>
                  <a:srgbClr val="FFFFFF"/>
                </a:highlight>
                <a:latin typeface="source-serif-pro"/>
              </a:rPr>
              <a:t>clusering</a:t>
            </a:r>
            <a:r>
              <a:rPr lang="en-US" b="1" i="1" dirty="0">
                <a:solidFill>
                  <a:srgbClr val="242424"/>
                </a:solidFill>
                <a:effectLst/>
                <a:highlight>
                  <a:srgbClr val="FFFFFF"/>
                </a:highlight>
                <a:latin typeface="source-serif-pro"/>
              </a:rPr>
              <a:t> and Autoencoders </a:t>
            </a:r>
            <a:r>
              <a:rPr lang="en-US" b="0" i="0" dirty="0">
                <a:solidFill>
                  <a:srgbClr val="242424"/>
                </a:solidFill>
                <a:effectLst/>
                <a:highlight>
                  <a:srgbClr val="FFFFFF"/>
                </a:highlight>
                <a:latin typeface="source-serif-pro"/>
              </a:rPr>
              <a:t>to</a:t>
            </a:r>
            <a:r>
              <a:rPr lang="en-US" b="1" i="1" dirty="0">
                <a:solidFill>
                  <a:srgbClr val="242424"/>
                </a:solidFill>
                <a:effectLst/>
                <a:highlight>
                  <a:srgbClr val="FFFFFF"/>
                </a:highlight>
                <a:latin typeface="source-serif-pro"/>
              </a:rPr>
              <a:t> </a:t>
            </a:r>
            <a:r>
              <a:rPr lang="en-US" b="0" i="0" dirty="0">
                <a:solidFill>
                  <a:srgbClr val="242424"/>
                </a:solidFill>
                <a:effectLst/>
                <a:highlight>
                  <a:srgbClr val="FFFFFF"/>
                </a:highlight>
                <a:latin typeface="source-serif-pro"/>
              </a:rPr>
              <a:t>learn efficient representations of data can be applied.</a:t>
            </a:r>
          </a:p>
          <a:p>
            <a:pPr algn="l"/>
            <a:r>
              <a:rPr lang="en-US" b="1" i="0" dirty="0">
                <a:solidFill>
                  <a:srgbClr val="242424"/>
                </a:solidFill>
                <a:effectLst/>
                <a:highlight>
                  <a:srgbClr val="FFFFFF"/>
                </a:highlight>
                <a:latin typeface="source-serif-pro"/>
              </a:rPr>
              <a:t>Scaling and Normalization-</a:t>
            </a:r>
            <a:r>
              <a:rPr lang="en-US" b="0" i="0" dirty="0">
                <a:solidFill>
                  <a:srgbClr val="242424"/>
                </a:solidFill>
                <a:effectLst/>
                <a:highlight>
                  <a:srgbClr val="FFFFFF"/>
                </a:highlight>
                <a:latin typeface="source-serif-pro"/>
              </a:rPr>
              <a:t> Scaling and normalization ensure that all features have the same scale or distribution since many machine learning models are sensitive to the scale of the input features.. Common techniques include min-max scaling (scaling to a specific range) and z-score normalization (scaling to a mean of 0 and a standard deviation of</a:t>
            </a:r>
          </a:p>
          <a:p>
            <a:pPr algn="l"/>
            <a:r>
              <a:rPr lang="en-US" b="0" i="0" dirty="0">
                <a:solidFill>
                  <a:srgbClr val="242424"/>
                </a:solidFill>
                <a:effectLst/>
                <a:highlight>
                  <a:srgbClr val="FFFFFF"/>
                </a:highlight>
                <a:latin typeface="source-serif-pro"/>
              </a:rPr>
              <a:t>Proper data preparation can greatly impact the model’s performance and its ability to make accurate predictions.</a:t>
            </a:r>
          </a:p>
          <a:p>
            <a:endParaRPr lang="en-US" dirty="0"/>
          </a:p>
        </p:txBody>
      </p:sp>
      <p:sp>
        <p:nvSpPr>
          <p:cNvPr id="4" name="Slide Number Placeholder 3"/>
          <p:cNvSpPr>
            <a:spLocks noGrp="1"/>
          </p:cNvSpPr>
          <p:nvPr>
            <p:ph type="sldNum" sz="quarter" idx="5"/>
          </p:nvPr>
        </p:nvSpPr>
        <p:spPr/>
        <p:txBody>
          <a:bodyPr/>
          <a:lstStyle/>
          <a:p>
            <a:fld id="{85D7A756-DF3B-4C15-99E0-34EAAA45D0F2}" type="slidenum">
              <a:rPr lang="en-CA" smtClean="0"/>
              <a:t>12</a:t>
            </a:fld>
            <a:endParaRPr lang="en-CA"/>
          </a:p>
        </p:txBody>
      </p:sp>
    </p:spTree>
    <p:extLst>
      <p:ext uri="{BB962C8B-B14F-4D97-AF65-F5344CB8AC3E}">
        <p14:creationId xmlns:p14="http://schemas.microsoft.com/office/powerpoint/2010/main" val="31949049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Model selection is maybe the most interesting part</a:t>
            </a:r>
          </a:p>
        </p:txBody>
      </p:sp>
      <p:sp>
        <p:nvSpPr>
          <p:cNvPr id="4" name="Slide Number Placeholder 3"/>
          <p:cNvSpPr>
            <a:spLocks noGrp="1"/>
          </p:cNvSpPr>
          <p:nvPr>
            <p:ph type="sldNum" sz="quarter" idx="5"/>
          </p:nvPr>
        </p:nvSpPr>
        <p:spPr/>
        <p:txBody>
          <a:bodyPr/>
          <a:lstStyle/>
          <a:p>
            <a:fld id="{85D7A756-DF3B-4C15-99E0-34EAAA45D0F2}" type="slidenum">
              <a:rPr lang="en-CA" smtClean="0"/>
              <a:t>13</a:t>
            </a:fld>
            <a:endParaRPr lang="en-CA"/>
          </a:p>
        </p:txBody>
      </p:sp>
    </p:spTree>
    <p:extLst>
      <p:ext uri="{BB962C8B-B14F-4D97-AF65-F5344CB8AC3E}">
        <p14:creationId xmlns:p14="http://schemas.microsoft.com/office/powerpoint/2010/main" val="1527194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machine learning models data format is relevant and varies from model to model  , </a:t>
            </a:r>
            <a:r>
              <a:rPr lang="en-US" b="1" dirty="0"/>
              <a:t>Regression models</a:t>
            </a:r>
            <a:r>
              <a:rPr lang="en-US" dirty="0"/>
              <a:t> are suitable for predicting a continuous numerical value, which is the level of interference in this case.</a:t>
            </a:r>
          </a:p>
        </p:txBody>
      </p:sp>
      <p:sp>
        <p:nvSpPr>
          <p:cNvPr id="4" name="Slide Number Placeholder 3"/>
          <p:cNvSpPr>
            <a:spLocks noGrp="1"/>
          </p:cNvSpPr>
          <p:nvPr>
            <p:ph type="sldNum" sz="quarter" idx="5"/>
          </p:nvPr>
        </p:nvSpPr>
        <p:spPr/>
        <p:txBody>
          <a:bodyPr/>
          <a:lstStyle/>
          <a:p>
            <a:fld id="{85D7A756-DF3B-4C15-99E0-34EAAA45D0F2}" type="slidenum">
              <a:rPr lang="en-CA" smtClean="0"/>
              <a:t>14</a:t>
            </a:fld>
            <a:endParaRPr lang="en-CA"/>
          </a:p>
        </p:txBody>
      </p:sp>
    </p:spTree>
    <p:extLst>
      <p:ext uri="{BB962C8B-B14F-4D97-AF65-F5344CB8AC3E}">
        <p14:creationId xmlns:p14="http://schemas.microsoft.com/office/powerpoint/2010/main" val="2819102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Tree-based models</a:t>
            </a:r>
            <a:r>
              <a:rPr lang="en-US" dirty="0"/>
              <a:t> are known for their ability to handle complex interactions between features, which is likely in this scenario. They also provide feature importance information..</a:t>
            </a:r>
          </a:p>
        </p:txBody>
      </p:sp>
      <p:sp>
        <p:nvSpPr>
          <p:cNvPr id="4" name="Slide Number Placeholder 3"/>
          <p:cNvSpPr>
            <a:spLocks noGrp="1"/>
          </p:cNvSpPr>
          <p:nvPr>
            <p:ph type="sldNum" sz="quarter" idx="5"/>
          </p:nvPr>
        </p:nvSpPr>
        <p:spPr/>
        <p:txBody>
          <a:bodyPr/>
          <a:lstStyle/>
          <a:p>
            <a:fld id="{85D7A756-DF3B-4C15-99E0-34EAAA45D0F2}" type="slidenum">
              <a:rPr lang="en-CA" smtClean="0"/>
              <a:t>15</a:t>
            </a:fld>
            <a:endParaRPr lang="en-CA"/>
          </a:p>
        </p:txBody>
      </p:sp>
    </p:spTree>
    <p:extLst>
      <p:ext uri="{BB962C8B-B14F-4D97-AF65-F5344CB8AC3E}">
        <p14:creationId xmlns:p14="http://schemas.microsoft.com/office/powerpoint/2010/main" val="30774055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Neural networks</a:t>
            </a:r>
            <a:r>
              <a:rPr lang="en-US" dirty="0"/>
              <a:t> are powerful for capturing non-linear relationships and can potentially learn complex patterns in the data.</a:t>
            </a:r>
          </a:p>
        </p:txBody>
      </p:sp>
      <p:sp>
        <p:nvSpPr>
          <p:cNvPr id="4" name="Slide Number Placeholder 3"/>
          <p:cNvSpPr>
            <a:spLocks noGrp="1"/>
          </p:cNvSpPr>
          <p:nvPr>
            <p:ph type="sldNum" sz="quarter" idx="5"/>
          </p:nvPr>
        </p:nvSpPr>
        <p:spPr/>
        <p:txBody>
          <a:bodyPr/>
          <a:lstStyle/>
          <a:p>
            <a:fld id="{85D7A756-DF3B-4C15-99E0-34EAAA45D0F2}" type="slidenum">
              <a:rPr lang="en-CA" smtClean="0"/>
              <a:t>16</a:t>
            </a:fld>
            <a:endParaRPr lang="en-CA"/>
          </a:p>
        </p:txBody>
      </p:sp>
    </p:spTree>
    <p:extLst>
      <p:ext uri="{BB962C8B-B14F-4D97-AF65-F5344CB8AC3E}">
        <p14:creationId xmlns:p14="http://schemas.microsoft.com/office/powerpoint/2010/main" val="36263132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input can vary ; Uranium and thorium </a:t>
            </a:r>
            <a:r>
              <a:rPr lang="en-US" dirty="0" err="1"/>
              <a:t>concentrationsGeological</a:t>
            </a:r>
            <a:r>
              <a:rPr lang="en-US" dirty="0"/>
              <a:t> location (latitude, longitude, altitude)Rock </a:t>
            </a:r>
            <a:r>
              <a:rPr lang="en-US" dirty="0" err="1"/>
              <a:t>typeAgeOther</a:t>
            </a:r>
            <a:r>
              <a:rPr lang="en-US" dirty="0"/>
              <a:t> relevant geochemical or geophysical data</a:t>
            </a:r>
          </a:p>
          <a:p>
            <a:endParaRPr lang="en-US" dirty="0"/>
          </a:p>
          <a:p>
            <a:r>
              <a:rPr lang="en-US" dirty="0"/>
              <a:t>But its important for the output to be A numerical value representing the level of interference. This could be a continuous value (e.g., a scale from 0 to 1) or a categorical value (e.g., low, medium, high).</a:t>
            </a:r>
          </a:p>
        </p:txBody>
      </p:sp>
      <p:sp>
        <p:nvSpPr>
          <p:cNvPr id="4" name="Slide Number Placeholder 3"/>
          <p:cNvSpPr>
            <a:spLocks noGrp="1"/>
          </p:cNvSpPr>
          <p:nvPr>
            <p:ph type="sldNum" sz="quarter" idx="5"/>
          </p:nvPr>
        </p:nvSpPr>
        <p:spPr/>
        <p:txBody>
          <a:bodyPr/>
          <a:lstStyle/>
          <a:p>
            <a:fld id="{85D7A756-DF3B-4C15-99E0-34EAAA45D0F2}" type="slidenum">
              <a:rPr lang="en-CA" smtClean="0"/>
              <a:t>17</a:t>
            </a:fld>
            <a:endParaRPr lang="en-CA"/>
          </a:p>
        </p:txBody>
      </p:sp>
    </p:spTree>
    <p:extLst>
      <p:ext uri="{BB962C8B-B14F-4D97-AF65-F5344CB8AC3E}">
        <p14:creationId xmlns:p14="http://schemas.microsoft.com/office/powerpoint/2010/main" val="40353795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Here are some example of model valuation</a:t>
            </a:r>
          </a:p>
          <a:p>
            <a:r>
              <a:rPr lang="en-US" b="1" dirty="0"/>
              <a:t>MSE</a:t>
            </a:r>
            <a:r>
              <a:rPr lang="en-US" dirty="0"/>
              <a:t> would give you the average squared difference between your predicted and actual uranium </a:t>
            </a:r>
            <a:r>
              <a:rPr lang="en-US" dirty="0" err="1"/>
              <a:t>levels.</a:t>
            </a:r>
            <a:r>
              <a:rPr lang="en-US" b="1" dirty="0" err="1"/>
              <a:t>RMSE</a:t>
            </a:r>
            <a:r>
              <a:rPr lang="en-US" dirty="0"/>
              <a:t> would give you the average error in the same units as uranium concentration, making it easier to </a:t>
            </a:r>
            <a:r>
              <a:rPr lang="en-US" dirty="0" err="1"/>
              <a:t>interpret.</a:t>
            </a:r>
            <a:r>
              <a:rPr lang="en-US" b="1" dirty="0" err="1"/>
              <a:t>MAE</a:t>
            </a:r>
            <a:r>
              <a:rPr lang="en-US" dirty="0"/>
              <a:t> would give you the average absolute difference between predicted and actual uranium levels, without penalizing larger errors as heavily as MSE.</a:t>
            </a:r>
            <a:r>
              <a:rPr lang="en-US" b="1" dirty="0"/>
              <a:t>R-squared</a:t>
            </a:r>
            <a:r>
              <a:rPr lang="en-US" dirty="0"/>
              <a:t> would tell you how much of the variation in uranium concentration is explained by your model.</a:t>
            </a:r>
          </a:p>
        </p:txBody>
      </p:sp>
      <p:sp>
        <p:nvSpPr>
          <p:cNvPr id="4" name="Slide Number Placeholder 3"/>
          <p:cNvSpPr>
            <a:spLocks noGrp="1"/>
          </p:cNvSpPr>
          <p:nvPr>
            <p:ph type="sldNum" sz="quarter" idx="5"/>
          </p:nvPr>
        </p:nvSpPr>
        <p:spPr/>
        <p:txBody>
          <a:bodyPr/>
          <a:lstStyle/>
          <a:p>
            <a:fld id="{85D7A756-DF3B-4C15-99E0-34EAAA45D0F2}" type="slidenum">
              <a:rPr lang="en-CA" smtClean="0"/>
              <a:t>18</a:t>
            </a:fld>
            <a:endParaRPr lang="en-CA"/>
          </a:p>
        </p:txBody>
      </p:sp>
    </p:spTree>
    <p:extLst>
      <p:ext uri="{BB962C8B-B14F-4D97-AF65-F5344CB8AC3E}">
        <p14:creationId xmlns:p14="http://schemas.microsoft.com/office/powerpoint/2010/main" val="11780899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Machine learnings ability to be helpful is largely dependent on the data so having clean data is important</a:t>
            </a:r>
          </a:p>
          <a:p>
            <a:endParaRPr lang="en-US" dirty="0"/>
          </a:p>
          <a:p>
            <a:r>
              <a:rPr lang="en-US" dirty="0"/>
              <a:t>Another problem is overfitting , which is caused by insufficient data and noise in the data \</a:t>
            </a:r>
          </a:p>
          <a:p>
            <a:endParaRPr lang="en-US" dirty="0"/>
          </a:p>
          <a:p>
            <a:r>
              <a:rPr lang="en-US" dirty="0"/>
              <a:t>Interpretability has become more relevant recently due to the widespread use of AI , being able to understand the models decision making process is important of for building trust.</a:t>
            </a:r>
          </a:p>
        </p:txBody>
      </p:sp>
      <p:sp>
        <p:nvSpPr>
          <p:cNvPr id="4" name="Slide Number Placeholder 3"/>
          <p:cNvSpPr>
            <a:spLocks noGrp="1"/>
          </p:cNvSpPr>
          <p:nvPr>
            <p:ph type="sldNum" sz="quarter" idx="5"/>
          </p:nvPr>
        </p:nvSpPr>
        <p:spPr/>
        <p:txBody>
          <a:bodyPr/>
          <a:lstStyle/>
          <a:p>
            <a:fld id="{85D7A756-DF3B-4C15-99E0-34EAAA45D0F2}" type="slidenum">
              <a:rPr lang="en-CA" smtClean="0"/>
              <a:t>19</a:t>
            </a:fld>
            <a:endParaRPr lang="en-CA"/>
          </a:p>
        </p:txBody>
      </p:sp>
    </p:spTree>
    <p:extLst>
      <p:ext uri="{BB962C8B-B14F-4D97-AF65-F5344CB8AC3E}">
        <p14:creationId xmlns:p14="http://schemas.microsoft.com/office/powerpoint/2010/main" val="34428013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CA" sz="1800" b="1" dirty="0">
                <a:effectLst/>
                <a:latin typeface="Open Sans" panose="020B0606030504020204" pitchFamily="34" charset="0"/>
                <a:ea typeface="Calibri" panose="020F0502020204030204" pitchFamily="34" charset="0"/>
                <a:cs typeface="Times New Roman" panose="02020603050405020304" pitchFamily="18" charset="0"/>
              </a:rPr>
              <a:t>Acknowledging the McDonald Institute and CFREF</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effectLst/>
                <a:latin typeface="Open Sans" panose="020B0606030504020204" pitchFamily="34" charset="0"/>
                <a:ea typeface="Calibri" panose="020F0502020204030204" pitchFamily="34" charset="0"/>
                <a:cs typeface="Times New Roman" panose="02020603050405020304" pitchFamily="18" charset="0"/>
              </a:rPr>
              <a:t>When people supported by the McDonald Institute publish research results, or accept honours for research undertaken with support from the Canada First Research Excellence Fund (CFREF), we instruct them to provide parenthetical, footnoted or endnote acknowledgement following this script:</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n-CA" sz="1800" i="1" dirty="0">
                <a:effectLst/>
                <a:latin typeface="Open Sans" panose="020B0606030504020204" pitchFamily="34" charset="0"/>
                <a:ea typeface="Open Sans" panose="020B0606030504020204" pitchFamily="34" charset="0"/>
                <a:cs typeface="Times New Roman" panose="02020603050405020304" pitchFamily="18" charset="0"/>
              </a:rPr>
              <a:t>“This research was undertaken thanks in part to funding from the Canada First</a:t>
            </a:r>
            <a:br>
              <a:rPr lang="en-CA" sz="1800" dirty="0">
                <a:effectLst/>
                <a:latin typeface="Calibri" panose="020F0502020204030204" pitchFamily="34" charset="0"/>
                <a:ea typeface="Calibri" panose="020F0502020204030204" pitchFamily="34" charset="0"/>
                <a:cs typeface="Times New Roman" panose="02020603050405020304" pitchFamily="18" charset="0"/>
              </a:rPr>
            </a:br>
            <a:r>
              <a:rPr lang="en-CA" sz="1800" i="1" dirty="0">
                <a:effectLst/>
                <a:latin typeface="Open Sans" panose="020B0606030504020204" pitchFamily="34" charset="0"/>
                <a:ea typeface="Open Sans" panose="020B0606030504020204" pitchFamily="34" charset="0"/>
                <a:cs typeface="Times New Roman" panose="02020603050405020304" pitchFamily="18" charset="0"/>
              </a:rPr>
              <a:t>Research Excellence Fund through the Arthur B. McDonald Canadian Astroparticle Physics Research Institute.”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effectLst/>
                <a:latin typeface="Open Sans" panose="020B0606030504020204" pitchFamily="34" charset="0"/>
                <a:ea typeface="Calibri" panose="020F0502020204030204" pitchFamily="34" charset="0"/>
                <a:cs typeface="Times New Roman" panose="02020603050405020304" pitchFamily="18" charset="0"/>
              </a:rPr>
              <a:t>As a rule of thumb, we would acknowledge CFREF anytime direct research cost supports (direct funding) has been used, and we would not when only indirect support has been used. The full guidelines document for acknowledging CFREF funding support can be found </a:t>
            </a:r>
            <a:r>
              <a:rPr lang="en-CA" sz="1800" u="sng" dirty="0">
                <a:solidFill>
                  <a:srgbClr val="0000FF"/>
                </a:solidFill>
                <a:effectLst/>
                <a:latin typeface="Open Sans" panose="020B0606030504020204" pitchFamily="34" charset="0"/>
                <a:ea typeface="Calibri" panose="020F0502020204030204" pitchFamily="34" charset="0"/>
                <a:cs typeface="Times New Roman" panose="02020603050405020304" pitchFamily="18" charset="0"/>
                <a:hlinkClick r:id="rId3"/>
              </a:rPr>
              <a:t>HERE</a:t>
            </a:r>
            <a:r>
              <a:rPr lang="en-CA" sz="1800" dirty="0">
                <a:effectLst/>
                <a:latin typeface="Open Sans" panose="020B0606030504020204" pitchFamily="34" charset="0"/>
                <a:ea typeface="Calibri" panose="020F0502020204030204" pitchFamily="34" charset="0"/>
                <a:cs typeface="Times New Roman" panose="02020603050405020304" pitchFamily="18" charset="0"/>
              </a:rPr>
              <a:t>.</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85D7A756-DF3B-4C15-99E0-34EAAA45D0F2}" type="slidenum">
              <a:rPr lang="en-CA" smtClean="0"/>
              <a:t>20</a:t>
            </a:fld>
            <a:endParaRPr lang="en-CA"/>
          </a:p>
        </p:txBody>
      </p:sp>
    </p:spTree>
    <p:extLst>
      <p:ext uri="{BB962C8B-B14F-4D97-AF65-F5344CB8AC3E}">
        <p14:creationId xmlns:p14="http://schemas.microsoft.com/office/powerpoint/2010/main" val="543090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PowerPoint template is intended to provide you with the resources and flexibility needed to create a presentation in your own way while preserving the brand </a:t>
            </a:r>
            <a:r>
              <a:rPr lang="en-CA" dirty="0" err="1"/>
              <a:t>recocnition</a:t>
            </a:r>
            <a:r>
              <a:rPr lang="en-CA" dirty="0"/>
              <a:t> of the McDonald Institute. Please direct any questions or comments to Zac at communications@mcdonaldinstitute.ca</a:t>
            </a:r>
          </a:p>
          <a:p>
            <a:endParaRPr lang="en-CA" dirty="0"/>
          </a:p>
          <a:p>
            <a:r>
              <a:rPr lang="en-CA" dirty="0"/>
              <a:t>Adjust size of title text as needed.</a:t>
            </a:r>
          </a:p>
        </p:txBody>
      </p:sp>
      <p:sp>
        <p:nvSpPr>
          <p:cNvPr id="4" name="Slide Number Placeholder 3"/>
          <p:cNvSpPr>
            <a:spLocks noGrp="1"/>
          </p:cNvSpPr>
          <p:nvPr>
            <p:ph type="sldNum" sz="quarter" idx="5"/>
          </p:nvPr>
        </p:nvSpPr>
        <p:spPr/>
        <p:txBody>
          <a:bodyPr/>
          <a:lstStyle/>
          <a:p>
            <a:fld id="{85D7A756-DF3B-4C15-99E0-34EAAA45D0F2}" type="slidenum">
              <a:rPr lang="en-CA" smtClean="0"/>
              <a:t>2</a:t>
            </a:fld>
            <a:endParaRPr lang="en-CA"/>
          </a:p>
        </p:txBody>
      </p:sp>
    </p:spTree>
    <p:extLst>
      <p:ext uri="{BB962C8B-B14F-4D97-AF65-F5344CB8AC3E}">
        <p14:creationId xmlns:p14="http://schemas.microsoft.com/office/powerpoint/2010/main" val="2646482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42424"/>
                </a:solidFill>
                <a:effectLst/>
                <a:highlight>
                  <a:srgbClr val="FFFFFF"/>
                </a:highlight>
                <a:latin typeface="source-serif-pro"/>
              </a:rPr>
              <a:t>The importance of detecting, establishing, and proving the existence of dark matter cannot be overstated.</a:t>
            </a:r>
            <a:endParaRPr lang="en-US" b="0" i="0" dirty="0">
              <a:solidFill>
                <a:srgbClr val="333333"/>
              </a:solidFill>
              <a:effectLst/>
              <a:highlight>
                <a:srgbClr val="FFFFFF"/>
              </a:highlight>
              <a:latin typeface="Georgia" panose="0204050205040502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333333"/>
              </a:solidFill>
              <a:effectLst/>
              <a:highlight>
                <a:srgbClr val="FFFFFF"/>
              </a:highlight>
              <a:latin typeface="Georgia" panose="0204050205040502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highlight>
                  <a:srgbClr val="FFFFFF"/>
                </a:highlight>
                <a:latin typeface="Georgia" panose="02040502050405020303" pitchFamily="18" charset="0"/>
              </a:rPr>
              <a:t>Most of these attempts have involved putting detectors deep underground It’s also important for dark matter detectors to be as big as possible. Since dark matter interacts very rarely, the bigger the detector, the more opportunities there are for dark matter particles to interact with atoms in the detector. </a:t>
            </a:r>
            <a:endParaRPr lang="en-US" dirty="0"/>
          </a:p>
        </p:txBody>
      </p:sp>
      <p:sp>
        <p:nvSpPr>
          <p:cNvPr id="4" name="Slide Number Placeholder 3"/>
          <p:cNvSpPr>
            <a:spLocks noGrp="1"/>
          </p:cNvSpPr>
          <p:nvPr>
            <p:ph type="sldNum" sz="quarter" idx="5"/>
          </p:nvPr>
        </p:nvSpPr>
        <p:spPr/>
        <p:txBody>
          <a:bodyPr/>
          <a:lstStyle/>
          <a:p>
            <a:fld id="{85D7A756-DF3B-4C15-99E0-34EAAA45D0F2}" type="slidenum">
              <a:rPr lang="en-CA" smtClean="0"/>
              <a:t>3</a:t>
            </a:fld>
            <a:endParaRPr lang="en-CA"/>
          </a:p>
        </p:txBody>
      </p:sp>
    </p:spTree>
    <p:extLst>
      <p:ext uri="{BB962C8B-B14F-4D97-AF65-F5344CB8AC3E}">
        <p14:creationId xmlns:p14="http://schemas.microsoft.com/office/powerpoint/2010/main" val="48059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7A756-DF3B-4C15-99E0-34EAAA45D0F2}" type="slidenum">
              <a:rPr lang="en-CA" smtClean="0"/>
              <a:t>4</a:t>
            </a:fld>
            <a:endParaRPr lang="en-CA"/>
          </a:p>
        </p:txBody>
      </p:sp>
    </p:spTree>
    <p:extLst>
      <p:ext uri="{BB962C8B-B14F-4D97-AF65-F5344CB8AC3E}">
        <p14:creationId xmlns:p14="http://schemas.microsoft.com/office/powerpoint/2010/main" val="3888775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42424"/>
                </a:solidFill>
                <a:effectLst/>
                <a:highlight>
                  <a:srgbClr val="FFFFFF"/>
                </a:highlight>
                <a:latin typeface="source-serif-pro"/>
              </a:rPr>
              <a:t>.Ancient rocks are often found deep within the Earth’s crust, have been untouched for millennia.</a:t>
            </a:r>
          </a:p>
          <a:p>
            <a:r>
              <a:rPr lang="en-US" b="0" i="0" dirty="0">
                <a:solidFill>
                  <a:srgbClr val="242424"/>
                </a:solidFill>
                <a:effectLst/>
                <a:highlight>
                  <a:srgbClr val="FFFFFF"/>
                </a:highlight>
                <a:latin typeface="source-serif-pro"/>
              </a:rPr>
              <a:t> Over time, they may have accumulated minuscule amounts of dark matter particles.</a:t>
            </a:r>
            <a:r>
              <a:rPr lang="en-US" b="0" i="0" dirty="0">
                <a:solidFill>
                  <a:srgbClr val="333333"/>
                </a:solidFill>
                <a:effectLst/>
                <a:highlight>
                  <a:srgbClr val="FFFFFF"/>
                </a:highlight>
                <a:latin typeface="Georgia" panose="02040502050405020303" pitchFamily="18" charset="0"/>
              </a:rPr>
              <a:t>  </a:t>
            </a:r>
          </a:p>
          <a:p>
            <a:r>
              <a:rPr lang="en-US" b="0" i="0" dirty="0">
                <a:solidFill>
                  <a:srgbClr val="333333"/>
                </a:solidFill>
                <a:effectLst/>
                <a:highlight>
                  <a:srgbClr val="FFFFFF"/>
                </a:highlight>
                <a:latin typeface="Georgia" panose="02040502050405020303" pitchFamily="18" charset="0"/>
              </a:rPr>
              <a:t>Thus, a relatively small sample of rock times a billion years might have experienced more dark matter interactions a detector . </a:t>
            </a:r>
          </a:p>
          <a:p>
            <a:r>
              <a:rPr lang="en-US" b="0" i="0" dirty="0">
                <a:solidFill>
                  <a:srgbClr val="333333"/>
                </a:solidFill>
                <a:effectLst/>
                <a:highlight>
                  <a:srgbClr val="FFFFFF"/>
                </a:highlight>
                <a:latin typeface="Georgia" panose="02040502050405020303" pitchFamily="18" charset="0"/>
              </a:rPr>
              <a:t>Detectors are extremely expensive and involve cutting edge technology </a:t>
            </a:r>
          </a:p>
          <a:p>
            <a:r>
              <a:rPr lang="en-US" b="0" i="0" dirty="0">
                <a:solidFill>
                  <a:srgbClr val="242424"/>
                </a:solidFill>
                <a:effectLst/>
                <a:highlight>
                  <a:srgbClr val="FFFFFF"/>
                </a:highlight>
                <a:latin typeface="source-serif-pro"/>
              </a:rPr>
              <a:t>By </a:t>
            </a:r>
            <a:r>
              <a:rPr lang="en-US" b="0" i="1" dirty="0">
                <a:solidFill>
                  <a:srgbClr val="242424"/>
                </a:solidFill>
                <a:effectLst/>
                <a:highlight>
                  <a:srgbClr val="FFFFFF"/>
                </a:highlight>
                <a:latin typeface="source-serif-pro"/>
              </a:rPr>
              <a:t>analyzing</a:t>
            </a:r>
            <a:r>
              <a:rPr lang="en-US" b="0" i="0" dirty="0">
                <a:solidFill>
                  <a:srgbClr val="242424"/>
                </a:solidFill>
                <a:effectLst/>
                <a:highlight>
                  <a:srgbClr val="FFFFFF"/>
                </a:highlight>
                <a:latin typeface="source-serif-pro"/>
              </a:rPr>
              <a:t> these ancient minerals, scientists hope to detect traces of dark matter interactions; these ancient rocks invaluable as “paleo detectors.” </a:t>
            </a:r>
            <a:endParaRPr lang="en-US" dirty="0"/>
          </a:p>
        </p:txBody>
      </p:sp>
      <p:sp>
        <p:nvSpPr>
          <p:cNvPr id="4" name="Slide Number Placeholder 3"/>
          <p:cNvSpPr>
            <a:spLocks noGrp="1"/>
          </p:cNvSpPr>
          <p:nvPr>
            <p:ph type="sldNum" sz="quarter" idx="5"/>
          </p:nvPr>
        </p:nvSpPr>
        <p:spPr/>
        <p:txBody>
          <a:bodyPr/>
          <a:lstStyle/>
          <a:p>
            <a:fld id="{85D7A756-DF3B-4C15-99E0-34EAAA45D0F2}" type="slidenum">
              <a:rPr lang="en-CA" smtClean="0"/>
              <a:t>5</a:t>
            </a:fld>
            <a:endParaRPr lang="en-CA"/>
          </a:p>
        </p:txBody>
      </p:sp>
    </p:spTree>
    <p:extLst>
      <p:ext uri="{BB962C8B-B14F-4D97-AF65-F5344CB8AC3E}">
        <p14:creationId xmlns:p14="http://schemas.microsoft.com/office/powerpoint/2010/main" val="3637982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most valuable ancient rocks for scientific research are those that have remained relatively undisturbed and can provide insights into Earth's early history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333333"/>
              </a:solidFill>
              <a:effectLst/>
              <a:highlight>
                <a:srgbClr val="FFFFFF"/>
              </a:highlight>
              <a:latin typeface="Georgia" panose="0204050205040502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highlight>
                  <a:srgbClr val="FFFFFF"/>
                </a:highlight>
                <a:latin typeface="Georgia" panose="02040502050405020303" pitchFamily="18" charset="0"/>
              </a:rPr>
              <a:t>The researchers also needed to find ancient rocks that were not themselves radioactive, as radioactive decay would mimic the signature of dark matter interactions.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333333"/>
                </a:solidFill>
                <a:effectLst/>
                <a:highlight>
                  <a:srgbClr val="FFFFFF"/>
                </a:highlight>
                <a:latin typeface="Georgia" panose="02040502050405020303" pitchFamily="18" charset="0"/>
              </a:rPr>
              <a:t>  </a:t>
            </a:r>
            <a:r>
              <a:rPr lang="en-US" b="0" i="0" dirty="0">
                <a:solidFill>
                  <a:srgbClr val="333333"/>
                </a:solidFill>
                <a:effectLst/>
                <a:highlight>
                  <a:srgbClr val="FFFFFF"/>
                </a:highlight>
                <a:latin typeface="Georgia" panose="02040502050405020303" pitchFamily="18" charset="0"/>
              </a:rPr>
              <a:t>They settled on sedimentary rocks called marine </a:t>
            </a:r>
            <a:r>
              <a:rPr lang="en-US" b="0" i="0" dirty="0" err="1">
                <a:solidFill>
                  <a:srgbClr val="333333"/>
                </a:solidFill>
                <a:effectLst/>
                <a:highlight>
                  <a:srgbClr val="FFFFFF"/>
                </a:highlight>
                <a:latin typeface="Georgia" panose="02040502050405020303" pitchFamily="18" charset="0"/>
              </a:rPr>
              <a:t>halites</a:t>
            </a:r>
            <a:r>
              <a:rPr lang="en-US" b="0" i="0" dirty="0">
                <a:solidFill>
                  <a:srgbClr val="333333"/>
                </a:solidFill>
                <a:effectLst/>
                <a:highlight>
                  <a:srgbClr val="FFFFFF"/>
                </a:highlight>
                <a:latin typeface="Georgia" panose="02040502050405020303" pitchFamily="18" charset="0"/>
              </a:rPr>
              <a:t>. These </a:t>
            </a:r>
            <a:r>
              <a:rPr lang="en-US" b="0" i="0" dirty="0" err="1">
                <a:solidFill>
                  <a:srgbClr val="333333"/>
                </a:solidFill>
                <a:effectLst/>
                <a:highlight>
                  <a:srgbClr val="FFFFFF"/>
                </a:highlight>
                <a:latin typeface="Georgia" panose="02040502050405020303" pitchFamily="18" charset="0"/>
              </a:rPr>
              <a:t>halites</a:t>
            </a:r>
            <a:r>
              <a:rPr lang="en-US" b="0" i="0" dirty="0">
                <a:solidFill>
                  <a:srgbClr val="333333"/>
                </a:solidFill>
                <a:effectLst/>
                <a:highlight>
                  <a:srgbClr val="FFFFFF"/>
                </a:highlight>
                <a:latin typeface="Georgia" panose="02040502050405020303" pitchFamily="18" charset="0"/>
              </a:rPr>
              <a:t> form out of sea water and are unlikely to have much uranium in them. Uranium, of course, is radioactive with a very long half-life.</a:t>
            </a:r>
          </a:p>
          <a:p>
            <a:endParaRPr lang="en-US" dirty="0"/>
          </a:p>
        </p:txBody>
      </p:sp>
      <p:sp>
        <p:nvSpPr>
          <p:cNvPr id="4" name="Slide Number Placeholder 3"/>
          <p:cNvSpPr>
            <a:spLocks noGrp="1"/>
          </p:cNvSpPr>
          <p:nvPr>
            <p:ph type="sldNum" sz="quarter" idx="5"/>
          </p:nvPr>
        </p:nvSpPr>
        <p:spPr/>
        <p:txBody>
          <a:bodyPr/>
          <a:lstStyle/>
          <a:p>
            <a:fld id="{85D7A756-DF3B-4C15-99E0-34EAAA45D0F2}" type="slidenum">
              <a:rPr lang="en-CA" smtClean="0"/>
              <a:t>6</a:t>
            </a:fld>
            <a:endParaRPr lang="en-CA"/>
          </a:p>
        </p:txBody>
      </p:sp>
    </p:spTree>
    <p:extLst>
      <p:ext uri="{BB962C8B-B14F-4D97-AF65-F5344CB8AC3E}">
        <p14:creationId xmlns:p14="http://schemas.microsoft.com/office/powerpoint/2010/main" val="3541322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Machine learning refers to the use of algorithms and statistical models to identify patterns in data, learn from these patterns, and make decisions or predictions based on new data.</a:t>
            </a:r>
          </a:p>
          <a:p>
            <a:r>
              <a:rPr lang="en-US" dirty="0"/>
              <a:t>It's revolutionizing many fields, including geology and astrophysics, by enabling the analysis of vast amounts of data far more efficiently than traditional methods.</a:t>
            </a:r>
          </a:p>
        </p:txBody>
      </p:sp>
      <p:sp>
        <p:nvSpPr>
          <p:cNvPr id="4" name="Slide Number Placeholder 3"/>
          <p:cNvSpPr>
            <a:spLocks noGrp="1"/>
          </p:cNvSpPr>
          <p:nvPr>
            <p:ph type="sldNum" sz="quarter" idx="5"/>
          </p:nvPr>
        </p:nvSpPr>
        <p:spPr/>
        <p:txBody>
          <a:bodyPr/>
          <a:lstStyle/>
          <a:p>
            <a:fld id="{85D7A756-DF3B-4C15-99E0-34EAAA45D0F2}" type="slidenum">
              <a:rPr lang="en-CA" smtClean="0"/>
              <a:t>8</a:t>
            </a:fld>
            <a:endParaRPr lang="en-CA"/>
          </a:p>
        </p:txBody>
      </p:sp>
    </p:spTree>
    <p:extLst>
      <p:ext uri="{BB962C8B-B14F-4D97-AF65-F5344CB8AC3E}">
        <p14:creationId xmlns:p14="http://schemas.microsoft.com/office/powerpoint/2010/main" val="2268772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I previously mentioned researcher specifically sought rocks with low Ur and Th concentration .I think it might be interesting to quantify the </a:t>
            </a:r>
            <a:r>
              <a:rPr lang="en-US" dirty="0" err="1"/>
              <a:t>intereference</a:t>
            </a:r>
            <a:r>
              <a:rPr lang="en-US" dirty="0"/>
              <a:t> of Ur and Th in the search for </a:t>
            </a:r>
          </a:p>
          <a:p>
            <a:endParaRPr lang="en-US" dirty="0"/>
          </a:p>
        </p:txBody>
      </p:sp>
      <p:sp>
        <p:nvSpPr>
          <p:cNvPr id="4" name="Slide Number Placeholder 3"/>
          <p:cNvSpPr>
            <a:spLocks noGrp="1"/>
          </p:cNvSpPr>
          <p:nvPr>
            <p:ph type="sldNum" sz="quarter" idx="5"/>
          </p:nvPr>
        </p:nvSpPr>
        <p:spPr/>
        <p:txBody>
          <a:bodyPr/>
          <a:lstStyle/>
          <a:p>
            <a:fld id="{85D7A756-DF3B-4C15-99E0-34EAAA45D0F2}" type="slidenum">
              <a:rPr lang="en-CA" smtClean="0"/>
              <a:t>9</a:t>
            </a:fld>
            <a:endParaRPr lang="en-CA"/>
          </a:p>
        </p:txBody>
      </p:sp>
    </p:spTree>
    <p:extLst>
      <p:ext uri="{BB962C8B-B14F-4D97-AF65-F5344CB8AC3E}">
        <p14:creationId xmlns:p14="http://schemas.microsoft.com/office/powerpoint/2010/main" val="1033867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Uranium and thorium</a:t>
            </a:r>
            <a:r>
              <a:rPr lang="en-US" dirty="0"/>
              <a:t> are naturally occurring radioactive elements that emit particles. These emissions can mimic the signals produced by potential dark matter interactions in detectors. accurately quantifying their presence in ancient rocks scientists can isolate potential dark matter events </a:t>
            </a:r>
          </a:p>
        </p:txBody>
      </p:sp>
      <p:sp>
        <p:nvSpPr>
          <p:cNvPr id="4" name="Slide Number Placeholder 3"/>
          <p:cNvSpPr>
            <a:spLocks noGrp="1"/>
          </p:cNvSpPr>
          <p:nvPr>
            <p:ph type="sldNum" sz="quarter" idx="5"/>
          </p:nvPr>
        </p:nvSpPr>
        <p:spPr/>
        <p:txBody>
          <a:bodyPr/>
          <a:lstStyle/>
          <a:p>
            <a:fld id="{85D7A756-DF3B-4C15-99E0-34EAAA45D0F2}" type="slidenum">
              <a:rPr lang="en-CA" smtClean="0"/>
              <a:t>10</a:t>
            </a:fld>
            <a:endParaRPr lang="en-CA"/>
          </a:p>
        </p:txBody>
      </p:sp>
    </p:spTree>
    <p:extLst>
      <p:ext uri="{BB962C8B-B14F-4D97-AF65-F5344CB8AC3E}">
        <p14:creationId xmlns:p14="http://schemas.microsoft.com/office/powerpoint/2010/main" val="11649624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A picture containing drawing&#10;&#10;Description automatically generated">
            <a:extLst>
              <a:ext uri="{FF2B5EF4-FFF2-40B4-BE49-F238E27FC236}">
                <a16:creationId xmlns:a16="http://schemas.microsoft.com/office/drawing/2014/main" id="{8B04311A-1796-1143-8D0E-4977469A64D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0970" y="601257"/>
            <a:ext cx="3387250" cy="3387250"/>
          </a:xfrm>
          <a:prstGeom prst="rect">
            <a:avLst/>
          </a:prstGeom>
        </p:spPr>
      </p:pic>
      <p:sp>
        <p:nvSpPr>
          <p:cNvPr id="2" name="Title 1">
            <a:extLst>
              <a:ext uri="{FF2B5EF4-FFF2-40B4-BE49-F238E27FC236}">
                <a16:creationId xmlns:a16="http://schemas.microsoft.com/office/drawing/2014/main" id="{EEDBE164-4C5E-4873-85C1-C7EC0863E162}"/>
              </a:ext>
            </a:extLst>
          </p:cNvPr>
          <p:cNvSpPr>
            <a:spLocks noGrp="1"/>
          </p:cNvSpPr>
          <p:nvPr>
            <p:ph type="ctrTitle"/>
          </p:nvPr>
        </p:nvSpPr>
        <p:spPr>
          <a:xfrm>
            <a:off x="5695122" y="1122362"/>
            <a:ext cx="5658677" cy="3387249"/>
          </a:xfrm>
        </p:spPr>
        <p:txBody>
          <a:bodyPr anchor="b"/>
          <a:lstStyle>
            <a:lvl1pPr algn="ctr">
              <a:defRPr sz="4800"/>
            </a:lvl1pPr>
          </a:lstStyle>
          <a:p>
            <a:r>
              <a:rPr lang="en-US" dirty="0"/>
              <a:t>Click to edit Master title style</a:t>
            </a:r>
            <a:endParaRPr lang="en-CA" dirty="0"/>
          </a:p>
        </p:txBody>
      </p:sp>
      <p:sp>
        <p:nvSpPr>
          <p:cNvPr id="3" name="Subtitle 2">
            <a:extLst>
              <a:ext uri="{FF2B5EF4-FFF2-40B4-BE49-F238E27FC236}">
                <a16:creationId xmlns:a16="http://schemas.microsoft.com/office/drawing/2014/main" id="{7F52514C-DC33-471D-ADEC-EB49C6F32C14}"/>
              </a:ext>
            </a:extLst>
          </p:cNvPr>
          <p:cNvSpPr>
            <a:spLocks noGrp="1"/>
          </p:cNvSpPr>
          <p:nvPr>
            <p:ph type="subTitle" idx="1"/>
          </p:nvPr>
        </p:nvSpPr>
        <p:spPr>
          <a:xfrm>
            <a:off x="5695122" y="4899991"/>
            <a:ext cx="5658677" cy="110031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pic>
        <p:nvPicPr>
          <p:cNvPr id="8" name="Picture 7" descr="A picture containing food, drawing&#10;&#10;Description automatically generated">
            <a:extLst>
              <a:ext uri="{FF2B5EF4-FFF2-40B4-BE49-F238E27FC236}">
                <a16:creationId xmlns:a16="http://schemas.microsoft.com/office/drawing/2014/main" id="{F6FD21E9-B5D4-3143-A9E4-AAA75DF9131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6359" y="3864991"/>
            <a:ext cx="4974346" cy="1706883"/>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F3427ACA-C554-2C4A-8333-9AC32441912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36475" y="5270432"/>
            <a:ext cx="1726045" cy="986311"/>
          </a:xfrm>
          <a:prstGeom prst="rect">
            <a:avLst/>
          </a:prstGeom>
        </p:spPr>
      </p:pic>
      <p:sp>
        <p:nvSpPr>
          <p:cNvPr id="10" name="Date Placeholder 3">
            <a:extLst>
              <a:ext uri="{FF2B5EF4-FFF2-40B4-BE49-F238E27FC236}">
                <a16:creationId xmlns:a16="http://schemas.microsoft.com/office/drawing/2014/main" id="{8B478048-B37A-234A-956F-6F6E8535E5D3}"/>
              </a:ext>
            </a:extLst>
          </p:cNvPr>
          <p:cNvSpPr>
            <a:spLocks noGrp="1"/>
          </p:cNvSpPr>
          <p:nvPr>
            <p:ph type="dt" sz="half" idx="2"/>
          </p:nvPr>
        </p:nvSpPr>
        <p:spPr>
          <a:xfrm>
            <a:off x="0" y="6557038"/>
            <a:ext cx="2743200" cy="365125"/>
          </a:xfrm>
          <a:prstGeom prst="rect">
            <a:avLst/>
          </a:prstGeom>
        </p:spPr>
        <p:txBody>
          <a:bodyPr vert="horz" lIns="91440" tIns="45720" rIns="91440" bIns="45720" rtlCol="0" anchor="ctr"/>
          <a:lstStyle>
            <a:lvl1pPr algn="l">
              <a:defRPr sz="1200">
                <a:solidFill>
                  <a:schemeClr val="bg1"/>
                </a:solidFill>
              </a:defRPr>
            </a:lvl1pPr>
          </a:lstStyle>
          <a:p>
            <a:fld id="{4CF1C127-DD4B-47D8-A424-81AF7FDF220E}" type="datetimeFigureOut">
              <a:rPr lang="en-CA" smtClean="0"/>
              <a:pPr/>
              <a:t>2024-08-20</a:t>
            </a:fld>
            <a:endParaRPr lang="en-CA" dirty="0"/>
          </a:p>
        </p:txBody>
      </p:sp>
      <p:sp>
        <p:nvSpPr>
          <p:cNvPr id="11" name="Footer Placeholder 4">
            <a:extLst>
              <a:ext uri="{FF2B5EF4-FFF2-40B4-BE49-F238E27FC236}">
                <a16:creationId xmlns:a16="http://schemas.microsoft.com/office/drawing/2014/main" id="{897D6FA1-48DC-724A-ADA9-28385A17272E}"/>
              </a:ext>
            </a:extLst>
          </p:cNvPr>
          <p:cNvSpPr>
            <a:spLocks noGrp="1"/>
          </p:cNvSpPr>
          <p:nvPr>
            <p:ph type="ftr" sz="quarter" idx="3"/>
          </p:nvPr>
        </p:nvSpPr>
        <p:spPr>
          <a:xfrm>
            <a:off x="4038600" y="6557036"/>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CA" dirty="0">
              <a:solidFill>
                <a:schemeClr val="bg1"/>
              </a:solidFill>
            </a:endParaRPr>
          </a:p>
        </p:txBody>
      </p:sp>
      <p:sp>
        <p:nvSpPr>
          <p:cNvPr id="12" name="Slide Number Placeholder 5">
            <a:extLst>
              <a:ext uri="{FF2B5EF4-FFF2-40B4-BE49-F238E27FC236}">
                <a16:creationId xmlns:a16="http://schemas.microsoft.com/office/drawing/2014/main" id="{A0BEF7F3-C71F-1841-9AA1-33F46B4F928C}"/>
              </a:ext>
            </a:extLst>
          </p:cNvPr>
          <p:cNvSpPr>
            <a:spLocks noGrp="1"/>
          </p:cNvSpPr>
          <p:nvPr>
            <p:ph type="sldNum" sz="quarter" idx="4"/>
          </p:nvPr>
        </p:nvSpPr>
        <p:spPr>
          <a:xfrm>
            <a:off x="8610600" y="6557035"/>
            <a:ext cx="2743200" cy="365125"/>
          </a:xfrm>
          <a:prstGeom prst="rect">
            <a:avLst/>
          </a:prstGeom>
        </p:spPr>
        <p:txBody>
          <a:bodyPr vert="horz" lIns="91440" tIns="45720" rIns="91440" bIns="45720" rtlCol="0" anchor="ctr"/>
          <a:lstStyle>
            <a:lvl1pPr algn="r">
              <a:defRPr sz="1200">
                <a:solidFill>
                  <a:schemeClr val="bg1"/>
                </a:solidFill>
              </a:defRPr>
            </a:lvl1pPr>
          </a:lstStyle>
          <a:p>
            <a:fld id="{6787D6D5-B6FC-4179-AAAC-EED352E43419}" type="slidenum">
              <a:rPr lang="en-CA" smtClean="0"/>
              <a:pPr/>
              <a:t>‹#›</a:t>
            </a:fld>
            <a:endParaRPr lang="en-CA"/>
          </a:p>
        </p:txBody>
      </p:sp>
    </p:spTree>
    <p:extLst>
      <p:ext uri="{BB962C8B-B14F-4D97-AF65-F5344CB8AC3E}">
        <p14:creationId xmlns:p14="http://schemas.microsoft.com/office/powerpoint/2010/main" val="5171115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wo Content, Blue">
    <p:bg>
      <p:bgPr>
        <a:solidFill>
          <a:srgbClr val="11335D"/>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95B9B3F-9EF2-A446-BF99-DCD53A1E81D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621203"/>
            <a:ext cx="12192000" cy="236797"/>
          </a:xfrm>
          <a:prstGeom prst="rect">
            <a:avLst/>
          </a:prstGeom>
        </p:spPr>
      </p:pic>
      <p:sp>
        <p:nvSpPr>
          <p:cNvPr id="11" name="Title 1">
            <a:extLst>
              <a:ext uri="{FF2B5EF4-FFF2-40B4-BE49-F238E27FC236}">
                <a16:creationId xmlns:a16="http://schemas.microsoft.com/office/drawing/2014/main" id="{E2FD7CB0-B53E-8043-A66C-F40D067B6223}"/>
              </a:ext>
            </a:extLst>
          </p:cNvPr>
          <p:cNvSpPr>
            <a:spLocks noGrp="1"/>
          </p:cNvSpPr>
          <p:nvPr>
            <p:ph type="title"/>
          </p:nvPr>
        </p:nvSpPr>
        <p:spPr>
          <a:xfrm>
            <a:off x="838200" y="365125"/>
            <a:ext cx="10515600" cy="1325563"/>
          </a:xfrm>
        </p:spPr>
        <p:txBody>
          <a:bodyPr/>
          <a:lstStyle/>
          <a:p>
            <a:r>
              <a:rPr lang="en-US"/>
              <a:t>Click to edit Master title style</a:t>
            </a:r>
            <a:endParaRPr lang="en-CA"/>
          </a:p>
        </p:txBody>
      </p:sp>
      <p:sp>
        <p:nvSpPr>
          <p:cNvPr id="7" name="Content Placeholder 2">
            <a:extLst>
              <a:ext uri="{FF2B5EF4-FFF2-40B4-BE49-F238E27FC236}">
                <a16:creationId xmlns:a16="http://schemas.microsoft.com/office/drawing/2014/main" id="{2B77E126-FE0F-594F-927E-8EFF71159B1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Content Placeholder 3">
            <a:extLst>
              <a:ext uri="{FF2B5EF4-FFF2-40B4-BE49-F238E27FC236}">
                <a16:creationId xmlns:a16="http://schemas.microsoft.com/office/drawing/2014/main" id="{93E61C93-08EE-8F40-970A-3EDFE50DEE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9" name="Date Placeholder 3">
            <a:extLst>
              <a:ext uri="{FF2B5EF4-FFF2-40B4-BE49-F238E27FC236}">
                <a16:creationId xmlns:a16="http://schemas.microsoft.com/office/drawing/2014/main" id="{F650113C-4482-8F45-850F-35C5100F8FC5}"/>
              </a:ext>
            </a:extLst>
          </p:cNvPr>
          <p:cNvSpPr>
            <a:spLocks noGrp="1"/>
          </p:cNvSpPr>
          <p:nvPr>
            <p:ph type="dt" sz="half" idx="10"/>
          </p:nvPr>
        </p:nvSpPr>
        <p:spPr>
          <a:xfrm>
            <a:off x="0" y="6557038"/>
            <a:ext cx="2743200" cy="365125"/>
          </a:xfrm>
          <a:prstGeom prst="rect">
            <a:avLst/>
          </a:prstGeom>
        </p:spPr>
        <p:txBody>
          <a:bodyPr vert="horz" lIns="91440" tIns="45720" rIns="91440" bIns="45720" rtlCol="0" anchor="ctr"/>
          <a:lstStyle>
            <a:lvl1pPr algn="l">
              <a:defRPr sz="1200">
                <a:solidFill>
                  <a:schemeClr val="tx1"/>
                </a:solidFill>
              </a:defRPr>
            </a:lvl1pPr>
          </a:lstStyle>
          <a:p>
            <a:fld id="{4CF1C127-DD4B-47D8-A424-81AF7FDF220E}" type="datetimeFigureOut">
              <a:rPr lang="en-CA" smtClean="0"/>
              <a:pPr/>
              <a:t>2024-08-20</a:t>
            </a:fld>
            <a:endParaRPr lang="en-CA" dirty="0"/>
          </a:p>
        </p:txBody>
      </p:sp>
      <p:sp>
        <p:nvSpPr>
          <p:cNvPr id="12" name="Footer Placeholder 4">
            <a:extLst>
              <a:ext uri="{FF2B5EF4-FFF2-40B4-BE49-F238E27FC236}">
                <a16:creationId xmlns:a16="http://schemas.microsoft.com/office/drawing/2014/main" id="{44220355-B398-C448-A28F-16A6E81E8DDB}"/>
              </a:ext>
            </a:extLst>
          </p:cNvPr>
          <p:cNvSpPr>
            <a:spLocks noGrp="1"/>
          </p:cNvSpPr>
          <p:nvPr>
            <p:ph type="ftr" sz="quarter" idx="3"/>
          </p:nvPr>
        </p:nvSpPr>
        <p:spPr>
          <a:xfrm>
            <a:off x="4038600" y="6557036"/>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CA" dirty="0">
              <a:solidFill>
                <a:schemeClr val="tx1"/>
              </a:solidFill>
            </a:endParaRPr>
          </a:p>
        </p:txBody>
      </p:sp>
      <p:sp>
        <p:nvSpPr>
          <p:cNvPr id="13" name="Slide Number Placeholder 5">
            <a:extLst>
              <a:ext uri="{FF2B5EF4-FFF2-40B4-BE49-F238E27FC236}">
                <a16:creationId xmlns:a16="http://schemas.microsoft.com/office/drawing/2014/main" id="{9E0EAEF9-5CA4-1A4E-B4FA-CE0DA89AC264}"/>
              </a:ext>
            </a:extLst>
          </p:cNvPr>
          <p:cNvSpPr>
            <a:spLocks noGrp="1"/>
          </p:cNvSpPr>
          <p:nvPr>
            <p:ph type="sldNum" sz="quarter" idx="4"/>
          </p:nvPr>
        </p:nvSpPr>
        <p:spPr>
          <a:xfrm>
            <a:off x="8610600" y="6557035"/>
            <a:ext cx="2743200" cy="365125"/>
          </a:xfrm>
          <a:prstGeom prst="rect">
            <a:avLst/>
          </a:prstGeom>
        </p:spPr>
        <p:txBody>
          <a:bodyPr vert="horz" lIns="91440" tIns="45720" rIns="91440" bIns="45720" rtlCol="0" anchor="ctr"/>
          <a:lstStyle>
            <a:lvl1pPr algn="r">
              <a:defRPr sz="1200">
                <a:solidFill>
                  <a:schemeClr val="tx1"/>
                </a:solidFill>
              </a:defRPr>
            </a:lvl1pPr>
          </a:lstStyle>
          <a:p>
            <a:fld id="{6787D6D5-B6FC-4179-AAAC-EED352E43419}" type="slidenum">
              <a:rPr lang="en-CA" smtClean="0"/>
              <a:pPr/>
              <a:t>‹#›</a:t>
            </a:fld>
            <a:endParaRPr lang="en-CA"/>
          </a:p>
        </p:txBody>
      </p:sp>
    </p:spTree>
    <p:extLst>
      <p:ext uri="{BB962C8B-B14F-4D97-AF65-F5344CB8AC3E}">
        <p14:creationId xmlns:p14="http://schemas.microsoft.com/office/powerpoint/2010/main" val="769083227"/>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mparison, Blue">
    <p:bg>
      <p:bgPr>
        <a:solidFill>
          <a:srgbClr val="11335D"/>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95B9B3F-9EF2-A446-BF99-DCD53A1E81D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621203"/>
            <a:ext cx="12192000" cy="236797"/>
          </a:xfrm>
          <a:prstGeom prst="rect">
            <a:avLst/>
          </a:prstGeom>
        </p:spPr>
      </p:pic>
      <p:sp>
        <p:nvSpPr>
          <p:cNvPr id="11" name="Title 1">
            <a:extLst>
              <a:ext uri="{FF2B5EF4-FFF2-40B4-BE49-F238E27FC236}">
                <a16:creationId xmlns:a16="http://schemas.microsoft.com/office/drawing/2014/main" id="{E2FD7CB0-B53E-8043-A66C-F40D067B6223}"/>
              </a:ext>
            </a:extLst>
          </p:cNvPr>
          <p:cNvSpPr>
            <a:spLocks noGrp="1"/>
          </p:cNvSpPr>
          <p:nvPr>
            <p:ph type="title"/>
          </p:nvPr>
        </p:nvSpPr>
        <p:spPr>
          <a:xfrm>
            <a:off x="838200" y="365125"/>
            <a:ext cx="10515600" cy="1325563"/>
          </a:xfrm>
        </p:spPr>
        <p:txBody>
          <a:bodyPr/>
          <a:lstStyle/>
          <a:p>
            <a:r>
              <a:rPr lang="en-US"/>
              <a:t>Click to edit Master title style</a:t>
            </a:r>
            <a:endParaRPr lang="en-CA"/>
          </a:p>
        </p:txBody>
      </p:sp>
      <p:sp>
        <p:nvSpPr>
          <p:cNvPr id="7" name="Text Placeholder 2">
            <a:extLst>
              <a:ext uri="{FF2B5EF4-FFF2-40B4-BE49-F238E27FC236}">
                <a16:creationId xmlns:a16="http://schemas.microsoft.com/office/drawing/2014/main" id="{2D035EB2-9335-8F47-86C1-A299B06FDB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4">
            <a:extLst>
              <a:ext uri="{FF2B5EF4-FFF2-40B4-BE49-F238E27FC236}">
                <a16:creationId xmlns:a16="http://schemas.microsoft.com/office/drawing/2014/main" id="{21D3848B-2440-F14D-8249-63FC37A839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Content Placeholder 3">
            <a:extLst>
              <a:ext uri="{FF2B5EF4-FFF2-40B4-BE49-F238E27FC236}">
                <a16:creationId xmlns:a16="http://schemas.microsoft.com/office/drawing/2014/main" id="{3BFE7C5D-3E98-2A42-B3E1-D43CF9EA2A3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2" name="Content Placeholder 5">
            <a:extLst>
              <a:ext uri="{FF2B5EF4-FFF2-40B4-BE49-F238E27FC236}">
                <a16:creationId xmlns:a16="http://schemas.microsoft.com/office/drawing/2014/main" id="{B0AA31ED-AF70-914E-845C-2EAA9A4A49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3" name="Date Placeholder 3">
            <a:extLst>
              <a:ext uri="{FF2B5EF4-FFF2-40B4-BE49-F238E27FC236}">
                <a16:creationId xmlns:a16="http://schemas.microsoft.com/office/drawing/2014/main" id="{6C7D6A2E-F56E-0E4A-99B9-198B87C132DD}"/>
              </a:ext>
            </a:extLst>
          </p:cNvPr>
          <p:cNvSpPr>
            <a:spLocks noGrp="1"/>
          </p:cNvSpPr>
          <p:nvPr>
            <p:ph type="dt" sz="half" idx="10"/>
          </p:nvPr>
        </p:nvSpPr>
        <p:spPr>
          <a:xfrm>
            <a:off x="0" y="6557038"/>
            <a:ext cx="2743200" cy="365125"/>
          </a:xfrm>
          <a:prstGeom prst="rect">
            <a:avLst/>
          </a:prstGeom>
        </p:spPr>
        <p:txBody>
          <a:bodyPr vert="horz" lIns="91440" tIns="45720" rIns="91440" bIns="45720" rtlCol="0" anchor="ctr"/>
          <a:lstStyle>
            <a:lvl1pPr algn="l">
              <a:defRPr sz="1200">
                <a:solidFill>
                  <a:schemeClr val="tx1"/>
                </a:solidFill>
              </a:defRPr>
            </a:lvl1pPr>
          </a:lstStyle>
          <a:p>
            <a:fld id="{4CF1C127-DD4B-47D8-A424-81AF7FDF220E}" type="datetimeFigureOut">
              <a:rPr lang="en-CA" smtClean="0"/>
              <a:pPr/>
              <a:t>2024-08-20</a:t>
            </a:fld>
            <a:endParaRPr lang="en-CA" dirty="0"/>
          </a:p>
        </p:txBody>
      </p:sp>
      <p:sp>
        <p:nvSpPr>
          <p:cNvPr id="14" name="Footer Placeholder 4">
            <a:extLst>
              <a:ext uri="{FF2B5EF4-FFF2-40B4-BE49-F238E27FC236}">
                <a16:creationId xmlns:a16="http://schemas.microsoft.com/office/drawing/2014/main" id="{FCA64E43-9571-2840-8CFD-46FBB94974B8}"/>
              </a:ext>
            </a:extLst>
          </p:cNvPr>
          <p:cNvSpPr>
            <a:spLocks noGrp="1"/>
          </p:cNvSpPr>
          <p:nvPr>
            <p:ph type="ftr" sz="quarter" idx="11"/>
          </p:nvPr>
        </p:nvSpPr>
        <p:spPr>
          <a:xfrm>
            <a:off x="4038600" y="6557036"/>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CA" dirty="0">
              <a:solidFill>
                <a:schemeClr val="tx1"/>
              </a:solidFill>
            </a:endParaRPr>
          </a:p>
        </p:txBody>
      </p:sp>
      <p:sp>
        <p:nvSpPr>
          <p:cNvPr id="15" name="Slide Number Placeholder 5">
            <a:extLst>
              <a:ext uri="{FF2B5EF4-FFF2-40B4-BE49-F238E27FC236}">
                <a16:creationId xmlns:a16="http://schemas.microsoft.com/office/drawing/2014/main" id="{371A38E6-72DA-324C-AF79-CC9B39C60A33}"/>
              </a:ext>
            </a:extLst>
          </p:cNvPr>
          <p:cNvSpPr>
            <a:spLocks noGrp="1"/>
          </p:cNvSpPr>
          <p:nvPr>
            <p:ph type="sldNum" sz="quarter" idx="12"/>
          </p:nvPr>
        </p:nvSpPr>
        <p:spPr>
          <a:xfrm>
            <a:off x="8610600" y="6557035"/>
            <a:ext cx="2743200" cy="365125"/>
          </a:xfrm>
          <a:prstGeom prst="rect">
            <a:avLst/>
          </a:prstGeom>
        </p:spPr>
        <p:txBody>
          <a:bodyPr vert="horz" lIns="91440" tIns="45720" rIns="91440" bIns="45720" rtlCol="0" anchor="ctr"/>
          <a:lstStyle>
            <a:lvl1pPr algn="r">
              <a:defRPr sz="1200">
                <a:solidFill>
                  <a:schemeClr val="tx1"/>
                </a:solidFill>
              </a:defRPr>
            </a:lvl1pPr>
          </a:lstStyle>
          <a:p>
            <a:fld id="{6787D6D5-B6FC-4179-AAAC-EED352E43419}" type="slidenum">
              <a:rPr lang="en-CA" smtClean="0"/>
              <a:pPr/>
              <a:t>‹#›</a:t>
            </a:fld>
            <a:endParaRPr lang="en-CA"/>
          </a:p>
        </p:txBody>
      </p:sp>
    </p:spTree>
    <p:extLst>
      <p:ext uri="{BB962C8B-B14F-4D97-AF65-F5344CB8AC3E}">
        <p14:creationId xmlns:p14="http://schemas.microsoft.com/office/powerpoint/2010/main" val="1725775804"/>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61AB6E49-2811-1042-81B1-350EB556F57B}"/>
              </a:ext>
            </a:extLst>
          </p:cNvPr>
          <p:cNvSpPr>
            <a:spLocks noGrp="1"/>
          </p:cNvSpPr>
          <p:nvPr>
            <p:ph type="dt" sz="half" idx="2"/>
          </p:nvPr>
        </p:nvSpPr>
        <p:spPr>
          <a:xfrm>
            <a:off x="0" y="6557038"/>
            <a:ext cx="2743200" cy="365125"/>
          </a:xfrm>
          <a:prstGeom prst="rect">
            <a:avLst/>
          </a:prstGeom>
        </p:spPr>
        <p:txBody>
          <a:bodyPr vert="horz" lIns="91440" tIns="45720" rIns="91440" bIns="45720" rtlCol="0" anchor="ctr"/>
          <a:lstStyle>
            <a:lvl1pPr algn="l">
              <a:defRPr sz="1200">
                <a:solidFill>
                  <a:schemeClr val="bg1"/>
                </a:solidFill>
              </a:defRPr>
            </a:lvl1pPr>
          </a:lstStyle>
          <a:p>
            <a:fld id="{4CF1C127-DD4B-47D8-A424-81AF7FDF220E}" type="datetimeFigureOut">
              <a:rPr lang="en-CA" smtClean="0"/>
              <a:pPr/>
              <a:t>2024-08-20</a:t>
            </a:fld>
            <a:endParaRPr lang="en-CA" dirty="0"/>
          </a:p>
        </p:txBody>
      </p:sp>
      <p:sp>
        <p:nvSpPr>
          <p:cNvPr id="6" name="Footer Placeholder 4">
            <a:extLst>
              <a:ext uri="{FF2B5EF4-FFF2-40B4-BE49-F238E27FC236}">
                <a16:creationId xmlns:a16="http://schemas.microsoft.com/office/drawing/2014/main" id="{F4BCF21E-80A5-0442-A36C-6ED566D3312F}"/>
              </a:ext>
            </a:extLst>
          </p:cNvPr>
          <p:cNvSpPr>
            <a:spLocks noGrp="1"/>
          </p:cNvSpPr>
          <p:nvPr>
            <p:ph type="ftr" sz="quarter" idx="3"/>
          </p:nvPr>
        </p:nvSpPr>
        <p:spPr>
          <a:xfrm>
            <a:off x="4038600" y="6557036"/>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CA" dirty="0">
              <a:solidFill>
                <a:schemeClr val="bg1"/>
              </a:solidFill>
            </a:endParaRPr>
          </a:p>
        </p:txBody>
      </p:sp>
      <p:sp>
        <p:nvSpPr>
          <p:cNvPr id="7" name="Slide Number Placeholder 5">
            <a:extLst>
              <a:ext uri="{FF2B5EF4-FFF2-40B4-BE49-F238E27FC236}">
                <a16:creationId xmlns:a16="http://schemas.microsoft.com/office/drawing/2014/main" id="{DBD8279B-0C88-774B-A28A-DF7F662CD7AB}"/>
              </a:ext>
            </a:extLst>
          </p:cNvPr>
          <p:cNvSpPr>
            <a:spLocks noGrp="1"/>
          </p:cNvSpPr>
          <p:nvPr>
            <p:ph type="sldNum" sz="quarter" idx="4"/>
          </p:nvPr>
        </p:nvSpPr>
        <p:spPr>
          <a:xfrm>
            <a:off x="8610600" y="6557035"/>
            <a:ext cx="2743200" cy="365125"/>
          </a:xfrm>
          <a:prstGeom prst="rect">
            <a:avLst/>
          </a:prstGeom>
        </p:spPr>
        <p:txBody>
          <a:bodyPr vert="horz" lIns="91440" tIns="45720" rIns="91440" bIns="45720" rtlCol="0" anchor="ctr"/>
          <a:lstStyle>
            <a:lvl1pPr algn="r">
              <a:defRPr sz="1200">
                <a:solidFill>
                  <a:schemeClr val="bg1"/>
                </a:solidFill>
              </a:defRPr>
            </a:lvl1pPr>
          </a:lstStyle>
          <a:p>
            <a:fld id="{6787D6D5-B6FC-4179-AAAC-EED352E43419}" type="slidenum">
              <a:rPr lang="en-CA" smtClean="0"/>
              <a:pPr/>
              <a:t>‹#›</a:t>
            </a:fld>
            <a:endParaRPr lang="en-CA"/>
          </a:p>
        </p:txBody>
      </p:sp>
    </p:spTree>
    <p:extLst>
      <p:ext uri="{BB962C8B-B14F-4D97-AF65-F5344CB8AC3E}">
        <p14:creationId xmlns:p14="http://schemas.microsoft.com/office/powerpoint/2010/main" val="15052284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 No base">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568F58DB-AA52-7D4B-9D79-D40599B3531C}"/>
              </a:ext>
            </a:extLst>
          </p:cNvPr>
          <p:cNvSpPr>
            <a:spLocks noGrp="1"/>
          </p:cNvSpPr>
          <p:nvPr>
            <p:ph type="dt" sz="half" idx="2"/>
          </p:nvPr>
        </p:nvSpPr>
        <p:spPr>
          <a:xfrm>
            <a:off x="0" y="6557038"/>
            <a:ext cx="2743200" cy="365125"/>
          </a:xfrm>
          <a:prstGeom prst="rect">
            <a:avLst/>
          </a:prstGeom>
        </p:spPr>
        <p:txBody>
          <a:bodyPr vert="horz" lIns="91440" tIns="45720" rIns="91440" bIns="45720" rtlCol="0" anchor="ctr"/>
          <a:lstStyle>
            <a:lvl1pPr algn="l">
              <a:defRPr sz="1200">
                <a:solidFill>
                  <a:schemeClr val="tx1"/>
                </a:solidFill>
              </a:defRPr>
            </a:lvl1pPr>
          </a:lstStyle>
          <a:p>
            <a:fld id="{4CF1C127-DD4B-47D8-A424-81AF7FDF220E}" type="datetimeFigureOut">
              <a:rPr lang="en-CA" smtClean="0"/>
              <a:pPr/>
              <a:t>2024-08-20</a:t>
            </a:fld>
            <a:endParaRPr lang="en-CA" dirty="0"/>
          </a:p>
        </p:txBody>
      </p:sp>
      <p:sp>
        <p:nvSpPr>
          <p:cNvPr id="6" name="Footer Placeholder 4">
            <a:extLst>
              <a:ext uri="{FF2B5EF4-FFF2-40B4-BE49-F238E27FC236}">
                <a16:creationId xmlns:a16="http://schemas.microsoft.com/office/drawing/2014/main" id="{59E4C62D-2CB2-FE40-9264-46C400224F8E}"/>
              </a:ext>
            </a:extLst>
          </p:cNvPr>
          <p:cNvSpPr>
            <a:spLocks noGrp="1"/>
          </p:cNvSpPr>
          <p:nvPr>
            <p:ph type="ftr" sz="quarter" idx="3"/>
          </p:nvPr>
        </p:nvSpPr>
        <p:spPr>
          <a:xfrm>
            <a:off x="4038600" y="6557036"/>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CA" dirty="0">
              <a:solidFill>
                <a:schemeClr val="tx1"/>
              </a:solidFill>
            </a:endParaRPr>
          </a:p>
        </p:txBody>
      </p:sp>
      <p:sp>
        <p:nvSpPr>
          <p:cNvPr id="7" name="Slide Number Placeholder 5">
            <a:extLst>
              <a:ext uri="{FF2B5EF4-FFF2-40B4-BE49-F238E27FC236}">
                <a16:creationId xmlns:a16="http://schemas.microsoft.com/office/drawing/2014/main" id="{9D38B5E4-5108-BF42-92D1-395D5C70280C}"/>
              </a:ext>
            </a:extLst>
          </p:cNvPr>
          <p:cNvSpPr>
            <a:spLocks noGrp="1"/>
          </p:cNvSpPr>
          <p:nvPr>
            <p:ph type="sldNum" sz="quarter" idx="4"/>
          </p:nvPr>
        </p:nvSpPr>
        <p:spPr>
          <a:xfrm>
            <a:off x="8610600" y="6557035"/>
            <a:ext cx="2743200" cy="365125"/>
          </a:xfrm>
          <a:prstGeom prst="rect">
            <a:avLst/>
          </a:prstGeom>
        </p:spPr>
        <p:txBody>
          <a:bodyPr vert="horz" lIns="91440" tIns="45720" rIns="91440" bIns="45720" rtlCol="0" anchor="ctr"/>
          <a:lstStyle>
            <a:lvl1pPr algn="r">
              <a:defRPr sz="1200">
                <a:solidFill>
                  <a:schemeClr val="tx1"/>
                </a:solidFill>
              </a:defRPr>
            </a:lvl1pPr>
          </a:lstStyle>
          <a:p>
            <a:fld id="{6787D6D5-B6FC-4179-AAAC-EED352E43419}" type="slidenum">
              <a:rPr lang="en-CA" smtClean="0"/>
              <a:pPr/>
              <a:t>‹#›</a:t>
            </a:fld>
            <a:endParaRPr lang="en-CA"/>
          </a:p>
        </p:txBody>
      </p:sp>
    </p:spTree>
    <p:extLst>
      <p:ext uri="{BB962C8B-B14F-4D97-AF65-F5344CB8AC3E}">
        <p14:creationId xmlns:p14="http://schemas.microsoft.com/office/powerpoint/2010/main" val="315993554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Black w footer">
    <p:bg>
      <p:bgRef idx="1001">
        <a:schemeClr val="bg1"/>
      </p:bgRef>
    </p:bg>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D0130A99-8F57-354A-9676-5457F43F7DFB}"/>
              </a:ext>
            </a:extLst>
          </p:cNvPr>
          <p:cNvSpPr>
            <a:spLocks noGrp="1"/>
          </p:cNvSpPr>
          <p:nvPr>
            <p:ph type="dt" sz="half" idx="2"/>
          </p:nvPr>
        </p:nvSpPr>
        <p:spPr>
          <a:xfrm>
            <a:off x="0" y="6557038"/>
            <a:ext cx="2743200" cy="365125"/>
          </a:xfrm>
          <a:prstGeom prst="rect">
            <a:avLst/>
          </a:prstGeom>
        </p:spPr>
        <p:txBody>
          <a:bodyPr vert="horz" lIns="91440" tIns="45720" rIns="91440" bIns="45720" rtlCol="0" anchor="ctr"/>
          <a:lstStyle>
            <a:lvl1pPr algn="l">
              <a:defRPr sz="1200">
                <a:solidFill>
                  <a:schemeClr val="tx1"/>
                </a:solidFill>
              </a:defRPr>
            </a:lvl1pPr>
          </a:lstStyle>
          <a:p>
            <a:fld id="{4CF1C127-DD4B-47D8-A424-81AF7FDF220E}" type="datetimeFigureOut">
              <a:rPr lang="en-CA" smtClean="0"/>
              <a:pPr/>
              <a:t>2024-08-20</a:t>
            </a:fld>
            <a:endParaRPr lang="en-CA" dirty="0"/>
          </a:p>
        </p:txBody>
      </p:sp>
      <p:sp>
        <p:nvSpPr>
          <p:cNvPr id="6" name="Footer Placeholder 4">
            <a:extLst>
              <a:ext uri="{FF2B5EF4-FFF2-40B4-BE49-F238E27FC236}">
                <a16:creationId xmlns:a16="http://schemas.microsoft.com/office/drawing/2014/main" id="{E654AECF-158E-E24F-BC90-D4992613AD3C}"/>
              </a:ext>
            </a:extLst>
          </p:cNvPr>
          <p:cNvSpPr>
            <a:spLocks noGrp="1"/>
          </p:cNvSpPr>
          <p:nvPr>
            <p:ph type="ftr" sz="quarter" idx="3"/>
          </p:nvPr>
        </p:nvSpPr>
        <p:spPr>
          <a:xfrm>
            <a:off x="4038600" y="6557036"/>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CA" dirty="0">
              <a:solidFill>
                <a:schemeClr val="tx1"/>
              </a:solidFill>
            </a:endParaRPr>
          </a:p>
        </p:txBody>
      </p:sp>
      <p:sp>
        <p:nvSpPr>
          <p:cNvPr id="7" name="Slide Number Placeholder 5">
            <a:extLst>
              <a:ext uri="{FF2B5EF4-FFF2-40B4-BE49-F238E27FC236}">
                <a16:creationId xmlns:a16="http://schemas.microsoft.com/office/drawing/2014/main" id="{8EB6DFCD-CA2E-6840-9D2B-3D165564ABFA}"/>
              </a:ext>
            </a:extLst>
          </p:cNvPr>
          <p:cNvSpPr>
            <a:spLocks noGrp="1"/>
          </p:cNvSpPr>
          <p:nvPr>
            <p:ph type="sldNum" sz="quarter" idx="4"/>
          </p:nvPr>
        </p:nvSpPr>
        <p:spPr>
          <a:xfrm>
            <a:off x="8610600" y="6557035"/>
            <a:ext cx="2743200" cy="365125"/>
          </a:xfrm>
          <a:prstGeom prst="rect">
            <a:avLst/>
          </a:prstGeom>
        </p:spPr>
        <p:txBody>
          <a:bodyPr vert="horz" lIns="91440" tIns="45720" rIns="91440" bIns="45720" rtlCol="0" anchor="ctr"/>
          <a:lstStyle>
            <a:lvl1pPr algn="r">
              <a:defRPr sz="1200">
                <a:solidFill>
                  <a:schemeClr val="tx1"/>
                </a:solidFill>
              </a:defRPr>
            </a:lvl1pPr>
          </a:lstStyle>
          <a:p>
            <a:fld id="{6787D6D5-B6FC-4179-AAAC-EED352E43419}" type="slidenum">
              <a:rPr lang="en-CA" smtClean="0"/>
              <a:pPr/>
              <a:t>‹#›</a:t>
            </a:fld>
            <a:endParaRPr lang="en-CA"/>
          </a:p>
        </p:txBody>
      </p:sp>
    </p:spTree>
    <p:extLst>
      <p:ext uri="{BB962C8B-B14F-4D97-AF65-F5344CB8AC3E}">
        <p14:creationId xmlns:p14="http://schemas.microsoft.com/office/powerpoint/2010/main" val="3312123489"/>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ck, w base">
    <p:bg>
      <p:bgRef idx="1001">
        <a:schemeClr val="bg1"/>
      </p:bgRef>
    </p:bg>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2351FD0D-83C4-8948-83A3-E0B75BD231BE}"/>
              </a:ext>
            </a:extLst>
          </p:cNvPr>
          <p:cNvSpPr>
            <a:spLocks noGrp="1"/>
          </p:cNvSpPr>
          <p:nvPr>
            <p:ph type="dt" sz="half" idx="2"/>
          </p:nvPr>
        </p:nvSpPr>
        <p:spPr>
          <a:xfrm>
            <a:off x="0" y="6557038"/>
            <a:ext cx="2743200" cy="365125"/>
          </a:xfrm>
          <a:prstGeom prst="rect">
            <a:avLst/>
          </a:prstGeom>
        </p:spPr>
        <p:txBody>
          <a:bodyPr vert="horz" lIns="91440" tIns="45720" rIns="91440" bIns="45720" rtlCol="0" anchor="ctr"/>
          <a:lstStyle>
            <a:lvl1pPr algn="l">
              <a:defRPr sz="1200">
                <a:solidFill>
                  <a:schemeClr val="tx1"/>
                </a:solidFill>
              </a:defRPr>
            </a:lvl1pPr>
          </a:lstStyle>
          <a:p>
            <a:fld id="{4CF1C127-DD4B-47D8-A424-81AF7FDF220E}" type="datetimeFigureOut">
              <a:rPr lang="en-CA" smtClean="0"/>
              <a:pPr/>
              <a:t>2024-08-20</a:t>
            </a:fld>
            <a:endParaRPr lang="en-CA" dirty="0"/>
          </a:p>
        </p:txBody>
      </p:sp>
      <p:sp>
        <p:nvSpPr>
          <p:cNvPr id="6" name="Footer Placeholder 4">
            <a:extLst>
              <a:ext uri="{FF2B5EF4-FFF2-40B4-BE49-F238E27FC236}">
                <a16:creationId xmlns:a16="http://schemas.microsoft.com/office/drawing/2014/main" id="{01A03677-1C97-4243-9D8B-993156D71255}"/>
              </a:ext>
            </a:extLst>
          </p:cNvPr>
          <p:cNvSpPr>
            <a:spLocks noGrp="1"/>
          </p:cNvSpPr>
          <p:nvPr>
            <p:ph type="ftr" sz="quarter" idx="3"/>
          </p:nvPr>
        </p:nvSpPr>
        <p:spPr>
          <a:xfrm>
            <a:off x="4038600" y="6557036"/>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CA" dirty="0">
              <a:solidFill>
                <a:schemeClr val="tx1"/>
              </a:solidFill>
            </a:endParaRPr>
          </a:p>
        </p:txBody>
      </p:sp>
      <p:sp>
        <p:nvSpPr>
          <p:cNvPr id="7" name="Slide Number Placeholder 5">
            <a:extLst>
              <a:ext uri="{FF2B5EF4-FFF2-40B4-BE49-F238E27FC236}">
                <a16:creationId xmlns:a16="http://schemas.microsoft.com/office/drawing/2014/main" id="{4E607091-BFFB-4642-9019-C6D488505D39}"/>
              </a:ext>
            </a:extLst>
          </p:cNvPr>
          <p:cNvSpPr>
            <a:spLocks noGrp="1"/>
          </p:cNvSpPr>
          <p:nvPr>
            <p:ph type="sldNum" sz="quarter" idx="4"/>
          </p:nvPr>
        </p:nvSpPr>
        <p:spPr>
          <a:xfrm>
            <a:off x="8610600" y="6557035"/>
            <a:ext cx="2743200" cy="365125"/>
          </a:xfrm>
          <a:prstGeom prst="rect">
            <a:avLst/>
          </a:prstGeom>
        </p:spPr>
        <p:txBody>
          <a:bodyPr vert="horz" lIns="91440" tIns="45720" rIns="91440" bIns="45720" rtlCol="0" anchor="ctr"/>
          <a:lstStyle>
            <a:lvl1pPr algn="r">
              <a:defRPr sz="1200">
                <a:solidFill>
                  <a:schemeClr val="tx1"/>
                </a:solidFill>
              </a:defRPr>
            </a:lvl1pPr>
          </a:lstStyle>
          <a:p>
            <a:fld id="{6787D6D5-B6FC-4179-AAAC-EED352E43419}" type="slidenum">
              <a:rPr lang="en-CA" smtClean="0"/>
              <a:pPr/>
              <a:t>‹#›</a:t>
            </a:fld>
            <a:endParaRPr lang="en-CA"/>
          </a:p>
        </p:txBody>
      </p:sp>
    </p:spTree>
    <p:extLst>
      <p:ext uri="{BB962C8B-B14F-4D97-AF65-F5344CB8AC3E}">
        <p14:creationId xmlns:p14="http://schemas.microsoft.com/office/powerpoint/2010/main" val="1738353356"/>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Black">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92222616"/>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Space">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1195C92F-D3B5-BE44-A508-43033D11C94E}"/>
              </a:ext>
            </a:extLst>
          </p:cNvPr>
          <p:cNvSpPr>
            <a:spLocks noGrp="1"/>
          </p:cNvSpPr>
          <p:nvPr>
            <p:ph type="dt" sz="half" idx="2"/>
          </p:nvPr>
        </p:nvSpPr>
        <p:spPr>
          <a:xfrm>
            <a:off x="0" y="6557038"/>
            <a:ext cx="2743200" cy="365125"/>
          </a:xfrm>
          <a:prstGeom prst="rect">
            <a:avLst/>
          </a:prstGeom>
        </p:spPr>
        <p:txBody>
          <a:bodyPr vert="horz" lIns="91440" tIns="45720" rIns="91440" bIns="45720" rtlCol="0" anchor="ctr"/>
          <a:lstStyle>
            <a:lvl1pPr algn="l">
              <a:defRPr sz="1200">
                <a:solidFill>
                  <a:schemeClr val="tx1"/>
                </a:solidFill>
              </a:defRPr>
            </a:lvl1pPr>
          </a:lstStyle>
          <a:p>
            <a:fld id="{4CF1C127-DD4B-47D8-A424-81AF7FDF220E}" type="datetimeFigureOut">
              <a:rPr lang="en-CA" smtClean="0"/>
              <a:pPr/>
              <a:t>2024-08-20</a:t>
            </a:fld>
            <a:endParaRPr lang="en-CA" dirty="0"/>
          </a:p>
        </p:txBody>
      </p:sp>
      <p:sp>
        <p:nvSpPr>
          <p:cNvPr id="6" name="Footer Placeholder 4">
            <a:extLst>
              <a:ext uri="{FF2B5EF4-FFF2-40B4-BE49-F238E27FC236}">
                <a16:creationId xmlns:a16="http://schemas.microsoft.com/office/drawing/2014/main" id="{0E6E307C-FA11-2548-A6E2-15048BEE40F5}"/>
              </a:ext>
            </a:extLst>
          </p:cNvPr>
          <p:cNvSpPr>
            <a:spLocks noGrp="1"/>
          </p:cNvSpPr>
          <p:nvPr>
            <p:ph type="ftr" sz="quarter" idx="3"/>
          </p:nvPr>
        </p:nvSpPr>
        <p:spPr>
          <a:xfrm>
            <a:off x="4038600" y="6557036"/>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CA" dirty="0">
              <a:solidFill>
                <a:schemeClr val="tx1"/>
              </a:solidFill>
            </a:endParaRPr>
          </a:p>
        </p:txBody>
      </p:sp>
      <p:sp>
        <p:nvSpPr>
          <p:cNvPr id="7" name="Slide Number Placeholder 5">
            <a:extLst>
              <a:ext uri="{FF2B5EF4-FFF2-40B4-BE49-F238E27FC236}">
                <a16:creationId xmlns:a16="http://schemas.microsoft.com/office/drawing/2014/main" id="{DA584A25-7F39-A747-8648-C9FD5CD4B682}"/>
              </a:ext>
            </a:extLst>
          </p:cNvPr>
          <p:cNvSpPr>
            <a:spLocks noGrp="1"/>
          </p:cNvSpPr>
          <p:nvPr>
            <p:ph type="sldNum" sz="quarter" idx="4"/>
          </p:nvPr>
        </p:nvSpPr>
        <p:spPr>
          <a:xfrm>
            <a:off x="8610600" y="6557035"/>
            <a:ext cx="2743200" cy="365125"/>
          </a:xfrm>
          <a:prstGeom prst="rect">
            <a:avLst/>
          </a:prstGeom>
        </p:spPr>
        <p:txBody>
          <a:bodyPr vert="horz" lIns="91440" tIns="45720" rIns="91440" bIns="45720" rtlCol="0" anchor="ctr"/>
          <a:lstStyle>
            <a:lvl1pPr algn="r">
              <a:defRPr sz="1200">
                <a:solidFill>
                  <a:schemeClr val="tx1"/>
                </a:solidFill>
              </a:defRPr>
            </a:lvl1pPr>
          </a:lstStyle>
          <a:p>
            <a:fld id="{6787D6D5-B6FC-4179-AAAC-EED352E43419}" type="slidenum">
              <a:rPr lang="en-CA" smtClean="0"/>
              <a:pPr/>
              <a:t>‹#›</a:t>
            </a:fld>
            <a:endParaRPr lang="en-CA"/>
          </a:p>
        </p:txBody>
      </p:sp>
    </p:spTree>
    <p:extLst>
      <p:ext uri="{BB962C8B-B14F-4D97-AF65-F5344CB8AC3E}">
        <p14:creationId xmlns:p14="http://schemas.microsoft.com/office/powerpoint/2010/main" val="370362106"/>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BCE4D-782D-466A-B770-50CE86F780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3696E284-CACD-40D7-9C98-C67D35C6E1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FDA5FF2F-BD16-4DDD-976F-7698E04A1A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EDEE6014-11B8-1749-9FDB-562C473BEE84}"/>
              </a:ext>
            </a:extLst>
          </p:cNvPr>
          <p:cNvSpPr>
            <a:spLocks noGrp="1"/>
          </p:cNvSpPr>
          <p:nvPr>
            <p:ph type="dt" sz="half" idx="10"/>
          </p:nvPr>
        </p:nvSpPr>
        <p:spPr>
          <a:xfrm>
            <a:off x="0" y="6557038"/>
            <a:ext cx="2743200" cy="365125"/>
          </a:xfrm>
          <a:prstGeom prst="rect">
            <a:avLst/>
          </a:prstGeom>
        </p:spPr>
        <p:txBody>
          <a:bodyPr vert="horz" lIns="91440" tIns="45720" rIns="91440" bIns="45720" rtlCol="0" anchor="ctr"/>
          <a:lstStyle>
            <a:lvl1pPr algn="l">
              <a:defRPr sz="1200">
                <a:solidFill>
                  <a:schemeClr val="bg1"/>
                </a:solidFill>
              </a:defRPr>
            </a:lvl1pPr>
          </a:lstStyle>
          <a:p>
            <a:fld id="{4CF1C127-DD4B-47D8-A424-81AF7FDF220E}" type="datetimeFigureOut">
              <a:rPr lang="en-CA" smtClean="0"/>
              <a:pPr/>
              <a:t>2024-08-20</a:t>
            </a:fld>
            <a:endParaRPr lang="en-CA" dirty="0"/>
          </a:p>
        </p:txBody>
      </p:sp>
      <p:sp>
        <p:nvSpPr>
          <p:cNvPr id="9" name="Footer Placeholder 4">
            <a:extLst>
              <a:ext uri="{FF2B5EF4-FFF2-40B4-BE49-F238E27FC236}">
                <a16:creationId xmlns:a16="http://schemas.microsoft.com/office/drawing/2014/main" id="{BEDE58CF-3797-F244-A74F-78B3372725E4}"/>
              </a:ext>
            </a:extLst>
          </p:cNvPr>
          <p:cNvSpPr>
            <a:spLocks noGrp="1"/>
          </p:cNvSpPr>
          <p:nvPr>
            <p:ph type="ftr" sz="quarter" idx="3"/>
          </p:nvPr>
        </p:nvSpPr>
        <p:spPr>
          <a:xfrm>
            <a:off x="4038600" y="6557036"/>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CA" dirty="0">
              <a:solidFill>
                <a:schemeClr val="bg1"/>
              </a:solidFill>
            </a:endParaRPr>
          </a:p>
        </p:txBody>
      </p:sp>
      <p:sp>
        <p:nvSpPr>
          <p:cNvPr id="10" name="Slide Number Placeholder 5">
            <a:extLst>
              <a:ext uri="{FF2B5EF4-FFF2-40B4-BE49-F238E27FC236}">
                <a16:creationId xmlns:a16="http://schemas.microsoft.com/office/drawing/2014/main" id="{D0F57918-B82F-0045-870F-AE60989A8B63}"/>
              </a:ext>
            </a:extLst>
          </p:cNvPr>
          <p:cNvSpPr>
            <a:spLocks noGrp="1"/>
          </p:cNvSpPr>
          <p:nvPr>
            <p:ph type="sldNum" sz="quarter" idx="4"/>
          </p:nvPr>
        </p:nvSpPr>
        <p:spPr>
          <a:xfrm>
            <a:off x="8610600" y="6557035"/>
            <a:ext cx="2743200" cy="365125"/>
          </a:xfrm>
          <a:prstGeom prst="rect">
            <a:avLst/>
          </a:prstGeom>
        </p:spPr>
        <p:txBody>
          <a:bodyPr vert="horz" lIns="91440" tIns="45720" rIns="91440" bIns="45720" rtlCol="0" anchor="ctr"/>
          <a:lstStyle>
            <a:lvl1pPr algn="r">
              <a:defRPr sz="1200">
                <a:solidFill>
                  <a:schemeClr val="bg1"/>
                </a:solidFill>
              </a:defRPr>
            </a:lvl1pPr>
          </a:lstStyle>
          <a:p>
            <a:fld id="{6787D6D5-B6FC-4179-AAAC-EED352E43419}" type="slidenum">
              <a:rPr lang="en-CA" smtClean="0"/>
              <a:pPr/>
              <a:t>‹#›</a:t>
            </a:fld>
            <a:endParaRPr lang="en-CA"/>
          </a:p>
        </p:txBody>
      </p:sp>
    </p:spTree>
    <p:extLst>
      <p:ext uri="{BB962C8B-B14F-4D97-AF65-F5344CB8AC3E}">
        <p14:creationId xmlns:p14="http://schemas.microsoft.com/office/powerpoint/2010/main" val="1412114828"/>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4D3A-23AA-4655-8042-E6CAA1ED9F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192CEFC5-A1DD-49A8-A5C6-9100910400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064B2DE4-D529-4869-B889-D601DB4970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718FFF14-5A8F-6840-8B5C-C139CB9E4A5C}"/>
              </a:ext>
            </a:extLst>
          </p:cNvPr>
          <p:cNvSpPr>
            <a:spLocks noGrp="1"/>
          </p:cNvSpPr>
          <p:nvPr>
            <p:ph type="dt" sz="half" idx="10"/>
          </p:nvPr>
        </p:nvSpPr>
        <p:spPr>
          <a:xfrm>
            <a:off x="0" y="6557038"/>
            <a:ext cx="2743200" cy="365125"/>
          </a:xfrm>
          <a:prstGeom prst="rect">
            <a:avLst/>
          </a:prstGeom>
        </p:spPr>
        <p:txBody>
          <a:bodyPr vert="horz" lIns="91440" tIns="45720" rIns="91440" bIns="45720" rtlCol="0" anchor="ctr"/>
          <a:lstStyle>
            <a:lvl1pPr algn="l">
              <a:defRPr sz="1200">
                <a:solidFill>
                  <a:schemeClr val="bg1"/>
                </a:solidFill>
              </a:defRPr>
            </a:lvl1pPr>
          </a:lstStyle>
          <a:p>
            <a:fld id="{4CF1C127-DD4B-47D8-A424-81AF7FDF220E}" type="datetimeFigureOut">
              <a:rPr lang="en-CA" smtClean="0"/>
              <a:pPr/>
              <a:t>2024-08-20</a:t>
            </a:fld>
            <a:endParaRPr lang="en-CA" dirty="0"/>
          </a:p>
        </p:txBody>
      </p:sp>
      <p:sp>
        <p:nvSpPr>
          <p:cNvPr id="9" name="Footer Placeholder 4">
            <a:extLst>
              <a:ext uri="{FF2B5EF4-FFF2-40B4-BE49-F238E27FC236}">
                <a16:creationId xmlns:a16="http://schemas.microsoft.com/office/drawing/2014/main" id="{EC2DA4EA-B369-CA41-BBD0-65BCC280A7CE}"/>
              </a:ext>
            </a:extLst>
          </p:cNvPr>
          <p:cNvSpPr>
            <a:spLocks noGrp="1"/>
          </p:cNvSpPr>
          <p:nvPr>
            <p:ph type="ftr" sz="quarter" idx="3"/>
          </p:nvPr>
        </p:nvSpPr>
        <p:spPr>
          <a:xfrm>
            <a:off x="4038600" y="6557036"/>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CA" dirty="0">
              <a:solidFill>
                <a:schemeClr val="bg1"/>
              </a:solidFill>
            </a:endParaRPr>
          </a:p>
        </p:txBody>
      </p:sp>
      <p:sp>
        <p:nvSpPr>
          <p:cNvPr id="10" name="Slide Number Placeholder 5">
            <a:extLst>
              <a:ext uri="{FF2B5EF4-FFF2-40B4-BE49-F238E27FC236}">
                <a16:creationId xmlns:a16="http://schemas.microsoft.com/office/drawing/2014/main" id="{BBAB2840-C9DD-5440-AD3B-EDC1F103E363}"/>
              </a:ext>
            </a:extLst>
          </p:cNvPr>
          <p:cNvSpPr>
            <a:spLocks noGrp="1"/>
          </p:cNvSpPr>
          <p:nvPr>
            <p:ph type="sldNum" sz="quarter" idx="4"/>
          </p:nvPr>
        </p:nvSpPr>
        <p:spPr>
          <a:xfrm>
            <a:off x="8610600" y="6557035"/>
            <a:ext cx="2743200" cy="365125"/>
          </a:xfrm>
          <a:prstGeom prst="rect">
            <a:avLst/>
          </a:prstGeom>
        </p:spPr>
        <p:txBody>
          <a:bodyPr vert="horz" lIns="91440" tIns="45720" rIns="91440" bIns="45720" rtlCol="0" anchor="ctr"/>
          <a:lstStyle>
            <a:lvl1pPr algn="r">
              <a:defRPr sz="1200">
                <a:solidFill>
                  <a:schemeClr val="bg1"/>
                </a:solidFill>
              </a:defRPr>
            </a:lvl1pPr>
          </a:lstStyle>
          <a:p>
            <a:fld id="{6787D6D5-B6FC-4179-AAAC-EED352E43419}" type="slidenum">
              <a:rPr lang="en-CA" smtClean="0"/>
              <a:pPr/>
              <a:t>‹#›</a:t>
            </a:fld>
            <a:endParaRPr lang="en-CA"/>
          </a:p>
        </p:txBody>
      </p:sp>
    </p:spTree>
    <p:extLst>
      <p:ext uri="{BB962C8B-B14F-4D97-AF65-F5344CB8AC3E}">
        <p14:creationId xmlns:p14="http://schemas.microsoft.com/office/powerpoint/2010/main" val="2881335471"/>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70D9E-BEF8-44C5-9BC4-29BF4680B9A8}"/>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BDB96EA2-3D1D-43F0-8105-7BE2C4C954A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3">
            <a:extLst>
              <a:ext uri="{FF2B5EF4-FFF2-40B4-BE49-F238E27FC236}">
                <a16:creationId xmlns:a16="http://schemas.microsoft.com/office/drawing/2014/main" id="{D2297A7A-9B51-854A-B992-D2E3180EDB55}"/>
              </a:ext>
            </a:extLst>
          </p:cNvPr>
          <p:cNvSpPr>
            <a:spLocks noGrp="1"/>
          </p:cNvSpPr>
          <p:nvPr>
            <p:ph type="dt" sz="half" idx="2"/>
          </p:nvPr>
        </p:nvSpPr>
        <p:spPr>
          <a:xfrm>
            <a:off x="0" y="6557038"/>
            <a:ext cx="2743200" cy="365125"/>
          </a:xfrm>
          <a:prstGeom prst="rect">
            <a:avLst/>
          </a:prstGeom>
        </p:spPr>
        <p:txBody>
          <a:bodyPr vert="horz" lIns="91440" tIns="45720" rIns="91440" bIns="45720" rtlCol="0" anchor="ctr"/>
          <a:lstStyle>
            <a:lvl1pPr algn="l">
              <a:defRPr sz="1200">
                <a:solidFill>
                  <a:schemeClr val="bg1"/>
                </a:solidFill>
              </a:defRPr>
            </a:lvl1pPr>
          </a:lstStyle>
          <a:p>
            <a:fld id="{4CF1C127-DD4B-47D8-A424-81AF7FDF220E}" type="datetimeFigureOut">
              <a:rPr lang="en-CA" smtClean="0"/>
              <a:pPr/>
              <a:t>2024-08-20</a:t>
            </a:fld>
            <a:endParaRPr lang="en-CA" dirty="0"/>
          </a:p>
        </p:txBody>
      </p:sp>
      <p:sp>
        <p:nvSpPr>
          <p:cNvPr id="8" name="Footer Placeholder 4">
            <a:extLst>
              <a:ext uri="{FF2B5EF4-FFF2-40B4-BE49-F238E27FC236}">
                <a16:creationId xmlns:a16="http://schemas.microsoft.com/office/drawing/2014/main" id="{DECD32F0-007E-4B44-BCC2-8532EA54FD8E}"/>
              </a:ext>
            </a:extLst>
          </p:cNvPr>
          <p:cNvSpPr>
            <a:spLocks noGrp="1"/>
          </p:cNvSpPr>
          <p:nvPr>
            <p:ph type="ftr" sz="quarter" idx="3"/>
          </p:nvPr>
        </p:nvSpPr>
        <p:spPr>
          <a:xfrm>
            <a:off x="4038600" y="6557036"/>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CA" dirty="0">
              <a:solidFill>
                <a:schemeClr val="bg1"/>
              </a:solidFill>
            </a:endParaRPr>
          </a:p>
        </p:txBody>
      </p:sp>
      <p:sp>
        <p:nvSpPr>
          <p:cNvPr id="9" name="Slide Number Placeholder 5">
            <a:extLst>
              <a:ext uri="{FF2B5EF4-FFF2-40B4-BE49-F238E27FC236}">
                <a16:creationId xmlns:a16="http://schemas.microsoft.com/office/drawing/2014/main" id="{F8414A06-09CD-294C-A069-9ADFDA83127A}"/>
              </a:ext>
            </a:extLst>
          </p:cNvPr>
          <p:cNvSpPr>
            <a:spLocks noGrp="1"/>
          </p:cNvSpPr>
          <p:nvPr>
            <p:ph type="sldNum" sz="quarter" idx="4"/>
          </p:nvPr>
        </p:nvSpPr>
        <p:spPr>
          <a:xfrm>
            <a:off x="8610600" y="6557035"/>
            <a:ext cx="2743200" cy="365125"/>
          </a:xfrm>
          <a:prstGeom prst="rect">
            <a:avLst/>
          </a:prstGeom>
        </p:spPr>
        <p:txBody>
          <a:bodyPr vert="horz" lIns="91440" tIns="45720" rIns="91440" bIns="45720" rtlCol="0" anchor="ctr"/>
          <a:lstStyle>
            <a:lvl1pPr algn="r">
              <a:defRPr sz="1200">
                <a:solidFill>
                  <a:schemeClr val="bg1"/>
                </a:solidFill>
              </a:defRPr>
            </a:lvl1pPr>
          </a:lstStyle>
          <a:p>
            <a:fld id="{6787D6D5-B6FC-4179-AAAC-EED352E43419}" type="slidenum">
              <a:rPr lang="en-CA" smtClean="0"/>
              <a:pPr/>
              <a:t>‹#›</a:t>
            </a:fld>
            <a:endParaRPr lang="en-CA"/>
          </a:p>
        </p:txBody>
      </p:sp>
    </p:spTree>
    <p:extLst>
      <p:ext uri="{BB962C8B-B14F-4D97-AF65-F5344CB8AC3E}">
        <p14:creationId xmlns:p14="http://schemas.microsoft.com/office/powerpoint/2010/main" val="3620633415"/>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55B3F-802A-4D30-9702-70616D53E16D}"/>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8842BD74-1E8E-44F8-AD5E-9D8E6EA531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3">
            <a:extLst>
              <a:ext uri="{FF2B5EF4-FFF2-40B4-BE49-F238E27FC236}">
                <a16:creationId xmlns:a16="http://schemas.microsoft.com/office/drawing/2014/main" id="{388EFE75-4012-3842-B017-DF1D1FDEFB99}"/>
              </a:ext>
            </a:extLst>
          </p:cNvPr>
          <p:cNvSpPr>
            <a:spLocks noGrp="1"/>
          </p:cNvSpPr>
          <p:nvPr>
            <p:ph type="dt" sz="half" idx="2"/>
          </p:nvPr>
        </p:nvSpPr>
        <p:spPr>
          <a:xfrm>
            <a:off x="0" y="6557038"/>
            <a:ext cx="2743200" cy="365125"/>
          </a:xfrm>
          <a:prstGeom prst="rect">
            <a:avLst/>
          </a:prstGeom>
        </p:spPr>
        <p:txBody>
          <a:bodyPr vert="horz" lIns="91440" tIns="45720" rIns="91440" bIns="45720" rtlCol="0" anchor="ctr"/>
          <a:lstStyle>
            <a:lvl1pPr algn="l">
              <a:defRPr sz="1200">
                <a:solidFill>
                  <a:schemeClr val="bg1"/>
                </a:solidFill>
              </a:defRPr>
            </a:lvl1pPr>
          </a:lstStyle>
          <a:p>
            <a:fld id="{4CF1C127-DD4B-47D8-A424-81AF7FDF220E}" type="datetimeFigureOut">
              <a:rPr lang="en-CA" smtClean="0"/>
              <a:pPr/>
              <a:t>2024-08-20</a:t>
            </a:fld>
            <a:endParaRPr lang="en-CA" dirty="0"/>
          </a:p>
        </p:txBody>
      </p:sp>
      <p:sp>
        <p:nvSpPr>
          <p:cNvPr id="8" name="Footer Placeholder 4">
            <a:extLst>
              <a:ext uri="{FF2B5EF4-FFF2-40B4-BE49-F238E27FC236}">
                <a16:creationId xmlns:a16="http://schemas.microsoft.com/office/drawing/2014/main" id="{8249236D-AB5C-5842-B40F-A2B6F248AAA6}"/>
              </a:ext>
            </a:extLst>
          </p:cNvPr>
          <p:cNvSpPr>
            <a:spLocks noGrp="1"/>
          </p:cNvSpPr>
          <p:nvPr>
            <p:ph type="ftr" sz="quarter" idx="3"/>
          </p:nvPr>
        </p:nvSpPr>
        <p:spPr>
          <a:xfrm>
            <a:off x="4038600" y="6557036"/>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CA" dirty="0">
              <a:solidFill>
                <a:schemeClr val="bg1"/>
              </a:solidFill>
            </a:endParaRPr>
          </a:p>
        </p:txBody>
      </p:sp>
      <p:sp>
        <p:nvSpPr>
          <p:cNvPr id="9" name="Slide Number Placeholder 5">
            <a:extLst>
              <a:ext uri="{FF2B5EF4-FFF2-40B4-BE49-F238E27FC236}">
                <a16:creationId xmlns:a16="http://schemas.microsoft.com/office/drawing/2014/main" id="{5225F09D-891D-1C4B-919E-859C878C854C}"/>
              </a:ext>
            </a:extLst>
          </p:cNvPr>
          <p:cNvSpPr>
            <a:spLocks noGrp="1"/>
          </p:cNvSpPr>
          <p:nvPr>
            <p:ph type="sldNum" sz="quarter" idx="4"/>
          </p:nvPr>
        </p:nvSpPr>
        <p:spPr>
          <a:xfrm>
            <a:off x="8610600" y="6557035"/>
            <a:ext cx="2743200" cy="365125"/>
          </a:xfrm>
          <a:prstGeom prst="rect">
            <a:avLst/>
          </a:prstGeom>
        </p:spPr>
        <p:txBody>
          <a:bodyPr vert="horz" lIns="91440" tIns="45720" rIns="91440" bIns="45720" rtlCol="0" anchor="ctr"/>
          <a:lstStyle>
            <a:lvl1pPr algn="r">
              <a:defRPr sz="1200">
                <a:solidFill>
                  <a:schemeClr val="bg1"/>
                </a:solidFill>
              </a:defRPr>
            </a:lvl1pPr>
          </a:lstStyle>
          <a:p>
            <a:fld id="{6787D6D5-B6FC-4179-AAAC-EED352E43419}" type="slidenum">
              <a:rPr lang="en-CA" smtClean="0"/>
              <a:pPr/>
              <a:t>‹#›</a:t>
            </a:fld>
            <a:endParaRPr lang="en-CA"/>
          </a:p>
        </p:txBody>
      </p:sp>
    </p:spTree>
    <p:extLst>
      <p:ext uri="{BB962C8B-B14F-4D97-AF65-F5344CB8AC3E}">
        <p14:creationId xmlns:p14="http://schemas.microsoft.com/office/powerpoint/2010/main" val="1012998124"/>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49E06E-13B8-4AA7-9C4E-95D87453BFF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97536C17-A871-4057-B66C-25FA0243D58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3">
            <a:extLst>
              <a:ext uri="{FF2B5EF4-FFF2-40B4-BE49-F238E27FC236}">
                <a16:creationId xmlns:a16="http://schemas.microsoft.com/office/drawing/2014/main" id="{8B63BD8D-E2EE-1C4A-9C4B-928FD672F950}"/>
              </a:ext>
            </a:extLst>
          </p:cNvPr>
          <p:cNvSpPr>
            <a:spLocks noGrp="1"/>
          </p:cNvSpPr>
          <p:nvPr>
            <p:ph type="dt" sz="half" idx="2"/>
          </p:nvPr>
        </p:nvSpPr>
        <p:spPr>
          <a:xfrm>
            <a:off x="0" y="6557038"/>
            <a:ext cx="2743200" cy="365125"/>
          </a:xfrm>
          <a:prstGeom prst="rect">
            <a:avLst/>
          </a:prstGeom>
        </p:spPr>
        <p:txBody>
          <a:bodyPr vert="horz" lIns="91440" tIns="45720" rIns="91440" bIns="45720" rtlCol="0" anchor="ctr"/>
          <a:lstStyle>
            <a:lvl1pPr algn="l">
              <a:defRPr sz="1200">
                <a:solidFill>
                  <a:schemeClr val="bg1"/>
                </a:solidFill>
              </a:defRPr>
            </a:lvl1pPr>
          </a:lstStyle>
          <a:p>
            <a:fld id="{4CF1C127-DD4B-47D8-A424-81AF7FDF220E}" type="datetimeFigureOut">
              <a:rPr lang="en-CA" smtClean="0"/>
              <a:pPr/>
              <a:t>2024-08-20</a:t>
            </a:fld>
            <a:endParaRPr lang="en-CA" dirty="0"/>
          </a:p>
        </p:txBody>
      </p:sp>
      <p:sp>
        <p:nvSpPr>
          <p:cNvPr id="8" name="Footer Placeholder 4">
            <a:extLst>
              <a:ext uri="{FF2B5EF4-FFF2-40B4-BE49-F238E27FC236}">
                <a16:creationId xmlns:a16="http://schemas.microsoft.com/office/drawing/2014/main" id="{9B319FA3-0749-C445-8284-CA305AD00B03}"/>
              </a:ext>
            </a:extLst>
          </p:cNvPr>
          <p:cNvSpPr>
            <a:spLocks noGrp="1"/>
          </p:cNvSpPr>
          <p:nvPr>
            <p:ph type="ftr" sz="quarter" idx="3"/>
          </p:nvPr>
        </p:nvSpPr>
        <p:spPr>
          <a:xfrm>
            <a:off x="4038600" y="6557036"/>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CA" dirty="0">
              <a:solidFill>
                <a:schemeClr val="bg1"/>
              </a:solidFill>
            </a:endParaRPr>
          </a:p>
        </p:txBody>
      </p:sp>
      <p:sp>
        <p:nvSpPr>
          <p:cNvPr id="9" name="Slide Number Placeholder 5">
            <a:extLst>
              <a:ext uri="{FF2B5EF4-FFF2-40B4-BE49-F238E27FC236}">
                <a16:creationId xmlns:a16="http://schemas.microsoft.com/office/drawing/2014/main" id="{4DADA806-1003-AF4A-AF5D-86D000582DA9}"/>
              </a:ext>
            </a:extLst>
          </p:cNvPr>
          <p:cNvSpPr>
            <a:spLocks noGrp="1"/>
          </p:cNvSpPr>
          <p:nvPr>
            <p:ph type="sldNum" sz="quarter" idx="4"/>
          </p:nvPr>
        </p:nvSpPr>
        <p:spPr>
          <a:xfrm>
            <a:off x="8610600" y="6557035"/>
            <a:ext cx="2743200" cy="365125"/>
          </a:xfrm>
          <a:prstGeom prst="rect">
            <a:avLst/>
          </a:prstGeom>
        </p:spPr>
        <p:txBody>
          <a:bodyPr vert="horz" lIns="91440" tIns="45720" rIns="91440" bIns="45720" rtlCol="0" anchor="ctr"/>
          <a:lstStyle>
            <a:lvl1pPr algn="r">
              <a:defRPr sz="1200">
                <a:solidFill>
                  <a:schemeClr val="bg1"/>
                </a:solidFill>
              </a:defRPr>
            </a:lvl1pPr>
          </a:lstStyle>
          <a:p>
            <a:fld id="{6787D6D5-B6FC-4179-AAAC-EED352E43419}" type="slidenum">
              <a:rPr lang="en-CA" smtClean="0"/>
              <a:pPr/>
              <a:t>‹#›</a:t>
            </a:fld>
            <a:endParaRPr lang="en-CA"/>
          </a:p>
        </p:txBody>
      </p:sp>
    </p:spTree>
    <p:extLst>
      <p:ext uri="{BB962C8B-B14F-4D97-AF65-F5344CB8AC3E}">
        <p14:creationId xmlns:p14="http://schemas.microsoft.com/office/powerpoint/2010/main" val="2121403497"/>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Network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EBA82-F17D-4448-8D7F-6385FCD652BA}"/>
              </a:ext>
            </a:extLst>
          </p:cNvPr>
          <p:cNvSpPr>
            <a:spLocks noGrp="1"/>
          </p:cNvSpPr>
          <p:nvPr>
            <p:ph type="title"/>
          </p:nvPr>
        </p:nvSpPr>
        <p:spPr/>
        <p:txBody>
          <a:bodyPr/>
          <a:lstStyle/>
          <a:p>
            <a:r>
              <a:rPr lang="en-US"/>
              <a:t>Click to edit Master title style</a:t>
            </a:r>
          </a:p>
        </p:txBody>
      </p:sp>
      <p:pic>
        <p:nvPicPr>
          <p:cNvPr id="7" name="Picture 6" descr="A picture containing person, holding, umbrella, standing&#10;&#10;Description automatically generated">
            <a:extLst>
              <a:ext uri="{FF2B5EF4-FFF2-40B4-BE49-F238E27FC236}">
                <a16:creationId xmlns:a16="http://schemas.microsoft.com/office/drawing/2014/main" id="{12D6D19A-E9ED-774C-8EC1-9CF356B3E48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Date Placeholder 2">
            <a:extLst>
              <a:ext uri="{FF2B5EF4-FFF2-40B4-BE49-F238E27FC236}">
                <a16:creationId xmlns:a16="http://schemas.microsoft.com/office/drawing/2014/main" id="{737B333F-9838-1248-ADDA-4ACB657F6333}"/>
              </a:ext>
            </a:extLst>
          </p:cNvPr>
          <p:cNvSpPr>
            <a:spLocks noGrp="1"/>
          </p:cNvSpPr>
          <p:nvPr>
            <p:ph type="dt" sz="half" idx="10"/>
          </p:nvPr>
        </p:nvSpPr>
        <p:spPr/>
        <p:txBody>
          <a:bodyPr/>
          <a:lstStyle/>
          <a:p>
            <a:fld id="{4CF1C127-DD4B-47D8-A424-81AF7FDF220E}" type="datetimeFigureOut">
              <a:rPr lang="en-CA" smtClean="0"/>
              <a:t>2024-08-20</a:t>
            </a:fld>
            <a:endParaRPr lang="en-CA" dirty="0"/>
          </a:p>
        </p:txBody>
      </p:sp>
      <p:sp>
        <p:nvSpPr>
          <p:cNvPr id="4" name="Footer Placeholder 3">
            <a:extLst>
              <a:ext uri="{FF2B5EF4-FFF2-40B4-BE49-F238E27FC236}">
                <a16:creationId xmlns:a16="http://schemas.microsoft.com/office/drawing/2014/main" id="{9FA8C07B-BA6A-F841-B2A1-BD927652A7AC}"/>
              </a:ext>
            </a:extLst>
          </p:cNvPr>
          <p:cNvSpPr>
            <a:spLocks noGrp="1"/>
          </p:cNvSpPr>
          <p:nvPr>
            <p:ph type="ftr" sz="quarter" idx="11"/>
          </p:nvPr>
        </p:nvSpPr>
        <p:spPr/>
        <p:txBody>
          <a:bodyPr/>
          <a:lstStyle/>
          <a:p>
            <a:endParaRPr lang="en-CA" dirty="0"/>
          </a:p>
        </p:txBody>
      </p:sp>
      <p:sp>
        <p:nvSpPr>
          <p:cNvPr id="5" name="Slide Number Placeholder 4">
            <a:extLst>
              <a:ext uri="{FF2B5EF4-FFF2-40B4-BE49-F238E27FC236}">
                <a16:creationId xmlns:a16="http://schemas.microsoft.com/office/drawing/2014/main" id="{93A7CCC6-0FF4-D541-8FF9-A007C8BBB232}"/>
              </a:ext>
            </a:extLst>
          </p:cNvPr>
          <p:cNvSpPr>
            <a:spLocks noGrp="1"/>
          </p:cNvSpPr>
          <p:nvPr>
            <p:ph type="sldNum" sz="quarter" idx="12"/>
          </p:nvPr>
        </p:nvSpPr>
        <p:spPr/>
        <p:txBody>
          <a:bodyPr/>
          <a:lstStyle/>
          <a:p>
            <a:fld id="{6787D6D5-B6FC-4179-AAAC-EED352E43419}" type="slidenum">
              <a:rPr lang="en-CA" smtClean="0"/>
              <a:t>‹#›</a:t>
            </a:fld>
            <a:endParaRPr lang="en-CA"/>
          </a:p>
        </p:txBody>
      </p:sp>
      <p:pic>
        <p:nvPicPr>
          <p:cNvPr id="8" name="Picture 7" descr="A close up of a logo&#10;&#10;Description automatically generated">
            <a:extLst>
              <a:ext uri="{FF2B5EF4-FFF2-40B4-BE49-F238E27FC236}">
                <a16:creationId xmlns:a16="http://schemas.microsoft.com/office/drawing/2014/main" id="{C690BB56-FA8B-024B-B352-DB93C10F314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774675" y="366198"/>
            <a:ext cx="8120084" cy="2159719"/>
          </a:xfrm>
          <a:prstGeom prst="rect">
            <a:avLst/>
          </a:prstGeom>
        </p:spPr>
      </p:pic>
      <p:sp>
        <p:nvSpPr>
          <p:cNvPr id="9" name="TextBox 8">
            <a:extLst>
              <a:ext uri="{FF2B5EF4-FFF2-40B4-BE49-F238E27FC236}">
                <a16:creationId xmlns:a16="http://schemas.microsoft.com/office/drawing/2014/main" id="{85C89EC0-A07A-7A4B-B645-A314AA1EECEE}"/>
              </a:ext>
            </a:extLst>
          </p:cNvPr>
          <p:cNvSpPr txBox="1"/>
          <p:nvPr userDrawn="1"/>
        </p:nvSpPr>
        <p:spPr>
          <a:xfrm>
            <a:off x="1330859" y="3032911"/>
            <a:ext cx="9777743" cy="2123658"/>
          </a:xfrm>
          <a:prstGeom prst="rect">
            <a:avLst/>
          </a:prstGeom>
          <a:noFill/>
        </p:spPr>
        <p:txBody>
          <a:bodyPr wrap="square" rtlCol="0">
            <a:spAutoFit/>
          </a:bodyPr>
          <a:lstStyle/>
          <a:p>
            <a:pPr algn="ctr"/>
            <a:r>
              <a:rPr lang="en-CA" sz="6600" b="1" dirty="0">
                <a:solidFill>
                  <a:schemeClr val="bg1"/>
                </a:solidFill>
                <a:effectLst>
                  <a:outerShdw blurRad="38100" dist="38100" dir="2700000" algn="tl">
                    <a:srgbClr val="000000">
                      <a:alpha val="43137"/>
                    </a:srgbClr>
                  </a:outerShdw>
                </a:effectLst>
              </a:rPr>
              <a:t>Canada’s Astroparticle Physics Network</a:t>
            </a:r>
          </a:p>
        </p:txBody>
      </p:sp>
    </p:spTree>
    <p:extLst>
      <p:ext uri="{BB962C8B-B14F-4D97-AF65-F5344CB8AC3E}">
        <p14:creationId xmlns:p14="http://schemas.microsoft.com/office/powerpoint/2010/main" val="2133583674"/>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rgbClr val="11335D"/>
        </a:solidFill>
        <a:effectLst/>
      </p:bgPr>
    </p:bg>
    <p:spTree>
      <p:nvGrpSpPr>
        <p:cNvPr id="1" name=""/>
        <p:cNvGrpSpPr/>
        <p:nvPr/>
      </p:nvGrpSpPr>
      <p:grpSpPr>
        <a:xfrm>
          <a:off x="0" y="0"/>
          <a:ext cx="0" cy="0"/>
          <a:chOff x="0" y="0"/>
          <a:chExt cx="0" cy="0"/>
        </a:xfrm>
      </p:grpSpPr>
      <p:pic>
        <p:nvPicPr>
          <p:cNvPr id="6" name="Picture 5" descr="A picture containing flower, drawing&#10;&#10;Description automatically generated">
            <a:extLst>
              <a:ext uri="{FF2B5EF4-FFF2-40B4-BE49-F238E27FC236}">
                <a16:creationId xmlns:a16="http://schemas.microsoft.com/office/drawing/2014/main" id="{5327F12A-D4D6-2144-BB6F-D9A82088295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9206345" cy="6859630"/>
          </a:xfrm>
          <a:prstGeom prst="rect">
            <a:avLst/>
          </a:prstGeom>
        </p:spPr>
      </p:pic>
      <p:sp>
        <p:nvSpPr>
          <p:cNvPr id="8" name="Subtitle 2">
            <a:extLst>
              <a:ext uri="{FF2B5EF4-FFF2-40B4-BE49-F238E27FC236}">
                <a16:creationId xmlns:a16="http://schemas.microsoft.com/office/drawing/2014/main" id="{39BD7CE2-4B9C-9B46-9487-3FFDE28A9FF6}"/>
              </a:ext>
            </a:extLst>
          </p:cNvPr>
          <p:cNvSpPr>
            <a:spLocks noGrp="1"/>
          </p:cNvSpPr>
          <p:nvPr>
            <p:ph type="subTitle" idx="1"/>
          </p:nvPr>
        </p:nvSpPr>
        <p:spPr>
          <a:xfrm>
            <a:off x="5695123" y="4239592"/>
            <a:ext cx="5658677" cy="110031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CA" dirty="0"/>
          </a:p>
        </p:txBody>
      </p:sp>
      <p:sp>
        <p:nvSpPr>
          <p:cNvPr id="9" name="Date Placeholder 3">
            <a:extLst>
              <a:ext uri="{FF2B5EF4-FFF2-40B4-BE49-F238E27FC236}">
                <a16:creationId xmlns:a16="http://schemas.microsoft.com/office/drawing/2014/main" id="{1F3B10EA-3345-2641-B3CB-38E3A57D8570}"/>
              </a:ext>
            </a:extLst>
          </p:cNvPr>
          <p:cNvSpPr>
            <a:spLocks noGrp="1"/>
          </p:cNvSpPr>
          <p:nvPr>
            <p:ph type="dt" sz="half" idx="2"/>
          </p:nvPr>
        </p:nvSpPr>
        <p:spPr>
          <a:xfrm>
            <a:off x="1202634" y="6557038"/>
            <a:ext cx="1540565" cy="365125"/>
          </a:xfrm>
          <a:prstGeom prst="rect">
            <a:avLst/>
          </a:prstGeom>
        </p:spPr>
        <p:txBody>
          <a:bodyPr vert="horz" lIns="91440" tIns="45720" rIns="91440" bIns="45720" rtlCol="0" anchor="ctr"/>
          <a:lstStyle>
            <a:lvl1pPr algn="l">
              <a:defRPr sz="1200">
                <a:solidFill>
                  <a:schemeClr val="tx1"/>
                </a:solidFill>
              </a:defRPr>
            </a:lvl1pPr>
          </a:lstStyle>
          <a:p>
            <a:fld id="{4CF1C127-DD4B-47D8-A424-81AF7FDF220E}" type="datetimeFigureOut">
              <a:rPr lang="en-CA" smtClean="0"/>
              <a:pPr/>
              <a:t>2024-08-20</a:t>
            </a:fld>
            <a:endParaRPr lang="en-CA" dirty="0"/>
          </a:p>
        </p:txBody>
      </p:sp>
      <p:sp>
        <p:nvSpPr>
          <p:cNvPr id="10" name="Footer Placeholder 4">
            <a:extLst>
              <a:ext uri="{FF2B5EF4-FFF2-40B4-BE49-F238E27FC236}">
                <a16:creationId xmlns:a16="http://schemas.microsoft.com/office/drawing/2014/main" id="{04182195-6B9F-914F-913A-A8A2DE905EB7}"/>
              </a:ext>
            </a:extLst>
          </p:cNvPr>
          <p:cNvSpPr>
            <a:spLocks noGrp="1"/>
          </p:cNvSpPr>
          <p:nvPr>
            <p:ph type="ftr" sz="quarter" idx="3"/>
          </p:nvPr>
        </p:nvSpPr>
        <p:spPr>
          <a:xfrm>
            <a:off x="4038600" y="6557036"/>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CA" dirty="0">
              <a:solidFill>
                <a:schemeClr val="tx1"/>
              </a:solidFill>
            </a:endParaRPr>
          </a:p>
        </p:txBody>
      </p:sp>
      <p:sp>
        <p:nvSpPr>
          <p:cNvPr id="11" name="Slide Number Placeholder 5">
            <a:extLst>
              <a:ext uri="{FF2B5EF4-FFF2-40B4-BE49-F238E27FC236}">
                <a16:creationId xmlns:a16="http://schemas.microsoft.com/office/drawing/2014/main" id="{7C1BB14D-6338-AE4E-8A7F-C1C30525EB78}"/>
              </a:ext>
            </a:extLst>
          </p:cNvPr>
          <p:cNvSpPr>
            <a:spLocks noGrp="1"/>
          </p:cNvSpPr>
          <p:nvPr>
            <p:ph type="sldNum" sz="quarter" idx="4"/>
          </p:nvPr>
        </p:nvSpPr>
        <p:spPr>
          <a:xfrm>
            <a:off x="8610600" y="6557035"/>
            <a:ext cx="2743200" cy="365125"/>
          </a:xfrm>
          <a:prstGeom prst="rect">
            <a:avLst/>
          </a:prstGeom>
        </p:spPr>
        <p:txBody>
          <a:bodyPr vert="horz" lIns="91440" tIns="45720" rIns="91440" bIns="45720" rtlCol="0" anchor="ctr"/>
          <a:lstStyle>
            <a:lvl1pPr algn="r">
              <a:defRPr sz="1200">
                <a:solidFill>
                  <a:schemeClr val="tx1"/>
                </a:solidFill>
              </a:defRPr>
            </a:lvl1pPr>
          </a:lstStyle>
          <a:p>
            <a:fld id="{6787D6D5-B6FC-4179-AAAC-EED352E43419}" type="slidenum">
              <a:rPr lang="en-CA" smtClean="0"/>
              <a:pPr/>
              <a:t>‹#›</a:t>
            </a:fld>
            <a:endParaRPr lang="en-CA"/>
          </a:p>
        </p:txBody>
      </p:sp>
      <p:sp>
        <p:nvSpPr>
          <p:cNvPr id="16" name="Text Placeholder 15">
            <a:extLst>
              <a:ext uri="{FF2B5EF4-FFF2-40B4-BE49-F238E27FC236}">
                <a16:creationId xmlns:a16="http://schemas.microsoft.com/office/drawing/2014/main" id="{A81F7314-F1A9-4B14-A300-A3567906E46A}"/>
              </a:ext>
            </a:extLst>
          </p:cNvPr>
          <p:cNvSpPr>
            <a:spLocks noGrp="1"/>
          </p:cNvSpPr>
          <p:nvPr>
            <p:ph type="body" sz="quarter" idx="10" hasCustomPrompt="1"/>
          </p:nvPr>
        </p:nvSpPr>
        <p:spPr>
          <a:xfrm>
            <a:off x="6394450" y="1828800"/>
            <a:ext cx="4343400" cy="1433513"/>
          </a:xfrm>
        </p:spPr>
        <p:txBody>
          <a:bodyPr/>
          <a:lstStyle>
            <a:lvl1pPr algn="ctr">
              <a:buNone/>
              <a:defRPr sz="4000"/>
            </a:lvl1pPr>
          </a:lstStyle>
          <a:p>
            <a:pPr lvl="0"/>
            <a:r>
              <a:rPr lang="en-US" dirty="0"/>
              <a:t>Thank you</a:t>
            </a:r>
            <a:endParaRPr lang="en-CA" dirty="0"/>
          </a:p>
        </p:txBody>
      </p:sp>
    </p:spTree>
    <p:extLst>
      <p:ext uri="{BB962C8B-B14F-4D97-AF65-F5344CB8AC3E}">
        <p14:creationId xmlns:p14="http://schemas.microsoft.com/office/powerpoint/2010/main" val="189269239"/>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636BB-54FF-485F-B22D-CBBE8CCFB5C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187A2CA6-FA75-4742-B685-914C0D720E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6FCE6E15-7088-614A-9E65-1F672BEDB78C}"/>
              </a:ext>
            </a:extLst>
          </p:cNvPr>
          <p:cNvSpPr>
            <a:spLocks noGrp="1"/>
          </p:cNvSpPr>
          <p:nvPr>
            <p:ph type="dt" sz="half" idx="2"/>
          </p:nvPr>
        </p:nvSpPr>
        <p:spPr>
          <a:xfrm>
            <a:off x="0" y="6557038"/>
            <a:ext cx="2743200" cy="365125"/>
          </a:xfrm>
          <a:prstGeom prst="rect">
            <a:avLst/>
          </a:prstGeom>
        </p:spPr>
        <p:txBody>
          <a:bodyPr vert="horz" lIns="91440" tIns="45720" rIns="91440" bIns="45720" rtlCol="0" anchor="ctr"/>
          <a:lstStyle>
            <a:lvl1pPr algn="l">
              <a:defRPr sz="1200">
                <a:solidFill>
                  <a:schemeClr val="bg1"/>
                </a:solidFill>
              </a:defRPr>
            </a:lvl1pPr>
          </a:lstStyle>
          <a:p>
            <a:fld id="{4CF1C127-DD4B-47D8-A424-81AF7FDF220E}" type="datetimeFigureOut">
              <a:rPr lang="en-CA" smtClean="0"/>
              <a:pPr/>
              <a:t>2024-08-20</a:t>
            </a:fld>
            <a:endParaRPr lang="en-CA" dirty="0"/>
          </a:p>
        </p:txBody>
      </p:sp>
      <p:sp>
        <p:nvSpPr>
          <p:cNvPr id="8" name="Footer Placeholder 4">
            <a:extLst>
              <a:ext uri="{FF2B5EF4-FFF2-40B4-BE49-F238E27FC236}">
                <a16:creationId xmlns:a16="http://schemas.microsoft.com/office/drawing/2014/main" id="{F93E0451-2C05-4E4A-BC3C-5A8838E55EEB}"/>
              </a:ext>
            </a:extLst>
          </p:cNvPr>
          <p:cNvSpPr>
            <a:spLocks noGrp="1"/>
          </p:cNvSpPr>
          <p:nvPr>
            <p:ph type="ftr" sz="quarter" idx="3"/>
          </p:nvPr>
        </p:nvSpPr>
        <p:spPr>
          <a:xfrm>
            <a:off x="4038600" y="6557036"/>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CA" dirty="0">
              <a:solidFill>
                <a:schemeClr val="bg1"/>
              </a:solidFill>
            </a:endParaRPr>
          </a:p>
        </p:txBody>
      </p:sp>
      <p:sp>
        <p:nvSpPr>
          <p:cNvPr id="9" name="Slide Number Placeholder 5">
            <a:extLst>
              <a:ext uri="{FF2B5EF4-FFF2-40B4-BE49-F238E27FC236}">
                <a16:creationId xmlns:a16="http://schemas.microsoft.com/office/drawing/2014/main" id="{B3ACBF35-AF38-2A4D-B774-4415AFC2C6EF}"/>
              </a:ext>
            </a:extLst>
          </p:cNvPr>
          <p:cNvSpPr>
            <a:spLocks noGrp="1"/>
          </p:cNvSpPr>
          <p:nvPr>
            <p:ph type="sldNum" sz="quarter" idx="4"/>
          </p:nvPr>
        </p:nvSpPr>
        <p:spPr>
          <a:xfrm>
            <a:off x="8610600" y="6557035"/>
            <a:ext cx="2743200" cy="365125"/>
          </a:xfrm>
          <a:prstGeom prst="rect">
            <a:avLst/>
          </a:prstGeom>
        </p:spPr>
        <p:txBody>
          <a:bodyPr vert="horz" lIns="91440" tIns="45720" rIns="91440" bIns="45720" rtlCol="0" anchor="ctr"/>
          <a:lstStyle>
            <a:lvl1pPr algn="r">
              <a:defRPr sz="1200">
                <a:solidFill>
                  <a:schemeClr val="bg1"/>
                </a:solidFill>
              </a:defRPr>
            </a:lvl1pPr>
          </a:lstStyle>
          <a:p>
            <a:fld id="{6787D6D5-B6FC-4179-AAAC-EED352E43419}" type="slidenum">
              <a:rPr lang="en-CA" smtClean="0"/>
              <a:pPr/>
              <a:t>‹#›</a:t>
            </a:fld>
            <a:endParaRPr lang="en-CA"/>
          </a:p>
        </p:txBody>
      </p:sp>
    </p:spTree>
    <p:extLst>
      <p:ext uri="{BB962C8B-B14F-4D97-AF65-F5344CB8AC3E}">
        <p14:creationId xmlns:p14="http://schemas.microsoft.com/office/powerpoint/2010/main" val="3640595460"/>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91616-6209-44DC-9985-1F818FB7390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09888A8F-F8EE-4921-BAB6-849F3F9E502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5E862EDD-4C36-4353-8297-9E755FE869A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Date Placeholder 3">
            <a:extLst>
              <a:ext uri="{FF2B5EF4-FFF2-40B4-BE49-F238E27FC236}">
                <a16:creationId xmlns:a16="http://schemas.microsoft.com/office/drawing/2014/main" id="{84E50E0C-37EB-AC42-AE01-3381569F41B8}"/>
              </a:ext>
            </a:extLst>
          </p:cNvPr>
          <p:cNvSpPr>
            <a:spLocks noGrp="1"/>
          </p:cNvSpPr>
          <p:nvPr>
            <p:ph type="dt" sz="half" idx="10"/>
          </p:nvPr>
        </p:nvSpPr>
        <p:spPr>
          <a:xfrm>
            <a:off x="0" y="6557038"/>
            <a:ext cx="2743200" cy="365125"/>
          </a:xfrm>
          <a:prstGeom prst="rect">
            <a:avLst/>
          </a:prstGeom>
        </p:spPr>
        <p:txBody>
          <a:bodyPr vert="horz" lIns="91440" tIns="45720" rIns="91440" bIns="45720" rtlCol="0" anchor="ctr"/>
          <a:lstStyle>
            <a:lvl1pPr algn="l">
              <a:defRPr sz="1200">
                <a:solidFill>
                  <a:schemeClr val="bg1"/>
                </a:solidFill>
              </a:defRPr>
            </a:lvl1pPr>
          </a:lstStyle>
          <a:p>
            <a:fld id="{4CF1C127-DD4B-47D8-A424-81AF7FDF220E}" type="datetimeFigureOut">
              <a:rPr lang="en-CA" smtClean="0"/>
              <a:pPr/>
              <a:t>2024-08-20</a:t>
            </a:fld>
            <a:endParaRPr lang="en-CA" dirty="0"/>
          </a:p>
        </p:txBody>
      </p:sp>
      <p:sp>
        <p:nvSpPr>
          <p:cNvPr id="9" name="Footer Placeholder 4">
            <a:extLst>
              <a:ext uri="{FF2B5EF4-FFF2-40B4-BE49-F238E27FC236}">
                <a16:creationId xmlns:a16="http://schemas.microsoft.com/office/drawing/2014/main" id="{E9E4C26E-BD48-414E-808F-758410D398F5}"/>
              </a:ext>
            </a:extLst>
          </p:cNvPr>
          <p:cNvSpPr>
            <a:spLocks noGrp="1"/>
          </p:cNvSpPr>
          <p:nvPr>
            <p:ph type="ftr" sz="quarter" idx="3"/>
          </p:nvPr>
        </p:nvSpPr>
        <p:spPr>
          <a:xfrm>
            <a:off x="4038600" y="6557036"/>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CA" dirty="0">
              <a:solidFill>
                <a:schemeClr val="bg1"/>
              </a:solidFill>
            </a:endParaRPr>
          </a:p>
        </p:txBody>
      </p:sp>
      <p:sp>
        <p:nvSpPr>
          <p:cNvPr id="10" name="Slide Number Placeholder 5">
            <a:extLst>
              <a:ext uri="{FF2B5EF4-FFF2-40B4-BE49-F238E27FC236}">
                <a16:creationId xmlns:a16="http://schemas.microsoft.com/office/drawing/2014/main" id="{44665EFC-8728-8941-B71F-01D0080A58A7}"/>
              </a:ext>
            </a:extLst>
          </p:cNvPr>
          <p:cNvSpPr>
            <a:spLocks noGrp="1"/>
          </p:cNvSpPr>
          <p:nvPr>
            <p:ph type="sldNum" sz="quarter" idx="4"/>
          </p:nvPr>
        </p:nvSpPr>
        <p:spPr>
          <a:xfrm>
            <a:off x="8610600" y="6557035"/>
            <a:ext cx="2743200" cy="365125"/>
          </a:xfrm>
          <a:prstGeom prst="rect">
            <a:avLst/>
          </a:prstGeom>
        </p:spPr>
        <p:txBody>
          <a:bodyPr vert="horz" lIns="91440" tIns="45720" rIns="91440" bIns="45720" rtlCol="0" anchor="ctr"/>
          <a:lstStyle>
            <a:lvl1pPr algn="r">
              <a:defRPr sz="1200">
                <a:solidFill>
                  <a:schemeClr val="bg1"/>
                </a:solidFill>
              </a:defRPr>
            </a:lvl1pPr>
          </a:lstStyle>
          <a:p>
            <a:fld id="{6787D6D5-B6FC-4179-AAAC-EED352E43419}" type="slidenum">
              <a:rPr lang="en-CA" smtClean="0"/>
              <a:pPr/>
              <a:t>‹#›</a:t>
            </a:fld>
            <a:endParaRPr lang="en-CA"/>
          </a:p>
        </p:txBody>
      </p:sp>
    </p:spTree>
    <p:extLst>
      <p:ext uri="{BB962C8B-B14F-4D97-AF65-F5344CB8AC3E}">
        <p14:creationId xmlns:p14="http://schemas.microsoft.com/office/powerpoint/2010/main" val="194243338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5EAFB-623C-44AD-81A0-5553228F3732}"/>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42934750-1EE4-4AE8-A5C6-E7971A6581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EBAA544-824D-480D-A67C-2A726BE94C9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B9546C13-C0ED-44B1-AAF0-9510B1D1D1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E594C33-7C69-4B23-A359-25541E51CF5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Date Placeholder 3">
            <a:extLst>
              <a:ext uri="{FF2B5EF4-FFF2-40B4-BE49-F238E27FC236}">
                <a16:creationId xmlns:a16="http://schemas.microsoft.com/office/drawing/2014/main" id="{B05F31D3-EBC2-574F-A60E-18652A802308}"/>
              </a:ext>
            </a:extLst>
          </p:cNvPr>
          <p:cNvSpPr>
            <a:spLocks noGrp="1"/>
          </p:cNvSpPr>
          <p:nvPr>
            <p:ph type="dt" sz="half" idx="10"/>
          </p:nvPr>
        </p:nvSpPr>
        <p:spPr>
          <a:xfrm>
            <a:off x="0" y="6557038"/>
            <a:ext cx="2743200" cy="365125"/>
          </a:xfrm>
          <a:prstGeom prst="rect">
            <a:avLst/>
          </a:prstGeom>
        </p:spPr>
        <p:txBody>
          <a:bodyPr vert="horz" lIns="91440" tIns="45720" rIns="91440" bIns="45720" rtlCol="0" anchor="ctr"/>
          <a:lstStyle>
            <a:lvl1pPr algn="l">
              <a:defRPr sz="1200">
                <a:solidFill>
                  <a:schemeClr val="bg1"/>
                </a:solidFill>
              </a:defRPr>
            </a:lvl1pPr>
          </a:lstStyle>
          <a:p>
            <a:fld id="{4CF1C127-DD4B-47D8-A424-81AF7FDF220E}" type="datetimeFigureOut">
              <a:rPr lang="en-CA" smtClean="0"/>
              <a:pPr/>
              <a:t>2024-08-20</a:t>
            </a:fld>
            <a:endParaRPr lang="en-CA" dirty="0"/>
          </a:p>
        </p:txBody>
      </p:sp>
      <p:sp>
        <p:nvSpPr>
          <p:cNvPr id="11" name="Footer Placeholder 4">
            <a:extLst>
              <a:ext uri="{FF2B5EF4-FFF2-40B4-BE49-F238E27FC236}">
                <a16:creationId xmlns:a16="http://schemas.microsoft.com/office/drawing/2014/main" id="{1FE224BA-7D6B-364F-84F1-38F946A27B79}"/>
              </a:ext>
            </a:extLst>
          </p:cNvPr>
          <p:cNvSpPr>
            <a:spLocks noGrp="1"/>
          </p:cNvSpPr>
          <p:nvPr>
            <p:ph type="ftr" sz="quarter" idx="11"/>
          </p:nvPr>
        </p:nvSpPr>
        <p:spPr>
          <a:xfrm>
            <a:off x="4038600" y="6557036"/>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CA" dirty="0">
              <a:solidFill>
                <a:schemeClr val="bg1"/>
              </a:solidFill>
            </a:endParaRPr>
          </a:p>
        </p:txBody>
      </p:sp>
      <p:sp>
        <p:nvSpPr>
          <p:cNvPr id="12" name="Slide Number Placeholder 5">
            <a:extLst>
              <a:ext uri="{FF2B5EF4-FFF2-40B4-BE49-F238E27FC236}">
                <a16:creationId xmlns:a16="http://schemas.microsoft.com/office/drawing/2014/main" id="{F26394E5-7AE7-3847-A7D6-16736B329380}"/>
              </a:ext>
            </a:extLst>
          </p:cNvPr>
          <p:cNvSpPr>
            <a:spLocks noGrp="1"/>
          </p:cNvSpPr>
          <p:nvPr>
            <p:ph type="sldNum" sz="quarter" idx="12"/>
          </p:nvPr>
        </p:nvSpPr>
        <p:spPr>
          <a:xfrm>
            <a:off x="8610600" y="6557035"/>
            <a:ext cx="2743200" cy="365125"/>
          </a:xfrm>
          <a:prstGeom prst="rect">
            <a:avLst/>
          </a:prstGeom>
        </p:spPr>
        <p:txBody>
          <a:bodyPr vert="horz" lIns="91440" tIns="45720" rIns="91440" bIns="45720" rtlCol="0" anchor="ctr"/>
          <a:lstStyle>
            <a:lvl1pPr algn="r">
              <a:defRPr sz="1200">
                <a:solidFill>
                  <a:schemeClr val="bg1"/>
                </a:solidFill>
              </a:defRPr>
            </a:lvl1pPr>
          </a:lstStyle>
          <a:p>
            <a:fld id="{6787D6D5-B6FC-4179-AAAC-EED352E43419}" type="slidenum">
              <a:rPr lang="en-CA" smtClean="0"/>
              <a:pPr/>
              <a:t>‹#›</a:t>
            </a:fld>
            <a:endParaRPr lang="en-CA"/>
          </a:p>
        </p:txBody>
      </p:sp>
    </p:spTree>
    <p:extLst>
      <p:ext uri="{BB962C8B-B14F-4D97-AF65-F5344CB8AC3E}">
        <p14:creationId xmlns:p14="http://schemas.microsoft.com/office/powerpoint/2010/main" val="181986111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7E372-BF3E-49EE-A6D2-5CF91F1B8529}"/>
              </a:ext>
            </a:extLst>
          </p:cNvPr>
          <p:cNvSpPr>
            <a:spLocks noGrp="1"/>
          </p:cNvSpPr>
          <p:nvPr>
            <p:ph type="title"/>
          </p:nvPr>
        </p:nvSpPr>
        <p:spPr/>
        <p:txBody>
          <a:bodyPr/>
          <a:lstStyle/>
          <a:p>
            <a:r>
              <a:rPr lang="en-US"/>
              <a:t>Click to edit Master title style</a:t>
            </a:r>
            <a:endParaRPr lang="en-CA"/>
          </a:p>
        </p:txBody>
      </p:sp>
      <p:sp>
        <p:nvSpPr>
          <p:cNvPr id="6" name="Date Placeholder 3">
            <a:extLst>
              <a:ext uri="{FF2B5EF4-FFF2-40B4-BE49-F238E27FC236}">
                <a16:creationId xmlns:a16="http://schemas.microsoft.com/office/drawing/2014/main" id="{B1CDA3C1-F05A-2D4F-902F-EB10A698DA3C}"/>
              </a:ext>
            </a:extLst>
          </p:cNvPr>
          <p:cNvSpPr>
            <a:spLocks noGrp="1"/>
          </p:cNvSpPr>
          <p:nvPr>
            <p:ph type="dt" sz="half" idx="2"/>
          </p:nvPr>
        </p:nvSpPr>
        <p:spPr>
          <a:xfrm>
            <a:off x="0" y="6557038"/>
            <a:ext cx="2743200" cy="365125"/>
          </a:xfrm>
          <a:prstGeom prst="rect">
            <a:avLst/>
          </a:prstGeom>
        </p:spPr>
        <p:txBody>
          <a:bodyPr vert="horz" lIns="91440" tIns="45720" rIns="91440" bIns="45720" rtlCol="0" anchor="ctr"/>
          <a:lstStyle>
            <a:lvl1pPr algn="l">
              <a:defRPr sz="1200">
                <a:solidFill>
                  <a:schemeClr val="bg1"/>
                </a:solidFill>
              </a:defRPr>
            </a:lvl1pPr>
          </a:lstStyle>
          <a:p>
            <a:fld id="{4CF1C127-DD4B-47D8-A424-81AF7FDF220E}" type="datetimeFigureOut">
              <a:rPr lang="en-CA" smtClean="0"/>
              <a:pPr/>
              <a:t>2024-08-20</a:t>
            </a:fld>
            <a:endParaRPr lang="en-CA" dirty="0"/>
          </a:p>
        </p:txBody>
      </p:sp>
      <p:sp>
        <p:nvSpPr>
          <p:cNvPr id="7" name="Footer Placeholder 4">
            <a:extLst>
              <a:ext uri="{FF2B5EF4-FFF2-40B4-BE49-F238E27FC236}">
                <a16:creationId xmlns:a16="http://schemas.microsoft.com/office/drawing/2014/main" id="{EA9486B1-F3E6-574A-A550-990F46F537F2}"/>
              </a:ext>
            </a:extLst>
          </p:cNvPr>
          <p:cNvSpPr>
            <a:spLocks noGrp="1"/>
          </p:cNvSpPr>
          <p:nvPr>
            <p:ph type="ftr" sz="quarter" idx="3"/>
          </p:nvPr>
        </p:nvSpPr>
        <p:spPr>
          <a:xfrm>
            <a:off x="4038600" y="6557036"/>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CA" dirty="0">
              <a:solidFill>
                <a:schemeClr val="bg1"/>
              </a:solidFill>
            </a:endParaRPr>
          </a:p>
        </p:txBody>
      </p:sp>
      <p:sp>
        <p:nvSpPr>
          <p:cNvPr id="8" name="Slide Number Placeholder 5">
            <a:extLst>
              <a:ext uri="{FF2B5EF4-FFF2-40B4-BE49-F238E27FC236}">
                <a16:creationId xmlns:a16="http://schemas.microsoft.com/office/drawing/2014/main" id="{A20F62FA-A8D0-FC4A-87A2-C731AAE0545E}"/>
              </a:ext>
            </a:extLst>
          </p:cNvPr>
          <p:cNvSpPr>
            <a:spLocks noGrp="1"/>
          </p:cNvSpPr>
          <p:nvPr>
            <p:ph type="sldNum" sz="quarter" idx="4"/>
          </p:nvPr>
        </p:nvSpPr>
        <p:spPr>
          <a:xfrm>
            <a:off x="8610600" y="6557035"/>
            <a:ext cx="2743200" cy="365125"/>
          </a:xfrm>
          <a:prstGeom prst="rect">
            <a:avLst/>
          </a:prstGeom>
        </p:spPr>
        <p:txBody>
          <a:bodyPr vert="horz" lIns="91440" tIns="45720" rIns="91440" bIns="45720" rtlCol="0" anchor="ctr"/>
          <a:lstStyle>
            <a:lvl1pPr algn="r">
              <a:defRPr sz="1200">
                <a:solidFill>
                  <a:schemeClr val="bg1"/>
                </a:solidFill>
              </a:defRPr>
            </a:lvl1pPr>
          </a:lstStyle>
          <a:p>
            <a:fld id="{6787D6D5-B6FC-4179-AAAC-EED352E43419}" type="slidenum">
              <a:rPr lang="en-CA" smtClean="0"/>
              <a:pPr/>
              <a:t>‹#›</a:t>
            </a:fld>
            <a:endParaRPr lang="en-CA"/>
          </a:p>
        </p:txBody>
      </p:sp>
    </p:spTree>
    <p:extLst>
      <p:ext uri="{BB962C8B-B14F-4D97-AF65-F5344CB8AC3E}">
        <p14:creationId xmlns:p14="http://schemas.microsoft.com/office/powerpoint/2010/main" val="3129892877"/>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Only, Blue">
    <p:bg>
      <p:bgPr>
        <a:solidFill>
          <a:srgbClr val="11335D"/>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95B9B3F-9EF2-A446-BF99-DCD53A1E81D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621203"/>
            <a:ext cx="12192000" cy="236797"/>
          </a:xfrm>
          <a:prstGeom prst="rect">
            <a:avLst/>
          </a:prstGeom>
        </p:spPr>
      </p:pic>
      <p:sp>
        <p:nvSpPr>
          <p:cNvPr id="11" name="Title 1">
            <a:extLst>
              <a:ext uri="{FF2B5EF4-FFF2-40B4-BE49-F238E27FC236}">
                <a16:creationId xmlns:a16="http://schemas.microsoft.com/office/drawing/2014/main" id="{E2FD7CB0-B53E-8043-A66C-F40D067B6223}"/>
              </a:ext>
            </a:extLst>
          </p:cNvPr>
          <p:cNvSpPr>
            <a:spLocks noGrp="1"/>
          </p:cNvSpPr>
          <p:nvPr>
            <p:ph type="title"/>
          </p:nvPr>
        </p:nvSpPr>
        <p:spPr>
          <a:xfrm>
            <a:off x="838200" y="365125"/>
            <a:ext cx="10515600" cy="1325563"/>
          </a:xfrm>
        </p:spPr>
        <p:txBody>
          <a:bodyPr/>
          <a:lstStyle/>
          <a:p>
            <a:r>
              <a:rPr lang="en-US"/>
              <a:t>Click to edit Master title style</a:t>
            </a:r>
            <a:endParaRPr lang="en-CA"/>
          </a:p>
        </p:txBody>
      </p:sp>
      <p:sp>
        <p:nvSpPr>
          <p:cNvPr id="7" name="Date Placeholder 3">
            <a:extLst>
              <a:ext uri="{FF2B5EF4-FFF2-40B4-BE49-F238E27FC236}">
                <a16:creationId xmlns:a16="http://schemas.microsoft.com/office/drawing/2014/main" id="{3E6436EE-4C10-FE48-8E9F-BC40CDB043B5}"/>
              </a:ext>
            </a:extLst>
          </p:cNvPr>
          <p:cNvSpPr>
            <a:spLocks noGrp="1"/>
          </p:cNvSpPr>
          <p:nvPr>
            <p:ph type="dt" sz="half" idx="2"/>
          </p:nvPr>
        </p:nvSpPr>
        <p:spPr>
          <a:xfrm>
            <a:off x="0" y="6557038"/>
            <a:ext cx="2743200" cy="365125"/>
          </a:xfrm>
          <a:prstGeom prst="rect">
            <a:avLst/>
          </a:prstGeom>
        </p:spPr>
        <p:txBody>
          <a:bodyPr vert="horz" lIns="91440" tIns="45720" rIns="91440" bIns="45720" rtlCol="0" anchor="ctr"/>
          <a:lstStyle>
            <a:lvl1pPr algn="l">
              <a:defRPr sz="1200">
                <a:solidFill>
                  <a:schemeClr val="tx1"/>
                </a:solidFill>
              </a:defRPr>
            </a:lvl1pPr>
          </a:lstStyle>
          <a:p>
            <a:fld id="{4CF1C127-DD4B-47D8-A424-81AF7FDF220E}" type="datetimeFigureOut">
              <a:rPr lang="en-CA" smtClean="0"/>
              <a:pPr/>
              <a:t>2024-08-20</a:t>
            </a:fld>
            <a:endParaRPr lang="en-CA" dirty="0"/>
          </a:p>
        </p:txBody>
      </p:sp>
      <p:sp>
        <p:nvSpPr>
          <p:cNvPr id="8" name="Footer Placeholder 4">
            <a:extLst>
              <a:ext uri="{FF2B5EF4-FFF2-40B4-BE49-F238E27FC236}">
                <a16:creationId xmlns:a16="http://schemas.microsoft.com/office/drawing/2014/main" id="{119A9872-5352-3849-914C-D5DB4216528C}"/>
              </a:ext>
            </a:extLst>
          </p:cNvPr>
          <p:cNvSpPr>
            <a:spLocks noGrp="1"/>
          </p:cNvSpPr>
          <p:nvPr>
            <p:ph type="ftr" sz="quarter" idx="3"/>
          </p:nvPr>
        </p:nvSpPr>
        <p:spPr>
          <a:xfrm>
            <a:off x="4038600" y="6557036"/>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CA" dirty="0">
              <a:solidFill>
                <a:schemeClr val="tx1"/>
              </a:solidFill>
            </a:endParaRPr>
          </a:p>
        </p:txBody>
      </p:sp>
      <p:sp>
        <p:nvSpPr>
          <p:cNvPr id="9" name="Slide Number Placeholder 5">
            <a:extLst>
              <a:ext uri="{FF2B5EF4-FFF2-40B4-BE49-F238E27FC236}">
                <a16:creationId xmlns:a16="http://schemas.microsoft.com/office/drawing/2014/main" id="{831DA9A6-7035-C742-B548-DE3FF4F1BA11}"/>
              </a:ext>
            </a:extLst>
          </p:cNvPr>
          <p:cNvSpPr>
            <a:spLocks noGrp="1"/>
          </p:cNvSpPr>
          <p:nvPr>
            <p:ph type="sldNum" sz="quarter" idx="4"/>
          </p:nvPr>
        </p:nvSpPr>
        <p:spPr>
          <a:xfrm>
            <a:off x="8610600" y="6557035"/>
            <a:ext cx="2743200" cy="365125"/>
          </a:xfrm>
          <a:prstGeom prst="rect">
            <a:avLst/>
          </a:prstGeom>
        </p:spPr>
        <p:txBody>
          <a:bodyPr vert="horz" lIns="91440" tIns="45720" rIns="91440" bIns="45720" rtlCol="0" anchor="ctr"/>
          <a:lstStyle>
            <a:lvl1pPr algn="r">
              <a:defRPr sz="1200">
                <a:solidFill>
                  <a:schemeClr val="tx1"/>
                </a:solidFill>
              </a:defRPr>
            </a:lvl1pPr>
          </a:lstStyle>
          <a:p>
            <a:fld id="{6787D6D5-B6FC-4179-AAAC-EED352E43419}" type="slidenum">
              <a:rPr lang="en-CA" smtClean="0"/>
              <a:pPr/>
              <a:t>‹#›</a:t>
            </a:fld>
            <a:endParaRPr lang="en-CA"/>
          </a:p>
        </p:txBody>
      </p:sp>
    </p:spTree>
    <p:extLst>
      <p:ext uri="{BB962C8B-B14F-4D97-AF65-F5344CB8AC3E}">
        <p14:creationId xmlns:p14="http://schemas.microsoft.com/office/powerpoint/2010/main" val="1556496345"/>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 Blue">
    <p:bg>
      <p:bgPr>
        <a:solidFill>
          <a:srgbClr val="11335D"/>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95B9B3F-9EF2-A446-BF99-DCD53A1E81D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621203"/>
            <a:ext cx="12192000" cy="236797"/>
          </a:xfrm>
          <a:prstGeom prst="rect">
            <a:avLst/>
          </a:prstGeom>
        </p:spPr>
      </p:pic>
      <p:sp>
        <p:nvSpPr>
          <p:cNvPr id="6" name="Date Placeholder 3">
            <a:extLst>
              <a:ext uri="{FF2B5EF4-FFF2-40B4-BE49-F238E27FC236}">
                <a16:creationId xmlns:a16="http://schemas.microsoft.com/office/drawing/2014/main" id="{FDB5D1EE-F3E5-4E4E-B8DD-D48076DA167A}"/>
              </a:ext>
            </a:extLst>
          </p:cNvPr>
          <p:cNvSpPr>
            <a:spLocks noGrp="1"/>
          </p:cNvSpPr>
          <p:nvPr>
            <p:ph type="dt" sz="half" idx="2"/>
          </p:nvPr>
        </p:nvSpPr>
        <p:spPr>
          <a:xfrm>
            <a:off x="0" y="6557038"/>
            <a:ext cx="2743200" cy="365125"/>
          </a:xfrm>
          <a:prstGeom prst="rect">
            <a:avLst/>
          </a:prstGeom>
        </p:spPr>
        <p:txBody>
          <a:bodyPr vert="horz" lIns="91440" tIns="45720" rIns="91440" bIns="45720" rtlCol="0" anchor="ctr"/>
          <a:lstStyle>
            <a:lvl1pPr algn="l">
              <a:defRPr sz="1200">
                <a:solidFill>
                  <a:schemeClr val="tx1"/>
                </a:solidFill>
              </a:defRPr>
            </a:lvl1pPr>
          </a:lstStyle>
          <a:p>
            <a:fld id="{4CF1C127-DD4B-47D8-A424-81AF7FDF220E}" type="datetimeFigureOut">
              <a:rPr lang="en-CA" smtClean="0"/>
              <a:pPr/>
              <a:t>2024-08-20</a:t>
            </a:fld>
            <a:endParaRPr lang="en-CA" dirty="0"/>
          </a:p>
        </p:txBody>
      </p:sp>
      <p:sp>
        <p:nvSpPr>
          <p:cNvPr id="7" name="Footer Placeholder 4">
            <a:extLst>
              <a:ext uri="{FF2B5EF4-FFF2-40B4-BE49-F238E27FC236}">
                <a16:creationId xmlns:a16="http://schemas.microsoft.com/office/drawing/2014/main" id="{4CC34C59-CB39-194C-A7A5-7B695C1DED5C}"/>
              </a:ext>
            </a:extLst>
          </p:cNvPr>
          <p:cNvSpPr>
            <a:spLocks noGrp="1"/>
          </p:cNvSpPr>
          <p:nvPr>
            <p:ph type="ftr" sz="quarter" idx="3"/>
          </p:nvPr>
        </p:nvSpPr>
        <p:spPr>
          <a:xfrm>
            <a:off x="4038600" y="6557036"/>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CA" dirty="0">
              <a:solidFill>
                <a:schemeClr val="tx1"/>
              </a:solidFill>
            </a:endParaRPr>
          </a:p>
        </p:txBody>
      </p:sp>
      <p:sp>
        <p:nvSpPr>
          <p:cNvPr id="8" name="Slide Number Placeholder 5">
            <a:extLst>
              <a:ext uri="{FF2B5EF4-FFF2-40B4-BE49-F238E27FC236}">
                <a16:creationId xmlns:a16="http://schemas.microsoft.com/office/drawing/2014/main" id="{7D4876FE-2E55-1B4A-AC79-230D039F8DD9}"/>
              </a:ext>
            </a:extLst>
          </p:cNvPr>
          <p:cNvSpPr>
            <a:spLocks noGrp="1"/>
          </p:cNvSpPr>
          <p:nvPr>
            <p:ph type="sldNum" sz="quarter" idx="4"/>
          </p:nvPr>
        </p:nvSpPr>
        <p:spPr>
          <a:xfrm>
            <a:off x="8610600" y="6557035"/>
            <a:ext cx="2743200" cy="365125"/>
          </a:xfrm>
          <a:prstGeom prst="rect">
            <a:avLst/>
          </a:prstGeom>
        </p:spPr>
        <p:txBody>
          <a:bodyPr vert="horz" lIns="91440" tIns="45720" rIns="91440" bIns="45720" rtlCol="0" anchor="ctr"/>
          <a:lstStyle>
            <a:lvl1pPr algn="r">
              <a:defRPr sz="1200">
                <a:solidFill>
                  <a:schemeClr val="tx1"/>
                </a:solidFill>
              </a:defRPr>
            </a:lvl1pPr>
          </a:lstStyle>
          <a:p>
            <a:fld id="{6787D6D5-B6FC-4179-AAAC-EED352E43419}" type="slidenum">
              <a:rPr lang="en-CA" smtClean="0"/>
              <a:pPr/>
              <a:t>‹#›</a:t>
            </a:fld>
            <a:endParaRPr lang="en-CA"/>
          </a:p>
        </p:txBody>
      </p:sp>
    </p:spTree>
    <p:extLst>
      <p:ext uri="{BB962C8B-B14F-4D97-AF65-F5344CB8AC3E}">
        <p14:creationId xmlns:p14="http://schemas.microsoft.com/office/powerpoint/2010/main" val="3411221601"/>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and Content, Blue">
    <p:bg>
      <p:bgPr>
        <a:solidFill>
          <a:srgbClr val="11335D"/>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95B9B3F-9EF2-A446-BF99-DCD53A1E81D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621203"/>
            <a:ext cx="12192000" cy="236797"/>
          </a:xfrm>
          <a:prstGeom prst="rect">
            <a:avLst/>
          </a:prstGeom>
        </p:spPr>
      </p:pic>
      <p:sp>
        <p:nvSpPr>
          <p:cNvPr id="11" name="Title 1">
            <a:extLst>
              <a:ext uri="{FF2B5EF4-FFF2-40B4-BE49-F238E27FC236}">
                <a16:creationId xmlns:a16="http://schemas.microsoft.com/office/drawing/2014/main" id="{E2FD7CB0-B53E-8043-A66C-F40D067B6223}"/>
              </a:ext>
            </a:extLst>
          </p:cNvPr>
          <p:cNvSpPr>
            <a:spLocks noGrp="1"/>
          </p:cNvSpPr>
          <p:nvPr>
            <p:ph type="title"/>
          </p:nvPr>
        </p:nvSpPr>
        <p:spPr>
          <a:xfrm>
            <a:off x="838200" y="365125"/>
            <a:ext cx="10515600" cy="1325563"/>
          </a:xfrm>
        </p:spPr>
        <p:txBody>
          <a:bodyPr/>
          <a:lstStyle/>
          <a:p>
            <a:r>
              <a:rPr lang="en-US"/>
              <a:t>Click to edit Master title style</a:t>
            </a:r>
            <a:endParaRPr lang="en-CA"/>
          </a:p>
        </p:txBody>
      </p:sp>
      <p:sp>
        <p:nvSpPr>
          <p:cNvPr id="7" name="Content Placeholder 2">
            <a:extLst>
              <a:ext uri="{FF2B5EF4-FFF2-40B4-BE49-F238E27FC236}">
                <a16:creationId xmlns:a16="http://schemas.microsoft.com/office/drawing/2014/main" id="{24489986-36B5-5544-956A-048C73277623}"/>
              </a:ext>
            </a:extLst>
          </p:cNvPr>
          <p:cNvSpPr>
            <a:spLocks noGrp="1"/>
          </p:cNvSpPr>
          <p:nvPr>
            <p:ph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Date Placeholder 3">
            <a:extLst>
              <a:ext uri="{FF2B5EF4-FFF2-40B4-BE49-F238E27FC236}">
                <a16:creationId xmlns:a16="http://schemas.microsoft.com/office/drawing/2014/main" id="{34A342B7-50DE-B547-B48E-810C48ADE899}"/>
              </a:ext>
            </a:extLst>
          </p:cNvPr>
          <p:cNvSpPr>
            <a:spLocks noGrp="1"/>
          </p:cNvSpPr>
          <p:nvPr>
            <p:ph type="dt" sz="half" idx="2"/>
          </p:nvPr>
        </p:nvSpPr>
        <p:spPr>
          <a:xfrm>
            <a:off x="0" y="6557038"/>
            <a:ext cx="2743200" cy="365125"/>
          </a:xfrm>
          <a:prstGeom prst="rect">
            <a:avLst/>
          </a:prstGeom>
        </p:spPr>
        <p:txBody>
          <a:bodyPr vert="horz" lIns="91440" tIns="45720" rIns="91440" bIns="45720" rtlCol="0" anchor="ctr"/>
          <a:lstStyle>
            <a:lvl1pPr algn="l">
              <a:defRPr sz="1200">
                <a:solidFill>
                  <a:schemeClr val="tx1"/>
                </a:solidFill>
              </a:defRPr>
            </a:lvl1pPr>
          </a:lstStyle>
          <a:p>
            <a:fld id="{4CF1C127-DD4B-47D8-A424-81AF7FDF220E}" type="datetimeFigureOut">
              <a:rPr lang="en-CA" smtClean="0"/>
              <a:pPr/>
              <a:t>2024-08-20</a:t>
            </a:fld>
            <a:endParaRPr lang="en-CA" dirty="0"/>
          </a:p>
        </p:txBody>
      </p:sp>
      <p:sp>
        <p:nvSpPr>
          <p:cNvPr id="9" name="Footer Placeholder 4">
            <a:extLst>
              <a:ext uri="{FF2B5EF4-FFF2-40B4-BE49-F238E27FC236}">
                <a16:creationId xmlns:a16="http://schemas.microsoft.com/office/drawing/2014/main" id="{F1EB2800-84BD-524E-8E19-68FE343704AE}"/>
              </a:ext>
            </a:extLst>
          </p:cNvPr>
          <p:cNvSpPr>
            <a:spLocks noGrp="1"/>
          </p:cNvSpPr>
          <p:nvPr>
            <p:ph type="ftr" sz="quarter" idx="3"/>
          </p:nvPr>
        </p:nvSpPr>
        <p:spPr>
          <a:xfrm>
            <a:off x="4038600" y="6557036"/>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CA" dirty="0">
              <a:solidFill>
                <a:schemeClr val="tx1"/>
              </a:solidFill>
            </a:endParaRPr>
          </a:p>
        </p:txBody>
      </p:sp>
      <p:sp>
        <p:nvSpPr>
          <p:cNvPr id="12" name="Slide Number Placeholder 5">
            <a:extLst>
              <a:ext uri="{FF2B5EF4-FFF2-40B4-BE49-F238E27FC236}">
                <a16:creationId xmlns:a16="http://schemas.microsoft.com/office/drawing/2014/main" id="{19C67CEB-FBDA-3947-9ECE-389E6C6CDAD0}"/>
              </a:ext>
            </a:extLst>
          </p:cNvPr>
          <p:cNvSpPr>
            <a:spLocks noGrp="1"/>
          </p:cNvSpPr>
          <p:nvPr>
            <p:ph type="sldNum" sz="quarter" idx="4"/>
          </p:nvPr>
        </p:nvSpPr>
        <p:spPr>
          <a:xfrm>
            <a:off x="8610600" y="6557035"/>
            <a:ext cx="2743200" cy="365125"/>
          </a:xfrm>
          <a:prstGeom prst="rect">
            <a:avLst/>
          </a:prstGeom>
        </p:spPr>
        <p:txBody>
          <a:bodyPr vert="horz" lIns="91440" tIns="45720" rIns="91440" bIns="45720" rtlCol="0" anchor="ctr"/>
          <a:lstStyle>
            <a:lvl1pPr algn="r">
              <a:defRPr sz="1200">
                <a:solidFill>
                  <a:schemeClr val="tx1"/>
                </a:solidFill>
              </a:defRPr>
            </a:lvl1pPr>
          </a:lstStyle>
          <a:p>
            <a:fld id="{6787D6D5-B6FC-4179-AAAC-EED352E43419}" type="slidenum">
              <a:rPr lang="en-CA" smtClean="0"/>
              <a:pPr/>
              <a:t>‹#›</a:t>
            </a:fld>
            <a:endParaRPr lang="en-CA"/>
          </a:p>
        </p:txBody>
      </p:sp>
    </p:spTree>
    <p:extLst>
      <p:ext uri="{BB962C8B-B14F-4D97-AF65-F5344CB8AC3E}">
        <p14:creationId xmlns:p14="http://schemas.microsoft.com/office/powerpoint/2010/main" val="1645810218"/>
      </p:ext>
    </p:extLst>
  </p:cSld>
  <p:clrMapOvr>
    <a:overrideClrMapping bg1="dk1" tx1="lt1" bg2="dk2" tx2="lt2" accent1="accent1" accent2="accent2" accent3="accent3" accent4="accent4" accent5="accent5" accent6="accent6" hlink="hlink" folHlink="folHlink"/>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9BF9BF7-F767-1244-A756-0172A856704B}"/>
              </a:ext>
            </a:extLst>
          </p:cNvPr>
          <p:cNvPicPr>
            <a:picLocks noChangeAspect="1"/>
          </p:cNvPicPr>
          <p:nvPr userDrawn="1"/>
        </p:nvPicPr>
        <p:blipFill>
          <a:blip r:embed="rId25" cstate="email">
            <a:extLst>
              <a:ext uri="{28A0092B-C50C-407E-A947-70E740481C1C}">
                <a14:useLocalDpi xmlns:a14="http://schemas.microsoft.com/office/drawing/2010/main"/>
              </a:ext>
            </a:extLst>
          </a:blip>
          <a:stretch>
            <a:fillRect/>
          </a:stretch>
        </p:blipFill>
        <p:spPr>
          <a:xfrm>
            <a:off x="0" y="6621203"/>
            <a:ext cx="12192000" cy="236797"/>
          </a:xfrm>
          <a:prstGeom prst="rect">
            <a:avLst/>
          </a:prstGeom>
        </p:spPr>
      </p:pic>
      <p:sp>
        <p:nvSpPr>
          <p:cNvPr id="2" name="Title Placeholder 1">
            <a:extLst>
              <a:ext uri="{FF2B5EF4-FFF2-40B4-BE49-F238E27FC236}">
                <a16:creationId xmlns:a16="http://schemas.microsoft.com/office/drawing/2014/main" id="{84C09BF5-FFAE-485F-AA26-89366D5F51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65F36351-BF8A-4EE5-AA92-F7D7495712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5527BB4-FC9B-4FEB-A6DF-A6FF9BF61A1F}"/>
              </a:ext>
            </a:extLst>
          </p:cNvPr>
          <p:cNvSpPr>
            <a:spLocks noGrp="1"/>
          </p:cNvSpPr>
          <p:nvPr>
            <p:ph type="dt" sz="half" idx="2"/>
          </p:nvPr>
        </p:nvSpPr>
        <p:spPr>
          <a:xfrm>
            <a:off x="0" y="6557038"/>
            <a:ext cx="2743200" cy="365125"/>
          </a:xfrm>
          <a:prstGeom prst="rect">
            <a:avLst/>
          </a:prstGeom>
        </p:spPr>
        <p:txBody>
          <a:bodyPr vert="horz" lIns="91440" tIns="45720" rIns="91440" bIns="45720" rtlCol="0" anchor="ctr"/>
          <a:lstStyle>
            <a:lvl1pPr algn="l">
              <a:defRPr sz="1200">
                <a:solidFill>
                  <a:schemeClr val="bg1"/>
                </a:solidFill>
              </a:defRPr>
            </a:lvl1pPr>
          </a:lstStyle>
          <a:p>
            <a:fld id="{4CF1C127-DD4B-47D8-A424-81AF7FDF220E}" type="datetimeFigureOut">
              <a:rPr lang="en-CA" smtClean="0"/>
              <a:pPr/>
              <a:t>2024-08-20</a:t>
            </a:fld>
            <a:endParaRPr lang="en-CA" dirty="0"/>
          </a:p>
        </p:txBody>
      </p:sp>
      <p:sp>
        <p:nvSpPr>
          <p:cNvPr id="5" name="Footer Placeholder 4">
            <a:extLst>
              <a:ext uri="{FF2B5EF4-FFF2-40B4-BE49-F238E27FC236}">
                <a16:creationId xmlns:a16="http://schemas.microsoft.com/office/drawing/2014/main" id="{01BB4841-B061-421F-8327-F1B4DA5AA613}"/>
              </a:ext>
            </a:extLst>
          </p:cNvPr>
          <p:cNvSpPr>
            <a:spLocks noGrp="1"/>
          </p:cNvSpPr>
          <p:nvPr>
            <p:ph type="ftr" sz="quarter" idx="3"/>
          </p:nvPr>
        </p:nvSpPr>
        <p:spPr>
          <a:xfrm>
            <a:off x="4038600" y="6557036"/>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CA" dirty="0">
              <a:solidFill>
                <a:schemeClr val="bg1"/>
              </a:solidFill>
            </a:endParaRPr>
          </a:p>
        </p:txBody>
      </p:sp>
      <p:sp>
        <p:nvSpPr>
          <p:cNvPr id="6" name="Slide Number Placeholder 5">
            <a:extLst>
              <a:ext uri="{FF2B5EF4-FFF2-40B4-BE49-F238E27FC236}">
                <a16:creationId xmlns:a16="http://schemas.microsoft.com/office/drawing/2014/main" id="{49C56977-A31A-45F7-BFAF-28F52836BF48}"/>
              </a:ext>
            </a:extLst>
          </p:cNvPr>
          <p:cNvSpPr>
            <a:spLocks noGrp="1"/>
          </p:cNvSpPr>
          <p:nvPr>
            <p:ph type="sldNum" sz="quarter" idx="4"/>
          </p:nvPr>
        </p:nvSpPr>
        <p:spPr>
          <a:xfrm>
            <a:off x="8610600" y="6557035"/>
            <a:ext cx="2743200" cy="365125"/>
          </a:xfrm>
          <a:prstGeom prst="rect">
            <a:avLst/>
          </a:prstGeom>
        </p:spPr>
        <p:txBody>
          <a:bodyPr vert="horz" lIns="91440" tIns="45720" rIns="91440" bIns="45720" rtlCol="0" anchor="ctr"/>
          <a:lstStyle>
            <a:lvl1pPr algn="r">
              <a:defRPr sz="1200">
                <a:solidFill>
                  <a:schemeClr val="bg1"/>
                </a:solidFill>
              </a:defRPr>
            </a:lvl1pPr>
          </a:lstStyle>
          <a:p>
            <a:fld id="{6787D6D5-B6FC-4179-AAAC-EED352E43419}" type="slidenum">
              <a:rPr lang="en-CA" smtClean="0"/>
              <a:pPr/>
              <a:t>‹#›</a:t>
            </a:fld>
            <a:endParaRPr lang="en-CA"/>
          </a:p>
        </p:txBody>
      </p:sp>
    </p:spTree>
    <p:extLst>
      <p:ext uri="{BB962C8B-B14F-4D97-AF65-F5344CB8AC3E}">
        <p14:creationId xmlns:p14="http://schemas.microsoft.com/office/powerpoint/2010/main" val="8761648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2" r:id="rId7"/>
    <p:sldLayoutId id="2147483667" r:id="rId8"/>
    <p:sldLayoutId id="2147483665" r:id="rId9"/>
    <p:sldLayoutId id="2147483664" r:id="rId10"/>
    <p:sldLayoutId id="2147483663" r:id="rId11"/>
    <p:sldLayoutId id="2147483655" r:id="rId12"/>
    <p:sldLayoutId id="2147483666" r:id="rId13"/>
    <p:sldLayoutId id="2147483668" r:id="rId14"/>
    <p:sldLayoutId id="2147483670" r:id="rId15"/>
    <p:sldLayoutId id="2147483669" r:id="rId16"/>
    <p:sldLayoutId id="2147483671" r:id="rId17"/>
    <p:sldLayoutId id="2147483656" r:id="rId18"/>
    <p:sldLayoutId id="2147483657" r:id="rId19"/>
    <p:sldLayoutId id="2147483658" r:id="rId20"/>
    <p:sldLayoutId id="2147483659" r:id="rId21"/>
    <p:sldLayoutId id="2147483660" r:id="rId22"/>
    <p:sldLayoutId id="2147483661" r:id="rId2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hyperlink" Target="https://www.sciencedirect.com/science/article/pii/S0370269320301295"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 holding, umbrella, standing&#10;&#10;Description automatically generated">
            <a:extLst>
              <a:ext uri="{FF2B5EF4-FFF2-40B4-BE49-F238E27FC236}">
                <a16:creationId xmlns:a16="http://schemas.microsoft.com/office/drawing/2014/main" id="{4B2C854B-3503-40AA-AB8F-326757424FE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6" name="Picture 5" descr="A close up of a logo&#10;&#10;Description automatically generated">
            <a:extLst>
              <a:ext uri="{FF2B5EF4-FFF2-40B4-BE49-F238E27FC236}">
                <a16:creationId xmlns:a16="http://schemas.microsoft.com/office/drawing/2014/main" id="{35D0507F-7C76-456B-8CB4-F368A516E39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74675" y="366198"/>
            <a:ext cx="8120084" cy="2159719"/>
          </a:xfrm>
          <a:prstGeom prst="rect">
            <a:avLst/>
          </a:prstGeom>
        </p:spPr>
      </p:pic>
      <p:sp>
        <p:nvSpPr>
          <p:cNvPr id="7" name="TextBox 6">
            <a:extLst>
              <a:ext uri="{FF2B5EF4-FFF2-40B4-BE49-F238E27FC236}">
                <a16:creationId xmlns:a16="http://schemas.microsoft.com/office/drawing/2014/main" id="{53C8EF91-B421-46CA-8E09-CC2A97B90301}"/>
              </a:ext>
            </a:extLst>
          </p:cNvPr>
          <p:cNvSpPr txBox="1"/>
          <p:nvPr/>
        </p:nvSpPr>
        <p:spPr>
          <a:xfrm>
            <a:off x="1330859" y="3032911"/>
            <a:ext cx="9777743" cy="2123658"/>
          </a:xfrm>
          <a:prstGeom prst="rect">
            <a:avLst/>
          </a:prstGeom>
          <a:noFill/>
        </p:spPr>
        <p:txBody>
          <a:bodyPr wrap="square" rtlCol="0">
            <a:spAutoFit/>
          </a:bodyPr>
          <a:lstStyle/>
          <a:p>
            <a:pPr algn="ctr"/>
            <a:r>
              <a:rPr lang="en-CA" sz="6600" b="1" dirty="0">
                <a:solidFill>
                  <a:schemeClr val="bg1"/>
                </a:solidFill>
                <a:effectLst>
                  <a:outerShdw blurRad="38100" dist="38100" dir="2700000" algn="tl">
                    <a:srgbClr val="000000">
                      <a:alpha val="43137"/>
                    </a:srgbClr>
                  </a:outerShdw>
                </a:effectLst>
              </a:rPr>
              <a:t>Canada’s Astroparticle Physics Network</a:t>
            </a:r>
          </a:p>
        </p:txBody>
      </p:sp>
    </p:spTree>
    <p:extLst>
      <p:ext uri="{BB962C8B-B14F-4D97-AF65-F5344CB8AC3E}">
        <p14:creationId xmlns:p14="http://schemas.microsoft.com/office/powerpoint/2010/main" val="921838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E50F3-CF9F-D9AD-BCF1-BA7A2B7F951B}"/>
              </a:ext>
            </a:extLst>
          </p:cNvPr>
          <p:cNvSpPr>
            <a:spLocks noGrp="1"/>
          </p:cNvSpPr>
          <p:nvPr>
            <p:ph type="title"/>
          </p:nvPr>
        </p:nvSpPr>
        <p:spPr/>
        <p:txBody>
          <a:bodyPr/>
          <a:lstStyle/>
          <a:p>
            <a:r>
              <a:rPr lang="en-US" dirty="0"/>
              <a:t>	Uranium and Thorium </a:t>
            </a:r>
          </a:p>
        </p:txBody>
      </p:sp>
      <p:sp>
        <p:nvSpPr>
          <p:cNvPr id="3" name="Content Placeholder 2">
            <a:extLst>
              <a:ext uri="{FF2B5EF4-FFF2-40B4-BE49-F238E27FC236}">
                <a16:creationId xmlns:a16="http://schemas.microsoft.com/office/drawing/2014/main" id="{778367E1-ED46-28C4-8521-2B6046710154}"/>
              </a:ext>
            </a:extLst>
          </p:cNvPr>
          <p:cNvSpPr>
            <a:spLocks noGrp="1"/>
          </p:cNvSpPr>
          <p:nvPr>
            <p:ph idx="1"/>
          </p:nvPr>
        </p:nvSpPr>
        <p:spPr/>
        <p:txBody>
          <a:bodyPr/>
          <a:lstStyle/>
          <a:p>
            <a:r>
              <a:rPr lang="en-US" b="1" dirty="0"/>
              <a:t>Uranium and thorium</a:t>
            </a:r>
            <a:r>
              <a:rPr lang="en-US" dirty="0"/>
              <a:t> are naturally occurring radioactive elements that emit particles, including alpha and beta particles, as well as gamma rays. These emissions can mimic the signals produced by potential dark matter interactions in detectors. Therefore, accurately quantifying their presence in ancient rocks is crucial for several reasons:</a:t>
            </a:r>
          </a:p>
        </p:txBody>
      </p:sp>
    </p:spTree>
    <p:extLst>
      <p:ext uri="{BB962C8B-B14F-4D97-AF65-F5344CB8AC3E}">
        <p14:creationId xmlns:p14="http://schemas.microsoft.com/office/powerpoint/2010/main" val="3636953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FE6B4-BF08-67F7-EE73-6949F5125433}"/>
              </a:ext>
            </a:extLst>
          </p:cNvPr>
          <p:cNvSpPr>
            <a:spLocks noGrp="1"/>
          </p:cNvSpPr>
          <p:nvPr>
            <p:ph type="title"/>
          </p:nvPr>
        </p:nvSpPr>
        <p:spPr>
          <a:xfrm>
            <a:off x="546735" y="264160"/>
            <a:ext cx="10515600" cy="1325563"/>
          </a:xfrm>
        </p:spPr>
        <p:txBody>
          <a:bodyPr/>
          <a:lstStyle/>
          <a:p>
            <a:r>
              <a:rPr lang="en-US" dirty="0"/>
              <a:t>Data formats </a:t>
            </a:r>
          </a:p>
        </p:txBody>
      </p:sp>
      <p:sp>
        <p:nvSpPr>
          <p:cNvPr id="3" name="Content Placeholder 2">
            <a:extLst>
              <a:ext uri="{FF2B5EF4-FFF2-40B4-BE49-F238E27FC236}">
                <a16:creationId xmlns:a16="http://schemas.microsoft.com/office/drawing/2014/main" id="{E0B2491A-427B-F7D7-79A7-F33CE7D4E096}"/>
              </a:ext>
            </a:extLst>
          </p:cNvPr>
          <p:cNvSpPr>
            <a:spLocks noGrp="1"/>
          </p:cNvSpPr>
          <p:nvPr>
            <p:ph idx="1"/>
          </p:nvPr>
        </p:nvSpPr>
        <p:spPr>
          <a:xfrm>
            <a:off x="546735" y="1359556"/>
            <a:ext cx="10515600" cy="4351338"/>
          </a:xfrm>
        </p:spPr>
        <p:txBody>
          <a:bodyPr/>
          <a:lstStyle/>
          <a:p>
            <a:r>
              <a:rPr lang="en-US" dirty="0"/>
              <a:t>LA-ICP-MS</a:t>
            </a:r>
          </a:p>
          <a:p>
            <a:r>
              <a:rPr lang="en-US" dirty="0"/>
              <a:t>Images</a:t>
            </a:r>
          </a:p>
          <a:p>
            <a:pPr marL="0" indent="0">
              <a:buNone/>
            </a:pPr>
            <a:endParaRPr lang="en-US" dirty="0"/>
          </a:p>
          <a:p>
            <a:endParaRPr lang="en-US" dirty="0"/>
          </a:p>
          <a:p>
            <a:endParaRPr lang="en-US" dirty="0"/>
          </a:p>
          <a:p>
            <a:endParaRPr lang="en-US" dirty="0"/>
          </a:p>
        </p:txBody>
      </p:sp>
      <p:pic>
        <p:nvPicPr>
          <p:cNvPr id="3074" name="Picture 2">
            <a:extLst>
              <a:ext uri="{FF2B5EF4-FFF2-40B4-BE49-F238E27FC236}">
                <a16:creationId xmlns:a16="http://schemas.microsoft.com/office/drawing/2014/main" id="{24E19702-DEE7-D02B-F94B-9EE30C390A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735" y="2861804"/>
            <a:ext cx="4787227" cy="305489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Mineral liberation analysis (MLA) of as-received Valle | Download  Scientific Diagram">
            <a:extLst>
              <a:ext uri="{FF2B5EF4-FFF2-40B4-BE49-F238E27FC236}">
                <a16:creationId xmlns:a16="http://schemas.microsoft.com/office/drawing/2014/main" id="{DE66C041-D7A2-7E31-3671-ADB61156F4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3809" y="2861804"/>
            <a:ext cx="4787227" cy="3027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2884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51E41-E8AE-6879-936B-0DD022BBB1FB}"/>
              </a:ext>
            </a:extLst>
          </p:cNvPr>
          <p:cNvSpPr>
            <a:spLocks noGrp="1"/>
          </p:cNvSpPr>
          <p:nvPr>
            <p:ph type="title"/>
          </p:nvPr>
        </p:nvSpPr>
        <p:spPr>
          <a:xfrm>
            <a:off x="209550" y="-172085"/>
            <a:ext cx="10515600" cy="1325563"/>
          </a:xfrm>
        </p:spPr>
        <p:txBody>
          <a:bodyPr/>
          <a:lstStyle/>
          <a:p>
            <a:r>
              <a:rPr lang="en-US" dirty="0"/>
              <a:t>Data prep </a:t>
            </a:r>
          </a:p>
        </p:txBody>
      </p:sp>
      <p:sp>
        <p:nvSpPr>
          <p:cNvPr id="3" name="Content Placeholder 2">
            <a:extLst>
              <a:ext uri="{FF2B5EF4-FFF2-40B4-BE49-F238E27FC236}">
                <a16:creationId xmlns:a16="http://schemas.microsoft.com/office/drawing/2014/main" id="{D5584332-54B9-ADE5-97A2-3E3ED9B1D79F}"/>
              </a:ext>
            </a:extLst>
          </p:cNvPr>
          <p:cNvSpPr>
            <a:spLocks noGrp="1"/>
          </p:cNvSpPr>
          <p:nvPr>
            <p:ph idx="1"/>
          </p:nvPr>
        </p:nvSpPr>
        <p:spPr>
          <a:xfrm>
            <a:off x="209550" y="1014095"/>
            <a:ext cx="10515600" cy="4351338"/>
          </a:xfrm>
        </p:spPr>
        <p:txBody>
          <a:bodyPr/>
          <a:lstStyle/>
          <a:p>
            <a:r>
              <a:rPr lang="en-US" dirty="0"/>
              <a:t>Cleaning</a:t>
            </a:r>
          </a:p>
          <a:p>
            <a:r>
              <a:rPr lang="en-US" dirty="0"/>
              <a:t>EDA(Exploratory Data Analysis</a:t>
            </a:r>
          </a:p>
          <a:p>
            <a:r>
              <a:rPr lang="en-US" dirty="0"/>
              <a:t>Standardization and Normalization</a:t>
            </a:r>
          </a:p>
          <a:p>
            <a:r>
              <a:rPr lang="en-US" dirty="0"/>
              <a:t>Clustering</a:t>
            </a:r>
          </a:p>
        </p:txBody>
      </p:sp>
      <p:pic>
        <p:nvPicPr>
          <p:cNvPr id="4100" name="Picture 4">
            <a:extLst>
              <a:ext uri="{FF2B5EF4-FFF2-40B4-BE49-F238E27FC236}">
                <a16:creationId xmlns:a16="http://schemas.microsoft.com/office/drawing/2014/main" id="{8FBF9B15-4F55-DF32-7FAC-121CBF7FCD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 y="3167063"/>
            <a:ext cx="7837170" cy="308737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DCC67262-059C-A7CA-0B12-00F8AAE3F8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46720" y="3167063"/>
            <a:ext cx="4202429" cy="3087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9781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569D0-4E12-C56E-68FC-BC1461CCAFD3}"/>
              </a:ext>
            </a:extLst>
          </p:cNvPr>
          <p:cNvSpPr>
            <a:spLocks noGrp="1"/>
          </p:cNvSpPr>
          <p:nvPr>
            <p:ph type="title"/>
          </p:nvPr>
        </p:nvSpPr>
        <p:spPr>
          <a:xfrm>
            <a:off x="1512570" y="2285365"/>
            <a:ext cx="10515600" cy="1325563"/>
          </a:xfrm>
        </p:spPr>
        <p:txBody>
          <a:bodyPr/>
          <a:lstStyle/>
          <a:p>
            <a:r>
              <a:rPr lang="en-US" dirty="0"/>
              <a:t>Model selection</a:t>
            </a:r>
          </a:p>
        </p:txBody>
      </p:sp>
    </p:spTree>
    <p:extLst>
      <p:ext uri="{BB962C8B-B14F-4D97-AF65-F5344CB8AC3E}">
        <p14:creationId xmlns:p14="http://schemas.microsoft.com/office/powerpoint/2010/main" val="2803289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4E926-88CA-7EA9-D673-FAA2D1C1364D}"/>
              </a:ext>
            </a:extLst>
          </p:cNvPr>
          <p:cNvSpPr>
            <a:spLocks noGrp="1"/>
          </p:cNvSpPr>
          <p:nvPr>
            <p:ph type="title"/>
          </p:nvPr>
        </p:nvSpPr>
        <p:spPr/>
        <p:txBody>
          <a:bodyPr/>
          <a:lstStyle/>
          <a:p>
            <a:r>
              <a:rPr lang="en-US" dirty="0"/>
              <a:t>Regression Models </a:t>
            </a:r>
          </a:p>
        </p:txBody>
      </p:sp>
      <p:sp>
        <p:nvSpPr>
          <p:cNvPr id="3" name="Content Placeholder 2">
            <a:extLst>
              <a:ext uri="{FF2B5EF4-FFF2-40B4-BE49-F238E27FC236}">
                <a16:creationId xmlns:a16="http://schemas.microsoft.com/office/drawing/2014/main" id="{D307EF03-0C4F-62F8-73F5-FE8DDEADE61B}"/>
              </a:ext>
            </a:extLst>
          </p:cNvPr>
          <p:cNvSpPr>
            <a:spLocks noGrp="1"/>
          </p:cNvSpPr>
          <p:nvPr>
            <p:ph idx="1"/>
          </p:nvPr>
        </p:nvSpPr>
        <p:spPr/>
        <p:txBody>
          <a:bodyPr/>
          <a:lstStyle/>
          <a:p>
            <a:r>
              <a:rPr lang="en-US" dirty="0"/>
              <a:t>predicting interference levels.</a:t>
            </a:r>
          </a:p>
        </p:txBody>
      </p:sp>
      <p:pic>
        <p:nvPicPr>
          <p:cNvPr id="5126" name="Picture 6" descr="What is Linear Regression?- Spiceworks - Spiceworks">
            <a:extLst>
              <a:ext uri="{FF2B5EF4-FFF2-40B4-BE49-F238E27FC236}">
                <a16:creationId xmlns:a16="http://schemas.microsoft.com/office/drawing/2014/main" id="{36E91F15-5BB8-9FFE-0A38-7D25DD7211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3426" y="2513723"/>
            <a:ext cx="4651513" cy="3798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44918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F924C-654A-E2E3-713A-48A27E165F0C}"/>
              </a:ext>
            </a:extLst>
          </p:cNvPr>
          <p:cNvSpPr>
            <a:spLocks noGrp="1"/>
          </p:cNvSpPr>
          <p:nvPr>
            <p:ph type="title"/>
          </p:nvPr>
        </p:nvSpPr>
        <p:spPr/>
        <p:txBody>
          <a:bodyPr/>
          <a:lstStyle/>
          <a:p>
            <a:r>
              <a:rPr lang="en-US" dirty="0"/>
              <a:t>Tree based models</a:t>
            </a:r>
          </a:p>
        </p:txBody>
      </p:sp>
      <p:sp>
        <p:nvSpPr>
          <p:cNvPr id="3" name="Content Placeholder 2">
            <a:extLst>
              <a:ext uri="{FF2B5EF4-FFF2-40B4-BE49-F238E27FC236}">
                <a16:creationId xmlns:a16="http://schemas.microsoft.com/office/drawing/2014/main" id="{735A8245-1B2A-F8D7-7839-9ACB05BAC599}"/>
              </a:ext>
            </a:extLst>
          </p:cNvPr>
          <p:cNvSpPr>
            <a:spLocks noGrp="1"/>
          </p:cNvSpPr>
          <p:nvPr>
            <p:ph idx="1"/>
          </p:nvPr>
        </p:nvSpPr>
        <p:spPr/>
        <p:txBody>
          <a:bodyPr/>
          <a:lstStyle/>
          <a:p>
            <a:r>
              <a:rPr lang="en-US" dirty="0"/>
              <a:t>capture non-linear relationships between features.</a:t>
            </a:r>
          </a:p>
        </p:txBody>
      </p:sp>
      <p:pic>
        <p:nvPicPr>
          <p:cNvPr id="6146" name="Picture 2" descr="Better Features for a Tree-Based Model | by Agnis Liukis | Towards Data  Science">
            <a:extLst>
              <a:ext uri="{FF2B5EF4-FFF2-40B4-BE49-F238E27FC236}">
                <a16:creationId xmlns:a16="http://schemas.microsoft.com/office/drawing/2014/main" id="{56F42F42-4F90-1C77-FC0F-62AFD68F6B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0417" y="2421243"/>
            <a:ext cx="6940620" cy="3890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0332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B217C-7F1E-B51D-BCDE-584279CE0FCE}"/>
              </a:ext>
            </a:extLst>
          </p:cNvPr>
          <p:cNvSpPr>
            <a:spLocks noGrp="1"/>
          </p:cNvSpPr>
          <p:nvPr>
            <p:ph type="title"/>
          </p:nvPr>
        </p:nvSpPr>
        <p:spPr/>
        <p:txBody>
          <a:bodyPr/>
          <a:lstStyle/>
          <a:p>
            <a:r>
              <a:rPr lang="en-US" dirty="0"/>
              <a:t>Neural Networks</a:t>
            </a:r>
          </a:p>
        </p:txBody>
      </p:sp>
      <p:sp>
        <p:nvSpPr>
          <p:cNvPr id="3" name="Content Placeholder 2">
            <a:extLst>
              <a:ext uri="{FF2B5EF4-FFF2-40B4-BE49-F238E27FC236}">
                <a16:creationId xmlns:a16="http://schemas.microsoft.com/office/drawing/2014/main" id="{48BD392D-4965-4B89-E1C8-962348E4D520}"/>
              </a:ext>
            </a:extLst>
          </p:cNvPr>
          <p:cNvSpPr>
            <a:spLocks noGrp="1"/>
          </p:cNvSpPr>
          <p:nvPr>
            <p:ph idx="1"/>
          </p:nvPr>
        </p:nvSpPr>
        <p:spPr/>
        <p:txBody>
          <a:bodyPr/>
          <a:lstStyle/>
          <a:p>
            <a:r>
              <a:rPr lang="en-US" dirty="0"/>
              <a:t>capture complex patterns in the data</a:t>
            </a:r>
          </a:p>
        </p:txBody>
      </p:sp>
      <p:pic>
        <p:nvPicPr>
          <p:cNvPr id="7170" name="Picture 2" descr="Artificial Neural Networks and its Applications - GeeksforGeeks">
            <a:extLst>
              <a:ext uri="{FF2B5EF4-FFF2-40B4-BE49-F238E27FC236}">
                <a16:creationId xmlns:a16="http://schemas.microsoft.com/office/drawing/2014/main" id="{99CBEF0E-6446-2BAC-F983-C148862889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2515" y="2453792"/>
            <a:ext cx="5909796" cy="3723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92375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3DAF4-B37C-5591-1B42-887013C67CAE}"/>
              </a:ext>
            </a:extLst>
          </p:cNvPr>
          <p:cNvSpPr>
            <a:spLocks noGrp="1"/>
          </p:cNvSpPr>
          <p:nvPr>
            <p:ph type="title"/>
          </p:nvPr>
        </p:nvSpPr>
        <p:spPr/>
        <p:txBody>
          <a:bodyPr/>
          <a:lstStyle/>
          <a:p>
            <a:r>
              <a:rPr lang="en-US" dirty="0"/>
              <a:t>Model Input and Output</a:t>
            </a:r>
          </a:p>
        </p:txBody>
      </p:sp>
      <p:sp>
        <p:nvSpPr>
          <p:cNvPr id="3" name="Content Placeholder 2">
            <a:extLst>
              <a:ext uri="{FF2B5EF4-FFF2-40B4-BE49-F238E27FC236}">
                <a16:creationId xmlns:a16="http://schemas.microsoft.com/office/drawing/2014/main" id="{BDC92679-A325-92AB-1B6D-5FE6B84B0FCD}"/>
              </a:ext>
            </a:extLst>
          </p:cNvPr>
          <p:cNvSpPr>
            <a:spLocks noGrp="1"/>
          </p:cNvSpPr>
          <p:nvPr>
            <p:ph idx="1"/>
          </p:nvPr>
        </p:nvSpPr>
        <p:spPr>
          <a:xfrm>
            <a:off x="838200" y="1779905"/>
            <a:ext cx="10515600" cy="4351338"/>
          </a:xfrm>
        </p:spPr>
        <p:txBody>
          <a:bodyPr/>
          <a:lstStyle/>
          <a:p>
            <a:r>
              <a:rPr lang="en-US" b="1" dirty="0"/>
              <a:t>Input:</a:t>
            </a:r>
            <a:r>
              <a:rPr lang="en-US" dirty="0"/>
              <a:t> Rock properties</a:t>
            </a:r>
          </a:p>
          <a:p>
            <a:endParaRPr lang="en-US" dirty="0"/>
          </a:p>
          <a:p>
            <a:r>
              <a:rPr lang="en-US" b="1" dirty="0"/>
              <a:t>Output:</a:t>
            </a:r>
            <a:r>
              <a:rPr lang="en-US" dirty="0"/>
              <a:t> A numerical value</a:t>
            </a:r>
          </a:p>
        </p:txBody>
      </p:sp>
      <p:pic>
        <p:nvPicPr>
          <p:cNvPr id="8194" name="Picture 2" descr="Machine Learning: a brief breakdown | Quantdare">
            <a:extLst>
              <a:ext uri="{FF2B5EF4-FFF2-40B4-BE49-F238E27FC236}">
                <a16:creationId xmlns:a16="http://schemas.microsoft.com/office/drawing/2014/main" id="{4DB1806D-AC9D-0C34-D6AD-6F69EF241B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8191" y="3281335"/>
            <a:ext cx="6690708" cy="3211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81289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ECC85-9D02-995B-9C29-513F7C9C8E25}"/>
              </a:ext>
            </a:extLst>
          </p:cNvPr>
          <p:cNvSpPr>
            <a:spLocks noGrp="1"/>
          </p:cNvSpPr>
          <p:nvPr>
            <p:ph type="title"/>
          </p:nvPr>
        </p:nvSpPr>
        <p:spPr/>
        <p:txBody>
          <a:bodyPr/>
          <a:lstStyle/>
          <a:p>
            <a:r>
              <a:rPr lang="en-US" dirty="0"/>
              <a:t>Model Evaluation</a:t>
            </a:r>
          </a:p>
        </p:txBody>
      </p:sp>
      <p:sp>
        <p:nvSpPr>
          <p:cNvPr id="3" name="Content Placeholder 2">
            <a:extLst>
              <a:ext uri="{FF2B5EF4-FFF2-40B4-BE49-F238E27FC236}">
                <a16:creationId xmlns:a16="http://schemas.microsoft.com/office/drawing/2014/main" id="{8C5053BA-70C2-F29E-786F-BEB327AFB1EF}"/>
              </a:ext>
            </a:extLst>
          </p:cNvPr>
          <p:cNvSpPr>
            <a:spLocks noGrp="1"/>
          </p:cNvSpPr>
          <p:nvPr>
            <p:ph idx="1"/>
          </p:nvPr>
        </p:nvSpPr>
        <p:spPr/>
        <p:txBody>
          <a:bodyPr/>
          <a:lstStyle/>
          <a:p>
            <a:r>
              <a:rPr lang="en-US" dirty="0"/>
              <a:t>MSE</a:t>
            </a:r>
          </a:p>
          <a:p>
            <a:r>
              <a:rPr lang="en-US" dirty="0"/>
              <a:t>MAE</a:t>
            </a:r>
          </a:p>
          <a:p>
            <a:r>
              <a:rPr lang="en-US" dirty="0"/>
              <a:t>RMSE</a:t>
            </a:r>
          </a:p>
          <a:p>
            <a:r>
              <a:rPr lang="en-US" dirty="0"/>
              <a:t>R-Squared</a:t>
            </a:r>
          </a:p>
        </p:txBody>
      </p:sp>
    </p:spTree>
    <p:extLst>
      <p:ext uri="{BB962C8B-B14F-4D97-AF65-F5344CB8AC3E}">
        <p14:creationId xmlns:p14="http://schemas.microsoft.com/office/powerpoint/2010/main" val="24931975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996B4-BDFF-E98D-0B14-0AE1BBD339A7}"/>
              </a:ext>
            </a:extLst>
          </p:cNvPr>
          <p:cNvSpPr>
            <a:spLocks noGrp="1"/>
          </p:cNvSpPr>
          <p:nvPr>
            <p:ph type="title"/>
          </p:nvPr>
        </p:nvSpPr>
        <p:spPr/>
        <p:txBody>
          <a:bodyPr/>
          <a:lstStyle/>
          <a:p>
            <a:r>
              <a:rPr lang="en-US" dirty="0"/>
              <a:t>Challenges</a:t>
            </a:r>
          </a:p>
        </p:txBody>
      </p:sp>
      <p:sp>
        <p:nvSpPr>
          <p:cNvPr id="3" name="Content Placeholder 2">
            <a:extLst>
              <a:ext uri="{FF2B5EF4-FFF2-40B4-BE49-F238E27FC236}">
                <a16:creationId xmlns:a16="http://schemas.microsoft.com/office/drawing/2014/main" id="{CD64C833-BD16-A171-95FB-695BF5C3DD0F}"/>
              </a:ext>
            </a:extLst>
          </p:cNvPr>
          <p:cNvSpPr>
            <a:spLocks noGrp="1"/>
          </p:cNvSpPr>
          <p:nvPr>
            <p:ph idx="1"/>
          </p:nvPr>
        </p:nvSpPr>
        <p:spPr/>
        <p:txBody>
          <a:bodyPr/>
          <a:lstStyle/>
          <a:p>
            <a:r>
              <a:rPr lang="en-US" dirty="0"/>
              <a:t>Data quality </a:t>
            </a:r>
          </a:p>
          <a:p>
            <a:r>
              <a:rPr lang="en-US" dirty="0"/>
              <a:t>Overfitting</a:t>
            </a:r>
          </a:p>
          <a:p>
            <a:r>
              <a:rPr lang="en-US" dirty="0" err="1"/>
              <a:t>Intepretability</a:t>
            </a:r>
            <a:r>
              <a:rPr lang="en-US" dirty="0"/>
              <a:t> </a:t>
            </a:r>
          </a:p>
        </p:txBody>
      </p:sp>
    </p:spTree>
    <p:extLst>
      <p:ext uri="{BB962C8B-B14F-4D97-AF65-F5344CB8AC3E}">
        <p14:creationId xmlns:p14="http://schemas.microsoft.com/office/powerpoint/2010/main" val="575076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05F3FD5-63EE-4672-87EA-15E701E4EA1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621203"/>
            <a:ext cx="12192000" cy="236797"/>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104FDB0B-0178-4792-B882-BEB83CD4221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10970" y="601257"/>
            <a:ext cx="3387250" cy="3387250"/>
          </a:xfrm>
          <a:prstGeom prst="rect">
            <a:avLst/>
          </a:prstGeom>
        </p:spPr>
      </p:pic>
      <p:sp>
        <p:nvSpPr>
          <p:cNvPr id="10" name="TextBox 9">
            <a:extLst>
              <a:ext uri="{FF2B5EF4-FFF2-40B4-BE49-F238E27FC236}">
                <a16:creationId xmlns:a16="http://schemas.microsoft.com/office/drawing/2014/main" id="{2D16C97D-E1B4-4AF1-9210-31199B1B84AA}"/>
              </a:ext>
            </a:extLst>
          </p:cNvPr>
          <p:cNvSpPr txBox="1"/>
          <p:nvPr/>
        </p:nvSpPr>
        <p:spPr>
          <a:xfrm>
            <a:off x="6346479" y="1467472"/>
            <a:ext cx="4834551" cy="3785652"/>
          </a:xfrm>
          <a:prstGeom prst="rect">
            <a:avLst/>
          </a:prstGeom>
          <a:noFill/>
        </p:spPr>
        <p:txBody>
          <a:bodyPr wrap="square" rtlCol="0">
            <a:spAutoFit/>
          </a:bodyPr>
          <a:lstStyle/>
          <a:p>
            <a:pPr algn="l"/>
            <a:r>
              <a:rPr lang="en-US" sz="4800" b="1" i="0" dirty="0">
                <a:solidFill>
                  <a:srgbClr val="242424"/>
                </a:solidFill>
                <a:effectLst/>
                <a:highlight>
                  <a:srgbClr val="FFFFFF"/>
                </a:highlight>
                <a:latin typeface="sohne"/>
              </a:rPr>
              <a:t>Machine Learning Meets Ancient Geology in the search for dark matter</a:t>
            </a:r>
          </a:p>
        </p:txBody>
      </p:sp>
      <p:sp>
        <p:nvSpPr>
          <p:cNvPr id="11" name="TextBox 10">
            <a:extLst>
              <a:ext uri="{FF2B5EF4-FFF2-40B4-BE49-F238E27FC236}">
                <a16:creationId xmlns:a16="http://schemas.microsoft.com/office/drawing/2014/main" id="{A3905510-6394-4043-BEDF-5732DAD259F4}"/>
              </a:ext>
            </a:extLst>
          </p:cNvPr>
          <p:cNvSpPr txBox="1"/>
          <p:nvPr/>
        </p:nvSpPr>
        <p:spPr>
          <a:xfrm>
            <a:off x="6143821" y="5156375"/>
            <a:ext cx="4546437" cy="830997"/>
          </a:xfrm>
          <a:prstGeom prst="rect">
            <a:avLst/>
          </a:prstGeom>
          <a:noFill/>
        </p:spPr>
        <p:txBody>
          <a:bodyPr wrap="none" rtlCol="0">
            <a:spAutoFit/>
          </a:bodyPr>
          <a:lstStyle/>
          <a:p>
            <a:r>
              <a:rPr lang="en-CA" sz="2400" dirty="0"/>
              <a:t>By Sharleen Chebet</a:t>
            </a:r>
          </a:p>
          <a:p>
            <a:r>
              <a:rPr lang="en-CA" sz="2400" dirty="0"/>
              <a:t>Sharleenchebet04@gmail.com</a:t>
            </a:r>
          </a:p>
        </p:txBody>
      </p:sp>
      <p:pic>
        <p:nvPicPr>
          <p:cNvPr id="15" name="Picture 14" descr="A picture containing food, drawing&#10;&#10;Description automatically generated">
            <a:extLst>
              <a:ext uri="{FF2B5EF4-FFF2-40B4-BE49-F238E27FC236}">
                <a16:creationId xmlns:a16="http://schemas.microsoft.com/office/drawing/2014/main" id="{8CDC4E8F-0A47-4213-8335-CE27577E0EC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6359" y="3864991"/>
            <a:ext cx="4974346" cy="1706883"/>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875FA7DE-5D15-404D-8475-AFB8903C464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6475" y="5270432"/>
            <a:ext cx="1726045" cy="986311"/>
          </a:xfrm>
          <a:prstGeom prst="rect">
            <a:avLst/>
          </a:prstGeom>
        </p:spPr>
      </p:pic>
    </p:spTree>
    <p:extLst>
      <p:ext uri="{BB962C8B-B14F-4D97-AF65-F5344CB8AC3E}">
        <p14:creationId xmlns:p14="http://schemas.microsoft.com/office/powerpoint/2010/main" val="24102008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61A8C14-A170-7B49-82D0-03CEA2E16DB3}"/>
              </a:ext>
            </a:extLst>
          </p:cNvPr>
          <p:cNvSpPr txBox="1"/>
          <p:nvPr/>
        </p:nvSpPr>
        <p:spPr>
          <a:xfrm>
            <a:off x="5041699" y="3945150"/>
            <a:ext cx="5540721" cy="830997"/>
          </a:xfrm>
          <a:prstGeom prst="rect">
            <a:avLst/>
          </a:prstGeom>
          <a:noFill/>
        </p:spPr>
        <p:txBody>
          <a:bodyPr wrap="square" rtlCol="0">
            <a:spAutoFit/>
          </a:bodyPr>
          <a:lstStyle/>
          <a:p>
            <a:pPr algn="ctr"/>
            <a:r>
              <a:rPr lang="en-CA" sz="2400" dirty="0"/>
              <a:t>Contact me at: Sharleenchebet04@gmail.com</a:t>
            </a:r>
          </a:p>
        </p:txBody>
      </p:sp>
      <p:sp>
        <p:nvSpPr>
          <p:cNvPr id="3" name="TextBox 2">
            <a:extLst>
              <a:ext uri="{FF2B5EF4-FFF2-40B4-BE49-F238E27FC236}">
                <a16:creationId xmlns:a16="http://schemas.microsoft.com/office/drawing/2014/main" id="{DB99A957-1652-428E-B5B0-EC5DECB02A8E}"/>
              </a:ext>
            </a:extLst>
          </p:cNvPr>
          <p:cNvSpPr txBox="1"/>
          <p:nvPr/>
        </p:nvSpPr>
        <p:spPr>
          <a:xfrm>
            <a:off x="3396473" y="5380827"/>
            <a:ext cx="8428382" cy="968022"/>
          </a:xfrm>
          <a:prstGeom prst="rect">
            <a:avLst/>
          </a:prstGeom>
          <a:noFill/>
        </p:spPr>
        <p:txBody>
          <a:bodyPr wrap="square" rtlCol="0">
            <a:spAutoFit/>
          </a:bodyPr>
          <a:lstStyle/>
          <a:p>
            <a:pPr marL="457200" algn="ctr">
              <a:lnSpc>
                <a:spcPct val="107000"/>
              </a:lnSpc>
              <a:spcAft>
                <a:spcPts val="800"/>
              </a:spcAft>
            </a:pPr>
            <a:r>
              <a:rPr lang="en-CA" sz="1800" i="1" dirty="0">
                <a:effectLst/>
                <a:latin typeface="Open Sans" panose="020B0606030504020204" pitchFamily="34" charset="0"/>
                <a:ea typeface="Open Sans" panose="020B0606030504020204" pitchFamily="34" charset="0"/>
                <a:cs typeface="Times New Roman" panose="02020603050405020304" pitchFamily="18" charset="0"/>
              </a:rPr>
              <a:t>This research was undertaken thanks in part to funding from the Canada First</a:t>
            </a:r>
            <a:r>
              <a:rPr lang="en-CA" i="1" dirty="0">
                <a:latin typeface="Calibri" panose="020F0502020204030204" pitchFamily="34" charset="0"/>
                <a:ea typeface="Open Sans" panose="020B0606030504020204" pitchFamily="34" charset="0"/>
                <a:cs typeface="Times New Roman" panose="02020603050405020304" pitchFamily="18" charset="0"/>
              </a:rPr>
              <a:t> </a:t>
            </a:r>
            <a:r>
              <a:rPr lang="en-CA" sz="1800" i="1" dirty="0">
                <a:effectLst/>
                <a:latin typeface="Open Sans" panose="020B0606030504020204" pitchFamily="34" charset="0"/>
                <a:ea typeface="Open Sans" panose="020B0606030504020204" pitchFamily="34" charset="0"/>
                <a:cs typeface="Times New Roman" panose="02020603050405020304" pitchFamily="18" charset="0"/>
              </a:rPr>
              <a:t>Research Excellence Fund through the Arthur B. McDonald Canadian Astroparticle Physics Research Institute.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 Placeholder 3">
            <a:extLst>
              <a:ext uri="{FF2B5EF4-FFF2-40B4-BE49-F238E27FC236}">
                <a16:creationId xmlns:a16="http://schemas.microsoft.com/office/drawing/2014/main" id="{17CC471B-5F6B-4C66-B699-318C4E2546E0}"/>
              </a:ext>
            </a:extLst>
          </p:cNvPr>
          <p:cNvSpPr>
            <a:spLocks noGrp="1"/>
          </p:cNvSpPr>
          <p:nvPr>
            <p:ph type="body" sz="quarter" idx="10"/>
          </p:nvPr>
        </p:nvSpPr>
        <p:spPr>
          <a:xfrm>
            <a:off x="5708650" y="1856509"/>
            <a:ext cx="4343400" cy="1433513"/>
          </a:xfrm>
        </p:spPr>
        <p:txBody>
          <a:bodyPr/>
          <a:lstStyle/>
          <a:p>
            <a:r>
              <a:rPr lang="en-CA" dirty="0"/>
              <a:t>Thank you</a:t>
            </a:r>
          </a:p>
        </p:txBody>
      </p:sp>
    </p:spTree>
    <p:extLst>
      <p:ext uri="{BB962C8B-B14F-4D97-AF65-F5344CB8AC3E}">
        <p14:creationId xmlns:p14="http://schemas.microsoft.com/office/powerpoint/2010/main" val="3983959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F9CE5-CCBA-B665-D9B9-55725F81B9FB}"/>
              </a:ext>
            </a:extLst>
          </p:cNvPr>
          <p:cNvSpPr>
            <a:spLocks noGrp="1"/>
          </p:cNvSpPr>
          <p:nvPr>
            <p:ph type="title"/>
          </p:nvPr>
        </p:nvSpPr>
        <p:spPr>
          <a:xfrm>
            <a:off x="838200" y="0"/>
            <a:ext cx="10515600" cy="1325563"/>
          </a:xfrm>
        </p:spPr>
        <p:txBody>
          <a:bodyPr/>
          <a:lstStyle/>
          <a:p>
            <a:r>
              <a:rPr lang="en-US" dirty="0"/>
              <a:t>Current approach  </a:t>
            </a:r>
          </a:p>
        </p:txBody>
      </p:sp>
      <p:sp>
        <p:nvSpPr>
          <p:cNvPr id="3" name="Content Placeholder 2">
            <a:extLst>
              <a:ext uri="{FF2B5EF4-FFF2-40B4-BE49-F238E27FC236}">
                <a16:creationId xmlns:a16="http://schemas.microsoft.com/office/drawing/2014/main" id="{9F92FB17-5E7F-D0FA-4DE5-F24B454F8129}"/>
              </a:ext>
            </a:extLst>
          </p:cNvPr>
          <p:cNvSpPr>
            <a:spLocks noGrp="1"/>
          </p:cNvSpPr>
          <p:nvPr>
            <p:ph idx="1"/>
          </p:nvPr>
        </p:nvSpPr>
        <p:spPr>
          <a:xfrm>
            <a:off x="838200" y="1025525"/>
            <a:ext cx="10515600" cy="4351338"/>
          </a:xfrm>
        </p:spPr>
        <p:txBody>
          <a:bodyPr>
            <a:normAutofit/>
          </a:bodyPr>
          <a:lstStyle/>
          <a:p>
            <a:pPr marL="0" indent="0">
              <a:buNone/>
            </a:pPr>
            <a:endParaRPr lang="en-US" dirty="0">
              <a:solidFill>
                <a:srgbClr val="EEBD31"/>
              </a:solidFill>
              <a:latin typeface="Open Sans" panose="020B0606030504020204" pitchFamily="34" charset="0"/>
            </a:endParaRPr>
          </a:p>
          <a:p>
            <a:r>
              <a:rPr lang="en-US" b="0" i="0" dirty="0">
                <a:solidFill>
                  <a:srgbClr val="EEBD31"/>
                </a:solidFill>
                <a:effectLst/>
                <a:latin typeface="Open Sans" panose="020B0606030504020204" pitchFamily="34" charset="0"/>
              </a:rPr>
              <a:t>Dark matter particles are predicted to be extremely small, and weakly interacting – partly because, until now, attempts to detect them have been unsuccessful. </a:t>
            </a:r>
          </a:p>
          <a:p>
            <a:pPr marL="0" indent="0">
              <a:buNone/>
            </a:pPr>
            <a:endParaRPr lang="en-US" b="0" i="0" dirty="0">
              <a:solidFill>
                <a:srgbClr val="EEBD31"/>
              </a:solidFill>
              <a:effectLst/>
              <a:latin typeface="Georgia" panose="02040502050405020303" pitchFamily="18" charset="0"/>
            </a:endParaRPr>
          </a:p>
        </p:txBody>
      </p:sp>
      <p:pic>
        <p:nvPicPr>
          <p:cNvPr id="1028" name="Picture 4">
            <a:extLst>
              <a:ext uri="{FF2B5EF4-FFF2-40B4-BE49-F238E27FC236}">
                <a16:creationId xmlns:a16="http://schemas.microsoft.com/office/drawing/2014/main" id="{16B3A32A-A0A7-7C26-42FA-D6DEA96130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977056"/>
            <a:ext cx="2998470" cy="359519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FD8C18E9-E7DC-2D97-1C45-EA43DB307B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9254" y="2977056"/>
            <a:ext cx="4472939" cy="359519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04AD2FB9-3791-3372-5E98-C0B1B3304F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28393" y="2977056"/>
            <a:ext cx="3463607" cy="3595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7455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D7D2D-2CAD-59A7-D648-666F3E8EDFF0}"/>
              </a:ext>
            </a:extLst>
          </p:cNvPr>
          <p:cNvSpPr>
            <a:spLocks noGrp="1"/>
          </p:cNvSpPr>
          <p:nvPr>
            <p:ph type="title"/>
          </p:nvPr>
        </p:nvSpPr>
        <p:spPr>
          <a:xfrm>
            <a:off x="838200" y="2103437"/>
            <a:ext cx="10515600" cy="1325563"/>
          </a:xfrm>
        </p:spPr>
        <p:txBody>
          <a:bodyPr/>
          <a:lstStyle/>
          <a:p>
            <a:r>
              <a:rPr lang="en-US" dirty="0"/>
              <a:t>Ancient Rocks in the search for dark matter </a:t>
            </a:r>
          </a:p>
        </p:txBody>
      </p:sp>
    </p:spTree>
    <p:extLst>
      <p:ext uri="{BB962C8B-B14F-4D97-AF65-F5344CB8AC3E}">
        <p14:creationId xmlns:p14="http://schemas.microsoft.com/office/powerpoint/2010/main" val="2764739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A18EF-AE72-409F-F25C-1EEA9D65A842}"/>
              </a:ext>
            </a:extLst>
          </p:cNvPr>
          <p:cNvSpPr>
            <a:spLocks noGrp="1"/>
          </p:cNvSpPr>
          <p:nvPr>
            <p:ph type="title"/>
          </p:nvPr>
        </p:nvSpPr>
        <p:spPr/>
        <p:txBody>
          <a:bodyPr/>
          <a:lstStyle/>
          <a:p>
            <a:r>
              <a:rPr lang="en-US" dirty="0"/>
              <a:t>Dark matter and “paleo detectors”</a:t>
            </a:r>
          </a:p>
        </p:txBody>
      </p:sp>
      <p:sp>
        <p:nvSpPr>
          <p:cNvPr id="3" name="Content Placeholder 2">
            <a:extLst>
              <a:ext uri="{FF2B5EF4-FFF2-40B4-BE49-F238E27FC236}">
                <a16:creationId xmlns:a16="http://schemas.microsoft.com/office/drawing/2014/main" id="{9EACB172-7286-751C-4CA8-2F60602EEB7C}"/>
              </a:ext>
            </a:extLst>
          </p:cNvPr>
          <p:cNvSpPr>
            <a:spLocks noGrp="1"/>
          </p:cNvSpPr>
          <p:nvPr>
            <p:ph idx="1"/>
          </p:nvPr>
        </p:nvSpPr>
        <p:spPr/>
        <p:txBody>
          <a:bodyPr/>
          <a:lstStyle/>
          <a:p>
            <a:r>
              <a:rPr lang="en-US" b="0" i="0" dirty="0">
                <a:solidFill>
                  <a:srgbClr val="EEBD31"/>
                </a:solidFill>
                <a:effectLst/>
                <a:latin typeface="Georgia" panose="02040502050405020303" pitchFamily="18" charset="0"/>
              </a:rPr>
              <a:t>A group of researchers, from Sweden, the United States, and Poland have </a:t>
            </a:r>
            <a:r>
              <a:rPr lang="en-US" b="0" i="0" u="none" strike="noStrike" dirty="0">
                <a:solidFill>
                  <a:srgbClr val="EEBD31"/>
                </a:solidFill>
                <a:effectLst/>
                <a:latin typeface="Georgia" panose="02040502050405020303" pitchFamily="18" charset="0"/>
                <a:hlinkClick r:id="rId3" tooltip="https://www.sciencedirect.com/science/article/pii/S0370269320301295">
                  <a:extLst>
                    <a:ext uri="{A12FA001-AC4F-418D-AE19-62706E023703}">
                      <ahyp:hlinkClr xmlns:ahyp="http://schemas.microsoft.com/office/drawing/2018/hyperlinkcolor" val="tx"/>
                    </a:ext>
                  </a:extLst>
                </a:hlinkClick>
              </a:rPr>
              <a:t>proposed using ancient rocks</a:t>
            </a:r>
            <a:r>
              <a:rPr lang="en-US" b="0" i="0" dirty="0">
                <a:solidFill>
                  <a:srgbClr val="EEBD31"/>
                </a:solidFill>
                <a:effectLst/>
                <a:latin typeface="Georgia" panose="02040502050405020303" pitchFamily="18" charset="0"/>
              </a:rPr>
              <a:t> to look for dark matter. </a:t>
            </a:r>
          </a:p>
          <a:p>
            <a:r>
              <a:rPr lang="en-US" b="0" i="0" dirty="0">
                <a:solidFill>
                  <a:srgbClr val="EEBD31"/>
                </a:solidFill>
                <a:effectLst/>
                <a:latin typeface="Georgia" panose="02040502050405020303" pitchFamily="18" charset="0"/>
              </a:rPr>
              <a:t>The idea is that dark matter would hit atoms in the rock and cause the atoms to move, leaving a characteristic track in the rocks.</a:t>
            </a:r>
            <a:endParaRPr lang="en-US" dirty="0">
              <a:solidFill>
                <a:srgbClr val="EEBD31"/>
              </a:solidFill>
            </a:endParaRPr>
          </a:p>
        </p:txBody>
      </p:sp>
    </p:spTree>
    <p:extLst>
      <p:ext uri="{BB962C8B-B14F-4D97-AF65-F5344CB8AC3E}">
        <p14:creationId xmlns:p14="http://schemas.microsoft.com/office/powerpoint/2010/main" val="564256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4AF6B-0E95-1880-4C51-FDC48F5C1994}"/>
              </a:ext>
            </a:extLst>
          </p:cNvPr>
          <p:cNvSpPr>
            <a:spLocks noGrp="1"/>
          </p:cNvSpPr>
          <p:nvPr>
            <p:ph type="title"/>
          </p:nvPr>
        </p:nvSpPr>
        <p:spPr>
          <a:xfrm>
            <a:off x="198120" y="0"/>
            <a:ext cx="10515600" cy="1325563"/>
          </a:xfrm>
        </p:spPr>
        <p:txBody>
          <a:bodyPr/>
          <a:lstStyle/>
          <a:p>
            <a:r>
              <a:rPr lang="en-US" dirty="0"/>
              <a:t>Rocks </a:t>
            </a:r>
          </a:p>
        </p:txBody>
      </p:sp>
      <p:sp>
        <p:nvSpPr>
          <p:cNvPr id="3" name="Content Placeholder 2">
            <a:extLst>
              <a:ext uri="{FF2B5EF4-FFF2-40B4-BE49-F238E27FC236}">
                <a16:creationId xmlns:a16="http://schemas.microsoft.com/office/drawing/2014/main" id="{0637F1D9-77FC-C905-5E6C-B3553FF678E2}"/>
              </a:ext>
            </a:extLst>
          </p:cNvPr>
          <p:cNvSpPr>
            <a:spLocks noGrp="1"/>
          </p:cNvSpPr>
          <p:nvPr>
            <p:ph idx="1"/>
          </p:nvPr>
        </p:nvSpPr>
        <p:spPr>
          <a:xfrm>
            <a:off x="95250" y="316071"/>
            <a:ext cx="10515600" cy="4351338"/>
          </a:xfrm>
        </p:spPr>
        <p:txBody>
          <a:bodyPr>
            <a:normAutofit/>
          </a:bodyPr>
          <a:lstStyle/>
          <a:p>
            <a:pPr marL="0" indent="0" algn="l">
              <a:buNone/>
            </a:pPr>
            <a:endParaRPr lang="en-US" b="0" i="0" dirty="0">
              <a:solidFill>
                <a:srgbClr val="EEBD31"/>
              </a:solidFill>
              <a:effectLst/>
              <a:latin typeface="Georgia" panose="02040502050405020303" pitchFamily="18" charset="0"/>
            </a:endParaRPr>
          </a:p>
          <a:p>
            <a:pPr marL="0" indent="0" algn="l">
              <a:buNone/>
            </a:pPr>
            <a:endParaRPr lang="en-US" dirty="0">
              <a:solidFill>
                <a:srgbClr val="EEBD31"/>
              </a:solidFill>
              <a:latin typeface="Georgia" panose="02040502050405020303" pitchFamily="18" charset="0"/>
            </a:endParaRPr>
          </a:p>
          <a:p>
            <a:r>
              <a:rPr lang="en-US" b="0" i="0" dirty="0">
                <a:solidFill>
                  <a:srgbClr val="EEBD31"/>
                </a:solidFill>
                <a:effectLst/>
                <a:latin typeface="Georgia" panose="02040502050405020303" pitchFamily="18" charset="0"/>
              </a:rPr>
              <a:t> </a:t>
            </a:r>
            <a:r>
              <a:rPr lang="en-US" dirty="0">
                <a:solidFill>
                  <a:srgbClr val="EEBD31"/>
                </a:solidFill>
              </a:rPr>
              <a:t>The most valuable ancient rocks for scientific research are those that have remained relatively undisturbed and can provide insights into Earth's early history</a:t>
            </a:r>
          </a:p>
        </p:txBody>
      </p:sp>
      <p:pic>
        <p:nvPicPr>
          <p:cNvPr id="2052" name="Picture 4">
            <a:extLst>
              <a:ext uri="{FF2B5EF4-FFF2-40B4-BE49-F238E27FC236}">
                <a16:creationId xmlns:a16="http://schemas.microsoft.com/office/drawing/2014/main" id="{A595A232-91FA-B3B1-D456-DE7F4E6E51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5770" y="2629572"/>
            <a:ext cx="3939540" cy="393954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5D7234D0-AE55-A804-2334-2202A254AC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815" y="2656756"/>
            <a:ext cx="3655695" cy="388517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alite: Mineral information, data and localities.">
            <a:extLst>
              <a:ext uri="{FF2B5EF4-FFF2-40B4-BE49-F238E27FC236}">
                <a16:creationId xmlns:a16="http://schemas.microsoft.com/office/drawing/2014/main" id="{A7AE7743-9B80-110C-88CC-49F6144EC5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0510" y="2648268"/>
            <a:ext cx="3939540" cy="3939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1842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192F9-EF2D-DC04-5032-518BD6F588CF}"/>
              </a:ext>
            </a:extLst>
          </p:cNvPr>
          <p:cNvSpPr>
            <a:spLocks noGrp="1"/>
          </p:cNvSpPr>
          <p:nvPr>
            <p:ph type="title"/>
          </p:nvPr>
        </p:nvSpPr>
        <p:spPr>
          <a:xfrm>
            <a:off x="723900" y="2103437"/>
            <a:ext cx="10515600" cy="1325563"/>
          </a:xfrm>
        </p:spPr>
        <p:txBody>
          <a:bodyPr/>
          <a:lstStyle/>
          <a:p>
            <a:r>
              <a:rPr lang="en-US" dirty="0"/>
              <a:t>Potential Machine Learning </a:t>
            </a:r>
          </a:p>
        </p:txBody>
      </p:sp>
    </p:spTree>
    <p:extLst>
      <p:ext uri="{BB962C8B-B14F-4D97-AF65-F5344CB8AC3E}">
        <p14:creationId xmlns:p14="http://schemas.microsoft.com/office/powerpoint/2010/main" val="3840607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5F9EE-3960-4656-F60B-F4412F8526BF}"/>
              </a:ext>
            </a:extLst>
          </p:cNvPr>
          <p:cNvSpPr>
            <a:spLocks noGrp="1"/>
          </p:cNvSpPr>
          <p:nvPr>
            <p:ph type="title"/>
          </p:nvPr>
        </p:nvSpPr>
        <p:spPr/>
        <p:txBody>
          <a:bodyPr/>
          <a:lstStyle/>
          <a:p>
            <a:r>
              <a:rPr lang="en-US" dirty="0"/>
              <a:t>What is Machine learning</a:t>
            </a:r>
          </a:p>
        </p:txBody>
      </p:sp>
      <p:sp>
        <p:nvSpPr>
          <p:cNvPr id="3" name="Content Placeholder 2">
            <a:extLst>
              <a:ext uri="{FF2B5EF4-FFF2-40B4-BE49-F238E27FC236}">
                <a16:creationId xmlns:a16="http://schemas.microsoft.com/office/drawing/2014/main" id="{0E53FBFC-EBA5-AF0F-0C09-42CE73312951}"/>
              </a:ext>
            </a:extLst>
          </p:cNvPr>
          <p:cNvSpPr>
            <a:spLocks noGrp="1"/>
          </p:cNvSpPr>
          <p:nvPr>
            <p:ph idx="1"/>
          </p:nvPr>
        </p:nvSpPr>
        <p:spPr>
          <a:xfrm>
            <a:off x="838200" y="2506662"/>
            <a:ext cx="10515600" cy="4351338"/>
          </a:xfrm>
        </p:spPr>
        <p:txBody>
          <a:bodyPr/>
          <a:lstStyle/>
          <a:p>
            <a:r>
              <a:rPr lang="en-US" dirty="0"/>
              <a:t>Machine learning refers to the use of algorithms and statistical models to identify patterns in data.</a:t>
            </a:r>
          </a:p>
        </p:txBody>
      </p:sp>
    </p:spTree>
    <p:extLst>
      <p:ext uri="{BB962C8B-B14F-4D97-AF65-F5344CB8AC3E}">
        <p14:creationId xmlns:p14="http://schemas.microsoft.com/office/powerpoint/2010/main" val="1352599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15ED6-B47C-3012-D815-657C89EDF280}"/>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19272E65-650C-9BC8-7E08-DDAB299CF5A5}"/>
              </a:ext>
            </a:extLst>
          </p:cNvPr>
          <p:cNvSpPr>
            <a:spLocks noGrp="1"/>
          </p:cNvSpPr>
          <p:nvPr>
            <p:ph idx="1"/>
          </p:nvPr>
        </p:nvSpPr>
        <p:spPr/>
        <p:txBody>
          <a:bodyPr>
            <a:normAutofit/>
          </a:bodyPr>
          <a:lstStyle/>
          <a:p>
            <a:r>
              <a:rPr lang="en-US" dirty="0">
                <a:solidFill>
                  <a:srgbClr val="EEBD31"/>
                </a:solidFill>
              </a:rPr>
              <a:t>A problem researchers might encounter if the contains concentrations of Uranium and Thorium. Machine learning can quantify </a:t>
            </a:r>
            <a:r>
              <a:rPr lang="en-US" b="0" i="0" dirty="0">
                <a:solidFill>
                  <a:srgbClr val="EEBD31"/>
                </a:solidFill>
                <a:effectLst/>
              </a:rPr>
              <a:t> the interference of Uranium and Thorium in the search for dark matter</a:t>
            </a:r>
            <a:endParaRPr lang="en-US" dirty="0">
              <a:solidFill>
                <a:srgbClr val="EEBD31"/>
              </a:solidFill>
            </a:endParaRPr>
          </a:p>
        </p:txBody>
      </p:sp>
    </p:spTree>
    <p:extLst>
      <p:ext uri="{BB962C8B-B14F-4D97-AF65-F5344CB8AC3E}">
        <p14:creationId xmlns:p14="http://schemas.microsoft.com/office/powerpoint/2010/main" val="1839412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Open Sans Light"/>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784</TotalTime>
  <Words>1437</Words>
  <Application>Microsoft Office PowerPoint</Application>
  <PresentationFormat>Widescreen</PresentationFormat>
  <Paragraphs>118</Paragraphs>
  <Slides>20</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Georgia</vt:lpstr>
      <vt:lpstr>Open Sans</vt:lpstr>
      <vt:lpstr>Open Sans Light</vt:lpstr>
      <vt:lpstr>sohne</vt:lpstr>
      <vt:lpstr>source-serif-pro</vt:lpstr>
      <vt:lpstr>Office Theme</vt:lpstr>
      <vt:lpstr>PowerPoint Presentation</vt:lpstr>
      <vt:lpstr>PowerPoint Presentation</vt:lpstr>
      <vt:lpstr>Current approach  </vt:lpstr>
      <vt:lpstr>Ancient Rocks in the search for dark matter </vt:lpstr>
      <vt:lpstr>Dark matter and “paleo detectors”</vt:lpstr>
      <vt:lpstr>Rocks </vt:lpstr>
      <vt:lpstr>Potential Machine Learning </vt:lpstr>
      <vt:lpstr>What is Machine learning</vt:lpstr>
      <vt:lpstr>Application</vt:lpstr>
      <vt:lpstr> Uranium and Thorium </vt:lpstr>
      <vt:lpstr>Data formats </vt:lpstr>
      <vt:lpstr>Data prep </vt:lpstr>
      <vt:lpstr>Model selection</vt:lpstr>
      <vt:lpstr>Regression Models </vt:lpstr>
      <vt:lpstr>Tree based models</vt:lpstr>
      <vt:lpstr>Neural Networks</vt:lpstr>
      <vt:lpstr>Model Input and Output</vt:lpstr>
      <vt:lpstr>Model Evaluation</vt:lpstr>
      <vt:lpstr>Challenges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Canadian Particle Astrophysics Centre at Queen's University</dc:creator>
  <cp:lastModifiedBy>hey foo</cp:lastModifiedBy>
  <cp:revision>31</cp:revision>
  <dcterms:created xsi:type="dcterms:W3CDTF">2020-02-05T16:04:02Z</dcterms:created>
  <dcterms:modified xsi:type="dcterms:W3CDTF">2024-08-20T17:07:04Z</dcterms:modified>
</cp:coreProperties>
</file>