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85" r:id="rId7"/>
    <p:sldId id="260" r:id="rId8"/>
    <p:sldId id="265" r:id="rId9"/>
    <p:sldId id="286" r:id="rId10"/>
    <p:sldId id="267" r:id="rId11"/>
    <p:sldId id="268" r:id="rId12"/>
    <p:sldId id="261" r:id="rId13"/>
    <p:sldId id="334" r:id="rId14"/>
    <p:sldId id="269" r:id="rId15"/>
    <p:sldId id="400" r:id="rId16"/>
    <p:sldId id="403" r:id="rId17"/>
    <p:sldId id="405" r:id="rId18"/>
    <p:sldId id="401" r:id="rId19"/>
    <p:sldId id="406" r:id="rId20"/>
    <p:sldId id="412" r:id="rId21"/>
    <p:sldId id="409" r:id="rId22"/>
    <p:sldId id="408" r:id="rId23"/>
    <p:sldId id="402" r:id="rId24"/>
    <p:sldId id="404" r:id="rId25"/>
    <p:sldId id="426" r:id="rId26"/>
    <p:sldId id="262" r:id="rId27"/>
    <p:sldId id="271" r:id="rId28"/>
    <p:sldId id="415" r:id="rId29"/>
    <p:sldId id="272" r:id="rId30"/>
    <p:sldId id="416" r:id="rId31"/>
    <p:sldId id="263" r:id="rId32"/>
    <p:sldId id="273" r:id="rId33"/>
    <p:sldId id="274" r:id="rId34"/>
    <p:sldId id="275" r:id="rId35"/>
    <p:sldId id="264" r:id="rId36"/>
    <p:sldId id="383" r:id="rId37"/>
    <p:sldId id="389" r:id="rId38"/>
    <p:sldId id="390" r:id="rId39"/>
    <p:sldId id="393" r:id="rId40"/>
    <p:sldId id="394" r:id="rId41"/>
    <p:sldId id="388" r:id="rId42"/>
    <p:sldId id="282" r:id="rId43"/>
    <p:sldId id="283" r:id="rId44"/>
    <p:sldId id="284" r:id="rId45"/>
    <p:sldId id="290" r:id="rId46"/>
    <p:sldId id="396" r:id="rId47"/>
    <p:sldId id="397" r:id="rId48"/>
    <p:sldId id="427" r:id="rId49"/>
    <p:sldId id="280" r:id="rId50"/>
    <p:sldId id="395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00FF00"/>
    <a:srgbClr val="E2BF69"/>
    <a:srgbClr val="E9C46A"/>
    <a:srgbClr val="00B48C"/>
    <a:srgbClr val="FFF1D5"/>
    <a:srgbClr val="EFE5F7"/>
    <a:srgbClr val="E6E6E6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80052-DB1D-495E-8167-88CC463D3FA7}" v="4646" dt="2025-10-01T12:13:02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6/11/relationships/changesInfo" Target="changesInfos/changesInfo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Reh" userId="861ffc3b-a564-497e-b9ea-8e812bab15fb" providerId="ADAL" clId="{BD4B1BCD-9E5D-4FB1-B3FE-E031BD0BA186}"/>
    <pc:docChg chg="undo redo custSel addSld delSld modSld sldOrd modMainMaster">
      <pc:chgData name="Michael Reh" userId="861ffc3b-a564-497e-b9ea-8e812bab15fb" providerId="ADAL" clId="{BD4B1BCD-9E5D-4FB1-B3FE-E031BD0BA186}" dt="2025-10-01T12:13:02.872" v="26042" actId="20577"/>
      <pc:docMkLst>
        <pc:docMk/>
      </pc:docMkLst>
      <pc:sldChg chg="modSp mod modNotesTx">
        <pc:chgData name="Michael Reh" userId="861ffc3b-a564-497e-b9ea-8e812bab15fb" providerId="ADAL" clId="{BD4B1BCD-9E5D-4FB1-B3FE-E031BD0BA186}" dt="2025-09-30T00:22:00.788" v="25830" actId="20577"/>
        <pc:sldMkLst>
          <pc:docMk/>
          <pc:sldMk cId="1717883400" sldId="256"/>
        </pc:sldMkLst>
        <pc:spChg chg="mod">
          <ac:chgData name="Michael Reh" userId="861ffc3b-a564-497e-b9ea-8e812bab15fb" providerId="ADAL" clId="{BD4B1BCD-9E5D-4FB1-B3FE-E031BD0BA186}" dt="2025-09-17T19:41:48.629" v="52" actId="20577"/>
          <ac:spMkLst>
            <pc:docMk/>
            <pc:sldMk cId="1717883400" sldId="256"/>
            <ac:spMk id="3" creationId="{D7D44386-A57F-0DD7-2BD3-7DE8D9019150}"/>
          </ac:spMkLst>
        </pc:spChg>
        <pc:spChg chg="mod">
          <ac:chgData name="Michael Reh" userId="861ffc3b-a564-497e-b9ea-8e812bab15fb" providerId="ADAL" clId="{BD4B1BCD-9E5D-4FB1-B3FE-E031BD0BA186}" dt="2025-09-17T19:41:20.654" v="48" actId="20577"/>
          <ac:spMkLst>
            <pc:docMk/>
            <pc:sldMk cId="1717883400" sldId="256"/>
            <ac:spMk id="10" creationId="{B5F21C88-86DE-32B6-EA56-CC50CF67CF1F}"/>
          </ac:spMkLst>
        </pc:spChg>
        <pc:picChg chg="mod">
          <ac:chgData name="Michael Reh" userId="861ffc3b-a564-497e-b9ea-8e812bab15fb" providerId="ADAL" clId="{BD4B1BCD-9E5D-4FB1-B3FE-E031BD0BA186}" dt="2025-09-17T19:40:45.022" v="27" actId="1035"/>
          <ac:picMkLst>
            <pc:docMk/>
            <pc:sldMk cId="1717883400" sldId="256"/>
            <ac:picMk id="7" creationId="{BC0EC005-E0CF-DBCD-3020-404AF23BE9DA}"/>
          </ac:picMkLst>
        </pc:picChg>
      </pc:sldChg>
      <pc:sldChg chg="modSp new mod">
        <pc:chgData name="Michael Reh" userId="861ffc3b-a564-497e-b9ea-8e812bab15fb" providerId="ADAL" clId="{BD4B1BCD-9E5D-4FB1-B3FE-E031BD0BA186}" dt="2025-09-19T17:17:19.393" v="7848" actId="404"/>
        <pc:sldMkLst>
          <pc:docMk/>
          <pc:sldMk cId="2996192570" sldId="257"/>
        </pc:sldMkLst>
        <pc:spChg chg="mod">
          <ac:chgData name="Michael Reh" userId="861ffc3b-a564-497e-b9ea-8e812bab15fb" providerId="ADAL" clId="{BD4B1BCD-9E5D-4FB1-B3FE-E031BD0BA186}" dt="2025-09-19T17:17:19.393" v="7848" actId="404"/>
          <ac:spMkLst>
            <pc:docMk/>
            <pc:sldMk cId="2996192570" sldId="257"/>
            <ac:spMk id="2" creationId="{F3A0B5E2-4B0F-0163-7738-26114068B258}"/>
          </ac:spMkLst>
        </pc:spChg>
        <pc:spChg chg="mod">
          <ac:chgData name="Michael Reh" userId="861ffc3b-a564-497e-b9ea-8e812bab15fb" providerId="ADAL" clId="{BD4B1BCD-9E5D-4FB1-B3FE-E031BD0BA186}" dt="2025-09-17T19:42:53.880" v="63" actId="20577"/>
          <ac:spMkLst>
            <pc:docMk/>
            <pc:sldMk cId="2996192570" sldId="257"/>
            <ac:spMk id="5" creationId="{C9D69C8A-A724-EDA9-F822-69D6ED6E405B}"/>
          </ac:spMkLst>
        </pc:spChg>
      </pc:sldChg>
      <pc:sldChg chg="modSp add mod">
        <pc:chgData name="Michael Reh" userId="861ffc3b-a564-497e-b9ea-8e812bab15fb" providerId="ADAL" clId="{BD4B1BCD-9E5D-4FB1-B3FE-E031BD0BA186}" dt="2025-09-19T17:16:29.472" v="7826" actId="207"/>
        <pc:sldMkLst>
          <pc:docMk/>
          <pc:sldMk cId="2696723804" sldId="258"/>
        </pc:sldMkLst>
        <pc:spChg chg="mod">
          <ac:chgData name="Michael Reh" userId="861ffc3b-a564-497e-b9ea-8e812bab15fb" providerId="ADAL" clId="{BD4B1BCD-9E5D-4FB1-B3FE-E031BD0BA186}" dt="2025-09-19T17:16:29.472" v="7826" actId="207"/>
          <ac:spMkLst>
            <pc:docMk/>
            <pc:sldMk cId="2696723804" sldId="258"/>
            <ac:spMk id="2" creationId="{1056455B-E3EF-39A9-46A2-BEC03467B898}"/>
          </ac:spMkLst>
        </pc:spChg>
      </pc:sldChg>
      <pc:sldChg chg="addSp delSp modSp new mod modAnim">
        <pc:chgData name="Michael Reh" userId="861ffc3b-a564-497e-b9ea-8e812bab15fb" providerId="ADAL" clId="{BD4B1BCD-9E5D-4FB1-B3FE-E031BD0BA186}" dt="2025-09-19T17:14:36.552" v="7810"/>
        <pc:sldMkLst>
          <pc:docMk/>
          <pc:sldMk cId="1904603407" sldId="259"/>
        </pc:sldMkLst>
        <pc:spChg chg="mod ord">
          <ac:chgData name="Michael Reh" userId="861ffc3b-a564-497e-b9ea-8e812bab15fb" providerId="ADAL" clId="{BD4B1BCD-9E5D-4FB1-B3FE-E031BD0BA186}" dt="2025-09-19T17:14:12.846" v="7795" actId="20577"/>
          <ac:spMkLst>
            <pc:docMk/>
            <pc:sldMk cId="1904603407" sldId="259"/>
            <ac:spMk id="2" creationId="{480AEE4A-50BE-2FAE-53B7-842DE42CF1A8}"/>
          </ac:spMkLst>
        </pc:spChg>
        <pc:spChg chg="mod">
          <ac:chgData name="Michael Reh" userId="861ffc3b-a564-497e-b9ea-8e812bab15fb" providerId="ADAL" clId="{BD4B1BCD-9E5D-4FB1-B3FE-E031BD0BA186}" dt="2025-09-17T22:04:08.621" v="2181" actId="1076"/>
          <ac:spMkLst>
            <pc:docMk/>
            <pc:sldMk cId="1904603407" sldId="259"/>
            <ac:spMk id="5" creationId="{482295A7-6EB8-D7E2-B487-7B0CEC5896FD}"/>
          </ac:spMkLst>
        </pc:spChg>
        <pc:spChg chg="add mod">
          <ac:chgData name="Michael Reh" userId="861ffc3b-a564-497e-b9ea-8e812bab15fb" providerId="ADAL" clId="{BD4B1BCD-9E5D-4FB1-B3FE-E031BD0BA186}" dt="2025-09-17T21:52:19.922" v="1490" actId="164"/>
          <ac:spMkLst>
            <pc:docMk/>
            <pc:sldMk cId="1904603407" sldId="259"/>
            <ac:spMk id="7" creationId="{B7505A0D-49F0-B070-5514-C5197E2CD949}"/>
          </ac:spMkLst>
        </pc:spChg>
        <pc:spChg chg="add mod">
          <ac:chgData name="Michael Reh" userId="861ffc3b-a564-497e-b9ea-8e812bab15fb" providerId="ADAL" clId="{BD4B1BCD-9E5D-4FB1-B3FE-E031BD0BA186}" dt="2025-09-17T21:52:27.211" v="1491" actId="164"/>
          <ac:spMkLst>
            <pc:docMk/>
            <pc:sldMk cId="1904603407" sldId="259"/>
            <ac:spMk id="8" creationId="{D25B3FA9-3231-42EC-8776-0F4BF1C9D128}"/>
          </ac:spMkLst>
        </pc:spChg>
        <pc:spChg chg="add mod">
          <ac:chgData name="Michael Reh" userId="861ffc3b-a564-497e-b9ea-8e812bab15fb" providerId="ADAL" clId="{BD4B1BCD-9E5D-4FB1-B3FE-E031BD0BA186}" dt="2025-09-17T21:52:34.847" v="1492" actId="164"/>
          <ac:spMkLst>
            <pc:docMk/>
            <pc:sldMk cId="1904603407" sldId="259"/>
            <ac:spMk id="9" creationId="{797F1A16-83FC-2342-D7BC-2A48F6CA63D2}"/>
          </ac:spMkLst>
        </pc:spChg>
        <pc:spChg chg="add mod">
          <ac:chgData name="Michael Reh" userId="861ffc3b-a564-497e-b9ea-8e812bab15fb" providerId="ADAL" clId="{BD4B1BCD-9E5D-4FB1-B3FE-E031BD0BA186}" dt="2025-09-19T17:14:20.573" v="7805" actId="1037"/>
          <ac:spMkLst>
            <pc:docMk/>
            <pc:sldMk cId="1904603407" sldId="259"/>
            <ac:spMk id="10" creationId="{CAC3D3DC-4937-9787-1C25-57BC269E8EE4}"/>
          </ac:spMkLst>
        </pc:spChg>
        <pc:spChg chg="add mod">
          <ac:chgData name="Michael Reh" userId="861ffc3b-a564-497e-b9ea-8e812bab15fb" providerId="ADAL" clId="{BD4B1BCD-9E5D-4FB1-B3FE-E031BD0BA186}" dt="2025-09-19T17:12:53.483" v="7690" actId="1036"/>
          <ac:spMkLst>
            <pc:docMk/>
            <pc:sldMk cId="1904603407" sldId="259"/>
            <ac:spMk id="11" creationId="{C32795DF-5E86-3D3F-21E0-064282DEEB41}"/>
          </ac:spMkLst>
        </pc:spChg>
        <pc:spChg chg="add mod">
          <ac:chgData name="Michael Reh" userId="861ffc3b-a564-497e-b9ea-8e812bab15fb" providerId="ADAL" clId="{BD4B1BCD-9E5D-4FB1-B3FE-E031BD0BA186}" dt="2025-09-19T17:14:30.452" v="7809" actId="207"/>
          <ac:spMkLst>
            <pc:docMk/>
            <pc:sldMk cId="1904603407" sldId="259"/>
            <ac:spMk id="12" creationId="{20A03D41-6711-CF1B-BBE2-B2561CDBADB1}"/>
          </ac:spMkLst>
        </pc:spChg>
        <pc:spChg chg="add mod ord">
          <ac:chgData name="Michael Reh" userId="861ffc3b-a564-497e-b9ea-8e812bab15fb" providerId="ADAL" clId="{BD4B1BCD-9E5D-4FB1-B3FE-E031BD0BA186}" dt="2025-09-17T21:52:27.211" v="1491" actId="164"/>
          <ac:spMkLst>
            <pc:docMk/>
            <pc:sldMk cId="1904603407" sldId="259"/>
            <ac:spMk id="32" creationId="{1E534325-B48B-927B-D7B7-84D03E3FDED3}"/>
          </ac:spMkLst>
        </pc:spChg>
        <pc:spChg chg="add mod ord">
          <ac:chgData name="Michael Reh" userId="861ffc3b-a564-497e-b9ea-8e812bab15fb" providerId="ADAL" clId="{BD4B1BCD-9E5D-4FB1-B3FE-E031BD0BA186}" dt="2025-09-17T21:52:19.922" v="1490" actId="164"/>
          <ac:spMkLst>
            <pc:docMk/>
            <pc:sldMk cId="1904603407" sldId="259"/>
            <ac:spMk id="33" creationId="{C83AF776-542D-F02F-A482-0ED4E9A150F9}"/>
          </ac:spMkLst>
        </pc:spChg>
        <pc:spChg chg="add mod ord">
          <ac:chgData name="Michael Reh" userId="861ffc3b-a564-497e-b9ea-8e812bab15fb" providerId="ADAL" clId="{BD4B1BCD-9E5D-4FB1-B3FE-E031BD0BA186}" dt="2025-09-17T21:52:34.847" v="1492" actId="164"/>
          <ac:spMkLst>
            <pc:docMk/>
            <pc:sldMk cId="1904603407" sldId="259"/>
            <ac:spMk id="34" creationId="{292472C7-2F7D-2E21-787E-837A88F719BD}"/>
          </ac:spMkLst>
        </pc:spChg>
        <pc:spChg chg="add mod ord">
          <ac:chgData name="Michael Reh" userId="861ffc3b-a564-497e-b9ea-8e812bab15fb" providerId="ADAL" clId="{BD4B1BCD-9E5D-4FB1-B3FE-E031BD0BA186}" dt="2025-09-17T22:09:42.422" v="2675" actId="1035"/>
          <ac:spMkLst>
            <pc:docMk/>
            <pc:sldMk cId="1904603407" sldId="259"/>
            <ac:spMk id="35" creationId="{39BB100B-A42E-8D23-CE1B-8F758F5C155F}"/>
          </ac:spMkLst>
        </pc:spChg>
        <pc:spChg chg="add mod ord">
          <ac:chgData name="Michael Reh" userId="861ffc3b-a564-497e-b9ea-8e812bab15fb" providerId="ADAL" clId="{BD4B1BCD-9E5D-4FB1-B3FE-E031BD0BA186}" dt="2025-09-17T22:09:42.422" v="2675" actId="1035"/>
          <ac:spMkLst>
            <pc:docMk/>
            <pc:sldMk cId="1904603407" sldId="259"/>
            <ac:spMk id="36" creationId="{6F2946F9-8044-1BEF-F4E6-088D61729DAD}"/>
          </ac:spMkLst>
        </pc:spChg>
        <pc:spChg chg="add mod ord">
          <ac:chgData name="Michael Reh" userId="861ffc3b-a564-497e-b9ea-8e812bab15fb" providerId="ADAL" clId="{BD4B1BCD-9E5D-4FB1-B3FE-E031BD0BA186}" dt="2025-09-17T22:09:42.422" v="2675" actId="1035"/>
          <ac:spMkLst>
            <pc:docMk/>
            <pc:sldMk cId="1904603407" sldId="259"/>
            <ac:spMk id="37" creationId="{244CEDFD-6664-83B9-5B96-FE2CB5403ABD}"/>
          </ac:spMkLst>
        </pc:spChg>
        <pc:spChg chg="mod topLvl">
          <ac:chgData name="Michael Reh" userId="861ffc3b-a564-497e-b9ea-8e812bab15fb" providerId="ADAL" clId="{BD4B1BCD-9E5D-4FB1-B3FE-E031BD0BA186}" dt="2025-09-17T22:02:01.671" v="2149" actId="164"/>
          <ac:spMkLst>
            <pc:docMk/>
            <pc:sldMk cId="1904603407" sldId="259"/>
            <ac:spMk id="48" creationId="{92455874-21BE-C687-70F6-9EFFF16FE4E8}"/>
          </ac:spMkLst>
        </pc:spChg>
        <pc:spChg chg="mod ord topLvl">
          <ac:chgData name="Michael Reh" userId="861ffc3b-a564-497e-b9ea-8e812bab15fb" providerId="ADAL" clId="{BD4B1BCD-9E5D-4FB1-B3FE-E031BD0BA186}" dt="2025-09-17T22:02:01.671" v="2149" actId="164"/>
          <ac:spMkLst>
            <pc:docMk/>
            <pc:sldMk cId="1904603407" sldId="259"/>
            <ac:spMk id="49" creationId="{7C242213-AFB8-52E8-D07C-1F90733E3FEC}"/>
          </ac:spMkLst>
        </pc:spChg>
        <pc:spChg chg="add mod ord">
          <ac:chgData name="Michael Reh" userId="861ffc3b-a564-497e-b9ea-8e812bab15fb" providerId="ADAL" clId="{BD4B1BCD-9E5D-4FB1-B3FE-E031BD0BA186}" dt="2025-09-17T22:02:01.671" v="2149" actId="164"/>
          <ac:spMkLst>
            <pc:docMk/>
            <pc:sldMk cId="1904603407" sldId="259"/>
            <ac:spMk id="50" creationId="{04068087-241C-CDB6-5E7A-12CC908F4CAD}"/>
          </ac:spMkLst>
        </pc:spChg>
        <pc:spChg chg="mod">
          <ac:chgData name="Michael Reh" userId="861ffc3b-a564-497e-b9ea-8e812bab15fb" providerId="ADAL" clId="{BD4B1BCD-9E5D-4FB1-B3FE-E031BD0BA186}" dt="2025-09-17T22:03:22.144" v="2171" actId="207"/>
          <ac:spMkLst>
            <pc:docMk/>
            <pc:sldMk cId="1904603407" sldId="259"/>
            <ac:spMk id="53" creationId="{2A4C092D-80A8-92A0-BA63-AA1F2258F864}"/>
          </ac:spMkLst>
        </pc:spChg>
        <pc:spChg chg="mod">
          <ac:chgData name="Michael Reh" userId="861ffc3b-a564-497e-b9ea-8e812bab15fb" providerId="ADAL" clId="{BD4B1BCD-9E5D-4FB1-B3FE-E031BD0BA186}" dt="2025-09-17T22:03:00.493" v="2165" actId="692"/>
          <ac:spMkLst>
            <pc:docMk/>
            <pc:sldMk cId="1904603407" sldId="259"/>
            <ac:spMk id="54" creationId="{C9BB8D63-10FB-A532-52CE-038CB372CEE7}"/>
          </ac:spMkLst>
        </pc:spChg>
        <pc:spChg chg="mod">
          <ac:chgData name="Michael Reh" userId="861ffc3b-a564-497e-b9ea-8e812bab15fb" providerId="ADAL" clId="{BD4B1BCD-9E5D-4FB1-B3FE-E031BD0BA186}" dt="2025-09-17T22:02:25.705" v="2158" actId="20577"/>
          <ac:spMkLst>
            <pc:docMk/>
            <pc:sldMk cId="1904603407" sldId="259"/>
            <ac:spMk id="55" creationId="{570A1F29-EC5B-0DD0-DB51-7121768DF705}"/>
          </ac:spMkLst>
        </pc:spChg>
        <pc:spChg chg="mod">
          <ac:chgData name="Michael Reh" userId="861ffc3b-a564-497e-b9ea-8e812bab15fb" providerId="ADAL" clId="{BD4B1BCD-9E5D-4FB1-B3FE-E031BD0BA186}" dt="2025-09-17T22:03:34.875" v="2174" actId="207"/>
          <ac:spMkLst>
            <pc:docMk/>
            <pc:sldMk cId="1904603407" sldId="259"/>
            <ac:spMk id="57" creationId="{B6E23B44-5FFE-9EA7-B32F-5D5DA4330C41}"/>
          </ac:spMkLst>
        </pc:spChg>
        <pc:spChg chg="mod">
          <ac:chgData name="Michael Reh" userId="861ffc3b-a564-497e-b9ea-8e812bab15fb" providerId="ADAL" clId="{BD4B1BCD-9E5D-4FB1-B3FE-E031BD0BA186}" dt="2025-09-17T22:03:48.072" v="2176" actId="207"/>
          <ac:spMkLst>
            <pc:docMk/>
            <pc:sldMk cId="1904603407" sldId="259"/>
            <ac:spMk id="58" creationId="{4F0171F7-90AA-4BED-90E0-8C8D6031714F}"/>
          </ac:spMkLst>
        </pc:spChg>
        <pc:spChg chg="mod">
          <ac:chgData name="Michael Reh" userId="861ffc3b-a564-497e-b9ea-8e812bab15fb" providerId="ADAL" clId="{BD4B1BCD-9E5D-4FB1-B3FE-E031BD0BA186}" dt="2025-09-17T22:02:30.304" v="2162" actId="20577"/>
          <ac:spMkLst>
            <pc:docMk/>
            <pc:sldMk cId="1904603407" sldId="259"/>
            <ac:spMk id="59" creationId="{48D5D3E0-8E60-8AD1-6E7E-0BAA215E0E45}"/>
          </ac:spMkLst>
        </pc:spChg>
        <pc:spChg chg="add mod">
          <ac:chgData name="Michael Reh" userId="861ffc3b-a564-497e-b9ea-8e812bab15fb" providerId="ADAL" clId="{BD4B1BCD-9E5D-4FB1-B3FE-E031BD0BA186}" dt="2025-09-17T22:09:42.422" v="2675" actId="1035"/>
          <ac:spMkLst>
            <pc:docMk/>
            <pc:sldMk cId="1904603407" sldId="259"/>
            <ac:spMk id="60" creationId="{57707E83-248A-7ED5-FC00-E6AE758A2DFC}"/>
          </ac:spMkLst>
        </pc:spChg>
        <pc:spChg chg="add mod">
          <ac:chgData name="Michael Reh" userId="861ffc3b-a564-497e-b9ea-8e812bab15fb" providerId="ADAL" clId="{BD4B1BCD-9E5D-4FB1-B3FE-E031BD0BA186}" dt="2025-09-17T22:09:54.059" v="2689" actId="1035"/>
          <ac:spMkLst>
            <pc:docMk/>
            <pc:sldMk cId="1904603407" sldId="259"/>
            <ac:spMk id="61" creationId="{A4D4E73F-794A-25B3-8567-2432A346C31A}"/>
          </ac:spMkLst>
        </pc:spChg>
        <pc:spChg chg="add mod">
          <ac:chgData name="Michael Reh" userId="861ffc3b-a564-497e-b9ea-8e812bab15fb" providerId="ADAL" clId="{BD4B1BCD-9E5D-4FB1-B3FE-E031BD0BA186}" dt="2025-09-17T22:10:00.572" v="2705" actId="1035"/>
          <ac:spMkLst>
            <pc:docMk/>
            <pc:sldMk cId="1904603407" sldId="259"/>
            <ac:spMk id="62" creationId="{931EA9FE-B603-73DE-95E8-B684065701F9}"/>
          </ac:spMkLst>
        </pc:spChg>
        <pc:spChg chg="add mod">
          <ac:chgData name="Michael Reh" userId="861ffc3b-a564-497e-b9ea-8e812bab15fb" providerId="ADAL" clId="{BD4B1BCD-9E5D-4FB1-B3FE-E031BD0BA186}" dt="2025-09-19T17:12:40.984" v="7677" actId="1076"/>
          <ac:spMkLst>
            <pc:docMk/>
            <pc:sldMk cId="1904603407" sldId="259"/>
            <ac:spMk id="63" creationId="{C5F77D47-D843-8D2C-C205-FD149A6D4002}"/>
          </ac:spMkLst>
        </pc:spChg>
        <pc:grpChg chg="add mod">
          <ac:chgData name="Michael Reh" userId="861ffc3b-a564-497e-b9ea-8e812bab15fb" providerId="ADAL" clId="{BD4B1BCD-9E5D-4FB1-B3FE-E031BD0BA186}" dt="2025-09-17T22:09:42.422" v="2675" actId="1035"/>
          <ac:grpSpMkLst>
            <pc:docMk/>
            <pc:sldMk cId="1904603407" sldId="259"/>
            <ac:grpSpMk id="38" creationId="{43CF0ACF-C917-D466-9174-3443BC941446}"/>
          </ac:grpSpMkLst>
        </pc:grpChg>
        <pc:grpChg chg="add mod">
          <ac:chgData name="Michael Reh" userId="861ffc3b-a564-497e-b9ea-8e812bab15fb" providerId="ADAL" clId="{BD4B1BCD-9E5D-4FB1-B3FE-E031BD0BA186}" dt="2025-09-17T22:09:42.422" v="2675" actId="1035"/>
          <ac:grpSpMkLst>
            <pc:docMk/>
            <pc:sldMk cId="1904603407" sldId="259"/>
            <ac:grpSpMk id="39" creationId="{E404F583-BFB4-9243-7460-29386C262ABA}"/>
          </ac:grpSpMkLst>
        </pc:grpChg>
        <pc:grpChg chg="add mod">
          <ac:chgData name="Michael Reh" userId="861ffc3b-a564-497e-b9ea-8e812bab15fb" providerId="ADAL" clId="{BD4B1BCD-9E5D-4FB1-B3FE-E031BD0BA186}" dt="2025-09-17T22:09:42.422" v="2675" actId="1035"/>
          <ac:grpSpMkLst>
            <pc:docMk/>
            <pc:sldMk cId="1904603407" sldId="259"/>
            <ac:grpSpMk id="40" creationId="{FF741529-FB9D-2365-A9F9-82D6335B5DA6}"/>
          </ac:grpSpMkLst>
        </pc:grpChg>
        <pc:grpChg chg="add mod">
          <ac:chgData name="Michael Reh" userId="861ffc3b-a564-497e-b9ea-8e812bab15fb" providerId="ADAL" clId="{BD4B1BCD-9E5D-4FB1-B3FE-E031BD0BA186}" dt="2025-09-17T22:09:54.059" v="2689" actId="1035"/>
          <ac:grpSpMkLst>
            <pc:docMk/>
            <pc:sldMk cId="1904603407" sldId="259"/>
            <ac:grpSpMk id="51" creationId="{25F372E9-3258-D6EA-CA4D-3959EADF2887}"/>
          </ac:grpSpMkLst>
        </pc:grpChg>
        <pc:grpChg chg="add mod">
          <ac:chgData name="Michael Reh" userId="861ffc3b-a564-497e-b9ea-8e812bab15fb" providerId="ADAL" clId="{BD4B1BCD-9E5D-4FB1-B3FE-E031BD0BA186}" dt="2025-09-17T22:09:54.059" v="2689" actId="1035"/>
          <ac:grpSpMkLst>
            <pc:docMk/>
            <pc:sldMk cId="1904603407" sldId="259"/>
            <ac:grpSpMk id="52" creationId="{253167E9-EDDC-7534-9CA9-269EBDDEE659}"/>
          </ac:grpSpMkLst>
        </pc:grpChg>
        <pc:grpChg chg="add mod">
          <ac:chgData name="Michael Reh" userId="861ffc3b-a564-497e-b9ea-8e812bab15fb" providerId="ADAL" clId="{BD4B1BCD-9E5D-4FB1-B3FE-E031BD0BA186}" dt="2025-09-17T22:09:54.059" v="2689" actId="1035"/>
          <ac:grpSpMkLst>
            <pc:docMk/>
            <pc:sldMk cId="1904603407" sldId="259"/>
            <ac:grpSpMk id="56" creationId="{AF1778F5-C7C6-1032-F902-31BA63599FE5}"/>
          </ac:grpSpMkLst>
        </pc:grpChg>
      </pc:sldChg>
      <pc:sldChg chg="modSp add mod ord">
        <pc:chgData name="Michael Reh" userId="861ffc3b-a564-497e-b9ea-8e812bab15fb" providerId="ADAL" clId="{BD4B1BCD-9E5D-4FB1-B3FE-E031BD0BA186}" dt="2025-09-19T17:16:35.565" v="7830" actId="20577"/>
        <pc:sldMkLst>
          <pc:docMk/>
          <pc:sldMk cId="418032695" sldId="260"/>
        </pc:sldMkLst>
        <pc:spChg chg="mod">
          <ac:chgData name="Michael Reh" userId="861ffc3b-a564-497e-b9ea-8e812bab15fb" providerId="ADAL" clId="{BD4B1BCD-9E5D-4FB1-B3FE-E031BD0BA186}" dt="2025-09-19T17:16:35.565" v="7830" actId="20577"/>
          <ac:spMkLst>
            <pc:docMk/>
            <pc:sldMk cId="418032695" sldId="260"/>
            <ac:spMk id="2" creationId="{F245A199-B2E4-7C1E-543E-AFA59213BA39}"/>
          </ac:spMkLst>
        </pc:spChg>
      </pc:sldChg>
      <pc:sldChg chg="modSp add mod ord">
        <pc:chgData name="Michael Reh" userId="861ffc3b-a564-497e-b9ea-8e812bab15fb" providerId="ADAL" clId="{BD4B1BCD-9E5D-4FB1-B3FE-E031BD0BA186}" dt="2025-09-19T17:16:42.104" v="7833" actId="6549"/>
        <pc:sldMkLst>
          <pc:docMk/>
          <pc:sldMk cId="1147383924" sldId="261"/>
        </pc:sldMkLst>
        <pc:spChg chg="mod">
          <ac:chgData name="Michael Reh" userId="861ffc3b-a564-497e-b9ea-8e812bab15fb" providerId="ADAL" clId="{BD4B1BCD-9E5D-4FB1-B3FE-E031BD0BA186}" dt="2025-09-19T17:16:42.104" v="7833" actId="6549"/>
          <ac:spMkLst>
            <pc:docMk/>
            <pc:sldMk cId="1147383924" sldId="261"/>
            <ac:spMk id="2" creationId="{85D4C75C-1CA9-010C-0E4F-2EEF9206EE0F}"/>
          </ac:spMkLst>
        </pc:spChg>
      </pc:sldChg>
      <pc:sldChg chg="modSp add mod ord">
        <pc:chgData name="Michael Reh" userId="861ffc3b-a564-497e-b9ea-8e812bab15fb" providerId="ADAL" clId="{BD4B1BCD-9E5D-4FB1-B3FE-E031BD0BA186}" dt="2025-09-19T17:16:49.047" v="7836" actId="6549"/>
        <pc:sldMkLst>
          <pc:docMk/>
          <pc:sldMk cId="3503459511" sldId="262"/>
        </pc:sldMkLst>
        <pc:spChg chg="mod">
          <ac:chgData name="Michael Reh" userId="861ffc3b-a564-497e-b9ea-8e812bab15fb" providerId="ADAL" clId="{BD4B1BCD-9E5D-4FB1-B3FE-E031BD0BA186}" dt="2025-09-19T17:16:49.047" v="7836" actId="6549"/>
          <ac:spMkLst>
            <pc:docMk/>
            <pc:sldMk cId="3503459511" sldId="262"/>
            <ac:spMk id="2" creationId="{3754D99E-BD86-98E5-A7CB-C69CE71708A0}"/>
          </ac:spMkLst>
        </pc:spChg>
      </pc:sldChg>
      <pc:sldChg chg="modSp add mod ord">
        <pc:chgData name="Michael Reh" userId="861ffc3b-a564-497e-b9ea-8e812bab15fb" providerId="ADAL" clId="{BD4B1BCD-9E5D-4FB1-B3FE-E031BD0BA186}" dt="2025-09-19T17:16:55.067" v="7839" actId="6549"/>
        <pc:sldMkLst>
          <pc:docMk/>
          <pc:sldMk cId="4087618950" sldId="263"/>
        </pc:sldMkLst>
        <pc:spChg chg="mod">
          <ac:chgData name="Michael Reh" userId="861ffc3b-a564-497e-b9ea-8e812bab15fb" providerId="ADAL" clId="{BD4B1BCD-9E5D-4FB1-B3FE-E031BD0BA186}" dt="2025-09-19T17:16:55.067" v="7839" actId="6549"/>
          <ac:spMkLst>
            <pc:docMk/>
            <pc:sldMk cId="4087618950" sldId="263"/>
            <ac:spMk id="2" creationId="{D5AC45CC-E1A0-90E6-C68A-B1CABE3A350E}"/>
          </ac:spMkLst>
        </pc:spChg>
      </pc:sldChg>
      <pc:sldChg chg="modSp add mod ord">
        <pc:chgData name="Michael Reh" userId="861ffc3b-a564-497e-b9ea-8e812bab15fb" providerId="ADAL" clId="{BD4B1BCD-9E5D-4FB1-B3FE-E031BD0BA186}" dt="2025-09-19T17:17:01.806" v="7842" actId="6549"/>
        <pc:sldMkLst>
          <pc:docMk/>
          <pc:sldMk cId="2775541555" sldId="264"/>
        </pc:sldMkLst>
        <pc:spChg chg="mod">
          <ac:chgData name="Michael Reh" userId="861ffc3b-a564-497e-b9ea-8e812bab15fb" providerId="ADAL" clId="{BD4B1BCD-9E5D-4FB1-B3FE-E031BD0BA186}" dt="2025-09-19T17:17:01.806" v="7842" actId="6549"/>
          <ac:spMkLst>
            <pc:docMk/>
            <pc:sldMk cId="2775541555" sldId="264"/>
            <ac:spMk id="2" creationId="{D7D46904-F532-756E-6442-5000346BC59A}"/>
          </ac:spMkLst>
        </pc:spChg>
      </pc:sldChg>
      <pc:sldChg chg="addSp delSp modSp new mod modAnim">
        <pc:chgData name="Michael Reh" userId="861ffc3b-a564-497e-b9ea-8e812bab15fb" providerId="ADAL" clId="{BD4B1BCD-9E5D-4FB1-B3FE-E031BD0BA186}" dt="2025-09-17T22:34:31.684" v="3488" actId="1037"/>
        <pc:sldMkLst>
          <pc:docMk/>
          <pc:sldMk cId="2656688497" sldId="265"/>
        </pc:sldMkLst>
        <pc:spChg chg="mod">
          <ac:chgData name="Michael Reh" userId="861ffc3b-a564-497e-b9ea-8e812bab15fb" providerId="ADAL" clId="{BD4B1BCD-9E5D-4FB1-B3FE-E031BD0BA186}" dt="2025-09-17T20:57:39.321" v="339" actId="20577"/>
          <ac:spMkLst>
            <pc:docMk/>
            <pc:sldMk cId="2656688497" sldId="265"/>
            <ac:spMk id="5" creationId="{2C887B8C-3221-BFB5-2E94-86217A455558}"/>
          </ac:spMkLst>
        </pc:spChg>
        <pc:spChg chg="add mod">
          <ac:chgData name="Michael Reh" userId="861ffc3b-a564-497e-b9ea-8e812bab15fb" providerId="ADAL" clId="{BD4B1BCD-9E5D-4FB1-B3FE-E031BD0BA186}" dt="2025-09-17T22:34:21.598" v="3474"/>
          <ac:spMkLst>
            <pc:docMk/>
            <pc:sldMk cId="2656688497" sldId="265"/>
            <ac:spMk id="8" creationId="{D91F88D3-EEB4-7404-F7B1-42A2E8BFFC95}"/>
          </ac:spMkLst>
        </pc:spChg>
        <pc:spChg chg="add mod">
          <ac:chgData name="Michael Reh" userId="861ffc3b-a564-497e-b9ea-8e812bab15fb" providerId="ADAL" clId="{BD4B1BCD-9E5D-4FB1-B3FE-E031BD0BA186}" dt="2025-09-17T22:34:21.598" v="3474"/>
          <ac:spMkLst>
            <pc:docMk/>
            <pc:sldMk cId="2656688497" sldId="265"/>
            <ac:spMk id="9" creationId="{F4C160E1-0819-E9D9-74B5-CB843A180005}"/>
          </ac:spMkLst>
        </pc:spChg>
        <pc:spChg chg="add mod">
          <ac:chgData name="Michael Reh" userId="861ffc3b-a564-497e-b9ea-8e812bab15fb" providerId="ADAL" clId="{BD4B1BCD-9E5D-4FB1-B3FE-E031BD0BA186}" dt="2025-09-17T22:34:21.598" v="3474"/>
          <ac:spMkLst>
            <pc:docMk/>
            <pc:sldMk cId="2656688497" sldId="265"/>
            <ac:spMk id="11" creationId="{22B4AFA2-AEAF-A290-CE8C-088A969E3E2E}"/>
          </ac:spMkLst>
        </pc:spChg>
        <pc:spChg chg="add mod">
          <ac:chgData name="Michael Reh" userId="861ffc3b-a564-497e-b9ea-8e812bab15fb" providerId="ADAL" clId="{BD4B1BCD-9E5D-4FB1-B3FE-E031BD0BA186}" dt="2025-09-17T22:34:21.598" v="3474"/>
          <ac:spMkLst>
            <pc:docMk/>
            <pc:sldMk cId="2656688497" sldId="265"/>
            <ac:spMk id="15" creationId="{86B47EE3-931F-BDB4-30E2-21D88BD50123}"/>
          </ac:spMkLst>
        </pc:spChg>
        <pc:spChg chg="add mod">
          <ac:chgData name="Michael Reh" userId="861ffc3b-a564-497e-b9ea-8e812bab15fb" providerId="ADAL" clId="{BD4B1BCD-9E5D-4FB1-B3FE-E031BD0BA186}" dt="2025-09-17T22:34:21.598" v="3474"/>
          <ac:spMkLst>
            <pc:docMk/>
            <pc:sldMk cId="2656688497" sldId="265"/>
            <ac:spMk id="17" creationId="{544E2FEF-2F8F-360A-FC25-F97380F308BC}"/>
          </ac:spMkLst>
        </pc:spChg>
        <pc:spChg chg="add mod">
          <ac:chgData name="Michael Reh" userId="861ffc3b-a564-497e-b9ea-8e812bab15fb" providerId="ADAL" clId="{BD4B1BCD-9E5D-4FB1-B3FE-E031BD0BA186}" dt="2025-09-17T22:34:21.598" v="3474"/>
          <ac:spMkLst>
            <pc:docMk/>
            <pc:sldMk cId="2656688497" sldId="265"/>
            <ac:spMk id="18" creationId="{002D6EEF-DE6A-AEDE-3D92-743089E664B2}"/>
          </ac:spMkLst>
        </pc:spChg>
        <pc:spChg chg="add mod">
          <ac:chgData name="Michael Reh" userId="861ffc3b-a564-497e-b9ea-8e812bab15fb" providerId="ADAL" clId="{BD4B1BCD-9E5D-4FB1-B3FE-E031BD0BA186}" dt="2025-09-17T22:34:21.598" v="3474"/>
          <ac:spMkLst>
            <pc:docMk/>
            <pc:sldMk cId="2656688497" sldId="265"/>
            <ac:spMk id="19" creationId="{4025F264-C7D8-2950-2E13-81106A18A567}"/>
          </ac:spMkLst>
        </pc:spChg>
        <pc:spChg chg="add mod">
          <ac:chgData name="Michael Reh" userId="861ffc3b-a564-497e-b9ea-8e812bab15fb" providerId="ADAL" clId="{BD4B1BCD-9E5D-4FB1-B3FE-E031BD0BA186}" dt="2025-09-17T22:34:21.598" v="3474"/>
          <ac:spMkLst>
            <pc:docMk/>
            <pc:sldMk cId="2656688497" sldId="265"/>
            <ac:spMk id="20" creationId="{09FD7FFE-E535-C3C3-24C5-44B2AF267AE1}"/>
          </ac:spMkLst>
        </pc:spChg>
        <pc:spChg chg="add mod">
          <ac:chgData name="Michael Reh" userId="861ffc3b-a564-497e-b9ea-8e812bab15fb" providerId="ADAL" clId="{BD4B1BCD-9E5D-4FB1-B3FE-E031BD0BA186}" dt="2025-09-17T22:34:21.598" v="3474"/>
          <ac:spMkLst>
            <pc:docMk/>
            <pc:sldMk cId="2656688497" sldId="265"/>
            <ac:spMk id="21" creationId="{D716EA12-6C0D-FEDE-E6B0-8467E431B86F}"/>
          </ac:spMkLst>
        </pc:spChg>
        <pc:spChg chg="add mod">
          <ac:chgData name="Michael Reh" userId="861ffc3b-a564-497e-b9ea-8e812bab15fb" providerId="ADAL" clId="{BD4B1BCD-9E5D-4FB1-B3FE-E031BD0BA186}" dt="2025-09-17T22:34:31.684" v="3488" actId="1037"/>
          <ac:spMkLst>
            <pc:docMk/>
            <pc:sldMk cId="2656688497" sldId="265"/>
            <ac:spMk id="22" creationId="{7BA95F98-AEFC-EBF2-CE65-190A3768E8FF}"/>
          </ac:spMkLst>
        </pc:spChg>
      </pc:sldChg>
      <pc:sldChg chg="modSp new del mod">
        <pc:chgData name="Michael Reh" userId="861ffc3b-a564-497e-b9ea-8e812bab15fb" providerId="ADAL" clId="{BD4B1BCD-9E5D-4FB1-B3FE-E031BD0BA186}" dt="2025-09-17T22:34:51.418" v="3490" actId="47"/>
        <pc:sldMkLst>
          <pc:docMk/>
          <pc:sldMk cId="2291984568" sldId="266"/>
        </pc:sldMkLst>
      </pc:sldChg>
      <pc:sldChg chg="addSp delSp modSp new mod modAnim">
        <pc:chgData name="Michael Reh" userId="861ffc3b-a564-497e-b9ea-8e812bab15fb" providerId="ADAL" clId="{BD4B1BCD-9E5D-4FB1-B3FE-E031BD0BA186}" dt="2025-09-23T18:14:30.356" v="24101" actId="1036"/>
        <pc:sldMkLst>
          <pc:docMk/>
          <pc:sldMk cId="3530986880" sldId="267"/>
        </pc:sldMkLst>
        <pc:spChg chg="mod">
          <ac:chgData name="Michael Reh" userId="861ffc3b-a564-497e-b9ea-8e812bab15fb" providerId="ADAL" clId="{BD4B1BCD-9E5D-4FB1-B3FE-E031BD0BA186}" dt="2025-09-18T18:39:49.871" v="4155" actId="20577"/>
          <ac:spMkLst>
            <pc:docMk/>
            <pc:sldMk cId="3530986880" sldId="267"/>
            <ac:spMk id="5" creationId="{C9B32E35-E44B-AE7C-104E-AC06F5D78FBD}"/>
          </ac:spMkLst>
        </pc:spChg>
        <pc:spChg chg="add mod">
          <ac:chgData name="Michael Reh" userId="861ffc3b-a564-497e-b9ea-8e812bab15fb" providerId="ADAL" clId="{BD4B1BCD-9E5D-4FB1-B3FE-E031BD0BA186}" dt="2025-09-23T18:13:37.383" v="24094" actId="692"/>
          <ac:spMkLst>
            <pc:docMk/>
            <pc:sldMk cId="3530986880" sldId="267"/>
            <ac:spMk id="9" creationId="{EB848991-D4E0-4A50-9A55-AF4E92579A30}"/>
          </ac:spMkLst>
        </pc:spChg>
        <pc:spChg chg="add mod">
          <ac:chgData name="Michael Reh" userId="861ffc3b-a564-497e-b9ea-8e812bab15fb" providerId="ADAL" clId="{BD4B1BCD-9E5D-4FB1-B3FE-E031BD0BA186}" dt="2025-09-23T18:14:27.006" v="24100" actId="1036"/>
          <ac:spMkLst>
            <pc:docMk/>
            <pc:sldMk cId="3530986880" sldId="267"/>
            <ac:spMk id="11" creationId="{AFFFB486-A667-CED2-4AC1-A4C9B2BE8606}"/>
          </ac:spMkLst>
        </pc:spChg>
        <pc:spChg chg="add mod">
          <ac:chgData name="Michael Reh" userId="861ffc3b-a564-497e-b9ea-8e812bab15fb" providerId="ADAL" clId="{BD4B1BCD-9E5D-4FB1-B3FE-E031BD0BA186}" dt="2025-09-23T18:14:27.006" v="24100" actId="1036"/>
          <ac:spMkLst>
            <pc:docMk/>
            <pc:sldMk cId="3530986880" sldId="267"/>
            <ac:spMk id="12" creationId="{E30C1526-8B90-5068-AA4D-E3D4A96F8506}"/>
          </ac:spMkLst>
        </pc:spChg>
        <pc:spChg chg="add mod">
          <ac:chgData name="Michael Reh" userId="861ffc3b-a564-497e-b9ea-8e812bab15fb" providerId="ADAL" clId="{BD4B1BCD-9E5D-4FB1-B3FE-E031BD0BA186}" dt="2025-09-23T18:14:27.006" v="24100" actId="1036"/>
          <ac:spMkLst>
            <pc:docMk/>
            <pc:sldMk cId="3530986880" sldId="267"/>
            <ac:spMk id="13" creationId="{7FC9B9DA-1A48-BAC8-25DA-73547F36697A}"/>
          </ac:spMkLst>
        </pc:spChg>
        <pc:picChg chg="add mod">
          <ac:chgData name="Michael Reh" userId="861ffc3b-a564-497e-b9ea-8e812bab15fb" providerId="ADAL" clId="{BD4B1BCD-9E5D-4FB1-B3FE-E031BD0BA186}" dt="2025-09-23T18:12:35.705" v="24053"/>
          <ac:picMkLst>
            <pc:docMk/>
            <pc:sldMk cId="3530986880" sldId="267"/>
            <ac:picMk id="2" creationId="{9B4A0F1C-3217-DAA5-3314-3AE71C7DFA5A}"/>
          </ac:picMkLst>
        </pc:picChg>
        <pc:picChg chg="add mod ord">
          <ac:chgData name="Michael Reh" userId="861ffc3b-a564-497e-b9ea-8e812bab15fb" providerId="ADAL" clId="{BD4B1BCD-9E5D-4FB1-B3FE-E031BD0BA186}" dt="2025-09-23T18:14:30.356" v="24101" actId="1036"/>
          <ac:picMkLst>
            <pc:docMk/>
            <pc:sldMk cId="3530986880" sldId="267"/>
            <ac:picMk id="7" creationId="{EB78FF0F-5E1F-4BBE-038C-C4204C9436AE}"/>
          </ac:picMkLst>
        </pc:picChg>
        <pc:picChg chg="add mod ord">
          <ac:chgData name="Michael Reh" userId="861ffc3b-a564-497e-b9ea-8e812bab15fb" providerId="ADAL" clId="{BD4B1BCD-9E5D-4FB1-B3FE-E031BD0BA186}" dt="2025-09-23T18:14:30.356" v="24101" actId="1036"/>
          <ac:picMkLst>
            <pc:docMk/>
            <pc:sldMk cId="3530986880" sldId="267"/>
            <ac:picMk id="8" creationId="{8D4F0BA1-E9BB-CE5B-8498-2434467F53E6}"/>
          </ac:picMkLst>
        </pc:picChg>
        <pc:picChg chg="add mod ord">
          <ac:chgData name="Michael Reh" userId="861ffc3b-a564-497e-b9ea-8e812bab15fb" providerId="ADAL" clId="{BD4B1BCD-9E5D-4FB1-B3FE-E031BD0BA186}" dt="2025-09-23T18:14:30.356" v="24101" actId="1036"/>
          <ac:picMkLst>
            <pc:docMk/>
            <pc:sldMk cId="3530986880" sldId="267"/>
            <ac:picMk id="10" creationId="{B8EEA18E-976E-3ED1-586A-2859DBEDAA3C}"/>
          </ac:picMkLst>
        </pc:picChg>
      </pc:sldChg>
      <pc:sldChg chg="addSp delSp modSp new mod modAnim">
        <pc:chgData name="Michael Reh" userId="861ffc3b-a564-497e-b9ea-8e812bab15fb" providerId="ADAL" clId="{BD4B1BCD-9E5D-4FB1-B3FE-E031BD0BA186}" dt="2025-09-23T18:38:54.991" v="24495" actId="14100"/>
        <pc:sldMkLst>
          <pc:docMk/>
          <pc:sldMk cId="2123385191" sldId="268"/>
        </pc:sldMkLst>
        <pc:spChg chg="add del mod">
          <ac:chgData name="Michael Reh" userId="861ffc3b-a564-497e-b9ea-8e812bab15fb" providerId="ADAL" clId="{BD4B1BCD-9E5D-4FB1-B3FE-E031BD0BA186}" dt="2025-09-23T17:54:41.448" v="23811" actId="20577"/>
          <ac:spMkLst>
            <pc:docMk/>
            <pc:sldMk cId="2123385191" sldId="268"/>
            <ac:spMk id="2" creationId="{44324F99-0A93-5D53-31E4-71394392D152}"/>
          </ac:spMkLst>
        </pc:spChg>
        <pc:spChg chg="mod">
          <ac:chgData name="Michael Reh" userId="861ffc3b-a564-497e-b9ea-8e812bab15fb" providerId="ADAL" clId="{BD4B1BCD-9E5D-4FB1-B3FE-E031BD0BA186}" dt="2025-09-17T20:58:59.613" v="417" actId="20577"/>
          <ac:spMkLst>
            <pc:docMk/>
            <pc:sldMk cId="2123385191" sldId="268"/>
            <ac:spMk id="5" creationId="{1977A5FE-4F6F-1D22-34E9-76EF7B716B2D}"/>
          </ac:spMkLst>
        </pc:spChg>
        <pc:spChg chg="add mod">
          <ac:chgData name="Michael Reh" userId="861ffc3b-a564-497e-b9ea-8e812bab15fb" providerId="ADAL" clId="{BD4B1BCD-9E5D-4FB1-B3FE-E031BD0BA186}" dt="2025-09-23T18:15:22.885" v="24149" actId="692"/>
          <ac:spMkLst>
            <pc:docMk/>
            <pc:sldMk cId="2123385191" sldId="268"/>
            <ac:spMk id="10" creationId="{E04FD776-AECA-B867-C95F-BE7DA21875B8}"/>
          </ac:spMkLst>
        </pc:spChg>
        <pc:spChg chg="mod topLvl">
          <ac:chgData name="Michael Reh" userId="861ffc3b-a564-497e-b9ea-8e812bab15fb" providerId="ADAL" clId="{BD4B1BCD-9E5D-4FB1-B3FE-E031BD0BA186}" dt="2025-09-18T20:07:54.602" v="5771" actId="1037"/>
          <ac:spMkLst>
            <pc:docMk/>
            <pc:sldMk cId="2123385191" sldId="268"/>
            <ac:spMk id="11" creationId="{1335A293-53EA-9E15-4EBE-36383FEC779C}"/>
          </ac:spMkLst>
        </pc:spChg>
        <pc:spChg chg="mod topLvl">
          <ac:chgData name="Michael Reh" userId="861ffc3b-a564-497e-b9ea-8e812bab15fb" providerId="ADAL" clId="{BD4B1BCD-9E5D-4FB1-B3FE-E031BD0BA186}" dt="2025-09-18T20:07:54.602" v="5771" actId="1037"/>
          <ac:spMkLst>
            <pc:docMk/>
            <pc:sldMk cId="2123385191" sldId="268"/>
            <ac:spMk id="13" creationId="{48B1F2A1-4B79-2302-FC76-D9BE59F77BE0}"/>
          </ac:spMkLst>
        </pc:spChg>
        <pc:spChg chg="add mod">
          <ac:chgData name="Michael Reh" userId="861ffc3b-a564-497e-b9ea-8e812bab15fb" providerId="ADAL" clId="{BD4B1BCD-9E5D-4FB1-B3FE-E031BD0BA186}" dt="2025-09-18T20:07:54.602" v="5771" actId="1037"/>
          <ac:spMkLst>
            <pc:docMk/>
            <pc:sldMk cId="2123385191" sldId="268"/>
            <ac:spMk id="15" creationId="{29A54EB9-CF34-0225-3E5D-B4FCA6A2FD00}"/>
          </ac:spMkLst>
        </pc:spChg>
        <pc:spChg chg="add mod">
          <ac:chgData name="Michael Reh" userId="861ffc3b-a564-497e-b9ea-8e812bab15fb" providerId="ADAL" clId="{BD4B1BCD-9E5D-4FB1-B3FE-E031BD0BA186}" dt="2025-09-18T20:07:54.602" v="5771" actId="1037"/>
          <ac:spMkLst>
            <pc:docMk/>
            <pc:sldMk cId="2123385191" sldId="268"/>
            <ac:spMk id="16" creationId="{0034C83A-7544-EEEA-CACC-E2C96B090259}"/>
          </ac:spMkLst>
        </pc:spChg>
        <pc:spChg chg="add mod">
          <ac:chgData name="Michael Reh" userId="861ffc3b-a564-497e-b9ea-8e812bab15fb" providerId="ADAL" clId="{BD4B1BCD-9E5D-4FB1-B3FE-E031BD0BA186}" dt="2025-09-18T20:07:54.602" v="5771" actId="1037"/>
          <ac:spMkLst>
            <pc:docMk/>
            <pc:sldMk cId="2123385191" sldId="268"/>
            <ac:spMk id="17" creationId="{8DA28F47-D7DD-C81C-9D1E-499445165BC8}"/>
          </ac:spMkLst>
        </pc:spChg>
        <pc:spChg chg="add mod">
          <ac:chgData name="Michael Reh" userId="861ffc3b-a564-497e-b9ea-8e812bab15fb" providerId="ADAL" clId="{BD4B1BCD-9E5D-4FB1-B3FE-E031BD0BA186}" dt="2025-09-18T20:07:54.602" v="5771" actId="1037"/>
          <ac:spMkLst>
            <pc:docMk/>
            <pc:sldMk cId="2123385191" sldId="268"/>
            <ac:spMk id="18" creationId="{950AFFB3-2866-42BF-E41E-E7C343B91A6B}"/>
          </ac:spMkLst>
        </pc:spChg>
        <pc:spChg chg="add mod">
          <ac:chgData name="Michael Reh" userId="861ffc3b-a564-497e-b9ea-8e812bab15fb" providerId="ADAL" clId="{BD4B1BCD-9E5D-4FB1-B3FE-E031BD0BA186}" dt="2025-09-18T20:07:54.602" v="5771" actId="1037"/>
          <ac:spMkLst>
            <pc:docMk/>
            <pc:sldMk cId="2123385191" sldId="268"/>
            <ac:spMk id="19" creationId="{3C71B179-9C83-C793-FD29-039958C83D20}"/>
          </ac:spMkLst>
        </pc:spChg>
        <pc:spChg chg="add mod">
          <ac:chgData name="Michael Reh" userId="861ffc3b-a564-497e-b9ea-8e812bab15fb" providerId="ADAL" clId="{BD4B1BCD-9E5D-4FB1-B3FE-E031BD0BA186}" dt="2025-09-18T20:07:54.602" v="5771" actId="1037"/>
          <ac:spMkLst>
            <pc:docMk/>
            <pc:sldMk cId="2123385191" sldId="268"/>
            <ac:spMk id="20" creationId="{A504DA03-4F14-A562-1FD1-D71C011109CC}"/>
          </ac:spMkLst>
        </pc:spChg>
        <pc:spChg chg="add mod">
          <ac:chgData name="Michael Reh" userId="861ffc3b-a564-497e-b9ea-8e812bab15fb" providerId="ADAL" clId="{BD4B1BCD-9E5D-4FB1-B3FE-E031BD0BA186}" dt="2025-09-18T20:08:01.244" v="5772" actId="1076"/>
          <ac:spMkLst>
            <pc:docMk/>
            <pc:sldMk cId="2123385191" sldId="268"/>
            <ac:spMk id="28" creationId="{D0FD8655-5535-4728-F45C-EB730662F9DD}"/>
          </ac:spMkLst>
        </pc:spChg>
        <pc:spChg chg="add mod">
          <ac:chgData name="Michael Reh" userId="861ffc3b-a564-497e-b9ea-8e812bab15fb" providerId="ADAL" clId="{BD4B1BCD-9E5D-4FB1-B3FE-E031BD0BA186}" dt="2025-09-18T20:07:54.602" v="5771" actId="1037"/>
          <ac:spMkLst>
            <pc:docMk/>
            <pc:sldMk cId="2123385191" sldId="268"/>
            <ac:spMk id="29" creationId="{1FEE1BB2-B6FF-B6AD-D131-5853517DEB46}"/>
          </ac:spMkLst>
        </pc:spChg>
        <pc:picChg chg="add mod modCrop">
          <ac:chgData name="Michael Reh" userId="861ffc3b-a564-497e-b9ea-8e812bab15fb" providerId="ADAL" clId="{BD4B1BCD-9E5D-4FB1-B3FE-E031BD0BA186}" dt="2025-09-18T19:49:34.972" v="5170" actId="1076"/>
          <ac:picMkLst>
            <pc:docMk/>
            <pc:sldMk cId="2123385191" sldId="268"/>
            <ac:picMk id="7" creationId="{7919602E-FD7C-5F23-A492-5CBEFFE505DB}"/>
          </ac:picMkLst>
        </pc:picChg>
        <pc:picChg chg="add mod">
          <ac:chgData name="Michael Reh" userId="861ffc3b-a564-497e-b9ea-8e812bab15fb" providerId="ADAL" clId="{BD4B1BCD-9E5D-4FB1-B3FE-E031BD0BA186}" dt="2025-09-23T18:15:01.382" v="24102"/>
          <ac:picMkLst>
            <pc:docMk/>
            <pc:sldMk cId="2123385191" sldId="268"/>
            <ac:picMk id="8" creationId="{EE3CAD54-57F6-013A-4746-6DF5D32F89A8}"/>
          </ac:picMkLst>
        </pc:picChg>
        <pc:picChg chg="mod topLvl">
          <ac:chgData name="Michael Reh" userId="861ffc3b-a564-497e-b9ea-8e812bab15fb" providerId="ADAL" clId="{BD4B1BCD-9E5D-4FB1-B3FE-E031BD0BA186}" dt="2025-09-18T19:42:39.354" v="5064" actId="1076"/>
          <ac:picMkLst>
            <pc:docMk/>
            <pc:sldMk cId="2123385191" sldId="268"/>
            <ac:picMk id="9" creationId="{E4E089D9-7436-93D4-59EB-9974ECE4C100}"/>
          </ac:picMkLst>
        </pc:picChg>
        <pc:picChg chg="add mod modCrop">
          <ac:chgData name="Michael Reh" userId="861ffc3b-a564-497e-b9ea-8e812bab15fb" providerId="ADAL" clId="{BD4B1BCD-9E5D-4FB1-B3FE-E031BD0BA186}" dt="2025-09-23T18:38:54.991" v="24495" actId="14100"/>
          <ac:picMkLst>
            <pc:docMk/>
            <pc:sldMk cId="2123385191" sldId="268"/>
            <ac:picMk id="23" creationId="{4E3A78BB-65AE-CAEC-C82C-C48CACC78AAD}"/>
          </ac:picMkLst>
        </pc:picChg>
        <pc:picChg chg="add mod modCrop">
          <ac:chgData name="Michael Reh" userId="861ffc3b-a564-497e-b9ea-8e812bab15fb" providerId="ADAL" clId="{BD4B1BCD-9E5D-4FB1-B3FE-E031BD0BA186}" dt="2025-09-18T20:03:31.492" v="5338" actId="1037"/>
          <ac:picMkLst>
            <pc:docMk/>
            <pc:sldMk cId="2123385191" sldId="268"/>
            <ac:picMk id="33" creationId="{FFDFB3BE-E323-5192-BB6A-508CFE6EE18B}"/>
          </ac:picMkLst>
        </pc:picChg>
        <pc:cxnChg chg="add mod">
          <ac:chgData name="Michael Reh" userId="861ffc3b-a564-497e-b9ea-8e812bab15fb" providerId="ADAL" clId="{BD4B1BCD-9E5D-4FB1-B3FE-E031BD0BA186}" dt="2025-09-18T19:57:52.987" v="5221" actId="208"/>
          <ac:cxnSpMkLst>
            <pc:docMk/>
            <pc:sldMk cId="2123385191" sldId="268"/>
            <ac:cxnSpMk id="25" creationId="{7D0B7298-248F-3E25-168B-8161138E8820}"/>
          </ac:cxnSpMkLst>
        </pc:cxnChg>
        <pc:cxnChg chg="add mod">
          <ac:chgData name="Michael Reh" userId="861ffc3b-a564-497e-b9ea-8e812bab15fb" providerId="ADAL" clId="{BD4B1BCD-9E5D-4FB1-B3FE-E031BD0BA186}" dt="2025-09-18T19:58:01.720" v="5228" actId="1036"/>
          <ac:cxnSpMkLst>
            <pc:docMk/>
            <pc:sldMk cId="2123385191" sldId="268"/>
            <ac:cxnSpMk id="26" creationId="{A5633E34-9633-070C-DF1C-9A465E2E6FF2}"/>
          </ac:cxnSpMkLst>
        </pc:cxnChg>
      </pc:sldChg>
      <pc:sldChg chg="addSp delSp modSp new mod delAnim modAnim">
        <pc:chgData name="Michael Reh" userId="861ffc3b-a564-497e-b9ea-8e812bab15fb" providerId="ADAL" clId="{BD4B1BCD-9E5D-4FB1-B3FE-E031BD0BA186}" dt="2025-09-23T18:44:13.231" v="24623"/>
        <pc:sldMkLst>
          <pc:docMk/>
          <pc:sldMk cId="2107101822" sldId="269"/>
        </pc:sldMkLst>
        <pc:spChg chg="mod">
          <ac:chgData name="Michael Reh" userId="861ffc3b-a564-497e-b9ea-8e812bab15fb" providerId="ADAL" clId="{BD4B1BCD-9E5D-4FB1-B3FE-E031BD0BA186}" dt="2025-09-17T20:59:22.211" v="451" actId="20577"/>
          <ac:spMkLst>
            <pc:docMk/>
            <pc:sldMk cId="2107101822" sldId="269"/>
            <ac:spMk id="5" creationId="{810C312C-EAA8-D55F-BFBD-41460B80CC07}"/>
          </ac:spMkLst>
        </pc:spChg>
        <pc:spChg chg="add mod">
          <ac:chgData name="Michael Reh" userId="861ffc3b-a564-497e-b9ea-8e812bab15fb" providerId="ADAL" clId="{BD4B1BCD-9E5D-4FB1-B3FE-E031BD0BA186}" dt="2025-09-19T18:02:14.883" v="8885" actId="1037"/>
          <ac:spMkLst>
            <pc:docMk/>
            <pc:sldMk cId="2107101822" sldId="269"/>
            <ac:spMk id="19" creationId="{6B8096A8-CBA7-6D23-EF06-EC6DD3A8E5D3}"/>
          </ac:spMkLst>
        </pc:spChg>
        <pc:spChg chg="add mod">
          <ac:chgData name="Michael Reh" userId="861ffc3b-a564-497e-b9ea-8e812bab15fb" providerId="ADAL" clId="{BD4B1BCD-9E5D-4FB1-B3FE-E031BD0BA186}" dt="2025-09-19T18:02:14.883" v="8885" actId="1037"/>
          <ac:spMkLst>
            <pc:docMk/>
            <pc:sldMk cId="2107101822" sldId="269"/>
            <ac:spMk id="20" creationId="{F7FA1DD4-2902-B6E9-55DA-E92D4CAF098F}"/>
          </ac:spMkLst>
        </pc:spChg>
        <pc:spChg chg="add mod">
          <ac:chgData name="Michael Reh" userId="861ffc3b-a564-497e-b9ea-8e812bab15fb" providerId="ADAL" clId="{BD4B1BCD-9E5D-4FB1-B3FE-E031BD0BA186}" dt="2025-09-19T18:02:14.883" v="8885" actId="1037"/>
          <ac:spMkLst>
            <pc:docMk/>
            <pc:sldMk cId="2107101822" sldId="269"/>
            <ac:spMk id="21" creationId="{F6C2F122-F7CF-F76E-B239-014CEEE6C187}"/>
          </ac:spMkLst>
        </pc:spChg>
        <pc:spChg chg="add mod">
          <ac:chgData name="Michael Reh" userId="861ffc3b-a564-497e-b9ea-8e812bab15fb" providerId="ADAL" clId="{BD4B1BCD-9E5D-4FB1-B3FE-E031BD0BA186}" dt="2025-09-19T18:02:14.883" v="8885" actId="1037"/>
          <ac:spMkLst>
            <pc:docMk/>
            <pc:sldMk cId="2107101822" sldId="269"/>
            <ac:spMk id="23" creationId="{C1518F1B-E5AA-F6B8-1941-D44694567CA3}"/>
          </ac:spMkLst>
        </pc:spChg>
        <pc:spChg chg="add mod">
          <ac:chgData name="Michael Reh" userId="861ffc3b-a564-497e-b9ea-8e812bab15fb" providerId="ADAL" clId="{BD4B1BCD-9E5D-4FB1-B3FE-E031BD0BA186}" dt="2025-09-19T18:02:14.883" v="8885" actId="1037"/>
          <ac:spMkLst>
            <pc:docMk/>
            <pc:sldMk cId="2107101822" sldId="269"/>
            <ac:spMk id="24" creationId="{4B509526-0A20-D177-E2E8-0EDFB0775459}"/>
          </ac:spMkLst>
        </pc:spChg>
        <pc:spChg chg="add mod">
          <ac:chgData name="Michael Reh" userId="861ffc3b-a564-497e-b9ea-8e812bab15fb" providerId="ADAL" clId="{BD4B1BCD-9E5D-4FB1-B3FE-E031BD0BA186}" dt="2025-09-19T18:02:14.883" v="8885" actId="1037"/>
          <ac:spMkLst>
            <pc:docMk/>
            <pc:sldMk cId="2107101822" sldId="269"/>
            <ac:spMk id="25" creationId="{ADA713AE-0B7F-E705-98BF-051F5E19D254}"/>
          </ac:spMkLst>
        </pc:spChg>
        <pc:spChg chg="add mod">
          <ac:chgData name="Michael Reh" userId="861ffc3b-a564-497e-b9ea-8e812bab15fb" providerId="ADAL" clId="{BD4B1BCD-9E5D-4FB1-B3FE-E031BD0BA186}" dt="2025-09-19T18:02:14.883" v="8885" actId="1037"/>
          <ac:spMkLst>
            <pc:docMk/>
            <pc:sldMk cId="2107101822" sldId="269"/>
            <ac:spMk id="26" creationId="{7DEA0B76-AEE7-F7D4-4E48-43ED481FEF31}"/>
          </ac:spMkLst>
        </pc:spChg>
        <pc:spChg chg="add mod">
          <ac:chgData name="Michael Reh" userId="861ffc3b-a564-497e-b9ea-8e812bab15fb" providerId="ADAL" clId="{BD4B1BCD-9E5D-4FB1-B3FE-E031BD0BA186}" dt="2025-09-19T17:54:27.753" v="8478" actId="207"/>
          <ac:spMkLst>
            <pc:docMk/>
            <pc:sldMk cId="2107101822" sldId="269"/>
            <ac:spMk id="27" creationId="{4B500A8C-7DA5-F4F5-684E-FD6F7AF3CABA}"/>
          </ac:spMkLst>
        </pc:spChg>
        <pc:spChg chg="add mod">
          <ac:chgData name="Michael Reh" userId="861ffc3b-a564-497e-b9ea-8e812bab15fb" providerId="ADAL" clId="{BD4B1BCD-9E5D-4FB1-B3FE-E031BD0BA186}" dt="2025-09-19T18:02:14.883" v="8885" actId="1037"/>
          <ac:spMkLst>
            <pc:docMk/>
            <pc:sldMk cId="2107101822" sldId="269"/>
            <ac:spMk id="28" creationId="{0E80E974-EB27-FFE7-D709-095C9E6828F1}"/>
          </ac:spMkLst>
        </pc:spChg>
        <pc:spChg chg="add mod">
          <ac:chgData name="Michael Reh" userId="861ffc3b-a564-497e-b9ea-8e812bab15fb" providerId="ADAL" clId="{BD4B1BCD-9E5D-4FB1-B3FE-E031BD0BA186}" dt="2025-09-19T18:02:14.883" v="8885" actId="1037"/>
          <ac:spMkLst>
            <pc:docMk/>
            <pc:sldMk cId="2107101822" sldId="269"/>
            <ac:spMk id="30" creationId="{EE6C4539-1676-6EF4-37B1-FC92FEE7E24E}"/>
          </ac:spMkLst>
        </pc:spChg>
        <pc:spChg chg="add mod">
          <ac:chgData name="Michael Reh" userId="861ffc3b-a564-497e-b9ea-8e812bab15fb" providerId="ADAL" clId="{BD4B1BCD-9E5D-4FB1-B3FE-E031BD0BA186}" dt="2025-09-19T18:02:14.883" v="8885" actId="1037"/>
          <ac:spMkLst>
            <pc:docMk/>
            <pc:sldMk cId="2107101822" sldId="269"/>
            <ac:spMk id="31" creationId="{F5F03098-6D36-4DA7-03FA-8FBC53752970}"/>
          </ac:spMkLst>
        </pc:spChg>
        <pc:spChg chg="add mod">
          <ac:chgData name="Michael Reh" userId="861ffc3b-a564-497e-b9ea-8e812bab15fb" providerId="ADAL" clId="{BD4B1BCD-9E5D-4FB1-B3FE-E031BD0BA186}" dt="2025-09-19T18:03:12.094" v="8933" actId="1076"/>
          <ac:spMkLst>
            <pc:docMk/>
            <pc:sldMk cId="2107101822" sldId="269"/>
            <ac:spMk id="62" creationId="{9C995404-EB55-ADA2-5515-7D96161BD376}"/>
          </ac:spMkLst>
        </pc:spChg>
        <pc:spChg chg="add mod">
          <ac:chgData name="Michael Reh" userId="861ffc3b-a564-497e-b9ea-8e812bab15fb" providerId="ADAL" clId="{BD4B1BCD-9E5D-4FB1-B3FE-E031BD0BA186}" dt="2025-09-19T18:04:06.703" v="9081" actId="1036"/>
          <ac:spMkLst>
            <pc:docMk/>
            <pc:sldMk cId="2107101822" sldId="269"/>
            <ac:spMk id="63" creationId="{9F4EF61E-42AC-2C74-BA00-2D83A54C7F02}"/>
          </ac:spMkLst>
        </pc:spChg>
        <pc:picChg chg="add mod">
          <ac:chgData name="Michael Reh" userId="861ffc3b-a564-497e-b9ea-8e812bab15fb" providerId="ADAL" clId="{BD4B1BCD-9E5D-4FB1-B3FE-E031BD0BA186}" dt="2025-09-19T17:40:27.454" v="8085" actId="14100"/>
          <ac:picMkLst>
            <pc:docMk/>
            <pc:sldMk cId="2107101822" sldId="269"/>
            <ac:picMk id="16" creationId="{5B36E106-706A-2089-F174-F63F8056B88B}"/>
          </ac:picMkLst>
        </pc:picChg>
        <pc:cxnChg chg="add mod ord">
          <ac:chgData name="Michael Reh" userId="861ffc3b-a564-497e-b9ea-8e812bab15fb" providerId="ADAL" clId="{BD4B1BCD-9E5D-4FB1-B3FE-E031BD0BA186}" dt="2025-09-19T18:00:42.963" v="8709" actId="167"/>
          <ac:cxnSpMkLst>
            <pc:docMk/>
            <pc:sldMk cId="2107101822" sldId="269"/>
            <ac:cxnSpMk id="33" creationId="{3B3D45A2-82E0-159E-A47B-FB9DD7B6921C}"/>
          </ac:cxnSpMkLst>
        </pc:cxnChg>
        <pc:cxnChg chg="add mod ord">
          <ac:chgData name="Michael Reh" userId="861ffc3b-a564-497e-b9ea-8e812bab15fb" providerId="ADAL" clId="{BD4B1BCD-9E5D-4FB1-B3FE-E031BD0BA186}" dt="2025-09-19T18:00:42.963" v="8709" actId="167"/>
          <ac:cxnSpMkLst>
            <pc:docMk/>
            <pc:sldMk cId="2107101822" sldId="269"/>
            <ac:cxnSpMk id="34" creationId="{766E91AB-9994-7981-95D1-D8DA9423257B}"/>
          </ac:cxnSpMkLst>
        </pc:cxnChg>
        <pc:cxnChg chg="add mod ord">
          <ac:chgData name="Michael Reh" userId="861ffc3b-a564-497e-b9ea-8e812bab15fb" providerId="ADAL" clId="{BD4B1BCD-9E5D-4FB1-B3FE-E031BD0BA186}" dt="2025-09-19T18:00:42.963" v="8709" actId="167"/>
          <ac:cxnSpMkLst>
            <pc:docMk/>
            <pc:sldMk cId="2107101822" sldId="269"/>
            <ac:cxnSpMk id="36" creationId="{0EAE151A-A934-26BA-A7A4-1D34CA6B93FB}"/>
          </ac:cxnSpMkLst>
        </pc:cxnChg>
        <pc:cxnChg chg="add mod ord">
          <ac:chgData name="Michael Reh" userId="861ffc3b-a564-497e-b9ea-8e812bab15fb" providerId="ADAL" clId="{BD4B1BCD-9E5D-4FB1-B3FE-E031BD0BA186}" dt="2025-09-19T18:00:42.963" v="8709" actId="167"/>
          <ac:cxnSpMkLst>
            <pc:docMk/>
            <pc:sldMk cId="2107101822" sldId="269"/>
            <ac:cxnSpMk id="38" creationId="{C8D84427-25D0-B927-FE7D-F35B506AC412}"/>
          </ac:cxnSpMkLst>
        </pc:cxnChg>
        <pc:cxnChg chg="add mod ord">
          <ac:chgData name="Michael Reh" userId="861ffc3b-a564-497e-b9ea-8e812bab15fb" providerId="ADAL" clId="{BD4B1BCD-9E5D-4FB1-B3FE-E031BD0BA186}" dt="2025-09-19T18:00:42.963" v="8709" actId="167"/>
          <ac:cxnSpMkLst>
            <pc:docMk/>
            <pc:sldMk cId="2107101822" sldId="269"/>
            <ac:cxnSpMk id="43" creationId="{F7D4B9AE-E503-B594-4242-7DD233FD5641}"/>
          </ac:cxnSpMkLst>
        </pc:cxnChg>
        <pc:cxnChg chg="add mod ord">
          <ac:chgData name="Michael Reh" userId="861ffc3b-a564-497e-b9ea-8e812bab15fb" providerId="ADAL" clId="{BD4B1BCD-9E5D-4FB1-B3FE-E031BD0BA186}" dt="2025-09-19T18:00:42.963" v="8709" actId="167"/>
          <ac:cxnSpMkLst>
            <pc:docMk/>
            <pc:sldMk cId="2107101822" sldId="269"/>
            <ac:cxnSpMk id="46" creationId="{4DEADF45-C3EC-E9A8-D644-B6FEA6B8254F}"/>
          </ac:cxnSpMkLst>
        </pc:cxnChg>
        <pc:cxnChg chg="add mod ord">
          <ac:chgData name="Michael Reh" userId="861ffc3b-a564-497e-b9ea-8e812bab15fb" providerId="ADAL" clId="{BD4B1BCD-9E5D-4FB1-B3FE-E031BD0BA186}" dt="2025-09-19T18:00:42.963" v="8709" actId="167"/>
          <ac:cxnSpMkLst>
            <pc:docMk/>
            <pc:sldMk cId="2107101822" sldId="269"/>
            <ac:cxnSpMk id="49" creationId="{504D6C85-9741-B715-30FE-0ADB075B1421}"/>
          </ac:cxnSpMkLst>
        </pc:cxnChg>
        <pc:cxnChg chg="add mod ord">
          <ac:chgData name="Michael Reh" userId="861ffc3b-a564-497e-b9ea-8e812bab15fb" providerId="ADAL" clId="{BD4B1BCD-9E5D-4FB1-B3FE-E031BD0BA186}" dt="2025-09-19T18:00:42.963" v="8709" actId="167"/>
          <ac:cxnSpMkLst>
            <pc:docMk/>
            <pc:sldMk cId="2107101822" sldId="269"/>
            <ac:cxnSpMk id="53" creationId="{2A5EB7ED-FED1-5691-335B-AF8B77292F63}"/>
          </ac:cxnSpMkLst>
        </pc:cxnChg>
        <pc:cxnChg chg="add mod ord">
          <ac:chgData name="Michael Reh" userId="861ffc3b-a564-497e-b9ea-8e812bab15fb" providerId="ADAL" clId="{BD4B1BCD-9E5D-4FB1-B3FE-E031BD0BA186}" dt="2025-09-19T18:00:42.963" v="8709" actId="167"/>
          <ac:cxnSpMkLst>
            <pc:docMk/>
            <pc:sldMk cId="2107101822" sldId="269"/>
            <ac:cxnSpMk id="56" creationId="{D673CFD0-8165-9B4A-A2D0-0AEC09D90F28}"/>
          </ac:cxnSpMkLst>
        </pc:cxnChg>
        <pc:cxnChg chg="add mod ord">
          <ac:chgData name="Michael Reh" userId="861ffc3b-a564-497e-b9ea-8e812bab15fb" providerId="ADAL" clId="{BD4B1BCD-9E5D-4FB1-B3FE-E031BD0BA186}" dt="2025-09-19T18:00:42.963" v="8709" actId="167"/>
          <ac:cxnSpMkLst>
            <pc:docMk/>
            <pc:sldMk cId="2107101822" sldId="269"/>
            <ac:cxnSpMk id="59" creationId="{6CD88982-A82F-710A-9A61-FA5EE6B10AAA}"/>
          </ac:cxnSpMkLst>
        </pc:cxnChg>
      </pc:sldChg>
      <pc:sldChg chg="addSp delSp modSp new del mod">
        <pc:chgData name="Michael Reh" userId="861ffc3b-a564-497e-b9ea-8e812bab15fb" providerId="ADAL" clId="{BD4B1BCD-9E5D-4FB1-B3FE-E031BD0BA186}" dt="2025-09-23T18:24:51.016" v="24261" actId="47"/>
        <pc:sldMkLst>
          <pc:docMk/>
          <pc:sldMk cId="877826203" sldId="270"/>
        </pc:sldMkLst>
      </pc:sldChg>
      <pc:sldChg chg="addSp modSp new mod modAnim">
        <pc:chgData name="Michael Reh" userId="861ffc3b-a564-497e-b9ea-8e812bab15fb" providerId="ADAL" clId="{BD4B1BCD-9E5D-4FB1-B3FE-E031BD0BA186}" dt="2025-09-23T16:54:04.421" v="23198"/>
        <pc:sldMkLst>
          <pc:docMk/>
          <pc:sldMk cId="1827331043" sldId="271"/>
        </pc:sldMkLst>
        <pc:spChg chg="mod">
          <ac:chgData name="Michael Reh" userId="861ffc3b-a564-497e-b9ea-8e812bab15fb" providerId="ADAL" clId="{BD4B1BCD-9E5D-4FB1-B3FE-E031BD0BA186}" dt="2025-09-22T21:53:43.802" v="21016" actId="113"/>
          <ac:spMkLst>
            <pc:docMk/>
            <pc:sldMk cId="1827331043" sldId="271"/>
            <ac:spMk id="2" creationId="{D9DB7093-B5BB-FE19-2418-DCEF24AA5C49}"/>
          </ac:spMkLst>
        </pc:spChg>
        <pc:spChg chg="mod">
          <ac:chgData name="Michael Reh" userId="861ffc3b-a564-497e-b9ea-8e812bab15fb" providerId="ADAL" clId="{BD4B1BCD-9E5D-4FB1-B3FE-E031BD0BA186}" dt="2025-09-22T18:02:47.262" v="15777" actId="20577"/>
          <ac:spMkLst>
            <pc:docMk/>
            <pc:sldMk cId="1827331043" sldId="271"/>
            <ac:spMk id="5" creationId="{326BFCBC-2A4E-DBE5-FCD6-A04514081837}"/>
          </ac:spMkLst>
        </pc:spChg>
        <pc:spChg chg="add mod">
          <ac:chgData name="Michael Reh" userId="861ffc3b-a564-497e-b9ea-8e812bab15fb" providerId="ADAL" clId="{BD4B1BCD-9E5D-4FB1-B3FE-E031BD0BA186}" dt="2025-09-22T18:13:10.479" v="16281" actId="20577"/>
          <ac:spMkLst>
            <pc:docMk/>
            <pc:sldMk cId="1827331043" sldId="271"/>
            <ac:spMk id="7" creationId="{CFE2B1CD-AD15-C3A6-5F55-8D2309EEAB0A}"/>
          </ac:spMkLst>
        </pc:spChg>
        <pc:spChg chg="add mod">
          <ac:chgData name="Michael Reh" userId="861ffc3b-a564-497e-b9ea-8e812bab15fb" providerId="ADAL" clId="{BD4B1BCD-9E5D-4FB1-B3FE-E031BD0BA186}" dt="2025-09-22T18:13:04.873" v="16280" actId="1038"/>
          <ac:spMkLst>
            <pc:docMk/>
            <pc:sldMk cId="1827331043" sldId="271"/>
            <ac:spMk id="8" creationId="{1969FE42-FF78-FFCC-523B-48D73A7FD845}"/>
          </ac:spMkLst>
        </pc:spChg>
        <pc:spChg chg="add mod">
          <ac:chgData name="Michael Reh" userId="861ffc3b-a564-497e-b9ea-8e812bab15fb" providerId="ADAL" clId="{BD4B1BCD-9E5D-4FB1-B3FE-E031BD0BA186}" dt="2025-09-22T18:15:52.809" v="16337" actId="1076"/>
          <ac:spMkLst>
            <pc:docMk/>
            <pc:sldMk cId="1827331043" sldId="271"/>
            <ac:spMk id="11" creationId="{95C1635A-6516-3394-CE7B-349FE7F50E48}"/>
          </ac:spMkLst>
        </pc:spChg>
        <pc:spChg chg="add mod">
          <ac:chgData name="Michael Reh" userId="861ffc3b-a564-497e-b9ea-8e812bab15fb" providerId="ADAL" clId="{BD4B1BCD-9E5D-4FB1-B3FE-E031BD0BA186}" dt="2025-09-22T18:18:06.275" v="16389" actId="1076"/>
          <ac:spMkLst>
            <pc:docMk/>
            <pc:sldMk cId="1827331043" sldId="271"/>
            <ac:spMk id="16" creationId="{C807FCF5-51C7-BD6E-2E1F-95DFFE8D45D8}"/>
          </ac:spMkLst>
        </pc:spChg>
        <pc:picChg chg="add mod">
          <ac:chgData name="Michael Reh" userId="861ffc3b-a564-497e-b9ea-8e812bab15fb" providerId="ADAL" clId="{BD4B1BCD-9E5D-4FB1-B3FE-E031BD0BA186}" dt="2025-09-22T18:15:23.822" v="16283" actId="1076"/>
          <ac:picMkLst>
            <pc:docMk/>
            <pc:sldMk cId="1827331043" sldId="271"/>
            <ac:picMk id="10" creationId="{C77DFFE7-752D-E70C-63CA-8F8B7F2B80F4}"/>
          </ac:picMkLst>
        </pc:picChg>
        <pc:cxnChg chg="add mod">
          <ac:chgData name="Michael Reh" userId="861ffc3b-a564-497e-b9ea-8e812bab15fb" providerId="ADAL" clId="{BD4B1BCD-9E5D-4FB1-B3FE-E031BD0BA186}" dt="2025-09-22T18:16:14.119" v="16346" actId="692"/>
          <ac:cxnSpMkLst>
            <pc:docMk/>
            <pc:sldMk cId="1827331043" sldId="271"/>
            <ac:cxnSpMk id="13" creationId="{034A7288-3690-6C6C-BFB2-29E1B225E5A6}"/>
          </ac:cxnSpMkLst>
        </pc:cxnChg>
        <pc:cxnChg chg="add mod">
          <ac:chgData name="Michael Reh" userId="861ffc3b-a564-497e-b9ea-8e812bab15fb" providerId="ADAL" clId="{BD4B1BCD-9E5D-4FB1-B3FE-E031BD0BA186}" dt="2025-09-22T18:16:20.637" v="16349" actId="14100"/>
          <ac:cxnSpMkLst>
            <pc:docMk/>
            <pc:sldMk cId="1827331043" sldId="271"/>
            <ac:cxnSpMk id="14" creationId="{12A95171-9240-FD4D-AE48-352011393165}"/>
          </ac:cxnSpMkLst>
        </pc:cxnChg>
      </pc:sldChg>
      <pc:sldChg chg="addSp modSp new mod modAnim">
        <pc:chgData name="Michael Reh" userId="861ffc3b-a564-497e-b9ea-8e812bab15fb" providerId="ADAL" clId="{BD4B1BCD-9E5D-4FB1-B3FE-E031BD0BA186}" dt="2025-09-22T23:07:10.148" v="22555" actId="6549"/>
        <pc:sldMkLst>
          <pc:docMk/>
          <pc:sldMk cId="1276377701" sldId="272"/>
        </pc:sldMkLst>
        <pc:spChg chg="mod">
          <ac:chgData name="Michael Reh" userId="861ffc3b-a564-497e-b9ea-8e812bab15fb" providerId="ADAL" clId="{BD4B1BCD-9E5D-4FB1-B3FE-E031BD0BA186}" dt="2025-09-22T23:07:10.148" v="22555" actId="6549"/>
          <ac:spMkLst>
            <pc:docMk/>
            <pc:sldMk cId="1276377701" sldId="272"/>
            <ac:spMk id="2" creationId="{A3B13BCB-A40B-8507-3E98-47B4C43D2774}"/>
          </ac:spMkLst>
        </pc:spChg>
        <pc:spChg chg="mod">
          <ac:chgData name="Michael Reh" userId="861ffc3b-a564-497e-b9ea-8e812bab15fb" providerId="ADAL" clId="{BD4B1BCD-9E5D-4FB1-B3FE-E031BD0BA186}" dt="2025-09-22T18:02:58.543" v="15792" actId="20577"/>
          <ac:spMkLst>
            <pc:docMk/>
            <pc:sldMk cId="1276377701" sldId="272"/>
            <ac:spMk id="5" creationId="{6D6994AE-63C1-1DEC-3D77-13CFC26D515C}"/>
          </ac:spMkLst>
        </pc:spChg>
        <pc:graphicFrameChg chg="add mod modGraphic">
          <ac:chgData name="Michael Reh" userId="861ffc3b-a564-497e-b9ea-8e812bab15fb" providerId="ADAL" clId="{BD4B1BCD-9E5D-4FB1-B3FE-E031BD0BA186}" dt="2025-09-22T23:07:07.762" v="22554" actId="1035"/>
          <ac:graphicFrameMkLst>
            <pc:docMk/>
            <pc:sldMk cId="1276377701" sldId="272"/>
            <ac:graphicFrameMk id="7" creationId="{FEF8F8D7-5E6C-EE54-FB96-8AB3959AC550}"/>
          </ac:graphicFrameMkLst>
        </pc:graphicFrameChg>
        <pc:picChg chg="add mod">
          <ac:chgData name="Michael Reh" userId="861ffc3b-a564-497e-b9ea-8e812bab15fb" providerId="ADAL" clId="{BD4B1BCD-9E5D-4FB1-B3FE-E031BD0BA186}" dt="2025-09-22T18:52:21.649" v="17829" actId="1582"/>
          <ac:picMkLst>
            <pc:docMk/>
            <pc:sldMk cId="1276377701" sldId="272"/>
            <ac:picMk id="9" creationId="{2E73705A-61BF-7F1F-B364-39CE4F6E39C6}"/>
          </ac:picMkLst>
        </pc:picChg>
        <pc:picChg chg="add mod">
          <ac:chgData name="Michael Reh" userId="861ffc3b-a564-497e-b9ea-8e812bab15fb" providerId="ADAL" clId="{BD4B1BCD-9E5D-4FB1-B3FE-E031BD0BA186}" dt="2025-09-22T18:52:27.679" v="17830" actId="14100"/>
          <ac:picMkLst>
            <pc:docMk/>
            <pc:sldMk cId="1276377701" sldId="272"/>
            <ac:picMk id="11" creationId="{D85BDF1C-D54B-2291-9497-BAAA025F7A8D}"/>
          </ac:picMkLst>
        </pc:picChg>
        <pc:picChg chg="add mod modCrop">
          <ac:chgData name="Michael Reh" userId="861ffc3b-a564-497e-b9ea-8e812bab15fb" providerId="ADAL" clId="{BD4B1BCD-9E5D-4FB1-B3FE-E031BD0BA186}" dt="2025-09-22T18:55:58.822" v="17971" actId="1036"/>
          <ac:picMkLst>
            <pc:docMk/>
            <pc:sldMk cId="1276377701" sldId="272"/>
            <ac:picMk id="13" creationId="{84DE9E76-35A6-CE0D-AEA9-A6F378F6FF91}"/>
          </ac:picMkLst>
        </pc:picChg>
        <pc:picChg chg="add mod">
          <ac:chgData name="Michael Reh" userId="861ffc3b-a564-497e-b9ea-8e812bab15fb" providerId="ADAL" clId="{BD4B1BCD-9E5D-4FB1-B3FE-E031BD0BA186}" dt="2025-09-22T18:55:58.822" v="17971" actId="1036"/>
          <ac:picMkLst>
            <pc:docMk/>
            <pc:sldMk cId="1276377701" sldId="272"/>
            <ac:picMk id="15" creationId="{4C2FCE77-C051-7983-ADE1-3C081AF11A25}"/>
          </ac:picMkLst>
        </pc:picChg>
      </pc:sldChg>
      <pc:sldChg chg="addSp delSp modSp new mod modAnim modNotesTx">
        <pc:chgData name="Michael Reh" userId="861ffc3b-a564-497e-b9ea-8e812bab15fb" providerId="ADAL" clId="{BD4B1BCD-9E5D-4FB1-B3FE-E031BD0BA186}" dt="2025-09-30T02:05:43.511" v="25885" actId="20577"/>
        <pc:sldMkLst>
          <pc:docMk/>
          <pc:sldMk cId="1626886337" sldId="273"/>
        </pc:sldMkLst>
        <pc:spChg chg="mod">
          <ac:chgData name="Michael Reh" userId="861ffc3b-a564-497e-b9ea-8e812bab15fb" providerId="ADAL" clId="{BD4B1BCD-9E5D-4FB1-B3FE-E031BD0BA186}" dt="2025-09-23T17:36:33.645" v="23298" actId="21"/>
          <ac:spMkLst>
            <pc:docMk/>
            <pc:sldMk cId="1626886337" sldId="273"/>
            <ac:spMk id="2" creationId="{811070BA-4189-EAD1-8A76-02B2677D3F07}"/>
          </ac:spMkLst>
        </pc:spChg>
        <pc:spChg chg="mod">
          <ac:chgData name="Michael Reh" userId="861ffc3b-a564-497e-b9ea-8e812bab15fb" providerId="ADAL" clId="{BD4B1BCD-9E5D-4FB1-B3FE-E031BD0BA186}" dt="2025-09-30T02:05:43.511" v="25885" actId="20577"/>
          <ac:spMkLst>
            <pc:docMk/>
            <pc:sldMk cId="1626886337" sldId="273"/>
            <ac:spMk id="5" creationId="{14627F9E-6773-2BC1-D723-332D4F29FE93}"/>
          </ac:spMkLst>
        </pc:spChg>
        <pc:spChg chg="add mod">
          <ac:chgData name="Michael Reh" userId="861ffc3b-a564-497e-b9ea-8e812bab15fb" providerId="ADAL" clId="{BD4B1BCD-9E5D-4FB1-B3FE-E031BD0BA186}" dt="2025-09-23T17:42:27.653" v="23347" actId="1036"/>
          <ac:spMkLst>
            <pc:docMk/>
            <pc:sldMk cId="1626886337" sldId="273"/>
            <ac:spMk id="7" creationId="{10D0DDC3-9615-AFCE-D4B6-245BC8A72EBB}"/>
          </ac:spMkLst>
        </pc:spChg>
        <pc:spChg chg="add mod">
          <ac:chgData name="Michael Reh" userId="861ffc3b-a564-497e-b9ea-8e812bab15fb" providerId="ADAL" clId="{BD4B1BCD-9E5D-4FB1-B3FE-E031BD0BA186}" dt="2025-09-23T17:55:29.105" v="23820" actId="1036"/>
          <ac:spMkLst>
            <pc:docMk/>
            <pc:sldMk cId="1626886337" sldId="273"/>
            <ac:spMk id="15" creationId="{D12AB563-5606-AB97-EBDE-9BA2F3A0FD44}"/>
          </ac:spMkLst>
        </pc:spChg>
        <pc:picChg chg="add mod">
          <ac:chgData name="Michael Reh" userId="861ffc3b-a564-497e-b9ea-8e812bab15fb" providerId="ADAL" clId="{BD4B1BCD-9E5D-4FB1-B3FE-E031BD0BA186}" dt="2025-09-23T17:55:32.947" v="23826" actId="1035"/>
          <ac:picMkLst>
            <pc:docMk/>
            <pc:sldMk cId="1626886337" sldId="273"/>
            <ac:picMk id="10" creationId="{A16FCEDF-0EAB-5D84-0156-74B038244D94}"/>
          </ac:picMkLst>
        </pc:picChg>
        <pc:picChg chg="add mod">
          <ac:chgData name="Michael Reh" userId="861ffc3b-a564-497e-b9ea-8e812bab15fb" providerId="ADAL" clId="{BD4B1BCD-9E5D-4FB1-B3FE-E031BD0BA186}" dt="2025-09-22T21:04:31.751" v="19342" actId="1038"/>
          <ac:picMkLst>
            <pc:docMk/>
            <pc:sldMk cId="1626886337" sldId="273"/>
            <ac:picMk id="12" creationId="{60ED116B-C360-A762-7AB9-A7EB68383DAE}"/>
          </ac:picMkLst>
        </pc:picChg>
        <pc:picChg chg="add mod">
          <ac:chgData name="Michael Reh" userId="861ffc3b-a564-497e-b9ea-8e812bab15fb" providerId="ADAL" clId="{BD4B1BCD-9E5D-4FB1-B3FE-E031BD0BA186}" dt="2025-09-22T21:04:31.751" v="19342" actId="1038"/>
          <ac:picMkLst>
            <pc:docMk/>
            <pc:sldMk cId="1626886337" sldId="273"/>
            <ac:picMk id="14" creationId="{63FA012A-0DED-2ED5-87AB-2FEEF1A09055}"/>
          </ac:picMkLst>
        </pc:picChg>
      </pc:sldChg>
      <pc:sldChg chg="addSp delSp modSp new mod modAnim modNotesTx">
        <pc:chgData name="Michael Reh" userId="861ffc3b-a564-497e-b9ea-8e812bab15fb" providerId="ADAL" clId="{BD4B1BCD-9E5D-4FB1-B3FE-E031BD0BA186}" dt="2025-09-30T21:00:07.948" v="25969" actId="113"/>
        <pc:sldMkLst>
          <pc:docMk/>
          <pc:sldMk cId="1502143370" sldId="274"/>
        </pc:sldMkLst>
        <pc:spChg chg="add del mod">
          <ac:chgData name="Michael Reh" userId="861ffc3b-a564-497e-b9ea-8e812bab15fb" providerId="ADAL" clId="{BD4B1BCD-9E5D-4FB1-B3FE-E031BD0BA186}" dt="2025-09-23T17:44:37.270" v="23440" actId="1035"/>
          <ac:spMkLst>
            <pc:docMk/>
            <pc:sldMk cId="1502143370" sldId="274"/>
            <ac:spMk id="3" creationId="{AFC6AA09-BF39-D619-9DF3-C56EF567DE1A}"/>
          </ac:spMkLst>
        </pc:spChg>
        <pc:spChg chg="add del mod">
          <ac:chgData name="Michael Reh" userId="861ffc3b-a564-497e-b9ea-8e812bab15fb" providerId="ADAL" clId="{BD4B1BCD-9E5D-4FB1-B3FE-E031BD0BA186}" dt="2025-09-23T17:44:37.270" v="23440" actId="1035"/>
          <ac:spMkLst>
            <pc:docMk/>
            <pc:sldMk cId="1502143370" sldId="274"/>
            <ac:spMk id="4" creationId="{4A411D24-B661-AC2F-411B-B0C29E77E8D9}"/>
          </ac:spMkLst>
        </pc:spChg>
        <pc:spChg chg="add del mod">
          <ac:chgData name="Michael Reh" userId="861ffc3b-a564-497e-b9ea-8e812bab15fb" providerId="ADAL" clId="{BD4B1BCD-9E5D-4FB1-B3FE-E031BD0BA186}" dt="2025-09-23T17:44:32.905" v="23436" actId="478"/>
          <ac:spMkLst>
            <pc:docMk/>
            <pc:sldMk cId="1502143370" sldId="274"/>
            <ac:spMk id="5" creationId="{9FAABC18-5602-1580-8C4B-C337F2B40B03}"/>
          </ac:spMkLst>
        </pc:spChg>
        <pc:spChg chg="add del mod">
          <ac:chgData name="Michael Reh" userId="861ffc3b-a564-497e-b9ea-8e812bab15fb" providerId="ADAL" clId="{BD4B1BCD-9E5D-4FB1-B3FE-E031BD0BA186}" dt="2025-09-23T17:44:37.270" v="23440" actId="1035"/>
          <ac:spMkLst>
            <pc:docMk/>
            <pc:sldMk cId="1502143370" sldId="274"/>
            <ac:spMk id="6" creationId="{F9EF15C9-D175-4985-7429-F407E21FE285}"/>
          </ac:spMkLst>
        </pc:spChg>
        <pc:spChg chg="add mod">
          <ac:chgData name="Michael Reh" userId="861ffc3b-a564-497e-b9ea-8e812bab15fb" providerId="ADAL" clId="{BD4B1BCD-9E5D-4FB1-B3FE-E031BD0BA186}" dt="2025-09-30T21:00:07.948" v="25969" actId="113"/>
          <ac:spMkLst>
            <pc:docMk/>
            <pc:sldMk cId="1502143370" sldId="274"/>
            <ac:spMk id="7" creationId="{2D8206C2-6C1D-F91F-E8EB-9A614FE32990}"/>
          </ac:spMkLst>
        </pc:spChg>
        <pc:spChg chg="add mod ord">
          <ac:chgData name="Michael Reh" userId="861ffc3b-a564-497e-b9ea-8e812bab15fb" providerId="ADAL" clId="{BD4B1BCD-9E5D-4FB1-B3FE-E031BD0BA186}" dt="2025-09-23T17:52:26.415" v="23763" actId="1036"/>
          <ac:spMkLst>
            <pc:docMk/>
            <pc:sldMk cId="1502143370" sldId="274"/>
            <ac:spMk id="15" creationId="{C49C4CF0-F627-EA99-3959-646A14E1E068}"/>
          </ac:spMkLst>
        </pc:spChg>
        <pc:picChg chg="add mod">
          <ac:chgData name="Michael Reh" userId="861ffc3b-a564-497e-b9ea-8e812bab15fb" providerId="ADAL" clId="{BD4B1BCD-9E5D-4FB1-B3FE-E031BD0BA186}" dt="2025-09-23T17:52:14.730" v="23752" actId="1035"/>
          <ac:picMkLst>
            <pc:docMk/>
            <pc:sldMk cId="1502143370" sldId="274"/>
            <ac:picMk id="9" creationId="{196DFA12-2163-B02C-A434-090C1E22F0D8}"/>
          </ac:picMkLst>
        </pc:picChg>
        <pc:picChg chg="add mod">
          <ac:chgData name="Michael Reh" userId="861ffc3b-a564-497e-b9ea-8e812bab15fb" providerId="ADAL" clId="{BD4B1BCD-9E5D-4FB1-B3FE-E031BD0BA186}" dt="2025-09-23T17:52:30.035" v="23764" actId="1076"/>
          <ac:picMkLst>
            <pc:docMk/>
            <pc:sldMk cId="1502143370" sldId="274"/>
            <ac:picMk id="10" creationId="{D8C7C4AC-30E8-2E06-1992-03D7B2495D7D}"/>
          </ac:picMkLst>
        </pc:picChg>
        <pc:picChg chg="add mod">
          <ac:chgData name="Michael Reh" userId="861ffc3b-a564-497e-b9ea-8e812bab15fb" providerId="ADAL" clId="{BD4B1BCD-9E5D-4FB1-B3FE-E031BD0BA186}" dt="2025-09-23T17:52:14.730" v="23752" actId="1035"/>
          <ac:picMkLst>
            <pc:docMk/>
            <pc:sldMk cId="1502143370" sldId="274"/>
            <ac:picMk id="11" creationId="{35B37B27-E828-2B80-4557-D4B0971F23A8}"/>
          </ac:picMkLst>
        </pc:picChg>
        <pc:picChg chg="add mod">
          <ac:chgData name="Michael Reh" userId="861ffc3b-a564-497e-b9ea-8e812bab15fb" providerId="ADAL" clId="{BD4B1BCD-9E5D-4FB1-B3FE-E031BD0BA186}" dt="2025-09-23T17:52:14.730" v="23752" actId="1035"/>
          <ac:picMkLst>
            <pc:docMk/>
            <pc:sldMk cId="1502143370" sldId="274"/>
            <ac:picMk id="13" creationId="{1A04BD9F-8E8F-9570-9F13-F44DBDB7D3E1}"/>
          </ac:picMkLst>
        </pc:picChg>
      </pc:sldChg>
      <pc:sldChg chg="addSp delSp modSp new mod delAnim modAnim">
        <pc:chgData name="Michael Reh" userId="861ffc3b-a564-497e-b9ea-8e812bab15fb" providerId="ADAL" clId="{BD4B1BCD-9E5D-4FB1-B3FE-E031BD0BA186}" dt="2025-09-24T15:26:26.048" v="25326" actId="208"/>
        <pc:sldMkLst>
          <pc:docMk/>
          <pc:sldMk cId="3109250774" sldId="275"/>
        </pc:sldMkLst>
        <pc:spChg chg="mod">
          <ac:chgData name="Michael Reh" userId="861ffc3b-a564-497e-b9ea-8e812bab15fb" providerId="ADAL" clId="{BD4B1BCD-9E5D-4FB1-B3FE-E031BD0BA186}" dt="2025-09-22T21:28:50.003" v="20265" actId="20577"/>
          <ac:spMkLst>
            <pc:docMk/>
            <pc:sldMk cId="3109250774" sldId="275"/>
            <ac:spMk id="5" creationId="{8EDF0983-2EB8-09CB-51B6-58FB4F2E9768}"/>
          </ac:spMkLst>
        </pc:spChg>
        <pc:spChg chg="add mod">
          <ac:chgData name="Michael Reh" userId="861ffc3b-a564-497e-b9ea-8e812bab15fb" providerId="ADAL" clId="{BD4B1BCD-9E5D-4FB1-B3FE-E031BD0BA186}" dt="2025-09-23T17:48:52.937" v="23575" actId="21"/>
          <ac:spMkLst>
            <pc:docMk/>
            <pc:sldMk cId="3109250774" sldId="275"/>
            <ac:spMk id="7" creationId="{338264EE-1313-BE2F-1A8D-DDEC722E0653}"/>
          </ac:spMkLst>
        </pc:spChg>
        <pc:spChg chg="add mod">
          <ac:chgData name="Michael Reh" userId="861ffc3b-a564-497e-b9ea-8e812bab15fb" providerId="ADAL" clId="{BD4B1BCD-9E5D-4FB1-B3FE-E031BD0BA186}" dt="2025-09-23T17:51:26.926" v="23724" actId="1035"/>
          <ac:spMkLst>
            <pc:docMk/>
            <pc:sldMk cId="3109250774" sldId="275"/>
            <ac:spMk id="8" creationId="{CE35D4DC-FFCB-CE86-179D-ED611C6D6E4B}"/>
          </ac:spMkLst>
        </pc:spChg>
        <pc:spChg chg="add mod">
          <ac:chgData name="Michael Reh" userId="861ffc3b-a564-497e-b9ea-8e812bab15fb" providerId="ADAL" clId="{BD4B1BCD-9E5D-4FB1-B3FE-E031BD0BA186}" dt="2025-09-24T15:20:34.496" v="25192" actId="1037"/>
          <ac:spMkLst>
            <pc:docMk/>
            <pc:sldMk cId="3109250774" sldId="275"/>
            <ac:spMk id="16" creationId="{4FBF6B2C-9F32-F3BA-D91B-67A4AA3A0D79}"/>
          </ac:spMkLst>
        </pc:spChg>
        <pc:spChg chg="add mod">
          <ac:chgData name="Michael Reh" userId="861ffc3b-a564-497e-b9ea-8e812bab15fb" providerId="ADAL" clId="{BD4B1BCD-9E5D-4FB1-B3FE-E031BD0BA186}" dt="2025-09-24T15:20:34.496" v="25192" actId="1037"/>
          <ac:spMkLst>
            <pc:docMk/>
            <pc:sldMk cId="3109250774" sldId="275"/>
            <ac:spMk id="18" creationId="{C3960ED8-C303-E1AF-E483-E26AC3C740E6}"/>
          </ac:spMkLst>
        </pc:spChg>
        <pc:spChg chg="add mod">
          <ac:chgData name="Michael Reh" userId="861ffc3b-a564-497e-b9ea-8e812bab15fb" providerId="ADAL" clId="{BD4B1BCD-9E5D-4FB1-B3FE-E031BD0BA186}" dt="2025-09-24T15:26:22.015" v="25325" actId="207"/>
          <ac:spMkLst>
            <pc:docMk/>
            <pc:sldMk cId="3109250774" sldId="275"/>
            <ac:spMk id="22" creationId="{6F8ACE80-0534-3862-24B8-C3694B487E59}"/>
          </ac:spMkLst>
        </pc:spChg>
        <pc:spChg chg="add mod">
          <ac:chgData name="Michael Reh" userId="861ffc3b-a564-497e-b9ea-8e812bab15fb" providerId="ADAL" clId="{BD4B1BCD-9E5D-4FB1-B3FE-E031BD0BA186}" dt="2025-09-24T15:26:26.048" v="25326" actId="208"/>
          <ac:spMkLst>
            <pc:docMk/>
            <pc:sldMk cId="3109250774" sldId="275"/>
            <ac:spMk id="23" creationId="{42125356-6E78-05DB-F5CF-32869B02B7DC}"/>
          </ac:spMkLst>
        </pc:spChg>
        <pc:picChg chg="add mod">
          <ac:chgData name="Michael Reh" userId="861ffc3b-a564-497e-b9ea-8e812bab15fb" providerId="ADAL" clId="{BD4B1BCD-9E5D-4FB1-B3FE-E031BD0BA186}" dt="2025-09-24T15:26:26.048" v="25326" actId="208"/>
          <ac:picMkLst>
            <pc:docMk/>
            <pc:sldMk cId="3109250774" sldId="275"/>
            <ac:picMk id="9" creationId="{41E50B28-16F4-0E81-BE8B-EFDE3C28A3CB}"/>
          </ac:picMkLst>
        </pc:picChg>
        <pc:picChg chg="add mod">
          <ac:chgData name="Michael Reh" userId="861ffc3b-a564-497e-b9ea-8e812bab15fb" providerId="ADAL" clId="{BD4B1BCD-9E5D-4FB1-B3FE-E031BD0BA186}" dt="2025-09-24T15:20:34.496" v="25192" actId="1037"/>
          <ac:picMkLst>
            <pc:docMk/>
            <pc:sldMk cId="3109250774" sldId="275"/>
            <ac:picMk id="13" creationId="{B48E0685-6430-4F7F-2AA6-736A42EBCA8B}"/>
          </ac:picMkLst>
        </pc:picChg>
        <pc:picChg chg="add mod">
          <ac:chgData name="Michael Reh" userId="861ffc3b-a564-497e-b9ea-8e812bab15fb" providerId="ADAL" clId="{BD4B1BCD-9E5D-4FB1-B3FE-E031BD0BA186}" dt="2025-09-24T15:20:34.496" v="25192" actId="1037"/>
          <ac:picMkLst>
            <pc:docMk/>
            <pc:sldMk cId="3109250774" sldId="275"/>
            <ac:picMk id="15" creationId="{7D9FA0F9-3C29-2D86-CA19-DF530D9E9676}"/>
          </ac:picMkLst>
        </pc:picChg>
        <pc:cxnChg chg="add mod">
          <ac:chgData name="Michael Reh" userId="861ffc3b-a564-497e-b9ea-8e812bab15fb" providerId="ADAL" clId="{BD4B1BCD-9E5D-4FB1-B3FE-E031BD0BA186}" dt="2025-09-24T15:20:34.496" v="25192" actId="1037"/>
          <ac:cxnSpMkLst>
            <pc:docMk/>
            <pc:sldMk cId="3109250774" sldId="275"/>
            <ac:cxnSpMk id="20" creationId="{11529943-C48B-3368-7018-BDA36F939F0F}"/>
          </ac:cxnSpMkLst>
        </pc:cxnChg>
      </pc:sldChg>
      <pc:sldChg chg="modSp new del mod ord">
        <pc:chgData name="Michael Reh" userId="861ffc3b-a564-497e-b9ea-8e812bab15fb" providerId="ADAL" clId="{BD4B1BCD-9E5D-4FB1-B3FE-E031BD0BA186}" dt="2025-09-18T20:33:31.383" v="5824" actId="47"/>
        <pc:sldMkLst>
          <pc:docMk/>
          <pc:sldMk cId="192613681" sldId="276"/>
        </pc:sldMkLst>
      </pc:sldChg>
      <pc:sldChg chg="modSp new del mod">
        <pc:chgData name="Michael Reh" userId="861ffc3b-a564-497e-b9ea-8e812bab15fb" providerId="ADAL" clId="{BD4B1BCD-9E5D-4FB1-B3FE-E031BD0BA186}" dt="2025-09-18T20:33:33.017" v="5825" actId="47"/>
        <pc:sldMkLst>
          <pc:docMk/>
          <pc:sldMk cId="511052626" sldId="277"/>
        </pc:sldMkLst>
      </pc:sldChg>
      <pc:sldChg chg="modSp new del mod">
        <pc:chgData name="Michael Reh" userId="861ffc3b-a564-497e-b9ea-8e812bab15fb" providerId="ADAL" clId="{BD4B1BCD-9E5D-4FB1-B3FE-E031BD0BA186}" dt="2025-09-18T20:33:35.173" v="5826" actId="47"/>
        <pc:sldMkLst>
          <pc:docMk/>
          <pc:sldMk cId="2367638250" sldId="278"/>
        </pc:sldMkLst>
      </pc:sldChg>
      <pc:sldChg chg="modSp new del mod">
        <pc:chgData name="Michael Reh" userId="861ffc3b-a564-497e-b9ea-8e812bab15fb" providerId="ADAL" clId="{BD4B1BCD-9E5D-4FB1-B3FE-E031BD0BA186}" dt="2025-09-18T20:33:39.025" v="5827" actId="47"/>
        <pc:sldMkLst>
          <pc:docMk/>
          <pc:sldMk cId="244966108" sldId="279"/>
        </pc:sldMkLst>
      </pc:sldChg>
      <pc:sldChg chg="addSp modSp new mod ord modAnim">
        <pc:chgData name="Michael Reh" userId="861ffc3b-a564-497e-b9ea-8e812bab15fb" providerId="ADAL" clId="{BD4B1BCD-9E5D-4FB1-B3FE-E031BD0BA186}" dt="2025-10-01T01:13:16.073" v="25972"/>
        <pc:sldMkLst>
          <pc:docMk/>
          <pc:sldMk cId="1238344029" sldId="280"/>
        </pc:sldMkLst>
        <pc:spChg chg="mod ord">
          <ac:chgData name="Michael Reh" userId="861ffc3b-a564-497e-b9ea-8e812bab15fb" providerId="ADAL" clId="{BD4B1BCD-9E5D-4FB1-B3FE-E031BD0BA186}" dt="2025-09-22T22:06:34.874" v="21392" actId="20577"/>
          <ac:spMkLst>
            <pc:docMk/>
            <pc:sldMk cId="1238344029" sldId="280"/>
            <ac:spMk id="2" creationId="{33221203-6515-DA30-0843-2850FF59257F}"/>
          </ac:spMkLst>
        </pc:spChg>
        <pc:spChg chg="mod">
          <ac:chgData name="Michael Reh" userId="861ffc3b-a564-497e-b9ea-8e812bab15fb" providerId="ADAL" clId="{BD4B1BCD-9E5D-4FB1-B3FE-E031BD0BA186}" dt="2025-09-24T13:56:44.709" v="24738" actId="20577"/>
          <ac:spMkLst>
            <pc:docMk/>
            <pc:sldMk cId="1238344029" sldId="280"/>
            <ac:spMk id="5" creationId="{CB83492C-10EE-633C-C941-DD6B09EDCDB0}"/>
          </ac:spMkLst>
        </pc:spChg>
        <pc:spChg chg="add mod">
          <ac:chgData name="Michael Reh" userId="861ffc3b-a564-497e-b9ea-8e812bab15fb" providerId="ADAL" clId="{BD4B1BCD-9E5D-4FB1-B3FE-E031BD0BA186}" dt="2025-09-22T21:55:49.468" v="21028" actId="693"/>
          <ac:spMkLst>
            <pc:docMk/>
            <pc:sldMk cId="1238344029" sldId="280"/>
            <ac:spMk id="7" creationId="{1EBD2C3B-45BC-B9B8-2E71-3E8BF5E631C6}"/>
          </ac:spMkLst>
        </pc:spChg>
        <pc:spChg chg="add mod">
          <ac:chgData name="Michael Reh" userId="861ffc3b-a564-497e-b9ea-8e812bab15fb" providerId="ADAL" clId="{BD4B1BCD-9E5D-4FB1-B3FE-E031BD0BA186}" dt="2025-09-22T22:05:38.274" v="21370" actId="1038"/>
          <ac:spMkLst>
            <pc:docMk/>
            <pc:sldMk cId="1238344029" sldId="280"/>
            <ac:spMk id="9" creationId="{77826961-B269-CBE2-B40A-7F807DD15325}"/>
          </ac:spMkLst>
        </pc:spChg>
        <pc:spChg chg="add mod">
          <ac:chgData name="Michael Reh" userId="861ffc3b-a564-497e-b9ea-8e812bab15fb" providerId="ADAL" clId="{BD4B1BCD-9E5D-4FB1-B3FE-E031BD0BA186}" dt="2025-09-22T22:05:45.395" v="21373" actId="1038"/>
          <ac:spMkLst>
            <pc:docMk/>
            <pc:sldMk cId="1238344029" sldId="280"/>
            <ac:spMk id="11" creationId="{D8D653E6-EDD5-AC8F-7212-CD9C87EA91A9}"/>
          </ac:spMkLst>
        </pc:spChg>
        <pc:spChg chg="add mod">
          <ac:chgData name="Michael Reh" userId="861ffc3b-a564-497e-b9ea-8e812bab15fb" providerId="ADAL" clId="{BD4B1BCD-9E5D-4FB1-B3FE-E031BD0BA186}" dt="2025-09-22T22:05:38.274" v="21370" actId="1038"/>
          <ac:spMkLst>
            <pc:docMk/>
            <pc:sldMk cId="1238344029" sldId="280"/>
            <ac:spMk id="15" creationId="{DAE857C0-E4E3-13DA-263A-B3C517C0DB9C}"/>
          </ac:spMkLst>
        </pc:spChg>
        <pc:spChg chg="add mod">
          <ac:chgData name="Michael Reh" userId="861ffc3b-a564-497e-b9ea-8e812bab15fb" providerId="ADAL" clId="{BD4B1BCD-9E5D-4FB1-B3FE-E031BD0BA186}" dt="2025-09-22T22:05:45.395" v="21373" actId="1038"/>
          <ac:spMkLst>
            <pc:docMk/>
            <pc:sldMk cId="1238344029" sldId="280"/>
            <ac:spMk id="16" creationId="{7501FB21-058A-5D98-9EDC-C4EA177714B6}"/>
          </ac:spMkLst>
        </pc:spChg>
        <pc:picChg chg="add mod ord modCrop">
          <ac:chgData name="Michael Reh" userId="861ffc3b-a564-497e-b9ea-8e812bab15fb" providerId="ADAL" clId="{BD4B1BCD-9E5D-4FB1-B3FE-E031BD0BA186}" dt="2025-09-22T22:05:45.395" v="21373" actId="1038"/>
          <ac:picMkLst>
            <pc:docMk/>
            <pc:sldMk cId="1238344029" sldId="280"/>
            <ac:picMk id="8" creationId="{5B8D68ED-2B68-B029-5E22-3406D6E681C0}"/>
          </ac:picMkLst>
        </pc:picChg>
        <pc:picChg chg="add mod">
          <ac:chgData name="Michael Reh" userId="861ffc3b-a564-497e-b9ea-8e812bab15fb" providerId="ADAL" clId="{BD4B1BCD-9E5D-4FB1-B3FE-E031BD0BA186}" dt="2025-09-18T22:35:47.467" v="6584" actId="1076"/>
          <ac:picMkLst>
            <pc:docMk/>
            <pc:sldMk cId="1238344029" sldId="280"/>
            <ac:picMk id="10" creationId="{B9F8035D-EF91-07BE-DFBE-4BACD23CFF09}"/>
          </ac:picMkLst>
        </pc:picChg>
        <pc:picChg chg="add mod">
          <ac:chgData name="Michael Reh" userId="861ffc3b-a564-497e-b9ea-8e812bab15fb" providerId="ADAL" clId="{BD4B1BCD-9E5D-4FB1-B3FE-E031BD0BA186}" dt="2025-09-22T22:05:38.274" v="21370" actId="1038"/>
          <ac:picMkLst>
            <pc:docMk/>
            <pc:sldMk cId="1238344029" sldId="280"/>
            <ac:picMk id="12" creationId="{40B979BA-8917-DBB1-6ECB-C6D629BFD33E}"/>
          </ac:picMkLst>
        </pc:picChg>
        <pc:picChg chg="add mod ord modCrop">
          <ac:chgData name="Michael Reh" userId="861ffc3b-a564-497e-b9ea-8e812bab15fb" providerId="ADAL" clId="{BD4B1BCD-9E5D-4FB1-B3FE-E031BD0BA186}" dt="2025-09-22T22:05:45.395" v="21373" actId="1038"/>
          <ac:picMkLst>
            <pc:docMk/>
            <pc:sldMk cId="1238344029" sldId="280"/>
            <ac:picMk id="13" creationId="{ACF91FE1-7E9F-35A6-F9E9-B882448F3024}"/>
          </ac:picMkLst>
        </pc:picChg>
        <pc:cxnChg chg="add mod">
          <ac:chgData name="Michael Reh" userId="861ffc3b-a564-497e-b9ea-8e812bab15fb" providerId="ADAL" clId="{BD4B1BCD-9E5D-4FB1-B3FE-E031BD0BA186}" dt="2025-09-22T22:05:53.054" v="21379" actId="14100"/>
          <ac:cxnSpMkLst>
            <pc:docMk/>
            <pc:sldMk cId="1238344029" sldId="280"/>
            <ac:cxnSpMk id="14" creationId="{9C5D2E8B-EB74-89A2-71A9-D97C3D4C15D7}"/>
          </ac:cxnSpMkLst>
        </pc:cxnChg>
      </pc:sldChg>
      <pc:sldChg chg="addSp modSp new del mod ord">
        <pc:chgData name="Michael Reh" userId="861ffc3b-a564-497e-b9ea-8e812bab15fb" providerId="ADAL" clId="{BD4B1BCD-9E5D-4FB1-B3FE-E031BD0BA186}" dt="2025-09-18T22:52:39.609" v="7604" actId="47"/>
        <pc:sldMkLst>
          <pc:docMk/>
          <pc:sldMk cId="4051580369" sldId="281"/>
        </pc:sldMkLst>
      </pc:sldChg>
      <pc:sldChg chg="addSp modSp new mod ord modAnim">
        <pc:chgData name="Michael Reh" userId="861ffc3b-a564-497e-b9ea-8e812bab15fb" providerId="ADAL" clId="{BD4B1BCD-9E5D-4FB1-B3FE-E031BD0BA186}" dt="2025-09-22T22:42:39.515" v="21678"/>
        <pc:sldMkLst>
          <pc:docMk/>
          <pc:sldMk cId="1443760692" sldId="282"/>
        </pc:sldMkLst>
        <pc:spChg chg="mod">
          <ac:chgData name="Michael Reh" userId="861ffc3b-a564-497e-b9ea-8e812bab15fb" providerId="ADAL" clId="{BD4B1BCD-9E5D-4FB1-B3FE-E031BD0BA186}" dt="2025-09-18T22:52:14.797" v="7593" actId="207"/>
          <ac:spMkLst>
            <pc:docMk/>
            <pc:sldMk cId="1443760692" sldId="282"/>
            <ac:spMk id="2" creationId="{7CAB1E5A-E7AF-4D45-C4E9-8C64A90165C4}"/>
          </ac:spMkLst>
        </pc:spChg>
        <pc:spChg chg="mod">
          <ac:chgData name="Michael Reh" userId="861ffc3b-a564-497e-b9ea-8e812bab15fb" providerId="ADAL" clId="{BD4B1BCD-9E5D-4FB1-B3FE-E031BD0BA186}" dt="2025-09-17T21:04:12.061" v="755" actId="20577"/>
          <ac:spMkLst>
            <pc:docMk/>
            <pc:sldMk cId="1443760692" sldId="282"/>
            <ac:spMk id="5" creationId="{2A0F0096-9D7E-137D-FE54-13C519BD37D6}"/>
          </ac:spMkLst>
        </pc:spChg>
        <pc:spChg chg="add mod">
          <ac:chgData name="Michael Reh" userId="861ffc3b-a564-497e-b9ea-8e812bab15fb" providerId="ADAL" clId="{BD4B1BCD-9E5D-4FB1-B3FE-E031BD0BA186}" dt="2025-09-22T22:42:04.214" v="21674" actId="207"/>
          <ac:spMkLst>
            <pc:docMk/>
            <pc:sldMk cId="1443760692" sldId="282"/>
            <ac:spMk id="7" creationId="{22123698-F961-78E9-D3FB-FCF12EC86E83}"/>
          </ac:spMkLst>
        </pc:spChg>
        <pc:picChg chg="add mod">
          <ac:chgData name="Michael Reh" userId="861ffc3b-a564-497e-b9ea-8e812bab15fb" providerId="ADAL" clId="{BD4B1BCD-9E5D-4FB1-B3FE-E031BD0BA186}" dt="2025-09-18T22:52:26.327" v="7603" actId="1038"/>
          <ac:picMkLst>
            <pc:docMk/>
            <pc:sldMk cId="1443760692" sldId="282"/>
            <ac:picMk id="8" creationId="{790954DC-F25F-23EB-296E-4B35AA796D0E}"/>
          </ac:picMkLst>
        </pc:picChg>
      </pc:sldChg>
      <pc:sldChg chg="modSp new mod modAnim">
        <pc:chgData name="Michael Reh" userId="861ffc3b-a564-497e-b9ea-8e812bab15fb" providerId="ADAL" clId="{BD4B1BCD-9E5D-4FB1-B3FE-E031BD0BA186}" dt="2025-09-23T16:49:18.706" v="23040" actId="403"/>
        <pc:sldMkLst>
          <pc:docMk/>
          <pc:sldMk cId="1213059522" sldId="283"/>
        </pc:sldMkLst>
        <pc:spChg chg="mod">
          <ac:chgData name="Michael Reh" userId="861ffc3b-a564-497e-b9ea-8e812bab15fb" providerId="ADAL" clId="{BD4B1BCD-9E5D-4FB1-B3FE-E031BD0BA186}" dt="2025-09-23T16:49:18.706" v="23040" actId="403"/>
          <ac:spMkLst>
            <pc:docMk/>
            <pc:sldMk cId="1213059522" sldId="283"/>
            <ac:spMk id="2" creationId="{E5431239-6087-8B98-B4BB-C232AA4C28FD}"/>
          </ac:spMkLst>
        </pc:spChg>
        <pc:spChg chg="mod">
          <ac:chgData name="Michael Reh" userId="861ffc3b-a564-497e-b9ea-8e812bab15fb" providerId="ADAL" clId="{BD4B1BCD-9E5D-4FB1-B3FE-E031BD0BA186}" dt="2025-09-17T21:04:18.737" v="763" actId="20577"/>
          <ac:spMkLst>
            <pc:docMk/>
            <pc:sldMk cId="1213059522" sldId="283"/>
            <ac:spMk id="5" creationId="{2B234532-AD81-F474-8558-89270E74D18F}"/>
          </ac:spMkLst>
        </pc:spChg>
      </pc:sldChg>
      <pc:sldChg chg="modSp new mod">
        <pc:chgData name="Michael Reh" userId="861ffc3b-a564-497e-b9ea-8e812bab15fb" providerId="ADAL" clId="{BD4B1BCD-9E5D-4FB1-B3FE-E031BD0BA186}" dt="2025-09-17T21:04:24.481" v="770" actId="20577"/>
        <pc:sldMkLst>
          <pc:docMk/>
          <pc:sldMk cId="3627105989" sldId="284"/>
        </pc:sldMkLst>
        <pc:spChg chg="mod">
          <ac:chgData name="Michael Reh" userId="861ffc3b-a564-497e-b9ea-8e812bab15fb" providerId="ADAL" clId="{BD4B1BCD-9E5D-4FB1-B3FE-E031BD0BA186}" dt="2025-09-17T21:04:24.481" v="770" actId="20577"/>
          <ac:spMkLst>
            <pc:docMk/>
            <pc:sldMk cId="3627105989" sldId="284"/>
            <ac:spMk id="2" creationId="{465E5F1B-BDAE-F775-CDD0-BC9C413EBC64}"/>
          </ac:spMkLst>
        </pc:spChg>
      </pc:sldChg>
      <pc:sldChg chg="addSp delSp modSp new mod">
        <pc:chgData name="Michael Reh" userId="861ffc3b-a564-497e-b9ea-8e812bab15fb" providerId="ADAL" clId="{BD4B1BCD-9E5D-4FB1-B3FE-E031BD0BA186}" dt="2025-09-30T00:45:40.523" v="25850" actId="20577"/>
        <pc:sldMkLst>
          <pc:docMk/>
          <pc:sldMk cId="3721535627" sldId="285"/>
        </pc:sldMkLst>
        <pc:spChg chg="mod">
          <ac:chgData name="Michael Reh" userId="861ffc3b-a564-497e-b9ea-8e812bab15fb" providerId="ADAL" clId="{BD4B1BCD-9E5D-4FB1-B3FE-E031BD0BA186}" dt="2025-09-30T00:45:40.523" v="25850" actId="20577"/>
          <ac:spMkLst>
            <pc:docMk/>
            <pc:sldMk cId="3721535627" sldId="285"/>
            <ac:spMk id="2" creationId="{DA931A2F-EAD2-2D9D-7B48-495F25064274}"/>
          </ac:spMkLst>
        </pc:spChg>
        <pc:spChg chg="mod">
          <ac:chgData name="Michael Reh" userId="861ffc3b-a564-497e-b9ea-8e812bab15fb" providerId="ADAL" clId="{BD4B1BCD-9E5D-4FB1-B3FE-E031BD0BA186}" dt="2025-09-19T17:18:53.383" v="7908" actId="20577"/>
          <ac:spMkLst>
            <pc:docMk/>
            <pc:sldMk cId="3721535627" sldId="285"/>
            <ac:spMk id="5" creationId="{A245F74A-2674-7565-F208-515B5AA0DC50}"/>
          </ac:spMkLst>
        </pc:spChg>
        <pc:spChg chg="add mod">
          <ac:chgData name="Michael Reh" userId="861ffc3b-a564-497e-b9ea-8e812bab15fb" providerId="ADAL" clId="{BD4B1BCD-9E5D-4FB1-B3FE-E031BD0BA186}" dt="2025-09-23T16:50:44.096" v="23053" actId="164"/>
          <ac:spMkLst>
            <pc:docMk/>
            <pc:sldMk cId="3721535627" sldId="285"/>
            <ac:spMk id="7" creationId="{18D662ED-97C6-CE3A-AC87-6346C3ACF091}"/>
          </ac:spMkLst>
        </pc:spChg>
        <pc:spChg chg="mod">
          <ac:chgData name="Michael Reh" userId="861ffc3b-a564-497e-b9ea-8e812bab15fb" providerId="ADAL" clId="{BD4B1BCD-9E5D-4FB1-B3FE-E031BD0BA186}" dt="2025-09-17T22:24:50.262" v="3318" actId="692"/>
          <ac:spMkLst>
            <pc:docMk/>
            <pc:sldMk cId="3721535627" sldId="285"/>
            <ac:spMk id="27" creationId="{505F715C-1616-B728-80FF-644FB08EC0D7}"/>
          </ac:spMkLst>
        </pc:spChg>
        <pc:spChg chg="mod">
          <ac:chgData name="Michael Reh" userId="861ffc3b-a564-497e-b9ea-8e812bab15fb" providerId="ADAL" clId="{BD4B1BCD-9E5D-4FB1-B3FE-E031BD0BA186}" dt="2025-09-17T22:24:29.512" v="3257" actId="207"/>
          <ac:spMkLst>
            <pc:docMk/>
            <pc:sldMk cId="3721535627" sldId="285"/>
            <ac:spMk id="28" creationId="{89D50EE1-7B71-066C-97FC-D9BC02149420}"/>
          </ac:spMkLst>
        </pc:spChg>
        <pc:spChg chg="add mod">
          <ac:chgData name="Michael Reh" userId="861ffc3b-a564-497e-b9ea-8e812bab15fb" providerId="ADAL" clId="{BD4B1BCD-9E5D-4FB1-B3FE-E031BD0BA186}" dt="2025-09-18T18:15:23.225" v="3783" actId="1037"/>
          <ac:spMkLst>
            <pc:docMk/>
            <pc:sldMk cId="3721535627" sldId="285"/>
            <ac:spMk id="30" creationId="{88B328FA-82D5-29AC-8CBF-9AE3A3965EC3}"/>
          </ac:spMkLst>
        </pc:spChg>
        <pc:spChg chg="add mod">
          <ac:chgData name="Michael Reh" userId="861ffc3b-a564-497e-b9ea-8e812bab15fb" providerId="ADAL" clId="{BD4B1BCD-9E5D-4FB1-B3FE-E031BD0BA186}" dt="2025-09-18T18:15:23.225" v="3783" actId="1037"/>
          <ac:spMkLst>
            <pc:docMk/>
            <pc:sldMk cId="3721535627" sldId="285"/>
            <ac:spMk id="33" creationId="{2396C0F1-89E4-AEE8-5376-4833608DDD25}"/>
          </ac:spMkLst>
        </pc:spChg>
        <pc:spChg chg="add mod">
          <ac:chgData name="Michael Reh" userId="861ffc3b-a564-497e-b9ea-8e812bab15fb" providerId="ADAL" clId="{BD4B1BCD-9E5D-4FB1-B3FE-E031BD0BA186}" dt="2025-09-18T18:15:23.225" v="3783" actId="1037"/>
          <ac:spMkLst>
            <pc:docMk/>
            <pc:sldMk cId="3721535627" sldId="285"/>
            <ac:spMk id="36" creationId="{E0350FB6-2282-45EB-6951-1AA0909948DF}"/>
          </ac:spMkLst>
        </pc:spChg>
        <pc:spChg chg="mod">
          <ac:chgData name="Michael Reh" userId="861ffc3b-a564-497e-b9ea-8e812bab15fb" providerId="ADAL" clId="{BD4B1BCD-9E5D-4FB1-B3FE-E031BD0BA186}" dt="2025-09-17T22:32:05.462" v="3443" actId="207"/>
          <ac:spMkLst>
            <pc:docMk/>
            <pc:sldMk cId="3721535627" sldId="285"/>
            <ac:spMk id="38" creationId="{8F2D226B-9842-1536-51FE-355DD7DF92BD}"/>
          </ac:spMkLst>
        </pc:spChg>
        <pc:spChg chg="mod">
          <ac:chgData name="Michael Reh" userId="861ffc3b-a564-497e-b9ea-8e812bab15fb" providerId="ADAL" clId="{BD4B1BCD-9E5D-4FB1-B3FE-E031BD0BA186}" dt="2025-09-17T22:29:35.542" v="3437" actId="6549"/>
          <ac:spMkLst>
            <pc:docMk/>
            <pc:sldMk cId="3721535627" sldId="285"/>
            <ac:spMk id="39" creationId="{F2CD1580-3C44-14CD-6005-8520A0A879BF}"/>
          </ac:spMkLst>
        </pc:spChg>
        <pc:grpChg chg="add mod">
          <ac:chgData name="Michael Reh" userId="861ffc3b-a564-497e-b9ea-8e812bab15fb" providerId="ADAL" clId="{BD4B1BCD-9E5D-4FB1-B3FE-E031BD0BA186}" dt="2025-09-23T16:50:44.096" v="23053" actId="164"/>
          <ac:grpSpMkLst>
            <pc:docMk/>
            <pc:sldMk cId="3721535627" sldId="285"/>
            <ac:grpSpMk id="8" creationId="{38CA175B-5934-E9C3-92B1-8BDB623B5F69}"/>
          </ac:grpSpMkLst>
        </pc:grpChg>
        <pc:grpChg chg="add mod ord">
          <ac:chgData name="Michael Reh" userId="861ffc3b-a564-497e-b9ea-8e812bab15fb" providerId="ADAL" clId="{BD4B1BCD-9E5D-4FB1-B3FE-E031BD0BA186}" dt="2025-09-18T18:15:23.225" v="3783" actId="1037"/>
          <ac:grpSpMkLst>
            <pc:docMk/>
            <pc:sldMk cId="3721535627" sldId="285"/>
            <ac:grpSpMk id="26" creationId="{096B7893-0060-B64D-1FC9-A9A69F907159}"/>
          </ac:grpSpMkLst>
        </pc:grpChg>
        <pc:grpChg chg="add mod">
          <ac:chgData name="Michael Reh" userId="861ffc3b-a564-497e-b9ea-8e812bab15fb" providerId="ADAL" clId="{BD4B1BCD-9E5D-4FB1-B3FE-E031BD0BA186}" dt="2025-09-18T18:15:23.225" v="3783" actId="1037"/>
          <ac:grpSpMkLst>
            <pc:docMk/>
            <pc:sldMk cId="3721535627" sldId="285"/>
            <ac:grpSpMk id="37" creationId="{E284987C-F52C-05CC-1D51-E2E33AC4F94C}"/>
          </ac:grpSpMkLst>
        </pc:grpChg>
        <pc:picChg chg="add mod">
          <ac:chgData name="Michael Reh" userId="861ffc3b-a564-497e-b9ea-8e812bab15fb" providerId="ADAL" clId="{BD4B1BCD-9E5D-4FB1-B3FE-E031BD0BA186}" dt="2025-09-23T16:50:44.096" v="23053" actId="164"/>
          <ac:picMkLst>
            <pc:docMk/>
            <pc:sldMk cId="3721535627" sldId="285"/>
            <ac:picMk id="29" creationId="{61C35050-E219-8F92-E7C3-271043DB03CA}"/>
          </ac:picMkLst>
        </pc:picChg>
        <pc:cxnChg chg="add mod">
          <ac:chgData name="Michael Reh" userId="861ffc3b-a564-497e-b9ea-8e812bab15fb" providerId="ADAL" clId="{BD4B1BCD-9E5D-4FB1-B3FE-E031BD0BA186}" dt="2025-09-18T18:15:23.225" v="3783" actId="1037"/>
          <ac:cxnSpMkLst>
            <pc:docMk/>
            <pc:sldMk cId="3721535627" sldId="285"/>
            <ac:cxnSpMk id="32" creationId="{3FC8F9A9-EF2E-80EC-CB38-4FB8DEA59697}"/>
          </ac:cxnSpMkLst>
        </pc:cxnChg>
        <pc:cxnChg chg="add mod">
          <ac:chgData name="Michael Reh" userId="861ffc3b-a564-497e-b9ea-8e812bab15fb" providerId="ADAL" clId="{BD4B1BCD-9E5D-4FB1-B3FE-E031BD0BA186}" dt="2025-09-18T18:15:23.225" v="3783" actId="1037"/>
          <ac:cxnSpMkLst>
            <pc:docMk/>
            <pc:sldMk cId="3721535627" sldId="285"/>
            <ac:cxnSpMk id="35" creationId="{22EE13B3-975E-1D0D-825C-4499F589F979}"/>
          </ac:cxnSpMkLst>
        </pc:cxnChg>
      </pc:sldChg>
      <pc:sldChg chg="addSp delSp modSp new mod delAnim modAnim">
        <pc:chgData name="Michael Reh" userId="861ffc3b-a564-497e-b9ea-8e812bab15fb" providerId="ADAL" clId="{BD4B1BCD-9E5D-4FB1-B3FE-E031BD0BA186}" dt="2025-09-23T18:12:17.616" v="24051" actId="1036"/>
        <pc:sldMkLst>
          <pc:docMk/>
          <pc:sldMk cId="735508881" sldId="286"/>
        </pc:sldMkLst>
        <pc:spChg chg="mod">
          <ac:chgData name="Michael Reh" userId="861ffc3b-a564-497e-b9ea-8e812bab15fb" providerId="ADAL" clId="{BD4B1BCD-9E5D-4FB1-B3FE-E031BD0BA186}" dt="2025-09-23T18:10:08.820" v="24021" actId="1036"/>
          <ac:spMkLst>
            <pc:docMk/>
            <pc:sldMk cId="735508881" sldId="286"/>
            <ac:spMk id="2" creationId="{D62A3924-37A3-782F-16E8-F51878598DCC}"/>
          </ac:spMkLst>
        </pc:spChg>
        <pc:spChg chg="mod">
          <ac:chgData name="Michael Reh" userId="861ffc3b-a564-497e-b9ea-8e812bab15fb" providerId="ADAL" clId="{BD4B1BCD-9E5D-4FB1-B3FE-E031BD0BA186}" dt="2025-09-18T18:27:34.055" v="3841" actId="20577"/>
          <ac:spMkLst>
            <pc:docMk/>
            <pc:sldMk cId="735508881" sldId="286"/>
            <ac:spMk id="5" creationId="{3A7A40CD-95CA-0AA4-77FD-A0D72990759A}"/>
          </ac:spMkLst>
        </pc:spChg>
        <pc:spChg chg="add mod">
          <ac:chgData name="Michael Reh" userId="861ffc3b-a564-497e-b9ea-8e812bab15fb" providerId="ADAL" clId="{BD4B1BCD-9E5D-4FB1-B3FE-E031BD0BA186}" dt="2025-09-23T18:11:05.275" v="24042" actId="207"/>
          <ac:spMkLst>
            <pc:docMk/>
            <pc:sldMk cId="735508881" sldId="286"/>
            <ac:spMk id="13" creationId="{F7255676-B73C-5C56-9E24-263B1997EE41}"/>
          </ac:spMkLst>
        </pc:spChg>
        <pc:spChg chg="add mod">
          <ac:chgData name="Michael Reh" userId="861ffc3b-a564-497e-b9ea-8e812bab15fb" providerId="ADAL" clId="{BD4B1BCD-9E5D-4FB1-B3FE-E031BD0BA186}" dt="2025-09-23T18:10:46.765" v="24038" actId="1038"/>
          <ac:spMkLst>
            <pc:docMk/>
            <pc:sldMk cId="735508881" sldId="286"/>
            <ac:spMk id="22" creationId="{C1564A92-0AA6-DFA7-56E9-CB2FCC670C00}"/>
          </ac:spMkLst>
        </pc:spChg>
        <pc:picChg chg="add mod">
          <ac:chgData name="Michael Reh" userId="861ffc3b-a564-497e-b9ea-8e812bab15fb" providerId="ADAL" clId="{BD4B1BCD-9E5D-4FB1-B3FE-E031BD0BA186}" dt="2025-09-23T18:10:08.820" v="24021" actId="1036"/>
          <ac:picMkLst>
            <pc:docMk/>
            <pc:sldMk cId="735508881" sldId="286"/>
            <ac:picMk id="7" creationId="{C8E12561-1200-C866-AA62-980F47DCE519}"/>
          </ac:picMkLst>
        </pc:picChg>
        <pc:picChg chg="add mod">
          <ac:chgData name="Michael Reh" userId="861ffc3b-a564-497e-b9ea-8e812bab15fb" providerId="ADAL" clId="{BD4B1BCD-9E5D-4FB1-B3FE-E031BD0BA186}" dt="2025-09-23T18:09:34.707" v="23977" actId="1037"/>
          <ac:picMkLst>
            <pc:docMk/>
            <pc:sldMk cId="735508881" sldId="286"/>
            <ac:picMk id="9" creationId="{3B96F902-3D45-D49C-6EEF-BDC067BCE1B9}"/>
          </ac:picMkLst>
        </pc:picChg>
        <pc:picChg chg="add mod">
          <ac:chgData name="Michael Reh" userId="861ffc3b-a564-497e-b9ea-8e812bab15fb" providerId="ADAL" clId="{BD4B1BCD-9E5D-4FB1-B3FE-E031BD0BA186}" dt="2025-09-23T18:10:30.302" v="24032" actId="1076"/>
          <ac:picMkLst>
            <pc:docMk/>
            <pc:sldMk cId="735508881" sldId="286"/>
            <ac:picMk id="14" creationId="{48F50291-72DE-3DD6-2DCC-1F95A6A98C7E}"/>
          </ac:picMkLst>
        </pc:picChg>
        <pc:picChg chg="add mod">
          <ac:chgData name="Michael Reh" userId="861ffc3b-a564-497e-b9ea-8e812bab15fb" providerId="ADAL" clId="{BD4B1BCD-9E5D-4FB1-B3FE-E031BD0BA186}" dt="2025-09-23T18:12:15.166" v="24048" actId="14100"/>
          <ac:picMkLst>
            <pc:docMk/>
            <pc:sldMk cId="735508881" sldId="286"/>
            <ac:picMk id="16" creationId="{2BA3597A-ECC8-EF37-B7AB-C15C091E9A98}"/>
          </ac:picMkLst>
        </pc:picChg>
        <pc:cxnChg chg="add mod ord">
          <ac:chgData name="Michael Reh" userId="861ffc3b-a564-497e-b9ea-8e812bab15fb" providerId="ADAL" clId="{BD4B1BCD-9E5D-4FB1-B3FE-E031BD0BA186}" dt="2025-09-23T18:12:17.616" v="24051" actId="1036"/>
          <ac:cxnSpMkLst>
            <pc:docMk/>
            <pc:sldMk cId="735508881" sldId="286"/>
            <ac:cxnSpMk id="10" creationId="{7FD6DDF5-4774-31E5-EA69-FB1FABA21450}"/>
          </ac:cxnSpMkLst>
        </pc:cxnChg>
        <pc:cxnChg chg="add mod">
          <ac:chgData name="Michael Reh" userId="861ffc3b-a564-497e-b9ea-8e812bab15fb" providerId="ADAL" clId="{BD4B1BCD-9E5D-4FB1-B3FE-E031BD0BA186}" dt="2025-09-23T18:10:08.820" v="24021" actId="1036"/>
          <ac:cxnSpMkLst>
            <pc:docMk/>
            <pc:sldMk cId="735508881" sldId="286"/>
            <ac:cxnSpMk id="18" creationId="{13F4E1D1-C8F5-ABE0-17E9-D45A39630CE0}"/>
          </ac:cxnSpMkLst>
        </pc:cxnChg>
        <pc:cxnChg chg="add mod">
          <ac:chgData name="Michael Reh" userId="861ffc3b-a564-497e-b9ea-8e812bab15fb" providerId="ADAL" clId="{BD4B1BCD-9E5D-4FB1-B3FE-E031BD0BA186}" dt="2025-09-23T18:10:32.995" v="24033" actId="14100"/>
          <ac:cxnSpMkLst>
            <pc:docMk/>
            <pc:sldMk cId="735508881" sldId="286"/>
            <ac:cxnSpMk id="21" creationId="{C0A75FCA-2CE5-419C-3CF0-89EAFC3578A9}"/>
          </ac:cxnSpMkLst>
        </pc:cxnChg>
      </pc:sldChg>
      <pc:sldChg chg="addSp modSp new del mod">
        <pc:chgData name="Michael Reh" userId="861ffc3b-a564-497e-b9ea-8e812bab15fb" providerId="ADAL" clId="{BD4B1BCD-9E5D-4FB1-B3FE-E031BD0BA186}" dt="2025-09-17T22:23:36.144" v="3234" actId="47"/>
        <pc:sldMkLst>
          <pc:docMk/>
          <pc:sldMk cId="2021100559" sldId="286"/>
        </pc:sldMkLst>
      </pc:sldChg>
      <pc:sldChg chg="add del">
        <pc:chgData name="Michael Reh" userId="861ffc3b-a564-497e-b9ea-8e812bab15fb" providerId="ADAL" clId="{BD4B1BCD-9E5D-4FB1-B3FE-E031BD0BA186}" dt="2025-09-17T22:35:39.422" v="3492" actId="47"/>
        <pc:sldMkLst>
          <pc:docMk/>
          <pc:sldMk cId="2739341040" sldId="287"/>
        </pc:sldMkLst>
      </pc:sldChg>
      <pc:sldChg chg="addSp modSp add mod modAnim">
        <pc:chgData name="Michael Reh" userId="861ffc3b-a564-497e-b9ea-8e812bab15fb" providerId="ADAL" clId="{BD4B1BCD-9E5D-4FB1-B3FE-E031BD0BA186}" dt="2025-09-23T18:43:00.021" v="24613"/>
        <pc:sldMkLst>
          <pc:docMk/>
          <pc:sldMk cId="2310633161" sldId="290"/>
        </pc:sldMkLst>
        <pc:spChg chg="mod">
          <ac:chgData name="Michael Reh" userId="861ffc3b-a564-497e-b9ea-8e812bab15fb" providerId="ADAL" clId="{BD4B1BCD-9E5D-4FB1-B3FE-E031BD0BA186}" dt="2025-09-23T18:42:42.907" v="24612" actId="20577"/>
          <ac:spMkLst>
            <pc:docMk/>
            <pc:sldMk cId="2310633161" sldId="290"/>
            <ac:spMk id="3" creationId="{93F52482-D346-40F0-E98B-B0158635CDBB}"/>
          </ac:spMkLst>
        </pc:spChg>
        <pc:spChg chg="add mod">
          <ac:chgData name="Michael Reh" userId="861ffc3b-a564-497e-b9ea-8e812bab15fb" providerId="ADAL" clId="{BD4B1BCD-9E5D-4FB1-B3FE-E031BD0BA186}" dt="2025-09-23T18:43:00.021" v="24613"/>
          <ac:spMkLst>
            <pc:docMk/>
            <pc:sldMk cId="2310633161" sldId="290"/>
            <ac:spMk id="9" creationId="{FDA9B700-DBFA-5C88-405D-4463A91E19F9}"/>
          </ac:spMkLst>
        </pc:spChg>
      </pc:sldChg>
      <pc:sldChg chg="addSp delSp modSp add mod ord delAnim">
        <pc:chgData name="Michael Reh" userId="861ffc3b-a564-497e-b9ea-8e812bab15fb" providerId="ADAL" clId="{BD4B1BCD-9E5D-4FB1-B3FE-E031BD0BA186}" dt="2025-09-23T18:43:38.400" v="24620" actId="167"/>
        <pc:sldMkLst>
          <pc:docMk/>
          <pc:sldMk cId="3725749106" sldId="334"/>
        </pc:sldMkLst>
        <pc:spChg chg="mod">
          <ac:chgData name="Michael Reh" userId="861ffc3b-a564-497e-b9ea-8e812bab15fb" providerId="ADAL" clId="{BD4B1BCD-9E5D-4FB1-B3FE-E031BD0BA186}" dt="2025-09-19T17:28:06.088" v="7968" actId="1036"/>
          <ac:spMkLst>
            <pc:docMk/>
            <pc:sldMk cId="3725749106" sldId="334"/>
            <ac:spMk id="2" creationId="{7D438EA5-79FA-D727-1009-F5244C97AE55}"/>
          </ac:spMkLst>
        </pc:spChg>
        <pc:spChg chg="mod">
          <ac:chgData name="Michael Reh" userId="861ffc3b-a564-497e-b9ea-8e812bab15fb" providerId="ADAL" clId="{BD4B1BCD-9E5D-4FB1-B3FE-E031BD0BA186}" dt="2025-09-19T17:24:43.043" v="7928" actId="20577"/>
          <ac:spMkLst>
            <pc:docMk/>
            <pc:sldMk cId="3725749106" sldId="334"/>
            <ac:spMk id="3" creationId="{54E1F0DA-C665-0A0B-899C-544671D26FE3}"/>
          </ac:spMkLst>
        </pc:spChg>
        <pc:spChg chg="add mod ord">
          <ac:chgData name="Michael Reh" userId="861ffc3b-a564-497e-b9ea-8e812bab15fb" providerId="ADAL" clId="{BD4B1BCD-9E5D-4FB1-B3FE-E031BD0BA186}" dt="2025-09-23T18:43:38.400" v="24620" actId="167"/>
          <ac:spMkLst>
            <pc:docMk/>
            <pc:sldMk cId="3725749106" sldId="334"/>
            <ac:spMk id="5" creationId="{8AE2456D-2B59-D0E6-0979-132872CC02BF}"/>
          </ac:spMkLst>
        </pc:spChg>
        <pc:spChg chg="mod">
          <ac:chgData name="Michael Reh" userId="861ffc3b-a564-497e-b9ea-8e812bab15fb" providerId="ADAL" clId="{BD4B1BCD-9E5D-4FB1-B3FE-E031BD0BA186}" dt="2025-09-23T18:41:40.315" v="24556" actId="20577"/>
          <ac:spMkLst>
            <pc:docMk/>
            <pc:sldMk cId="3725749106" sldId="334"/>
            <ac:spMk id="6" creationId="{AF4EC14A-34A6-F3A0-AC79-24968F8167A7}"/>
          </ac:spMkLst>
        </pc:spChg>
        <pc:spChg chg="mod">
          <ac:chgData name="Michael Reh" userId="861ffc3b-a564-497e-b9ea-8e812bab15fb" providerId="ADAL" clId="{BD4B1BCD-9E5D-4FB1-B3FE-E031BD0BA186}" dt="2025-09-19T17:28:06.088" v="7968" actId="1036"/>
          <ac:spMkLst>
            <pc:docMk/>
            <pc:sldMk cId="3725749106" sldId="334"/>
            <ac:spMk id="7" creationId="{69D56C42-2C40-139E-4315-C2ADBA9A91C6}"/>
          </ac:spMkLst>
        </pc:spChg>
        <pc:spChg chg="mod">
          <ac:chgData name="Michael Reh" userId="861ffc3b-a564-497e-b9ea-8e812bab15fb" providerId="ADAL" clId="{BD4B1BCD-9E5D-4FB1-B3FE-E031BD0BA186}" dt="2025-09-19T17:36:12.984" v="8049" actId="20577"/>
          <ac:spMkLst>
            <pc:docMk/>
            <pc:sldMk cId="3725749106" sldId="334"/>
            <ac:spMk id="8" creationId="{3DA9C2A5-CC2F-38B0-AC6F-E65652146BB5}"/>
          </ac:spMkLst>
        </pc:spChg>
        <pc:spChg chg="mod">
          <ac:chgData name="Michael Reh" userId="861ffc3b-a564-497e-b9ea-8e812bab15fb" providerId="ADAL" clId="{BD4B1BCD-9E5D-4FB1-B3FE-E031BD0BA186}" dt="2025-09-19T17:28:06.088" v="7968" actId="1036"/>
          <ac:spMkLst>
            <pc:docMk/>
            <pc:sldMk cId="3725749106" sldId="334"/>
            <ac:spMk id="9" creationId="{B8431678-AD39-B263-9297-35223CE81B17}"/>
          </ac:spMkLst>
        </pc:spChg>
        <pc:spChg chg="mod">
          <ac:chgData name="Michael Reh" userId="861ffc3b-a564-497e-b9ea-8e812bab15fb" providerId="ADAL" clId="{BD4B1BCD-9E5D-4FB1-B3FE-E031BD0BA186}" dt="2025-09-23T17:13:07.375" v="23233" actId="1036"/>
          <ac:spMkLst>
            <pc:docMk/>
            <pc:sldMk cId="3725749106" sldId="334"/>
            <ac:spMk id="17" creationId="{E52B4262-30DA-4829-45E4-6B6364968C2F}"/>
          </ac:spMkLst>
        </pc:spChg>
        <pc:spChg chg="mod">
          <ac:chgData name="Michael Reh" userId="861ffc3b-a564-497e-b9ea-8e812bab15fb" providerId="ADAL" clId="{BD4B1BCD-9E5D-4FB1-B3FE-E031BD0BA186}" dt="2025-09-23T17:13:18.209" v="23252" actId="1038"/>
          <ac:spMkLst>
            <pc:docMk/>
            <pc:sldMk cId="3725749106" sldId="334"/>
            <ac:spMk id="19" creationId="{C9675F98-5961-3A02-28A9-F8C2A53C0BCC}"/>
          </ac:spMkLst>
        </pc:spChg>
        <pc:spChg chg="mod">
          <ac:chgData name="Michael Reh" userId="861ffc3b-a564-497e-b9ea-8e812bab15fb" providerId="ADAL" clId="{BD4B1BCD-9E5D-4FB1-B3FE-E031BD0BA186}" dt="2025-09-22T16:00:35.947" v="12003" actId="1038"/>
          <ac:spMkLst>
            <pc:docMk/>
            <pc:sldMk cId="3725749106" sldId="334"/>
            <ac:spMk id="21" creationId="{EDFDB83C-B393-DE2F-96E2-F49D328D5EA1}"/>
          </ac:spMkLst>
        </pc:spChg>
        <pc:spChg chg="mod">
          <ac:chgData name="Michael Reh" userId="861ffc3b-a564-497e-b9ea-8e812bab15fb" providerId="ADAL" clId="{BD4B1BCD-9E5D-4FB1-B3FE-E031BD0BA186}" dt="2025-09-19T17:28:06.088" v="7968" actId="1036"/>
          <ac:spMkLst>
            <pc:docMk/>
            <pc:sldMk cId="3725749106" sldId="334"/>
            <ac:spMk id="25" creationId="{F8B920D2-5409-3F61-DC9A-BA6273F0058D}"/>
          </ac:spMkLst>
        </pc:spChg>
        <pc:spChg chg="mod">
          <ac:chgData name="Michael Reh" userId="861ffc3b-a564-497e-b9ea-8e812bab15fb" providerId="ADAL" clId="{BD4B1BCD-9E5D-4FB1-B3FE-E031BD0BA186}" dt="2025-09-19T17:28:06.088" v="7968" actId="1036"/>
          <ac:spMkLst>
            <pc:docMk/>
            <pc:sldMk cId="3725749106" sldId="334"/>
            <ac:spMk id="27" creationId="{D76FF170-D991-7367-9761-1A8AA3AF9046}"/>
          </ac:spMkLst>
        </pc:spChg>
        <pc:spChg chg="mod">
          <ac:chgData name="Michael Reh" userId="861ffc3b-a564-497e-b9ea-8e812bab15fb" providerId="ADAL" clId="{BD4B1BCD-9E5D-4FB1-B3FE-E031BD0BA186}" dt="2025-09-19T17:28:06.088" v="7968" actId="1036"/>
          <ac:spMkLst>
            <pc:docMk/>
            <pc:sldMk cId="3725749106" sldId="334"/>
            <ac:spMk id="29" creationId="{AD66CFBF-F31C-515B-19DB-28F6AD714C24}"/>
          </ac:spMkLst>
        </pc:spChg>
        <pc:spChg chg="mod">
          <ac:chgData name="Michael Reh" userId="861ffc3b-a564-497e-b9ea-8e812bab15fb" providerId="ADAL" clId="{BD4B1BCD-9E5D-4FB1-B3FE-E031BD0BA186}" dt="2025-09-23T18:40:32.036" v="24533" actId="1035"/>
          <ac:spMkLst>
            <pc:docMk/>
            <pc:sldMk cId="3725749106" sldId="334"/>
            <ac:spMk id="37" creationId="{100FF935-9449-2A06-CF56-9172BCD181BE}"/>
          </ac:spMkLst>
        </pc:spChg>
        <pc:spChg chg="mod">
          <ac:chgData name="Michael Reh" userId="861ffc3b-a564-497e-b9ea-8e812bab15fb" providerId="ADAL" clId="{BD4B1BCD-9E5D-4FB1-B3FE-E031BD0BA186}" dt="2025-09-23T18:40:32.036" v="24533" actId="1035"/>
          <ac:spMkLst>
            <pc:docMk/>
            <pc:sldMk cId="3725749106" sldId="334"/>
            <ac:spMk id="38" creationId="{7C75CEAC-66B0-6144-4660-089D8ECF3579}"/>
          </ac:spMkLst>
        </pc:spChg>
        <pc:spChg chg="mod">
          <ac:chgData name="Michael Reh" userId="861ffc3b-a564-497e-b9ea-8e812bab15fb" providerId="ADAL" clId="{BD4B1BCD-9E5D-4FB1-B3FE-E031BD0BA186}" dt="2025-09-23T18:40:32.036" v="24533" actId="1035"/>
          <ac:spMkLst>
            <pc:docMk/>
            <pc:sldMk cId="3725749106" sldId="334"/>
            <ac:spMk id="39" creationId="{84C27A79-90CA-A2C2-1202-A67F2C539809}"/>
          </ac:spMkLst>
        </pc:spChg>
        <pc:spChg chg="mod">
          <ac:chgData name="Michael Reh" userId="861ffc3b-a564-497e-b9ea-8e812bab15fb" providerId="ADAL" clId="{BD4B1BCD-9E5D-4FB1-B3FE-E031BD0BA186}" dt="2025-09-23T18:40:32.036" v="24533" actId="1035"/>
          <ac:spMkLst>
            <pc:docMk/>
            <pc:sldMk cId="3725749106" sldId="334"/>
            <ac:spMk id="40" creationId="{CD0A0DB7-0B0D-CB6B-4146-2592022BC373}"/>
          </ac:spMkLst>
        </pc:spChg>
        <pc:spChg chg="mod">
          <ac:chgData name="Michael Reh" userId="861ffc3b-a564-497e-b9ea-8e812bab15fb" providerId="ADAL" clId="{BD4B1BCD-9E5D-4FB1-B3FE-E031BD0BA186}" dt="2025-09-23T18:40:32.036" v="24533" actId="1035"/>
          <ac:spMkLst>
            <pc:docMk/>
            <pc:sldMk cId="3725749106" sldId="334"/>
            <ac:spMk id="50" creationId="{32432CE5-46EC-422D-3CA5-363F0FC00E6E}"/>
          </ac:spMkLst>
        </pc:spChg>
        <pc:spChg chg="mod">
          <ac:chgData name="Michael Reh" userId="861ffc3b-a564-497e-b9ea-8e812bab15fb" providerId="ADAL" clId="{BD4B1BCD-9E5D-4FB1-B3FE-E031BD0BA186}" dt="2025-09-23T18:40:32.036" v="24533" actId="1035"/>
          <ac:spMkLst>
            <pc:docMk/>
            <pc:sldMk cId="3725749106" sldId="334"/>
            <ac:spMk id="51" creationId="{FECCA09B-BB71-405E-DED3-19AB5CD81135}"/>
          </ac:spMkLst>
        </pc:spChg>
        <pc:spChg chg="mod">
          <ac:chgData name="Michael Reh" userId="861ffc3b-a564-497e-b9ea-8e812bab15fb" providerId="ADAL" clId="{BD4B1BCD-9E5D-4FB1-B3FE-E031BD0BA186}" dt="2025-09-23T18:40:32.036" v="24533" actId="1035"/>
          <ac:spMkLst>
            <pc:docMk/>
            <pc:sldMk cId="3725749106" sldId="334"/>
            <ac:spMk id="52" creationId="{D10A546C-3634-C1D3-8636-63B77D799C34}"/>
          </ac:spMkLst>
        </pc:spChg>
        <pc:spChg chg="mod">
          <ac:chgData name="Michael Reh" userId="861ffc3b-a564-497e-b9ea-8e812bab15fb" providerId="ADAL" clId="{BD4B1BCD-9E5D-4FB1-B3FE-E031BD0BA186}" dt="2025-09-23T18:40:32.036" v="24533" actId="1035"/>
          <ac:spMkLst>
            <pc:docMk/>
            <pc:sldMk cId="3725749106" sldId="334"/>
            <ac:spMk id="53" creationId="{BA425715-AB44-451A-4126-7894EC93F63E}"/>
          </ac:spMkLst>
        </pc:spChg>
        <pc:spChg chg="mod">
          <ac:chgData name="Michael Reh" userId="861ffc3b-a564-497e-b9ea-8e812bab15fb" providerId="ADAL" clId="{BD4B1BCD-9E5D-4FB1-B3FE-E031BD0BA186}" dt="2025-09-23T18:40:32.036" v="24533" actId="1035"/>
          <ac:spMkLst>
            <pc:docMk/>
            <pc:sldMk cId="3725749106" sldId="334"/>
            <ac:spMk id="54" creationId="{A251ED96-2D2C-AEEC-C92A-3F0E04EAC7AA}"/>
          </ac:spMkLst>
        </pc:spChg>
        <pc:spChg chg="mod">
          <ac:chgData name="Michael Reh" userId="861ffc3b-a564-497e-b9ea-8e812bab15fb" providerId="ADAL" clId="{BD4B1BCD-9E5D-4FB1-B3FE-E031BD0BA186}" dt="2025-09-23T18:40:32.036" v="24533" actId="1035"/>
          <ac:spMkLst>
            <pc:docMk/>
            <pc:sldMk cId="3725749106" sldId="334"/>
            <ac:spMk id="55" creationId="{FC71B397-E398-5813-340D-4111A3ECD1CA}"/>
          </ac:spMkLst>
        </pc:spChg>
        <pc:picChg chg="mod">
          <ac:chgData name="Michael Reh" userId="861ffc3b-a564-497e-b9ea-8e812bab15fb" providerId="ADAL" clId="{BD4B1BCD-9E5D-4FB1-B3FE-E031BD0BA186}" dt="2025-09-23T18:40:42.029" v="24546" actId="1035"/>
          <ac:picMkLst>
            <pc:docMk/>
            <pc:sldMk cId="3725749106" sldId="334"/>
            <ac:picMk id="28" creationId="{98E3194A-51BE-BAFC-5EE7-DD9729204213}"/>
          </ac:picMkLst>
        </pc:picChg>
        <pc:picChg chg="mod">
          <ac:chgData name="Michael Reh" userId="861ffc3b-a564-497e-b9ea-8e812bab15fb" providerId="ADAL" clId="{BD4B1BCD-9E5D-4FB1-B3FE-E031BD0BA186}" dt="2025-09-23T18:40:42.029" v="24546" actId="1035"/>
          <ac:picMkLst>
            <pc:docMk/>
            <pc:sldMk cId="3725749106" sldId="334"/>
            <ac:picMk id="31" creationId="{D6CD8990-4CB2-741C-D1B4-4ECEDE7E799A}"/>
          </ac:picMkLst>
        </pc:picChg>
        <pc:cxnChg chg="mod">
          <ac:chgData name="Michael Reh" userId="861ffc3b-a564-497e-b9ea-8e812bab15fb" providerId="ADAL" clId="{BD4B1BCD-9E5D-4FB1-B3FE-E031BD0BA186}" dt="2025-09-19T17:31:16.736" v="8011" actId="1076"/>
          <ac:cxnSpMkLst>
            <pc:docMk/>
            <pc:sldMk cId="3725749106" sldId="334"/>
            <ac:cxnSpMk id="42" creationId="{C35E4862-D13B-B579-41E7-3C6A828FCD5C}"/>
          </ac:cxnSpMkLst>
        </pc:cxnChg>
        <pc:cxnChg chg="mod">
          <ac:chgData name="Michael Reh" userId="861ffc3b-a564-497e-b9ea-8e812bab15fb" providerId="ADAL" clId="{BD4B1BCD-9E5D-4FB1-B3FE-E031BD0BA186}" dt="2025-09-19T17:31:20.883" v="8012" actId="1076"/>
          <ac:cxnSpMkLst>
            <pc:docMk/>
            <pc:sldMk cId="3725749106" sldId="334"/>
            <ac:cxnSpMk id="43" creationId="{BCA74F4D-1F41-C015-879F-A62A74DF1D97}"/>
          </ac:cxnSpMkLst>
        </pc:cxnChg>
        <pc:cxnChg chg="mod">
          <ac:chgData name="Michael Reh" userId="861ffc3b-a564-497e-b9ea-8e812bab15fb" providerId="ADAL" clId="{BD4B1BCD-9E5D-4FB1-B3FE-E031BD0BA186}" dt="2025-09-19T17:31:39.860" v="8016" actId="1076"/>
          <ac:cxnSpMkLst>
            <pc:docMk/>
            <pc:sldMk cId="3725749106" sldId="334"/>
            <ac:cxnSpMk id="47" creationId="{E63B5CBC-0E94-2602-43A0-2C9E98A36F4F}"/>
          </ac:cxnSpMkLst>
        </pc:cxnChg>
        <pc:cxnChg chg="mod">
          <ac:chgData name="Michael Reh" userId="861ffc3b-a564-497e-b9ea-8e812bab15fb" providerId="ADAL" clId="{BD4B1BCD-9E5D-4FB1-B3FE-E031BD0BA186}" dt="2025-09-19T17:31:51.152" v="8022" actId="1076"/>
          <ac:cxnSpMkLst>
            <pc:docMk/>
            <pc:sldMk cId="3725749106" sldId="334"/>
            <ac:cxnSpMk id="48" creationId="{8327A59A-1473-643F-7394-C2C94B7FF0FE}"/>
          </ac:cxnSpMkLst>
        </pc:cxnChg>
        <pc:cxnChg chg="mod">
          <ac:chgData name="Michael Reh" userId="861ffc3b-a564-497e-b9ea-8e812bab15fb" providerId="ADAL" clId="{BD4B1BCD-9E5D-4FB1-B3FE-E031BD0BA186}" dt="2025-09-19T17:29:39.063" v="7983" actId="14100"/>
          <ac:cxnSpMkLst>
            <pc:docMk/>
            <pc:sldMk cId="3725749106" sldId="334"/>
            <ac:cxnSpMk id="57" creationId="{8C2F1F01-EAE8-FE39-0F23-59CE0F75DC3A}"/>
          </ac:cxnSpMkLst>
        </pc:cxnChg>
        <pc:cxnChg chg="mod">
          <ac:chgData name="Michael Reh" userId="861ffc3b-a564-497e-b9ea-8e812bab15fb" providerId="ADAL" clId="{BD4B1BCD-9E5D-4FB1-B3FE-E031BD0BA186}" dt="2025-09-19T17:29:45.832" v="7985" actId="14100"/>
          <ac:cxnSpMkLst>
            <pc:docMk/>
            <pc:sldMk cId="3725749106" sldId="334"/>
            <ac:cxnSpMk id="58" creationId="{B916ACE1-DF56-16DD-3BE1-673622BD51DB}"/>
          </ac:cxnSpMkLst>
        </pc:cxnChg>
      </pc:sldChg>
      <pc:sldChg chg="add del">
        <pc:chgData name="Michael Reh" userId="861ffc3b-a564-497e-b9ea-8e812bab15fb" providerId="ADAL" clId="{BD4B1BCD-9E5D-4FB1-B3FE-E031BD0BA186}" dt="2025-09-17T22:56:40.503" v="3493" actId="47"/>
        <pc:sldMkLst>
          <pc:docMk/>
          <pc:sldMk cId="1280693172" sldId="355"/>
        </pc:sldMkLst>
      </pc:sldChg>
      <pc:sldChg chg="addSp delSp modSp add mod ord delAnim modAnim">
        <pc:chgData name="Michael Reh" userId="861ffc3b-a564-497e-b9ea-8e812bab15fb" providerId="ADAL" clId="{BD4B1BCD-9E5D-4FB1-B3FE-E031BD0BA186}" dt="2025-09-24T13:33:48.996" v="24726" actId="1038"/>
        <pc:sldMkLst>
          <pc:docMk/>
          <pc:sldMk cId="3701351438" sldId="383"/>
        </pc:sldMkLst>
        <pc:spChg chg="add mod">
          <ac:chgData name="Michael Reh" userId="861ffc3b-a564-497e-b9ea-8e812bab15fb" providerId="ADAL" clId="{BD4B1BCD-9E5D-4FB1-B3FE-E031BD0BA186}" dt="2025-09-23T18:43:11.556" v="24618"/>
          <ac:spMkLst>
            <pc:docMk/>
            <pc:sldMk cId="3701351438" sldId="383"/>
            <ac:spMk id="2" creationId="{9D8E8C53-DBB4-DA45-6C24-5133368970CA}"/>
          </ac:spMkLst>
        </pc:spChg>
        <pc:spChg chg="mod">
          <ac:chgData name="Michael Reh" userId="861ffc3b-a564-497e-b9ea-8e812bab15fb" providerId="ADAL" clId="{BD4B1BCD-9E5D-4FB1-B3FE-E031BD0BA186}" dt="2025-09-23T18:42:09.547" v="24579" actId="20577"/>
          <ac:spMkLst>
            <pc:docMk/>
            <pc:sldMk cId="3701351438" sldId="383"/>
            <ac:spMk id="3" creationId="{99321A36-1BC3-180F-FD28-61A0F151F372}"/>
          </ac:spMkLst>
        </pc:spChg>
        <pc:spChg chg="mod">
          <ac:chgData name="Michael Reh" userId="861ffc3b-a564-497e-b9ea-8e812bab15fb" providerId="ADAL" clId="{BD4B1BCD-9E5D-4FB1-B3FE-E031BD0BA186}" dt="2025-09-19T18:10:08.527" v="9166" actId="20577"/>
          <ac:spMkLst>
            <pc:docMk/>
            <pc:sldMk cId="3701351438" sldId="383"/>
            <ac:spMk id="4" creationId="{117395EF-DD6B-CB90-BA4D-E6449C8A0C9D}"/>
          </ac:spMkLst>
        </pc:spChg>
        <pc:spChg chg="mod">
          <ac:chgData name="Michael Reh" userId="861ffc3b-a564-497e-b9ea-8e812bab15fb" providerId="ADAL" clId="{BD4B1BCD-9E5D-4FB1-B3FE-E031BD0BA186}" dt="2025-09-22T22:11:07.215" v="21440" actId="1037"/>
          <ac:spMkLst>
            <pc:docMk/>
            <pc:sldMk cId="3701351438" sldId="383"/>
            <ac:spMk id="11" creationId="{03246416-C89E-5864-DADD-26E5D9DFC1CE}"/>
          </ac:spMkLst>
        </pc:spChg>
        <pc:spChg chg="add mod">
          <ac:chgData name="Michael Reh" userId="861ffc3b-a564-497e-b9ea-8e812bab15fb" providerId="ADAL" clId="{BD4B1BCD-9E5D-4FB1-B3FE-E031BD0BA186}" dt="2025-09-24T13:33:48.996" v="24726" actId="1038"/>
          <ac:spMkLst>
            <pc:docMk/>
            <pc:sldMk cId="3701351438" sldId="383"/>
            <ac:spMk id="13" creationId="{969914BF-882F-0E96-8C59-B79A03EFDF4E}"/>
          </ac:spMkLst>
        </pc:spChg>
        <pc:cxnChg chg="mod ord">
          <ac:chgData name="Michael Reh" userId="861ffc3b-a564-497e-b9ea-8e812bab15fb" providerId="ADAL" clId="{BD4B1BCD-9E5D-4FB1-B3FE-E031BD0BA186}" dt="2025-09-24T13:33:43.691" v="24724" actId="14100"/>
          <ac:cxnSpMkLst>
            <pc:docMk/>
            <pc:sldMk cId="3701351438" sldId="383"/>
            <ac:cxnSpMk id="15" creationId="{93DCB467-13EF-C9CF-D600-DCBD851CF7EF}"/>
          </ac:cxnSpMkLst>
        </pc:cxnChg>
      </pc:sldChg>
      <pc:sldChg chg="addSp delSp modSp add mod delAnim modAnim">
        <pc:chgData name="Michael Reh" userId="861ffc3b-a564-497e-b9ea-8e812bab15fb" providerId="ADAL" clId="{BD4B1BCD-9E5D-4FB1-B3FE-E031BD0BA186}" dt="2025-09-30T02:31:24.043" v="25886"/>
        <pc:sldMkLst>
          <pc:docMk/>
          <pc:sldMk cId="3219433053" sldId="388"/>
        </pc:sldMkLst>
        <pc:spChg chg="mod">
          <ac:chgData name="Michael Reh" userId="861ffc3b-a564-497e-b9ea-8e812bab15fb" providerId="ADAL" clId="{BD4B1BCD-9E5D-4FB1-B3FE-E031BD0BA186}" dt="2025-09-24T15:25:03.306" v="25324" actId="20577"/>
          <ac:spMkLst>
            <pc:docMk/>
            <pc:sldMk cId="3219433053" sldId="388"/>
            <ac:spMk id="2" creationId="{9AC074E9-6674-A7B7-1D77-4CC5E103D548}"/>
          </ac:spMkLst>
        </pc:spChg>
        <pc:spChg chg="mod">
          <ac:chgData name="Michael Reh" userId="861ffc3b-a564-497e-b9ea-8e812bab15fb" providerId="ADAL" clId="{BD4B1BCD-9E5D-4FB1-B3FE-E031BD0BA186}" dt="2025-09-23T18:42:34.216" v="24601" actId="20577"/>
          <ac:spMkLst>
            <pc:docMk/>
            <pc:sldMk cId="3219433053" sldId="388"/>
            <ac:spMk id="3" creationId="{95466304-32FA-0917-706B-E6135298D533}"/>
          </ac:spMkLst>
        </pc:spChg>
        <pc:spChg chg="add mod">
          <ac:chgData name="Michael Reh" userId="861ffc3b-a564-497e-b9ea-8e812bab15fb" providerId="ADAL" clId="{BD4B1BCD-9E5D-4FB1-B3FE-E031BD0BA186}" dt="2025-09-23T18:43:03.538" v="24614"/>
          <ac:spMkLst>
            <pc:docMk/>
            <pc:sldMk cId="3219433053" sldId="388"/>
            <ac:spMk id="6" creationId="{5708F36A-B9E6-4BE9-765E-5C85EBFA6916}"/>
          </ac:spMkLst>
        </pc:spChg>
        <pc:spChg chg="mod">
          <ac:chgData name="Michael Reh" userId="861ffc3b-a564-497e-b9ea-8e812bab15fb" providerId="ADAL" clId="{BD4B1BCD-9E5D-4FB1-B3FE-E031BD0BA186}" dt="2025-09-23T13:17:28.003" v="22668" actId="207"/>
          <ac:spMkLst>
            <pc:docMk/>
            <pc:sldMk cId="3219433053" sldId="388"/>
            <ac:spMk id="12" creationId="{486DE00B-BC85-8616-3504-6C51736254AF}"/>
          </ac:spMkLst>
        </pc:spChg>
        <pc:spChg chg="mod">
          <ac:chgData name="Michael Reh" userId="861ffc3b-a564-497e-b9ea-8e812bab15fb" providerId="ADAL" clId="{BD4B1BCD-9E5D-4FB1-B3FE-E031BD0BA186}" dt="2025-09-23T13:17:28.003" v="22668" actId="207"/>
          <ac:spMkLst>
            <pc:docMk/>
            <pc:sldMk cId="3219433053" sldId="388"/>
            <ac:spMk id="13" creationId="{C90E868C-32EB-88A1-ED0D-CABA77F82CAA}"/>
          </ac:spMkLst>
        </pc:spChg>
        <pc:spChg chg="mod">
          <ac:chgData name="Michael Reh" userId="861ffc3b-a564-497e-b9ea-8e812bab15fb" providerId="ADAL" clId="{BD4B1BCD-9E5D-4FB1-B3FE-E031BD0BA186}" dt="2025-09-23T13:17:47.233" v="22708" actId="1037"/>
          <ac:spMkLst>
            <pc:docMk/>
            <pc:sldMk cId="3219433053" sldId="388"/>
            <ac:spMk id="16" creationId="{B4F1926D-029B-6010-13DC-7D1D9246EDD7}"/>
          </ac:spMkLst>
        </pc:spChg>
        <pc:spChg chg="mod">
          <ac:chgData name="Michael Reh" userId="861ffc3b-a564-497e-b9ea-8e812bab15fb" providerId="ADAL" clId="{BD4B1BCD-9E5D-4FB1-B3FE-E031BD0BA186}" dt="2025-09-23T13:17:54.640" v="22731" actId="1038"/>
          <ac:spMkLst>
            <pc:docMk/>
            <pc:sldMk cId="3219433053" sldId="388"/>
            <ac:spMk id="18" creationId="{2F1C74E6-9314-06A0-124B-2BA04AA3CBDC}"/>
          </ac:spMkLst>
        </pc:spChg>
        <pc:spChg chg="add mod">
          <ac:chgData name="Michael Reh" userId="861ffc3b-a564-497e-b9ea-8e812bab15fb" providerId="ADAL" clId="{BD4B1BCD-9E5D-4FB1-B3FE-E031BD0BA186}" dt="2025-09-23T13:20:27.490" v="22800" actId="1035"/>
          <ac:spMkLst>
            <pc:docMk/>
            <pc:sldMk cId="3219433053" sldId="388"/>
            <ac:spMk id="40" creationId="{5403EFEB-64D2-40DA-BF81-7C8947CF207D}"/>
          </ac:spMkLst>
        </pc:spChg>
        <pc:spChg chg="add mod">
          <ac:chgData name="Michael Reh" userId="861ffc3b-a564-497e-b9ea-8e812bab15fb" providerId="ADAL" clId="{BD4B1BCD-9E5D-4FB1-B3FE-E031BD0BA186}" dt="2025-09-23T13:20:32.129" v="22802" actId="1076"/>
          <ac:spMkLst>
            <pc:docMk/>
            <pc:sldMk cId="3219433053" sldId="388"/>
            <ac:spMk id="41" creationId="{B82AF656-1EC5-3129-3BEB-3D564D3F5487}"/>
          </ac:spMkLst>
        </pc:spChg>
        <pc:spChg chg="add mod">
          <ac:chgData name="Michael Reh" userId="861ffc3b-a564-497e-b9ea-8e812bab15fb" providerId="ADAL" clId="{BD4B1BCD-9E5D-4FB1-B3FE-E031BD0BA186}" dt="2025-09-23T13:28:59.955" v="22941" actId="164"/>
          <ac:spMkLst>
            <pc:docMk/>
            <pc:sldMk cId="3219433053" sldId="388"/>
            <ac:spMk id="47" creationId="{98358FD6-A33B-3354-41EC-16E99D847981}"/>
          </ac:spMkLst>
        </pc:spChg>
        <pc:spChg chg="add mod">
          <ac:chgData name="Michael Reh" userId="861ffc3b-a564-497e-b9ea-8e812bab15fb" providerId="ADAL" clId="{BD4B1BCD-9E5D-4FB1-B3FE-E031BD0BA186}" dt="2025-09-23T13:28:59.955" v="22941" actId="164"/>
          <ac:spMkLst>
            <pc:docMk/>
            <pc:sldMk cId="3219433053" sldId="388"/>
            <ac:spMk id="48" creationId="{B1183D8E-319E-446D-DE2A-508F196AB3EF}"/>
          </ac:spMkLst>
        </pc:spChg>
        <pc:spChg chg="add mod">
          <ac:chgData name="Michael Reh" userId="861ffc3b-a564-497e-b9ea-8e812bab15fb" providerId="ADAL" clId="{BD4B1BCD-9E5D-4FB1-B3FE-E031BD0BA186}" dt="2025-09-23T13:28:59.955" v="22941" actId="164"/>
          <ac:spMkLst>
            <pc:docMk/>
            <pc:sldMk cId="3219433053" sldId="388"/>
            <ac:spMk id="51" creationId="{EF8D2DB3-D601-A919-019A-A83F1F83755B}"/>
          </ac:spMkLst>
        </pc:spChg>
        <pc:grpChg chg="add mod">
          <ac:chgData name="Michael Reh" userId="861ffc3b-a564-497e-b9ea-8e812bab15fb" providerId="ADAL" clId="{BD4B1BCD-9E5D-4FB1-B3FE-E031BD0BA186}" dt="2025-09-23T13:28:59.955" v="22941" actId="164"/>
          <ac:grpSpMkLst>
            <pc:docMk/>
            <pc:sldMk cId="3219433053" sldId="388"/>
            <ac:grpSpMk id="52" creationId="{CF754DDB-C038-2792-5AE1-A2111D86DA35}"/>
          </ac:grpSpMkLst>
        </pc:grpChg>
        <pc:picChg chg="mod">
          <ac:chgData name="Michael Reh" userId="861ffc3b-a564-497e-b9ea-8e812bab15fb" providerId="ADAL" clId="{BD4B1BCD-9E5D-4FB1-B3FE-E031BD0BA186}" dt="2025-09-23T13:19:45.777" v="22767" actId="1035"/>
          <ac:picMkLst>
            <pc:docMk/>
            <pc:sldMk cId="3219433053" sldId="388"/>
            <ac:picMk id="7" creationId="{9959370A-8397-FCF9-F34F-3AD848DF206B}"/>
          </ac:picMkLst>
        </pc:picChg>
        <pc:picChg chg="mod">
          <ac:chgData name="Michael Reh" userId="861ffc3b-a564-497e-b9ea-8e812bab15fb" providerId="ADAL" clId="{BD4B1BCD-9E5D-4FB1-B3FE-E031BD0BA186}" dt="2025-09-23T13:28:59.955" v="22941" actId="164"/>
          <ac:picMkLst>
            <pc:docMk/>
            <pc:sldMk cId="3219433053" sldId="388"/>
            <ac:picMk id="9" creationId="{C5BC4CA5-7A55-98D7-1D3B-9F2C4BCB0C80}"/>
          </ac:picMkLst>
        </pc:picChg>
        <pc:picChg chg="add mod ord">
          <ac:chgData name="Michael Reh" userId="861ffc3b-a564-497e-b9ea-8e812bab15fb" providerId="ADAL" clId="{BD4B1BCD-9E5D-4FB1-B3FE-E031BD0BA186}" dt="2025-09-23T13:16:11.342" v="22635" actId="1076"/>
          <ac:picMkLst>
            <pc:docMk/>
            <pc:sldMk cId="3219433053" sldId="388"/>
            <ac:picMk id="19" creationId="{FD82F15D-FDF5-8217-9EE0-178CBF079D44}"/>
          </ac:picMkLst>
        </pc:picChg>
        <pc:picChg chg="add mod ord">
          <ac:chgData name="Michael Reh" userId="861ffc3b-a564-497e-b9ea-8e812bab15fb" providerId="ADAL" clId="{BD4B1BCD-9E5D-4FB1-B3FE-E031BD0BA186}" dt="2025-09-23T13:15:55.501" v="22630" actId="167"/>
          <ac:picMkLst>
            <pc:docMk/>
            <pc:sldMk cId="3219433053" sldId="388"/>
            <ac:picMk id="39" creationId="{EA615B83-A3F8-13E1-E567-DAC9A39F124E}"/>
          </ac:picMkLst>
        </pc:picChg>
        <pc:cxnChg chg="add mod">
          <ac:chgData name="Michael Reh" userId="861ffc3b-a564-497e-b9ea-8e812bab15fb" providerId="ADAL" clId="{BD4B1BCD-9E5D-4FB1-B3FE-E031BD0BA186}" dt="2025-09-23T13:28:59.955" v="22941" actId="164"/>
          <ac:cxnSpMkLst>
            <pc:docMk/>
            <pc:sldMk cId="3219433053" sldId="388"/>
            <ac:cxnSpMk id="43" creationId="{73CA31B3-5060-0891-4C36-C602DA759102}"/>
          </ac:cxnSpMkLst>
        </pc:cxnChg>
        <pc:cxnChg chg="add mod">
          <ac:chgData name="Michael Reh" userId="861ffc3b-a564-497e-b9ea-8e812bab15fb" providerId="ADAL" clId="{BD4B1BCD-9E5D-4FB1-B3FE-E031BD0BA186}" dt="2025-09-23T13:28:59.955" v="22941" actId="164"/>
          <ac:cxnSpMkLst>
            <pc:docMk/>
            <pc:sldMk cId="3219433053" sldId="388"/>
            <ac:cxnSpMk id="46" creationId="{DB3D38C0-BD3A-8AC2-3CCD-777AA39417D4}"/>
          </ac:cxnSpMkLst>
        </pc:cxnChg>
      </pc:sldChg>
      <pc:sldChg chg="addSp delSp modSp add mod delAnim modAnim">
        <pc:chgData name="Michael Reh" userId="861ffc3b-a564-497e-b9ea-8e812bab15fb" providerId="ADAL" clId="{BD4B1BCD-9E5D-4FB1-B3FE-E031BD0BA186}" dt="2025-09-23T18:43:09.125" v="24617"/>
        <pc:sldMkLst>
          <pc:docMk/>
          <pc:sldMk cId="259497493" sldId="389"/>
        </pc:sldMkLst>
        <pc:spChg chg="mod">
          <ac:chgData name="Michael Reh" userId="861ffc3b-a564-497e-b9ea-8e812bab15fb" providerId="ADAL" clId="{BD4B1BCD-9E5D-4FB1-B3FE-E031BD0BA186}" dt="2025-09-22T22:15:21.008" v="21517" actId="113"/>
          <ac:spMkLst>
            <pc:docMk/>
            <pc:sldMk cId="259497493" sldId="389"/>
            <ac:spMk id="2" creationId="{0CBF731F-316D-16A8-0ECB-29245D14C149}"/>
          </ac:spMkLst>
        </pc:spChg>
        <pc:spChg chg="add mod">
          <ac:chgData name="Michael Reh" userId="861ffc3b-a564-497e-b9ea-8e812bab15fb" providerId="ADAL" clId="{BD4B1BCD-9E5D-4FB1-B3FE-E031BD0BA186}" dt="2025-09-23T18:43:09.125" v="24617"/>
          <ac:spMkLst>
            <pc:docMk/>
            <pc:sldMk cId="259497493" sldId="389"/>
            <ac:spMk id="7" creationId="{4EA02D05-7626-42C2-1B38-A62FB7D405CF}"/>
          </ac:spMkLst>
        </pc:spChg>
        <pc:spChg chg="mod">
          <ac:chgData name="Michael Reh" userId="861ffc3b-a564-497e-b9ea-8e812bab15fb" providerId="ADAL" clId="{BD4B1BCD-9E5D-4FB1-B3FE-E031BD0BA186}" dt="2025-09-22T22:13:48.421" v="21512" actId="14100"/>
          <ac:spMkLst>
            <pc:docMk/>
            <pc:sldMk cId="259497493" sldId="389"/>
            <ac:spMk id="8" creationId="{8B3D75B0-8741-D61D-10FD-55ABCD339FBC}"/>
          </ac:spMkLst>
        </pc:spChg>
        <pc:picChg chg="add mod ord">
          <ac:chgData name="Michael Reh" userId="861ffc3b-a564-497e-b9ea-8e812bab15fb" providerId="ADAL" clId="{BD4B1BCD-9E5D-4FB1-B3FE-E031BD0BA186}" dt="2025-09-22T22:13:36.036" v="21509" actId="167"/>
          <ac:picMkLst>
            <pc:docMk/>
            <pc:sldMk cId="259497493" sldId="389"/>
            <ac:picMk id="9" creationId="{100B8B31-B04B-0A6E-2C18-49C9685B914B}"/>
          </ac:picMkLst>
        </pc:picChg>
      </pc:sldChg>
      <pc:sldChg chg="addSp modSp add mod modAnim">
        <pc:chgData name="Michael Reh" userId="861ffc3b-a564-497e-b9ea-8e812bab15fb" providerId="ADAL" clId="{BD4B1BCD-9E5D-4FB1-B3FE-E031BD0BA186}" dt="2025-09-23T18:43:07.415" v="24616"/>
        <pc:sldMkLst>
          <pc:docMk/>
          <pc:sldMk cId="1383248448" sldId="390"/>
        </pc:sldMkLst>
        <pc:spChg chg="mod">
          <ac:chgData name="Michael Reh" userId="861ffc3b-a564-497e-b9ea-8e812bab15fb" providerId="ADAL" clId="{BD4B1BCD-9E5D-4FB1-B3FE-E031BD0BA186}" dt="2025-09-22T22:16:05.074" v="21521" actId="14100"/>
          <ac:spMkLst>
            <pc:docMk/>
            <pc:sldMk cId="1383248448" sldId="390"/>
            <ac:spMk id="2" creationId="{5346CFA1-D5C8-E72B-493D-CD498E02E195}"/>
          </ac:spMkLst>
        </pc:spChg>
        <pc:spChg chg="mod">
          <ac:chgData name="Michael Reh" userId="861ffc3b-a564-497e-b9ea-8e812bab15fb" providerId="ADAL" clId="{BD4B1BCD-9E5D-4FB1-B3FE-E031BD0BA186}" dt="2025-09-23T18:42:18.472" v="24585" actId="20577"/>
          <ac:spMkLst>
            <pc:docMk/>
            <pc:sldMk cId="1383248448" sldId="390"/>
            <ac:spMk id="3" creationId="{5F677F7D-0A90-EA12-ED13-3619EA7291B2}"/>
          </ac:spMkLst>
        </pc:spChg>
        <pc:spChg chg="add mod">
          <ac:chgData name="Michael Reh" userId="861ffc3b-a564-497e-b9ea-8e812bab15fb" providerId="ADAL" clId="{BD4B1BCD-9E5D-4FB1-B3FE-E031BD0BA186}" dt="2025-09-23T18:43:07.415" v="24616"/>
          <ac:spMkLst>
            <pc:docMk/>
            <pc:sldMk cId="1383248448" sldId="390"/>
            <ac:spMk id="6" creationId="{84C1CDB4-6065-4CC0-3FCB-C1F1D9A64B8D}"/>
          </ac:spMkLst>
        </pc:spChg>
      </pc:sldChg>
      <pc:sldChg chg="add del">
        <pc:chgData name="Michael Reh" userId="861ffc3b-a564-497e-b9ea-8e812bab15fb" providerId="ADAL" clId="{BD4B1BCD-9E5D-4FB1-B3FE-E031BD0BA186}" dt="2025-09-18T22:46:56.121" v="6939" actId="47"/>
        <pc:sldMkLst>
          <pc:docMk/>
          <pc:sldMk cId="868429207" sldId="391"/>
        </pc:sldMkLst>
      </pc:sldChg>
      <pc:sldChg chg="addSp delSp modSp add mod delAnim modAnim">
        <pc:chgData name="Michael Reh" userId="861ffc3b-a564-497e-b9ea-8e812bab15fb" providerId="ADAL" clId="{BD4B1BCD-9E5D-4FB1-B3FE-E031BD0BA186}" dt="2025-09-23T18:43:05.937" v="24615"/>
        <pc:sldMkLst>
          <pc:docMk/>
          <pc:sldMk cId="158275905" sldId="393"/>
        </pc:sldMkLst>
        <pc:spChg chg="mod">
          <ac:chgData name="Michael Reh" userId="861ffc3b-a564-497e-b9ea-8e812bab15fb" providerId="ADAL" clId="{BD4B1BCD-9E5D-4FB1-B3FE-E031BD0BA186}" dt="2025-09-22T22:39:37.117" v="21640" actId="113"/>
          <ac:spMkLst>
            <pc:docMk/>
            <pc:sldMk cId="158275905" sldId="393"/>
            <ac:spMk id="2" creationId="{A633A6AC-C937-BDBF-23BF-0667015C9826}"/>
          </ac:spMkLst>
        </pc:spChg>
        <pc:spChg chg="mod">
          <ac:chgData name="Michael Reh" userId="861ffc3b-a564-497e-b9ea-8e812bab15fb" providerId="ADAL" clId="{BD4B1BCD-9E5D-4FB1-B3FE-E031BD0BA186}" dt="2025-09-23T18:42:24.931" v="24593" actId="20577"/>
          <ac:spMkLst>
            <pc:docMk/>
            <pc:sldMk cId="158275905" sldId="393"/>
            <ac:spMk id="3" creationId="{4F403DE5-1112-6F81-696A-6E8EC34ED6F1}"/>
          </ac:spMkLst>
        </pc:spChg>
        <pc:spChg chg="add mod">
          <ac:chgData name="Michael Reh" userId="861ffc3b-a564-497e-b9ea-8e812bab15fb" providerId="ADAL" clId="{BD4B1BCD-9E5D-4FB1-B3FE-E031BD0BA186}" dt="2025-09-23T18:43:05.937" v="24615"/>
          <ac:spMkLst>
            <pc:docMk/>
            <pc:sldMk cId="158275905" sldId="393"/>
            <ac:spMk id="6" creationId="{89890EC8-5A1D-CECF-BCC9-80F9920E3AFF}"/>
          </ac:spMkLst>
        </pc:spChg>
        <pc:spChg chg="add mod">
          <ac:chgData name="Michael Reh" userId="861ffc3b-a564-497e-b9ea-8e812bab15fb" providerId="ADAL" clId="{BD4B1BCD-9E5D-4FB1-B3FE-E031BD0BA186}" dt="2025-09-22T22:37:39.197" v="21632" actId="1076"/>
          <ac:spMkLst>
            <pc:docMk/>
            <pc:sldMk cId="158275905" sldId="393"/>
            <ac:spMk id="16" creationId="{1FF310EF-41AF-0B9E-3D5F-B6F41C9985D6}"/>
          </ac:spMkLst>
        </pc:spChg>
        <pc:picChg chg="add mod">
          <ac:chgData name="Michael Reh" userId="861ffc3b-a564-497e-b9ea-8e812bab15fb" providerId="ADAL" clId="{BD4B1BCD-9E5D-4FB1-B3FE-E031BD0BA186}" dt="2025-09-22T22:34:40.752" v="21591" actId="1076"/>
          <ac:picMkLst>
            <pc:docMk/>
            <pc:sldMk cId="158275905" sldId="393"/>
            <ac:picMk id="8" creationId="{E8A03DB2-A388-A70F-1CF8-A2B9E909A6A0}"/>
          </ac:picMkLst>
        </pc:picChg>
        <pc:picChg chg="add mod">
          <ac:chgData name="Michael Reh" userId="861ffc3b-a564-497e-b9ea-8e812bab15fb" providerId="ADAL" clId="{BD4B1BCD-9E5D-4FB1-B3FE-E031BD0BA186}" dt="2025-09-22T22:34:44.762" v="21593" actId="14100"/>
          <ac:picMkLst>
            <pc:docMk/>
            <pc:sldMk cId="158275905" sldId="393"/>
            <ac:picMk id="11" creationId="{A47B6AAA-EC32-407C-9316-3F8C7621C2C7}"/>
          </ac:picMkLst>
        </pc:picChg>
        <pc:picChg chg="add mod">
          <ac:chgData name="Michael Reh" userId="861ffc3b-a564-497e-b9ea-8e812bab15fb" providerId="ADAL" clId="{BD4B1BCD-9E5D-4FB1-B3FE-E031BD0BA186}" dt="2025-09-22T22:37:04.319" v="21602" actId="1076"/>
          <ac:picMkLst>
            <pc:docMk/>
            <pc:sldMk cId="158275905" sldId="393"/>
            <ac:picMk id="15" creationId="{41566EC0-6057-D9AE-BAB9-6D95CD9B3A8B}"/>
          </ac:picMkLst>
        </pc:picChg>
      </pc:sldChg>
      <pc:sldChg chg="addSp modSp new mod">
        <pc:chgData name="Michael Reh" userId="861ffc3b-a564-497e-b9ea-8e812bab15fb" providerId="ADAL" clId="{BD4B1BCD-9E5D-4FB1-B3FE-E031BD0BA186}" dt="2025-09-18T20:41:34.334" v="5973" actId="113"/>
        <pc:sldMkLst>
          <pc:docMk/>
          <pc:sldMk cId="852959056" sldId="394"/>
        </pc:sldMkLst>
        <pc:spChg chg="mod">
          <ac:chgData name="Michael Reh" userId="861ffc3b-a564-497e-b9ea-8e812bab15fb" providerId="ADAL" clId="{BD4B1BCD-9E5D-4FB1-B3FE-E031BD0BA186}" dt="2025-09-18T20:41:34.334" v="5973" actId="113"/>
          <ac:spMkLst>
            <pc:docMk/>
            <pc:sldMk cId="852959056" sldId="394"/>
            <ac:spMk id="2" creationId="{4468F896-C304-1579-0BB0-709E14262F13}"/>
          </ac:spMkLst>
        </pc:spChg>
        <pc:spChg chg="mod">
          <ac:chgData name="Michael Reh" userId="861ffc3b-a564-497e-b9ea-8e812bab15fb" providerId="ADAL" clId="{BD4B1BCD-9E5D-4FB1-B3FE-E031BD0BA186}" dt="2025-09-18T20:37:33.061" v="5843" actId="20577"/>
          <ac:spMkLst>
            <pc:docMk/>
            <pc:sldMk cId="852959056" sldId="394"/>
            <ac:spMk id="5" creationId="{DD1A18AB-97D0-D1C9-8A3A-8EEF830D35F3}"/>
          </ac:spMkLst>
        </pc:spChg>
        <pc:spChg chg="add mod">
          <ac:chgData name="Michael Reh" userId="861ffc3b-a564-497e-b9ea-8e812bab15fb" providerId="ADAL" clId="{BD4B1BCD-9E5D-4FB1-B3FE-E031BD0BA186}" dt="2025-09-18T20:41:07.680" v="5936" actId="1036"/>
          <ac:spMkLst>
            <pc:docMk/>
            <pc:sldMk cId="852959056" sldId="394"/>
            <ac:spMk id="9" creationId="{E85E2D23-AAAF-59B8-2304-CE2B012931B1}"/>
          </ac:spMkLst>
        </pc:spChg>
        <pc:picChg chg="add mod">
          <ac:chgData name="Michael Reh" userId="861ffc3b-a564-497e-b9ea-8e812bab15fb" providerId="ADAL" clId="{BD4B1BCD-9E5D-4FB1-B3FE-E031BD0BA186}" dt="2025-09-18T20:41:07.680" v="5936" actId="1036"/>
          <ac:picMkLst>
            <pc:docMk/>
            <pc:sldMk cId="852959056" sldId="394"/>
            <ac:picMk id="8" creationId="{E951DFB3-A15A-9120-870B-6078EDBDF588}"/>
          </ac:picMkLst>
        </pc:picChg>
      </pc:sldChg>
      <pc:sldChg chg="addSp delSp modSp add mod ord modAnim">
        <pc:chgData name="Michael Reh" userId="861ffc3b-a564-497e-b9ea-8e812bab15fb" providerId="ADAL" clId="{BD4B1BCD-9E5D-4FB1-B3FE-E031BD0BA186}" dt="2025-10-01T01:13:20.773" v="25973"/>
        <pc:sldMkLst>
          <pc:docMk/>
          <pc:sldMk cId="782553826" sldId="395"/>
        </pc:sldMkLst>
        <pc:spChg chg="mod">
          <ac:chgData name="Michael Reh" userId="861ffc3b-a564-497e-b9ea-8e812bab15fb" providerId="ADAL" clId="{BD4B1BCD-9E5D-4FB1-B3FE-E031BD0BA186}" dt="2025-09-23T17:59:35.729" v="23939" actId="20577"/>
          <ac:spMkLst>
            <pc:docMk/>
            <pc:sldMk cId="782553826" sldId="395"/>
            <ac:spMk id="2" creationId="{18FF6399-6B71-F204-3AC9-E85B2A3F8B59}"/>
          </ac:spMkLst>
        </pc:spChg>
        <pc:spChg chg="mod">
          <ac:chgData name="Michael Reh" userId="861ffc3b-a564-497e-b9ea-8e812bab15fb" providerId="ADAL" clId="{BD4B1BCD-9E5D-4FB1-B3FE-E031BD0BA186}" dt="2025-09-24T13:56:52.204" v="24749" actId="20577"/>
          <ac:spMkLst>
            <pc:docMk/>
            <pc:sldMk cId="782553826" sldId="395"/>
            <ac:spMk id="5" creationId="{5972E8F4-3868-B737-5F3B-629ABD477339}"/>
          </ac:spMkLst>
        </pc:spChg>
        <pc:spChg chg="add mod">
          <ac:chgData name="Michael Reh" userId="861ffc3b-a564-497e-b9ea-8e812bab15fb" providerId="ADAL" clId="{BD4B1BCD-9E5D-4FB1-B3FE-E031BD0BA186}" dt="2025-09-22T23:11:45.874" v="22607" actId="1037"/>
          <ac:spMkLst>
            <pc:docMk/>
            <pc:sldMk cId="782553826" sldId="395"/>
            <ac:spMk id="7" creationId="{CC04640E-B42D-D0A3-A9C1-78FA6E2DA71B}"/>
          </ac:spMkLst>
        </pc:spChg>
        <pc:picChg chg="mod">
          <ac:chgData name="Michael Reh" userId="861ffc3b-a564-497e-b9ea-8e812bab15fb" providerId="ADAL" clId="{BD4B1BCD-9E5D-4FB1-B3FE-E031BD0BA186}" dt="2025-09-23T17:59:28.310" v="23938" actId="1035"/>
          <ac:picMkLst>
            <pc:docMk/>
            <pc:sldMk cId="782553826" sldId="395"/>
            <ac:picMk id="8" creationId="{83017CAC-A3B3-A8CA-2648-02CCC7A5243D}"/>
          </ac:picMkLst>
        </pc:picChg>
        <pc:picChg chg="mod">
          <ac:chgData name="Michael Reh" userId="861ffc3b-a564-497e-b9ea-8e812bab15fb" providerId="ADAL" clId="{BD4B1BCD-9E5D-4FB1-B3FE-E031BD0BA186}" dt="2025-09-23T17:59:28.310" v="23938" actId="1035"/>
          <ac:picMkLst>
            <pc:docMk/>
            <pc:sldMk cId="782553826" sldId="395"/>
            <ac:picMk id="10" creationId="{CDF73510-39AF-01AF-9EBE-43C6AF72BBBA}"/>
          </ac:picMkLst>
        </pc:picChg>
      </pc:sldChg>
      <pc:sldChg chg="addSp modSp new mod ord modAnim">
        <pc:chgData name="Michael Reh" userId="861ffc3b-a564-497e-b9ea-8e812bab15fb" providerId="ADAL" clId="{BD4B1BCD-9E5D-4FB1-B3FE-E031BD0BA186}" dt="2025-10-01T01:12:58.601" v="25970"/>
        <pc:sldMkLst>
          <pc:docMk/>
          <pc:sldMk cId="268577970" sldId="396"/>
        </pc:sldMkLst>
        <pc:spChg chg="mod">
          <ac:chgData name="Michael Reh" userId="861ffc3b-a564-497e-b9ea-8e812bab15fb" providerId="ADAL" clId="{BD4B1BCD-9E5D-4FB1-B3FE-E031BD0BA186}" dt="2025-09-23T16:51:39.145" v="23055" actId="6549"/>
          <ac:spMkLst>
            <pc:docMk/>
            <pc:sldMk cId="268577970" sldId="396"/>
            <ac:spMk id="2" creationId="{BAB138EA-AE37-8F7A-2FB7-5F476429C616}"/>
          </ac:spMkLst>
        </pc:spChg>
        <pc:spChg chg="mod">
          <ac:chgData name="Michael Reh" userId="861ffc3b-a564-497e-b9ea-8e812bab15fb" providerId="ADAL" clId="{BD4B1BCD-9E5D-4FB1-B3FE-E031BD0BA186}" dt="2025-09-24T13:19:53.426" v="24712" actId="20577"/>
          <ac:spMkLst>
            <pc:docMk/>
            <pc:sldMk cId="268577970" sldId="396"/>
            <ac:spMk id="5" creationId="{B4CC6C17-AACB-B017-1A0B-BEBFCBAC51A5}"/>
          </ac:spMkLst>
        </pc:spChg>
        <pc:spChg chg="add mod">
          <ac:chgData name="Michael Reh" userId="861ffc3b-a564-497e-b9ea-8e812bab15fb" providerId="ADAL" clId="{BD4B1BCD-9E5D-4FB1-B3FE-E031BD0BA186}" dt="2025-09-22T16:38:38.119" v="12876" actId="1076"/>
          <ac:spMkLst>
            <pc:docMk/>
            <pc:sldMk cId="268577970" sldId="396"/>
            <ac:spMk id="14" creationId="{31A8B863-2605-9A96-94A8-14AA5B9C2230}"/>
          </ac:spMkLst>
        </pc:spChg>
        <pc:spChg chg="add mod">
          <ac:chgData name="Michael Reh" userId="861ffc3b-a564-497e-b9ea-8e812bab15fb" providerId="ADAL" clId="{BD4B1BCD-9E5D-4FB1-B3FE-E031BD0BA186}" dt="2025-09-22T16:38:42.019" v="12878" actId="1076"/>
          <ac:spMkLst>
            <pc:docMk/>
            <pc:sldMk cId="268577970" sldId="396"/>
            <ac:spMk id="15" creationId="{ADAE01AD-F76F-C2BD-9A41-A70F77039CBA}"/>
          </ac:spMkLst>
        </pc:spChg>
        <pc:spChg chg="add mod">
          <ac:chgData name="Michael Reh" userId="861ffc3b-a564-497e-b9ea-8e812bab15fb" providerId="ADAL" clId="{BD4B1BCD-9E5D-4FB1-B3FE-E031BD0BA186}" dt="2025-09-22T16:38:45.847" v="12880" actId="1076"/>
          <ac:spMkLst>
            <pc:docMk/>
            <pc:sldMk cId="268577970" sldId="396"/>
            <ac:spMk id="16" creationId="{837EF008-5BFD-9F22-E7B8-C757BD1206FF}"/>
          </ac:spMkLst>
        </pc:spChg>
        <pc:picChg chg="add mod">
          <ac:chgData name="Michael Reh" userId="861ffc3b-a564-497e-b9ea-8e812bab15fb" providerId="ADAL" clId="{BD4B1BCD-9E5D-4FB1-B3FE-E031BD0BA186}" dt="2025-09-19T18:19:14.165" v="9551" actId="1037"/>
          <ac:picMkLst>
            <pc:docMk/>
            <pc:sldMk cId="268577970" sldId="396"/>
            <ac:picMk id="8" creationId="{5EFD5FE7-1085-D5BB-5C9C-4AC408B839D8}"/>
          </ac:picMkLst>
        </pc:picChg>
        <pc:picChg chg="add mod">
          <ac:chgData name="Michael Reh" userId="861ffc3b-a564-497e-b9ea-8e812bab15fb" providerId="ADAL" clId="{BD4B1BCD-9E5D-4FB1-B3FE-E031BD0BA186}" dt="2025-09-19T18:18:09.784" v="9524" actId="1076"/>
          <ac:picMkLst>
            <pc:docMk/>
            <pc:sldMk cId="268577970" sldId="396"/>
            <ac:picMk id="10" creationId="{C7F6BADE-9B9A-6ABE-AA00-E417AA014322}"/>
          </ac:picMkLst>
        </pc:picChg>
        <pc:picChg chg="add mod modCrop">
          <ac:chgData name="Michael Reh" userId="861ffc3b-a564-497e-b9ea-8e812bab15fb" providerId="ADAL" clId="{BD4B1BCD-9E5D-4FB1-B3FE-E031BD0BA186}" dt="2025-09-19T18:18:07.408" v="9523" actId="1037"/>
          <ac:picMkLst>
            <pc:docMk/>
            <pc:sldMk cId="268577970" sldId="396"/>
            <ac:picMk id="11" creationId="{980451ED-5002-BC4A-7090-2BD3E06C9BB9}"/>
          </ac:picMkLst>
        </pc:picChg>
        <pc:picChg chg="add mod">
          <ac:chgData name="Michael Reh" userId="861ffc3b-a564-497e-b9ea-8e812bab15fb" providerId="ADAL" clId="{BD4B1BCD-9E5D-4FB1-B3FE-E031BD0BA186}" dt="2025-09-19T18:19:14.165" v="9551" actId="1037"/>
          <ac:picMkLst>
            <pc:docMk/>
            <pc:sldMk cId="268577970" sldId="396"/>
            <ac:picMk id="13" creationId="{B2678681-7B86-3838-A5AA-7E4FF4DD98BD}"/>
          </ac:picMkLst>
        </pc:picChg>
      </pc:sldChg>
      <pc:sldChg chg="addSp delSp modSp new mod ord modAnim">
        <pc:chgData name="Michael Reh" userId="861ffc3b-a564-497e-b9ea-8e812bab15fb" providerId="ADAL" clId="{BD4B1BCD-9E5D-4FB1-B3FE-E031BD0BA186}" dt="2025-10-01T01:13:08.245" v="25971"/>
        <pc:sldMkLst>
          <pc:docMk/>
          <pc:sldMk cId="1775858577" sldId="397"/>
        </pc:sldMkLst>
        <pc:spChg chg="mod">
          <ac:chgData name="Michael Reh" userId="861ffc3b-a564-497e-b9ea-8e812bab15fb" providerId="ADAL" clId="{BD4B1BCD-9E5D-4FB1-B3FE-E031BD0BA186}" dt="2025-09-19T21:28:35.501" v="10243" actId="14100"/>
          <ac:spMkLst>
            <pc:docMk/>
            <pc:sldMk cId="1775858577" sldId="397"/>
            <ac:spMk id="2" creationId="{2AAF8B37-8AC4-FF97-09D0-549BBE210D38}"/>
          </ac:spMkLst>
        </pc:spChg>
        <pc:spChg chg="mod">
          <ac:chgData name="Michael Reh" userId="861ffc3b-a564-497e-b9ea-8e812bab15fb" providerId="ADAL" clId="{BD4B1BCD-9E5D-4FB1-B3FE-E031BD0BA186}" dt="2025-09-19T18:09:41.224" v="9163" actId="20577"/>
          <ac:spMkLst>
            <pc:docMk/>
            <pc:sldMk cId="1775858577" sldId="397"/>
            <ac:spMk id="5" creationId="{079FDBB9-CC20-25AD-8244-8FF0781B6DF2}"/>
          </ac:spMkLst>
        </pc:spChg>
        <pc:spChg chg="add mod">
          <ac:chgData name="Michael Reh" userId="861ffc3b-a564-497e-b9ea-8e812bab15fb" providerId="ADAL" clId="{BD4B1BCD-9E5D-4FB1-B3FE-E031BD0BA186}" dt="2025-09-19T21:35:01.731" v="10406" actId="206"/>
          <ac:spMkLst>
            <pc:docMk/>
            <pc:sldMk cId="1775858577" sldId="397"/>
            <ac:spMk id="18" creationId="{590F4FEF-6645-DC8B-AACD-B81115807D51}"/>
          </ac:spMkLst>
        </pc:spChg>
        <pc:spChg chg="add mod">
          <ac:chgData name="Michael Reh" userId="861ffc3b-a564-497e-b9ea-8e812bab15fb" providerId="ADAL" clId="{BD4B1BCD-9E5D-4FB1-B3FE-E031BD0BA186}" dt="2025-09-19T21:36:25.790" v="10436" actId="1035"/>
          <ac:spMkLst>
            <pc:docMk/>
            <pc:sldMk cId="1775858577" sldId="397"/>
            <ac:spMk id="19" creationId="{3BDF5120-EACF-8C9E-F68B-A4D45FD601DC}"/>
          </ac:spMkLst>
        </pc:spChg>
        <pc:spChg chg="add mod">
          <ac:chgData name="Michael Reh" userId="861ffc3b-a564-497e-b9ea-8e812bab15fb" providerId="ADAL" clId="{BD4B1BCD-9E5D-4FB1-B3FE-E031BD0BA186}" dt="2025-09-19T21:36:19.872" v="10433" actId="206"/>
          <ac:spMkLst>
            <pc:docMk/>
            <pc:sldMk cId="1775858577" sldId="397"/>
            <ac:spMk id="20" creationId="{BC563A1F-BEB2-6F04-6F86-39F743F71E8A}"/>
          </ac:spMkLst>
        </pc:spChg>
        <pc:spChg chg="add mod">
          <ac:chgData name="Michael Reh" userId="861ffc3b-a564-497e-b9ea-8e812bab15fb" providerId="ADAL" clId="{BD4B1BCD-9E5D-4FB1-B3FE-E031BD0BA186}" dt="2025-09-22T16:38:07.428" v="12873" actId="1036"/>
          <ac:spMkLst>
            <pc:docMk/>
            <pc:sldMk cId="1775858577" sldId="397"/>
            <ac:spMk id="21" creationId="{35957F7F-2279-1600-795C-EA58A3FFCB7F}"/>
          </ac:spMkLst>
        </pc:spChg>
        <pc:picChg chg="add mod">
          <ac:chgData name="Michael Reh" userId="861ffc3b-a564-497e-b9ea-8e812bab15fb" providerId="ADAL" clId="{BD4B1BCD-9E5D-4FB1-B3FE-E031BD0BA186}" dt="2025-09-19T21:35:53.413" v="10424" actId="1076"/>
          <ac:picMkLst>
            <pc:docMk/>
            <pc:sldMk cId="1775858577" sldId="397"/>
            <ac:picMk id="9" creationId="{269E73DA-164F-E6A9-D1BE-BEBA901AF784}"/>
          </ac:picMkLst>
        </pc:picChg>
        <pc:picChg chg="add mod">
          <ac:chgData name="Michael Reh" userId="861ffc3b-a564-497e-b9ea-8e812bab15fb" providerId="ADAL" clId="{BD4B1BCD-9E5D-4FB1-B3FE-E031BD0BA186}" dt="2025-09-19T21:34:25.661" v="10396" actId="1076"/>
          <ac:picMkLst>
            <pc:docMk/>
            <pc:sldMk cId="1775858577" sldId="397"/>
            <ac:picMk id="14" creationId="{CA48C3BA-7714-CFA4-89F5-0CF6792744B9}"/>
          </ac:picMkLst>
        </pc:picChg>
        <pc:picChg chg="add mod">
          <ac:chgData name="Michael Reh" userId="861ffc3b-a564-497e-b9ea-8e812bab15fb" providerId="ADAL" clId="{BD4B1BCD-9E5D-4FB1-B3FE-E031BD0BA186}" dt="2025-09-19T21:34:22.581" v="10395" actId="1076"/>
          <ac:picMkLst>
            <pc:docMk/>
            <pc:sldMk cId="1775858577" sldId="397"/>
            <ac:picMk id="16" creationId="{597083FF-F591-DEC3-FC86-590A035990F2}"/>
          </ac:picMkLst>
        </pc:picChg>
        <pc:picChg chg="add mod">
          <ac:chgData name="Michael Reh" userId="861ffc3b-a564-497e-b9ea-8e812bab15fb" providerId="ADAL" clId="{BD4B1BCD-9E5D-4FB1-B3FE-E031BD0BA186}" dt="2025-09-19T21:34:28.740" v="10397" actId="1076"/>
          <ac:picMkLst>
            <pc:docMk/>
            <pc:sldMk cId="1775858577" sldId="397"/>
            <ac:picMk id="17" creationId="{4A0B40A6-6D50-6A61-3291-004B2C08CA13}"/>
          </ac:picMkLst>
        </pc:picChg>
      </pc:sldChg>
      <pc:sldChg chg="addSp modSp add del mod ord modAnim">
        <pc:chgData name="Michael Reh" userId="861ffc3b-a564-497e-b9ea-8e812bab15fb" providerId="ADAL" clId="{BD4B1BCD-9E5D-4FB1-B3FE-E031BD0BA186}" dt="2025-09-24T13:19:40.297" v="24706" actId="47"/>
        <pc:sldMkLst>
          <pc:docMk/>
          <pc:sldMk cId="817125568" sldId="398"/>
        </pc:sldMkLst>
      </pc:sldChg>
      <pc:sldChg chg="modSp add del mod ord">
        <pc:chgData name="Michael Reh" userId="861ffc3b-a564-497e-b9ea-8e812bab15fb" providerId="ADAL" clId="{BD4B1BCD-9E5D-4FB1-B3FE-E031BD0BA186}" dt="2025-09-24T13:19:39.262" v="24705" actId="47"/>
        <pc:sldMkLst>
          <pc:docMk/>
          <pc:sldMk cId="3327397026" sldId="399"/>
        </pc:sldMkLst>
      </pc:sldChg>
      <pc:sldChg chg="modSp add mod ord">
        <pc:chgData name="Michael Reh" userId="861ffc3b-a564-497e-b9ea-8e812bab15fb" providerId="ADAL" clId="{BD4B1BCD-9E5D-4FB1-B3FE-E031BD0BA186}" dt="2025-09-19T21:13:38.836" v="9902" actId="1037"/>
        <pc:sldMkLst>
          <pc:docMk/>
          <pc:sldMk cId="779825635" sldId="400"/>
        </pc:sldMkLst>
        <pc:spChg chg="mod">
          <ac:chgData name="Michael Reh" userId="861ffc3b-a564-497e-b9ea-8e812bab15fb" providerId="ADAL" clId="{BD4B1BCD-9E5D-4FB1-B3FE-E031BD0BA186}" dt="2025-09-19T21:13:38.836" v="9902" actId="1037"/>
          <ac:spMkLst>
            <pc:docMk/>
            <pc:sldMk cId="779825635" sldId="400"/>
            <ac:spMk id="2" creationId="{DEAB152D-5A71-0AA6-F61C-0041AF74140D}"/>
          </ac:spMkLst>
        </pc:spChg>
      </pc:sldChg>
      <pc:sldChg chg="modSp add mod">
        <pc:chgData name="Michael Reh" userId="861ffc3b-a564-497e-b9ea-8e812bab15fb" providerId="ADAL" clId="{BD4B1BCD-9E5D-4FB1-B3FE-E031BD0BA186}" dt="2025-09-19T21:13:49.421" v="9909" actId="1038"/>
        <pc:sldMkLst>
          <pc:docMk/>
          <pc:sldMk cId="2194418141" sldId="401"/>
        </pc:sldMkLst>
        <pc:spChg chg="mod">
          <ac:chgData name="Michael Reh" userId="861ffc3b-a564-497e-b9ea-8e812bab15fb" providerId="ADAL" clId="{BD4B1BCD-9E5D-4FB1-B3FE-E031BD0BA186}" dt="2025-09-19T21:13:49.421" v="9909" actId="1038"/>
          <ac:spMkLst>
            <pc:docMk/>
            <pc:sldMk cId="2194418141" sldId="401"/>
            <ac:spMk id="2" creationId="{55766B21-2A47-9121-A1DD-A12B436D06EE}"/>
          </ac:spMkLst>
        </pc:spChg>
      </pc:sldChg>
      <pc:sldChg chg="modSp add mod">
        <pc:chgData name="Michael Reh" userId="861ffc3b-a564-497e-b9ea-8e812bab15fb" providerId="ADAL" clId="{BD4B1BCD-9E5D-4FB1-B3FE-E031BD0BA186}" dt="2025-09-19T21:14:00.702" v="9913" actId="1076"/>
        <pc:sldMkLst>
          <pc:docMk/>
          <pc:sldMk cId="4086175715" sldId="402"/>
        </pc:sldMkLst>
        <pc:spChg chg="mod">
          <ac:chgData name="Michael Reh" userId="861ffc3b-a564-497e-b9ea-8e812bab15fb" providerId="ADAL" clId="{BD4B1BCD-9E5D-4FB1-B3FE-E031BD0BA186}" dt="2025-09-19T21:14:00.702" v="9913" actId="1076"/>
          <ac:spMkLst>
            <pc:docMk/>
            <pc:sldMk cId="4086175715" sldId="402"/>
            <ac:spMk id="2" creationId="{4B4DED5D-DC8E-7087-5DAB-E129809FC7D3}"/>
          </ac:spMkLst>
        </pc:spChg>
      </pc:sldChg>
      <pc:sldChg chg="addSp delSp modSp new mod modAnim">
        <pc:chgData name="Michael Reh" userId="861ffc3b-a564-497e-b9ea-8e812bab15fb" providerId="ADAL" clId="{BD4B1BCD-9E5D-4FB1-B3FE-E031BD0BA186}" dt="2025-09-24T14:53:37.179" v="24789" actId="22"/>
        <pc:sldMkLst>
          <pc:docMk/>
          <pc:sldMk cId="3761666325" sldId="403"/>
        </pc:sldMkLst>
        <pc:spChg chg="mod">
          <ac:chgData name="Michael Reh" userId="861ffc3b-a564-497e-b9ea-8e812bab15fb" providerId="ADAL" clId="{BD4B1BCD-9E5D-4FB1-B3FE-E031BD0BA186}" dt="2025-09-22T21:50:15.440" v="21004" actId="113"/>
          <ac:spMkLst>
            <pc:docMk/>
            <pc:sldMk cId="3761666325" sldId="403"/>
            <ac:spMk id="2" creationId="{43F93237-BDD1-059D-2EBB-EE08132B5916}"/>
          </ac:spMkLst>
        </pc:spChg>
        <pc:spChg chg="mod">
          <ac:chgData name="Michael Reh" userId="861ffc3b-a564-497e-b9ea-8e812bab15fb" providerId="ADAL" clId="{BD4B1BCD-9E5D-4FB1-B3FE-E031BD0BA186}" dt="2025-09-19T21:36:53.105" v="10458" actId="20577"/>
          <ac:spMkLst>
            <pc:docMk/>
            <pc:sldMk cId="3761666325" sldId="403"/>
            <ac:spMk id="5" creationId="{3FD5426F-E467-DC1A-7113-F714DB8DC7AF}"/>
          </ac:spMkLst>
        </pc:spChg>
        <pc:picChg chg="add mod">
          <ac:chgData name="Michael Reh" userId="861ffc3b-a564-497e-b9ea-8e812bab15fb" providerId="ADAL" clId="{BD4B1BCD-9E5D-4FB1-B3FE-E031BD0BA186}" dt="2025-09-19T22:04:56.299" v="11341" actId="1076"/>
          <ac:picMkLst>
            <pc:docMk/>
            <pc:sldMk cId="3761666325" sldId="403"/>
            <ac:picMk id="8" creationId="{BA69122B-921E-FE08-8157-285533E62BFD}"/>
          </ac:picMkLst>
        </pc:picChg>
        <pc:picChg chg="add mod">
          <ac:chgData name="Michael Reh" userId="861ffc3b-a564-497e-b9ea-8e812bab15fb" providerId="ADAL" clId="{BD4B1BCD-9E5D-4FB1-B3FE-E031BD0BA186}" dt="2025-09-19T22:05:03.150" v="11350" actId="1036"/>
          <ac:picMkLst>
            <pc:docMk/>
            <pc:sldMk cId="3761666325" sldId="403"/>
            <ac:picMk id="10" creationId="{9617F04D-934C-8789-2DFD-814A4F010EAF}"/>
          </ac:picMkLst>
        </pc:picChg>
      </pc:sldChg>
      <pc:sldChg chg="addSp delSp modSp add mod ord modAnim">
        <pc:chgData name="Michael Reh" userId="861ffc3b-a564-497e-b9ea-8e812bab15fb" providerId="ADAL" clId="{BD4B1BCD-9E5D-4FB1-B3FE-E031BD0BA186}" dt="2025-09-23T18:41:56.326" v="24567" actId="20577"/>
        <pc:sldMkLst>
          <pc:docMk/>
          <pc:sldMk cId="1587854271" sldId="404"/>
        </pc:sldMkLst>
        <pc:spChg chg="add mod">
          <ac:chgData name="Michael Reh" userId="861ffc3b-a564-497e-b9ea-8e812bab15fb" providerId="ADAL" clId="{BD4B1BCD-9E5D-4FB1-B3FE-E031BD0BA186}" dt="2025-09-22T17:41:42.891" v="15064" actId="1038"/>
          <ac:spMkLst>
            <pc:docMk/>
            <pc:sldMk cId="1587854271" sldId="404"/>
            <ac:spMk id="2" creationId="{D5C09BDC-33BC-94AF-14CF-18CE70A3CD17}"/>
          </ac:spMkLst>
        </pc:spChg>
        <pc:spChg chg="mod">
          <ac:chgData name="Michael Reh" userId="861ffc3b-a564-497e-b9ea-8e812bab15fb" providerId="ADAL" clId="{BD4B1BCD-9E5D-4FB1-B3FE-E031BD0BA186}" dt="2025-09-23T18:41:56.326" v="24567" actId="20577"/>
          <ac:spMkLst>
            <pc:docMk/>
            <pc:sldMk cId="1587854271" sldId="404"/>
            <ac:spMk id="3" creationId="{409DD0AE-DA63-A2AA-7C67-7BF79B453E67}"/>
          </ac:spMkLst>
        </pc:spChg>
        <pc:spChg chg="mod">
          <ac:chgData name="Michael Reh" userId="861ffc3b-a564-497e-b9ea-8e812bab15fb" providerId="ADAL" clId="{BD4B1BCD-9E5D-4FB1-B3FE-E031BD0BA186}" dt="2025-09-19T21:40:55.882" v="10742" actId="20577"/>
          <ac:spMkLst>
            <pc:docMk/>
            <pc:sldMk cId="1587854271" sldId="404"/>
            <ac:spMk id="4" creationId="{24DA7653-45CD-398D-BAE8-CDB374C7E38B}"/>
          </ac:spMkLst>
        </pc:spChg>
        <pc:spChg chg="add mod">
          <ac:chgData name="Michael Reh" userId="861ffc3b-a564-497e-b9ea-8e812bab15fb" providerId="ADAL" clId="{BD4B1BCD-9E5D-4FB1-B3FE-E031BD0BA186}" dt="2025-09-22T23:05:04.362" v="22506"/>
          <ac:spMkLst>
            <pc:docMk/>
            <pc:sldMk cId="1587854271" sldId="404"/>
            <ac:spMk id="7" creationId="{D4674499-704C-D970-128E-C86CEFE42FBB}"/>
          </ac:spMkLst>
        </pc:spChg>
        <pc:spChg chg="mod">
          <ac:chgData name="Michael Reh" userId="861ffc3b-a564-497e-b9ea-8e812bab15fb" providerId="ADAL" clId="{BD4B1BCD-9E5D-4FB1-B3FE-E031BD0BA186}" dt="2025-09-22T17:41:42.891" v="15064" actId="1038"/>
          <ac:spMkLst>
            <pc:docMk/>
            <pc:sldMk cId="1587854271" sldId="404"/>
            <ac:spMk id="9" creationId="{1810757C-0A8B-404D-0725-DF31D709D4A3}"/>
          </ac:spMkLst>
        </pc:spChg>
        <pc:spChg chg="add mod">
          <ac:chgData name="Michael Reh" userId="861ffc3b-a564-497e-b9ea-8e812bab15fb" providerId="ADAL" clId="{BD4B1BCD-9E5D-4FB1-B3FE-E031BD0BA186}" dt="2025-09-22T17:41:42.891" v="15064" actId="1038"/>
          <ac:spMkLst>
            <pc:docMk/>
            <pc:sldMk cId="1587854271" sldId="404"/>
            <ac:spMk id="13" creationId="{5CE1C00D-5FAD-DBAE-CB06-7C0C8D3DF638}"/>
          </ac:spMkLst>
        </pc:spChg>
        <pc:spChg chg="add mod">
          <ac:chgData name="Michael Reh" userId="861ffc3b-a564-497e-b9ea-8e812bab15fb" providerId="ADAL" clId="{BD4B1BCD-9E5D-4FB1-B3FE-E031BD0BA186}" dt="2025-09-22T17:41:42.891" v="15064" actId="1038"/>
          <ac:spMkLst>
            <pc:docMk/>
            <pc:sldMk cId="1587854271" sldId="404"/>
            <ac:spMk id="16" creationId="{EA4DBC45-BE41-432C-5671-7E4CDD0D5282}"/>
          </ac:spMkLst>
        </pc:spChg>
        <pc:spChg chg="add mod">
          <ac:chgData name="Michael Reh" userId="861ffc3b-a564-497e-b9ea-8e812bab15fb" providerId="ADAL" clId="{BD4B1BCD-9E5D-4FB1-B3FE-E031BD0BA186}" dt="2025-09-22T23:05:40.274" v="22507" actId="114"/>
          <ac:spMkLst>
            <pc:docMk/>
            <pc:sldMk cId="1587854271" sldId="404"/>
            <ac:spMk id="17" creationId="{4D37CF4A-015F-A3BA-2FDE-C9D129FA3F9F}"/>
          </ac:spMkLst>
        </pc:spChg>
        <pc:picChg chg="mod">
          <ac:chgData name="Michael Reh" userId="861ffc3b-a564-497e-b9ea-8e812bab15fb" providerId="ADAL" clId="{BD4B1BCD-9E5D-4FB1-B3FE-E031BD0BA186}" dt="2025-09-22T17:41:42.891" v="15064" actId="1038"/>
          <ac:picMkLst>
            <pc:docMk/>
            <pc:sldMk cId="1587854271" sldId="404"/>
            <ac:picMk id="6" creationId="{7721D933-B79A-D3EF-E35B-FE3890F64A48}"/>
          </ac:picMkLst>
        </pc:picChg>
        <pc:cxnChg chg="mod">
          <ac:chgData name="Michael Reh" userId="861ffc3b-a564-497e-b9ea-8e812bab15fb" providerId="ADAL" clId="{BD4B1BCD-9E5D-4FB1-B3FE-E031BD0BA186}" dt="2025-09-22T17:41:42.891" v="15064" actId="1038"/>
          <ac:cxnSpMkLst>
            <pc:docMk/>
            <pc:sldMk cId="1587854271" sldId="404"/>
            <ac:cxnSpMk id="8" creationId="{CB349E9F-67A1-3F20-358A-576A4DABF32F}"/>
          </ac:cxnSpMkLst>
        </pc:cxnChg>
      </pc:sldChg>
      <pc:sldChg chg="addSp delSp modSp new mod delAnim modAnim">
        <pc:chgData name="Michael Reh" userId="861ffc3b-a564-497e-b9ea-8e812bab15fb" providerId="ADAL" clId="{BD4B1BCD-9E5D-4FB1-B3FE-E031BD0BA186}" dt="2025-10-01T12:13:02.872" v="26042" actId="20577"/>
        <pc:sldMkLst>
          <pc:docMk/>
          <pc:sldMk cId="2771074967" sldId="405"/>
        </pc:sldMkLst>
        <pc:spChg chg="mod">
          <ac:chgData name="Michael Reh" userId="861ffc3b-a564-497e-b9ea-8e812bab15fb" providerId="ADAL" clId="{BD4B1BCD-9E5D-4FB1-B3FE-E031BD0BA186}" dt="2025-09-22T16:22:37.608" v="12642" actId="20577"/>
          <ac:spMkLst>
            <pc:docMk/>
            <pc:sldMk cId="2771074967" sldId="405"/>
            <ac:spMk id="2" creationId="{EBDD44C7-E387-CA27-894C-3F1AD4577ECF}"/>
          </ac:spMkLst>
        </pc:spChg>
        <pc:spChg chg="mod">
          <ac:chgData name="Michael Reh" userId="861ffc3b-a564-497e-b9ea-8e812bab15fb" providerId="ADAL" clId="{BD4B1BCD-9E5D-4FB1-B3FE-E031BD0BA186}" dt="2025-09-19T21:47:13.342" v="11075" actId="20577"/>
          <ac:spMkLst>
            <pc:docMk/>
            <pc:sldMk cId="2771074967" sldId="405"/>
            <ac:spMk id="5" creationId="{B955EC11-6FFD-200C-DDDB-631B9472DADF}"/>
          </ac:spMkLst>
        </pc:spChg>
        <pc:spChg chg="add mod">
          <ac:chgData name="Michael Reh" userId="861ffc3b-a564-497e-b9ea-8e812bab15fb" providerId="ADAL" clId="{BD4B1BCD-9E5D-4FB1-B3FE-E031BD0BA186}" dt="2025-09-23T18:22:11.980" v="24251" actId="164"/>
          <ac:spMkLst>
            <pc:docMk/>
            <pc:sldMk cId="2771074967" sldId="405"/>
            <ac:spMk id="7" creationId="{61B53A2F-A977-FBA9-D345-654902022CBE}"/>
          </ac:spMkLst>
        </pc:spChg>
        <pc:spChg chg="add mod">
          <ac:chgData name="Michael Reh" userId="861ffc3b-a564-497e-b9ea-8e812bab15fb" providerId="ADAL" clId="{BD4B1BCD-9E5D-4FB1-B3FE-E031BD0BA186}" dt="2025-09-25T13:45:32.835" v="25504" actId="14100"/>
          <ac:spMkLst>
            <pc:docMk/>
            <pc:sldMk cId="2771074967" sldId="405"/>
            <ac:spMk id="8" creationId="{8ECE5637-F0CC-0A80-0B5C-6B4B04C47567}"/>
          </ac:spMkLst>
        </pc:spChg>
        <pc:spChg chg="add mod">
          <ac:chgData name="Michael Reh" userId="861ffc3b-a564-497e-b9ea-8e812bab15fb" providerId="ADAL" clId="{BD4B1BCD-9E5D-4FB1-B3FE-E031BD0BA186}" dt="2025-09-22T16:25:39.989" v="12735" actId="1038"/>
          <ac:spMkLst>
            <pc:docMk/>
            <pc:sldMk cId="2771074967" sldId="405"/>
            <ac:spMk id="16" creationId="{6360521D-689D-6E71-DAE3-88B3C0EE7F72}"/>
          </ac:spMkLst>
        </pc:spChg>
        <pc:spChg chg="add mod">
          <ac:chgData name="Michael Reh" userId="861ffc3b-a564-497e-b9ea-8e812bab15fb" providerId="ADAL" clId="{BD4B1BCD-9E5D-4FB1-B3FE-E031BD0BA186}" dt="2025-09-22T16:25:39.989" v="12735" actId="1038"/>
          <ac:spMkLst>
            <pc:docMk/>
            <pc:sldMk cId="2771074967" sldId="405"/>
            <ac:spMk id="17" creationId="{28530D52-7D0B-B973-62F3-E9488F165FC6}"/>
          </ac:spMkLst>
        </pc:spChg>
        <pc:spChg chg="add mod">
          <ac:chgData name="Michael Reh" userId="861ffc3b-a564-497e-b9ea-8e812bab15fb" providerId="ADAL" clId="{BD4B1BCD-9E5D-4FB1-B3FE-E031BD0BA186}" dt="2025-09-23T18:22:11.980" v="24251" actId="164"/>
          <ac:spMkLst>
            <pc:docMk/>
            <pc:sldMk cId="2771074967" sldId="405"/>
            <ac:spMk id="22" creationId="{EC9CBC49-9C36-9C04-0019-65112B04512B}"/>
          </ac:spMkLst>
        </pc:spChg>
        <pc:spChg chg="add mod">
          <ac:chgData name="Michael Reh" userId="861ffc3b-a564-497e-b9ea-8e812bab15fb" providerId="ADAL" clId="{BD4B1BCD-9E5D-4FB1-B3FE-E031BD0BA186}" dt="2025-09-22T16:39:30.002" v="12889" actId="1037"/>
          <ac:spMkLst>
            <pc:docMk/>
            <pc:sldMk cId="2771074967" sldId="405"/>
            <ac:spMk id="28" creationId="{F02554BA-5453-16C7-635E-7E2645303310}"/>
          </ac:spMkLst>
        </pc:spChg>
        <pc:spChg chg="add mod">
          <ac:chgData name="Michael Reh" userId="861ffc3b-a564-497e-b9ea-8e812bab15fb" providerId="ADAL" clId="{BD4B1BCD-9E5D-4FB1-B3FE-E031BD0BA186}" dt="2025-09-22T16:30:18.553" v="12819" actId="1037"/>
          <ac:spMkLst>
            <pc:docMk/>
            <pc:sldMk cId="2771074967" sldId="405"/>
            <ac:spMk id="31" creationId="{1D9097AF-9179-ECCC-CE33-9AAEF9C89E2E}"/>
          </ac:spMkLst>
        </pc:spChg>
        <pc:spChg chg="add mod">
          <ac:chgData name="Michael Reh" userId="861ffc3b-a564-497e-b9ea-8e812bab15fb" providerId="ADAL" clId="{BD4B1BCD-9E5D-4FB1-B3FE-E031BD0BA186}" dt="2025-09-22T16:30:31.448" v="12826" actId="6549"/>
          <ac:spMkLst>
            <pc:docMk/>
            <pc:sldMk cId="2771074967" sldId="405"/>
            <ac:spMk id="32" creationId="{2B537DED-A71B-75CF-1B5A-033BC11E1288}"/>
          </ac:spMkLst>
        </pc:spChg>
        <pc:spChg chg="add mod">
          <ac:chgData name="Michael Reh" userId="861ffc3b-a564-497e-b9ea-8e812bab15fb" providerId="ADAL" clId="{BD4B1BCD-9E5D-4FB1-B3FE-E031BD0BA186}" dt="2025-09-25T13:45:27.445" v="25503" actId="1036"/>
          <ac:spMkLst>
            <pc:docMk/>
            <pc:sldMk cId="2771074967" sldId="405"/>
            <ac:spMk id="36" creationId="{7D1B9184-4E6C-DF93-E95C-9F66CE1225BD}"/>
          </ac:spMkLst>
        </pc:spChg>
        <pc:spChg chg="add mod">
          <ac:chgData name="Michael Reh" userId="861ffc3b-a564-497e-b9ea-8e812bab15fb" providerId="ADAL" clId="{BD4B1BCD-9E5D-4FB1-B3FE-E031BD0BA186}" dt="2025-09-25T13:50:43.119" v="25589" actId="1076"/>
          <ac:spMkLst>
            <pc:docMk/>
            <pc:sldMk cId="2771074967" sldId="405"/>
            <ac:spMk id="43" creationId="{DE3FC2CD-FB8A-216B-2B07-96F28F6709AD}"/>
          </ac:spMkLst>
        </pc:spChg>
        <pc:spChg chg="add mod">
          <ac:chgData name="Michael Reh" userId="861ffc3b-a564-497e-b9ea-8e812bab15fb" providerId="ADAL" clId="{BD4B1BCD-9E5D-4FB1-B3FE-E031BD0BA186}" dt="2025-09-25T13:50:48.672" v="25591" actId="1076"/>
          <ac:spMkLst>
            <pc:docMk/>
            <pc:sldMk cId="2771074967" sldId="405"/>
            <ac:spMk id="44" creationId="{3F0A3E86-BA8B-7E1F-3559-351F137299A9}"/>
          </ac:spMkLst>
        </pc:spChg>
        <pc:spChg chg="add mod">
          <ac:chgData name="Michael Reh" userId="861ffc3b-a564-497e-b9ea-8e812bab15fb" providerId="ADAL" clId="{BD4B1BCD-9E5D-4FB1-B3FE-E031BD0BA186}" dt="2025-10-01T12:12:52.836" v="26020" actId="20577"/>
          <ac:spMkLst>
            <pc:docMk/>
            <pc:sldMk cId="2771074967" sldId="405"/>
            <ac:spMk id="45" creationId="{3514BAB1-02A5-E21C-2620-F69DDB5AACBC}"/>
          </ac:spMkLst>
        </pc:spChg>
        <pc:spChg chg="add mod">
          <ac:chgData name="Michael Reh" userId="861ffc3b-a564-497e-b9ea-8e812bab15fb" providerId="ADAL" clId="{BD4B1BCD-9E5D-4FB1-B3FE-E031BD0BA186}" dt="2025-10-01T12:13:02.872" v="26042" actId="20577"/>
          <ac:spMkLst>
            <pc:docMk/>
            <pc:sldMk cId="2771074967" sldId="405"/>
            <ac:spMk id="47" creationId="{9DD69861-778F-47B1-6076-581547BE72F3}"/>
          </ac:spMkLst>
        </pc:spChg>
        <pc:grpChg chg="add mod">
          <ac:chgData name="Michael Reh" userId="861ffc3b-a564-497e-b9ea-8e812bab15fb" providerId="ADAL" clId="{BD4B1BCD-9E5D-4FB1-B3FE-E031BD0BA186}" dt="2025-09-23T18:23:03.397" v="24256" actId="1035"/>
          <ac:grpSpMkLst>
            <pc:docMk/>
            <pc:sldMk cId="2771074967" sldId="405"/>
            <ac:grpSpMk id="30" creationId="{CC13D61B-02BA-F578-17EC-FD4B73D12976}"/>
          </ac:grpSpMkLst>
        </pc:grpChg>
        <pc:picChg chg="add mod">
          <ac:chgData name="Michael Reh" userId="861ffc3b-a564-497e-b9ea-8e812bab15fb" providerId="ADAL" clId="{BD4B1BCD-9E5D-4FB1-B3FE-E031BD0BA186}" dt="2025-09-22T16:39:30.002" v="12889" actId="1037"/>
          <ac:picMkLst>
            <pc:docMk/>
            <pc:sldMk cId="2771074967" sldId="405"/>
            <ac:picMk id="15" creationId="{0C080802-8C69-C81C-A0EC-C470F100253D}"/>
          </ac:picMkLst>
        </pc:picChg>
        <pc:picChg chg="add mod ord">
          <ac:chgData name="Michael Reh" userId="861ffc3b-a564-497e-b9ea-8e812bab15fb" providerId="ADAL" clId="{BD4B1BCD-9E5D-4FB1-B3FE-E031BD0BA186}" dt="2025-09-25T13:45:16.075" v="25498" actId="167"/>
          <ac:picMkLst>
            <pc:docMk/>
            <pc:sldMk cId="2771074967" sldId="405"/>
            <ac:picMk id="20" creationId="{5F1400AE-CF5E-8A7C-8E02-FF7BE72CD8A1}"/>
          </ac:picMkLst>
        </pc:picChg>
        <pc:picChg chg="add mod ord">
          <ac:chgData name="Michael Reh" userId="861ffc3b-a564-497e-b9ea-8e812bab15fb" providerId="ADAL" clId="{BD4B1BCD-9E5D-4FB1-B3FE-E031BD0BA186}" dt="2025-09-25T13:45:27.445" v="25503" actId="1036"/>
          <ac:picMkLst>
            <pc:docMk/>
            <pc:sldMk cId="2771074967" sldId="405"/>
            <ac:picMk id="34" creationId="{C83F9057-FC2E-CA11-B614-FB6B53DA1002}"/>
          </ac:picMkLst>
        </pc:picChg>
        <pc:picChg chg="add mod ord">
          <ac:chgData name="Michael Reh" userId="861ffc3b-a564-497e-b9ea-8e812bab15fb" providerId="ADAL" clId="{BD4B1BCD-9E5D-4FB1-B3FE-E031BD0BA186}" dt="2025-09-25T13:50:28.013" v="25585" actId="167"/>
          <ac:picMkLst>
            <pc:docMk/>
            <pc:sldMk cId="2771074967" sldId="405"/>
            <ac:picMk id="40" creationId="{C94E352B-D2B1-ED71-7B5A-8876B1ED1E79}"/>
          </ac:picMkLst>
        </pc:picChg>
        <pc:picChg chg="add mod ord">
          <ac:chgData name="Michael Reh" userId="861ffc3b-a564-497e-b9ea-8e812bab15fb" providerId="ADAL" clId="{BD4B1BCD-9E5D-4FB1-B3FE-E031BD0BA186}" dt="2025-09-25T13:50:28.013" v="25585" actId="167"/>
          <ac:picMkLst>
            <pc:docMk/>
            <pc:sldMk cId="2771074967" sldId="405"/>
            <ac:picMk id="42" creationId="{271580D8-0247-3EC2-5824-E680E7D83F96}"/>
          </ac:picMkLst>
        </pc:picChg>
        <pc:cxnChg chg="add mod">
          <ac:chgData name="Michael Reh" userId="861ffc3b-a564-497e-b9ea-8e812bab15fb" providerId="ADAL" clId="{BD4B1BCD-9E5D-4FB1-B3FE-E031BD0BA186}" dt="2025-09-23T18:22:11.980" v="24251" actId="164"/>
          <ac:cxnSpMkLst>
            <pc:docMk/>
            <pc:sldMk cId="2771074967" sldId="405"/>
            <ac:cxnSpMk id="9" creationId="{F69BC639-3BED-2134-60E2-78BDAD7A8410}"/>
          </ac:cxnSpMkLst>
        </pc:cxnChg>
        <pc:cxnChg chg="add mod">
          <ac:chgData name="Michael Reh" userId="861ffc3b-a564-497e-b9ea-8e812bab15fb" providerId="ADAL" clId="{BD4B1BCD-9E5D-4FB1-B3FE-E031BD0BA186}" dt="2025-09-23T18:22:11.980" v="24251" actId="164"/>
          <ac:cxnSpMkLst>
            <pc:docMk/>
            <pc:sldMk cId="2771074967" sldId="405"/>
            <ac:cxnSpMk id="11" creationId="{ED2EB823-0B02-5B57-1BA1-27B4DF668D84}"/>
          </ac:cxnSpMkLst>
        </pc:cxnChg>
      </pc:sldChg>
      <pc:sldChg chg="addSp delSp modSp new mod">
        <pc:chgData name="Michael Reh" userId="861ffc3b-a564-497e-b9ea-8e812bab15fb" providerId="ADAL" clId="{BD4B1BCD-9E5D-4FB1-B3FE-E031BD0BA186}" dt="2025-09-22T17:18:49.528" v="14121" actId="164"/>
        <pc:sldMkLst>
          <pc:docMk/>
          <pc:sldMk cId="150235514" sldId="406"/>
        </pc:sldMkLst>
        <pc:spChg chg="mod">
          <ac:chgData name="Michael Reh" userId="861ffc3b-a564-497e-b9ea-8e812bab15fb" providerId="ADAL" clId="{BD4B1BCD-9E5D-4FB1-B3FE-E031BD0BA186}" dt="2025-09-22T16:50:17.298" v="12933" actId="20577"/>
          <ac:spMkLst>
            <pc:docMk/>
            <pc:sldMk cId="150235514" sldId="406"/>
            <ac:spMk id="2" creationId="{6FC5AED8-D7F8-959F-C009-1B959A76D2ED}"/>
          </ac:spMkLst>
        </pc:spChg>
        <pc:spChg chg="mod">
          <ac:chgData name="Michael Reh" userId="861ffc3b-a564-497e-b9ea-8e812bab15fb" providerId="ADAL" clId="{BD4B1BCD-9E5D-4FB1-B3FE-E031BD0BA186}" dt="2025-09-19T21:47:23.980" v="11096" actId="20577"/>
          <ac:spMkLst>
            <pc:docMk/>
            <pc:sldMk cId="150235514" sldId="406"/>
            <ac:spMk id="5" creationId="{927332F8-81DD-01C0-C7E3-2D3ED23CF1EE}"/>
          </ac:spMkLst>
        </pc:spChg>
        <pc:spChg chg="add mod">
          <ac:chgData name="Michael Reh" userId="861ffc3b-a564-497e-b9ea-8e812bab15fb" providerId="ADAL" clId="{BD4B1BCD-9E5D-4FB1-B3FE-E031BD0BA186}" dt="2025-09-22T16:53:41.928" v="13048" actId="207"/>
          <ac:spMkLst>
            <pc:docMk/>
            <pc:sldMk cId="150235514" sldId="406"/>
            <ac:spMk id="24" creationId="{7D76D521-DD51-F741-39C0-F0720E1ED701}"/>
          </ac:spMkLst>
        </pc:spChg>
        <pc:spChg chg="add mod">
          <ac:chgData name="Michael Reh" userId="861ffc3b-a564-497e-b9ea-8e812bab15fb" providerId="ADAL" clId="{BD4B1BCD-9E5D-4FB1-B3FE-E031BD0BA186}" dt="2025-09-22T16:52:46.853" v="13027"/>
          <ac:spMkLst>
            <pc:docMk/>
            <pc:sldMk cId="150235514" sldId="406"/>
            <ac:spMk id="28" creationId="{BC1996D8-D105-DE08-E282-FF678ADE955D}"/>
          </ac:spMkLst>
        </pc:spChg>
        <pc:spChg chg="add mod">
          <ac:chgData name="Michael Reh" userId="861ffc3b-a564-497e-b9ea-8e812bab15fb" providerId="ADAL" clId="{BD4B1BCD-9E5D-4FB1-B3FE-E031BD0BA186}" dt="2025-09-22T16:53:59.668" v="13073" actId="20577"/>
          <ac:spMkLst>
            <pc:docMk/>
            <pc:sldMk cId="150235514" sldId="406"/>
            <ac:spMk id="29" creationId="{69F6153F-ADC0-71DF-0CA8-3FF6B42DD367}"/>
          </ac:spMkLst>
        </pc:spChg>
        <pc:spChg chg="add mod">
          <ac:chgData name="Michael Reh" userId="861ffc3b-a564-497e-b9ea-8e812bab15fb" providerId="ADAL" clId="{BD4B1BCD-9E5D-4FB1-B3FE-E031BD0BA186}" dt="2025-09-22T17:18:25.642" v="14112" actId="165"/>
          <ac:spMkLst>
            <pc:docMk/>
            <pc:sldMk cId="150235514" sldId="406"/>
            <ac:spMk id="30" creationId="{93702A87-9E1D-BC2F-B9C5-D3F7A35A61B6}"/>
          </ac:spMkLst>
        </pc:spChg>
        <pc:spChg chg="add mod">
          <ac:chgData name="Michael Reh" userId="861ffc3b-a564-497e-b9ea-8e812bab15fb" providerId="ADAL" clId="{BD4B1BCD-9E5D-4FB1-B3FE-E031BD0BA186}" dt="2025-09-22T17:18:25.642" v="14112" actId="165"/>
          <ac:spMkLst>
            <pc:docMk/>
            <pc:sldMk cId="150235514" sldId="406"/>
            <ac:spMk id="33" creationId="{01538425-1843-C83F-1841-489F03EE1C3B}"/>
          </ac:spMkLst>
        </pc:spChg>
        <pc:spChg chg="add mod">
          <ac:chgData name="Michael Reh" userId="861ffc3b-a564-497e-b9ea-8e812bab15fb" providerId="ADAL" clId="{BD4B1BCD-9E5D-4FB1-B3FE-E031BD0BA186}" dt="2025-09-22T17:18:25.642" v="14112" actId="165"/>
          <ac:spMkLst>
            <pc:docMk/>
            <pc:sldMk cId="150235514" sldId="406"/>
            <ac:spMk id="43" creationId="{C20264A1-D193-33CA-D4B0-82AEA9B7C2A9}"/>
          </ac:spMkLst>
        </pc:spChg>
        <pc:spChg chg="add mod topLvl">
          <ac:chgData name="Michael Reh" userId="861ffc3b-a564-497e-b9ea-8e812bab15fb" providerId="ADAL" clId="{BD4B1BCD-9E5D-4FB1-B3FE-E031BD0BA186}" dt="2025-09-22T17:18:49.528" v="14121" actId="164"/>
          <ac:spMkLst>
            <pc:docMk/>
            <pc:sldMk cId="150235514" sldId="406"/>
            <ac:spMk id="53" creationId="{D4B595F2-6456-3803-635D-C975A934E193}"/>
          </ac:spMkLst>
        </pc:spChg>
        <pc:spChg chg="add mod topLvl">
          <ac:chgData name="Michael Reh" userId="861ffc3b-a564-497e-b9ea-8e812bab15fb" providerId="ADAL" clId="{BD4B1BCD-9E5D-4FB1-B3FE-E031BD0BA186}" dt="2025-09-22T17:18:49.528" v="14121" actId="164"/>
          <ac:spMkLst>
            <pc:docMk/>
            <pc:sldMk cId="150235514" sldId="406"/>
            <ac:spMk id="55" creationId="{3B0B2247-4748-B67C-DF41-4C21764309D3}"/>
          </ac:spMkLst>
        </pc:spChg>
        <pc:spChg chg="add mod topLvl">
          <ac:chgData name="Michael Reh" userId="861ffc3b-a564-497e-b9ea-8e812bab15fb" providerId="ADAL" clId="{BD4B1BCD-9E5D-4FB1-B3FE-E031BD0BA186}" dt="2025-09-22T17:18:49.528" v="14121" actId="164"/>
          <ac:spMkLst>
            <pc:docMk/>
            <pc:sldMk cId="150235514" sldId="406"/>
            <ac:spMk id="58" creationId="{40EB0B40-633E-AB02-F663-C096AAB0E1E9}"/>
          </ac:spMkLst>
        </pc:spChg>
        <pc:spChg chg="add mod topLvl">
          <ac:chgData name="Michael Reh" userId="861ffc3b-a564-497e-b9ea-8e812bab15fb" providerId="ADAL" clId="{BD4B1BCD-9E5D-4FB1-B3FE-E031BD0BA186}" dt="2025-09-22T17:18:49.528" v="14121" actId="164"/>
          <ac:spMkLst>
            <pc:docMk/>
            <pc:sldMk cId="150235514" sldId="406"/>
            <ac:spMk id="59" creationId="{FDFA4A80-C8F9-B028-CC4E-C05B82F480F5}"/>
          </ac:spMkLst>
        </pc:spChg>
        <pc:spChg chg="add mod topLvl">
          <ac:chgData name="Michael Reh" userId="861ffc3b-a564-497e-b9ea-8e812bab15fb" providerId="ADAL" clId="{BD4B1BCD-9E5D-4FB1-B3FE-E031BD0BA186}" dt="2025-09-22T17:18:49.528" v="14121" actId="164"/>
          <ac:spMkLst>
            <pc:docMk/>
            <pc:sldMk cId="150235514" sldId="406"/>
            <ac:spMk id="60" creationId="{34DD0716-F304-B582-4B34-4F9CEFBD6D66}"/>
          </ac:spMkLst>
        </pc:spChg>
        <pc:spChg chg="add mod topLvl">
          <ac:chgData name="Michael Reh" userId="861ffc3b-a564-497e-b9ea-8e812bab15fb" providerId="ADAL" clId="{BD4B1BCD-9E5D-4FB1-B3FE-E031BD0BA186}" dt="2025-09-22T17:18:49.528" v="14121" actId="164"/>
          <ac:spMkLst>
            <pc:docMk/>
            <pc:sldMk cId="150235514" sldId="406"/>
            <ac:spMk id="61" creationId="{50EBC355-1393-780A-529A-23DDED9FA804}"/>
          </ac:spMkLst>
        </pc:spChg>
        <pc:spChg chg="add mod topLvl">
          <ac:chgData name="Michael Reh" userId="861ffc3b-a564-497e-b9ea-8e812bab15fb" providerId="ADAL" clId="{BD4B1BCD-9E5D-4FB1-B3FE-E031BD0BA186}" dt="2025-09-22T17:18:49.528" v="14121" actId="164"/>
          <ac:spMkLst>
            <pc:docMk/>
            <pc:sldMk cId="150235514" sldId="406"/>
            <ac:spMk id="62" creationId="{DD02E2DF-86BE-4790-B3ED-A4CECDD3E8CE}"/>
          </ac:spMkLst>
        </pc:spChg>
        <pc:spChg chg="add mod topLvl">
          <ac:chgData name="Michael Reh" userId="861ffc3b-a564-497e-b9ea-8e812bab15fb" providerId="ADAL" clId="{BD4B1BCD-9E5D-4FB1-B3FE-E031BD0BA186}" dt="2025-09-22T17:18:49.528" v="14121" actId="164"/>
          <ac:spMkLst>
            <pc:docMk/>
            <pc:sldMk cId="150235514" sldId="406"/>
            <ac:spMk id="63" creationId="{5C99C256-81F3-4CE5-533D-3CBDB98EDAD4}"/>
          </ac:spMkLst>
        </pc:spChg>
        <pc:spChg chg="add mod topLvl">
          <ac:chgData name="Michael Reh" userId="861ffc3b-a564-497e-b9ea-8e812bab15fb" providerId="ADAL" clId="{BD4B1BCD-9E5D-4FB1-B3FE-E031BD0BA186}" dt="2025-09-22T17:18:49.528" v="14121" actId="164"/>
          <ac:spMkLst>
            <pc:docMk/>
            <pc:sldMk cId="150235514" sldId="406"/>
            <ac:spMk id="64" creationId="{1E59263F-5969-4D67-7C66-D2903636B78D}"/>
          </ac:spMkLst>
        </pc:spChg>
        <pc:spChg chg="add mod topLvl">
          <ac:chgData name="Michael Reh" userId="861ffc3b-a564-497e-b9ea-8e812bab15fb" providerId="ADAL" clId="{BD4B1BCD-9E5D-4FB1-B3FE-E031BD0BA186}" dt="2025-09-22T17:18:29.894" v="14113" actId="1076"/>
          <ac:spMkLst>
            <pc:docMk/>
            <pc:sldMk cId="150235514" sldId="406"/>
            <ac:spMk id="65" creationId="{2C68ABE2-EF16-6366-49C2-906D0CEB6CD7}"/>
          </ac:spMkLst>
        </pc:spChg>
        <pc:spChg chg="add mod topLvl">
          <ac:chgData name="Michael Reh" userId="861ffc3b-a564-497e-b9ea-8e812bab15fb" providerId="ADAL" clId="{BD4B1BCD-9E5D-4FB1-B3FE-E031BD0BA186}" dt="2025-09-22T17:18:42.168" v="14120" actId="1036"/>
          <ac:spMkLst>
            <pc:docMk/>
            <pc:sldMk cId="150235514" sldId="406"/>
            <ac:spMk id="66" creationId="{CA06F4D3-1C7C-2935-4FC9-6AB4BF0BFE14}"/>
          </ac:spMkLst>
        </pc:spChg>
        <pc:spChg chg="add mod">
          <ac:chgData name="Michael Reh" userId="861ffc3b-a564-497e-b9ea-8e812bab15fb" providerId="ADAL" clId="{BD4B1BCD-9E5D-4FB1-B3FE-E031BD0BA186}" dt="2025-09-22T17:11:28.018" v="13805" actId="1076"/>
          <ac:spMkLst>
            <pc:docMk/>
            <pc:sldMk cId="150235514" sldId="406"/>
            <ac:spMk id="68" creationId="{F52E81B3-1A3A-AF55-805B-0CABEA5D5236}"/>
          </ac:spMkLst>
        </pc:spChg>
        <pc:spChg chg="add mod">
          <ac:chgData name="Michael Reh" userId="861ffc3b-a564-497e-b9ea-8e812bab15fb" providerId="ADAL" clId="{BD4B1BCD-9E5D-4FB1-B3FE-E031BD0BA186}" dt="2025-09-22T17:11:33.128" v="13807" actId="1076"/>
          <ac:spMkLst>
            <pc:docMk/>
            <pc:sldMk cId="150235514" sldId="406"/>
            <ac:spMk id="69" creationId="{59ADA77F-AC26-A955-C13C-A59E0854F53A}"/>
          </ac:spMkLst>
        </pc:spChg>
        <pc:grpChg chg="add mod topLvl">
          <ac:chgData name="Michael Reh" userId="861ffc3b-a564-497e-b9ea-8e812bab15fb" providerId="ADAL" clId="{BD4B1BCD-9E5D-4FB1-B3FE-E031BD0BA186}" dt="2025-09-22T17:18:25.642" v="14112" actId="165"/>
          <ac:grpSpMkLst>
            <pc:docMk/>
            <pc:sldMk cId="150235514" sldId="406"/>
            <ac:grpSpMk id="52" creationId="{E1F6149A-F719-6960-809D-0EC66BC4EDFC}"/>
          </ac:grpSpMkLst>
        </pc:grpChg>
        <pc:grpChg chg="add mod">
          <ac:chgData name="Michael Reh" userId="861ffc3b-a564-497e-b9ea-8e812bab15fb" providerId="ADAL" clId="{BD4B1BCD-9E5D-4FB1-B3FE-E031BD0BA186}" dt="2025-09-22T17:18:49.528" v="14121" actId="164"/>
          <ac:grpSpMkLst>
            <pc:docMk/>
            <pc:sldMk cId="150235514" sldId="406"/>
            <ac:grpSpMk id="71" creationId="{50403AAE-973A-1B47-8301-21A238367C60}"/>
          </ac:grpSpMkLst>
        </pc:grpChg>
        <pc:picChg chg="add mod">
          <ac:chgData name="Michael Reh" userId="861ffc3b-a564-497e-b9ea-8e812bab15fb" providerId="ADAL" clId="{BD4B1BCD-9E5D-4FB1-B3FE-E031BD0BA186}" dt="2025-09-22T16:50:42.248" v="12936" actId="14100"/>
          <ac:picMkLst>
            <pc:docMk/>
            <pc:sldMk cId="150235514" sldId="406"/>
            <ac:picMk id="12" creationId="{45A5A0C4-5AEF-CD0C-855C-D3BF77D03620}"/>
          </ac:picMkLst>
        </pc:picChg>
        <pc:picChg chg="add mod">
          <ac:chgData name="Michael Reh" userId="861ffc3b-a564-497e-b9ea-8e812bab15fb" providerId="ADAL" clId="{BD4B1BCD-9E5D-4FB1-B3FE-E031BD0BA186}" dt="2025-09-22T16:51:09.669" v="12991" actId="1036"/>
          <ac:picMkLst>
            <pc:docMk/>
            <pc:sldMk cId="150235514" sldId="406"/>
            <ac:picMk id="14" creationId="{3D739D18-7752-1849-F223-FD0D2A9A5CA9}"/>
          </ac:picMkLst>
        </pc:picChg>
        <pc:cxnChg chg="add mod">
          <ac:chgData name="Michael Reh" userId="861ffc3b-a564-497e-b9ea-8e812bab15fb" providerId="ADAL" clId="{BD4B1BCD-9E5D-4FB1-B3FE-E031BD0BA186}" dt="2025-09-22T17:18:25.642" v="14112" actId="165"/>
          <ac:cxnSpMkLst>
            <pc:docMk/>
            <pc:sldMk cId="150235514" sldId="406"/>
            <ac:cxnSpMk id="32" creationId="{3E6E30D8-4B9B-18BF-E6E1-08E779F3F1EB}"/>
          </ac:cxnSpMkLst>
        </pc:cxnChg>
        <pc:cxnChg chg="add mod">
          <ac:chgData name="Michael Reh" userId="861ffc3b-a564-497e-b9ea-8e812bab15fb" providerId="ADAL" clId="{BD4B1BCD-9E5D-4FB1-B3FE-E031BD0BA186}" dt="2025-09-22T17:18:25.642" v="14112" actId="165"/>
          <ac:cxnSpMkLst>
            <pc:docMk/>
            <pc:sldMk cId="150235514" sldId="406"/>
            <ac:cxnSpMk id="35" creationId="{36897B2D-57CE-B8A8-E4A1-61EAAAC62BDD}"/>
          </ac:cxnSpMkLst>
        </pc:cxnChg>
        <pc:cxnChg chg="add mod">
          <ac:chgData name="Michael Reh" userId="861ffc3b-a564-497e-b9ea-8e812bab15fb" providerId="ADAL" clId="{BD4B1BCD-9E5D-4FB1-B3FE-E031BD0BA186}" dt="2025-09-22T17:18:25.642" v="14112" actId="165"/>
          <ac:cxnSpMkLst>
            <pc:docMk/>
            <pc:sldMk cId="150235514" sldId="406"/>
            <ac:cxnSpMk id="36" creationId="{D3419A1B-E3A8-78DB-2435-0EA7702B5676}"/>
          </ac:cxnSpMkLst>
        </pc:cxnChg>
        <pc:cxnChg chg="add mod">
          <ac:chgData name="Michael Reh" userId="861ffc3b-a564-497e-b9ea-8e812bab15fb" providerId="ADAL" clId="{BD4B1BCD-9E5D-4FB1-B3FE-E031BD0BA186}" dt="2025-09-22T16:59:00.969" v="13214" actId="692"/>
          <ac:cxnSpMkLst>
            <pc:docMk/>
            <pc:sldMk cId="150235514" sldId="406"/>
            <ac:cxnSpMk id="54" creationId="{E4CAB92E-9932-70C9-3DB8-40DC5F1E5CFB}"/>
          </ac:cxnSpMkLst>
        </pc:cxnChg>
        <pc:cxnChg chg="add mod">
          <ac:chgData name="Michael Reh" userId="861ffc3b-a564-497e-b9ea-8e812bab15fb" providerId="ADAL" clId="{BD4B1BCD-9E5D-4FB1-B3FE-E031BD0BA186}" dt="2025-09-22T17:06:32.152" v="13653" actId="1035"/>
          <ac:cxnSpMkLst>
            <pc:docMk/>
            <pc:sldMk cId="150235514" sldId="406"/>
            <ac:cxnSpMk id="56" creationId="{F457CE51-F448-391D-5BDC-1439515216DA}"/>
          </ac:cxnSpMkLst>
        </pc:cxnChg>
        <pc:cxnChg chg="add mod">
          <ac:chgData name="Michael Reh" userId="861ffc3b-a564-497e-b9ea-8e812bab15fb" providerId="ADAL" clId="{BD4B1BCD-9E5D-4FB1-B3FE-E031BD0BA186}" dt="2025-09-22T17:06:32.152" v="13653" actId="1035"/>
          <ac:cxnSpMkLst>
            <pc:docMk/>
            <pc:sldMk cId="150235514" sldId="406"/>
            <ac:cxnSpMk id="57" creationId="{2B2A0927-D045-2BF6-47B1-50608C09566F}"/>
          </ac:cxnSpMkLst>
        </pc:cxnChg>
      </pc:sldChg>
      <pc:sldChg chg="add del">
        <pc:chgData name="Michael Reh" userId="861ffc3b-a564-497e-b9ea-8e812bab15fb" providerId="ADAL" clId="{BD4B1BCD-9E5D-4FB1-B3FE-E031BD0BA186}" dt="2025-09-22T16:52:55.544" v="13028" actId="47"/>
        <pc:sldMkLst>
          <pc:docMk/>
          <pc:sldMk cId="814353205" sldId="407"/>
        </pc:sldMkLst>
      </pc:sldChg>
      <pc:sldChg chg="addSp modSp new mod">
        <pc:chgData name="Michael Reh" userId="861ffc3b-a564-497e-b9ea-8e812bab15fb" providerId="ADAL" clId="{BD4B1BCD-9E5D-4FB1-B3FE-E031BD0BA186}" dt="2025-09-22T17:45:04.858" v="15314" actId="1037"/>
        <pc:sldMkLst>
          <pc:docMk/>
          <pc:sldMk cId="1202686228" sldId="408"/>
        </pc:sldMkLst>
        <pc:spChg chg="mod">
          <ac:chgData name="Michael Reh" userId="861ffc3b-a564-497e-b9ea-8e812bab15fb" providerId="ADAL" clId="{BD4B1BCD-9E5D-4FB1-B3FE-E031BD0BA186}" dt="2025-09-22T17:40:29.048" v="14995" actId="20577"/>
          <ac:spMkLst>
            <pc:docMk/>
            <pc:sldMk cId="1202686228" sldId="408"/>
            <ac:spMk id="2" creationId="{7730D3E1-4D98-BD40-207B-1A54982CD875}"/>
          </ac:spMkLst>
        </pc:spChg>
        <pc:spChg chg="mod">
          <ac:chgData name="Michael Reh" userId="861ffc3b-a564-497e-b9ea-8e812bab15fb" providerId="ADAL" clId="{BD4B1BCD-9E5D-4FB1-B3FE-E031BD0BA186}" dt="2025-09-19T23:20:05.570" v="11682" actId="20577"/>
          <ac:spMkLst>
            <pc:docMk/>
            <pc:sldMk cId="1202686228" sldId="408"/>
            <ac:spMk id="5" creationId="{122186B4-3ED4-4C56-697E-600268C78626}"/>
          </ac:spMkLst>
        </pc:spChg>
        <pc:spChg chg="add mod">
          <ac:chgData name="Michael Reh" userId="861ffc3b-a564-497e-b9ea-8e812bab15fb" providerId="ADAL" clId="{BD4B1BCD-9E5D-4FB1-B3FE-E031BD0BA186}" dt="2025-09-22T17:33:56.997" v="14704" actId="1076"/>
          <ac:spMkLst>
            <pc:docMk/>
            <pc:sldMk cId="1202686228" sldId="408"/>
            <ac:spMk id="11" creationId="{98C407BE-F2AF-C7FB-5841-D97A5F9B02C7}"/>
          </ac:spMkLst>
        </pc:spChg>
        <pc:spChg chg="add mod">
          <ac:chgData name="Michael Reh" userId="861ffc3b-a564-497e-b9ea-8e812bab15fb" providerId="ADAL" clId="{BD4B1BCD-9E5D-4FB1-B3FE-E031BD0BA186}" dt="2025-09-22T17:34:05.322" v="14708" actId="20577"/>
          <ac:spMkLst>
            <pc:docMk/>
            <pc:sldMk cId="1202686228" sldId="408"/>
            <ac:spMk id="12" creationId="{06AB3E1D-B108-0C3B-05C7-EC6F3F348E6D}"/>
          </ac:spMkLst>
        </pc:spChg>
        <pc:spChg chg="add mod">
          <ac:chgData name="Michael Reh" userId="861ffc3b-a564-497e-b9ea-8e812bab15fb" providerId="ADAL" clId="{BD4B1BCD-9E5D-4FB1-B3FE-E031BD0BA186}" dt="2025-09-22T17:44:56.218" v="15289" actId="1037"/>
          <ac:spMkLst>
            <pc:docMk/>
            <pc:sldMk cId="1202686228" sldId="408"/>
            <ac:spMk id="13" creationId="{DF0EE80E-4090-99EC-FAB3-733B94A5CE7D}"/>
          </ac:spMkLst>
        </pc:spChg>
        <pc:spChg chg="add mod">
          <ac:chgData name="Michael Reh" userId="861ffc3b-a564-497e-b9ea-8e812bab15fb" providerId="ADAL" clId="{BD4B1BCD-9E5D-4FB1-B3FE-E031BD0BA186}" dt="2025-09-22T17:45:04.858" v="15314" actId="1037"/>
          <ac:spMkLst>
            <pc:docMk/>
            <pc:sldMk cId="1202686228" sldId="408"/>
            <ac:spMk id="14" creationId="{895B9BE4-B576-E0C4-4587-283B67953E74}"/>
          </ac:spMkLst>
        </pc:spChg>
        <pc:spChg chg="add mod">
          <ac:chgData name="Michael Reh" userId="861ffc3b-a564-497e-b9ea-8e812bab15fb" providerId="ADAL" clId="{BD4B1BCD-9E5D-4FB1-B3FE-E031BD0BA186}" dt="2025-09-22T17:37:57.713" v="14898" actId="164"/>
          <ac:spMkLst>
            <pc:docMk/>
            <pc:sldMk cId="1202686228" sldId="408"/>
            <ac:spMk id="15" creationId="{CA1C77DA-C986-DE17-47C6-0B09FE7E23B5}"/>
          </ac:spMkLst>
        </pc:spChg>
        <pc:spChg chg="add mod">
          <ac:chgData name="Michael Reh" userId="861ffc3b-a564-497e-b9ea-8e812bab15fb" providerId="ADAL" clId="{BD4B1BCD-9E5D-4FB1-B3FE-E031BD0BA186}" dt="2025-09-22T17:37:57.713" v="14898" actId="164"/>
          <ac:spMkLst>
            <pc:docMk/>
            <pc:sldMk cId="1202686228" sldId="408"/>
            <ac:spMk id="22" creationId="{38A29562-28D5-3685-52D9-F684B72A2F66}"/>
          </ac:spMkLst>
        </pc:spChg>
        <pc:spChg chg="mod">
          <ac:chgData name="Michael Reh" userId="861ffc3b-a564-497e-b9ea-8e812bab15fb" providerId="ADAL" clId="{BD4B1BCD-9E5D-4FB1-B3FE-E031BD0BA186}" dt="2025-09-22T17:37:58.985" v="14899"/>
          <ac:spMkLst>
            <pc:docMk/>
            <pc:sldMk cId="1202686228" sldId="408"/>
            <ac:spMk id="25" creationId="{79D45736-F1AB-CAA8-8D1B-0B5EFE28202E}"/>
          </ac:spMkLst>
        </pc:spChg>
        <pc:spChg chg="mod">
          <ac:chgData name="Michael Reh" userId="861ffc3b-a564-497e-b9ea-8e812bab15fb" providerId="ADAL" clId="{BD4B1BCD-9E5D-4FB1-B3FE-E031BD0BA186}" dt="2025-09-22T17:37:58.985" v="14899"/>
          <ac:spMkLst>
            <pc:docMk/>
            <pc:sldMk cId="1202686228" sldId="408"/>
            <ac:spMk id="29" creationId="{CADC4B88-0E16-42D6-98BB-801B3D37E7CC}"/>
          </ac:spMkLst>
        </pc:spChg>
        <pc:grpChg chg="add mod">
          <ac:chgData name="Michael Reh" userId="861ffc3b-a564-497e-b9ea-8e812bab15fb" providerId="ADAL" clId="{BD4B1BCD-9E5D-4FB1-B3FE-E031BD0BA186}" dt="2025-09-22T17:37:57.713" v="14898" actId="164"/>
          <ac:grpSpMkLst>
            <pc:docMk/>
            <pc:sldMk cId="1202686228" sldId="408"/>
            <ac:grpSpMk id="23" creationId="{8C90B078-942E-C1C7-D9B4-DF022FF25687}"/>
          </ac:grpSpMkLst>
        </pc:grpChg>
        <pc:grpChg chg="add mod">
          <ac:chgData name="Michael Reh" userId="861ffc3b-a564-497e-b9ea-8e812bab15fb" providerId="ADAL" clId="{BD4B1BCD-9E5D-4FB1-B3FE-E031BD0BA186}" dt="2025-09-22T17:38:06.378" v="14901" actId="1076"/>
          <ac:grpSpMkLst>
            <pc:docMk/>
            <pc:sldMk cId="1202686228" sldId="408"/>
            <ac:grpSpMk id="24" creationId="{9BADA708-9216-4F62-4D39-0194F8D8FE24}"/>
          </ac:grpSpMkLst>
        </pc:grpChg>
        <pc:picChg chg="add mod modCrop">
          <ac:chgData name="Michael Reh" userId="861ffc3b-a564-497e-b9ea-8e812bab15fb" providerId="ADAL" clId="{BD4B1BCD-9E5D-4FB1-B3FE-E031BD0BA186}" dt="2025-09-22T17:33:18.582" v="14680" actId="732"/>
          <ac:picMkLst>
            <pc:docMk/>
            <pc:sldMk cId="1202686228" sldId="408"/>
            <ac:picMk id="8" creationId="{CA9D20A8-49C8-FC6F-5F34-CDB9CBBAB0B3}"/>
          </ac:picMkLst>
        </pc:picChg>
        <pc:picChg chg="add mod modCrop">
          <ac:chgData name="Michael Reh" userId="861ffc3b-a564-497e-b9ea-8e812bab15fb" providerId="ADAL" clId="{BD4B1BCD-9E5D-4FB1-B3FE-E031BD0BA186}" dt="2025-09-22T17:33:22.681" v="14681" actId="732"/>
          <ac:picMkLst>
            <pc:docMk/>
            <pc:sldMk cId="1202686228" sldId="408"/>
            <ac:picMk id="10" creationId="{A5DA5DEA-E914-5A27-5EAC-FDE3A4B868E5}"/>
          </ac:picMkLst>
        </pc:picChg>
        <pc:cxnChg chg="add mod">
          <ac:chgData name="Michael Reh" userId="861ffc3b-a564-497e-b9ea-8e812bab15fb" providerId="ADAL" clId="{BD4B1BCD-9E5D-4FB1-B3FE-E031BD0BA186}" dt="2025-09-22T17:37:57.713" v="14898" actId="164"/>
          <ac:cxnSpMkLst>
            <pc:docMk/>
            <pc:sldMk cId="1202686228" sldId="408"/>
            <ac:cxnSpMk id="17" creationId="{68CB543F-1F95-73BE-4813-459B9382F4BA}"/>
          </ac:cxnSpMkLst>
        </pc:cxnChg>
        <pc:cxnChg chg="add mod">
          <ac:chgData name="Michael Reh" userId="861ffc3b-a564-497e-b9ea-8e812bab15fb" providerId="ADAL" clId="{BD4B1BCD-9E5D-4FB1-B3FE-E031BD0BA186}" dt="2025-09-22T17:37:57.713" v="14898" actId="164"/>
          <ac:cxnSpMkLst>
            <pc:docMk/>
            <pc:sldMk cId="1202686228" sldId="408"/>
            <ac:cxnSpMk id="20" creationId="{938596FE-B69B-C1DB-49B5-C0779A446384}"/>
          </ac:cxnSpMkLst>
        </pc:cxnChg>
        <pc:cxnChg chg="add mod">
          <ac:chgData name="Michael Reh" userId="861ffc3b-a564-497e-b9ea-8e812bab15fb" providerId="ADAL" clId="{BD4B1BCD-9E5D-4FB1-B3FE-E031BD0BA186}" dt="2025-09-22T17:37:57.713" v="14898" actId="164"/>
          <ac:cxnSpMkLst>
            <pc:docMk/>
            <pc:sldMk cId="1202686228" sldId="408"/>
            <ac:cxnSpMk id="21" creationId="{E4950744-8C63-A47D-2217-A79D2BFC95F9}"/>
          </ac:cxnSpMkLst>
        </pc:cxnChg>
        <pc:cxnChg chg="mod">
          <ac:chgData name="Michael Reh" userId="861ffc3b-a564-497e-b9ea-8e812bab15fb" providerId="ADAL" clId="{BD4B1BCD-9E5D-4FB1-B3FE-E031BD0BA186}" dt="2025-09-22T17:37:58.985" v="14899"/>
          <ac:cxnSpMkLst>
            <pc:docMk/>
            <pc:sldMk cId="1202686228" sldId="408"/>
            <ac:cxnSpMk id="26" creationId="{0390075F-33F1-F06E-ED31-0451BB415076}"/>
          </ac:cxnSpMkLst>
        </pc:cxnChg>
        <pc:cxnChg chg="mod">
          <ac:chgData name="Michael Reh" userId="861ffc3b-a564-497e-b9ea-8e812bab15fb" providerId="ADAL" clId="{BD4B1BCD-9E5D-4FB1-B3FE-E031BD0BA186}" dt="2025-09-22T17:37:58.985" v="14899"/>
          <ac:cxnSpMkLst>
            <pc:docMk/>
            <pc:sldMk cId="1202686228" sldId="408"/>
            <ac:cxnSpMk id="27" creationId="{65F3C930-A9C0-B8F2-43ED-51299478C1CD}"/>
          </ac:cxnSpMkLst>
        </pc:cxnChg>
        <pc:cxnChg chg="mod">
          <ac:chgData name="Michael Reh" userId="861ffc3b-a564-497e-b9ea-8e812bab15fb" providerId="ADAL" clId="{BD4B1BCD-9E5D-4FB1-B3FE-E031BD0BA186}" dt="2025-09-22T17:37:58.985" v="14899"/>
          <ac:cxnSpMkLst>
            <pc:docMk/>
            <pc:sldMk cId="1202686228" sldId="408"/>
            <ac:cxnSpMk id="28" creationId="{3B3599AF-84A8-A699-A41C-F7E167E3F79B}"/>
          </ac:cxnSpMkLst>
        </pc:cxnChg>
      </pc:sldChg>
      <pc:sldChg chg="addSp delSp modSp add mod modNotesTx">
        <pc:chgData name="Michael Reh" userId="861ffc3b-a564-497e-b9ea-8e812bab15fb" providerId="ADAL" clId="{BD4B1BCD-9E5D-4FB1-B3FE-E031BD0BA186}" dt="2025-09-23T17:20:50.365" v="23285" actId="478"/>
        <pc:sldMkLst>
          <pc:docMk/>
          <pc:sldMk cId="3677492078" sldId="409"/>
        </pc:sldMkLst>
        <pc:spChg chg="add mod">
          <ac:chgData name="Michael Reh" userId="861ffc3b-a564-497e-b9ea-8e812bab15fb" providerId="ADAL" clId="{BD4B1BCD-9E5D-4FB1-B3FE-E031BD0BA186}" dt="2025-09-22T17:22:26.279" v="14327"/>
          <ac:spMkLst>
            <pc:docMk/>
            <pc:sldMk cId="3677492078" sldId="409"/>
            <ac:spMk id="4" creationId="{AEA65B71-9E43-DDFC-817E-2A2D0C5CCB26}"/>
          </ac:spMkLst>
        </pc:spChg>
        <pc:spChg chg="add mod">
          <ac:chgData name="Michael Reh" userId="861ffc3b-a564-497e-b9ea-8e812bab15fb" providerId="ADAL" clId="{BD4B1BCD-9E5D-4FB1-B3FE-E031BD0BA186}" dt="2025-09-22T17:22:26.279" v="14327"/>
          <ac:spMkLst>
            <pc:docMk/>
            <pc:sldMk cId="3677492078" sldId="409"/>
            <ac:spMk id="7" creationId="{C5886174-9EEE-ADAB-283D-4B2D972D1862}"/>
          </ac:spMkLst>
        </pc:spChg>
        <pc:spChg chg="add mod">
          <ac:chgData name="Michael Reh" userId="861ffc3b-a564-497e-b9ea-8e812bab15fb" providerId="ADAL" clId="{BD4B1BCD-9E5D-4FB1-B3FE-E031BD0BA186}" dt="2025-09-22T17:22:26.279" v="14327"/>
          <ac:spMkLst>
            <pc:docMk/>
            <pc:sldMk cId="3677492078" sldId="409"/>
            <ac:spMk id="8" creationId="{436AF82A-6C01-50A4-D849-58B0CA71809C}"/>
          </ac:spMkLst>
        </pc:spChg>
        <pc:spChg chg="add mod">
          <ac:chgData name="Michael Reh" userId="861ffc3b-a564-497e-b9ea-8e812bab15fb" providerId="ADAL" clId="{BD4B1BCD-9E5D-4FB1-B3FE-E031BD0BA186}" dt="2025-09-22T17:22:26.279" v="14327"/>
          <ac:spMkLst>
            <pc:docMk/>
            <pc:sldMk cId="3677492078" sldId="409"/>
            <ac:spMk id="9" creationId="{C0410231-12FB-516F-7543-759E73C9BADC}"/>
          </ac:spMkLst>
        </pc:spChg>
        <pc:spChg chg="add mod">
          <ac:chgData name="Michael Reh" userId="861ffc3b-a564-497e-b9ea-8e812bab15fb" providerId="ADAL" clId="{BD4B1BCD-9E5D-4FB1-B3FE-E031BD0BA186}" dt="2025-09-22T17:22:26.279" v="14327"/>
          <ac:spMkLst>
            <pc:docMk/>
            <pc:sldMk cId="3677492078" sldId="409"/>
            <ac:spMk id="10" creationId="{AA955873-814F-7032-24AE-D0A5C136F3AA}"/>
          </ac:spMkLst>
        </pc:spChg>
        <pc:spChg chg="add mod">
          <ac:chgData name="Michael Reh" userId="861ffc3b-a564-497e-b9ea-8e812bab15fb" providerId="ADAL" clId="{BD4B1BCD-9E5D-4FB1-B3FE-E031BD0BA186}" dt="2025-09-22T17:22:26.279" v="14327"/>
          <ac:spMkLst>
            <pc:docMk/>
            <pc:sldMk cId="3677492078" sldId="409"/>
            <ac:spMk id="11" creationId="{229B933B-75EF-A0FB-AD12-24BE116E5FF8}"/>
          </ac:spMkLst>
        </pc:spChg>
        <pc:spChg chg="add mod">
          <ac:chgData name="Michael Reh" userId="861ffc3b-a564-497e-b9ea-8e812bab15fb" providerId="ADAL" clId="{BD4B1BCD-9E5D-4FB1-B3FE-E031BD0BA186}" dt="2025-09-22T17:22:37.721" v="14329" actId="1076"/>
          <ac:spMkLst>
            <pc:docMk/>
            <pc:sldMk cId="3677492078" sldId="409"/>
            <ac:spMk id="13" creationId="{402A970D-0F32-2147-2920-CCF13690EBEC}"/>
          </ac:spMkLst>
        </pc:spChg>
        <pc:spChg chg="add mod">
          <ac:chgData name="Michael Reh" userId="861ffc3b-a564-497e-b9ea-8e812bab15fb" providerId="ADAL" clId="{BD4B1BCD-9E5D-4FB1-B3FE-E031BD0BA186}" dt="2025-09-22T17:22:47.294" v="14331" actId="1076"/>
          <ac:spMkLst>
            <pc:docMk/>
            <pc:sldMk cId="3677492078" sldId="409"/>
            <ac:spMk id="15" creationId="{3450B4B5-EB66-749A-BF5C-FF61C56F35DA}"/>
          </ac:spMkLst>
        </pc:spChg>
        <pc:spChg chg="add mod">
          <ac:chgData name="Michael Reh" userId="861ffc3b-a564-497e-b9ea-8e812bab15fb" providerId="ADAL" clId="{BD4B1BCD-9E5D-4FB1-B3FE-E031BD0BA186}" dt="2025-09-22T17:23:17.292" v="14339" actId="692"/>
          <ac:spMkLst>
            <pc:docMk/>
            <pc:sldMk cId="3677492078" sldId="409"/>
            <ac:spMk id="17" creationId="{9FCB2FB8-5BDD-E14E-582F-D40D54FEC855}"/>
          </ac:spMkLst>
        </pc:spChg>
        <pc:spChg chg="add mod">
          <ac:chgData name="Michael Reh" userId="861ffc3b-a564-497e-b9ea-8e812bab15fb" providerId="ADAL" clId="{BD4B1BCD-9E5D-4FB1-B3FE-E031BD0BA186}" dt="2025-09-22T17:23:48.768" v="14352" actId="692"/>
          <ac:spMkLst>
            <pc:docMk/>
            <pc:sldMk cId="3677492078" sldId="409"/>
            <ac:spMk id="19" creationId="{AB10BEC0-B858-E94D-4591-87B1597553B8}"/>
          </ac:spMkLst>
        </pc:spChg>
        <pc:spChg chg="add mod">
          <ac:chgData name="Michael Reh" userId="861ffc3b-a564-497e-b9ea-8e812bab15fb" providerId="ADAL" clId="{BD4B1BCD-9E5D-4FB1-B3FE-E031BD0BA186}" dt="2025-09-22T17:25:15.518" v="14447" actId="1038"/>
          <ac:spMkLst>
            <pc:docMk/>
            <pc:sldMk cId="3677492078" sldId="409"/>
            <ac:spMk id="21" creationId="{139FEE62-E2CE-795B-5112-0D77BCDDD90F}"/>
          </ac:spMkLst>
        </pc:spChg>
        <pc:spChg chg="add mod">
          <ac:chgData name="Michael Reh" userId="861ffc3b-a564-497e-b9ea-8e812bab15fb" providerId="ADAL" clId="{BD4B1BCD-9E5D-4FB1-B3FE-E031BD0BA186}" dt="2025-09-22T17:25:18.778" v="14450" actId="1038"/>
          <ac:spMkLst>
            <pc:docMk/>
            <pc:sldMk cId="3677492078" sldId="409"/>
            <ac:spMk id="29" creationId="{D61C6F4B-7CD9-D41A-AF0A-21B56F71AB08}"/>
          </ac:spMkLst>
        </pc:spChg>
        <pc:picChg chg="mod">
          <ac:chgData name="Michael Reh" userId="861ffc3b-a564-497e-b9ea-8e812bab15fb" providerId="ADAL" clId="{BD4B1BCD-9E5D-4FB1-B3FE-E031BD0BA186}" dt="2025-09-22T17:24:29.830" v="14388" actId="1076"/>
          <ac:picMkLst>
            <pc:docMk/>
            <pc:sldMk cId="3677492078" sldId="409"/>
            <ac:picMk id="22" creationId="{E298BB12-E888-1FF2-F47F-9C2F92D2FEAD}"/>
          </ac:picMkLst>
        </pc:picChg>
        <pc:picChg chg="add mod ord">
          <ac:chgData name="Michael Reh" userId="861ffc3b-a564-497e-b9ea-8e812bab15fb" providerId="ADAL" clId="{BD4B1BCD-9E5D-4FB1-B3FE-E031BD0BA186}" dt="2025-09-23T17:20:49.007" v="23284" actId="167"/>
          <ac:picMkLst>
            <pc:docMk/>
            <pc:sldMk cId="3677492078" sldId="409"/>
            <ac:picMk id="23" creationId="{55642519-9A26-6FC2-1A2A-11C59885CB81}"/>
          </ac:picMkLst>
        </pc:picChg>
      </pc:sldChg>
      <pc:sldChg chg="add del">
        <pc:chgData name="Michael Reh" userId="861ffc3b-a564-497e-b9ea-8e812bab15fb" providerId="ADAL" clId="{BD4B1BCD-9E5D-4FB1-B3FE-E031BD0BA186}" dt="2025-09-22T17:26:28.298" v="14451" actId="47"/>
        <pc:sldMkLst>
          <pc:docMk/>
          <pc:sldMk cId="2883757584" sldId="410"/>
        </pc:sldMkLst>
      </pc:sldChg>
      <pc:sldChg chg="addSp modSp add del mod">
        <pc:chgData name="Michael Reh" userId="861ffc3b-a564-497e-b9ea-8e812bab15fb" providerId="ADAL" clId="{BD4B1BCD-9E5D-4FB1-B3FE-E031BD0BA186}" dt="2025-09-22T17:11:37.208" v="13809" actId="47"/>
        <pc:sldMkLst>
          <pc:docMk/>
          <pc:sldMk cId="3042903146" sldId="411"/>
        </pc:sldMkLst>
      </pc:sldChg>
      <pc:sldChg chg="addSp delSp modSp add mod">
        <pc:chgData name="Michael Reh" userId="861ffc3b-a564-497e-b9ea-8e812bab15fb" providerId="ADAL" clId="{BD4B1BCD-9E5D-4FB1-B3FE-E031BD0BA186}" dt="2025-09-23T17:20:39.566" v="23282" actId="478"/>
        <pc:sldMkLst>
          <pc:docMk/>
          <pc:sldMk cId="3421099834" sldId="412"/>
        </pc:sldMkLst>
        <pc:spChg chg="add mod">
          <ac:chgData name="Michael Reh" userId="861ffc3b-a564-497e-b9ea-8e812bab15fb" providerId="ADAL" clId="{BD4B1BCD-9E5D-4FB1-B3FE-E031BD0BA186}" dt="2025-09-22T17:12:36.892" v="13942" actId="1076"/>
          <ac:spMkLst>
            <pc:docMk/>
            <pc:sldMk cId="3421099834" sldId="412"/>
            <ac:spMk id="9" creationId="{2AEA3150-EE53-D36A-8823-3E6618111AEB}"/>
          </ac:spMkLst>
        </pc:spChg>
        <pc:spChg chg="add mod">
          <ac:chgData name="Michael Reh" userId="861ffc3b-a564-497e-b9ea-8e812bab15fb" providerId="ADAL" clId="{BD4B1BCD-9E5D-4FB1-B3FE-E031BD0BA186}" dt="2025-09-22T17:12:41.860" v="13944" actId="1076"/>
          <ac:spMkLst>
            <pc:docMk/>
            <pc:sldMk cId="3421099834" sldId="412"/>
            <ac:spMk id="10" creationId="{E3C7EE5E-C57C-298E-2EA3-3F0E7D5FD7C6}"/>
          </ac:spMkLst>
        </pc:spChg>
        <pc:spChg chg="add mod">
          <ac:chgData name="Michael Reh" userId="861ffc3b-a564-497e-b9ea-8e812bab15fb" providerId="ADAL" clId="{BD4B1BCD-9E5D-4FB1-B3FE-E031BD0BA186}" dt="2025-09-22T17:14:45.258" v="14008" actId="1038"/>
          <ac:spMkLst>
            <pc:docMk/>
            <pc:sldMk cId="3421099834" sldId="412"/>
            <ac:spMk id="13" creationId="{9A54C8F8-E721-8264-638D-2B0A8297E808}"/>
          </ac:spMkLst>
        </pc:spChg>
        <pc:spChg chg="add mod">
          <ac:chgData name="Michael Reh" userId="861ffc3b-a564-497e-b9ea-8e812bab15fb" providerId="ADAL" clId="{BD4B1BCD-9E5D-4FB1-B3FE-E031BD0BA186}" dt="2025-09-22T17:18:11.248" v="14111" actId="1038"/>
          <ac:spMkLst>
            <pc:docMk/>
            <pc:sldMk cId="3421099834" sldId="412"/>
            <ac:spMk id="17" creationId="{854F4D34-44E8-4CC9-C8A7-3A8C45913EC1}"/>
          </ac:spMkLst>
        </pc:spChg>
        <pc:spChg chg="mod topLvl">
          <ac:chgData name="Michael Reh" userId="861ffc3b-a564-497e-b9ea-8e812bab15fb" providerId="ADAL" clId="{BD4B1BCD-9E5D-4FB1-B3FE-E031BD0BA186}" dt="2025-09-22T17:16:00.797" v="14050" actId="1076"/>
          <ac:spMkLst>
            <pc:docMk/>
            <pc:sldMk cId="3421099834" sldId="412"/>
            <ac:spMk id="30" creationId="{5F344FF6-39A7-ADF2-1373-9339F507BF33}"/>
          </ac:spMkLst>
        </pc:spChg>
        <pc:spChg chg="mod topLvl">
          <ac:chgData name="Michael Reh" userId="861ffc3b-a564-497e-b9ea-8e812bab15fb" providerId="ADAL" clId="{BD4B1BCD-9E5D-4FB1-B3FE-E031BD0BA186}" dt="2025-09-22T17:13:24.255" v="13946" actId="165"/>
          <ac:spMkLst>
            <pc:docMk/>
            <pc:sldMk cId="3421099834" sldId="412"/>
            <ac:spMk id="33" creationId="{FF3F4B99-8693-5139-DF13-2C06FF35FB8F}"/>
          </ac:spMkLst>
        </pc:spChg>
        <pc:spChg chg="add mod">
          <ac:chgData name="Michael Reh" userId="861ffc3b-a564-497e-b9ea-8e812bab15fb" providerId="ADAL" clId="{BD4B1BCD-9E5D-4FB1-B3FE-E031BD0BA186}" dt="2025-09-22T17:18:11.248" v="14111" actId="1038"/>
          <ac:spMkLst>
            <pc:docMk/>
            <pc:sldMk cId="3421099834" sldId="412"/>
            <ac:spMk id="40" creationId="{9C5E253F-2957-FD28-1BCE-3159FB9ABE35}"/>
          </ac:spMkLst>
        </pc:spChg>
        <pc:spChg chg="mod topLvl">
          <ac:chgData name="Michael Reh" userId="861ffc3b-a564-497e-b9ea-8e812bab15fb" providerId="ADAL" clId="{BD4B1BCD-9E5D-4FB1-B3FE-E031BD0BA186}" dt="2025-09-22T17:18:11.248" v="14111" actId="1038"/>
          <ac:spMkLst>
            <pc:docMk/>
            <pc:sldMk cId="3421099834" sldId="412"/>
            <ac:spMk id="43" creationId="{CC4DA28F-3F52-BCE1-4044-D9678857FC26}"/>
          </ac:spMkLst>
        </pc:spChg>
        <pc:spChg chg="add mod">
          <ac:chgData name="Michael Reh" userId="861ffc3b-a564-497e-b9ea-8e812bab15fb" providerId="ADAL" clId="{BD4B1BCD-9E5D-4FB1-B3FE-E031BD0BA186}" dt="2025-09-22T17:17:21.988" v="14074" actId="1076"/>
          <ac:spMkLst>
            <pc:docMk/>
            <pc:sldMk cId="3421099834" sldId="412"/>
            <ac:spMk id="44" creationId="{0D6D1919-ED45-D6A7-A05E-9A08DC7E194B}"/>
          </ac:spMkLst>
        </pc:spChg>
        <pc:spChg chg="add mod">
          <ac:chgData name="Michael Reh" userId="861ffc3b-a564-497e-b9ea-8e812bab15fb" providerId="ADAL" clId="{BD4B1BCD-9E5D-4FB1-B3FE-E031BD0BA186}" dt="2025-09-22T17:18:11.248" v="14111" actId="1038"/>
          <ac:spMkLst>
            <pc:docMk/>
            <pc:sldMk cId="3421099834" sldId="412"/>
            <ac:spMk id="47" creationId="{77F6C0F9-B4A3-DD7E-AE74-F4AB67DA8DCF}"/>
          </ac:spMkLst>
        </pc:spChg>
        <pc:spChg chg="add mod">
          <ac:chgData name="Michael Reh" userId="861ffc3b-a564-497e-b9ea-8e812bab15fb" providerId="ADAL" clId="{BD4B1BCD-9E5D-4FB1-B3FE-E031BD0BA186}" dt="2025-09-22T17:17:36.869" v="14077" actId="1076"/>
          <ac:spMkLst>
            <pc:docMk/>
            <pc:sldMk cId="3421099834" sldId="412"/>
            <ac:spMk id="50" creationId="{DA60B889-C240-3128-1016-BDFC3B974D7B}"/>
          </ac:spMkLst>
        </pc:spChg>
        <pc:spChg chg="add mod">
          <ac:chgData name="Michael Reh" userId="861ffc3b-a564-497e-b9ea-8e812bab15fb" providerId="ADAL" clId="{BD4B1BCD-9E5D-4FB1-B3FE-E031BD0BA186}" dt="2025-09-22T17:18:11.248" v="14111" actId="1038"/>
          <ac:spMkLst>
            <pc:docMk/>
            <pc:sldMk cId="3421099834" sldId="412"/>
            <ac:spMk id="51" creationId="{2C584014-7B9C-5EAE-4D2D-90D539E13D6C}"/>
          </ac:spMkLst>
        </pc:spChg>
        <pc:spChg chg="mod topLvl">
          <ac:chgData name="Michael Reh" userId="861ffc3b-a564-497e-b9ea-8e812bab15fb" providerId="ADAL" clId="{BD4B1BCD-9E5D-4FB1-B3FE-E031BD0BA186}" dt="2025-09-22T17:18:11.248" v="14111" actId="1038"/>
          <ac:spMkLst>
            <pc:docMk/>
            <pc:sldMk cId="3421099834" sldId="412"/>
            <ac:spMk id="53" creationId="{BD15A2D5-EB88-8539-A7D6-875984E5AE5A}"/>
          </ac:spMkLst>
        </pc:spChg>
        <pc:spChg chg="mod topLvl">
          <ac:chgData name="Michael Reh" userId="861ffc3b-a564-497e-b9ea-8e812bab15fb" providerId="ADAL" clId="{BD4B1BCD-9E5D-4FB1-B3FE-E031BD0BA186}" dt="2025-09-22T17:16:47.951" v="14065" actId="165"/>
          <ac:spMkLst>
            <pc:docMk/>
            <pc:sldMk cId="3421099834" sldId="412"/>
            <ac:spMk id="55" creationId="{A069DC7F-DF87-BA75-0949-9CD4B1A75EB8}"/>
          </ac:spMkLst>
        </pc:spChg>
        <pc:spChg chg="mod topLvl">
          <ac:chgData name="Michael Reh" userId="861ffc3b-a564-497e-b9ea-8e812bab15fb" providerId="ADAL" clId="{BD4B1BCD-9E5D-4FB1-B3FE-E031BD0BA186}" dt="2025-09-22T17:18:11.248" v="14111" actId="1038"/>
          <ac:spMkLst>
            <pc:docMk/>
            <pc:sldMk cId="3421099834" sldId="412"/>
            <ac:spMk id="58" creationId="{66DE2D05-2E21-B97D-CEA9-8FAD3C0C4095}"/>
          </ac:spMkLst>
        </pc:spChg>
        <pc:spChg chg="mod topLvl">
          <ac:chgData name="Michael Reh" userId="861ffc3b-a564-497e-b9ea-8e812bab15fb" providerId="ADAL" clId="{BD4B1BCD-9E5D-4FB1-B3FE-E031BD0BA186}" dt="2025-09-22T17:16:47.951" v="14065" actId="165"/>
          <ac:spMkLst>
            <pc:docMk/>
            <pc:sldMk cId="3421099834" sldId="412"/>
            <ac:spMk id="59" creationId="{884A10F6-15BE-CF62-8303-62EA78243520}"/>
          </ac:spMkLst>
        </pc:spChg>
        <pc:spChg chg="mod topLvl">
          <ac:chgData name="Michael Reh" userId="861ffc3b-a564-497e-b9ea-8e812bab15fb" providerId="ADAL" clId="{BD4B1BCD-9E5D-4FB1-B3FE-E031BD0BA186}" dt="2025-09-22T17:18:11.248" v="14111" actId="1038"/>
          <ac:spMkLst>
            <pc:docMk/>
            <pc:sldMk cId="3421099834" sldId="412"/>
            <ac:spMk id="60" creationId="{3E0C23B4-20D0-59B9-80FD-8F31F5010346}"/>
          </ac:spMkLst>
        </pc:spChg>
        <pc:spChg chg="mod topLvl">
          <ac:chgData name="Michael Reh" userId="861ffc3b-a564-497e-b9ea-8e812bab15fb" providerId="ADAL" clId="{BD4B1BCD-9E5D-4FB1-B3FE-E031BD0BA186}" dt="2025-09-22T17:16:47.951" v="14065" actId="165"/>
          <ac:spMkLst>
            <pc:docMk/>
            <pc:sldMk cId="3421099834" sldId="412"/>
            <ac:spMk id="61" creationId="{FF1FAA11-DC6A-394F-2344-9D3ED640E6C9}"/>
          </ac:spMkLst>
        </pc:spChg>
        <pc:spChg chg="mod topLvl">
          <ac:chgData name="Michael Reh" userId="861ffc3b-a564-497e-b9ea-8e812bab15fb" providerId="ADAL" clId="{BD4B1BCD-9E5D-4FB1-B3FE-E031BD0BA186}" dt="2025-09-22T17:16:47.951" v="14065" actId="165"/>
          <ac:spMkLst>
            <pc:docMk/>
            <pc:sldMk cId="3421099834" sldId="412"/>
            <ac:spMk id="62" creationId="{64DC546D-7B52-BE38-302E-A1860C2F919C}"/>
          </ac:spMkLst>
        </pc:spChg>
        <pc:spChg chg="mod topLvl">
          <ac:chgData name="Michael Reh" userId="861ffc3b-a564-497e-b9ea-8e812bab15fb" providerId="ADAL" clId="{BD4B1BCD-9E5D-4FB1-B3FE-E031BD0BA186}" dt="2025-09-22T17:16:47.951" v="14065" actId="165"/>
          <ac:spMkLst>
            <pc:docMk/>
            <pc:sldMk cId="3421099834" sldId="412"/>
            <ac:spMk id="63" creationId="{686E5C9E-32A2-B941-6ED9-2C6D889640E7}"/>
          </ac:spMkLst>
        </pc:spChg>
        <pc:spChg chg="mod topLvl">
          <ac:chgData name="Michael Reh" userId="861ffc3b-a564-497e-b9ea-8e812bab15fb" providerId="ADAL" clId="{BD4B1BCD-9E5D-4FB1-B3FE-E031BD0BA186}" dt="2025-09-22T17:16:47.951" v="14065" actId="165"/>
          <ac:spMkLst>
            <pc:docMk/>
            <pc:sldMk cId="3421099834" sldId="412"/>
            <ac:spMk id="64" creationId="{7E6FD6B1-C8B0-AA25-6BD3-40D8DC5D34DB}"/>
          </ac:spMkLst>
        </pc:spChg>
        <pc:spChg chg="mod topLvl">
          <ac:chgData name="Michael Reh" userId="861ffc3b-a564-497e-b9ea-8e812bab15fb" providerId="ADAL" clId="{BD4B1BCD-9E5D-4FB1-B3FE-E031BD0BA186}" dt="2025-09-22T17:21:18.723" v="14316" actId="1076"/>
          <ac:spMkLst>
            <pc:docMk/>
            <pc:sldMk cId="3421099834" sldId="412"/>
            <ac:spMk id="65" creationId="{1BD4D832-5AFF-5363-F50E-BDBFADE48813}"/>
          </ac:spMkLst>
        </pc:spChg>
        <pc:spChg chg="mod topLvl">
          <ac:chgData name="Michael Reh" userId="861ffc3b-a564-497e-b9ea-8e812bab15fb" providerId="ADAL" clId="{BD4B1BCD-9E5D-4FB1-B3FE-E031BD0BA186}" dt="2025-09-22T17:21:25.141" v="14325" actId="1036"/>
          <ac:spMkLst>
            <pc:docMk/>
            <pc:sldMk cId="3421099834" sldId="412"/>
            <ac:spMk id="66" creationId="{81FF4657-98DD-6A6E-E862-10D1F18CFD60}"/>
          </ac:spMkLst>
        </pc:spChg>
        <pc:spChg chg="add mod">
          <ac:chgData name="Michael Reh" userId="861ffc3b-a564-497e-b9ea-8e812bab15fb" providerId="ADAL" clId="{BD4B1BCD-9E5D-4FB1-B3FE-E031BD0BA186}" dt="2025-09-22T17:18:11.248" v="14111" actId="1038"/>
          <ac:spMkLst>
            <pc:docMk/>
            <pc:sldMk cId="3421099834" sldId="412"/>
            <ac:spMk id="71" creationId="{2B90EBBC-71F8-2593-CB3C-12F5BC9EE274}"/>
          </ac:spMkLst>
        </pc:spChg>
        <pc:picChg chg="add mod">
          <ac:chgData name="Michael Reh" userId="861ffc3b-a564-497e-b9ea-8e812bab15fb" providerId="ADAL" clId="{BD4B1BCD-9E5D-4FB1-B3FE-E031BD0BA186}" dt="2025-09-22T17:12:11.733" v="13936"/>
          <ac:picMkLst>
            <pc:docMk/>
            <pc:sldMk cId="3421099834" sldId="412"/>
            <ac:picMk id="8" creationId="{360E9241-9367-63F3-1B67-169B6DF7318D}"/>
          </ac:picMkLst>
        </pc:picChg>
        <pc:picChg chg="add mod ord">
          <ac:chgData name="Michael Reh" userId="861ffc3b-a564-497e-b9ea-8e812bab15fb" providerId="ADAL" clId="{BD4B1BCD-9E5D-4FB1-B3FE-E031BD0BA186}" dt="2025-09-23T17:20:37.195" v="23281" actId="167"/>
          <ac:picMkLst>
            <pc:docMk/>
            <pc:sldMk cId="3421099834" sldId="412"/>
            <ac:picMk id="18" creationId="{3CDBF3A5-5B95-9406-0F7A-005D91C844DE}"/>
          </ac:picMkLst>
        </pc:picChg>
        <pc:picChg chg="add mod">
          <ac:chgData name="Michael Reh" userId="861ffc3b-a564-497e-b9ea-8e812bab15fb" providerId="ADAL" clId="{BD4B1BCD-9E5D-4FB1-B3FE-E031BD0BA186}" dt="2025-09-22T17:16:25.469" v="14063" actId="1037"/>
          <ac:picMkLst>
            <pc:docMk/>
            <pc:sldMk cId="3421099834" sldId="412"/>
            <ac:picMk id="41" creationId="{F9589F6E-0DEA-A192-8731-F4402F1293E2}"/>
          </ac:picMkLst>
        </pc:picChg>
        <pc:picChg chg="add mod">
          <ac:chgData name="Michael Reh" userId="861ffc3b-a564-497e-b9ea-8e812bab15fb" providerId="ADAL" clId="{BD4B1BCD-9E5D-4FB1-B3FE-E031BD0BA186}" dt="2025-09-22T17:17:10.768" v="14072" actId="1076"/>
          <ac:picMkLst>
            <pc:docMk/>
            <pc:sldMk cId="3421099834" sldId="412"/>
            <ac:picMk id="42" creationId="{E7290716-1D2D-AE3B-ED64-FC6B9D993437}"/>
          </ac:picMkLst>
        </pc:picChg>
        <pc:picChg chg="add mod">
          <ac:chgData name="Michael Reh" userId="861ffc3b-a564-497e-b9ea-8e812bab15fb" providerId="ADAL" clId="{BD4B1BCD-9E5D-4FB1-B3FE-E031BD0BA186}" dt="2025-09-22T17:17:36.869" v="14077" actId="1076"/>
          <ac:picMkLst>
            <pc:docMk/>
            <pc:sldMk cId="3421099834" sldId="412"/>
            <ac:picMk id="70" creationId="{EE2FC944-2B13-9BBD-AEC1-E009C2629FD6}"/>
          </ac:picMkLst>
        </pc:picChg>
        <pc:picChg chg="add mod">
          <ac:chgData name="Michael Reh" userId="861ffc3b-a564-497e-b9ea-8e812bab15fb" providerId="ADAL" clId="{BD4B1BCD-9E5D-4FB1-B3FE-E031BD0BA186}" dt="2025-09-22T17:17:51.911" v="14080" actId="1076"/>
          <ac:picMkLst>
            <pc:docMk/>
            <pc:sldMk cId="3421099834" sldId="412"/>
            <ac:picMk id="72" creationId="{F9C5A258-7A74-6E41-71F0-220C433DE311}"/>
          </ac:picMkLst>
        </pc:picChg>
        <pc:cxnChg chg="add mod">
          <ac:chgData name="Michael Reh" userId="861ffc3b-a564-497e-b9ea-8e812bab15fb" providerId="ADAL" clId="{BD4B1BCD-9E5D-4FB1-B3FE-E031BD0BA186}" dt="2025-09-22T17:13:54.035" v="13957" actId="692"/>
          <ac:cxnSpMkLst>
            <pc:docMk/>
            <pc:sldMk cId="3421099834" sldId="412"/>
            <ac:cxnSpMk id="11" creationId="{9DC14824-BE9B-FDB2-191E-E4449C8EC84A}"/>
          </ac:cxnSpMkLst>
        </pc:cxnChg>
        <pc:cxnChg chg="add mod">
          <ac:chgData name="Michael Reh" userId="861ffc3b-a564-497e-b9ea-8e812bab15fb" providerId="ADAL" clId="{BD4B1BCD-9E5D-4FB1-B3FE-E031BD0BA186}" dt="2025-09-22T17:15:01.248" v="14036" actId="14100"/>
          <ac:cxnSpMkLst>
            <pc:docMk/>
            <pc:sldMk cId="3421099834" sldId="412"/>
            <ac:cxnSpMk id="15" creationId="{137FDC28-B6D3-CB04-86DF-2646C11C7237}"/>
          </ac:cxnSpMkLst>
        </pc:cxnChg>
        <pc:cxnChg chg="add mod">
          <ac:chgData name="Michael Reh" userId="861ffc3b-a564-497e-b9ea-8e812bab15fb" providerId="ADAL" clId="{BD4B1BCD-9E5D-4FB1-B3FE-E031BD0BA186}" dt="2025-09-22T17:15:08.318" v="14039" actId="14100"/>
          <ac:cxnSpMkLst>
            <pc:docMk/>
            <pc:sldMk cId="3421099834" sldId="412"/>
            <ac:cxnSpMk id="16" creationId="{22558D71-3E14-A7AB-1994-6D4AB9493015}"/>
          </ac:cxnSpMkLst>
        </pc:cxnChg>
        <pc:cxnChg chg="mod topLvl">
          <ac:chgData name="Michael Reh" userId="861ffc3b-a564-497e-b9ea-8e812bab15fb" providerId="ADAL" clId="{BD4B1BCD-9E5D-4FB1-B3FE-E031BD0BA186}" dt="2025-09-22T17:13:24.255" v="13946" actId="165"/>
          <ac:cxnSpMkLst>
            <pc:docMk/>
            <pc:sldMk cId="3421099834" sldId="412"/>
            <ac:cxnSpMk id="32" creationId="{D60FF18C-7AF7-2CB0-BA82-AA8AD40EF053}"/>
          </ac:cxnSpMkLst>
        </pc:cxnChg>
        <pc:cxnChg chg="mod topLvl">
          <ac:chgData name="Michael Reh" userId="861ffc3b-a564-497e-b9ea-8e812bab15fb" providerId="ADAL" clId="{BD4B1BCD-9E5D-4FB1-B3FE-E031BD0BA186}" dt="2025-09-22T17:13:24.255" v="13946" actId="165"/>
          <ac:cxnSpMkLst>
            <pc:docMk/>
            <pc:sldMk cId="3421099834" sldId="412"/>
            <ac:cxnSpMk id="35" creationId="{38929A8E-5D76-8680-451F-B4429EF69C83}"/>
          </ac:cxnSpMkLst>
        </pc:cxnChg>
        <pc:cxnChg chg="mod topLvl">
          <ac:chgData name="Michael Reh" userId="861ffc3b-a564-497e-b9ea-8e812bab15fb" providerId="ADAL" clId="{BD4B1BCD-9E5D-4FB1-B3FE-E031BD0BA186}" dt="2025-09-22T17:13:24.255" v="13946" actId="165"/>
          <ac:cxnSpMkLst>
            <pc:docMk/>
            <pc:sldMk cId="3421099834" sldId="412"/>
            <ac:cxnSpMk id="36" creationId="{BDF49F44-1A06-AB19-3FDA-EEE42D9E326D}"/>
          </ac:cxnSpMkLst>
        </pc:cxnChg>
        <pc:cxnChg chg="add mod">
          <ac:chgData name="Michael Reh" userId="861ffc3b-a564-497e-b9ea-8e812bab15fb" providerId="ADAL" clId="{BD4B1BCD-9E5D-4FB1-B3FE-E031BD0BA186}" dt="2025-09-22T17:17:36.869" v="14077" actId="1076"/>
          <ac:cxnSpMkLst>
            <pc:docMk/>
            <pc:sldMk cId="3421099834" sldId="412"/>
            <ac:cxnSpMk id="46" creationId="{BA0F2E34-7356-32E8-64FB-D43F4A050A40}"/>
          </ac:cxnSpMkLst>
        </pc:cxnChg>
        <pc:cxnChg chg="add mod">
          <ac:chgData name="Michael Reh" userId="861ffc3b-a564-497e-b9ea-8e812bab15fb" providerId="ADAL" clId="{BD4B1BCD-9E5D-4FB1-B3FE-E031BD0BA186}" dt="2025-09-22T17:17:36.869" v="14077" actId="1076"/>
          <ac:cxnSpMkLst>
            <pc:docMk/>
            <pc:sldMk cId="3421099834" sldId="412"/>
            <ac:cxnSpMk id="48" creationId="{A3890530-BBA8-034E-2294-C775FB4534C6}"/>
          </ac:cxnSpMkLst>
        </pc:cxnChg>
        <pc:cxnChg chg="add mod">
          <ac:chgData name="Michael Reh" userId="861ffc3b-a564-497e-b9ea-8e812bab15fb" providerId="ADAL" clId="{BD4B1BCD-9E5D-4FB1-B3FE-E031BD0BA186}" dt="2025-09-22T17:17:36.869" v="14077" actId="1076"/>
          <ac:cxnSpMkLst>
            <pc:docMk/>
            <pc:sldMk cId="3421099834" sldId="412"/>
            <ac:cxnSpMk id="49" creationId="{B6D51E56-831E-5506-247D-83A99D2737D0}"/>
          </ac:cxnSpMkLst>
        </pc:cxnChg>
      </pc:sldChg>
      <pc:sldChg chg="modSp new del mod">
        <pc:chgData name="Michael Reh" userId="861ffc3b-a564-497e-b9ea-8e812bab15fb" providerId="ADAL" clId="{BD4B1BCD-9E5D-4FB1-B3FE-E031BD0BA186}" dt="2025-09-22T17:44:38.148" v="15267" actId="47"/>
        <pc:sldMkLst>
          <pc:docMk/>
          <pc:sldMk cId="467495344" sldId="413"/>
        </pc:sldMkLst>
      </pc:sldChg>
      <pc:sldChg chg="add del">
        <pc:chgData name="Michael Reh" userId="861ffc3b-a564-497e-b9ea-8e812bab15fb" providerId="ADAL" clId="{BD4B1BCD-9E5D-4FB1-B3FE-E031BD0BA186}" dt="2025-09-22T18:02:36.240" v="15754" actId="47"/>
        <pc:sldMkLst>
          <pc:docMk/>
          <pc:sldMk cId="2643046046" sldId="413"/>
        </pc:sldMkLst>
      </pc:sldChg>
      <pc:sldChg chg="addSp delSp modSp add del mod ord">
        <pc:chgData name="Michael Reh" userId="861ffc3b-a564-497e-b9ea-8e812bab15fb" providerId="ADAL" clId="{BD4B1BCD-9E5D-4FB1-B3FE-E031BD0BA186}" dt="2025-09-24T13:19:34.657" v="24704" actId="47"/>
        <pc:sldMkLst>
          <pc:docMk/>
          <pc:sldMk cId="1087027421" sldId="414"/>
        </pc:sldMkLst>
      </pc:sldChg>
      <pc:sldChg chg="addSp delSp modSp add mod delAnim modAnim modNotesTx">
        <pc:chgData name="Michael Reh" userId="861ffc3b-a564-497e-b9ea-8e812bab15fb" providerId="ADAL" clId="{BD4B1BCD-9E5D-4FB1-B3FE-E031BD0BA186}" dt="2025-09-24T13:50:24.946" v="24727" actId="113"/>
        <pc:sldMkLst>
          <pc:docMk/>
          <pc:sldMk cId="583686204" sldId="415"/>
        </pc:sldMkLst>
        <pc:spChg chg="mod">
          <ac:chgData name="Michael Reh" userId="861ffc3b-a564-497e-b9ea-8e812bab15fb" providerId="ADAL" clId="{BD4B1BCD-9E5D-4FB1-B3FE-E031BD0BA186}" dt="2025-09-24T13:50:24.946" v="24727" actId="113"/>
          <ac:spMkLst>
            <pc:docMk/>
            <pc:sldMk cId="583686204" sldId="415"/>
            <ac:spMk id="2" creationId="{4928A1A9-D1D4-BC23-7103-4FA2DE287484}"/>
          </ac:spMkLst>
        </pc:spChg>
        <pc:spChg chg="mod">
          <ac:chgData name="Michael Reh" userId="861ffc3b-a564-497e-b9ea-8e812bab15fb" providerId="ADAL" clId="{BD4B1BCD-9E5D-4FB1-B3FE-E031BD0BA186}" dt="2025-09-22T18:38:29.562" v="17266" actId="20577"/>
          <ac:spMkLst>
            <pc:docMk/>
            <pc:sldMk cId="583686204" sldId="415"/>
            <ac:spMk id="5" creationId="{40723FA1-91BD-CFFC-44AE-F1FE82DC5812}"/>
          </ac:spMkLst>
        </pc:spChg>
        <pc:picChg chg="add mod">
          <ac:chgData name="Michael Reh" userId="861ffc3b-a564-497e-b9ea-8e812bab15fb" providerId="ADAL" clId="{BD4B1BCD-9E5D-4FB1-B3FE-E031BD0BA186}" dt="2025-09-22T18:27:12.273" v="16945" actId="1035"/>
          <ac:picMkLst>
            <pc:docMk/>
            <pc:sldMk cId="583686204" sldId="415"/>
            <ac:picMk id="12" creationId="{AB2C3381-70BE-4F68-AEDA-474FB96370AF}"/>
          </ac:picMkLst>
        </pc:picChg>
        <pc:picChg chg="add mod">
          <ac:chgData name="Michael Reh" userId="861ffc3b-a564-497e-b9ea-8e812bab15fb" providerId="ADAL" clId="{BD4B1BCD-9E5D-4FB1-B3FE-E031BD0BA186}" dt="2025-09-22T18:27:12.273" v="16945" actId="1035"/>
          <ac:picMkLst>
            <pc:docMk/>
            <pc:sldMk cId="583686204" sldId="415"/>
            <ac:picMk id="16" creationId="{8FDA2F1C-A3AA-29D9-4159-FECDB0F3B60F}"/>
          </ac:picMkLst>
        </pc:picChg>
        <pc:picChg chg="add mod">
          <ac:chgData name="Michael Reh" userId="861ffc3b-a564-497e-b9ea-8e812bab15fb" providerId="ADAL" clId="{BD4B1BCD-9E5D-4FB1-B3FE-E031BD0BA186}" dt="2025-09-22T18:27:12.273" v="16945" actId="1035"/>
          <ac:picMkLst>
            <pc:docMk/>
            <pc:sldMk cId="583686204" sldId="415"/>
            <ac:picMk id="18" creationId="{79F92CD1-497E-F271-615B-D2986B8A11EB}"/>
          </ac:picMkLst>
        </pc:picChg>
      </pc:sldChg>
      <pc:sldChg chg="addSp delSp modSp new mod modAnim modNotesTx">
        <pc:chgData name="Michael Reh" userId="861ffc3b-a564-497e-b9ea-8e812bab15fb" providerId="ADAL" clId="{BD4B1BCD-9E5D-4FB1-B3FE-E031BD0BA186}" dt="2025-09-24T15:02:40.554" v="25144" actId="207"/>
        <pc:sldMkLst>
          <pc:docMk/>
          <pc:sldMk cId="101109547" sldId="416"/>
        </pc:sldMkLst>
        <pc:spChg chg="mod">
          <ac:chgData name="Michael Reh" userId="861ffc3b-a564-497e-b9ea-8e812bab15fb" providerId="ADAL" clId="{BD4B1BCD-9E5D-4FB1-B3FE-E031BD0BA186}" dt="2025-09-24T15:02:40.554" v="25144" actId="207"/>
          <ac:spMkLst>
            <pc:docMk/>
            <pc:sldMk cId="101109547" sldId="416"/>
            <ac:spMk id="2" creationId="{164E7B3C-6F5E-235A-3DA6-0250CF429C5D}"/>
          </ac:spMkLst>
        </pc:spChg>
        <pc:spChg chg="mod">
          <ac:chgData name="Michael Reh" userId="861ffc3b-a564-497e-b9ea-8e812bab15fb" providerId="ADAL" clId="{BD4B1BCD-9E5D-4FB1-B3FE-E031BD0BA186}" dt="2025-09-22T18:58:13.690" v="18027" actId="20577"/>
          <ac:spMkLst>
            <pc:docMk/>
            <pc:sldMk cId="101109547" sldId="416"/>
            <ac:spMk id="5" creationId="{5EC571A6-68D9-953B-B4B3-1A85A34E0FF3}"/>
          </ac:spMkLst>
        </pc:spChg>
        <pc:spChg chg="add mod">
          <ac:chgData name="Michael Reh" userId="861ffc3b-a564-497e-b9ea-8e812bab15fb" providerId="ADAL" clId="{BD4B1BCD-9E5D-4FB1-B3FE-E031BD0BA186}" dt="2025-09-22T19:56:10.195" v="18517" actId="14100"/>
          <ac:spMkLst>
            <pc:docMk/>
            <pc:sldMk cId="101109547" sldId="416"/>
            <ac:spMk id="19" creationId="{65D621AD-F4DC-6D7B-8B67-4C9E1D55851E}"/>
          </ac:spMkLst>
        </pc:spChg>
        <pc:spChg chg="add mod">
          <ac:chgData name="Michael Reh" userId="861ffc3b-a564-497e-b9ea-8e812bab15fb" providerId="ADAL" clId="{BD4B1BCD-9E5D-4FB1-B3FE-E031BD0BA186}" dt="2025-09-22T19:56:14.025" v="18518" actId="14100"/>
          <ac:spMkLst>
            <pc:docMk/>
            <pc:sldMk cId="101109547" sldId="416"/>
            <ac:spMk id="22" creationId="{92A3F505-D0B4-13DC-4D08-A53D9BF200AC}"/>
          </ac:spMkLst>
        </pc:spChg>
        <pc:spChg chg="add mod">
          <ac:chgData name="Michael Reh" userId="861ffc3b-a564-497e-b9ea-8e812bab15fb" providerId="ADAL" clId="{BD4B1BCD-9E5D-4FB1-B3FE-E031BD0BA186}" dt="2025-09-22T20:25:55.796" v="18579" actId="1076"/>
          <ac:spMkLst>
            <pc:docMk/>
            <pc:sldMk cId="101109547" sldId="416"/>
            <ac:spMk id="23" creationId="{1D8BC67F-9AF0-E67E-6A64-767D67DBD88D}"/>
          </ac:spMkLst>
        </pc:spChg>
        <pc:picChg chg="add mod">
          <ac:chgData name="Michael Reh" userId="861ffc3b-a564-497e-b9ea-8e812bab15fb" providerId="ADAL" clId="{BD4B1BCD-9E5D-4FB1-B3FE-E031BD0BA186}" dt="2025-09-22T19:57:18.423" v="18537" actId="1037"/>
          <ac:picMkLst>
            <pc:docMk/>
            <pc:sldMk cId="101109547" sldId="416"/>
            <ac:picMk id="8" creationId="{E2857C03-5B2E-6410-19DE-30348B6759B7}"/>
          </ac:picMkLst>
        </pc:picChg>
        <pc:picChg chg="add mod">
          <ac:chgData name="Michael Reh" userId="861ffc3b-a564-497e-b9ea-8e812bab15fb" providerId="ADAL" clId="{BD4B1BCD-9E5D-4FB1-B3FE-E031BD0BA186}" dt="2025-09-22T19:57:16.558" v="18533" actId="1038"/>
          <ac:picMkLst>
            <pc:docMk/>
            <pc:sldMk cId="101109547" sldId="416"/>
            <ac:picMk id="10" creationId="{5792096C-171D-CE53-D614-7B8AC48C2B55}"/>
          </ac:picMkLst>
        </pc:picChg>
        <pc:picChg chg="add mod">
          <ac:chgData name="Michael Reh" userId="861ffc3b-a564-497e-b9ea-8e812bab15fb" providerId="ADAL" clId="{BD4B1BCD-9E5D-4FB1-B3FE-E031BD0BA186}" dt="2025-09-23T17:33:57.470" v="23292" actId="1582"/>
          <ac:picMkLst>
            <pc:docMk/>
            <pc:sldMk cId="101109547" sldId="416"/>
            <ac:picMk id="12" creationId="{42786669-63A1-D64C-A774-35DFFDD8B46A}"/>
          </ac:picMkLst>
        </pc:picChg>
        <pc:picChg chg="add mod">
          <ac:chgData name="Michael Reh" userId="861ffc3b-a564-497e-b9ea-8e812bab15fb" providerId="ADAL" clId="{BD4B1BCD-9E5D-4FB1-B3FE-E031BD0BA186}" dt="2025-09-22T19:27:39.118" v="18433" actId="1038"/>
          <ac:picMkLst>
            <pc:docMk/>
            <pc:sldMk cId="101109547" sldId="416"/>
            <ac:picMk id="14" creationId="{64706B9E-0733-0158-10A7-751180C0CF31}"/>
          </ac:picMkLst>
        </pc:picChg>
        <pc:picChg chg="add mod">
          <ac:chgData name="Michael Reh" userId="861ffc3b-a564-497e-b9ea-8e812bab15fb" providerId="ADAL" clId="{BD4B1BCD-9E5D-4FB1-B3FE-E031BD0BA186}" dt="2025-09-22T19:27:39.118" v="18433" actId="1038"/>
          <ac:picMkLst>
            <pc:docMk/>
            <pc:sldMk cId="101109547" sldId="416"/>
            <ac:picMk id="16" creationId="{0C1B52BD-D214-91FF-BA7D-DD616CEFD65D}"/>
          </ac:picMkLst>
        </pc:picChg>
      </pc:sldChg>
      <pc:sldChg chg="modSp new del mod ord modClrScheme chgLayout">
        <pc:chgData name="Michael Reh" userId="861ffc3b-a564-497e-b9ea-8e812bab15fb" providerId="ADAL" clId="{BD4B1BCD-9E5D-4FB1-B3FE-E031BD0BA186}" dt="2025-09-23T17:57:01.065" v="23858" actId="47"/>
        <pc:sldMkLst>
          <pc:docMk/>
          <pc:sldMk cId="3161400685" sldId="417"/>
        </pc:sldMkLst>
      </pc:sldChg>
      <pc:sldChg chg="add del ord">
        <pc:chgData name="Michael Reh" userId="861ffc3b-a564-497e-b9ea-8e812bab15fb" providerId="ADAL" clId="{BD4B1BCD-9E5D-4FB1-B3FE-E031BD0BA186}" dt="2025-09-22T22:10:53.300" v="21436" actId="47"/>
        <pc:sldMkLst>
          <pc:docMk/>
          <pc:sldMk cId="1703743689" sldId="418"/>
        </pc:sldMkLst>
      </pc:sldChg>
      <pc:sldChg chg="modSp add del mod ord modClrScheme chgLayout">
        <pc:chgData name="Michael Reh" userId="861ffc3b-a564-497e-b9ea-8e812bab15fb" providerId="ADAL" clId="{BD4B1BCD-9E5D-4FB1-B3FE-E031BD0BA186}" dt="2025-09-23T17:56:59.735" v="23857" actId="47"/>
        <pc:sldMkLst>
          <pc:docMk/>
          <pc:sldMk cId="2187889456" sldId="419"/>
        </pc:sldMkLst>
      </pc:sldChg>
      <pc:sldChg chg="delSp modSp add del mod">
        <pc:chgData name="Michael Reh" userId="861ffc3b-a564-497e-b9ea-8e812bab15fb" providerId="ADAL" clId="{BD4B1BCD-9E5D-4FB1-B3FE-E031BD0BA186}" dt="2025-09-22T22:38:36.243" v="21633" actId="47"/>
        <pc:sldMkLst>
          <pc:docMk/>
          <pc:sldMk cId="66077063" sldId="420"/>
        </pc:sldMkLst>
      </pc:sldChg>
      <pc:sldChg chg="add del modAnim">
        <pc:chgData name="Michael Reh" userId="861ffc3b-a564-497e-b9ea-8e812bab15fb" providerId="ADAL" clId="{BD4B1BCD-9E5D-4FB1-B3FE-E031BD0BA186}" dt="2025-09-24T13:19:34.657" v="24704" actId="47"/>
        <pc:sldMkLst>
          <pc:docMk/>
          <pc:sldMk cId="889240351" sldId="420"/>
        </pc:sldMkLst>
      </pc:sldChg>
      <pc:sldChg chg="add del modAnim">
        <pc:chgData name="Michael Reh" userId="861ffc3b-a564-497e-b9ea-8e812bab15fb" providerId="ADAL" clId="{BD4B1BCD-9E5D-4FB1-B3FE-E031BD0BA186}" dt="2025-09-24T13:19:34.657" v="24704" actId="47"/>
        <pc:sldMkLst>
          <pc:docMk/>
          <pc:sldMk cId="3154977892" sldId="421"/>
        </pc:sldMkLst>
      </pc:sldChg>
      <pc:sldChg chg="add del modAnim">
        <pc:chgData name="Michael Reh" userId="861ffc3b-a564-497e-b9ea-8e812bab15fb" providerId="ADAL" clId="{BD4B1BCD-9E5D-4FB1-B3FE-E031BD0BA186}" dt="2025-09-24T13:19:34.657" v="24704" actId="47"/>
        <pc:sldMkLst>
          <pc:docMk/>
          <pc:sldMk cId="2842135581" sldId="422"/>
        </pc:sldMkLst>
      </pc:sldChg>
      <pc:sldChg chg="modSp add del mod">
        <pc:chgData name="Michael Reh" userId="861ffc3b-a564-497e-b9ea-8e812bab15fb" providerId="ADAL" clId="{BD4B1BCD-9E5D-4FB1-B3FE-E031BD0BA186}" dt="2025-09-24T13:22:11.107" v="24715" actId="47"/>
        <pc:sldMkLst>
          <pc:docMk/>
          <pc:sldMk cId="3372896604" sldId="423"/>
        </pc:sldMkLst>
      </pc:sldChg>
      <pc:sldChg chg="modSp add del mod ord">
        <pc:chgData name="Michael Reh" userId="861ffc3b-a564-497e-b9ea-8e812bab15fb" providerId="ADAL" clId="{BD4B1BCD-9E5D-4FB1-B3FE-E031BD0BA186}" dt="2025-09-24T13:22:12.210" v="24716" actId="47"/>
        <pc:sldMkLst>
          <pc:docMk/>
          <pc:sldMk cId="3937573186" sldId="424"/>
        </pc:sldMkLst>
      </pc:sldChg>
      <pc:sldChg chg="addSp modSp new del mod">
        <pc:chgData name="Michael Reh" userId="861ffc3b-a564-497e-b9ea-8e812bab15fb" providerId="ADAL" clId="{BD4B1BCD-9E5D-4FB1-B3FE-E031BD0BA186}" dt="2025-09-23T18:12:29.506" v="24052" actId="47"/>
        <pc:sldMkLst>
          <pc:docMk/>
          <pc:sldMk cId="3254473865" sldId="425"/>
        </pc:sldMkLst>
      </pc:sldChg>
      <pc:sldChg chg="add del ord">
        <pc:chgData name="Michael Reh" userId="861ffc3b-a564-497e-b9ea-8e812bab15fb" providerId="ADAL" clId="{BD4B1BCD-9E5D-4FB1-B3FE-E031BD0BA186}" dt="2025-09-24T13:19:34.657" v="24704" actId="47"/>
        <pc:sldMkLst>
          <pc:docMk/>
          <pc:sldMk cId="3950148362" sldId="425"/>
        </pc:sldMkLst>
      </pc:sldChg>
      <pc:sldChg chg="modSp add del mod">
        <pc:chgData name="Michael Reh" userId="861ffc3b-a564-497e-b9ea-8e812bab15fb" providerId="ADAL" clId="{BD4B1BCD-9E5D-4FB1-B3FE-E031BD0BA186}" dt="2025-09-23T18:08:38.136" v="23952" actId="47"/>
        <pc:sldMkLst>
          <pc:docMk/>
          <pc:sldMk cId="4163552263" sldId="425"/>
        </pc:sldMkLst>
      </pc:sldChg>
      <pc:sldChg chg="addSp delSp modSp add mod ord modAnim">
        <pc:chgData name="Michael Reh" userId="861ffc3b-a564-497e-b9ea-8e812bab15fb" providerId="ADAL" clId="{BD4B1BCD-9E5D-4FB1-B3FE-E031BD0BA186}" dt="2025-10-01T01:33:59.262" v="25998" actId="20577"/>
        <pc:sldMkLst>
          <pc:docMk/>
          <pc:sldMk cId="4253750400" sldId="426"/>
        </pc:sldMkLst>
        <pc:spChg chg="mod">
          <ac:chgData name="Michael Reh" userId="861ffc3b-a564-497e-b9ea-8e812bab15fb" providerId="ADAL" clId="{BD4B1BCD-9E5D-4FB1-B3FE-E031BD0BA186}" dt="2025-09-23T18:26:36.016" v="24298" actId="20577"/>
          <ac:spMkLst>
            <pc:docMk/>
            <pc:sldMk cId="4253750400" sldId="426"/>
            <ac:spMk id="5" creationId="{A7FBE2DF-AFD5-C770-AB75-31BA79FC8DC6}"/>
          </ac:spMkLst>
        </pc:spChg>
        <pc:spChg chg="mod">
          <ac:chgData name="Michael Reh" userId="861ffc3b-a564-497e-b9ea-8e812bab15fb" providerId="ADAL" clId="{BD4B1BCD-9E5D-4FB1-B3FE-E031BD0BA186}" dt="2025-09-23T18:27:44.805" v="24416" actId="6549"/>
          <ac:spMkLst>
            <pc:docMk/>
            <pc:sldMk cId="4253750400" sldId="426"/>
            <ac:spMk id="10" creationId="{57108084-5689-6B8F-0219-1B6D1F2CD257}"/>
          </ac:spMkLst>
        </pc:spChg>
        <pc:spChg chg="add mod">
          <ac:chgData name="Michael Reh" userId="861ffc3b-a564-497e-b9ea-8e812bab15fb" providerId="ADAL" clId="{BD4B1BCD-9E5D-4FB1-B3FE-E031BD0BA186}" dt="2025-09-23T18:27:51.095" v="24427" actId="1037"/>
          <ac:spMkLst>
            <pc:docMk/>
            <pc:sldMk cId="4253750400" sldId="426"/>
            <ac:spMk id="13" creationId="{7EE14AC3-97AF-DC62-79D2-ED9321F38B91}"/>
          </ac:spMkLst>
        </pc:spChg>
        <pc:spChg chg="mod ord">
          <ac:chgData name="Michael Reh" userId="861ffc3b-a564-497e-b9ea-8e812bab15fb" providerId="ADAL" clId="{BD4B1BCD-9E5D-4FB1-B3FE-E031BD0BA186}" dt="2025-10-01T01:33:59.262" v="25998" actId="20577"/>
          <ac:spMkLst>
            <pc:docMk/>
            <pc:sldMk cId="4253750400" sldId="426"/>
            <ac:spMk id="14" creationId="{F356F78F-E4FF-71BD-9E2C-DB8E0113C45B}"/>
          </ac:spMkLst>
        </pc:spChg>
        <pc:spChg chg="mod">
          <ac:chgData name="Michael Reh" userId="861ffc3b-a564-497e-b9ea-8e812bab15fb" providerId="ADAL" clId="{BD4B1BCD-9E5D-4FB1-B3FE-E031BD0BA186}" dt="2025-09-23T18:27:59.455" v="24430" actId="1076"/>
          <ac:spMkLst>
            <pc:docMk/>
            <pc:sldMk cId="4253750400" sldId="426"/>
            <ac:spMk id="16" creationId="{6BCB663A-A305-CC59-A931-5592B1D51D2B}"/>
          </ac:spMkLst>
        </pc:spChg>
        <pc:spChg chg="add mod">
          <ac:chgData name="Michael Reh" userId="861ffc3b-a564-497e-b9ea-8e812bab15fb" providerId="ADAL" clId="{BD4B1BCD-9E5D-4FB1-B3FE-E031BD0BA186}" dt="2025-09-23T18:28:09.645" v="24433" actId="1076"/>
          <ac:spMkLst>
            <pc:docMk/>
            <pc:sldMk cId="4253750400" sldId="426"/>
            <ac:spMk id="18" creationId="{5B228082-6C45-3E57-6CF2-4A46E2D99C1A}"/>
          </ac:spMkLst>
        </pc:spChg>
        <pc:spChg chg="add mod">
          <ac:chgData name="Michael Reh" userId="861ffc3b-a564-497e-b9ea-8e812bab15fb" providerId="ADAL" clId="{BD4B1BCD-9E5D-4FB1-B3FE-E031BD0BA186}" dt="2025-09-23T18:28:15.908" v="24439" actId="1037"/>
          <ac:spMkLst>
            <pc:docMk/>
            <pc:sldMk cId="4253750400" sldId="426"/>
            <ac:spMk id="19" creationId="{12C07D9C-17E1-8CD4-7332-BA31210A9FB7}"/>
          </ac:spMkLst>
        </pc:spChg>
        <pc:spChg chg="add mod">
          <ac:chgData name="Michael Reh" userId="861ffc3b-a564-497e-b9ea-8e812bab15fb" providerId="ADAL" clId="{BD4B1BCD-9E5D-4FB1-B3FE-E031BD0BA186}" dt="2025-09-23T22:55:28.802" v="24699" actId="1036"/>
          <ac:spMkLst>
            <pc:docMk/>
            <pc:sldMk cId="4253750400" sldId="426"/>
            <ac:spMk id="21" creationId="{0B84B1F7-6CCB-488C-05CE-8E3B3056CDFE}"/>
          </ac:spMkLst>
        </pc:spChg>
        <pc:spChg chg="add mod">
          <ac:chgData name="Michael Reh" userId="861ffc3b-a564-497e-b9ea-8e812bab15fb" providerId="ADAL" clId="{BD4B1BCD-9E5D-4FB1-B3FE-E031BD0BA186}" dt="2025-09-23T22:55:28.802" v="24699" actId="1036"/>
          <ac:spMkLst>
            <pc:docMk/>
            <pc:sldMk cId="4253750400" sldId="426"/>
            <ac:spMk id="22" creationId="{C796DE70-57D9-66FF-C3A4-0DFF80A3C437}"/>
          </ac:spMkLst>
        </pc:spChg>
        <pc:picChg chg="add mod ord">
          <ac:chgData name="Michael Reh" userId="861ffc3b-a564-497e-b9ea-8e812bab15fb" providerId="ADAL" clId="{BD4B1BCD-9E5D-4FB1-B3FE-E031BD0BA186}" dt="2025-09-23T18:30:32.145" v="24480" actId="167"/>
          <ac:picMkLst>
            <pc:docMk/>
            <pc:sldMk cId="4253750400" sldId="426"/>
            <ac:picMk id="2" creationId="{35968C70-E442-A282-F180-0BAADD22781B}"/>
          </ac:picMkLst>
        </pc:picChg>
        <pc:picChg chg="mod">
          <ac:chgData name="Michael Reh" userId="861ffc3b-a564-497e-b9ea-8e812bab15fb" providerId="ADAL" clId="{BD4B1BCD-9E5D-4FB1-B3FE-E031BD0BA186}" dt="2025-09-23T18:26:17.226" v="24282" actId="14100"/>
          <ac:picMkLst>
            <pc:docMk/>
            <pc:sldMk cId="4253750400" sldId="426"/>
            <ac:picMk id="9" creationId="{B7A51112-C9AB-EAF0-95B8-912234AF6872}"/>
          </ac:picMkLst>
        </pc:picChg>
        <pc:picChg chg="mod">
          <ac:chgData name="Michael Reh" userId="861ffc3b-a564-497e-b9ea-8e812bab15fb" providerId="ADAL" clId="{BD4B1BCD-9E5D-4FB1-B3FE-E031BD0BA186}" dt="2025-09-23T18:26:22.786" v="24296" actId="1038"/>
          <ac:picMkLst>
            <pc:docMk/>
            <pc:sldMk cId="4253750400" sldId="426"/>
            <ac:picMk id="15" creationId="{C1E82782-5ECA-821C-FBF9-23CCA1638275}"/>
          </ac:picMkLst>
        </pc:picChg>
      </pc:sldChg>
      <pc:sldChg chg="addSp delSp modSp new mod ord">
        <pc:chgData name="Michael Reh" userId="861ffc3b-a564-497e-b9ea-8e812bab15fb" providerId="ADAL" clId="{BD4B1BCD-9E5D-4FB1-B3FE-E031BD0BA186}" dt="2025-09-24T14:58:29.842" v="25143" actId="20577"/>
        <pc:sldMkLst>
          <pc:docMk/>
          <pc:sldMk cId="3467822175" sldId="427"/>
        </pc:sldMkLst>
        <pc:spChg chg="mod">
          <ac:chgData name="Michael Reh" userId="861ffc3b-a564-497e-b9ea-8e812bab15fb" providerId="ADAL" clId="{BD4B1BCD-9E5D-4FB1-B3FE-E031BD0BA186}" dt="2025-09-24T14:53:26.677" v="24787" actId="20577"/>
          <ac:spMkLst>
            <pc:docMk/>
            <pc:sldMk cId="3467822175" sldId="427"/>
            <ac:spMk id="5" creationId="{11B83742-4019-AB1C-9B9D-475EABA952D2}"/>
          </ac:spMkLst>
        </pc:spChg>
        <pc:spChg chg="add mod">
          <ac:chgData name="Michael Reh" userId="861ffc3b-a564-497e-b9ea-8e812bab15fb" providerId="ADAL" clId="{BD4B1BCD-9E5D-4FB1-B3FE-E031BD0BA186}" dt="2025-09-24T14:58:29.842" v="25143" actId="20577"/>
          <ac:spMkLst>
            <pc:docMk/>
            <pc:sldMk cId="3467822175" sldId="427"/>
            <ac:spMk id="7" creationId="{73B96653-04A2-D32A-EE4B-A2276CD6E081}"/>
          </ac:spMkLst>
        </pc:spChg>
        <pc:picChg chg="add mod">
          <ac:chgData name="Michael Reh" userId="861ffc3b-a564-497e-b9ea-8e812bab15fb" providerId="ADAL" clId="{BD4B1BCD-9E5D-4FB1-B3FE-E031BD0BA186}" dt="2025-09-24T14:58:17.990" v="25142" actId="1035"/>
          <ac:picMkLst>
            <pc:docMk/>
            <pc:sldMk cId="3467822175" sldId="427"/>
            <ac:picMk id="8" creationId="{C1B255E6-0A23-25AD-BB70-9CEB0A2929A4}"/>
          </ac:picMkLst>
        </pc:picChg>
      </pc:sldChg>
      <pc:sldMasterChg chg="modSldLayout">
        <pc:chgData name="Michael Reh" userId="861ffc3b-a564-497e-b9ea-8e812bab15fb" providerId="ADAL" clId="{BD4B1BCD-9E5D-4FB1-B3FE-E031BD0BA186}" dt="2025-09-17T21:26:04.987" v="815"/>
        <pc:sldMasterMkLst>
          <pc:docMk/>
          <pc:sldMasterMk cId="2011931364" sldId="2147483660"/>
        </pc:sldMasterMkLst>
        <pc:sldLayoutChg chg="addSp modSp mod">
          <pc:chgData name="Michael Reh" userId="861ffc3b-a564-497e-b9ea-8e812bab15fb" providerId="ADAL" clId="{BD4B1BCD-9E5D-4FB1-B3FE-E031BD0BA186}" dt="2025-09-17T21:25:46.262" v="811" actId="1038"/>
          <pc:sldLayoutMkLst>
            <pc:docMk/>
            <pc:sldMasterMk cId="2011931364" sldId="2147483660"/>
            <pc:sldLayoutMk cId="813758212" sldId="2147483662"/>
          </pc:sldLayoutMkLst>
          <pc:spChg chg="mod">
            <ac:chgData name="Michael Reh" userId="861ffc3b-a564-497e-b9ea-8e812bab15fb" providerId="ADAL" clId="{BD4B1BCD-9E5D-4FB1-B3FE-E031BD0BA186}" dt="2025-09-17T21:25:35.541" v="805" actId="1035"/>
            <ac:spMkLst>
              <pc:docMk/>
              <pc:sldMasterMk cId="2011931364" sldId="2147483660"/>
              <pc:sldLayoutMk cId="813758212" sldId="2147483662"/>
              <ac:spMk id="17" creationId="{97E21DDB-24AD-9F2D-6BDD-A6BB5A0A0842}"/>
            </ac:spMkLst>
          </pc:spChg>
          <pc:grpChg chg="mod">
            <ac:chgData name="Michael Reh" userId="861ffc3b-a564-497e-b9ea-8e812bab15fb" providerId="ADAL" clId="{BD4B1BCD-9E5D-4FB1-B3FE-E031BD0BA186}" dt="2025-09-17T21:25:35.541" v="805" actId="1035"/>
            <ac:grpSpMkLst>
              <pc:docMk/>
              <pc:sldMasterMk cId="2011931364" sldId="2147483660"/>
              <pc:sldLayoutMk cId="813758212" sldId="2147483662"/>
              <ac:grpSpMk id="15" creationId="{917D0D5C-5BEE-510F-5B0E-3FDB9BA53C3E}"/>
            </ac:grpSpMkLst>
          </pc:grpChg>
          <pc:picChg chg="add mod">
            <ac:chgData name="Michael Reh" userId="861ffc3b-a564-497e-b9ea-8e812bab15fb" providerId="ADAL" clId="{BD4B1BCD-9E5D-4FB1-B3FE-E031BD0BA186}" dt="2025-09-17T21:25:46.262" v="811" actId="1038"/>
            <ac:picMkLst>
              <pc:docMk/>
              <pc:sldMasterMk cId="2011931364" sldId="2147483660"/>
              <pc:sldLayoutMk cId="813758212" sldId="2147483662"/>
              <ac:picMk id="6" creationId="{236F5611-66FC-7556-082A-F3F3A2158C11}"/>
            </ac:picMkLst>
          </pc:picChg>
          <pc:picChg chg="mod">
            <ac:chgData name="Michael Reh" userId="861ffc3b-a564-497e-b9ea-8e812bab15fb" providerId="ADAL" clId="{BD4B1BCD-9E5D-4FB1-B3FE-E031BD0BA186}" dt="2025-09-17T21:25:35.541" v="805" actId="1035"/>
            <ac:picMkLst>
              <pc:docMk/>
              <pc:sldMasterMk cId="2011931364" sldId="2147483660"/>
              <pc:sldLayoutMk cId="813758212" sldId="2147483662"/>
              <ac:picMk id="16" creationId="{2E6EE19A-8F3C-6E6F-F35C-F961B96B5775}"/>
            </ac:picMkLst>
          </pc:picChg>
        </pc:sldLayoutChg>
        <pc:sldLayoutChg chg="addSp delSp modSp">
          <pc:chgData name="Michael Reh" userId="861ffc3b-a564-497e-b9ea-8e812bab15fb" providerId="ADAL" clId="{BD4B1BCD-9E5D-4FB1-B3FE-E031BD0BA186}" dt="2025-09-17T21:26:00.031" v="813"/>
          <pc:sldLayoutMkLst>
            <pc:docMk/>
            <pc:sldMasterMk cId="2011931364" sldId="2147483660"/>
            <pc:sldLayoutMk cId="3645477898" sldId="2147483664"/>
          </pc:sldLayoutMkLst>
          <pc:spChg chg="mod">
            <ac:chgData name="Michael Reh" userId="861ffc3b-a564-497e-b9ea-8e812bab15fb" providerId="ADAL" clId="{BD4B1BCD-9E5D-4FB1-B3FE-E031BD0BA186}" dt="2025-09-17T21:26:00.031" v="813"/>
            <ac:spMkLst>
              <pc:docMk/>
              <pc:sldMasterMk cId="2011931364" sldId="2147483660"/>
              <pc:sldLayoutMk cId="3645477898" sldId="2147483664"/>
              <ac:spMk id="12" creationId="{4DAAB662-CC55-9510-9657-B7D738D04507}"/>
            </ac:spMkLst>
          </pc:spChg>
          <pc:grpChg chg="add mod">
            <ac:chgData name="Michael Reh" userId="861ffc3b-a564-497e-b9ea-8e812bab15fb" providerId="ADAL" clId="{BD4B1BCD-9E5D-4FB1-B3FE-E031BD0BA186}" dt="2025-09-17T21:26:00.031" v="813"/>
            <ac:grpSpMkLst>
              <pc:docMk/>
              <pc:sldMasterMk cId="2011931364" sldId="2147483660"/>
              <pc:sldLayoutMk cId="3645477898" sldId="2147483664"/>
              <ac:grpSpMk id="10" creationId="{1EFC4AC5-210D-C12F-1EB6-96B662FDC4D8}"/>
            </ac:grpSpMkLst>
          </pc:grpChg>
          <pc:picChg chg="mod">
            <ac:chgData name="Michael Reh" userId="861ffc3b-a564-497e-b9ea-8e812bab15fb" providerId="ADAL" clId="{BD4B1BCD-9E5D-4FB1-B3FE-E031BD0BA186}" dt="2025-09-17T21:26:00.031" v="813"/>
            <ac:picMkLst>
              <pc:docMk/>
              <pc:sldMasterMk cId="2011931364" sldId="2147483660"/>
              <pc:sldLayoutMk cId="3645477898" sldId="2147483664"/>
              <ac:picMk id="11" creationId="{DD282609-AC45-3502-AD39-74EBFE65A528}"/>
            </ac:picMkLst>
          </pc:picChg>
          <pc:picChg chg="add mod">
            <ac:chgData name="Michael Reh" userId="861ffc3b-a564-497e-b9ea-8e812bab15fb" providerId="ADAL" clId="{BD4B1BCD-9E5D-4FB1-B3FE-E031BD0BA186}" dt="2025-09-17T21:26:00.031" v="813"/>
            <ac:picMkLst>
              <pc:docMk/>
              <pc:sldMasterMk cId="2011931364" sldId="2147483660"/>
              <pc:sldLayoutMk cId="3645477898" sldId="2147483664"/>
              <ac:picMk id="13" creationId="{B53C7AB7-8CB5-7C25-1C7D-741148AE630E}"/>
            </ac:picMkLst>
          </pc:picChg>
        </pc:sldLayoutChg>
        <pc:sldLayoutChg chg="addSp delSp modSp">
          <pc:chgData name="Michael Reh" userId="861ffc3b-a564-497e-b9ea-8e812bab15fb" providerId="ADAL" clId="{BD4B1BCD-9E5D-4FB1-B3FE-E031BD0BA186}" dt="2025-09-17T21:26:04.987" v="815"/>
          <pc:sldLayoutMkLst>
            <pc:docMk/>
            <pc:sldMasterMk cId="2011931364" sldId="2147483660"/>
            <pc:sldLayoutMk cId="3329065686" sldId="2147483666"/>
          </pc:sldLayoutMkLst>
          <pc:spChg chg="mod">
            <ac:chgData name="Michael Reh" userId="861ffc3b-a564-497e-b9ea-8e812bab15fb" providerId="ADAL" clId="{BD4B1BCD-9E5D-4FB1-B3FE-E031BD0BA186}" dt="2025-09-17T21:26:04.987" v="815"/>
            <ac:spMkLst>
              <pc:docMk/>
              <pc:sldMasterMk cId="2011931364" sldId="2147483660"/>
              <pc:sldLayoutMk cId="3329065686" sldId="2147483666"/>
              <ac:spMk id="9" creationId="{AD8FB70D-6859-08ED-45B7-7C0A234D3160}"/>
            </ac:spMkLst>
          </pc:spChg>
          <pc:grpChg chg="add mod">
            <ac:chgData name="Michael Reh" userId="861ffc3b-a564-497e-b9ea-8e812bab15fb" providerId="ADAL" clId="{BD4B1BCD-9E5D-4FB1-B3FE-E031BD0BA186}" dt="2025-09-17T21:26:04.987" v="815"/>
            <ac:grpSpMkLst>
              <pc:docMk/>
              <pc:sldMasterMk cId="2011931364" sldId="2147483660"/>
              <pc:sldLayoutMk cId="3329065686" sldId="2147483666"/>
              <ac:grpSpMk id="2" creationId="{3A77EF97-F3B0-E8A4-2996-689AFCCB4430}"/>
            </ac:grpSpMkLst>
          </pc:grpChg>
          <pc:picChg chg="mod">
            <ac:chgData name="Michael Reh" userId="861ffc3b-a564-497e-b9ea-8e812bab15fb" providerId="ADAL" clId="{BD4B1BCD-9E5D-4FB1-B3FE-E031BD0BA186}" dt="2025-09-17T21:26:04.987" v="815"/>
            <ac:picMkLst>
              <pc:docMk/>
              <pc:sldMasterMk cId="2011931364" sldId="2147483660"/>
              <pc:sldLayoutMk cId="3329065686" sldId="2147483666"/>
              <ac:picMk id="8" creationId="{B4C6ACB7-4E27-F015-1C4A-4A0C749A29F8}"/>
            </ac:picMkLst>
          </pc:picChg>
          <pc:picChg chg="add mod">
            <ac:chgData name="Michael Reh" userId="861ffc3b-a564-497e-b9ea-8e812bab15fb" providerId="ADAL" clId="{BD4B1BCD-9E5D-4FB1-B3FE-E031BD0BA186}" dt="2025-09-17T21:26:04.987" v="815"/>
            <ac:picMkLst>
              <pc:docMk/>
              <pc:sldMasterMk cId="2011931364" sldId="2147483660"/>
              <pc:sldLayoutMk cId="3329065686" sldId="2147483666"/>
              <ac:picMk id="10" creationId="{681EA352-1857-A2C5-5F0E-9F25217C464C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771D4-577F-4D11-A5E1-75AAB1E17857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1819F-3940-44EB-BC49-5FF7BCEFA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88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1819F-3940-44EB-BC49-5FF7BCEFA9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9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Nubar</a:t>
            </a:r>
            <a:r>
              <a:rPr lang="en-US" dirty="0"/>
              <a:t> samples let us look for CP symmetry violation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1819F-3940-44EB-BC49-5FF7BCEFA9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9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Jcp</a:t>
            </a:r>
            <a:r>
              <a:rPr lang="en-US" dirty="0"/>
              <a:t> Significance depends on the analysis: Frequentist gives 1.96 sigma, Bayesian is 1.92 with prior uniform in sin(</a:t>
            </a:r>
            <a:r>
              <a:rPr lang="en-US" dirty="0" err="1"/>
              <a:t>dcp</a:t>
            </a:r>
            <a:r>
              <a:rPr lang="en-US" dirty="0"/>
              <a:t>) and 2.17 with prior uniform in </a:t>
            </a:r>
            <a:r>
              <a:rPr lang="en-US" dirty="0" err="1"/>
              <a:t>dcp</a:t>
            </a:r>
            <a:endParaRPr lang="en-US" dirty="0"/>
          </a:p>
          <a:p>
            <a:r>
              <a:rPr lang="en-US" dirty="0"/>
              <a:t>Octant preferences lost since SK and T2K prefer different octants</a:t>
            </a:r>
          </a:p>
          <a:p>
            <a:r>
              <a:rPr lang="en-US" dirty="0"/>
              <a:t>Mass ordering plot shows the p-values for true IO vs NO hypothesis vs data. For NO, anything to the right is worse NO X^2 preference being excluded; for IO, left is worse IO X^2 being excluded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1819F-3940-44EB-BC49-5FF7BCEFA9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14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Reactor Constraint applied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1819F-3940-44EB-BC49-5FF7BCEFA9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/ MC disagreement seems to depend on secondary interaction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1819F-3940-44EB-BC49-5FF7BCEFA9F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7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since T2K plans to add a nueCC1pi FD sample in the next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1819F-3940-44EB-BC49-5FF7BCEFA9F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9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 b="1">
                <a:solidFill>
                  <a:srgbClr val="0000FF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9227"/>
            <a:ext cx="2743200" cy="365125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Michael Reh, NNN25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000"/>
            </a:lvl1pPr>
          </a:lstStyle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8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44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43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 b="1">
                <a:solidFill>
                  <a:srgbClr val="0000FF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9227"/>
            <a:ext cx="2743200" cy="365125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Michael Reh, NNN25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4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33744778-0A48-4E49-CCDA-8D4F09722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69132"/>
          <a:stretch/>
        </p:blipFill>
        <p:spPr>
          <a:xfrm>
            <a:off x="0" y="0"/>
            <a:ext cx="12192000" cy="9144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0FD8F5B-F52F-CB25-6D3C-1564389EAF45}"/>
              </a:ext>
            </a:extLst>
          </p:cNvPr>
          <p:cNvSpPr/>
          <p:nvPr/>
        </p:nvSpPr>
        <p:spPr>
          <a:xfrm>
            <a:off x="0" y="-11979"/>
            <a:ext cx="12192000" cy="914400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0337"/>
            <a:ext cx="10515600" cy="5322363"/>
          </a:xfrm>
        </p:spPr>
        <p:txBody>
          <a:bodyPr>
            <a:norm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18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4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2420"/>
          </a:xfrm>
          <a:noFill/>
        </p:spPr>
        <p:txBody>
          <a:bodyPr/>
          <a:lstStyle>
            <a:lvl1pPr marL="573088" indent="0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7D0D5C-5BEE-510F-5B0E-3FDB9BA53C3E}"/>
              </a:ext>
            </a:extLst>
          </p:cNvPr>
          <p:cNvGrpSpPr/>
          <p:nvPr/>
        </p:nvGrpSpPr>
        <p:grpSpPr>
          <a:xfrm>
            <a:off x="11106150" y="125937"/>
            <a:ext cx="735332" cy="776484"/>
            <a:chOff x="8080774" y="162881"/>
            <a:chExt cx="828046" cy="932454"/>
          </a:xfrm>
        </p:grpSpPr>
        <p:pic>
          <p:nvPicPr>
            <p:cNvPr id="16" name="Picture 2" descr="Using the interlocking CU alone | University of Colorado">
              <a:extLst>
                <a:ext uri="{FF2B5EF4-FFF2-40B4-BE49-F238E27FC236}">
                  <a16:creationId xmlns:a16="http://schemas.microsoft.com/office/drawing/2014/main" id="{2E6EE19A-8F3C-6E6F-F35C-F961B96B5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740" y="162881"/>
              <a:ext cx="640080" cy="61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E21DDB-24AD-9F2D-6BDD-A6BB5A0A0842}"/>
                </a:ext>
              </a:extLst>
            </p:cNvPr>
            <p:cNvSpPr txBox="1"/>
            <p:nvPr/>
          </p:nvSpPr>
          <p:spPr>
            <a:xfrm>
              <a:off x="8080774" y="726003"/>
              <a:ext cx="760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Grandview" panose="020B0502040204020203" pitchFamily="34" charset="0"/>
                </a:rPr>
                <a:t>Boulder</a:t>
              </a: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23421B-80DB-5C38-36E8-332851D7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278"/>
            <a:ext cx="2743200" cy="365125"/>
          </a:xfrm>
        </p:spPr>
        <p:txBody>
          <a:bodyPr/>
          <a:lstStyle>
            <a:lvl1pPr>
              <a:defRPr sz="2000"/>
            </a:lvl1pPr>
          </a:lstStyle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64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47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00125"/>
            <a:ext cx="5181600" cy="5410200"/>
          </a:xfrm>
        </p:spPr>
        <p:txBody>
          <a:bodyPr>
            <a:norm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18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4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00125"/>
            <a:ext cx="5181600" cy="5410200"/>
          </a:xfrm>
        </p:spPr>
        <p:txBody>
          <a:bodyPr>
            <a:norm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18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4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10B9A697-D8F1-76A2-E37B-8755E1551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69132"/>
          <a:stretch/>
        </p:blipFill>
        <p:spPr>
          <a:xfrm>
            <a:off x="0" y="0"/>
            <a:ext cx="12192000" cy="9144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91CD9-488D-A33B-AF97-FB9C8605E458}"/>
              </a:ext>
            </a:extLst>
          </p:cNvPr>
          <p:cNvSpPr/>
          <p:nvPr/>
        </p:nvSpPr>
        <p:spPr>
          <a:xfrm>
            <a:off x="0" y="-11979"/>
            <a:ext cx="12192000" cy="914400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58928A-6533-FB23-8905-5B6C8265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2420"/>
          </a:xfrm>
          <a:noFill/>
        </p:spPr>
        <p:txBody>
          <a:bodyPr/>
          <a:lstStyle>
            <a:lvl1pPr marL="573088" indent="0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4500FB-BD90-D016-396D-01FE9982C951}"/>
              </a:ext>
            </a:extLst>
          </p:cNvPr>
          <p:cNvGrpSpPr/>
          <p:nvPr/>
        </p:nvGrpSpPr>
        <p:grpSpPr>
          <a:xfrm>
            <a:off x="11106150" y="125937"/>
            <a:ext cx="735332" cy="776484"/>
            <a:chOff x="8080774" y="162881"/>
            <a:chExt cx="828046" cy="932454"/>
          </a:xfrm>
        </p:grpSpPr>
        <p:pic>
          <p:nvPicPr>
            <p:cNvPr id="17" name="Picture 2" descr="Using the interlocking CU alone | University of Colorado">
              <a:extLst>
                <a:ext uri="{FF2B5EF4-FFF2-40B4-BE49-F238E27FC236}">
                  <a16:creationId xmlns:a16="http://schemas.microsoft.com/office/drawing/2014/main" id="{3BFA6303-013C-0908-88E8-C39A0B942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740" y="162881"/>
              <a:ext cx="640080" cy="61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53CA84-E6C8-DB84-AA9E-3B029F0F6C15}"/>
                </a:ext>
              </a:extLst>
            </p:cNvPr>
            <p:cNvSpPr txBox="1"/>
            <p:nvPr/>
          </p:nvSpPr>
          <p:spPr>
            <a:xfrm>
              <a:off x="8080774" y="726003"/>
              <a:ext cx="760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Grandview" panose="020B0502040204020203" pitchFamily="34" charset="0"/>
                </a:rPr>
                <a:t>Boulder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069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10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CC8BE4FA-63A1-00A0-D8EC-50F474407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69132"/>
          <a:stretch/>
        </p:blipFill>
        <p:spPr>
          <a:xfrm>
            <a:off x="0" y="0"/>
            <a:ext cx="12192000" cy="91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AE10F1-0E36-2349-CD2A-811017FB367C}"/>
              </a:ext>
            </a:extLst>
          </p:cNvPr>
          <p:cNvSpPr/>
          <p:nvPr/>
        </p:nvSpPr>
        <p:spPr>
          <a:xfrm>
            <a:off x="0" y="-11979"/>
            <a:ext cx="12192000" cy="914400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94719F-ECA7-EE60-26F2-62850E086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2420"/>
          </a:xfrm>
          <a:noFill/>
        </p:spPr>
        <p:txBody>
          <a:bodyPr/>
          <a:lstStyle>
            <a:lvl1pPr marL="573088" indent="0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783F0A-6129-15AE-91D1-248B7E9346FB}"/>
              </a:ext>
            </a:extLst>
          </p:cNvPr>
          <p:cNvGrpSpPr/>
          <p:nvPr/>
        </p:nvGrpSpPr>
        <p:grpSpPr>
          <a:xfrm>
            <a:off x="11106150" y="125937"/>
            <a:ext cx="735332" cy="776484"/>
            <a:chOff x="8080774" y="162881"/>
            <a:chExt cx="828046" cy="932454"/>
          </a:xfrm>
        </p:grpSpPr>
        <p:pic>
          <p:nvPicPr>
            <p:cNvPr id="15" name="Picture 2" descr="Using the interlocking CU alone | University of Colorado">
              <a:extLst>
                <a:ext uri="{FF2B5EF4-FFF2-40B4-BE49-F238E27FC236}">
                  <a16:creationId xmlns:a16="http://schemas.microsoft.com/office/drawing/2014/main" id="{CB99C1F1-1172-50ED-4CEF-E3888CF14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740" y="162881"/>
              <a:ext cx="640080" cy="61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81E4B1-CFE7-1294-07DF-3D97B5904514}"/>
                </a:ext>
              </a:extLst>
            </p:cNvPr>
            <p:cNvSpPr txBox="1"/>
            <p:nvPr/>
          </p:nvSpPr>
          <p:spPr>
            <a:xfrm>
              <a:off x="8080774" y="726003"/>
              <a:ext cx="760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Grandview" panose="020B0502040204020203" pitchFamily="34" charset="0"/>
                </a:rPr>
                <a:t>Boulder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019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41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>
                <a:latin typeface="Aptos" panose="020B0004020202020204" pitchFamily="34" charset="0"/>
              </a:defRPr>
            </a:lvl1pPr>
            <a:lvl2pPr>
              <a:defRPr sz="2800">
                <a:latin typeface="Aptos" panose="020B0004020202020204" pitchFamily="34" charset="0"/>
              </a:defRPr>
            </a:lvl2pPr>
            <a:lvl3pPr>
              <a:defRPr sz="2400">
                <a:latin typeface="Aptos" panose="020B0004020202020204" pitchFamily="34" charset="0"/>
              </a:defRPr>
            </a:lvl3pPr>
            <a:lvl4pPr>
              <a:defRPr sz="2000">
                <a:latin typeface="Aptos" panose="020B0004020202020204" pitchFamily="34" charset="0"/>
              </a:defRPr>
            </a:lvl4pPr>
            <a:lvl5pPr>
              <a:defRPr sz="2000">
                <a:latin typeface="Aptos" panose="020B00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33744778-0A48-4E49-CCDA-8D4F09722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69132"/>
          <a:stretch/>
        </p:blipFill>
        <p:spPr>
          <a:xfrm>
            <a:off x="0" y="0"/>
            <a:ext cx="12192000" cy="9144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0FD8F5B-F52F-CB25-6D3C-1564389EAF45}"/>
              </a:ext>
            </a:extLst>
          </p:cNvPr>
          <p:cNvSpPr/>
          <p:nvPr/>
        </p:nvSpPr>
        <p:spPr>
          <a:xfrm>
            <a:off x="0" y="-11979"/>
            <a:ext cx="12192000" cy="914400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0337"/>
            <a:ext cx="10515600" cy="5322363"/>
          </a:xfrm>
        </p:spPr>
        <p:txBody>
          <a:bodyPr>
            <a:norm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18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4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2420"/>
          </a:xfrm>
          <a:noFill/>
        </p:spPr>
        <p:txBody>
          <a:bodyPr/>
          <a:lstStyle>
            <a:lvl1pPr marL="573088" indent="0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7D0D5C-5BEE-510F-5B0E-3FDB9BA53C3E}"/>
              </a:ext>
            </a:extLst>
          </p:cNvPr>
          <p:cNvGrpSpPr/>
          <p:nvPr/>
        </p:nvGrpSpPr>
        <p:grpSpPr>
          <a:xfrm>
            <a:off x="11230468" y="99303"/>
            <a:ext cx="806358" cy="776484"/>
            <a:chOff x="8080774" y="162881"/>
            <a:chExt cx="908024" cy="932454"/>
          </a:xfrm>
        </p:grpSpPr>
        <p:pic>
          <p:nvPicPr>
            <p:cNvPr id="16" name="Picture 2" descr="Using the interlocking CU alone | University of Colorado">
              <a:extLst>
                <a:ext uri="{FF2B5EF4-FFF2-40B4-BE49-F238E27FC236}">
                  <a16:creationId xmlns:a16="http://schemas.microsoft.com/office/drawing/2014/main" id="{2E6EE19A-8F3C-6E6F-F35C-F961B96B5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718" y="162881"/>
              <a:ext cx="640080" cy="61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E21DDB-24AD-9F2D-6BDD-A6BB5A0A0842}"/>
                </a:ext>
              </a:extLst>
            </p:cNvPr>
            <p:cNvSpPr txBox="1"/>
            <p:nvPr/>
          </p:nvSpPr>
          <p:spPr>
            <a:xfrm>
              <a:off x="8080774" y="726003"/>
              <a:ext cx="760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Grandview" panose="020B0502040204020203" pitchFamily="34" charset="0"/>
                </a:rPr>
                <a:t>Boulder</a:t>
              </a: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23421B-80DB-5C38-36E8-332851D7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278"/>
            <a:ext cx="2743200" cy="365125"/>
          </a:xfrm>
        </p:spPr>
        <p:txBody>
          <a:bodyPr/>
          <a:lstStyle>
            <a:lvl1pPr>
              <a:defRPr sz="2000"/>
            </a:lvl1pPr>
          </a:lstStyle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F5611-66FC-7556-082A-F3F3A2158C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89014" y="916839"/>
            <a:ext cx="766439" cy="38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58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Aptos" panose="020B00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20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67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B2018-FED3-4D97-A16B-D2735A314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8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8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00125"/>
            <a:ext cx="5181600" cy="5410200"/>
          </a:xfrm>
        </p:spPr>
        <p:txBody>
          <a:bodyPr>
            <a:norm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18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4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00125"/>
            <a:ext cx="5181600" cy="5410200"/>
          </a:xfrm>
        </p:spPr>
        <p:txBody>
          <a:bodyPr>
            <a:norm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18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4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10B9A697-D8F1-76A2-E37B-8755E1551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69132"/>
          <a:stretch/>
        </p:blipFill>
        <p:spPr>
          <a:xfrm>
            <a:off x="0" y="0"/>
            <a:ext cx="12192000" cy="9144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91CD9-488D-A33B-AF97-FB9C8605E458}"/>
              </a:ext>
            </a:extLst>
          </p:cNvPr>
          <p:cNvSpPr/>
          <p:nvPr/>
        </p:nvSpPr>
        <p:spPr>
          <a:xfrm>
            <a:off x="0" y="-11979"/>
            <a:ext cx="12192000" cy="914400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58928A-6533-FB23-8905-5B6C8265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2420"/>
          </a:xfrm>
          <a:noFill/>
        </p:spPr>
        <p:txBody>
          <a:bodyPr/>
          <a:lstStyle>
            <a:lvl1pPr marL="573088" indent="0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FC4AC5-210D-C12F-1EB6-96B662FDC4D8}"/>
              </a:ext>
            </a:extLst>
          </p:cNvPr>
          <p:cNvGrpSpPr/>
          <p:nvPr userDrawn="1"/>
        </p:nvGrpSpPr>
        <p:grpSpPr>
          <a:xfrm>
            <a:off x="11230468" y="99303"/>
            <a:ext cx="806358" cy="776484"/>
            <a:chOff x="8080774" y="162881"/>
            <a:chExt cx="908024" cy="932454"/>
          </a:xfrm>
        </p:grpSpPr>
        <p:pic>
          <p:nvPicPr>
            <p:cNvPr id="11" name="Picture 2" descr="Using the interlocking CU alone | University of Colorado">
              <a:extLst>
                <a:ext uri="{FF2B5EF4-FFF2-40B4-BE49-F238E27FC236}">
                  <a16:creationId xmlns:a16="http://schemas.microsoft.com/office/drawing/2014/main" id="{DD282609-AC45-3502-AD39-74EBFE65A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718" y="162881"/>
              <a:ext cx="640080" cy="61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AAB662-CC55-9510-9657-B7D738D04507}"/>
                </a:ext>
              </a:extLst>
            </p:cNvPr>
            <p:cNvSpPr txBox="1"/>
            <p:nvPr/>
          </p:nvSpPr>
          <p:spPr>
            <a:xfrm>
              <a:off x="8080774" y="726003"/>
              <a:ext cx="760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Grandview" panose="020B0502040204020203" pitchFamily="34" charset="0"/>
                </a:rPr>
                <a:t>Boulder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53C7AB7-8CB5-7C25-1C7D-741148AE63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89014" y="916839"/>
            <a:ext cx="766439" cy="38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7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01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CC8BE4FA-63A1-00A0-D8EC-50F474407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69132"/>
          <a:stretch/>
        </p:blipFill>
        <p:spPr>
          <a:xfrm>
            <a:off x="0" y="0"/>
            <a:ext cx="12192000" cy="91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AE10F1-0E36-2349-CD2A-811017FB367C}"/>
              </a:ext>
            </a:extLst>
          </p:cNvPr>
          <p:cNvSpPr/>
          <p:nvPr/>
        </p:nvSpPr>
        <p:spPr>
          <a:xfrm>
            <a:off x="0" y="-11979"/>
            <a:ext cx="12192000" cy="914400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94719F-ECA7-EE60-26F2-62850E086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2420"/>
          </a:xfrm>
          <a:noFill/>
        </p:spPr>
        <p:txBody>
          <a:bodyPr/>
          <a:lstStyle>
            <a:lvl1pPr marL="573088" indent="0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77EF97-F3B0-E8A4-2996-689AFCCB4430}"/>
              </a:ext>
            </a:extLst>
          </p:cNvPr>
          <p:cNvGrpSpPr/>
          <p:nvPr userDrawn="1"/>
        </p:nvGrpSpPr>
        <p:grpSpPr>
          <a:xfrm>
            <a:off x="11230468" y="99303"/>
            <a:ext cx="806358" cy="776484"/>
            <a:chOff x="8080774" y="162881"/>
            <a:chExt cx="908024" cy="932454"/>
          </a:xfrm>
        </p:grpSpPr>
        <p:pic>
          <p:nvPicPr>
            <p:cNvPr id="8" name="Picture 2" descr="Using the interlocking CU alone | University of Colorado">
              <a:extLst>
                <a:ext uri="{FF2B5EF4-FFF2-40B4-BE49-F238E27FC236}">
                  <a16:creationId xmlns:a16="http://schemas.microsoft.com/office/drawing/2014/main" id="{B4C6ACB7-4E27-F015-1C4A-4A0C749A2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718" y="162881"/>
              <a:ext cx="640080" cy="61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FB70D-6859-08ED-45B7-7C0A234D3160}"/>
                </a:ext>
              </a:extLst>
            </p:cNvPr>
            <p:cNvSpPr txBox="1"/>
            <p:nvPr/>
          </p:nvSpPr>
          <p:spPr>
            <a:xfrm>
              <a:off x="8080774" y="726003"/>
              <a:ext cx="760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Grandview" panose="020B0502040204020203" pitchFamily="34" charset="0"/>
                </a:rPr>
                <a:t>Boulder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81EA352-1857-A2C5-5F0E-9F25217C46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89014" y="916839"/>
            <a:ext cx="766439" cy="38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28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8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69F77F10-5EE6-0785-5E7B-54F850C18A4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5" b="44536"/>
          <a:stretch/>
        </p:blipFill>
        <p:spPr>
          <a:xfrm>
            <a:off x="0" y="6490277"/>
            <a:ext cx="12192000" cy="3771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8338C8-4F22-E383-33D3-41CE81992C4A}"/>
              </a:ext>
            </a:extLst>
          </p:cNvPr>
          <p:cNvSpPr/>
          <p:nvPr/>
        </p:nvSpPr>
        <p:spPr>
          <a:xfrm>
            <a:off x="0" y="6490278"/>
            <a:ext cx="12192000" cy="388430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AC2480BD-F10D-5397-CA9E-CF9CBBAE8E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6" b="77841"/>
          <a:stretch/>
        </p:blipFill>
        <p:spPr>
          <a:xfrm>
            <a:off x="0" y="0"/>
            <a:ext cx="12192000" cy="49970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92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92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Michael Reh, NNN25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02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0B1EDFDE-1AA6-4A4B-8BE2-9B985EEA2BE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D679F1-B062-A420-F4E5-31230C0D913B}"/>
              </a:ext>
            </a:extLst>
          </p:cNvPr>
          <p:cNvSpPr/>
          <p:nvPr/>
        </p:nvSpPr>
        <p:spPr>
          <a:xfrm>
            <a:off x="0" y="-11979"/>
            <a:ext cx="12192000" cy="511683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3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69F77F10-5EE6-0785-5E7B-54F850C18A4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5" b="44536"/>
          <a:stretch/>
        </p:blipFill>
        <p:spPr>
          <a:xfrm>
            <a:off x="0" y="6490277"/>
            <a:ext cx="12192000" cy="3771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8338C8-4F22-E383-33D3-41CE81992C4A}"/>
              </a:ext>
            </a:extLst>
          </p:cNvPr>
          <p:cNvSpPr/>
          <p:nvPr/>
        </p:nvSpPr>
        <p:spPr>
          <a:xfrm>
            <a:off x="0" y="6490278"/>
            <a:ext cx="12192000" cy="388430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AC2480BD-F10D-5397-CA9E-CF9CBBAE8E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6" b="77841"/>
          <a:stretch/>
        </p:blipFill>
        <p:spPr>
          <a:xfrm>
            <a:off x="0" y="0"/>
            <a:ext cx="12192000" cy="49970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92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1 Oct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92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Michael Reh, NNN25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02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2D1B2018-FED3-4D97-A16B-D2735A3148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D679F1-B062-A420-F4E5-31230C0D913B}"/>
              </a:ext>
            </a:extLst>
          </p:cNvPr>
          <p:cNvSpPr/>
          <p:nvPr/>
        </p:nvSpPr>
        <p:spPr>
          <a:xfrm>
            <a:off x="0" y="-11979"/>
            <a:ext cx="12192000" cy="511683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0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10.03887" TargetMode="External"/><Relationship Id="rId5" Type="http://schemas.openxmlformats.org/officeDocument/2006/relationships/image" Target="../media/image330.png"/><Relationship Id="rId10" Type="http://schemas.openxmlformats.org/officeDocument/2006/relationships/image" Target="../media/image2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7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7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3/PhysRevLett.134.011801" TargetMode="External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34.011801" TargetMode="Externa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9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d/pdf/10.1103/qh28-4znk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2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hyperlink" Target="https://arxiv.org/abs/2505.00516" TargetMode="External"/><Relationship Id="rId10" Type="http://schemas.openxmlformats.org/officeDocument/2006/relationships/image" Target="../media/image105.png"/><Relationship Id="rId4" Type="http://schemas.openxmlformats.org/officeDocument/2006/relationships/image" Target="../media/image111.png"/><Relationship Id="rId9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hyperlink" Target="https://arxiv.org/pdf/2503.06849" TargetMode="External"/><Relationship Id="rId9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08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D.101.092003" TargetMode="Externa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4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25.png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528564/contributions/6614840/" TargetMode="Externa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arxiv.org/abs/2509.078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0EC005-E0CF-DBCD-3020-404AF23BE9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3662361" y="1589265"/>
            <a:ext cx="4867275" cy="360327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006B0-9E42-4542-B424-1CE950BD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703263"/>
            <a:ext cx="10363200" cy="2387600"/>
          </a:xfrm>
        </p:spPr>
        <p:txBody>
          <a:bodyPr anchor="t">
            <a:normAutofit/>
          </a:bodyPr>
          <a:lstStyle/>
          <a:p>
            <a:r>
              <a:rPr lang="en-US" sz="5400" dirty="0"/>
              <a:t>Results from the T2K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D44386-A57F-0DD7-2BD3-7DE8D9019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5074" y="5384698"/>
            <a:ext cx="7181850" cy="107642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Michael Reh</a:t>
            </a:r>
            <a:r>
              <a:rPr lang="en-US" dirty="0"/>
              <a:t>, on behalf of the </a:t>
            </a:r>
            <a:r>
              <a:rPr lang="en-US" b="1" dirty="0"/>
              <a:t>T2K Collaboration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24</a:t>
            </a:r>
            <a:r>
              <a:rPr lang="en-US" sz="1800" baseline="30000" dirty="0"/>
              <a:t>th</a:t>
            </a:r>
            <a:r>
              <a:rPr lang="en-US" sz="1800" dirty="0"/>
              <a:t> International Workshop on Next Generation Nucleon Decay and Neutrino Detectors (NNN25)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7A2B6-3C69-586C-2E05-741A7826B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245DF-600B-9B74-B698-140E8EBED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C9BCE-E6FB-C68A-7ABB-07B0DEDD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71C37E-9E69-6323-B1A9-8B6086C6E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818" y="5194224"/>
            <a:ext cx="2360182" cy="11800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9D52CF3-7B2E-5A3E-49D0-F7F9E849F7B8}"/>
              </a:ext>
            </a:extLst>
          </p:cNvPr>
          <p:cNvGrpSpPr/>
          <p:nvPr/>
        </p:nvGrpSpPr>
        <p:grpSpPr>
          <a:xfrm>
            <a:off x="757843" y="4775258"/>
            <a:ext cx="1227514" cy="1599057"/>
            <a:chOff x="299257" y="4884438"/>
            <a:chExt cx="1227514" cy="15990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D57462-83CE-AC6F-A72C-7AA464F1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028" y="4884438"/>
              <a:ext cx="1224743" cy="11800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F21C88-86DE-32B6-EA56-CC50CF67CF1F}"/>
                </a:ext>
              </a:extLst>
            </p:cNvPr>
            <p:cNvSpPr txBox="1"/>
            <p:nvPr/>
          </p:nvSpPr>
          <p:spPr>
            <a:xfrm>
              <a:off x="299257" y="6052608"/>
              <a:ext cx="12247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Aptos" panose="020B0004020202020204" pitchFamily="34" charset="0"/>
                  <a:cs typeface="Aparajita" panose="02020603050405020304" pitchFamily="18" charset="0"/>
                </a:rPr>
                <a:t>Boulder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883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4324F99-0A93-5D53-31E4-71394392D1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345" y="1066800"/>
                <a:ext cx="4318641" cy="5295900"/>
              </a:xfrm>
            </p:spPr>
            <p:txBody>
              <a:bodyPr anchor="ctr"/>
              <a:lstStyle/>
              <a:p>
                <a:pPr marL="0" indent="0" algn="ctr">
                  <a:buNone/>
                </a:pPr>
                <a:r>
                  <a:rPr lang="en-US" sz="2400" b="1" dirty="0"/>
                  <a:t>Super-Kamiokande (SK)</a:t>
                </a:r>
              </a:p>
              <a:p>
                <a:r>
                  <a:rPr lang="en-US" sz="1800" dirty="0"/>
                  <a:t>50 </a:t>
                </a:r>
                <a:r>
                  <a:rPr lang="en-US" sz="1800" dirty="0" err="1"/>
                  <a:t>kton</a:t>
                </a:r>
                <a:r>
                  <a:rPr lang="en-US" sz="1800" dirty="0"/>
                  <a:t> water Cherenkov detector with ~13,000 Photomultiplier Tubes (PMTs)</a:t>
                </a:r>
              </a:p>
              <a:p>
                <a:r>
                  <a:rPr lang="en-US" sz="1800" dirty="0"/>
                  <a:t>2.5⁰ off-axis from the neutrino beam center (same as ND280)</a:t>
                </a:r>
              </a:p>
              <a:p>
                <a:r>
                  <a:rPr lang="en-US" sz="1800" dirty="0"/>
                  <a:t>Observes the T2K neutrino beam after oscillations</a:t>
                </a:r>
              </a:p>
              <a:p>
                <a:r>
                  <a:rPr lang="en-US" sz="1800" dirty="0"/>
                  <a:t>Separate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/>
                  <a:t> events based on “fuzziness” of the ring (&lt;1% mis-PID rate at 1 GeV)</a:t>
                </a:r>
              </a:p>
              <a:p>
                <a:r>
                  <a:rPr lang="en-US" sz="1800" dirty="0"/>
                  <a:t>Doped with Gd since 2020 for neutron tagging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4324F99-0A93-5D53-31E4-71394392D1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345" y="1066800"/>
                <a:ext cx="4318641" cy="5295900"/>
              </a:xfrm>
              <a:blipFill>
                <a:blip r:embed="rId2"/>
                <a:stretch>
                  <a:fillRect l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C5705-3473-8930-409D-C5E2A5DAC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D4412-40AE-FFB4-1D30-BEAC8F42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77A5FE-4F6F-1D22-34E9-76EF7B716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T2K Far Detector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67364-2A6A-2F92-0016-D56D3F12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9602E-FD7C-5F23-A492-5CBEFFE505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265"/>
          <a:stretch>
            <a:fillRect/>
          </a:stretch>
        </p:blipFill>
        <p:spPr>
          <a:xfrm>
            <a:off x="4492582" y="1458336"/>
            <a:ext cx="3190849" cy="448526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089D9-7436-93D4-59EB-9974ECE4C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928" y="1906889"/>
            <a:ext cx="4178727" cy="37950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35A293-53EA-9E15-4EBE-36383FEC779C}"/>
              </a:ext>
            </a:extLst>
          </p:cNvPr>
          <p:cNvSpPr/>
          <p:nvPr/>
        </p:nvSpPr>
        <p:spPr>
          <a:xfrm>
            <a:off x="8848023" y="2037565"/>
            <a:ext cx="116275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B1F2A1-4B79-2302-FC76-D9BE59F77BE0}"/>
                  </a:ext>
                </a:extLst>
              </p:cNvPr>
              <p:cNvSpPr txBox="1"/>
              <p:nvPr/>
            </p:nvSpPr>
            <p:spPr>
              <a:xfrm>
                <a:off x="8767379" y="1935921"/>
                <a:ext cx="85209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Data</a:t>
                </a:r>
              </a:p>
              <a:p>
                <a:r>
                  <a:rPr lang="en-US" sz="2000" dirty="0"/>
                  <a:t>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B1F2A1-4B79-2302-FC76-D9BE59F77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379" y="1935921"/>
                <a:ext cx="852093" cy="707886"/>
              </a:xfrm>
              <a:prstGeom prst="rect">
                <a:avLst/>
              </a:prstGeom>
              <a:blipFill>
                <a:blip r:embed="rId5"/>
                <a:stretch>
                  <a:fillRect l="-714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9A54EB9-CF34-0225-3E5D-B4FCA6A2FD00}"/>
              </a:ext>
            </a:extLst>
          </p:cNvPr>
          <p:cNvSpPr txBox="1"/>
          <p:nvPr/>
        </p:nvSpPr>
        <p:spPr>
          <a:xfrm>
            <a:off x="9248775" y="5752971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linkClick r:id="rId6"/>
              </a:rPr>
              <a:t>Nature 580, 339 (2020)</a:t>
            </a:r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34C83A-7544-EEEA-CACC-E2C96B090259}"/>
              </a:ext>
            </a:extLst>
          </p:cNvPr>
          <p:cNvSpPr txBox="1"/>
          <p:nvPr/>
        </p:nvSpPr>
        <p:spPr>
          <a:xfrm>
            <a:off x="8542744" y="3984353"/>
            <a:ext cx="1468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“Fuzzy”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28F47-D7DD-C81C-9D1E-499445165BC8}"/>
              </a:ext>
            </a:extLst>
          </p:cNvPr>
          <p:cNvSpPr txBox="1"/>
          <p:nvPr/>
        </p:nvSpPr>
        <p:spPr>
          <a:xfrm>
            <a:off x="10345524" y="3984353"/>
            <a:ext cx="1516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“Sharp”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AFFB3-2866-42BF-E41E-E7C343B91A6B}"/>
              </a:ext>
            </a:extLst>
          </p:cNvPr>
          <p:cNvSpPr/>
          <p:nvPr/>
        </p:nvSpPr>
        <p:spPr>
          <a:xfrm>
            <a:off x="10414882" y="2037565"/>
            <a:ext cx="135801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71B179-9C83-C793-FD29-039958C83D20}"/>
                  </a:ext>
                </a:extLst>
              </p:cNvPr>
              <p:cNvSpPr txBox="1"/>
              <p:nvPr/>
            </p:nvSpPr>
            <p:spPr>
              <a:xfrm>
                <a:off x="10334239" y="1935921"/>
                <a:ext cx="9951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True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endPara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Other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71B179-9C83-C793-FD29-039958C83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239" y="1935921"/>
                <a:ext cx="995188" cy="707886"/>
              </a:xfrm>
              <a:prstGeom prst="rect">
                <a:avLst/>
              </a:prstGeom>
              <a:blipFill>
                <a:blip r:embed="rId7"/>
                <a:stretch>
                  <a:fillRect l="-6098" t="-5172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04DA03-4F14-A562-1FD1-D71C011109CC}"/>
              </a:ext>
            </a:extLst>
          </p:cNvPr>
          <p:cNvSpPr/>
          <p:nvPr/>
        </p:nvSpPr>
        <p:spPr>
          <a:xfrm>
            <a:off x="6443662" y="1876425"/>
            <a:ext cx="5691188" cy="3876675"/>
          </a:xfrm>
          <a:custGeom>
            <a:avLst/>
            <a:gdLst>
              <a:gd name="connsiteX0" fmla="*/ 0 w 5610225"/>
              <a:gd name="connsiteY0" fmla="*/ 2286000 h 3876675"/>
              <a:gd name="connsiteX1" fmla="*/ 1276350 w 5610225"/>
              <a:gd name="connsiteY1" fmla="*/ 2162175 h 3876675"/>
              <a:gd name="connsiteX2" fmla="*/ 1266825 w 5610225"/>
              <a:gd name="connsiteY2" fmla="*/ 9525 h 3876675"/>
              <a:gd name="connsiteX3" fmla="*/ 5610225 w 5610225"/>
              <a:gd name="connsiteY3" fmla="*/ 0 h 3876675"/>
              <a:gd name="connsiteX4" fmla="*/ 5610225 w 5610225"/>
              <a:gd name="connsiteY4" fmla="*/ 3876675 h 3876675"/>
              <a:gd name="connsiteX5" fmla="*/ 1276350 w 5610225"/>
              <a:gd name="connsiteY5" fmla="*/ 3876675 h 3876675"/>
              <a:gd name="connsiteX6" fmla="*/ 1276350 w 5610225"/>
              <a:gd name="connsiteY6" fmla="*/ 2409825 h 3876675"/>
              <a:gd name="connsiteX7" fmla="*/ 0 w 5610225"/>
              <a:gd name="connsiteY7" fmla="*/ 2286000 h 3876675"/>
              <a:gd name="connsiteX0" fmla="*/ 0 w 5643563"/>
              <a:gd name="connsiteY0" fmla="*/ 2286000 h 3876675"/>
              <a:gd name="connsiteX1" fmla="*/ 1309688 w 5643563"/>
              <a:gd name="connsiteY1" fmla="*/ 2162175 h 3876675"/>
              <a:gd name="connsiteX2" fmla="*/ 1300163 w 5643563"/>
              <a:gd name="connsiteY2" fmla="*/ 9525 h 3876675"/>
              <a:gd name="connsiteX3" fmla="*/ 5643563 w 5643563"/>
              <a:gd name="connsiteY3" fmla="*/ 0 h 3876675"/>
              <a:gd name="connsiteX4" fmla="*/ 5643563 w 5643563"/>
              <a:gd name="connsiteY4" fmla="*/ 3876675 h 3876675"/>
              <a:gd name="connsiteX5" fmla="*/ 1309688 w 5643563"/>
              <a:gd name="connsiteY5" fmla="*/ 3876675 h 3876675"/>
              <a:gd name="connsiteX6" fmla="*/ 1309688 w 5643563"/>
              <a:gd name="connsiteY6" fmla="*/ 2409825 h 3876675"/>
              <a:gd name="connsiteX7" fmla="*/ 0 w 5643563"/>
              <a:gd name="connsiteY7" fmla="*/ 2286000 h 3876675"/>
              <a:gd name="connsiteX0" fmla="*/ 0 w 5643563"/>
              <a:gd name="connsiteY0" fmla="*/ 2286000 h 3876675"/>
              <a:gd name="connsiteX1" fmla="*/ 1312863 w 5643563"/>
              <a:gd name="connsiteY1" fmla="*/ 2305050 h 3876675"/>
              <a:gd name="connsiteX2" fmla="*/ 1300163 w 5643563"/>
              <a:gd name="connsiteY2" fmla="*/ 9525 h 3876675"/>
              <a:gd name="connsiteX3" fmla="*/ 5643563 w 5643563"/>
              <a:gd name="connsiteY3" fmla="*/ 0 h 3876675"/>
              <a:gd name="connsiteX4" fmla="*/ 5643563 w 5643563"/>
              <a:gd name="connsiteY4" fmla="*/ 3876675 h 3876675"/>
              <a:gd name="connsiteX5" fmla="*/ 1309688 w 5643563"/>
              <a:gd name="connsiteY5" fmla="*/ 3876675 h 3876675"/>
              <a:gd name="connsiteX6" fmla="*/ 1309688 w 5643563"/>
              <a:gd name="connsiteY6" fmla="*/ 2409825 h 3876675"/>
              <a:gd name="connsiteX7" fmla="*/ 0 w 5643563"/>
              <a:gd name="connsiteY7" fmla="*/ 2286000 h 3876675"/>
              <a:gd name="connsiteX0" fmla="*/ 0 w 5691188"/>
              <a:gd name="connsiteY0" fmla="*/ 2463800 h 3876675"/>
              <a:gd name="connsiteX1" fmla="*/ 1360488 w 5691188"/>
              <a:gd name="connsiteY1" fmla="*/ 2305050 h 3876675"/>
              <a:gd name="connsiteX2" fmla="*/ 1347788 w 5691188"/>
              <a:gd name="connsiteY2" fmla="*/ 9525 h 3876675"/>
              <a:gd name="connsiteX3" fmla="*/ 5691188 w 5691188"/>
              <a:gd name="connsiteY3" fmla="*/ 0 h 3876675"/>
              <a:gd name="connsiteX4" fmla="*/ 5691188 w 5691188"/>
              <a:gd name="connsiteY4" fmla="*/ 3876675 h 3876675"/>
              <a:gd name="connsiteX5" fmla="*/ 1357313 w 5691188"/>
              <a:gd name="connsiteY5" fmla="*/ 3876675 h 3876675"/>
              <a:gd name="connsiteX6" fmla="*/ 1357313 w 5691188"/>
              <a:gd name="connsiteY6" fmla="*/ 2409825 h 3876675"/>
              <a:gd name="connsiteX7" fmla="*/ 0 w 5691188"/>
              <a:gd name="connsiteY7" fmla="*/ 2463800 h 3876675"/>
              <a:gd name="connsiteX0" fmla="*/ 0 w 5691188"/>
              <a:gd name="connsiteY0" fmla="*/ 2463800 h 3876675"/>
              <a:gd name="connsiteX1" fmla="*/ 1360488 w 5691188"/>
              <a:gd name="connsiteY1" fmla="*/ 2305050 h 3876675"/>
              <a:gd name="connsiteX2" fmla="*/ 1347788 w 5691188"/>
              <a:gd name="connsiteY2" fmla="*/ 9525 h 3876675"/>
              <a:gd name="connsiteX3" fmla="*/ 5691188 w 5691188"/>
              <a:gd name="connsiteY3" fmla="*/ 0 h 3876675"/>
              <a:gd name="connsiteX4" fmla="*/ 5691188 w 5691188"/>
              <a:gd name="connsiteY4" fmla="*/ 3876675 h 3876675"/>
              <a:gd name="connsiteX5" fmla="*/ 1357313 w 5691188"/>
              <a:gd name="connsiteY5" fmla="*/ 3876675 h 3876675"/>
              <a:gd name="connsiteX6" fmla="*/ 1347788 w 5691188"/>
              <a:gd name="connsiteY6" fmla="*/ 2581275 h 3876675"/>
              <a:gd name="connsiteX7" fmla="*/ 0 w 5691188"/>
              <a:gd name="connsiteY7" fmla="*/ 2463800 h 3876675"/>
              <a:gd name="connsiteX0" fmla="*/ 0 w 5691188"/>
              <a:gd name="connsiteY0" fmla="*/ 2463800 h 3876675"/>
              <a:gd name="connsiteX1" fmla="*/ 1360488 w 5691188"/>
              <a:gd name="connsiteY1" fmla="*/ 2346325 h 3876675"/>
              <a:gd name="connsiteX2" fmla="*/ 1347788 w 5691188"/>
              <a:gd name="connsiteY2" fmla="*/ 9525 h 3876675"/>
              <a:gd name="connsiteX3" fmla="*/ 5691188 w 5691188"/>
              <a:gd name="connsiteY3" fmla="*/ 0 h 3876675"/>
              <a:gd name="connsiteX4" fmla="*/ 5691188 w 5691188"/>
              <a:gd name="connsiteY4" fmla="*/ 3876675 h 3876675"/>
              <a:gd name="connsiteX5" fmla="*/ 1357313 w 5691188"/>
              <a:gd name="connsiteY5" fmla="*/ 3876675 h 3876675"/>
              <a:gd name="connsiteX6" fmla="*/ 1347788 w 5691188"/>
              <a:gd name="connsiteY6" fmla="*/ 2581275 h 3876675"/>
              <a:gd name="connsiteX7" fmla="*/ 0 w 5691188"/>
              <a:gd name="connsiteY7" fmla="*/ 2463800 h 3876675"/>
              <a:gd name="connsiteX0" fmla="*/ 0 w 5691188"/>
              <a:gd name="connsiteY0" fmla="*/ 2463800 h 3876675"/>
              <a:gd name="connsiteX1" fmla="*/ 1360488 w 5691188"/>
              <a:gd name="connsiteY1" fmla="*/ 2346325 h 3876675"/>
              <a:gd name="connsiteX2" fmla="*/ 1347788 w 5691188"/>
              <a:gd name="connsiteY2" fmla="*/ 9525 h 3876675"/>
              <a:gd name="connsiteX3" fmla="*/ 5691188 w 5691188"/>
              <a:gd name="connsiteY3" fmla="*/ 0 h 3876675"/>
              <a:gd name="connsiteX4" fmla="*/ 5691188 w 5691188"/>
              <a:gd name="connsiteY4" fmla="*/ 3876675 h 3876675"/>
              <a:gd name="connsiteX5" fmla="*/ 1357313 w 5691188"/>
              <a:gd name="connsiteY5" fmla="*/ 3876675 h 3876675"/>
              <a:gd name="connsiteX6" fmla="*/ 1364457 w 5691188"/>
              <a:gd name="connsiteY6" fmla="*/ 2581275 h 3876675"/>
              <a:gd name="connsiteX7" fmla="*/ 0 w 5691188"/>
              <a:gd name="connsiteY7" fmla="*/ 2463800 h 3876675"/>
              <a:gd name="connsiteX0" fmla="*/ 0 w 5691188"/>
              <a:gd name="connsiteY0" fmla="*/ 2463800 h 3876675"/>
              <a:gd name="connsiteX1" fmla="*/ 1367632 w 5691188"/>
              <a:gd name="connsiteY1" fmla="*/ 2346325 h 3876675"/>
              <a:gd name="connsiteX2" fmla="*/ 1347788 w 5691188"/>
              <a:gd name="connsiteY2" fmla="*/ 9525 h 3876675"/>
              <a:gd name="connsiteX3" fmla="*/ 5691188 w 5691188"/>
              <a:gd name="connsiteY3" fmla="*/ 0 h 3876675"/>
              <a:gd name="connsiteX4" fmla="*/ 5691188 w 5691188"/>
              <a:gd name="connsiteY4" fmla="*/ 3876675 h 3876675"/>
              <a:gd name="connsiteX5" fmla="*/ 1357313 w 5691188"/>
              <a:gd name="connsiteY5" fmla="*/ 3876675 h 3876675"/>
              <a:gd name="connsiteX6" fmla="*/ 1364457 w 5691188"/>
              <a:gd name="connsiteY6" fmla="*/ 2581275 h 3876675"/>
              <a:gd name="connsiteX7" fmla="*/ 0 w 5691188"/>
              <a:gd name="connsiteY7" fmla="*/ 2463800 h 3876675"/>
              <a:gd name="connsiteX0" fmla="*/ 0 w 5691188"/>
              <a:gd name="connsiteY0" fmla="*/ 2463800 h 3876675"/>
              <a:gd name="connsiteX1" fmla="*/ 1367632 w 5691188"/>
              <a:gd name="connsiteY1" fmla="*/ 2346325 h 3876675"/>
              <a:gd name="connsiteX2" fmla="*/ 1366838 w 5691188"/>
              <a:gd name="connsiteY2" fmla="*/ 4762 h 3876675"/>
              <a:gd name="connsiteX3" fmla="*/ 5691188 w 5691188"/>
              <a:gd name="connsiteY3" fmla="*/ 0 h 3876675"/>
              <a:gd name="connsiteX4" fmla="*/ 5691188 w 5691188"/>
              <a:gd name="connsiteY4" fmla="*/ 3876675 h 3876675"/>
              <a:gd name="connsiteX5" fmla="*/ 1357313 w 5691188"/>
              <a:gd name="connsiteY5" fmla="*/ 3876675 h 3876675"/>
              <a:gd name="connsiteX6" fmla="*/ 1364457 w 5691188"/>
              <a:gd name="connsiteY6" fmla="*/ 2581275 h 3876675"/>
              <a:gd name="connsiteX7" fmla="*/ 0 w 5691188"/>
              <a:gd name="connsiteY7" fmla="*/ 2463800 h 387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1188" h="3876675">
                <a:moveTo>
                  <a:pt x="0" y="2463800"/>
                </a:moveTo>
                <a:lnTo>
                  <a:pt x="1367632" y="2346325"/>
                </a:lnTo>
                <a:cubicBezTo>
                  <a:pt x="1363399" y="1581150"/>
                  <a:pt x="1371071" y="769937"/>
                  <a:pt x="1366838" y="4762"/>
                </a:cubicBezTo>
                <a:lnTo>
                  <a:pt x="5691188" y="0"/>
                </a:lnTo>
                <a:lnTo>
                  <a:pt x="5691188" y="3876675"/>
                </a:lnTo>
                <a:lnTo>
                  <a:pt x="1357313" y="3876675"/>
                </a:lnTo>
                <a:cubicBezTo>
                  <a:pt x="1359694" y="3444875"/>
                  <a:pt x="1362076" y="3013075"/>
                  <a:pt x="1364457" y="2581275"/>
                </a:cubicBezTo>
                <a:lnTo>
                  <a:pt x="0" y="24638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3A78BB-65AE-CAEC-C82C-C48CACC78A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991" t="1977" r="20457" b="6004"/>
          <a:stretch>
            <a:fillRect/>
          </a:stretch>
        </p:blipFill>
        <p:spPr>
          <a:xfrm>
            <a:off x="10368767" y="2590673"/>
            <a:ext cx="1149339" cy="1163696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0B7298-248F-3E25-168B-8161138E8820}"/>
              </a:ext>
            </a:extLst>
          </p:cNvPr>
          <p:cNvCxnSpPr/>
          <p:nvPr/>
        </p:nvCxnSpPr>
        <p:spPr>
          <a:xfrm>
            <a:off x="4648200" y="2943225"/>
            <a:ext cx="0" cy="253365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633E34-9633-070C-DF1C-9A465E2E6FF2}"/>
              </a:ext>
            </a:extLst>
          </p:cNvPr>
          <p:cNvCxnSpPr>
            <a:cxnSpLocks/>
          </p:cNvCxnSpPr>
          <p:nvPr/>
        </p:nvCxnSpPr>
        <p:spPr>
          <a:xfrm flipH="1">
            <a:off x="4781550" y="5657850"/>
            <a:ext cx="2352675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0FD8655-5535-4728-F45C-EB730662F9DD}"/>
              </a:ext>
            </a:extLst>
          </p:cNvPr>
          <p:cNvSpPr txBox="1"/>
          <p:nvPr/>
        </p:nvSpPr>
        <p:spPr>
          <a:xfrm rot="16200000">
            <a:off x="4530315" y="4040772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41.4 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EE1BB2-B6FF-B6AD-D131-5853517DEB46}"/>
              </a:ext>
            </a:extLst>
          </p:cNvPr>
          <p:cNvSpPr txBox="1"/>
          <p:nvPr/>
        </p:nvSpPr>
        <p:spPr>
          <a:xfrm>
            <a:off x="5694367" y="5624096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39.3 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FDFB3BE-E323-5192-BB6A-508CFE6EE1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0581" t="21671" r="6559" b="7008"/>
          <a:stretch>
            <a:fillRect/>
          </a:stretch>
        </p:blipFill>
        <p:spPr>
          <a:xfrm>
            <a:off x="8672579" y="2590673"/>
            <a:ext cx="1162752" cy="1181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3CAD54-57F6-013A-4746-6DF5D32F89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5412" y="0"/>
            <a:ext cx="4162424" cy="14930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4FD776-AECA-B867-C95F-BE7DA21875B8}"/>
              </a:ext>
            </a:extLst>
          </p:cNvPr>
          <p:cNvSpPr/>
          <p:nvPr/>
        </p:nvSpPr>
        <p:spPr>
          <a:xfrm>
            <a:off x="7153393" y="-1"/>
            <a:ext cx="1389351" cy="1477821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8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6" grpId="0"/>
      <p:bldP spid="17" grpId="0"/>
      <p:bldP spid="18" grpId="0" animBg="1"/>
      <p:bldP spid="19" grpId="0"/>
      <p:bldP spid="20" grpId="0" animBg="1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4B9AF-758C-AC1F-2B69-675D0B406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D4C75C-1CA9-010C-0E4F-2EEF9206E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Neutrino oscillations with T2K</a:t>
            </a:r>
          </a:p>
          <a:p>
            <a:r>
              <a:rPr lang="en-US" dirty="0"/>
              <a:t>T2K experimental overview</a:t>
            </a:r>
          </a:p>
          <a:p>
            <a:r>
              <a:rPr lang="en-US" b="1" dirty="0">
                <a:solidFill>
                  <a:srgbClr val="0000FF"/>
                </a:solidFill>
              </a:rPr>
              <a:t>T2K neutrino oscillation analysis</a:t>
            </a:r>
          </a:p>
          <a:p>
            <a:r>
              <a:rPr lang="en-US" dirty="0"/>
              <a:t>Joint analyses with Super-K and </a:t>
            </a:r>
            <a:r>
              <a:rPr lang="en-US" dirty="0" err="1"/>
              <a:t>NOvA</a:t>
            </a:r>
            <a:endParaRPr lang="en-US" dirty="0"/>
          </a:p>
          <a:p>
            <a:r>
              <a:rPr lang="en-US" dirty="0"/>
              <a:t>Cross section results</a:t>
            </a:r>
          </a:p>
          <a:p>
            <a:r>
              <a:rPr lang="en-US" dirty="0"/>
              <a:t>Future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372A9-CF97-8886-5247-83D7DECD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C8437-4068-E71D-A903-CABE40DB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B82F82-AFC1-91D6-3A2C-4A6E1A47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1BE30-6C7D-B9A9-67EA-942C2CC1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83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A9ABE-BC96-267E-AEB3-A9B1EF151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AE2456D-2B59-D0E6-0979-132872CC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8E3194A-51BE-BAFC-5EE7-DD9729204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599" y="3946230"/>
            <a:ext cx="3016486" cy="27942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CD8990-4CB2-741C-D1B4-4ECEDE7E7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283" y="3950031"/>
            <a:ext cx="2961511" cy="2794299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2F1F01-EAE8-FE39-0F23-59CE0F75DC3A}"/>
              </a:ext>
            </a:extLst>
          </p:cNvPr>
          <p:cNvCxnSpPr>
            <a:cxnSpLocks/>
          </p:cNvCxnSpPr>
          <p:nvPr/>
        </p:nvCxnSpPr>
        <p:spPr>
          <a:xfrm>
            <a:off x="3815484" y="4270236"/>
            <a:ext cx="0" cy="1854339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916ACE1-DF56-16DD-3BE1-673622BD51DB}"/>
              </a:ext>
            </a:extLst>
          </p:cNvPr>
          <p:cNvCxnSpPr>
            <a:cxnSpLocks/>
          </p:cNvCxnSpPr>
          <p:nvPr/>
        </p:nvCxnSpPr>
        <p:spPr>
          <a:xfrm flipV="1">
            <a:off x="7692386" y="5810250"/>
            <a:ext cx="0" cy="450691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54E1F0DA-C665-0A0B-899C-544671D2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Oscillation Analysis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8EC69-89FE-592D-CCDB-C9D93083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04DC-0610-46DE-B32E-9908723476E9}" type="slidenum">
              <a:rPr lang="en-US" smtClean="0"/>
              <a:t>12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F4EC14A-34A6-F3A0-AC79-24968F816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 Oct 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D56C42-2C40-139E-4315-C2ADBA9A91C6}"/>
                  </a:ext>
                </a:extLst>
              </p:cNvPr>
              <p:cNvSpPr txBox="1"/>
              <p:nvPr/>
            </p:nvSpPr>
            <p:spPr>
              <a:xfrm>
                <a:off x="2390775" y="1034095"/>
                <a:ext cx="6093656" cy="696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𝑁𝐷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𝑁𝐷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𝑁𝐷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𝑁𝐷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D56C42-2C40-139E-4315-C2ADBA9A9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75" y="1034095"/>
                <a:ext cx="6093656" cy="6967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A9C2A5-CC2F-38B0-AC6F-E65652146BB5}"/>
                  </a:ext>
                </a:extLst>
              </p:cNvPr>
              <p:cNvSpPr txBox="1"/>
              <p:nvPr/>
            </p:nvSpPr>
            <p:spPr>
              <a:xfrm>
                <a:off x="2390775" y="1904401"/>
                <a:ext cx="7771936" cy="758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𝐹𝐷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𝐹𝐷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𝐹𝐷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𝐹𝐷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A9C2A5-CC2F-38B0-AC6F-E65652146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75" y="1904401"/>
                <a:ext cx="7771936" cy="7586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D438EA5-79FA-D727-1009-F5244C97AE55}"/>
              </a:ext>
            </a:extLst>
          </p:cNvPr>
          <p:cNvSpPr txBox="1"/>
          <p:nvPr/>
        </p:nvSpPr>
        <p:spPr>
          <a:xfrm>
            <a:off x="1605684" y="2875803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" panose="020B0004020202020204" pitchFamily="34" charset="0"/>
              </a:rPr>
              <a:t>What we measure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431678-AD39-B263-9297-35223CE81B17}"/>
              </a:ext>
            </a:extLst>
          </p:cNvPr>
          <p:cNvSpPr/>
          <p:nvPr/>
        </p:nvSpPr>
        <p:spPr>
          <a:xfrm>
            <a:off x="2390775" y="1034095"/>
            <a:ext cx="1971675" cy="16289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08928E-1E7A-02F7-38D7-528C6BEC8F30}"/>
              </a:ext>
            </a:extLst>
          </p:cNvPr>
          <p:cNvCxnSpPr>
            <a:cxnSpLocks/>
          </p:cNvCxnSpPr>
          <p:nvPr/>
        </p:nvCxnSpPr>
        <p:spPr>
          <a:xfrm flipV="1">
            <a:off x="2914650" y="2678873"/>
            <a:ext cx="290495" cy="274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13DCDD0-616A-D710-DEF1-B9D8A183EF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2548" y="1011610"/>
            <a:ext cx="1032705" cy="1673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68DCB2-B979-DF21-57BE-6BB286FD0A1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7710" y="979602"/>
            <a:ext cx="901538" cy="1673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A037B-F485-1C4F-AB90-C9BB53CC06B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29303" y="989337"/>
            <a:ext cx="860715" cy="1664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8459A-24F6-40E9-B544-50CEBD14A95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90538" y="1942315"/>
            <a:ext cx="1497272" cy="7949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7713FC-CB9D-AC84-B235-4B8D4647DF42}"/>
              </a:ext>
            </a:extLst>
          </p:cNvPr>
          <p:cNvSpPr txBox="1"/>
          <p:nvPr/>
        </p:nvSpPr>
        <p:spPr>
          <a:xfrm>
            <a:off x="9409490" y="2847895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9900"/>
                </a:solidFill>
                <a:latin typeface="Aptos" panose="020B0004020202020204" pitchFamily="34" charset="0"/>
              </a:rPr>
              <a:t>Neutrino oscillation probability we hope to measure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0DDC0D-AEA9-F9B9-71E8-A2020AC9A8BD}"/>
              </a:ext>
            </a:extLst>
          </p:cNvPr>
          <p:cNvCxnSpPr>
            <a:cxnSpLocks/>
          </p:cNvCxnSpPr>
          <p:nvPr/>
        </p:nvCxnSpPr>
        <p:spPr>
          <a:xfrm flipH="1" flipV="1">
            <a:off x="9801225" y="2718888"/>
            <a:ext cx="130853" cy="189606"/>
          </a:xfrm>
          <a:prstGeom prst="straightConnector1">
            <a:avLst/>
          </a:prstGeom>
          <a:ln w="28575">
            <a:solidFill>
              <a:srgbClr val="FF99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2B4262-30DA-4829-45E4-6B6364968C2F}"/>
              </a:ext>
            </a:extLst>
          </p:cNvPr>
          <p:cNvSpPr txBox="1"/>
          <p:nvPr/>
        </p:nvSpPr>
        <p:spPr>
          <a:xfrm>
            <a:off x="2955354" y="3434843"/>
            <a:ext cx="2107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CC00"/>
                </a:solidFill>
                <a:latin typeface="Aptos" panose="020B0004020202020204" pitchFamily="34" charset="0"/>
              </a:rPr>
              <a:t>Neutrino flux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4E2D4A-A4FA-293F-084B-DA1640D6E721}"/>
              </a:ext>
            </a:extLst>
          </p:cNvPr>
          <p:cNvCxnSpPr>
            <a:cxnSpLocks/>
          </p:cNvCxnSpPr>
          <p:nvPr/>
        </p:nvCxnSpPr>
        <p:spPr>
          <a:xfrm flipV="1">
            <a:off x="4642013" y="2695774"/>
            <a:ext cx="523398" cy="793809"/>
          </a:xfrm>
          <a:prstGeom prst="straightConnector1">
            <a:avLst/>
          </a:prstGeom>
          <a:ln w="28575">
            <a:solidFill>
              <a:srgbClr val="00CC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9675F98-5961-3A02-28A9-F8C2A53C0BCC}"/>
              </a:ext>
            </a:extLst>
          </p:cNvPr>
          <p:cNvSpPr txBox="1"/>
          <p:nvPr/>
        </p:nvSpPr>
        <p:spPr>
          <a:xfrm>
            <a:off x="5258563" y="3206897"/>
            <a:ext cx="2324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ptos" panose="020B0004020202020204" pitchFamily="34" charset="0"/>
              </a:rPr>
              <a:t>Neutrino interaction cross sections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61DA89-E269-A203-A520-04DA548724CD}"/>
              </a:ext>
            </a:extLst>
          </p:cNvPr>
          <p:cNvCxnSpPr>
            <a:cxnSpLocks/>
          </p:cNvCxnSpPr>
          <p:nvPr/>
        </p:nvCxnSpPr>
        <p:spPr>
          <a:xfrm flipV="1">
            <a:off x="6420349" y="2698944"/>
            <a:ext cx="142903" cy="5270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DFDB83C-B393-DE2F-96E2-F49D328D5EA1}"/>
              </a:ext>
            </a:extLst>
          </p:cNvPr>
          <p:cNvSpPr txBox="1"/>
          <p:nvPr/>
        </p:nvSpPr>
        <p:spPr>
          <a:xfrm>
            <a:off x="7474781" y="3046968"/>
            <a:ext cx="1754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latin typeface="Aptos" panose="020B0004020202020204" pitchFamily="34" charset="0"/>
              </a:rPr>
              <a:t>Detector modeling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16B6C1-AAE4-7708-4629-22393D104FCF}"/>
              </a:ext>
            </a:extLst>
          </p:cNvPr>
          <p:cNvCxnSpPr>
            <a:cxnSpLocks/>
          </p:cNvCxnSpPr>
          <p:nvPr/>
        </p:nvCxnSpPr>
        <p:spPr>
          <a:xfrm flipH="1" flipV="1">
            <a:off x="8047885" y="2663070"/>
            <a:ext cx="194088" cy="425467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8B920D2-5409-3F61-DC9A-BA6273F0058D}"/>
              </a:ext>
            </a:extLst>
          </p:cNvPr>
          <p:cNvSpPr txBox="1"/>
          <p:nvPr/>
        </p:nvSpPr>
        <p:spPr>
          <a:xfrm>
            <a:off x="1038462" y="1194531"/>
            <a:ext cx="127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ptos" panose="020B0004020202020204" pitchFamily="34" charset="0"/>
                <a:cs typeface="Aparajita" panose="02020603050405020304" pitchFamily="18" charset="0"/>
              </a:rPr>
              <a:t>Near detector event rate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6FF170-D991-7367-9761-1A8AA3AF9046}"/>
              </a:ext>
            </a:extLst>
          </p:cNvPr>
          <p:cNvSpPr txBox="1"/>
          <p:nvPr/>
        </p:nvSpPr>
        <p:spPr>
          <a:xfrm>
            <a:off x="1038462" y="1980353"/>
            <a:ext cx="127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ptos" panose="020B0004020202020204" pitchFamily="34" charset="0"/>
                <a:cs typeface="Aparajita" panose="02020603050405020304" pitchFamily="18" charset="0"/>
              </a:rPr>
              <a:t>Far detector event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66CFBF-F31C-515B-19DB-28F6AD714C24}"/>
                  </a:ext>
                </a:extLst>
              </p:cNvPr>
              <p:cNvSpPr txBox="1"/>
              <p:nvPr/>
            </p:nvSpPr>
            <p:spPr>
              <a:xfrm>
                <a:off x="202224" y="3309560"/>
                <a:ext cx="12719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(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1400" b="1" dirty="0"/>
                  <a:t>)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66CFBF-F31C-515B-19DB-28F6AD714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24" y="3309560"/>
                <a:ext cx="1271951" cy="307777"/>
              </a:xfrm>
              <a:prstGeom prst="rect">
                <a:avLst/>
              </a:prstGeom>
              <a:blipFill>
                <a:blip r:embed="rId10"/>
                <a:stretch>
                  <a:fillRect l="-143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84C27A79-90CA-A2C2-1202-A67F2C539809}"/>
              </a:ext>
            </a:extLst>
          </p:cNvPr>
          <p:cNvSpPr/>
          <p:nvPr/>
        </p:nvSpPr>
        <p:spPr>
          <a:xfrm>
            <a:off x="6563252" y="4073842"/>
            <a:ext cx="1985436" cy="423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D0A0DB7-0B0D-CB6B-4146-2592022BC373}"/>
              </a:ext>
            </a:extLst>
          </p:cNvPr>
          <p:cNvSpPr/>
          <p:nvPr/>
        </p:nvSpPr>
        <p:spPr>
          <a:xfrm>
            <a:off x="4039455" y="4073842"/>
            <a:ext cx="1997596" cy="495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00FF935-9449-2A06-CF56-9172BCD181BE}"/>
                  </a:ext>
                </a:extLst>
              </p:cNvPr>
              <p:cNvSpPr txBox="1"/>
              <p:nvPr/>
            </p:nvSpPr>
            <p:spPr>
              <a:xfrm>
                <a:off x="4489812" y="4019119"/>
                <a:ext cx="1616468" cy="491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200" dirty="0"/>
                  <a:t> unosc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200" dirty="0"/>
                  <a:t> </a:t>
                </a:r>
                <a:r>
                  <a:rPr lang="en-US" sz="1200" dirty="0" err="1"/>
                  <a:t>osc</a:t>
                </a:r>
                <a:r>
                  <a:rPr lang="en-US" sz="1200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00FF935-9449-2A06-CF56-9172BCD18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812" y="4019119"/>
                <a:ext cx="1616468" cy="491545"/>
              </a:xfrm>
              <a:prstGeom prst="rect">
                <a:avLst/>
              </a:prstGeom>
              <a:blipFill>
                <a:blip r:embed="rId11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C75CEAC-66B0-6144-4660-089D8ECF3579}"/>
                  </a:ext>
                </a:extLst>
              </p:cNvPr>
              <p:cNvSpPr txBox="1"/>
              <p:nvPr/>
            </p:nvSpPr>
            <p:spPr>
              <a:xfrm>
                <a:off x="6937389" y="4036040"/>
                <a:ext cx="17779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/>
                  <a:t> unosc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/>
                  <a:t> osc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=0.025</m:t>
                    </m:r>
                  </m:oMath>
                </a14:m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C75CEAC-66B0-6144-4660-089D8ECF3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389" y="4036040"/>
                <a:ext cx="1777987" cy="461665"/>
              </a:xfrm>
              <a:prstGeom prst="rect">
                <a:avLst/>
              </a:prstGeom>
              <a:blipFill>
                <a:blip r:embed="rId1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5E4862-D13B-B579-41E7-3C6A828FCD5C}"/>
              </a:ext>
            </a:extLst>
          </p:cNvPr>
          <p:cNvCxnSpPr/>
          <p:nvPr/>
        </p:nvCxnSpPr>
        <p:spPr>
          <a:xfrm>
            <a:off x="4308837" y="4186235"/>
            <a:ext cx="1809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A74F4D-1F41-C015-879F-A62A74DF1D97}"/>
              </a:ext>
            </a:extLst>
          </p:cNvPr>
          <p:cNvCxnSpPr/>
          <p:nvPr/>
        </p:nvCxnSpPr>
        <p:spPr>
          <a:xfrm>
            <a:off x="4308836" y="4382306"/>
            <a:ext cx="18097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63B5CBC-0E94-2602-43A0-2C9E98A36F4F}"/>
              </a:ext>
            </a:extLst>
          </p:cNvPr>
          <p:cNvCxnSpPr/>
          <p:nvPr/>
        </p:nvCxnSpPr>
        <p:spPr>
          <a:xfrm>
            <a:off x="6758621" y="4186235"/>
            <a:ext cx="1809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27A59A-1473-643F-7394-C2C94B7FF0FE}"/>
              </a:ext>
            </a:extLst>
          </p:cNvPr>
          <p:cNvCxnSpPr/>
          <p:nvPr/>
        </p:nvCxnSpPr>
        <p:spPr>
          <a:xfrm>
            <a:off x="6758621" y="4382306"/>
            <a:ext cx="18097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2432CE5-46EC-422D-3CA5-363F0FC00E6E}"/>
              </a:ext>
            </a:extLst>
          </p:cNvPr>
          <p:cNvSpPr/>
          <p:nvPr/>
        </p:nvSpPr>
        <p:spPr>
          <a:xfrm>
            <a:off x="3473560" y="5975903"/>
            <a:ext cx="2622437" cy="393983"/>
          </a:xfrm>
          <a:custGeom>
            <a:avLst/>
            <a:gdLst>
              <a:gd name="connsiteX0" fmla="*/ 0 w 3362325"/>
              <a:gd name="connsiteY0" fmla="*/ 519113 h 519113"/>
              <a:gd name="connsiteX1" fmla="*/ 123825 w 3362325"/>
              <a:gd name="connsiteY1" fmla="*/ 519113 h 519113"/>
              <a:gd name="connsiteX2" fmla="*/ 123825 w 3362325"/>
              <a:gd name="connsiteY2" fmla="*/ 361950 h 519113"/>
              <a:gd name="connsiteX3" fmla="*/ 171450 w 3362325"/>
              <a:gd name="connsiteY3" fmla="*/ 361950 h 519113"/>
              <a:gd name="connsiteX4" fmla="*/ 176213 w 3362325"/>
              <a:gd name="connsiteY4" fmla="*/ 100013 h 519113"/>
              <a:gd name="connsiteX5" fmla="*/ 219075 w 3362325"/>
              <a:gd name="connsiteY5" fmla="*/ 95250 h 519113"/>
              <a:gd name="connsiteX6" fmla="*/ 223838 w 3362325"/>
              <a:gd name="connsiteY6" fmla="*/ 4763 h 519113"/>
              <a:gd name="connsiteX7" fmla="*/ 261938 w 3362325"/>
              <a:gd name="connsiteY7" fmla="*/ 0 h 519113"/>
              <a:gd name="connsiteX8" fmla="*/ 266700 w 3362325"/>
              <a:gd name="connsiteY8" fmla="*/ 66675 h 519113"/>
              <a:gd name="connsiteX9" fmla="*/ 314325 w 3362325"/>
              <a:gd name="connsiteY9" fmla="*/ 66675 h 519113"/>
              <a:gd name="connsiteX10" fmla="*/ 314325 w 3362325"/>
              <a:gd name="connsiteY10" fmla="*/ 161925 h 519113"/>
              <a:gd name="connsiteX11" fmla="*/ 361950 w 3362325"/>
              <a:gd name="connsiteY11" fmla="*/ 171450 h 519113"/>
              <a:gd name="connsiteX12" fmla="*/ 361950 w 3362325"/>
              <a:gd name="connsiteY12" fmla="*/ 266700 h 519113"/>
              <a:gd name="connsiteX13" fmla="*/ 409575 w 3362325"/>
              <a:gd name="connsiteY13" fmla="*/ 266700 h 519113"/>
              <a:gd name="connsiteX14" fmla="*/ 409575 w 3362325"/>
              <a:gd name="connsiteY14" fmla="*/ 309563 h 519113"/>
              <a:gd name="connsiteX15" fmla="*/ 457200 w 3362325"/>
              <a:gd name="connsiteY15" fmla="*/ 309563 h 519113"/>
              <a:gd name="connsiteX16" fmla="*/ 457200 w 3362325"/>
              <a:gd name="connsiteY16" fmla="*/ 300038 h 519113"/>
              <a:gd name="connsiteX17" fmla="*/ 504825 w 3362325"/>
              <a:gd name="connsiteY17" fmla="*/ 295275 h 519113"/>
              <a:gd name="connsiteX18" fmla="*/ 504825 w 3362325"/>
              <a:gd name="connsiteY18" fmla="*/ 276225 h 519113"/>
              <a:gd name="connsiteX19" fmla="*/ 538163 w 3362325"/>
              <a:gd name="connsiteY19" fmla="*/ 276225 h 519113"/>
              <a:gd name="connsiteX20" fmla="*/ 542925 w 3362325"/>
              <a:gd name="connsiteY20" fmla="*/ 238125 h 519113"/>
              <a:gd name="connsiteX21" fmla="*/ 590550 w 3362325"/>
              <a:gd name="connsiteY21" fmla="*/ 242888 h 519113"/>
              <a:gd name="connsiteX22" fmla="*/ 590550 w 3362325"/>
              <a:gd name="connsiteY22" fmla="*/ 214313 h 519113"/>
              <a:gd name="connsiteX23" fmla="*/ 638175 w 3362325"/>
              <a:gd name="connsiteY23" fmla="*/ 219075 h 519113"/>
              <a:gd name="connsiteX24" fmla="*/ 638175 w 3362325"/>
              <a:gd name="connsiteY24" fmla="*/ 238125 h 519113"/>
              <a:gd name="connsiteX25" fmla="*/ 676275 w 3362325"/>
              <a:gd name="connsiteY25" fmla="*/ 238125 h 519113"/>
              <a:gd name="connsiteX26" fmla="*/ 681038 w 3362325"/>
              <a:gd name="connsiteY26" fmla="*/ 252413 h 519113"/>
              <a:gd name="connsiteX27" fmla="*/ 742950 w 3362325"/>
              <a:gd name="connsiteY27" fmla="*/ 257175 h 519113"/>
              <a:gd name="connsiteX28" fmla="*/ 781050 w 3362325"/>
              <a:gd name="connsiteY28" fmla="*/ 295275 h 519113"/>
              <a:gd name="connsiteX29" fmla="*/ 819150 w 3362325"/>
              <a:gd name="connsiteY29" fmla="*/ 290513 h 519113"/>
              <a:gd name="connsiteX30" fmla="*/ 828675 w 3362325"/>
              <a:gd name="connsiteY30" fmla="*/ 319088 h 519113"/>
              <a:gd name="connsiteX31" fmla="*/ 885825 w 3362325"/>
              <a:gd name="connsiteY31" fmla="*/ 319088 h 519113"/>
              <a:gd name="connsiteX32" fmla="*/ 885825 w 3362325"/>
              <a:gd name="connsiteY32" fmla="*/ 333375 h 519113"/>
              <a:gd name="connsiteX33" fmla="*/ 919163 w 3362325"/>
              <a:gd name="connsiteY33" fmla="*/ 333375 h 519113"/>
              <a:gd name="connsiteX34" fmla="*/ 923925 w 3362325"/>
              <a:gd name="connsiteY34" fmla="*/ 352425 h 519113"/>
              <a:gd name="connsiteX35" fmla="*/ 957263 w 3362325"/>
              <a:gd name="connsiteY35" fmla="*/ 352425 h 519113"/>
              <a:gd name="connsiteX36" fmla="*/ 1004888 w 3362325"/>
              <a:gd name="connsiteY36" fmla="*/ 347663 h 519113"/>
              <a:gd name="connsiteX37" fmla="*/ 1019175 w 3362325"/>
              <a:gd name="connsiteY37" fmla="*/ 357188 h 519113"/>
              <a:gd name="connsiteX38" fmla="*/ 1057275 w 3362325"/>
              <a:gd name="connsiteY38" fmla="*/ 357188 h 519113"/>
              <a:gd name="connsiteX39" fmla="*/ 1062038 w 3362325"/>
              <a:gd name="connsiteY39" fmla="*/ 371475 h 519113"/>
              <a:gd name="connsiteX40" fmla="*/ 1157288 w 3362325"/>
              <a:gd name="connsiteY40" fmla="*/ 371475 h 519113"/>
              <a:gd name="connsiteX41" fmla="*/ 1147763 w 3362325"/>
              <a:gd name="connsiteY41" fmla="*/ 385763 h 519113"/>
              <a:gd name="connsiteX42" fmla="*/ 1247775 w 3362325"/>
              <a:gd name="connsiteY42" fmla="*/ 395288 h 519113"/>
              <a:gd name="connsiteX43" fmla="*/ 1371600 w 3362325"/>
              <a:gd name="connsiteY43" fmla="*/ 404813 h 519113"/>
              <a:gd name="connsiteX44" fmla="*/ 1481138 w 3362325"/>
              <a:gd name="connsiteY44" fmla="*/ 423863 h 519113"/>
              <a:gd name="connsiteX45" fmla="*/ 1647825 w 3362325"/>
              <a:gd name="connsiteY45" fmla="*/ 423863 h 519113"/>
              <a:gd name="connsiteX46" fmla="*/ 2686050 w 3362325"/>
              <a:gd name="connsiteY46" fmla="*/ 466725 h 519113"/>
              <a:gd name="connsiteX47" fmla="*/ 2686050 w 3362325"/>
              <a:gd name="connsiteY47" fmla="*/ 266700 h 519113"/>
              <a:gd name="connsiteX48" fmla="*/ 2914650 w 3362325"/>
              <a:gd name="connsiteY48" fmla="*/ 271463 h 519113"/>
              <a:gd name="connsiteX49" fmla="*/ 2914650 w 3362325"/>
              <a:gd name="connsiteY49" fmla="*/ 309563 h 519113"/>
              <a:gd name="connsiteX50" fmla="*/ 3152775 w 3362325"/>
              <a:gd name="connsiteY50" fmla="*/ 314325 h 519113"/>
              <a:gd name="connsiteX51" fmla="*/ 3152775 w 3362325"/>
              <a:gd name="connsiteY51" fmla="*/ 338138 h 519113"/>
              <a:gd name="connsiteX52" fmla="*/ 3362325 w 3362325"/>
              <a:gd name="connsiteY52" fmla="*/ 328613 h 519113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61950 w 3362325"/>
              <a:gd name="connsiteY11" fmla="*/ 169069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38163 w 3362325"/>
              <a:gd name="connsiteY19" fmla="*/ 273844 h 516732"/>
              <a:gd name="connsiteX20" fmla="*/ 542925 w 3362325"/>
              <a:gd name="connsiteY20" fmla="*/ 235744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38163 w 3362325"/>
              <a:gd name="connsiteY19" fmla="*/ 273844 h 516732"/>
              <a:gd name="connsiteX20" fmla="*/ 542925 w 3362325"/>
              <a:gd name="connsiteY20" fmla="*/ 235744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38163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42950 w 3362325"/>
              <a:gd name="connsiteY28" fmla="*/ 283369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45382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66788 w 3362325"/>
              <a:gd name="connsiteY35" fmla="*/ 342900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45382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19175 w 3362325"/>
              <a:gd name="connsiteY36" fmla="*/ 354807 h 516732"/>
              <a:gd name="connsiteX37" fmla="*/ 1057275 w 3362325"/>
              <a:gd name="connsiteY37" fmla="*/ 354807 h 516732"/>
              <a:gd name="connsiteX38" fmla="*/ 1062038 w 3362325"/>
              <a:gd name="connsiteY38" fmla="*/ 369094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54807 h 516732"/>
              <a:gd name="connsiteX38" fmla="*/ 1062038 w 3362325"/>
              <a:gd name="connsiteY38" fmla="*/ 369094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54807 h 516732"/>
              <a:gd name="connsiteX38" fmla="*/ 1059656 w 3362325"/>
              <a:gd name="connsiteY38" fmla="*/ 361950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54807 h 516732"/>
              <a:gd name="connsiteX38" fmla="*/ 1059656 w 3362325"/>
              <a:gd name="connsiteY38" fmla="*/ 376237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69094 h 516732"/>
              <a:gd name="connsiteX40" fmla="*/ 1145382 w 3362325"/>
              <a:gd name="connsiteY40" fmla="*/ 395288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76237 h 516732"/>
              <a:gd name="connsiteX40" fmla="*/ 1145382 w 3362325"/>
              <a:gd name="connsiteY40" fmla="*/ 395288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7269 w 3362325"/>
              <a:gd name="connsiteY35" fmla="*/ 352426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76237 h 516732"/>
              <a:gd name="connsiteX40" fmla="*/ 1145382 w 3362325"/>
              <a:gd name="connsiteY40" fmla="*/ 395288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7269 w 3362325"/>
              <a:gd name="connsiteY35" fmla="*/ 352426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76237 h 516732"/>
              <a:gd name="connsiteX40" fmla="*/ 1145382 w 3362325"/>
              <a:gd name="connsiteY40" fmla="*/ 395288 h 516732"/>
              <a:gd name="connsiteX41" fmla="*/ 1247775 w 3362325"/>
              <a:gd name="connsiteY41" fmla="*/ 400051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9469"/>
              <a:gd name="connsiteY0" fmla="*/ 516732 h 516732"/>
              <a:gd name="connsiteX1" fmla="*/ 123825 w 3369469"/>
              <a:gd name="connsiteY1" fmla="*/ 516732 h 516732"/>
              <a:gd name="connsiteX2" fmla="*/ 123825 w 3369469"/>
              <a:gd name="connsiteY2" fmla="*/ 359569 h 516732"/>
              <a:gd name="connsiteX3" fmla="*/ 171450 w 3369469"/>
              <a:gd name="connsiteY3" fmla="*/ 359569 h 516732"/>
              <a:gd name="connsiteX4" fmla="*/ 176213 w 3369469"/>
              <a:gd name="connsiteY4" fmla="*/ 97632 h 516732"/>
              <a:gd name="connsiteX5" fmla="*/ 219075 w 3369469"/>
              <a:gd name="connsiteY5" fmla="*/ 92869 h 516732"/>
              <a:gd name="connsiteX6" fmla="*/ 223838 w 3369469"/>
              <a:gd name="connsiteY6" fmla="*/ 2382 h 516732"/>
              <a:gd name="connsiteX7" fmla="*/ 269082 w 3369469"/>
              <a:gd name="connsiteY7" fmla="*/ 0 h 516732"/>
              <a:gd name="connsiteX8" fmla="*/ 266700 w 3369469"/>
              <a:gd name="connsiteY8" fmla="*/ 64294 h 516732"/>
              <a:gd name="connsiteX9" fmla="*/ 314325 w 3369469"/>
              <a:gd name="connsiteY9" fmla="*/ 64294 h 516732"/>
              <a:gd name="connsiteX10" fmla="*/ 314325 w 3369469"/>
              <a:gd name="connsiteY10" fmla="*/ 159544 h 516732"/>
              <a:gd name="connsiteX11" fmla="*/ 359569 w 3369469"/>
              <a:gd name="connsiteY11" fmla="*/ 157163 h 516732"/>
              <a:gd name="connsiteX12" fmla="*/ 361950 w 3369469"/>
              <a:gd name="connsiteY12" fmla="*/ 264319 h 516732"/>
              <a:gd name="connsiteX13" fmla="*/ 409575 w 3369469"/>
              <a:gd name="connsiteY13" fmla="*/ 264319 h 516732"/>
              <a:gd name="connsiteX14" fmla="*/ 409575 w 3369469"/>
              <a:gd name="connsiteY14" fmla="*/ 307182 h 516732"/>
              <a:gd name="connsiteX15" fmla="*/ 457200 w 3369469"/>
              <a:gd name="connsiteY15" fmla="*/ 307182 h 516732"/>
              <a:gd name="connsiteX16" fmla="*/ 457200 w 3369469"/>
              <a:gd name="connsiteY16" fmla="*/ 297657 h 516732"/>
              <a:gd name="connsiteX17" fmla="*/ 504825 w 3369469"/>
              <a:gd name="connsiteY17" fmla="*/ 292894 h 516732"/>
              <a:gd name="connsiteX18" fmla="*/ 504825 w 3369469"/>
              <a:gd name="connsiteY18" fmla="*/ 273844 h 516732"/>
              <a:gd name="connsiteX19" fmla="*/ 545306 w 3369469"/>
              <a:gd name="connsiteY19" fmla="*/ 273844 h 516732"/>
              <a:gd name="connsiteX20" fmla="*/ 542925 w 3369469"/>
              <a:gd name="connsiteY20" fmla="*/ 242888 h 516732"/>
              <a:gd name="connsiteX21" fmla="*/ 590550 w 3369469"/>
              <a:gd name="connsiteY21" fmla="*/ 240507 h 516732"/>
              <a:gd name="connsiteX22" fmla="*/ 590550 w 3369469"/>
              <a:gd name="connsiteY22" fmla="*/ 211932 h 516732"/>
              <a:gd name="connsiteX23" fmla="*/ 638175 w 3369469"/>
              <a:gd name="connsiteY23" fmla="*/ 209550 h 516732"/>
              <a:gd name="connsiteX24" fmla="*/ 638175 w 3369469"/>
              <a:gd name="connsiteY24" fmla="*/ 235744 h 516732"/>
              <a:gd name="connsiteX25" fmla="*/ 676275 w 3369469"/>
              <a:gd name="connsiteY25" fmla="*/ 235744 h 516732"/>
              <a:gd name="connsiteX26" fmla="*/ 681038 w 3369469"/>
              <a:gd name="connsiteY26" fmla="*/ 250032 h 516732"/>
              <a:gd name="connsiteX27" fmla="*/ 742950 w 3369469"/>
              <a:gd name="connsiteY27" fmla="*/ 247650 h 516732"/>
              <a:gd name="connsiteX28" fmla="*/ 742950 w 3369469"/>
              <a:gd name="connsiteY28" fmla="*/ 283369 h 516732"/>
              <a:gd name="connsiteX29" fmla="*/ 826294 w 3369469"/>
              <a:gd name="connsiteY29" fmla="*/ 283370 h 516732"/>
              <a:gd name="connsiteX30" fmla="*/ 828675 w 3369469"/>
              <a:gd name="connsiteY30" fmla="*/ 316707 h 516732"/>
              <a:gd name="connsiteX31" fmla="*/ 885825 w 3369469"/>
              <a:gd name="connsiteY31" fmla="*/ 316707 h 516732"/>
              <a:gd name="connsiteX32" fmla="*/ 885825 w 3369469"/>
              <a:gd name="connsiteY32" fmla="*/ 330994 h 516732"/>
              <a:gd name="connsiteX33" fmla="*/ 919163 w 3369469"/>
              <a:gd name="connsiteY33" fmla="*/ 330994 h 516732"/>
              <a:gd name="connsiteX34" fmla="*/ 923925 w 3369469"/>
              <a:gd name="connsiteY34" fmla="*/ 350044 h 516732"/>
              <a:gd name="connsiteX35" fmla="*/ 1007269 w 3369469"/>
              <a:gd name="connsiteY35" fmla="*/ 352426 h 516732"/>
              <a:gd name="connsiteX36" fmla="*/ 1009650 w 3369469"/>
              <a:gd name="connsiteY36" fmla="*/ 364332 h 516732"/>
              <a:gd name="connsiteX37" fmla="*/ 1057275 w 3369469"/>
              <a:gd name="connsiteY37" fmla="*/ 364332 h 516732"/>
              <a:gd name="connsiteX38" fmla="*/ 1059656 w 3369469"/>
              <a:gd name="connsiteY38" fmla="*/ 376237 h 516732"/>
              <a:gd name="connsiteX39" fmla="*/ 1145382 w 3369469"/>
              <a:gd name="connsiteY39" fmla="*/ 376237 h 516732"/>
              <a:gd name="connsiteX40" fmla="*/ 1145382 w 3369469"/>
              <a:gd name="connsiteY40" fmla="*/ 395288 h 516732"/>
              <a:gd name="connsiteX41" fmla="*/ 1247775 w 3369469"/>
              <a:gd name="connsiteY41" fmla="*/ 400051 h 516732"/>
              <a:gd name="connsiteX42" fmla="*/ 1371600 w 3369469"/>
              <a:gd name="connsiteY42" fmla="*/ 402432 h 516732"/>
              <a:gd name="connsiteX43" fmla="*/ 1481138 w 3369469"/>
              <a:gd name="connsiteY43" fmla="*/ 421482 h 516732"/>
              <a:gd name="connsiteX44" fmla="*/ 1647825 w 3369469"/>
              <a:gd name="connsiteY44" fmla="*/ 421482 h 516732"/>
              <a:gd name="connsiteX45" fmla="*/ 2686050 w 3369469"/>
              <a:gd name="connsiteY45" fmla="*/ 464344 h 516732"/>
              <a:gd name="connsiteX46" fmla="*/ 2686050 w 3369469"/>
              <a:gd name="connsiteY46" fmla="*/ 264319 h 516732"/>
              <a:gd name="connsiteX47" fmla="*/ 2914650 w 3369469"/>
              <a:gd name="connsiteY47" fmla="*/ 269082 h 516732"/>
              <a:gd name="connsiteX48" fmla="*/ 2914650 w 3369469"/>
              <a:gd name="connsiteY48" fmla="*/ 307182 h 516732"/>
              <a:gd name="connsiteX49" fmla="*/ 3152775 w 3369469"/>
              <a:gd name="connsiteY49" fmla="*/ 311944 h 516732"/>
              <a:gd name="connsiteX50" fmla="*/ 3152775 w 3369469"/>
              <a:gd name="connsiteY50" fmla="*/ 335757 h 516732"/>
              <a:gd name="connsiteX51" fmla="*/ 3369469 w 3369469"/>
              <a:gd name="connsiteY51" fmla="*/ 335757 h 516732"/>
              <a:gd name="connsiteX0" fmla="*/ 0 w 3381375"/>
              <a:gd name="connsiteY0" fmla="*/ 516732 h 516732"/>
              <a:gd name="connsiteX1" fmla="*/ 123825 w 3381375"/>
              <a:gd name="connsiteY1" fmla="*/ 516732 h 516732"/>
              <a:gd name="connsiteX2" fmla="*/ 123825 w 3381375"/>
              <a:gd name="connsiteY2" fmla="*/ 359569 h 516732"/>
              <a:gd name="connsiteX3" fmla="*/ 171450 w 3381375"/>
              <a:gd name="connsiteY3" fmla="*/ 359569 h 516732"/>
              <a:gd name="connsiteX4" fmla="*/ 176213 w 3381375"/>
              <a:gd name="connsiteY4" fmla="*/ 97632 h 516732"/>
              <a:gd name="connsiteX5" fmla="*/ 219075 w 3381375"/>
              <a:gd name="connsiteY5" fmla="*/ 92869 h 516732"/>
              <a:gd name="connsiteX6" fmla="*/ 223838 w 3381375"/>
              <a:gd name="connsiteY6" fmla="*/ 2382 h 516732"/>
              <a:gd name="connsiteX7" fmla="*/ 269082 w 3381375"/>
              <a:gd name="connsiteY7" fmla="*/ 0 h 516732"/>
              <a:gd name="connsiteX8" fmla="*/ 266700 w 3381375"/>
              <a:gd name="connsiteY8" fmla="*/ 64294 h 516732"/>
              <a:gd name="connsiteX9" fmla="*/ 314325 w 3381375"/>
              <a:gd name="connsiteY9" fmla="*/ 64294 h 516732"/>
              <a:gd name="connsiteX10" fmla="*/ 314325 w 3381375"/>
              <a:gd name="connsiteY10" fmla="*/ 159544 h 516732"/>
              <a:gd name="connsiteX11" fmla="*/ 359569 w 3381375"/>
              <a:gd name="connsiteY11" fmla="*/ 157163 h 516732"/>
              <a:gd name="connsiteX12" fmla="*/ 361950 w 3381375"/>
              <a:gd name="connsiteY12" fmla="*/ 264319 h 516732"/>
              <a:gd name="connsiteX13" fmla="*/ 409575 w 3381375"/>
              <a:gd name="connsiteY13" fmla="*/ 264319 h 516732"/>
              <a:gd name="connsiteX14" fmla="*/ 409575 w 3381375"/>
              <a:gd name="connsiteY14" fmla="*/ 307182 h 516732"/>
              <a:gd name="connsiteX15" fmla="*/ 457200 w 3381375"/>
              <a:gd name="connsiteY15" fmla="*/ 307182 h 516732"/>
              <a:gd name="connsiteX16" fmla="*/ 457200 w 3381375"/>
              <a:gd name="connsiteY16" fmla="*/ 297657 h 516732"/>
              <a:gd name="connsiteX17" fmla="*/ 504825 w 3381375"/>
              <a:gd name="connsiteY17" fmla="*/ 292894 h 516732"/>
              <a:gd name="connsiteX18" fmla="*/ 504825 w 3381375"/>
              <a:gd name="connsiteY18" fmla="*/ 273844 h 516732"/>
              <a:gd name="connsiteX19" fmla="*/ 545306 w 3381375"/>
              <a:gd name="connsiteY19" fmla="*/ 273844 h 516732"/>
              <a:gd name="connsiteX20" fmla="*/ 542925 w 3381375"/>
              <a:gd name="connsiteY20" fmla="*/ 242888 h 516732"/>
              <a:gd name="connsiteX21" fmla="*/ 590550 w 3381375"/>
              <a:gd name="connsiteY21" fmla="*/ 240507 h 516732"/>
              <a:gd name="connsiteX22" fmla="*/ 590550 w 3381375"/>
              <a:gd name="connsiteY22" fmla="*/ 211932 h 516732"/>
              <a:gd name="connsiteX23" fmla="*/ 638175 w 3381375"/>
              <a:gd name="connsiteY23" fmla="*/ 209550 h 516732"/>
              <a:gd name="connsiteX24" fmla="*/ 638175 w 3381375"/>
              <a:gd name="connsiteY24" fmla="*/ 235744 h 516732"/>
              <a:gd name="connsiteX25" fmla="*/ 676275 w 3381375"/>
              <a:gd name="connsiteY25" fmla="*/ 235744 h 516732"/>
              <a:gd name="connsiteX26" fmla="*/ 681038 w 3381375"/>
              <a:gd name="connsiteY26" fmla="*/ 250032 h 516732"/>
              <a:gd name="connsiteX27" fmla="*/ 742950 w 3381375"/>
              <a:gd name="connsiteY27" fmla="*/ 247650 h 516732"/>
              <a:gd name="connsiteX28" fmla="*/ 742950 w 3381375"/>
              <a:gd name="connsiteY28" fmla="*/ 283369 h 516732"/>
              <a:gd name="connsiteX29" fmla="*/ 826294 w 3381375"/>
              <a:gd name="connsiteY29" fmla="*/ 283370 h 516732"/>
              <a:gd name="connsiteX30" fmla="*/ 828675 w 3381375"/>
              <a:gd name="connsiteY30" fmla="*/ 316707 h 516732"/>
              <a:gd name="connsiteX31" fmla="*/ 885825 w 3381375"/>
              <a:gd name="connsiteY31" fmla="*/ 316707 h 516732"/>
              <a:gd name="connsiteX32" fmla="*/ 885825 w 3381375"/>
              <a:gd name="connsiteY32" fmla="*/ 330994 h 516732"/>
              <a:gd name="connsiteX33" fmla="*/ 919163 w 3381375"/>
              <a:gd name="connsiteY33" fmla="*/ 330994 h 516732"/>
              <a:gd name="connsiteX34" fmla="*/ 923925 w 3381375"/>
              <a:gd name="connsiteY34" fmla="*/ 350044 h 516732"/>
              <a:gd name="connsiteX35" fmla="*/ 1007269 w 3381375"/>
              <a:gd name="connsiteY35" fmla="*/ 352426 h 516732"/>
              <a:gd name="connsiteX36" fmla="*/ 1009650 w 3381375"/>
              <a:gd name="connsiteY36" fmla="*/ 364332 h 516732"/>
              <a:gd name="connsiteX37" fmla="*/ 1057275 w 3381375"/>
              <a:gd name="connsiteY37" fmla="*/ 364332 h 516732"/>
              <a:gd name="connsiteX38" fmla="*/ 1059656 w 3381375"/>
              <a:gd name="connsiteY38" fmla="*/ 376237 h 516732"/>
              <a:gd name="connsiteX39" fmla="*/ 1145382 w 3381375"/>
              <a:gd name="connsiteY39" fmla="*/ 376237 h 516732"/>
              <a:gd name="connsiteX40" fmla="*/ 1145382 w 3381375"/>
              <a:gd name="connsiteY40" fmla="*/ 395288 h 516732"/>
              <a:gd name="connsiteX41" fmla="*/ 1247775 w 3381375"/>
              <a:gd name="connsiteY41" fmla="*/ 400051 h 516732"/>
              <a:gd name="connsiteX42" fmla="*/ 1371600 w 3381375"/>
              <a:gd name="connsiteY42" fmla="*/ 402432 h 516732"/>
              <a:gd name="connsiteX43" fmla="*/ 1481138 w 3381375"/>
              <a:gd name="connsiteY43" fmla="*/ 421482 h 516732"/>
              <a:gd name="connsiteX44" fmla="*/ 1647825 w 3381375"/>
              <a:gd name="connsiteY44" fmla="*/ 421482 h 516732"/>
              <a:gd name="connsiteX45" fmla="*/ 2686050 w 3381375"/>
              <a:gd name="connsiteY45" fmla="*/ 464344 h 516732"/>
              <a:gd name="connsiteX46" fmla="*/ 2686050 w 3381375"/>
              <a:gd name="connsiteY46" fmla="*/ 264319 h 516732"/>
              <a:gd name="connsiteX47" fmla="*/ 2914650 w 3381375"/>
              <a:gd name="connsiteY47" fmla="*/ 269082 h 516732"/>
              <a:gd name="connsiteX48" fmla="*/ 2914650 w 3381375"/>
              <a:gd name="connsiteY48" fmla="*/ 307182 h 516732"/>
              <a:gd name="connsiteX49" fmla="*/ 3152775 w 3381375"/>
              <a:gd name="connsiteY49" fmla="*/ 311944 h 516732"/>
              <a:gd name="connsiteX50" fmla="*/ 3152775 w 3381375"/>
              <a:gd name="connsiteY50" fmla="*/ 335757 h 516732"/>
              <a:gd name="connsiteX51" fmla="*/ 3381375 w 3381375"/>
              <a:gd name="connsiteY51" fmla="*/ 335757 h 51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75" h="516732">
                <a:moveTo>
                  <a:pt x="0" y="516732"/>
                </a:moveTo>
                <a:lnTo>
                  <a:pt x="123825" y="516732"/>
                </a:lnTo>
                <a:lnTo>
                  <a:pt x="123825" y="359569"/>
                </a:lnTo>
                <a:lnTo>
                  <a:pt x="171450" y="359569"/>
                </a:lnTo>
                <a:cubicBezTo>
                  <a:pt x="173038" y="272257"/>
                  <a:pt x="174625" y="184944"/>
                  <a:pt x="176213" y="97632"/>
                </a:cubicBezTo>
                <a:lnTo>
                  <a:pt x="219075" y="92869"/>
                </a:lnTo>
                <a:lnTo>
                  <a:pt x="223838" y="2382"/>
                </a:lnTo>
                <a:lnTo>
                  <a:pt x="269082" y="0"/>
                </a:lnTo>
                <a:lnTo>
                  <a:pt x="266700" y="64294"/>
                </a:lnTo>
                <a:lnTo>
                  <a:pt x="314325" y="64294"/>
                </a:lnTo>
                <a:lnTo>
                  <a:pt x="314325" y="159544"/>
                </a:lnTo>
                <a:lnTo>
                  <a:pt x="359569" y="157163"/>
                </a:lnTo>
                <a:cubicBezTo>
                  <a:pt x="360363" y="192882"/>
                  <a:pt x="361156" y="228600"/>
                  <a:pt x="361950" y="264319"/>
                </a:cubicBezTo>
                <a:lnTo>
                  <a:pt x="409575" y="264319"/>
                </a:lnTo>
                <a:lnTo>
                  <a:pt x="409575" y="307182"/>
                </a:lnTo>
                <a:lnTo>
                  <a:pt x="457200" y="307182"/>
                </a:lnTo>
                <a:lnTo>
                  <a:pt x="457200" y="297657"/>
                </a:lnTo>
                <a:lnTo>
                  <a:pt x="504825" y="292894"/>
                </a:lnTo>
                <a:lnTo>
                  <a:pt x="504825" y="273844"/>
                </a:lnTo>
                <a:lnTo>
                  <a:pt x="545306" y="273844"/>
                </a:lnTo>
                <a:lnTo>
                  <a:pt x="542925" y="242888"/>
                </a:lnTo>
                <a:lnTo>
                  <a:pt x="590550" y="240507"/>
                </a:lnTo>
                <a:lnTo>
                  <a:pt x="590550" y="211932"/>
                </a:lnTo>
                <a:lnTo>
                  <a:pt x="638175" y="209550"/>
                </a:lnTo>
                <a:lnTo>
                  <a:pt x="638175" y="235744"/>
                </a:lnTo>
                <a:lnTo>
                  <a:pt x="676275" y="235744"/>
                </a:lnTo>
                <a:lnTo>
                  <a:pt x="681038" y="250032"/>
                </a:lnTo>
                <a:lnTo>
                  <a:pt x="742950" y="247650"/>
                </a:lnTo>
                <a:lnTo>
                  <a:pt x="742950" y="283369"/>
                </a:lnTo>
                <a:lnTo>
                  <a:pt x="826294" y="283370"/>
                </a:lnTo>
                <a:lnTo>
                  <a:pt x="828675" y="316707"/>
                </a:lnTo>
                <a:lnTo>
                  <a:pt x="885825" y="316707"/>
                </a:lnTo>
                <a:lnTo>
                  <a:pt x="885825" y="330994"/>
                </a:lnTo>
                <a:lnTo>
                  <a:pt x="919163" y="330994"/>
                </a:lnTo>
                <a:lnTo>
                  <a:pt x="923925" y="350044"/>
                </a:lnTo>
                <a:lnTo>
                  <a:pt x="1007269" y="352426"/>
                </a:lnTo>
                <a:lnTo>
                  <a:pt x="1009650" y="364332"/>
                </a:lnTo>
                <a:lnTo>
                  <a:pt x="1057275" y="364332"/>
                </a:lnTo>
                <a:lnTo>
                  <a:pt x="1059656" y="376237"/>
                </a:lnTo>
                <a:lnTo>
                  <a:pt x="1145382" y="376237"/>
                </a:lnTo>
                <a:lnTo>
                  <a:pt x="1145382" y="395288"/>
                </a:lnTo>
                <a:lnTo>
                  <a:pt x="1247775" y="400051"/>
                </a:lnTo>
                <a:lnTo>
                  <a:pt x="1371600" y="402432"/>
                </a:lnTo>
                <a:lnTo>
                  <a:pt x="1481138" y="421482"/>
                </a:lnTo>
                <a:lnTo>
                  <a:pt x="1647825" y="421482"/>
                </a:lnTo>
                <a:lnTo>
                  <a:pt x="2686050" y="464344"/>
                </a:lnTo>
                <a:lnTo>
                  <a:pt x="2686050" y="264319"/>
                </a:lnTo>
                <a:lnTo>
                  <a:pt x="2914650" y="269082"/>
                </a:lnTo>
                <a:lnTo>
                  <a:pt x="2914650" y="307182"/>
                </a:lnTo>
                <a:lnTo>
                  <a:pt x="3152775" y="311944"/>
                </a:lnTo>
                <a:lnTo>
                  <a:pt x="3152775" y="335757"/>
                </a:lnTo>
                <a:lnTo>
                  <a:pt x="3381375" y="335757"/>
                </a:lnTo>
              </a:path>
            </a:pathLst>
          </a:custGeom>
          <a:noFill/>
          <a:ln w="76200"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ECCA09B-BB71-405E-DED3-19AB5CD81135}"/>
              </a:ext>
            </a:extLst>
          </p:cNvPr>
          <p:cNvSpPr/>
          <p:nvPr/>
        </p:nvSpPr>
        <p:spPr>
          <a:xfrm>
            <a:off x="6453239" y="5763886"/>
            <a:ext cx="2614551" cy="605420"/>
          </a:xfrm>
          <a:custGeom>
            <a:avLst/>
            <a:gdLst>
              <a:gd name="connsiteX0" fmla="*/ 0 w 3074194"/>
              <a:gd name="connsiteY0" fmla="*/ 792957 h 792957"/>
              <a:gd name="connsiteX1" fmla="*/ 252412 w 3074194"/>
              <a:gd name="connsiteY1" fmla="*/ 792957 h 792957"/>
              <a:gd name="connsiteX2" fmla="*/ 254794 w 3074194"/>
              <a:gd name="connsiteY2" fmla="*/ 750094 h 792957"/>
              <a:gd name="connsiteX3" fmla="*/ 388144 w 3074194"/>
              <a:gd name="connsiteY3" fmla="*/ 752475 h 792957"/>
              <a:gd name="connsiteX4" fmla="*/ 390525 w 3074194"/>
              <a:gd name="connsiteY4" fmla="*/ 600075 h 792957"/>
              <a:gd name="connsiteX5" fmla="*/ 533400 w 3074194"/>
              <a:gd name="connsiteY5" fmla="*/ 600075 h 792957"/>
              <a:gd name="connsiteX6" fmla="*/ 535781 w 3074194"/>
              <a:gd name="connsiteY6" fmla="*/ 550069 h 792957"/>
              <a:gd name="connsiteX7" fmla="*/ 664369 w 3074194"/>
              <a:gd name="connsiteY7" fmla="*/ 552450 h 792957"/>
              <a:gd name="connsiteX8" fmla="*/ 666750 w 3074194"/>
              <a:gd name="connsiteY8" fmla="*/ 531019 h 792957"/>
              <a:gd name="connsiteX9" fmla="*/ 800100 w 3074194"/>
              <a:gd name="connsiteY9" fmla="*/ 531019 h 792957"/>
              <a:gd name="connsiteX10" fmla="*/ 800100 w 3074194"/>
              <a:gd name="connsiteY10" fmla="*/ 471488 h 792957"/>
              <a:gd name="connsiteX11" fmla="*/ 940594 w 3074194"/>
              <a:gd name="connsiteY11" fmla="*/ 471488 h 792957"/>
              <a:gd name="connsiteX12" fmla="*/ 942975 w 3074194"/>
              <a:gd name="connsiteY12" fmla="*/ 407194 h 792957"/>
              <a:gd name="connsiteX13" fmla="*/ 1076325 w 3074194"/>
              <a:gd name="connsiteY13" fmla="*/ 407194 h 792957"/>
              <a:gd name="connsiteX14" fmla="*/ 1076325 w 3074194"/>
              <a:gd name="connsiteY14" fmla="*/ 276225 h 792957"/>
              <a:gd name="connsiteX15" fmla="*/ 1207294 w 3074194"/>
              <a:gd name="connsiteY15" fmla="*/ 273844 h 792957"/>
              <a:gd name="connsiteX16" fmla="*/ 1207294 w 3074194"/>
              <a:gd name="connsiteY16" fmla="*/ 273844 h 792957"/>
              <a:gd name="connsiteX17" fmla="*/ 1209675 w 3074194"/>
              <a:gd name="connsiteY17" fmla="*/ 150019 h 792957"/>
              <a:gd name="connsiteX18" fmla="*/ 1350169 w 3074194"/>
              <a:gd name="connsiteY18" fmla="*/ 147638 h 792957"/>
              <a:gd name="connsiteX19" fmla="*/ 1350169 w 3074194"/>
              <a:gd name="connsiteY19" fmla="*/ 59532 h 792957"/>
              <a:gd name="connsiteX20" fmla="*/ 1488281 w 3074194"/>
              <a:gd name="connsiteY20" fmla="*/ 59532 h 792957"/>
              <a:gd name="connsiteX21" fmla="*/ 1488281 w 3074194"/>
              <a:gd name="connsiteY21" fmla="*/ 0 h 792957"/>
              <a:gd name="connsiteX22" fmla="*/ 1754981 w 3074194"/>
              <a:gd name="connsiteY22" fmla="*/ 0 h 792957"/>
              <a:gd name="connsiteX23" fmla="*/ 1757362 w 3074194"/>
              <a:gd name="connsiteY23" fmla="*/ 64294 h 792957"/>
              <a:gd name="connsiteX24" fmla="*/ 1897856 w 3074194"/>
              <a:gd name="connsiteY24" fmla="*/ 64294 h 792957"/>
              <a:gd name="connsiteX25" fmla="*/ 1902619 w 3074194"/>
              <a:gd name="connsiteY25" fmla="*/ 202407 h 792957"/>
              <a:gd name="connsiteX26" fmla="*/ 2033587 w 3074194"/>
              <a:gd name="connsiteY26" fmla="*/ 202407 h 792957"/>
              <a:gd name="connsiteX27" fmla="*/ 2035969 w 3074194"/>
              <a:gd name="connsiteY27" fmla="*/ 302419 h 792957"/>
              <a:gd name="connsiteX28" fmla="*/ 2169319 w 3074194"/>
              <a:gd name="connsiteY28" fmla="*/ 304800 h 792957"/>
              <a:gd name="connsiteX29" fmla="*/ 2169319 w 3074194"/>
              <a:gd name="connsiteY29" fmla="*/ 419100 h 792957"/>
              <a:gd name="connsiteX30" fmla="*/ 2305050 w 3074194"/>
              <a:gd name="connsiteY30" fmla="*/ 419100 h 792957"/>
              <a:gd name="connsiteX31" fmla="*/ 2307431 w 3074194"/>
              <a:gd name="connsiteY31" fmla="*/ 500063 h 792957"/>
              <a:gd name="connsiteX32" fmla="*/ 2447925 w 3074194"/>
              <a:gd name="connsiteY32" fmla="*/ 502444 h 792957"/>
              <a:gd name="connsiteX33" fmla="*/ 2450306 w 3074194"/>
              <a:gd name="connsiteY33" fmla="*/ 564357 h 792957"/>
              <a:gd name="connsiteX34" fmla="*/ 2578894 w 3074194"/>
              <a:gd name="connsiteY34" fmla="*/ 564357 h 792957"/>
              <a:gd name="connsiteX35" fmla="*/ 2583656 w 3074194"/>
              <a:gd name="connsiteY35" fmla="*/ 611982 h 792957"/>
              <a:gd name="connsiteX36" fmla="*/ 2712244 w 3074194"/>
              <a:gd name="connsiteY36" fmla="*/ 614363 h 792957"/>
              <a:gd name="connsiteX37" fmla="*/ 2717006 w 3074194"/>
              <a:gd name="connsiteY37" fmla="*/ 647700 h 792957"/>
              <a:gd name="connsiteX38" fmla="*/ 2850356 w 3074194"/>
              <a:gd name="connsiteY38" fmla="*/ 647700 h 792957"/>
              <a:gd name="connsiteX39" fmla="*/ 2855119 w 3074194"/>
              <a:gd name="connsiteY39" fmla="*/ 673894 h 792957"/>
              <a:gd name="connsiteX40" fmla="*/ 2981325 w 3074194"/>
              <a:gd name="connsiteY40" fmla="*/ 673894 h 792957"/>
              <a:gd name="connsiteX41" fmla="*/ 2983706 w 3074194"/>
              <a:gd name="connsiteY41" fmla="*/ 697707 h 792957"/>
              <a:gd name="connsiteX42" fmla="*/ 3074194 w 3074194"/>
              <a:gd name="connsiteY42" fmla="*/ 695325 h 792957"/>
              <a:gd name="connsiteX0" fmla="*/ 0 w 3074194"/>
              <a:gd name="connsiteY0" fmla="*/ 792957 h 792957"/>
              <a:gd name="connsiteX1" fmla="*/ 252412 w 3074194"/>
              <a:gd name="connsiteY1" fmla="*/ 792957 h 792957"/>
              <a:gd name="connsiteX2" fmla="*/ 254794 w 3074194"/>
              <a:gd name="connsiteY2" fmla="*/ 750094 h 792957"/>
              <a:gd name="connsiteX3" fmla="*/ 388144 w 3074194"/>
              <a:gd name="connsiteY3" fmla="*/ 752475 h 792957"/>
              <a:gd name="connsiteX4" fmla="*/ 390525 w 3074194"/>
              <a:gd name="connsiteY4" fmla="*/ 600075 h 792957"/>
              <a:gd name="connsiteX5" fmla="*/ 533400 w 3074194"/>
              <a:gd name="connsiteY5" fmla="*/ 600075 h 792957"/>
              <a:gd name="connsiteX6" fmla="*/ 535781 w 3074194"/>
              <a:gd name="connsiteY6" fmla="*/ 550069 h 792957"/>
              <a:gd name="connsiteX7" fmla="*/ 664369 w 3074194"/>
              <a:gd name="connsiteY7" fmla="*/ 552450 h 792957"/>
              <a:gd name="connsiteX8" fmla="*/ 666750 w 3074194"/>
              <a:gd name="connsiteY8" fmla="*/ 531019 h 792957"/>
              <a:gd name="connsiteX9" fmla="*/ 800100 w 3074194"/>
              <a:gd name="connsiteY9" fmla="*/ 531019 h 792957"/>
              <a:gd name="connsiteX10" fmla="*/ 800100 w 3074194"/>
              <a:gd name="connsiteY10" fmla="*/ 471488 h 792957"/>
              <a:gd name="connsiteX11" fmla="*/ 940594 w 3074194"/>
              <a:gd name="connsiteY11" fmla="*/ 471488 h 792957"/>
              <a:gd name="connsiteX12" fmla="*/ 942975 w 3074194"/>
              <a:gd name="connsiteY12" fmla="*/ 407194 h 792957"/>
              <a:gd name="connsiteX13" fmla="*/ 1076325 w 3074194"/>
              <a:gd name="connsiteY13" fmla="*/ 407194 h 792957"/>
              <a:gd name="connsiteX14" fmla="*/ 1076325 w 3074194"/>
              <a:gd name="connsiteY14" fmla="*/ 276225 h 792957"/>
              <a:gd name="connsiteX15" fmla="*/ 1207294 w 3074194"/>
              <a:gd name="connsiteY15" fmla="*/ 273844 h 792957"/>
              <a:gd name="connsiteX16" fmla="*/ 1207294 w 3074194"/>
              <a:gd name="connsiteY16" fmla="*/ 273844 h 792957"/>
              <a:gd name="connsiteX17" fmla="*/ 1209675 w 3074194"/>
              <a:gd name="connsiteY17" fmla="*/ 150019 h 792957"/>
              <a:gd name="connsiteX18" fmla="*/ 1350169 w 3074194"/>
              <a:gd name="connsiteY18" fmla="*/ 147638 h 792957"/>
              <a:gd name="connsiteX19" fmla="*/ 1350169 w 3074194"/>
              <a:gd name="connsiteY19" fmla="*/ 59532 h 792957"/>
              <a:gd name="connsiteX20" fmla="*/ 1488281 w 3074194"/>
              <a:gd name="connsiteY20" fmla="*/ 59532 h 792957"/>
              <a:gd name="connsiteX21" fmla="*/ 1488281 w 3074194"/>
              <a:gd name="connsiteY21" fmla="*/ 0 h 792957"/>
              <a:gd name="connsiteX22" fmla="*/ 1754981 w 3074194"/>
              <a:gd name="connsiteY22" fmla="*/ 0 h 792957"/>
              <a:gd name="connsiteX23" fmla="*/ 1757362 w 3074194"/>
              <a:gd name="connsiteY23" fmla="*/ 64294 h 792957"/>
              <a:gd name="connsiteX24" fmla="*/ 1897856 w 3074194"/>
              <a:gd name="connsiteY24" fmla="*/ 64294 h 792957"/>
              <a:gd name="connsiteX25" fmla="*/ 1902619 w 3074194"/>
              <a:gd name="connsiteY25" fmla="*/ 202407 h 792957"/>
              <a:gd name="connsiteX26" fmla="*/ 2033587 w 3074194"/>
              <a:gd name="connsiteY26" fmla="*/ 202407 h 792957"/>
              <a:gd name="connsiteX27" fmla="*/ 2035969 w 3074194"/>
              <a:gd name="connsiteY27" fmla="*/ 302419 h 792957"/>
              <a:gd name="connsiteX28" fmla="*/ 2169319 w 3074194"/>
              <a:gd name="connsiteY28" fmla="*/ 304800 h 792957"/>
              <a:gd name="connsiteX29" fmla="*/ 2169319 w 3074194"/>
              <a:gd name="connsiteY29" fmla="*/ 419100 h 792957"/>
              <a:gd name="connsiteX30" fmla="*/ 2305050 w 3074194"/>
              <a:gd name="connsiteY30" fmla="*/ 419100 h 792957"/>
              <a:gd name="connsiteX31" fmla="*/ 2307431 w 3074194"/>
              <a:gd name="connsiteY31" fmla="*/ 500063 h 792957"/>
              <a:gd name="connsiteX32" fmla="*/ 2447925 w 3074194"/>
              <a:gd name="connsiteY32" fmla="*/ 502444 h 792957"/>
              <a:gd name="connsiteX33" fmla="*/ 2450306 w 3074194"/>
              <a:gd name="connsiteY33" fmla="*/ 564357 h 792957"/>
              <a:gd name="connsiteX34" fmla="*/ 2578894 w 3074194"/>
              <a:gd name="connsiteY34" fmla="*/ 564357 h 792957"/>
              <a:gd name="connsiteX35" fmla="*/ 2583656 w 3074194"/>
              <a:gd name="connsiteY35" fmla="*/ 611982 h 792957"/>
              <a:gd name="connsiteX36" fmla="*/ 2712244 w 3074194"/>
              <a:gd name="connsiteY36" fmla="*/ 614363 h 792957"/>
              <a:gd name="connsiteX37" fmla="*/ 2717006 w 3074194"/>
              <a:gd name="connsiteY37" fmla="*/ 647700 h 792957"/>
              <a:gd name="connsiteX38" fmla="*/ 2850356 w 3074194"/>
              <a:gd name="connsiteY38" fmla="*/ 647700 h 792957"/>
              <a:gd name="connsiteX39" fmla="*/ 2855119 w 3074194"/>
              <a:gd name="connsiteY39" fmla="*/ 673894 h 792957"/>
              <a:gd name="connsiteX40" fmla="*/ 2981325 w 3074194"/>
              <a:gd name="connsiteY40" fmla="*/ 673894 h 792957"/>
              <a:gd name="connsiteX41" fmla="*/ 2983706 w 3074194"/>
              <a:gd name="connsiteY41" fmla="*/ 697707 h 792957"/>
              <a:gd name="connsiteX42" fmla="*/ 3052762 w 3074194"/>
              <a:gd name="connsiteY42" fmla="*/ 692944 h 792957"/>
              <a:gd name="connsiteX43" fmla="*/ 3074194 w 3074194"/>
              <a:gd name="connsiteY43" fmla="*/ 695325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052762 w 3390901"/>
              <a:gd name="connsiteY42" fmla="*/ 692944 h 792957"/>
              <a:gd name="connsiteX43" fmla="*/ 3390901 w 3390901"/>
              <a:gd name="connsiteY43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6581 w 3390901"/>
              <a:gd name="connsiteY42" fmla="*/ 702469 h 792957"/>
              <a:gd name="connsiteX43" fmla="*/ 3390901 w 3390901"/>
              <a:gd name="connsiteY43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390901 w 3390901"/>
              <a:gd name="connsiteY43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248025 w 3390901"/>
              <a:gd name="connsiteY43" fmla="*/ 702469 h 792957"/>
              <a:gd name="connsiteX44" fmla="*/ 3390901 w 3390901"/>
              <a:gd name="connsiteY44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128963 w 3390901"/>
              <a:gd name="connsiteY43" fmla="*/ 721519 h 792957"/>
              <a:gd name="connsiteX44" fmla="*/ 3390901 w 3390901"/>
              <a:gd name="connsiteY44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126582 w 3390901"/>
              <a:gd name="connsiteY43" fmla="*/ 714376 h 792957"/>
              <a:gd name="connsiteX44" fmla="*/ 3390901 w 3390901"/>
              <a:gd name="connsiteY44" fmla="*/ 711994 h 79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390901" h="792957">
                <a:moveTo>
                  <a:pt x="0" y="792957"/>
                </a:moveTo>
                <a:lnTo>
                  <a:pt x="252412" y="792957"/>
                </a:lnTo>
                <a:lnTo>
                  <a:pt x="254794" y="750094"/>
                </a:lnTo>
                <a:lnTo>
                  <a:pt x="388144" y="752475"/>
                </a:lnTo>
                <a:cubicBezTo>
                  <a:pt x="388938" y="701675"/>
                  <a:pt x="389731" y="650875"/>
                  <a:pt x="390525" y="600075"/>
                </a:cubicBezTo>
                <a:lnTo>
                  <a:pt x="533400" y="600075"/>
                </a:lnTo>
                <a:lnTo>
                  <a:pt x="535781" y="550069"/>
                </a:lnTo>
                <a:lnTo>
                  <a:pt x="664369" y="552450"/>
                </a:lnTo>
                <a:lnTo>
                  <a:pt x="666750" y="531019"/>
                </a:lnTo>
                <a:lnTo>
                  <a:pt x="800100" y="531019"/>
                </a:lnTo>
                <a:lnTo>
                  <a:pt x="800100" y="471488"/>
                </a:lnTo>
                <a:lnTo>
                  <a:pt x="940594" y="471488"/>
                </a:lnTo>
                <a:cubicBezTo>
                  <a:pt x="941388" y="450057"/>
                  <a:pt x="942181" y="428625"/>
                  <a:pt x="942975" y="407194"/>
                </a:cubicBezTo>
                <a:lnTo>
                  <a:pt x="1076325" y="407194"/>
                </a:lnTo>
                <a:lnTo>
                  <a:pt x="1076325" y="276225"/>
                </a:lnTo>
                <a:lnTo>
                  <a:pt x="1207294" y="273844"/>
                </a:lnTo>
                <a:lnTo>
                  <a:pt x="1207294" y="273844"/>
                </a:lnTo>
                <a:cubicBezTo>
                  <a:pt x="1208088" y="232569"/>
                  <a:pt x="1208881" y="191294"/>
                  <a:pt x="1209675" y="150019"/>
                </a:cubicBezTo>
                <a:lnTo>
                  <a:pt x="1350169" y="147638"/>
                </a:lnTo>
                <a:lnTo>
                  <a:pt x="1350169" y="59532"/>
                </a:lnTo>
                <a:lnTo>
                  <a:pt x="1488281" y="59532"/>
                </a:lnTo>
                <a:lnTo>
                  <a:pt x="1488281" y="0"/>
                </a:lnTo>
                <a:lnTo>
                  <a:pt x="1754981" y="0"/>
                </a:lnTo>
                <a:cubicBezTo>
                  <a:pt x="1755775" y="21431"/>
                  <a:pt x="1756568" y="42863"/>
                  <a:pt x="1757362" y="64294"/>
                </a:cubicBezTo>
                <a:lnTo>
                  <a:pt x="1897856" y="64294"/>
                </a:lnTo>
                <a:lnTo>
                  <a:pt x="1902619" y="202407"/>
                </a:lnTo>
                <a:lnTo>
                  <a:pt x="2033587" y="202407"/>
                </a:lnTo>
                <a:lnTo>
                  <a:pt x="2035969" y="302419"/>
                </a:lnTo>
                <a:lnTo>
                  <a:pt x="2169319" y="304800"/>
                </a:lnTo>
                <a:lnTo>
                  <a:pt x="2169319" y="419100"/>
                </a:lnTo>
                <a:lnTo>
                  <a:pt x="2305050" y="419100"/>
                </a:lnTo>
                <a:cubicBezTo>
                  <a:pt x="2305844" y="446088"/>
                  <a:pt x="2306637" y="473075"/>
                  <a:pt x="2307431" y="500063"/>
                </a:cubicBezTo>
                <a:lnTo>
                  <a:pt x="2447925" y="502444"/>
                </a:lnTo>
                <a:cubicBezTo>
                  <a:pt x="2448719" y="523082"/>
                  <a:pt x="2449512" y="543719"/>
                  <a:pt x="2450306" y="564357"/>
                </a:cubicBezTo>
                <a:lnTo>
                  <a:pt x="2578894" y="564357"/>
                </a:lnTo>
                <a:lnTo>
                  <a:pt x="2583656" y="611982"/>
                </a:lnTo>
                <a:lnTo>
                  <a:pt x="2712244" y="614363"/>
                </a:lnTo>
                <a:lnTo>
                  <a:pt x="2717006" y="647700"/>
                </a:lnTo>
                <a:lnTo>
                  <a:pt x="2850356" y="647700"/>
                </a:lnTo>
                <a:lnTo>
                  <a:pt x="2855119" y="673894"/>
                </a:lnTo>
                <a:lnTo>
                  <a:pt x="2981325" y="673894"/>
                </a:lnTo>
                <a:lnTo>
                  <a:pt x="2983706" y="697707"/>
                </a:lnTo>
                <a:lnTo>
                  <a:pt x="3124200" y="695325"/>
                </a:lnTo>
                <a:lnTo>
                  <a:pt x="3126582" y="714376"/>
                </a:lnTo>
                <a:lnTo>
                  <a:pt x="3390901" y="711994"/>
                </a:lnTo>
              </a:path>
            </a:pathLst>
          </a:custGeom>
          <a:noFill/>
          <a:ln w="76200"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D10A546C-3634-C1D3-8636-63B77D799C34}"/>
              </a:ext>
            </a:extLst>
          </p:cNvPr>
          <p:cNvSpPr/>
          <p:nvPr/>
        </p:nvSpPr>
        <p:spPr>
          <a:xfrm>
            <a:off x="3454079" y="5972102"/>
            <a:ext cx="2641918" cy="401966"/>
          </a:xfrm>
          <a:custGeom>
            <a:avLst/>
            <a:gdLst>
              <a:gd name="connsiteX0" fmla="*/ 0 w 3362325"/>
              <a:gd name="connsiteY0" fmla="*/ 519113 h 519113"/>
              <a:gd name="connsiteX1" fmla="*/ 123825 w 3362325"/>
              <a:gd name="connsiteY1" fmla="*/ 519113 h 519113"/>
              <a:gd name="connsiteX2" fmla="*/ 123825 w 3362325"/>
              <a:gd name="connsiteY2" fmla="*/ 361950 h 519113"/>
              <a:gd name="connsiteX3" fmla="*/ 171450 w 3362325"/>
              <a:gd name="connsiteY3" fmla="*/ 361950 h 519113"/>
              <a:gd name="connsiteX4" fmla="*/ 176213 w 3362325"/>
              <a:gd name="connsiteY4" fmla="*/ 100013 h 519113"/>
              <a:gd name="connsiteX5" fmla="*/ 219075 w 3362325"/>
              <a:gd name="connsiteY5" fmla="*/ 95250 h 519113"/>
              <a:gd name="connsiteX6" fmla="*/ 223838 w 3362325"/>
              <a:gd name="connsiteY6" fmla="*/ 4763 h 519113"/>
              <a:gd name="connsiteX7" fmla="*/ 261938 w 3362325"/>
              <a:gd name="connsiteY7" fmla="*/ 0 h 519113"/>
              <a:gd name="connsiteX8" fmla="*/ 266700 w 3362325"/>
              <a:gd name="connsiteY8" fmla="*/ 66675 h 519113"/>
              <a:gd name="connsiteX9" fmla="*/ 314325 w 3362325"/>
              <a:gd name="connsiteY9" fmla="*/ 66675 h 519113"/>
              <a:gd name="connsiteX10" fmla="*/ 314325 w 3362325"/>
              <a:gd name="connsiteY10" fmla="*/ 161925 h 519113"/>
              <a:gd name="connsiteX11" fmla="*/ 361950 w 3362325"/>
              <a:gd name="connsiteY11" fmla="*/ 171450 h 519113"/>
              <a:gd name="connsiteX12" fmla="*/ 361950 w 3362325"/>
              <a:gd name="connsiteY12" fmla="*/ 266700 h 519113"/>
              <a:gd name="connsiteX13" fmla="*/ 409575 w 3362325"/>
              <a:gd name="connsiteY13" fmla="*/ 266700 h 519113"/>
              <a:gd name="connsiteX14" fmla="*/ 409575 w 3362325"/>
              <a:gd name="connsiteY14" fmla="*/ 309563 h 519113"/>
              <a:gd name="connsiteX15" fmla="*/ 457200 w 3362325"/>
              <a:gd name="connsiteY15" fmla="*/ 309563 h 519113"/>
              <a:gd name="connsiteX16" fmla="*/ 457200 w 3362325"/>
              <a:gd name="connsiteY16" fmla="*/ 300038 h 519113"/>
              <a:gd name="connsiteX17" fmla="*/ 504825 w 3362325"/>
              <a:gd name="connsiteY17" fmla="*/ 295275 h 519113"/>
              <a:gd name="connsiteX18" fmla="*/ 504825 w 3362325"/>
              <a:gd name="connsiteY18" fmla="*/ 276225 h 519113"/>
              <a:gd name="connsiteX19" fmla="*/ 538163 w 3362325"/>
              <a:gd name="connsiteY19" fmla="*/ 276225 h 519113"/>
              <a:gd name="connsiteX20" fmla="*/ 542925 w 3362325"/>
              <a:gd name="connsiteY20" fmla="*/ 238125 h 519113"/>
              <a:gd name="connsiteX21" fmla="*/ 590550 w 3362325"/>
              <a:gd name="connsiteY21" fmla="*/ 242888 h 519113"/>
              <a:gd name="connsiteX22" fmla="*/ 590550 w 3362325"/>
              <a:gd name="connsiteY22" fmla="*/ 214313 h 519113"/>
              <a:gd name="connsiteX23" fmla="*/ 638175 w 3362325"/>
              <a:gd name="connsiteY23" fmla="*/ 219075 h 519113"/>
              <a:gd name="connsiteX24" fmla="*/ 638175 w 3362325"/>
              <a:gd name="connsiteY24" fmla="*/ 238125 h 519113"/>
              <a:gd name="connsiteX25" fmla="*/ 676275 w 3362325"/>
              <a:gd name="connsiteY25" fmla="*/ 238125 h 519113"/>
              <a:gd name="connsiteX26" fmla="*/ 681038 w 3362325"/>
              <a:gd name="connsiteY26" fmla="*/ 252413 h 519113"/>
              <a:gd name="connsiteX27" fmla="*/ 742950 w 3362325"/>
              <a:gd name="connsiteY27" fmla="*/ 257175 h 519113"/>
              <a:gd name="connsiteX28" fmla="*/ 781050 w 3362325"/>
              <a:gd name="connsiteY28" fmla="*/ 295275 h 519113"/>
              <a:gd name="connsiteX29" fmla="*/ 819150 w 3362325"/>
              <a:gd name="connsiteY29" fmla="*/ 290513 h 519113"/>
              <a:gd name="connsiteX30" fmla="*/ 828675 w 3362325"/>
              <a:gd name="connsiteY30" fmla="*/ 319088 h 519113"/>
              <a:gd name="connsiteX31" fmla="*/ 885825 w 3362325"/>
              <a:gd name="connsiteY31" fmla="*/ 319088 h 519113"/>
              <a:gd name="connsiteX32" fmla="*/ 885825 w 3362325"/>
              <a:gd name="connsiteY32" fmla="*/ 333375 h 519113"/>
              <a:gd name="connsiteX33" fmla="*/ 919163 w 3362325"/>
              <a:gd name="connsiteY33" fmla="*/ 333375 h 519113"/>
              <a:gd name="connsiteX34" fmla="*/ 923925 w 3362325"/>
              <a:gd name="connsiteY34" fmla="*/ 352425 h 519113"/>
              <a:gd name="connsiteX35" fmla="*/ 957263 w 3362325"/>
              <a:gd name="connsiteY35" fmla="*/ 352425 h 519113"/>
              <a:gd name="connsiteX36" fmla="*/ 1004888 w 3362325"/>
              <a:gd name="connsiteY36" fmla="*/ 347663 h 519113"/>
              <a:gd name="connsiteX37" fmla="*/ 1019175 w 3362325"/>
              <a:gd name="connsiteY37" fmla="*/ 357188 h 519113"/>
              <a:gd name="connsiteX38" fmla="*/ 1057275 w 3362325"/>
              <a:gd name="connsiteY38" fmla="*/ 357188 h 519113"/>
              <a:gd name="connsiteX39" fmla="*/ 1062038 w 3362325"/>
              <a:gd name="connsiteY39" fmla="*/ 371475 h 519113"/>
              <a:gd name="connsiteX40" fmla="*/ 1157288 w 3362325"/>
              <a:gd name="connsiteY40" fmla="*/ 371475 h 519113"/>
              <a:gd name="connsiteX41" fmla="*/ 1147763 w 3362325"/>
              <a:gd name="connsiteY41" fmla="*/ 385763 h 519113"/>
              <a:gd name="connsiteX42" fmla="*/ 1247775 w 3362325"/>
              <a:gd name="connsiteY42" fmla="*/ 395288 h 519113"/>
              <a:gd name="connsiteX43" fmla="*/ 1371600 w 3362325"/>
              <a:gd name="connsiteY43" fmla="*/ 404813 h 519113"/>
              <a:gd name="connsiteX44" fmla="*/ 1481138 w 3362325"/>
              <a:gd name="connsiteY44" fmla="*/ 423863 h 519113"/>
              <a:gd name="connsiteX45" fmla="*/ 1647825 w 3362325"/>
              <a:gd name="connsiteY45" fmla="*/ 423863 h 519113"/>
              <a:gd name="connsiteX46" fmla="*/ 2686050 w 3362325"/>
              <a:gd name="connsiteY46" fmla="*/ 466725 h 519113"/>
              <a:gd name="connsiteX47" fmla="*/ 2686050 w 3362325"/>
              <a:gd name="connsiteY47" fmla="*/ 266700 h 519113"/>
              <a:gd name="connsiteX48" fmla="*/ 2914650 w 3362325"/>
              <a:gd name="connsiteY48" fmla="*/ 271463 h 519113"/>
              <a:gd name="connsiteX49" fmla="*/ 2914650 w 3362325"/>
              <a:gd name="connsiteY49" fmla="*/ 309563 h 519113"/>
              <a:gd name="connsiteX50" fmla="*/ 3152775 w 3362325"/>
              <a:gd name="connsiteY50" fmla="*/ 314325 h 519113"/>
              <a:gd name="connsiteX51" fmla="*/ 3152775 w 3362325"/>
              <a:gd name="connsiteY51" fmla="*/ 338138 h 519113"/>
              <a:gd name="connsiteX52" fmla="*/ 3362325 w 3362325"/>
              <a:gd name="connsiteY52" fmla="*/ 328613 h 519113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61950 w 3362325"/>
              <a:gd name="connsiteY11" fmla="*/ 169069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38163 w 3362325"/>
              <a:gd name="connsiteY19" fmla="*/ 273844 h 516732"/>
              <a:gd name="connsiteX20" fmla="*/ 542925 w 3362325"/>
              <a:gd name="connsiteY20" fmla="*/ 235744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38163 w 3362325"/>
              <a:gd name="connsiteY19" fmla="*/ 273844 h 516732"/>
              <a:gd name="connsiteX20" fmla="*/ 542925 w 3362325"/>
              <a:gd name="connsiteY20" fmla="*/ 235744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38163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42950 w 3362325"/>
              <a:gd name="connsiteY28" fmla="*/ 283369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45382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66788 w 3362325"/>
              <a:gd name="connsiteY35" fmla="*/ 342900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45382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19175 w 3362325"/>
              <a:gd name="connsiteY36" fmla="*/ 354807 h 516732"/>
              <a:gd name="connsiteX37" fmla="*/ 1057275 w 3362325"/>
              <a:gd name="connsiteY37" fmla="*/ 354807 h 516732"/>
              <a:gd name="connsiteX38" fmla="*/ 1062038 w 3362325"/>
              <a:gd name="connsiteY38" fmla="*/ 369094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54807 h 516732"/>
              <a:gd name="connsiteX38" fmla="*/ 1062038 w 3362325"/>
              <a:gd name="connsiteY38" fmla="*/ 369094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54807 h 516732"/>
              <a:gd name="connsiteX38" fmla="*/ 1059656 w 3362325"/>
              <a:gd name="connsiteY38" fmla="*/ 361950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54807 h 516732"/>
              <a:gd name="connsiteX38" fmla="*/ 1059656 w 3362325"/>
              <a:gd name="connsiteY38" fmla="*/ 376237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69094 h 516732"/>
              <a:gd name="connsiteX40" fmla="*/ 1145382 w 3362325"/>
              <a:gd name="connsiteY40" fmla="*/ 395288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76237 h 516732"/>
              <a:gd name="connsiteX40" fmla="*/ 1145382 w 3362325"/>
              <a:gd name="connsiteY40" fmla="*/ 395288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7269 w 3362325"/>
              <a:gd name="connsiteY35" fmla="*/ 352426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76237 h 516732"/>
              <a:gd name="connsiteX40" fmla="*/ 1145382 w 3362325"/>
              <a:gd name="connsiteY40" fmla="*/ 395288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7269 w 3362325"/>
              <a:gd name="connsiteY35" fmla="*/ 352426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76237 h 516732"/>
              <a:gd name="connsiteX40" fmla="*/ 1145382 w 3362325"/>
              <a:gd name="connsiteY40" fmla="*/ 395288 h 516732"/>
              <a:gd name="connsiteX41" fmla="*/ 1247775 w 3362325"/>
              <a:gd name="connsiteY41" fmla="*/ 400051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9469"/>
              <a:gd name="connsiteY0" fmla="*/ 516732 h 516732"/>
              <a:gd name="connsiteX1" fmla="*/ 123825 w 3369469"/>
              <a:gd name="connsiteY1" fmla="*/ 516732 h 516732"/>
              <a:gd name="connsiteX2" fmla="*/ 123825 w 3369469"/>
              <a:gd name="connsiteY2" fmla="*/ 359569 h 516732"/>
              <a:gd name="connsiteX3" fmla="*/ 171450 w 3369469"/>
              <a:gd name="connsiteY3" fmla="*/ 359569 h 516732"/>
              <a:gd name="connsiteX4" fmla="*/ 176213 w 3369469"/>
              <a:gd name="connsiteY4" fmla="*/ 97632 h 516732"/>
              <a:gd name="connsiteX5" fmla="*/ 219075 w 3369469"/>
              <a:gd name="connsiteY5" fmla="*/ 92869 h 516732"/>
              <a:gd name="connsiteX6" fmla="*/ 223838 w 3369469"/>
              <a:gd name="connsiteY6" fmla="*/ 2382 h 516732"/>
              <a:gd name="connsiteX7" fmla="*/ 269082 w 3369469"/>
              <a:gd name="connsiteY7" fmla="*/ 0 h 516732"/>
              <a:gd name="connsiteX8" fmla="*/ 266700 w 3369469"/>
              <a:gd name="connsiteY8" fmla="*/ 64294 h 516732"/>
              <a:gd name="connsiteX9" fmla="*/ 314325 w 3369469"/>
              <a:gd name="connsiteY9" fmla="*/ 64294 h 516732"/>
              <a:gd name="connsiteX10" fmla="*/ 314325 w 3369469"/>
              <a:gd name="connsiteY10" fmla="*/ 159544 h 516732"/>
              <a:gd name="connsiteX11" fmla="*/ 359569 w 3369469"/>
              <a:gd name="connsiteY11" fmla="*/ 157163 h 516732"/>
              <a:gd name="connsiteX12" fmla="*/ 361950 w 3369469"/>
              <a:gd name="connsiteY12" fmla="*/ 264319 h 516732"/>
              <a:gd name="connsiteX13" fmla="*/ 409575 w 3369469"/>
              <a:gd name="connsiteY13" fmla="*/ 264319 h 516732"/>
              <a:gd name="connsiteX14" fmla="*/ 409575 w 3369469"/>
              <a:gd name="connsiteY14" fmla="*/ 307182 h 516732"/>
              <a:gd name="connsiteX15" fmla="*/ 457200 w 3369469"/>
              <a:gd name="connsiteY15" fmla="*/ 307182 h 516732"/>
              <a:gd name="connsiteX16" fmla="*/ 457200 w 3369469"/>
              <a:gd name="connsiteY16" fmla="*/ 297657 h 516732"/>
              <a:gd name="connsiteX17" fmla="*/ 504825 w 3369469"/>
              <a:gd name="connsiteY17" fmla="*/ 292894 h 516732"/>
              <a:gd name="connsiteX18" fmla="*/ 504825 w 3369469"/>
              <a:gd name="connsiteY18" fmla="*/ 273844 h 516732"/>
              <a:gd name="connsiteX19" fmla="*/ 545306 w 3369469"/>
              <a:gd name="connsiteY19" fmla="*/ 273844 h 516732"/>
              <a:gd name="connsiteX20" fmla="*/ 542925 w 3369469"/>
              <a:gd name="connsiteY20" fmla="*/ 242888 h 516732"/>
              <a:gd name="connsiteX21" fmla="*/ 590550 w 3369469"/>
              <a:gd name="connsiteY21" fmla="*/ 240507 h 516732"/>
              <a:gd name="connsiteX22" fmla="*/ 590550 w 3369469"/>
              <a:gd name="connsiteY22" fmla="*/ 211932 h 516732"/>
              <a:gd name="connsiteX23" fmla="*/ 638175 w 3369469"/>
              <a:gd name="connsiteY23" fmla="*/ 209550 h 516732"/>
              <a:gd name="connsiteX24" fmla="*/ 638175 w 3369469"/>
              <a:gd name="connsiteY24" fmla="*/ 235744 h 516732"/>
              <a:gd name="connsiteX25" fmla="*/ 676275 w 3369469"/>
              <a:gd name="connsiteY25" fmla="*/ 235744 h 516732"/>
              <a:gd name="connsiteX26" fmla="*/ 681038 w 3369469"/>
              <a:gd name="connsiteY26" fmla="*/ 250032 h 516732"/>
              <a:gd name="connsiteX27" fmla="*/ 742950 w 3369469"/>
              <a:gd name="connsiteY27" fmla="*/ 247650 h 516732"/>
              <a:gd name="connsiteX28" fmla="*/ 742950 w 3369469"/>
              <a:gd name="connsiteY28" fmla="*/ 283369 h 516732"/>
              <a:gd name="connsiteX29" fmla="*/ 826294 w 3369469"/>
              <a:gd name="connsiteY29" fmla="*/ 283370 h 516732"/>
              <a:gd name="connsiteX30" fmla="*/ 828675 w 3369469"/>
              <a:gd name="connsiteY30" fmla="*/ 316707 h 516732"/>
              <a:gd name="connsiteX31" fmla="*/ 885825 w 3369469"/>
              <a:gd name="connsiteY31" fmla="*/ 316707 h 516732"/>
              <a:gd name="connsiteX32" fmla="*/ 885825 w 3369469"/>
              <a:gd name="connsiteY32" fmla="*/ 330994 h 516732"/>
              <a:gd name="connsiteX33" fmla="*/ 919163 w 3369469"/>
              <a:gd name="connsiteY33" fmla="*/ 330994 h 516732"/>
              <a:gd name="connsiteX34" fmla="*/ 923925 w 3369469"/>
              <a:gd name="connsiteY34" fmla="*/ 350044 h 516732"/>
              <a:gd name="connsiteX35" fmla="*/ 1007269 w 3369469"/>
              <a:gd name="connsiteY35" fmla="*/ 352426 h 516732"/>
              <a:gd name="connsiteX36" fmla="*/ 1009650 w 3369469"/>
              <a:gd name="connsiteY36" fmla="*/ 364332 h 516732"/>
              <a:gd name="connsiteX37" fmla="*/ 1057275 w 3369469"/>
              <a:gd name="connsiteY37" fmla="*/ 364332 h 516732"/>
              <a:gd name="connsiteX38" fmla="*/ 1059656 w 3369469"/>
              <a:gd name="connsiteY38" fmla="*/ 376237 h 516732"/>
              <a:gd name="connsiteX39" fmla="*/ 1145382 w 3369469"/>
              <a:gd name="connsiteY39" fmla="*/ 376237 h 516732"/>
              <a:gd name="connsiteX40" fmla="*/ 1145382 w 3369469"/>
              <a:gd name="connsiteY40" fmla="*/ 395288 h 516732"/>
              <a:gd name="connsiteX41" fmla="*/ 1247775 w 3369469"/>
              <a:gd name="connsiteY41" fmla="*/ 400051 h 516732"/>
              <a:gd name="connsiteX42" fmla="*/ 1371600 w 3369469"/>
              <a:gd name="connsiteY42" fmla="*/ 402432 h 516732"/>
              <a:gd name="connsiteX43" fmla="*/ 1481138 w 3369469"/>
              <a:gd name="connsiteY43" fmla="*/ 421482 h 516732"/>
              <a:gd name="connsiteX44" fmla="*/ 1647825 w 3369469"/>
              <a:gd name="connsiteY44" fmla="*/ 421482 h 516732"/>
              <a:gd name="connsiteX45" fmla="*/ 2686050 w 3369469"/>
              <a:gd name="connsiteY45" fmla="*/ 464344 h 516732"/>
              <a:gd name="connsiteX46" fmla="*/ 2686050 w 3369469"/>
              <a:gd name="connsiteY46" fmla="*/ 264319 h 516732"/>
              <a:gd name="connsiteX47" fmla="*/ 2914650 w 3369469"/>
              <a:gd name="connsiteY47" fmla="*/ 269082 h 516732"/>
              <a:gd name="connsiteX48" fmla="*/ 2914650 w 3369469"/>
              <a:gd name="connsiteY48" fmla="*/ 307182 h 516732"/>
              <a:gd name="connsiteX49" fmla="*/ 3152775 w 3369469"/>
              <a:gd name="connsiteY49" fmla="*/ 311944 h 516732"/>
              <a:gd name="connsiteX50" fmla="*/ 3152775 w 3369469"/>
              <a:gd name="connsiteY50" fmla="*/ 335757 h 516732"/>
              <a:gd name="connsiteX51" fmla="*/ 3369469 w 3369469"/>
              <a:gd name="connsiteY51" fmla="*/ 335757 h 516732"/>
              <a:gd name="connsiteX0" fmla="*/ 0 w 3381375"/>
              <a:gd name="connsiteY0" fmla="*/ 516732 h 516732"/>
              <a:gd name="connsiteX1" fmla="*/ 123825 w 3381375"/>
              <a:gd name="connsiteY1" fmla="*/ 516732 h 516732"/>
              <a:gd name="connsiteX2" fmla="*/ 123825 w 3381375"/>
              <a:gd name="connsiteY2" fmla="*/ 359569 h 516732"/>
              <a:gd name="connsiteX3" fmla="*/ 171450 w 3381375"/>
              <a:gd name="connsiteY3" fmla="*/ 359569 h 516732"/>
              <a:gd name="connsiteX4" fmla="*/ 176213 w 3381375"/>
              <a:gd name="connsiteY4" fmla="*/ 97632 h 516732"/>
              <a:gd name="connsiteX5" fmla="*/ 219075 w 3381375"/>
              <a:gd name="connsiteY5" fmla="*/ 92869 h 516732"/>
              <a:gd name="connsiteX6" fmla="*/ 223838 w 3381375"/>
              <a:gd name="connsiteY6" fmla="*/ 2382 h 516732"/>
              <a:gd name="connsiteX7" fmla="*/ 269082 w 3381375"/>
              <a:gd name="connsiteY7" fmla="*/ 0 h 516732"/>
              <a:gd name="connsiteX8" fmla="*/ 266700 w 3381375"/>
              <a:gd name="connsiteY8" fmla="*/ 64294 h 516732"/>
              <a:gd name="connsiteX9" fmla="*/ 314325 w 3381375"/>
              <a:gd name="connsiteY9" fmla="*/ 64294 h 516732"/>
              <a:gd name="connsiteX10" fmla="*/ 314325 w 3381375"/>
              <a:gd name="connsiteY10" fmla="*/ 159544 h 516732"/>
              <a:gd name="connsiteX11" fmla="*/ 359569 w 3381375"/>
              <a:gd name="connsiteY11" fmla="*/ 157163 h 516732"/>
              <a:gd name="connsiteX12" fmla="*/ 361950 w 3381375"/>
              <a:gd name="connsiteY12" fmla="*/ 264319 h 516732"/>
              <a:gd name="connsiteX13" fmla="*/ 409575 w 3381375"/>
              <a:gd name="connsiteY13" fmla="*/ 264319 h 516732"/>
              <a:gd name="connsiteX14" fmla="*/ 409575 w 3381375"/>
              <a:gd name="connsiteY14" fmla="*/ 307182 h 516732"/>
              <a:gd name="connsiteX15" fmla="*/ 457200 w 3381375"/>
              <a:gd name="connsiteY15" fmla="*/ 307182 h 516732"/>
              <a:gd name="connsiteX16" fmla="*/ 457200 w 3381375"/>
              <a:gd name="connsiteY16" fmla="*/ 297657 h 516732"/>
              <a:gd name="connsiteX17" fmla="*/ 504825 w 3381375"/>
              <a:gd name="connsiteY17" fmla="*/ 292894 h 516732"/>
              <a:gd name="connsiteX18" fmla="*/ 504825 w 3381375"/>
              <a:gd name="connsiteY18" fmla="*/ 273844 h 516732"/>
              <a:gd name="connsiteX19" fmla="*/ 545306 w 3381375"/>
              <a:gd name="connsiteY19" fmla="*/ 273844 h 516732"/>
              <a:gd name="connsiteX20" fmla="*/ 542925 w 3381375"/>
              <a:gd name="connsiteY20" fmla="*/ 242888 h 516732"/>
              <a:gd name="connsiteX21" fmla="*/ 590550 w 3381375"/>
              <a:gd name="connsiteY21" fmla="*/ 240507 h 516732"/>
              <a:gd name="connsiteX22" fmla="*/ 590550 w 3381375"/>
              <a:gd name="connsiteY22" fmla="*/ 211932 h 516732"/>
              <a:gd name="connsiteX23" fmla="*/ 638175 w 3381375"/>
              <a:gd name="connsiteY23" fmla="*/ 209550 h 516732"/>
              <a:gd name="connsiteX24" fmla="*/ 638175 w 3381375"/>
              <a:gd name="connsiteY24" fmla="*/ 235744 h 516732"/>
              <a:gd name="connsiteX25" fmla="*/ 676275 w 3381375"/>
              <a:gd name="connsiteY25" fmla="*/ 235744 h 516732"/>
              <a:gd name="connsiteX26" fmla="*/ 681038 w 3381375"/>
              <a:gd name="connsiteY26" fmla="*/ 250032 h 516732"/>
              <a:gd name="connsiteX27" fmla="*/ 742950 w 3381375"/>
              <a:gd name="connsiteY27" fmla="*/ 247650 h 516732"/>
              <a:gd name="connsiteX28" fmla="*/ 742950 w 3381375"/>
              <a:gd name="connsiteY28" fmla="*/ 283369 h 516732"/>
              <a:gd name="connsiteX29" fmla="*/ 826294 w 3381375"/>
              <a:gd name="connsiteY29" fmla="*/ 283370 h 516732"/>
              <a:gd name="connsiteX30" fmla="*/ 828675 w 3381375"/>
              <a:gd name="connsiteY30" fmla="*/ 316707 h 516732"/>
              <a:gd name="connsiteX31" fmla="*/ 885825 w 3381375"/>
              <a:gd name="connsiteY31" fmla="*/ 316707 h 516732"/>
              <a:gd name="connsiteX32" fmla="*/ 885825 w 3381375"/>
              <a:gd name="connsiteY32" fmla="*/ 330994 h 516732"/>
              <a:gd name="connsiteX33" fmla="*/ 919163 w 3381375"/>
              <a:gd name="connsiteY33" fmla="*/ 330994 h 516732"/>
              <a:gd name="connsiteX34" fmla="*/ 923925 w 3381375"/>
              <a:gd name="connsiteY34" fmla="*/ 350044 h 516732"/>
              <a:gd name="connsiteX35" fmla="*/ 1007269 w 3381375"/>
              <a:gd name="connsiteY35" fmla="*/ 352426 h 516732"/>
              <a:gd name="connsiteX36" fmla="*/ 1009650 w 3381375"/>
              <a:gd name="connsiteY36" fmla="*/ 364332 h 516732"/>
              <a:gd name="connsiteX37" fmla="*/ 1057275 w 3381375"/>
              <a:gd name="connsiteY37" fmla="*/ 364332 h 516732"/>
              <a:gd name="connsiteX38" fmla="*/ 1059656 w 3381375"/>
              <a:gd name="connsiteY38" fmla="*/ 376237 h 516732"/>
              <a:gd name="connsiteX39" fmla="*/ 1145382 w 3381375"/>
              <a:gd name="connsiteY39" fmla="*/ 376237 h 516732"/>
              <a:gd name="connsiteX40" fmla="*/ 1145382 w 3381375"/>
              <a:gd name="connsiteY40" fmla="*/ 395288 h 516732"/>
              <a:gd name="connsiteX41" fmla="*/ 1247775 w 3381375"/>
              <a:gd name="connsiteY41" fmla="*/ 400051 h 516732"/>
              <a:gd name="connsiteX42" fmla="*/ 1371600 w 3381375"/>
              <a:gd name="connsiteY42" fmla="*/ 402432 h 516732"/>
              <a:gd name="connsiteX43" fmla="*/ 1481138 w 3381375"/>
              <a:gd name="connsiteY43" fmla="*/ 421482 h 516732"/>
              <a:gd name="connsiteX44" fmla="*/ 1647825 w 3381375"/>
              <a:gd name="connsiteY44" fmla="*/ 421482 h 516732"/>
              <a:gd name="connsiteX45" fmla="*/ 2686050 w 3381375"/>
              <a:gd name="connsiteY45" fmla="*/ 464344 h 516732"/>
              <a:gd name="connsiteX46" fmla="*/ 2686050 w 3381375"/>
              <a:gd name="connsiteY46" fmla="*/ 264319 h 516732"/>
              <a:gd name="connsiteX47" fmla="*/ 2914650 w 3381375"/>
              <a:gd name="connsiteY47" fmla="*/ 269082 h 516732"/>
              <a:gd name="connsiteX48" fmla="*/ 2914650 w 3381375"/>
              <a:gd name="connsiteY48" fmla="*/ 307182 h 516732"/>
              <a:gd name="connsiteX49" fmla="*/ 3152775 w 3381375"/>
              <a:gd name="connsiteY49" fmla="*/ 311944 h 516732"/>
              <a:gd name="connsiteX50" fmla="*/ 3152775 w 3381375"/>
              <a:gd name="connsiteY50" fmla="*/ 335757 h 516732"/>
              <a:gd name="connsiteX51" fmla="*/ 3381375 w 3381375"/>
              <a:gd name="connsiteY51" fmla="*/ 335757 h 51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75" h="516732">
                <a:moveTo>
                  <a:pt x="0" y="516732"/>
                </a:moveTo>
                <a:lnTo>
                  <a:pt x="123825" y="516732"/>
                </a:lnTo>
                <a:lnTo>
                  <a:pt x="123825" y="359569"/>
                </a:lnTo>
                <a:lnTo>
                  <a:pt x="171450" y="359569"/>
                </a:lnTo>
                <a:cubicBezTo>
                  <a:pt x="173038" y="272257"/>
                  <a:pt x="174625" y="184944"/>
                  <a:pt x="176213" y="97632"/>
                </a:cubicBezTo>
                <a:lnTo>
                  <a:pt x="219075" y="92869"/>
                </a:lnTo>
                <a:lnTo>
                  <a:pt x="223838" y="2382"/>
                </a:lnTo>
                <a:lnTo>
                  <a:pt x="269082" y="0"/>
                </a:lnTo>
                <a:lnTo>
                  <a:pt x="266700" y="64294"/>
                </a:lnTo>
                <a:lnTo>
                  <a:pt x="314325" y="64294"/>
                </a:lnTo>
                <a:lnTo>
                  <a:pt x="314325" y="159544"/>
                </a:lnTo>
                <a:lnTo>
                  <a:pt x="359569" y="157163"/>
                </a:lnTo>
                <a:cubicBezTo>
                  <a:pt x="360363" y="192882"/>
                  <a:pt x="361156" y="228600"/>
                  <a:pt x="361950" y="264319"/>
                </a:cubicBezTo>
                <a:lnTo>
                  <a:pt x="409575" y="264319"/>
                </a:lnTo>
                <a:lnTo>
                  <a:pt x="409575" y="307182"/>
                </a:lnTo>
                <a:lnTo>
                  <a:pt x="457200" y="307182"/>
                </a:lnTo>
                <a:lnTo>
                  <a:pt x="457200" y="297657"/>
                </a:lnTo>
                <a:lnTo>
                  <a:pt x="504825" y="292894"/>
                </a:lnTo>
                <a:lnTo>
                  <a:pt x="504825" y="273844"/>
                </a:lnTo>
                <a:lnTo>
                  <a:pt x="545306" y="273844"/>
                </a:lnTo>
                <a:lnTo>
                  <a:pt x="542925" y="242888"/>
                </a:lnTo>
                <a:lnTo>
                  <a:pt x="590550" y="240507"/>
                </a:lnTo>
                <a:lnTo>
                  <a:pt x="590550" y="211932"/>
                </a:lnTo>
                <a:lnTo>
                  <a:pt x="638175" y="209550"/>
                </a:lnTo>
                <a:lnTo>
                  <a:pt x="638175" y="235744"/>
                </a:lnTo>
                <a:lnTo>
                  <a:pt x="676275" y="235744"/>
                </a:lnTo>
                <a:lnTo>
                  <a:pt x="681038" y="250032"/>
                </a:lnTo>
                <a:lnTo>
                  <a:pt x="742950" y="247650"/>
                </a:lnTo>
                <a:lnTo>
                  <a:pt x="742950" y="283369"/>
                </a:lnTo>
                <a:lnTo>
                  <a:pt x="826294" y="283370"/>
                </a:lnTo>
                <a:lnTo>
                  <a:pt x="828675" y="316707"/>
                </a:lnTo>
                <a:lnTo>
                  <a:pt x="885825" y="316707"/>
                </a:lnTo>
                <a:lnTo>
                  <a:pt x="885825" y="330994"/>
                </a:lnTo>
                <a:lnTo>
                  <a:pt x="919163" y="330994"/>
                </a:lnTo>
                <a:lnTo>
                  <a:pt x="923925" y="350044"/>
                </a:lnTo>
                <a:lnTo>
                  <a:pt x="1007269" y="352426"/>
                </a:lnTo>
                <a:lnTo>
                  <a:pt x="1009650" y="364332"/>
                </a:lnTo>
                <a:lnTo>
                  <a:pt x="1057275" y="364332"/>
                </a:lnTo>
                <a:lnTo>
                  <a:pt x="1059656" y="376237"/>
                </a:lnTo>
                <a:lnTo>
                  <a:pt x="1145382" y="376237"/>
                </a:lnTo>
                <a:lnTo>
                  <a:pt x="1145382" y="395288"/>
                </a:lnTo>
                <a:lnTo>
                  <a:pt x="1247775" y="400051"/>
                </a:lnTo>
                <a:lnTo>
                  <a:pt x="1371600" y="402432"/>
                </a:lnTo>
                <a:lnTo>
                  <a:pt x="1481138" y="421482"/>
                </a:lnTo>
                <a:lnTo>
                  <a:pt x="1647825" y="421482"/>
                </a:lnTo>
                <a:lnTo>
                  <a:pt x="2686050" y="464344"/>
                </a:lnTo>
                <a:lnTo>
                  <a:pt x="2686050" y="264319"/>
                </a:lnTo>
                <a:lnTo>
                  <a:pt x="2914650" y="269082"/>
                </a:lnTo>
                <a:lnTo>
                  <a:pt x="2914650" y="307182"/>
                </a:lnTo>
                <a:lnTo>
                  <a:pt x="3152775" y="311944"/>
                </a:lnTo>
                <a:lnTo>
                  <a:pt x="3152775" y="335757"/>
                </a:lnTo>
                <a:lnTo>
                  <a:pt x="3381375" y="335757"/>
                </a:lnTo>
              </a:path>
            </a:pathLst>
          </a:custGeom>
          <a:noFill/>
          <a:ln w="114300"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A425715-AB44-451A-4126-7894EC93F63E}"/>
              </a:ext>
            </a:extLst>
          </p:cNvPr>
          <p:cNvSpPr/>
          <p:nvPr/>
        </p:nvSpPr>
        <p:spPr>
          <a:xfrm>
            <a:off x="3452179" y="5963826"/>
            <a:ext cx="2654101" cy="401966"/>
          </a:xfrm>
          <a:custGeom>
            <a:avLst/>
            <a:gdLst>
              <a:gd name="connsiteX0" fmla="*/ 0 w 3362325"/>
              <a:gd name="connsiteY0" fmla="*/ 519113 h 519113"/>
              <a:gd name="connsiteX1" fmla="*/ 123825 w 3362325"/>
              <a:gd name="connsiteY1" fmla="*/ 519113 h 519113"/>
              <a:gd name="connsiteX2" fmla="*/ 123825 w 3362325"/>
              <a:gd name="connsiteY2" fmla="*/ 361950 h 519113"/>
              <a:gd name="connsiteX3" fmla="*/ 171450 w 3362325"/>
              <a:gd name="connsiteY3" fmla="*/ 361950 h 519113"/>
              <a:gd name="connsiteX4" fmla="*/ 176213 w 3362325"/>
              <a:gd name="connsiteY4" fmla="*/ 100013 h 519113"/>
              <a:gd name="connsiteX5" fmla="*/ 219075 w 3362325"/>
              <a:gd name="connsiteY5" fmla="*/ 95250 h 519113"/>
              <a:gd name="connsiteX6" fmla="*/ 223838 w 3362325"/>
              <a:gd name="connsiteY6" fmla="*/ 4763 h 519113"/>
              <a:gd name="connsiteX7" fmla="*/ 261938 w 3362325"/>
              <a:gd name="connsiteY7" fmla="*/ 0 h 519113"/>
              <a:gd name="connsiteX8" fmla="*/ 266700 w 3362325"/>
              <a:gd name="connsiteY8" fmla="*/ 66675 h 519113"/>
              <a:gd name="connsiteX9" fmla="*/ 314325 w 3362325"/>
              <a:gd name="connsiteY9" fmla="*/ 66675 h 519113"/>
              <a:gd name="connsiteX10" fmla="*/ 314325 w 3362325"/>
              <a:gd name="connsiteY10" fmla="*/ 161925 h 519113"/>
              <a:gd name="connsiteX11" fmla="*/ 361950 w 3362325"/>
              <a:gd name="connsiteY11" fmla="*/ 171450 h 519113"/>
              <a:gd name="connsiteX12" fmla="*/ 361950 w 3362325"/>
              <a:gd name="connsiteY12" fmla="*/ 266700 h 519113"/>
              <a:gd name="connsiteX13" fmla="*/ 409575 w 3362325"/>
              <a:gd name="connsiteY13" fmla="*/ 266700 h 519113"/>
              <a:gd name="connsiteX14" fmla="*/ 409575 w 3362325"/>
              <a:gd name="connsiteY14" fmla="*/ 309563 h 519113"/>
              <a:gd name="connsiteX15" fmla="*/ 457200 w 3362325"/>
              <a:gd name="connsiteY15" fmla="*/ 309563 h 519113"/>
              <a:gd name="connsiteX16" fmla="*/ 457200 w 3362325"/>
              <a:gd name="connsiteY16" fmla="*/ 300038 h 519113"/>
              <a:gd name="connsiteX17" fmla="*/ 504825 w 3362325"/>
              <a:gd name="connsiteY17" fmla="*/ 295275 h 519113"/>
              <a:gd name="connsiteX18" fmla="*/ 504825 w 3362325"/>
              <a:gd name="connsiteY18" fmla="*/ 276225 h 519113"/>
              <a:gd name="connsiteX19" fmla="*/ 538163 w 3362325"/>
              <a:gd name="connsiteY19" fmla="*/ 276225 h 519113"/>
              <a:gd name="connsiteX20" fmla="*/ 542925 w 3362325"/>
              <a:gd name="connsiteY20" fmla="*/ 238125 h 519113"/>
              <a:gd name="connsiteX21" fmla="*/ 590550 w 3362325"/>
              <a:gd name="connsiteY21" fmla="*/ 242888 h 519113"/>
              <a:gd name="connsiteX22" fmla="*/ 590550 w 3362325"/>
              <a:gd name="connsiteY22" fmla="*/ 214313 h 519113"/>
              <a:gd name="connsiteX23" fmla="*/ 638175 w 3362325"/>
              <a:gd name="connsiteY23" fmla="*/ 219075 h 519113"/>
              <a:gd name="connsiteX24" fmla="*/ 638175 w 3362325"/>
              <a:gd name="connsiteY24" fmla="*/ 238125 h 519113"/>
              <a:gd name="connsiteX25" fmla="*/ 676275 w 3362325"/>
              <a:gd name="connsiteY25" fmla="*/ 238125 h 519113"/>
              <a:gd name="connsiteX26" fmla="*/ 681038 w 3362325"/>
              <a:gd name="connsiteY26" fmla="*/ 252413 h 519113"/>
              <a:gd name="connsiteX27" fmla="*/ 742950 w 3362325"/>
              <a:gd name="connsiteY27" fmla="*/ 257175 h 519113"/>
              <a:gd name="connsiteX28" fmla="*/ 781050 w 3362325"/>
              <a:gd name="connsiteY28" fmla="*/ 295275 h 519113"/>
              <a:gd name="connsiteX29" fmla="*/ 819150 w 3362325"/>
              <a:gd name="connsiteY29" fmla="*/ 290513 h 519113"/>
              <a:gd name="connsiteX30" fmla="*/ 828675 w 3362325"/>
              <a:gd name="connsiteY30" fmla="*/ 319088 h 519113"/>
              <a:gd name="connsiteX31" fmla="*/ 885825 w 3362325"/>
              <a:gd name="connsiteY31" fmla="*/ 319088 h 519113"/>
              <a:gd name="connsiteX32" fmla="*/ 885825 w 3362325"/>
              <a:gd name="connsiteY32" fmla="*/ 333375 h 519113"/>
              <a:gd name="connsiteX33" fmla="*/ 919163 w 3362325"/>
              <a:gd name="connsiteY33" fmla="*/ 333375 h 519113"/>
              <a:gd name="connsiteX34" fmla="*/ 923925 w 3362325"/>
              <a:gd name="connsiteY34" fmla="*/ 352425 h 519113"/>
              <a:gd name="connsiteX35" fmla="*/ 957263 w 3362325"/>
              <a:gd name="connsiteY35" fmla="*/ 352425 h 519113"/>
              <a:gd name="connsiteX36" fmla="*/ 1004888 w 3362325"/>
              <a:gd name="connsiteY36" fmla="*/ 347663 h 519113"/>
              <a:gd name="connsiteX37" fmla="*/ 1019175 w 3362325"/>
              <a:gd name="connsiteY37" fmla="*/ 357188 h 519113"/>
              <a:gd name="connsiteX38" fmla="*/ 1057275 w 3362325"/>
              <a:gd name="connsiteY38" fmla="*/ 357188 h 519113"/>
              <a:gd name="connsiteX39" fmla="*/ 1062038 w 3362325"/>
              <a:gd name="connsiteY39" fmla="*/ 371475 h 519113"/>
              <a:gd name="connsiteX40" fmla="*/ 1157288 w 3362325"/>
              <a:gd name="connsiteY40" fmla="*/ 371475 h 519113"/>
              <a:gd name="connsiteX41" fmla="*/ 1147763 w 3362325"/>
              <a:gd name="connsiteY41" fmla="*/ 385763 h 519113"/>
              <a:gd name="connsiteX42" fmla="*/ 1247775 w 3362325"/>
              <a:gd name="connsiteY42" fmla="*/ 395288 h 519113"/>
              <a:gd name="connsiteX43" fmla="*/ 1371600 w 3362325"/>
              <a:gd name="connsiteY43" fmla="*/ 404813 h 519113"/>
              <a:gd name="connsiteX44" fmla="*/ 1481138 w 3362325"/>
              <a:gd name="connsiteY44" fmla="*/ 423863 h 519113"/>
              <a:gd name="connsiteX45" fmla="*/ 1647825 w 3362325"/>
              <a:gd name="connsiteY45" fmla="*/ 423863 h 519113"/>
              <a:gd name="connsiteX46" fmla="*/ 2686050 w 3362325"/>
              <a:gd name="connsiteY46" fmla="*/ 466725 h 519113"/>
              <a:gd name="connsiteX47" fmla="*/ 2686050 w 3362325"/>
              <a:gd name="connsiteY47" fmla="*/ 266700 h 519113"/>
              <a:gd name="connsiteX48" fmla="*/ 2914650 w 3362325"/>
              <a:gd name="connsiteY48" fmla="*/ 271463 h 519113"/>
              <a:gd name="connsiteX49" fmla="*/ 2914650 w 3362325"/>
              <a:gd name="connsiteY49" fmla="*/ 309563 h 519113"/>
              <a:gd name="connsiteX50" fmla="*/ 3152775 w 3362325"/>
              <a:gd name="connsiteY50" fmla="*/ 314325 h 519113"/>
              <a:gd name="connsiteX51" fmla="*/ 3152775 w 3362325"/>
              <a:gd name="connsiteY51" fmla="*/ 338138 h 519113"/>
              <a:gd name="connsiteX52" fmla="*/ 3362325 w 3362325"/>
              <a:gd name="connsiteY52" fmla="*/ 328613 h 519113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61950 w 3362325"/>
              <a:gd name="connsiteY11" fmla="*/ 169069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38163 w 3362325"/>
              <a:gd name="connsiteY19" fmla="*/ 273844 h 516732"/>
              <a:gd name="connsiteX20" fmla="*/ 542925 w 3362325"/>
              <a:gd name="connsiteY20" fmla="*/ 235744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38163 w 3362325"/>
              <a:gd name="connsiteY19" fmla="*/ 273844 h 516732"/>
              <a:gd name="connsiteX20" fmla="*/ 542925 w 3362325"/>
              <a:gd name="connsiteY20" fmla="*/ 235744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38163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16694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81050 w 3362325"/>
              <a:gd name="connsiteY28" fmla="*/ 292894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54794 h 516732"/>
              <a:gd name="connsiteX28" fmla="*/ 742950 w 3362325"/>
              <a:gd name="connsiteY28" fmla="*/ 283369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19150 w 3362325"/>
              <a:gd name="connsiteY29" fmla="*/ 288132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57288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57263 w 3362325"/>
              <a:gd name="connsiteY35" fmla="*/ 350044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45382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966788 w 3362325"/>
              <a:gd name="connsiteY35" fmla="*/ 342900 h 516732"/>
              <a:gd name="connsiteX36" fmla="*/ 1004888 w 3362325"/>
              <a:gd name="connsiteY36" fmla="*/ 345282 h 516732"/>
              <a:gd name="connsiteX37" fmla="*/ 1019175 w 3362325"/>
              <a:gd name="connsiteY37" fmla="*/ 354807 h 516732"/>
              <a:gd name="connsiteX38" fmla="*/ 1057275 w 3362325"/>
              <a:gd name="connsiteY38" fmla="*/ 354807 h 516732"/>
              <a:gd name="connsiteX39" fmla="*/ 1062038 w 3362325"/>
              <a:gd name="connsiteY39" fmla="*/ 369094 h 516732"/>
              <a:gd name="connsiteX40" fmla="*/ 1145382 w 3362325"/>
              <a:gd name="connsiteY40" fmla="*/ 369094 h 516732"/>
              <a:gd name="connsiteX41" fmla="*/ 1147763 w 3362325"/>
              <a:gd name="connsiteY41" fmla="*/ 383382 h 516732"/>
              <a:gd name="connsiteX42" fmla="*/ 1247775 w 3362325"/>
              <a:gd name="connsiteY42" fmla="*/ 392907 h 516732"/>
              <a:gd name="connsiteX43" fmla="*/ 1371600 w 3362325"/>
              <a:gd name="connsiteY43" fmla="*/ 402432 h 516732"/>
              <a:gd name="connsiteX44" fmla="*/ 1481138 w 3362325"/>
              <a:gd name="connsiteY44" fmla="*/ 421482 h 516732"/>
              <a:gd name="connsiteX45" fmla="*/ 1647825 w 3362325"/>
              <a:gd name="connsiteY45" fmla="*/ 421482 h 516732"/>
              <a:gd name="connsiteX46" fmla="*/ 2686050 w 3362325"/>
              <a:gd name="connsiteY46" fmla="*/ 464344 h 516732"/>
              <a:gd name="connsiteX47" fmla="*/ 2686050 w 3362325"/>
              <a:gd name="connsiteY47" fmla="*/ 264319 h 516732"/>
              <a:gd name="connsiteX48" fmla="*/ 2914650 w 3362325"/>
              <a:gd name="connsiteY48" fmla="*/ 269082 h 516732"/>
              <a:gd name="connsiteX49" fmla="*/ 2914650 w 3362325"/>
              <a:gd name="connsiteY49" fmla="*/ 307182 h 516732"/>
              <a:gd name="connsiteX50" fmla="*/ 3152775 w 3362325"/>
              <a:gd name="connsiteY50" fmla="*/ 311944 h 516732"/>
              <a:gd name="connsiteX51" fmla="*/ 3152775 w 3362325"/>
              <a:gd name="connsiteY51" fmla="*/ 335757 h 516732"/>
              <a:gd name="connsiteX52" fmla="*/ 3362325 w 3362325"/>
              <a:gd name="connsiteY52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19175 w 3362325"/>
              <a:gd name="connsiteY36" fmla="*/ 354807 h 516732"/>
              <a:gd name="connsiteX37" fmla="*/ 1057275 w 3362325"/>
              <a:gd name="connsiteY37" fmla="*/ 354807 h 516732"/>
              <a:gd name="connsiteX38" fmla="*/ 1062038 w 3362325"/>
              <a:gd name="connsiteY38" fmla="*/ 369094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54807 h 516732"/>
              <a:gd name="connsiteX38" fmla="*/ 1062038 w 3362325"/>
              <a:gd name="connsiteY38" fmla="*/ 369094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54807 h 516732"/>
              <a:gd name="connsiteX38" fmla="*/ 1059656 w 3362325"/>
              <a:gd name="connsiteY38" fmla="*/ 361950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54807 h 516732"/>
              <a:gd name="connsiteX38" fmla="*/ 1059656 w 3362325"/>
              <a:gd name="connsiteY38" fmla="*/ 376237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69094 h 516732"/>
              <a:gd name="connsiteX40" fmla="*/ 1147763 w 3362325"/>
              <a:gd name="connsiteY40" fmla="*/ 383382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69094 h 516732"/>
              <a:gd name="connsiteX40" fmla="*/ 1145382 w 3362325"/>
              <a:gd name="connsiteY40" fmla="*/ 395288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4888 w 3362325"/>
              <a:gd name="connsiteY35" fmla="*/ 345282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76237 h 516732"/>
              <a:gd name="connsiteX40" fmla="*/ 1145382 w 3362325"/>
              <a:gd name="connsiteY40" fmla="*/ 395288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7269 w 3362325"/>
              <a:gd name="connsiteY35" fmla="*/ 352426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76237 h 516732"/>
              <a:gd name="connsiteX40" fmla="*/ 1145382 w 3362325"/>
              <a:gd name="connsiteY40" fmla="*/ 395288 h 516732"/>
              <a:gd name="connsiteX41" fmla="*/ 1247775 w 3362325"/>
              <a:gd name="connsiteY41" fmla="*/ 392907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2325"/>
              <a:gd name="connsiteY0" fmla="*/ 516732 h 516732"/>
              <a:gd name="connsiteX1" fmla="*/ 123825 w 3362325"/>
              <a:gd name="connsiteY1" fmla="*/ 516732 h 516732"/>
              <a:gd name="connsiteX2" fmla="*/ 123825 w 3362325"/>
              <a:gd name="connsiteY2" fmla="*/ 359569 h 516732"/>
              <a:gd name="connsiteX3" fmla="*/ 171450 w 3362325"/>
              <a:gd name="connsiteY3" fmla="*/ 359569 h 516732"/>
              <a:gd name="connsiteX4" fmla="*/ 176213 w 3362325"/>
              <a:gd name="connsiteY4" fmla="*/ 97632 h 516732"/>
              <a:gd name="connsiteX5" fmla="*/ 219075 w 3362325"/>
              <a:gd name="connsiteY5" fmla="*/ 92869 h 516732"/>
              <a:gd name="connsiteX6" fmla="*/ 223838 w 3362325"/>
              <a:gd name="connsiteY6" fmla="*/ 2382 h 516732"/>
              <a:gd name="connsiteX7" fmla="*/ 269082 w 3362325"/>
              <a:gd name="connsiteY7" fmla="*/ 0 h 516732"/>
              <a:gd name="connsiteX8" fmla="*/ 266700 w 3362325"/>
              <a:gd name="connsiteY8" fmla="*/ 64294 h 516732"/>
              <a:gd name="connsiteX9" fmla="*/ 314325 w 3362325"/>
              <a:gd name="connsiteY9" fmla="*/ 64294 h 516732"/>
              <a:gd name="connsiteX10" fmla="*/ 314325 w 3362325"/>
              <a:gd name="connsiteY10" fmla="*/ 159544 h 516732"/>
              <a:gd name="connsiteX11" fmla="*/ 359569 w 3362325"/>
              <a:gd name="connsiteY11" fmla="*/ 157163 h 516732"/>
              <a:gd name="connsiteX12" fmla="*/ 361950 w 3362325"/>
              <a:gd name="connsiteY12" fmla="*/ 264319 h 516732"/>
              <a:gd name="connsiteX13" fmla="*/ 409575 w 3362325"/>
              <a:gd name="connsiteY13" fmla="*/ 264319 h 516732"/>
              <a:gd name="connsiteX14" fmla="*/ 409575 w 3362325"/>
              <a:gd name="connsiteY14" fmla="*/ 307182 h 516732"/>
              <a:gd name="connsiteX15" fmla="*/ 457200 w 3362325"/>
              <a:gd name="connsiteY15" fmla="*/ 307182 h 516732"/>
              <a:gd name="connsiteX16" fmla="*/ 457200 w 3362325"/>
              <a:gd name="connsiteY16" fmla="*/ 297657 h 516732"/>
              <a:gd name="connsiteX17" fmla="*/ 504825 w 3362325"/>
              <a:gd name="connsiteY17" fmla="*/ 292894 h 516732"/>
              <a:gd name="connsiteX18" fmla="*/ 504825 w 3362325"/>
              <a:gd name="connsiteY18" fmla="*/ 273844 h 516732"/>
              <a:gd name="connsiteX19" fmla="*/ 545306 w 3362325"/>
              <a:gd name="connsiteY19" fmla="*/ 273844 h 516732"/>
              <a:gd name="connsiteX20" fmla="*/ 542925 w 3362325"/>
              <a:gd name="connsiteY20" fmla="*/ 242888 h 516732"/>
              <a:gd name="connsiteX21" fmla="*/ 590550 w 3362325"/>
              <a:gd name="connsiteY21" fmla="*/ 240507 h 516732"/>
              <a:gd name="connsiteX22" fmla="*/ 590550 w 3362325"/>
              <a:gd name="connsiteY22" fmla="*/ 211932 h 516732"/>
              <a:gd name="connsiteX23" fmla="*/ 638175 w 3362325"/>
              <a:gd name="connsiteY23" fmla="*/ 209550 h 516732"/>
              <a:gd name="connsiteX24" fmla="*/ 638175 w 3362325"/>
              <a:gd name="connsiteY24" fmla="*/ 235744 h 516732"/>
              <a:gd name="connsiteX25" fmla="*/ 676275 w 3362325"/>
              <a:gd name="connsiteY25" fmla="*/ 235744 h 516732"/>
              <a:gd name="connsiteX26" fmla="*/ 681038 w 3362325"/>
              <a:gd name="connsiteY26" fmla="*/ 250032 h 516732"/>
              <a:gd name="connsiteX27" fmla="*/ 742950 w 3362325"/>
              <a:gd name="connsiteY27" fmla="*/ 247650 h 516732"/>
              <a:gd name="connsiteX28" fmla="*/ 742950 w 3362325"/>
              <a:gd name="connsiteY28" fmla="*/ 283369 h 516732"/>
              <a:gd name="connsiteX29" fmla="*/ 826294 w 3362325"/>
              <a:gd name="connsiteY29" fmla="*/ 283370 h 516732"/>
              <a:gd name="connsiteX30" fmla="*/ 828675 w 3362325"/>
              <a:gd name="connsiteY30" fmla="*/ 316707 h 516732"/>
              <a:gd name="connsiteX31" fmla="*/ 885825 w 3362325"/>
              <a:gd name="connsiteY31" fmla="*/ 316707 h 516732"/>
              <a:gd name="connsiteX32" fmla="*/ 885825 w 3362325"/>
              <a:gd name="connsiteY32" fmla="*/ 330994 h 516732"/>
              <a:gd name="connsiteX33" fmla="*/ 919163 w 3362325"/>
              <a:gd name="connsiteY33" fmla="*/ 330994 h 516732"/>
              <a:gd name="connsiteX34" fmla="*/ 923925 w 3362325"/>
              <a:gd name="connsiteY34" fmla="*/ 350044 h 516732"/>
              <a:gd name="connsiteX35" fmla="*/ 1007269 w 3362325"/>
              <a:gd name="connsiteY35" fmla="*/ 352426 h 516732"/>
              <a:gd name="connsiteX36" fmla="*/ 1009650 w 3362325"/>
              <a:gd name="connsiteY36" fmla="*/ 364332 h 516732"/>
              <a:gd name="connsiteX37" fmla="*/ 1057275 w 3362325"/>
              <a:gd name="connsiteY37" fmla="*/ 364332 h 516732"/>
              <a:gd name="connsiteX38" fmla="*/ 1059656 w 3362325"/>
              <a:gd name="connsiteY38" fmla="*/ 376237 h 516732"/>
              <a:gd name="connsiteX39" fmla="*/ 1145382 w 3362325"/>
              <a:gd name="connsiteY39" fmla="*/ 376237 h 516732"/>
              <a:gd name="connsiteX40" fmla="*/ 1145382 w 3362325"/>
              <a:gd name="connsiteY40" fmla="*/ 395288 h 516732"/>
              <a:gd name="connsiteX41" fmla="*/ 1247775 w 3362325"/>
              <a:gd name="connsiteY41" fmla="*/ 400051 h 516732"/>
              <a:gd name="connsiteX42" fmla="*/ 1371600 w 3362325"/>
              <a:gd name="connsiteY42" fmla="*/ 402432 h 516732"/>
              <a:gd name="connsiteX43" fmla="*/ 1481138 w 3362325"/>
              <a:gd name="connsiteY43" fmla="*/ 421482 h 516732"/>
              <a:gd name="connsiteX44" fmla="*/ 1647825 w 3362325"/>
              <a:gd name="connsiteY44" fmla="*/ 421482 h 516732"/>
              <a:gd name="connsiteX45" fmla="*/ 2686050 w 3362325"/>
              <a:gd name="connsiteY45" fmla="*/ 464344 h 516732"/>
              <a:gd name="connsiteX46" fmla="*/ 2686050 w 3362325"/>
              <a:gd name="connsiteY46" fmla="*/ 264319 h 516732"/>
              <a:gd name="connsiteX47" fmla="*/ 2914650 w 3362325"/>
              <a:gd name="connsiteY47" fmla="*/ 269082 h 516732"/>
              <a:gd name="connsiteX48" fmla="*/ 2914650 w 3362325"/>
              <a:gd name="connsiteY48" fmla="*/ 307182 h 516732"/>
              <a:gd name="connsiteX49" fmla="*/ 3152775 w 3362325"/>
              <a:gd name="connsiteY49" fmla="*/ 311944 h 516732"/>
              <a:gd name="connsiteX50" fmla="*/ 3152775 w 3362325"/>
              <a:gd name="connsiteY50" fmla="*/ 335757 h 516732"/>
              <a:gd name="connsiteX51" fmla="*/ 3362325 w 3362325"/>
              <a:gd name="connsiteY51" fmla="*/ 326232 h 516732"/>
              <a:gd name="connsiteX0" fmla="*/ 0 w 3369469"/>
              <a:gd name="connsiteY0" fmla="*/ 516732 h 516732"/>
              <a:gd name="connsiteX1" fmla="*/ 123825 w 3369469"/>
              <a:gd name="connsiteY1" fmla="*/ 516732 h 516732"/>
              <a:gd name="connsiteX2" fmla="*/ 123825 w 3369469"/>
              <a:gd name="connsiteY2" fmla="*/ 359569 h 516732"/>
              <a:gd name="connsiteX3" fmla="*/ 171450 w 3369469"/>
              <a:gd name="connsiteY3" fmla="*/ 359569 h 516732"/>
              <a:gd name="connsiteX4" fmla="*/ 176213 w 3369469"/>
              <a:gd name="connsiteY4" fmla="*/ 97632 h 516732"/>
              <a:gd name="connsiteX5" fmla="*/ 219075 w 3369469"/>
              <a:gd name="connsiteY5" fmla="*/ 92869 h 516732"/>
              <a:gd name="connsiteX6" fmla="*/ 223838 w 3369469"/>
              <a:gd name="connsiteY6" fmla="*/ 2382 h 516732"/>
              <a:gd name="connsiteX7" fmla="*/ 269082 w 3369469"/>
              <a:gd name="connsiteY7" fmla="*/ 0 h 516732"/>
              <a:gd name="connsiteX8" fmla="*/ 266700 w 3369469"/>
              <a:gd name="connsiteY8" fmla="*/ 64294 h 516732"/>
              <a:gd name="connsiteX9" fmla="*/ 314325 w 3369469"/>
              <a:gd name="connsiteY9" fmla="*/ 64294 h 516732"/>
              <a:gd name="connsiteX10" fmla="*/ 314325 w 3369469"/>
              <a:gd name="connsiteY10" fmla="*/ 159544 h 516732"/>
              <a:gd name="connsiteX11" fmla="*/ 359569 w 3369469"/>
              <a:gd name="connsiteY11" fmla="*/ 157163 h 516732"/>
              <a:gd name="connsiteX12" fmla="*/ 361950 w 3369469"/>
              <a:gd name="connsiteY12" fmla="*/ 264319 h 516732"/>
              <a:gd name="connsiteX13" fmla="*/ 409575 w 3369469"/>
              <a:gd name="connsiteY13" fmla="*/ 264319 h 516732"/>
              <a:gd name="connsiteX14" fmla="*/ 409575 w 3369469"/>
              <a:gd name="connsiteY14" fmla="*/ 307182 h 516732"/>
              <a:gd name="connsiteX15" fmla="*/ 457200 w 3369469"/>
              <a:gd name="connsiteY15" fmla="*/ 307182 h 516732"/>
              <a:gd name="connsiteX16" fmla="*/ 457200 w 3369469"/>
              <a:gd name="connsiteY16" fmla="*/ 297657 h 516732"/>
              <a:gd name="connsiteX17" fmla="*/ 504825 w 3369469"/>
              <a:gd name="connsiteY17" fmla="*/ 292894 h 516732"/>
              <a:gd name="connsiteX18" fmla="*/ 504825 w 3369469"/>
              <a:gd name="connsiteY18" fmla="*/ 273844 h 516732"/>
              <a:gd name="connsiteX19" fmla="*/ 545306 w 3369469"/>
              <a:gd name="connsiteY19" fmla="*/ 273844 h 516732"/>
              <a:gd name="connsiteX20" fmla="*/ 542925 w 3369469"/>
              <a:gd name="connsiteY20" fmla="*/ 242888 h 516732"/>
              <a:gd name="connsiteX21" fmla="*/ 590550 w 3369469"/>
              <a:gd name="connsiteY21" fmla="*/ 240507 h 516732"/>
              <a:gd name="connsiteX22" fmla="*/ 590550 w 3369469"/>
              <a:gd name="connsiteY22" fmla="*/ 211932 h 516732"/>
              <a:gd name="connsiteX23" fmla="*/ 638175 w 3369469"/>
              <a:gd name="connsiteY23" fmla="*/ 209550 h 516732"/>
              <a:gd name="connsiteX24" fmla="*/ 638175 w 3369469"/>
              <a:gd name="connsiteY24" fmla="*/ 235744 h 516732"/>
              <a:gd name="connsiteX25" fmla="*/ 676275 w 3369469"/>
              <a:gd name="connsiteY25" fmla="*/ 235744 h 516732"/>
              <a:gd name="connsiteX26" fmla="*/ 681038 w 3369469"/>
              <a:gd name="connsiteY26" fmla="*/ 250032 h 516732"/>
              <a:gd name="connsiteX27" fmla="*/ 742950 w 3369469"/>
              <a:gd name="connsiteY27" fmla="*/ 247650 h 516732"/>
              <a:gd name="connsiteX28" fmla="*/ 742950 w 3369469"/>
              <a:gd name="connsiteY28" fmla="*/ 283369 h 516732"/>
              <a:gd name="connsiteX29" fmla="*/ 826294 w 3369469"/>
              <a:gd name="connsiteY29" fmla="*/ 283370 h 516732"/>
              <a:gd name="connsiteX30" fmla="*/ 828675 w 3369469"/>
              <a:gd name="connsiteY30" fmla="*/ 316707 h 516732"/>
              <a:gd name="connsiteX31" fmla="*/ 885825 w 3369469"/>
              <a:gd name="connsiteY31" fmla="*/ 316707 h 516732"/>
              <a:gd name="connsiteX32" fmla="*/ 885825 w 3369469"/>
              <a:gd name="connsiteY32" fmla="*/ 330994 h 516732"/>
              <a:gd name="connsiteX33" fmla="*/ 919163 w 3369469"/>
              <a:gd name="connsiteY33" fmla="*/ 330994 h 516732"/>
              <a:gd name="connsiteX34" fmla="*/ 923925 w 3369469"/>
              <a:gd name="connsiteY34" fmla="*/ 350044 h 516732"/>
              <a:gd name="connsiteX35" fmla="*/ 1007269 w 3369469"/>
              <a:gd name="connsiteY35" fmla="*/ 352426 h 516732"/>
              <a:gd name="connsiteX36" fmla="*/ 1009650 w 3369469"/>
              <a:gd name="connsiteY36" fmla="*/ 364332 h 516732"/>
              <a:gd name="connsiteX37" fmla="*/ 1057275 w 3369469"/>
              <a:gd name="connsiteY37" fmla="*/ 364332 h 516732"/>
              <a:gd name="connsiteX38" fmla="*/ 1059656 w 3369469"/>
              <a:gd name="connsiteY38" fmla="*/ 376237 h 516732"/>
              <a:gd name="connsiteX39" fmla="*/ 1145382 w 3369469"/>
              <a:gd name="connsiteY39" fmla="*/ 376237 h 516732"/>
              <a:gd name="connsiteX40" fmla="*/ 1145382 w 3369469"/>
              <a:gd name="connsiteY40" fmla="*/ 395288 h 516732"/>
              <a:gd name="connsiteX41" fmla="*/ 1247775 w 3369469"/>
              <a:gd name="connsiteY41" fmla="*/ 400051 h 516732"/>
              <a:gd name="connsiteX42" fmla="*/ 1371600 w 3369469"/>
              <a:gd name="connsiteY42" fmla="*/ 402432 h 516732"/>
              <a:gd name="connsiteX43" fmla="*/ 1481138 w 3369469"/>
              <a:gd name="connsiteY43" fmla="*/ 421482 h 516732"/>
              <a:gd name="connsiteX44" fmla="*/ 1647825 w 3369469"/>
              <a:gd name="connsiteY44" fmla="*/ 421482 h 516732"/>
              <a:gd name="connsiteX45" fmla="*/ 2686050 w 3369469"/>
              <a:gd name="connsiteY45" fmla="*/ 464344 h 516732"/>
              <a:gd name="connsiteX46" fmla="*/ 2686050 w 3369469"/>
              <a:gd name="connsiteY46" fmla="*/ 264319 h 516732"/>
              <a:gd name="connsiteX47" fmla="*/ 2914650 w 3369469"/>
              <a:gd name="connsiteY47" fmla="*/ 269082 h 516732"/>
              <a:gd name="connsiteX48" fmla="*/ 2914650 w 3369469"/>
              <a:gd name="connsiteY48" fmla="*/ 307182 h 516732"/>
              <a:gd name="connsiteX49" fmla="*/ 3152775 w 3369469"/>
              <a:gd name="connsiteY49" fmla="*/ 311944 h 516732"/>
              <a:gd name="connsiteX50" fmla="*/ 3152775 w 3369469"/>
              <a:gd name="connsiteY50" fmla="*/ 335757 h 516732"/>
              <a:gd name="connsiteX51" fmla="*/ 3369469 w 3369469"/>
              <a:gd name="connsiteY51" fmla="*/ 335757 h 516732"/>
              <a:gd name="connsiteX0" fmla="*/ 0 w 3381375"/>
              <a:gd name="connsiteY0" fmla="*/ 516732 h 516732"/>
              <a:gd name="connsiteX1" fmla="*/ 123825 w 3381375"/>
              <a:gd name="connsiteY1" fmla="*/ 516732 h 516732"/>
              <a:gd name="connsiteX2" fmla="*/ 123825 w 3381375"/>
              <a:gd name="connsiteY2" fmla="*/ 359569 h 516732"/>
              <a:gd name="connsiteX3" fmla="*/ 171450 w 3381375"/>
              <a:gd name="connsiteY3" fmla="*/ 359569 h 516732"/>
              <a:gd name="connsiteX4" fmla="*/ 176213 w 3381375"/>
              <a:gd name="connsiteY4" fmla="*/ 97632 h 516732"/>
              <a:gd name="connsiteX5" fmla="*/ 219075 w 3381375"/>
              <a:gd name="connsiteY5" fmla="*/ 92869 h 516732"/>
              <a:gd name="connsiteX6" fmla="*/ 223838 w 3381375"/>
              <a:gd name="connsiteY6" fmla="*/ 2382 h 516732"/>
              <a:gd name="connsiteX7" fmla="*/ 269082 w 3381375"/>
              <a:gd name="connsiteY7" fmla="*/ 0 h 516732"/>
              <a:gd name="connsiteX8" fmla="*/ 266700 w 3381375"/>
              <a:gd name="connsiteY8" fmla="*/ 64294 h 516732"/>
              <a:gd name="connsiteX9" fmla="*/ 314325 w 3381375"/>
              <a:gd name="connsiteY9" fmla="*/ 64294 h 516732"/>
              <a:gd name="connsiteX10" fmla="*/ 314325 w 3381375"/>
              <a:gd name="connsiteY10" fmla="*/ 159544 h 516732"/>
              <a:gd name="connsiteX11" fmla="*/ 359569 w 3381375"/>
              <a:gd name="connsiteY11" fmla="*/ 157163 h 516732"/>
              <a:gd name="connsiteX12" fmla="*/ 361950 w 3381375"/>
              <a:gd name="connsiteY12" fmla="*/ 264319 h 516732"/>
              <a:gd name="connsiteX13" fmla="*/ 409575 w 3381375"/>
              <a:gd name="connsiteY13" fmla="*/ 264319 h 516732"/>
              <a:gd name="connsiteX14" fmla="*/ 409575 w 3381375"/>
              <a:gd name="connsiteY14" fmla="*/ 307182 h 516732"/>
              <a:gd name="connsiteX15" fmla="*/ 457200 w 3381375"/>
              <a:gd name="connsiteY15" fmla="*/ 307182 h 516732"/>
              <a:gd name="connsiteX16" fmla="*/ 457200 w 3381375"/>
              <a:gd name="connsiteY16" fmla="*/ 297657 h 516732"/>
              <a:gd name="connsiteX17" fmla="*/ 504825 w 3381375"/>
              <a:gd name="connsiteY17" fmla="*/ 292894 h 516732"/>
              <a:gd name="connsiteX18" fmla="*/ 504825 w 3381375"/>
              <a:gd name="connsiteY18" fmla="*/ 273844 h 516732"/>
              <a:gd name="connsiteX19" fmla="*/ 545306 w 3381375"/>
              <a:gd name="connsiteY19" fmla="*/ 273844 h 516732"/>
              <a:gd name="connsiteX20" fmla="*/ 542925 w 3381375"/>
              <a:gd name="connsiteY20" fmla="*/ 242888 h 516732"/>
              <a:gd name="connsiteX21" fmla="*/ 590550 w 3381375"/>
              <a:gd name="connsiteY21" fmla="*/ 240507 h 516732"/>
              <a:gd name="connsiteX22" fmla="*/ 590550 w 3381375"/>
              <a:gd name="connsiteY22" fmla="*/ 211932 h 516732"/>
              <a:gd name="connsiteX23" fmla="*/ 638175 w 3381375"/>
              <a:gd name="connsiteY23" fmla="*/ 209550 h 516732"/>
              <a:gd name="connsiteX24" fmla="*/ 638175 w 3381375"/>
              <a:gd name="connsiteY24" fmla="*/ 235744 h 516732"/>
              <a:gd name="connsiteX25" fmla="*/ 676275 w 3381375"/>
              <a:gd name="connsiteY25" fmla="*/ 235744 h 516732"/>
              <a:gd name="connsiteX26" fmla="*/ 681038 w 3381375"/>
              <a:gd name="connsiteY26" fmla="*/ 250032 h 516732"/>
              <a:gd name="connsiteX27" fmla="*/ 742950 w 3381375"/>
              <a:gd name="connsiteY27" fmla="*/ 247650 h 516732"/>
              <a:gd name="connsiteX28" fmla="*/ 742950 w 3381375"/>
              <a:gd name="connsiteY28" fmla="*/ 283369 h 516732"/>
              <a:gd name="connsiteX29" fmla="*/ 826294 w 3381375"/>
              <a:gd name="connsiteY29" fmla="*/ 283370 h 516732"/>
              <a:gd name="connsiteX30" fmla="*/ 828675 w 3381375"/>
              <a:gd name="connsiteY30" fmla="*/ 316707 h 516732"/>
              <a:gd name="connsiteX31" fmla="*/ 885825 w 3381375"/>
              <a:gd name="connsiteY31" fmla="*/ 316707 h 516732"/>
              <a:gd name="connsiteX32" fmla="*/ 885825 w 3381375"/>
              <a:gd name="connsiteY32" fmla="*/ 330994 h 516732"/>
              <a:gd name="connsiteX33" fmla="*/ 919163 w 3381375"/>
              <a:gd name="connsiteY33" fmla="*/ 330994 h 516732"/>
              <a:gd name="connsiteX34" fmla="*/ 923925 w 3381375"/>
              <a:gd name="connsiteY34" fmla="*/ 350044 h 516732"/>
              <a:gd name="connsiteX35" fmla="*/ 1007269 w 3381375"/>
              <a:gd name="connsiteY35" fmla="*/ 352426 h 516732"/>
              <a:gd name="connsiteX36" fmla="*/ 1009650 w 3381375"/>
              <a:gd name="connsiteY36" fmla="*/ 364332 h 516732"/>
              <a:gd name="connsiteX37" fmla="*/ 1057275 w 3381375"/>
              <a:gd name="connsiteY37" fmla="*/ 364332 h 516732"/>
              <a:gd name="connsiteX38" fmla="*/ 1059656 w 3381375"/>
              <a:gd name="connsiteY38" fmla="*/ 376237 h 516732"/>
              <a:gd name="connsiteX39" fmla="*/ 1145382 w 3381375"/>
              <a:gd name="connsiteY39" fmla="*/ 376237 h 516732"/>
              <a:gd name="connsiteX40" fmla="*/ 1145382 w 3381375"/>
              <a:gd name="connsiteY40" fmla="*/ 395288 h 516732"/>
              <a:gd name="connsiteX41" fmla="*/ 1247775 w 3381375"/>
              <a:gd name="connsiteY41" fmla="*/ 400051 h 516732"/>
              <a:gd name="connsiteX42" fmla="*/ 1371600 w 3381375"/>
              <a:gd name="connsiteY42" fmla="*/ 402432 h 516732"/>
              <a:gd name="connsiteX43" fmla="*/ 1481138 w 3381375"/>
              <a:gd name="connsiteY43" fmla="*/ 421482 h 516732"/>
              <a:gd name="connsiteX44" fmla="*/ 1647825 w 3381375"/>
              <a:gd name="connsiteY44" fmla="*/ 421482 h 516732"/>
              <a:gd name="connsiteX45" fmla="*/ 2686050 w 3381375"/>
              <a:gd name="connsiteY45" fmla="*/ 464344 h 516732"/>
              <a:gd name="connsiteX46" fmla="*/ 2686050 w 3381375"/>
              <a:gd name="connsiteY46" fmla="*/ 264319 h 516732"/>
              <a:gd name="connsiteX47" fmla="*/ 2914650 w 3381375"/>
              <a:gd name="connsiteY47" fmla="*/ 269082 h 516732"/>
              <a:gd name="connsiteX48" fmla="*/ 2914650 w 3381375"/>
              <a:gd name="connsiteY48" fmla="*/ 307182 h 516732"/>
              <a:gd name="connsiteX49" fmla="*/ 3152775 w 3381375"/>
              <a:gd name="connsiteY49" fmla="*/ 311944 h 516732"/>
              <a:gd name="connsiteX50" fmla="*/ 3152775 w 3381375"/>
              <a:gd name="connsiteY50" fmla="*/ 335757 h 516732"/>
              <a:gd name="connsiteX51" fmla="*/ 3381375 w 3381375"/>
              <a:gd name="connsiteY51" fmla="*/ 335757 h 51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75" h="516732">
                <a:moveTo>
                  <a:pt x="0" y="516732"/>
                </a:moveTo>
                <a:lnTo>
                  <a:pt x="123825" y="516732"/>
                </a:lnTo>
                <a:lnTo>
                  <a:pt x="123825" y="359569"/>
                </a:lnTo>
                <a:lnTo>
                  <a:pt x="171450" y="359569"/>
                </a:lnTo>
                <a:cubicBezTo>
                  <a:pt x="173038" y="272257"/>
                  <a:pt x="174625" y="184944"/>
                  <a:pt x="176213" y="97632"/>
                </a:cubicBezTo>
                <a:lnTo>
                  <a:pt x="219075" y="92869"/>
                </a:lnTo>
                <a:lnTo>
                  <a:pt x="223838" y="2382"/>
                </a:lnTo>
                <a:lnTo>
                  <a:pt x="269082" y="0"/>
                </a:lnTo>
                <a:lnTo>
                  <a:pt x="266700" y="64294"/>
                </a:lnTo>
                <a:lnTo>
                  <a:pt x="314325" y="64294"/>
                </a:lnTo>
                <a:lnTo>
                  <a:pt x="314325" y="159544"/>
                </a:lnTo>
                <a:lnTo>
                  <a:pt x="359569" y="157163"/>
                </a:lnTo>
                <a:cubicBezTo>
                  <a:pt x="360363" y="192882"/>
                  <a:pt x="361156" y="228600"/>
                  <a:pt x="361950" y="264319"/>
                </a:cubicBezTo>
                <a:lnTo>
                  <a:pt x="409575" y="264319"/>
                </a:lnTo>
                <a:lnTo>
                  <a:pt x="409575" y="307182"/>
                </a:lnTo>
                <a:lnTo>
                  <a:pt x="457200" y="307182"/>
                </a:lnTo>
                <a:lnTo>
                  <a:pt x="457200" y="297657"/>
                </a:lnTo>
                <a:lnTo>
                  <a:pt x="504825" y="292894"/>
                </a:lnTo>
                <a:lnTo>
                  <a:pt x="504825" y="273844"/>
                </a:lnTo>
                <a:lnTo>
                  <a:pt x="545306" y="273844"/>
                </a:lnTo>
                <a:lnTo>
                  <a:pt x="542925" y="242888"/>
                </a:lnTo>
                <a:lnTo>
                  <a:pt x="590550" y="240507"/>
                </a:lnTo>
                <a:lnTo>
                  <a:pt x="590550" y="211932"/>
                </a:lnTo>
                <a:lnTo>
                  <a:pt x="638175" y="209550"/>
                </a:lnTo>
                <a:lnTo>
                  <a:pt x="638175" y="235744"/>
                </a:lnTo>
                <a:lnTo>
                  <a:pt x="676275" y="235744"/>
                </a:lnTo>
                <a:lnTo>
                  <a:pt x="681038" y="250032"/>
                </a:lnTo>
                <a:lnTo>
                  <a:pt x="742950" y="247650"/>
                </a:lnTo>
                <a:lnTo>
                  <a:pt x="742950" y="283369"/>
                </a:lnTo>
                <a:lnTo>
                  <a:pt x="826294" y="283370"/>
                </a:lnTo>
                <a:lnTo>
                  <a:pt x="828675" y="316707"/>
                </a:lnTo>
                <a:lnTo>
                  <a:pt x="885825" y="316707"/>
                </a:lnTo>
                <a:lnTo>
                  <a:pt x="885825" y="330994"/>
                </a:lnTo>
                <a:lnTo>
                  <a:pt x="919163" y="330994"/>
                </a:lnTo>
                <a:lnTo>
                  <a:pt x="923925" y="350044"/>
                </a:lnTo>
                <a:lnTo>
                  <a:pt x="1007269" y="352426"/>
                </a:lnTo>
                <a:lnTo>
                  <a:pt x="1009650" y="364332"/>
                </a:lnTo>
                <a:lnTo>
                  <a:pt x="1057275" y="364332"/>
                </a:lnTo>
                <a:lnTo>
                  <a:pt x="1059656" y="376237"/>
                </a:lnTo>
                <a:lnTo>
                  <a:pt x="1145382" y="376237"/>
                </a:lnTo>
                <a:lnTo>
                  <a:pt x="1145382" y="395288"/>
                </a:lnTo>
                <a:lnTo>
                  <a:pt x="1247775" y="400051"/>
                </a:lnTo>
                <a:lnTo>
                  <a:pt x="1371600" y="402432"/>
                </a:lnTo>
                <a:lnTo>
                  <a:pt x="1481138" y="421482"/>
                </a:lnTo>
                <a:lnTo>
                  <a:pt x="1647825" y="421482"/>
                </a:lnTo>
                <a:lnTo>
                  <a:pt x="2686050" y="464344"/>
                </a:lnTo>
                <a:lnTo>
                  <a:pt x="2686050" y="264319"/>
                </a:lnTo>
                <a:lnTo>
                  <a:pt x="2914650" y="269082"/>
                </a:lnTo>
                <a:lnTo>
                  <a:pt x="2914650" y="307182"/>
                </a:lnTo>
                <a:lnTo>
                  <a:pt x="3152775" y="311944"/>
                </a:lnTo>
                <a:lnTo>
                  <a:pt x="3152775" y="335757"/>
                </a:lnTo>
                <a:lnTo>
                  <a:pt x="3381375" y="335757"/>
                </a:lnTo>
              </a:path>
            </a:pathLst>
          </a:custGeom>
          <a:noFill/>
          <a:ln w="152400"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251ED96-2D2C-AEEC-C92A-3F0E04EAC7AA}"/>
              </a:ext>
            </a:extLst>
          </p:cNvPr>
          <p:cNvSpPr/>
          <p:nvPr/>
        </p:nvSpPr>
        <p:spPr>
          <a:xfrm>
            <a:off x="6453074" y="5760373"/>
            <a:ext cx="2614547" cy="605419"/>
          </a:xfrm>
          <a:custGeom>
            <a:avLst/>
            <a:gdLst>
              <a:gd name="connsiteX0" fmla="*/ 0 w 3074194"/>
              <a:gd name="connsiteY0" fmla="*/ 792957 h 792957"/>
              <a:gd name="connsiteX1" fmla="*/ 252412 w 3074194"/>
              <a:gd name="connsiteY1" fmla="*/ 792957 h 792957"/>
              <a:gd name="connsiteX2" fmla="*/ 254794 w 3074194"/>
              <a:gd name="connsiteY2" fmla="*/ 750094 h 792957"/>
              <a:gd name="connsiteX3" fmla="*/ 388144 w 3074194"/>
              <a:gd name="connsiteY3" fmla="*/ 752475 h 792957"/>
              <a:gd name="connsiteX4" fmla="*/ 390525 w 3074194"/>
              <a:gd name="connsiteY4" fmla="*/ 600075 h 792957"/>
              <a:gd name="connsiteX5" fmla="*/ 533400 w 3074194"/>
              <a:gd name="connsiteY5" fmla="*/ 600075 h 792957"/>
              <a:gd name="connsiteX6" fmla="*/ 535781 w 3074194"/>
              <a:gd name="connsiteY6" fmla="*/ 550069 h 792957"/>
              <a:gd name="connsiteX7" fmla="*/ 664369 w 3074194"/>
              <a:gd name="connsiteY7" fmla="*/ 552450 h 792957"/>
              <a:gd name="connsiteX8" fmla="*/ 666750 w 3074194"/>
              <a:gd name="connsiteY8" fmla="*/ 531019 h 792957"/>
              <a:gd name="connsiteX9" fmla="*/ 800100 w 3074194"/>
              <a:gd name="connsiteY9" fmla="*/ 531019 h 792957"/>
              <a:gd name="connsiteX10" fmla="*/ 800100 w 3074194"/>
              <a:gd name="connsiteY10" fmla="*/ 471488 h 792957"/>
              <a:gd name="connsiteX11" fmla="*/ 940594 w 3074194"/>
              <a:gd name="connsiteY11" fmla="*/ 471488 h 792957"/>
              <a:gd name="connsiteX12" fmla="*/ 942975 w 3074194"/>
              <a:gd name="connsiteY12" fmla="*/ 407194 h 792957"/>
              <a:gd name="connsiteX13" fmla="*/ 1076325 w 3074194"/>
              <a:gd name="connsiteY13" fmla="*/ 407194 h 792957"/>
              <a:gd name="connsiteX14" fmla="*/ 1076325 w 3074194"/>
              <a:gd name="connsiteY14" fmla="*/ 276225 h 792957"/>
              <a:gd name="connsiteX15" fmla="*/ 1207294 w 3074194"/>
              <a:gd name="connsiteY15" fmla="*/ 273844 h 792957"/>
              <a:gd name="connsiteX16" fmla="*/ 1207294 w 3074194"/>
              <a:gd name="connsiteY16" fmla="*/ 273844 h 792957"/>
              <a:gd name="connsiteX17" fmla="*/ 1209675 w 3074194"/>
              <a:gd name="connsiteY17" fmla="*/ 150019 h 792957"/>
              <a:gd name="connsiteX18" fmla="*/ 1350169 w 3074194"/>
              <a:gd name="connsiteY18" fmla="*/ 147638 h 792957"/>
              <a:gd name="connsiteX19" fmla="*/ 1350169 w 3074194"/>
              <a:gd name="connsiteY19" fmla="*/ 59532 h 792957"/>
              <a:gd name="connsiteX20" fmla="*/ 1488281 w 3074194"/>
              <a:gd name="connsiteY20" fmla="*/ 59532 h 792957"/>
              <a:gd name="connsiteX21" fmla="*/ 1488281 w 3074194"/>
              <a:gd name="connsiteY21" fmla="*/ 0 h 792957"/>
              <a:gd name="connsiteX22" fmla="*/ 1754981 w 3074194"/>
              <a:gd name="connsiteY22" fmla="*/ 0 h 792957"/>
              <a:gd name="connsiteX23" fmla="*/ 1757362 w 3074194"/>
              <a:gd name="connsiteY23" fmla="*/ 64294 h 792957"/>
              <a:gd name="connsiteX24" fmla="*/ 1897856 w 3074194"/>
              <a:gd name="connsiteY24" fmla="*/ 64294 h 792957"/>
              <a:gd name="connsiteX25" fmla="*/ 1902619 w 3074194"/>
              <a:gd name="connsiteY25" fmla="*/ 202407 h 792957"/>
              <a:gd name="connsiteX26" fmla="*/ 2033587 w 3074194"/>
              <a:gd name="connsiteY26" fmla="*/ 202407 h 792957"/>
              <a:gd name="connsiteX27" fmla="*/ 2035969 w 3074194"/>
              <a:gd name="connsiteY27" fmla="*/ 302419 h 792957"/>
              <a:gd name="connsiteX28" fmla="*/ 2169319 w 3074194"/>
              <a:gd name="connsiteY28" fmla="*/ 304800 h 792957"/>
              <a:gd name="connsiteX29" fmla="*/ 2169319 w 3074194"/>
              <a:gd name="connsiteY29" fmla="*/ 419100 h 792957"/>
              <a:gd name="connsiteX30" fmla="*/ 2305050 w 3074194"/>
              <a:gd name="connsiteY30" fmla="*/ 419100 h 792957"/>
              <a:gd name="connsiteX31" fmla="*/ 2307431 w 3074194"/>
              <a:gd name="connsiteY31" fmla="*/ 500063 h 792957"/>
              <a:gd name="connsiteX32" fmla="*/ 2447925 w 3074194"/>
              <a:gd name="connsiteY32" fmla="*/ 502444 h 792957"/>
              <a:gd name="connsiteX33" fmla="*/ 2450306 w 3074194"/>
              <a:gd name="connsiteY33" fmla="*/ 564357 h 792957"/>
              <a:gd name="connsiteX34" fmla="*/ 2578894 w 3074194"/>
              <a:gd name="connsiteY34" fmla="*/ 564357 h 792957"/>
              <a:gd name="connsiteX35" fmla="*/ 2583656 w 3074194"/>
              <a:gd name="connsiteY35" fmla="*/ 611982 h 792957"/>
              <a:gd name="connsiteX36" fmla="*/ 2712244 w 3074194"/>
              <a:gd name="connsiteY36" fmla="*/ 614363 h 792957"/>
              <a:gd name="connsiteX37" fmla="*/ 2717006 w 3074194"/>
              <a:gd name="connsiteY37" fmla="*/ 647700 h 792957"/>
              <a:gd name="connsiteX38" fmla="*/ 2850356 w 3074194"/>
              <a:gd name="connsiteY38" fmla="*/ 647700 h 792957"/>
              <a:gd name="connsiteX39" fmla="*/ 2855119 w 3074194"/>
              <a:gd name="connsiteY39" fmla="*/ 673894 h 792957"/>
              <a:gd name="connsiteX40" fmla="*/ 2981325 w 3074194"/>
              <a:gd name="connsiteY40" fmla="*/ 673894 h 792957"/>
              <a:gd name="connsiteX41" fmla="*/ 2983706 w 3074194"/>
              <a:gd name="connsiteY41" fmla="*/ 697707 h 792957"/>
              <a:gd name="connsiteX42" fmla="*/ 3074194 w 3074194"/>
              <a:gd name="connsiteY42" fmla="*/ 695325 h 792957"/>
              <a:gd name="connsiteX0" fmla="*/ 0 w 3074194"/>
              <a:gd name="connsiteY0" fmla="*/ 792957 h 792957"/>
              <a:gd name="connsiteX1" fmla="*/ 252412 w 3074194"/>
              <a:gd name="connsiteY1" fmla="*/ 792957 h 792957"/>
              <a:gd name="connsiteX2" fmla="*/ 254794 w 3074194"/>
              <a:gd name="connsiteY2" fmla="*/ 750094 h 792957"/>
              <a:gd name="connsiteX3" fmla="*/ 388144 w 3074194"/>
              <a:gd name="connsiteY3" fmla="*/ 752475 h 792957"/>
              <a:gd name="connsiteX4" fmla="*/ 390525 w 3074194"/>
              <a:gd name="connsiteY4" fmla="*/ 600075 h 792957"/>
              <a:gd name="connsiteX5" fmla="*/ 533400 w 3074194"/>
              <a:gd name="connsiteY5" fmla="*/ 600075 h 792957"/>
              <a:gd name="connsiteX6" fmla="*/ 535781 w 3074194"/>
              <a:gd name="connsiteY6" fmla="*/ 550069 h 792957"/>
              <a:gd name="connsiteX7" fmla="*/ 664369 w 3074194"/>
              <a:gd name="connsiteY7" fmla="*/ 552450 h 792957"/>
              <a:gd name="connsiteX8" fmla="*/ 666750 w 3074194"/>
              <a:gd name="connsiteY8" fmla="*/ 531019 h 792957"/>
              <a:gd name="connsiteX9" fmla="*/ 800100 w 3074194"/>
              <a:gd name="connsiteY9" fmla="*/ 531019 h 792957"/>
              <a:gd name="connsiteX10" fmla="*/ 800100 w 3074194"/>
              <a:gd name="connsiteY10" fmla="*/ 471488 h 792957"/>
              <a:gd name="connsiteX11" fmla="*/ 940594 w 3074194"/>
              <a:gd name="connsiteY11" fmla="*/ 471488 h 792957"/>
              <a:gd name="connsiteX12" fmla="*/ 942975 w 3074194"/>
              <a:gd name="connsiteY12" fmla="*/ 407194 h 792957"/>
              <a:gd name="connsiteX13" fmla="*/ 1076325 w 3074194"/>
              <a:gd name="connsiteY13" fmla="*/ 407194 h 792957"/>
              <a:gd name="connsiteX14" fmla="*/ 1076325 w 3074194"/>
              <a:gd name="connsiteY14" fmla="*/ 276225 h 792957"/>
              <a:gd name="connsiteX15" fmla="*/ 1207294 w 3074194"/>
              <a:gd name="connsiteY15" fmla="*/ 273844 h 792957"/>
              <a:gd name="connsiteX16" fmla="*/ 1207294 w 3074194"/>
              <a:gd name="connsiteY16" fmla="*/ 273844 h 792957"/>
              <a:gd name="connsiteX17" fmla="*/ 1209675 w 3074194"/>
              <a:gd name="connsiteY17" fmla="*/ 150019 h 792957"/>
              <a:gd name="connsiteX18" fmla="*/ 1350169 w 3074194"/>
              <a:gd name="connsiteY18" fmla="*/ 147638 h 792957"/>
              <a:gd name="connsiteX19" fmla="*/ 1350169 w 3074194"/>
              <a:gd name="connsiteY19" fmla="*/ 59532 h 792957"/>
              <a:gd name="connsiteX20" fmla="*/ 1488281 w 3074194"/>
              <a:gd name="connsiteY20" fmla="*/ 59532 h 792957"/>
              <a:gd name="connsiteX21" fmla="*/ 1488281 w 3074194"/>
              <a:gd name="connsiteY21" fmla="*/ 0 h 792957"/>
              <a:gd name="connsiteX22" fmla="*/ 1754981 w 3074194"/>
              <a:gd name="connsiteY22" fmla="*/ 0 h 792957"/>
              <a:gd name="connsiteX23" fmla="*/ 1757362 w 3074194"/>
              <a:gd name="connsiteY23" fmla="*/ 64294 h 792957"/>
              <a:gd name="connsiteX24" fmla="*/ 1897856 w 3074194"/>
              <a:gd name="connsiteY24" fmla="*/ 64294 h 792957"/>
              <a:gd name="connsiteX25" fmla="*/ 1902619 w 3074194"/>
              <a:gd name="connsiteY25" fmla="*/ 202407 h 792957"/>
              <a:gd name="connsiteX26" fmla="*/ 2033587 w 3074194"/>
              <a:gd name="connsiteY26" fmla="*/ 202407 h 792957"/>
              <a:gd name="connsiteX27" fmla="*/ 2035969 w 3074194"/>
              <a:gd name="connsiteY27" fmla="*/ 302419 h 792957"/>
              <a:gd name="connsiteX28" fmla="*/ 2169319 w 3074194"/>
              <a:gd name="connsiteY28" fmla="*/ 304800 h 792957"/>
              <a:gd name="connsiteX29" fmla="*/ 2169319 w 3074194"/>
              <a:gd name="connsiteY29" fmla="*/ 419100 h 792957"/>
              <a:gd name="connsiteX30" fmla="*/ 2305050 w 3074194"/>
              <a:gd name="connsiteY30" fmla="*/ 419100 h 792957"/>
              <a:gd name="connsiteX31" fmla="*/ 2307431 w 3074194"/>
              <a:gd name="connsiteY31" fmla="*/ 500063 h 792957"/>
              <a:gd name="connsiteX32" fmla="*/ 2447925 w 3074194"/>
              <a:gd name="connsiteY32" fmla="*/ 502444 h 792957"/>
              <a:gd name="connsiteX33" fmla="*/ 2450306 w 3074194"/>
              <a:gd name="connsiteY33" fmla="*/ 564357 h 792957"/>
              <a:gd name="connsiteX34" fmla="*/ 2578894 w 3074194"/>
              <a:gd name="connsiteY34" fmla="*/ 564357 h 792957"/>
              <a:gd name="connsiteX35" fmla="*/ 2583656 w 3074194"/>
              <a:gd name="connsiteY35" fmla="*/ 611982 h 792957"/>
              <a:gd name="connsiteX36" fmla="*/ 2712244 w 3074194"/>
              <a:gd name="connsiteY36" fmla="*/ 614363 h 792957"/>
              <a:gd name="connsiteX37" fmla="*/ 2717006 w 3074194"/>
              <a:gd name="connsiteY37" fmla="*/ 647700 h 792957"/>
              <a:gd name="connsiteX38" fmla="*/ 2850356 w 3074194"/>
              <a:gd name="connsiteY38" fmla="*/ 647700 h 792957"/>
              <a:gd name="connsiteX39" fmla="*/ 2855119 w 3074194"/>
              <a:gd name="connsiteY39" fmla="*/ 673894 h 792957"/>
              <a:gd name="connsiteX40" fmla="*/ 2981325 w 3074194"/>
              <a:gd name="connsiteY40" fmla="*/ 673894 h 792957"/>
              <a:gd name="connsiteX41" fmla="*/ 2983706 w 3074194"/>
              <a:gd name="connsiteY41" fmla="*/ 697707 h 792957"/>
              <a:gd name="connsiteX42" fmla="*/ 3052762 w 3074194"/>
              <a:gd name="connsiteY42" fmla="*/ 692944 h 792957"/>
              <a:gd name="connsiteX43" fmla="*/ 3074194 w 3074194"/>
              <a:gd name="connsiteY43" fmla="*/ 695325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052762 w 3390901"/>
              <a:gd name="connsiteY42" fmla="*/ 692944 h 792957"/>
              <a:gd name="connsiteX43" fmla="*/ 3390901 w 3390901"/>
              <a:gd name="connsiteY43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6581 w 3390901"/>
              <a:gd name="connsiteY42" fmla="*/ 702469 h 792957"/>
              <a:gd name="connsiteX43" fmla="*/ 3390901 w 3390901"/>
              <a:gd name="connsiteY43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390901 w 3390901"/>
              <a:gd name="connsiteY43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248025 w 3390901"/>
              <a:gd name="connsiteY43" fmla="*/ 702469 h 792957"/>
              <a:gd name="connsiteX44" fmla="*/ 3390901 w 3390901"/>
              <a:gd name="connsiteY44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128963 w 3390901"/>
              <a:gd name="connsiteY43" fmla="*/ 721519 h 792957"/>
              <a:gd name="connsiteX44" fmla="*/ 3390901 w 3390901"/>
              <a:gd name="connsiteY44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126582 w 3390901"/>
              <a:gd name="connsiteY43" fmla="*/ 714376 h 792957"/>
              <a:gd name="connsiteX44" fmla="*/ 3390901 w 3390901"/>
              <a:gd name="connsiteY44" fmla="*/ 711994 h 79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390901" h="792957">
                <a:moveTo>
                  <a:pt x="0" y="792957"/>
                </a:moveTo>
                <a:lnTo>
                  <a:pt x="252412" y="792957"/>
                </a:lnTo>
                <a:lnTo>
                  <a:pt x="254794" y="750094"/>
                </a:lnTo>
                <a:lnTo>
                  <a:pt x="388144" y="752475"/>
                </a:lnTo>
                <a:cubicBezTo>
                  <a:pt x="388938" y="701675"/>
                  <a:pt x="389731" y="650875"/>
                  <a:pt x="390525" y="600075"/>
                </a:cubicBezTo>
                <a:lnTo>
                  <a:pt x="533400" y="600075"/>
                </a:lnTo>
                <a:lnTo>
                  <a:pt x="535781" y="550069"/>
                </a:lnTo>
                <a:lnTo>
                  <a:pt x="664369" y="552450"/>
                </a:lnTo>
                <a:lnTo>
                  <a:pt x="666750" y="531019"/>
                </a:lnTo>
                <a:lnTo>
                  <a:pt x="800100" y="531019"/>
                </a:lnTo>
                <a:lnTo>
                  <a:pt x="800100" y="471488"/>
                </a:lnTo>
                <a:lnTo>
                  <a:pt x="940594" y="471488"/>
                </a:lnTo>
                <a:cubicBezTo>
                  <a:pt x="941388" y="450057"/>
                  <a:pt x="942181" y="428625"/>
                  <a:pt x="942975" y="407194"/>
                </a:cubicBezTo>
                <a:lnTo>
                  <a:pt x="1076325" y="407194"/>
                </a:lnTo>
                <a:lnTo>
                  <a:pt x="1076325" y="276225"/>
                </a:lnTo>
                <a:lnTo>
                  <a:pt x="1207294" y="273844"/>
                </a:lnTo>
                <a:lnTo>
                  <a:pt x="1207294" y="273844"/>
                </a:lnTo>
                <a:cubicBezTo>
                  <a:pt x="1208088" y="232569"/>
                  <a:pt x="1208881" y="191294"/>
                  <a:pt x="1209675" y="150019"/>
                </a:cubicBezTo>
                <a:lnTo>
                  <a:pt x="1350169" y="147638"/>
                </a:lnTo>
                <a:lnTo>
                  <a:pt x="1350169" y="59532"/>
                </a:lnTo>
                <a:lnTo>
                  <a:pt x="1488281" y="59532"/>
                </a:lnTo>
                <a:lnTo>
                  <a:pt x="1488281" y="0"/>
                </a:lnTo>
                <a:lnTo>
                  <a:pt x="1754981" y="0"/>
                </a:lnTo>
                <a:cubicBezTo>
                  <a:pt x="1755775" y="21431"/>
                  <a:pt x="1756568" y="42863"/>
                  <a:pt x="1757362" y="64294"/>
                </a:cubicBezTo>
                <a:lnTo>
                  <a:pt x="1897856" y="64294"/>
                </a:lnTo>
                <a:lnTo>
                  <a:pt x="1902619" y="202407"/>
                </a:lnTo>
                <a:lnTo>
                  <a:pt x="2033587" y="202407"/>
                </a:lnTo>
                <a:lnTo>
                  <a:pt x="2035969" y="302419"/>
                </a:lnTo>
                <a:lnTo>
                  <a:pt x="2169319" y="304800"/>
                </a:lnTo>
                <a:lnTo>
                  <a:pt x="2169319" y="419100"/>
                </a:lnTo>
                <a:lnTo>
                  <a:pt x="2305050" y="419100"/>
                </a:lnTo>
                <a:cubicBezTo>
                  <a:pt x="2305844" y="446088"/>
                  <a:pt x="2306637" y="473075"/>
                  <a:pt x="2307431" y="500063"/>
                </a:cubicBezTo>
                <a:lnTo>
                  <a:pt x="2447925" y="502444"/>
                </a:lnTo>
                <a:cubicBezTo>
                  <a:pt x="2448719" y="523082"/>
                  <a:pt x="2449512" y="543719"/>
                  <a:pt x="2450306" y="564357"/>
                </a:cubicBezTo>
                <a:lnTo>
                  <a:pt x="2578894" y="564357"/>
                </a:lnTo>
                <a:lnTo>
                  <a:pt x="2583656" y="611982"/>
                </a:lnTo>
                <a:lnTo>
                  <a:pt x="2712244" y="614363"/>
                </a:lnTo>
                <a:lnTo>
                  <a:pt x="2717006" y="647700"/>
                </a:lnTo>
                <a:lnTo>
                  <a:pt x="2850356" y="647700"/>
                </a:lnTo>
                <a:lnTo>
                  <a:pt x="2855119" y="673894"/>
                </a:lnTo>
                <a:lnTo>
                  <a:pt x="2981325" y="673894"/>
                </a:lnTo>
                <a:lnTo>
                  <a:pt x="2983706" y="697707"/>
                </a:lnTo>
                <a:lnTo>
                  <a:pt x="3124200" y="695325"/>
                </a:lnTo>
                <a:lnTo>
                  <a:pt x="3126582" y="714376"/>
                </a:lnTo>
                <a:lnTo>
                  <a:pt x="3390901" y="711994"/>
                </a:lnTo>
              </a:path>
            </a:pathLst>
          </a:custGeom>
          <a:noFill/>
          <a:ln w="114300"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FC71B397-E398-5813-340D-4111A3ECD1CA}"/>
              </a:ext>
            </a:extLst>
          </p:cNvPr>
          <p:cNvSpPr/>
          <p:nvPr/>
        </p:nvSpPr>
        <p:spPr>
          <a:xfrm>
            <a:off x="6457435" y="5756860"/>
            <a:ext cx="2610179" cy="610690"/>
          </a:xfrm>
          <a:custGeom>
            <a:avLst/>
            <a:gdLst>
              <a:gd name="connsiteX0" fmla="*/ 0 w 3074194"/>
              <a:gd name="connsiteY0" fmla="*/ 792957 h 792957"/>
              <a:gd name="connsiteX1" fmla="*/ 252412 w 3074194"/>
              <a:gd name="connsiteY1" fmla="*/ 792957 h 792957"/>
              <a:gd name="connsiteX2" fmla="*/ 254794 w 3074194"/>
              <a:gd name="connsiteY2" fmla="*/ 750094 h 792957"/>
              <a:gd name="connsiteX3" fmla="*/ 388144 w 3074194"/>
              <a:gd name="connsiteY3" fmla="*/ 752475 h 792957"/>
              <a:gd name="connsiteX4" fmla="*/ 390525 w 3074194"/>
              <a:gd name="connsiteY4" fmla="*/ 600075 h 792957"/>
              <a:gd name="connsiteX5" fmla="*/ 533400 w 3074194"/>
              <a:gd name="connsiteY5" fmla="*/ 600075 h 792957"/>
              <a:gd name="connsiteX6" fmla="*/ 535781 w 3074194"/>
              <a:gd name="connsiteY6" fmla="*/ 550069 h 792957"/>
              <a:gd name="connsiteX7" fmla="*/ 664369 w 3074194"/>
              <a:gd name="connsiteY7" fmla="*/ 552450 h 792957"/>
              <a:gd name="connsiteX8" fmla="*/ 666750 w 3074194"/>
              <a:gd name="connsiteY8" fmla="*/ 531019 h 792957"/>
              <a:gd name="connsiteX9" fmla="*/ 800100 w 3074194"/>
              <a:gd name="connsiteY9" fmla="*/ 531019 h 792957"/>
              <a:gd name="connsiteX10" fmla="*/ 800100 w 3074194"/>
              <a:gd name="connsiteY10" fmla="*/ 471488 h 792957"/>
              <a:gd name="connsiteX11" fmla="*/ 940594 w 3074194"/>
              <a:gd name="connsiteY11" fmla="*/ 471488 h 792957"/>
              <a:gd name="connsiteX12" fmla="*/ 942975 w 3074194"/>
              <a:gd name="connsiteY12" fmla="*/ 407194 h 792957"/>
              <a:gd name="connsiteX13" fmla="*/ 1076325 w 3074194"/>
              <a:gd name="connsiteY13" fmla="*/ 407194 h 792957"/>
              <a:gd name="connsiteX14" fmla="*/ 1076325 w 3074194"/>
              <a:gd name="connsiteY14" fmla="*/ 276225 h 792957"/>
              <a:gd name="connsiteX15" fmla="*/ 1207294 w 3074194"/>
              <a:gd name="connsiteY15" fmla="*/ 273844 h 792957"/>
              <a:gd name="connsiteX16" fmla="*/ 1207294 w 3074194"/>
              <a:gd name="connsiteY16" fmla="*/ 273844 h 792957"/>
              <a:gd name="connsiteX17" fmla="*/ 1209675 w 3074194"/>
              <a:gd name="connsiteY17" fmla="*/ 150019 h 792957"/>
              <a:gd name="connsiteX18" fmla="*/ 1350169 w 3074194"/>
              <a:gd name="connsiteY18" fmla="*/ 147638 h 792957"/>
              <a:gd name="connsiteX19" fmla="*/ 1350169 w 3074194"/>
              <a:gd name="connsiteY19" fmla="*/ 59532 h 792957"/>
              <a:gd name="connsiteX20" fmla="*/ 1488281 w 3074194"/>
              <a:gd name="connsiteY20" fmla="*/ 59532 h 792957"/>
              <a:gd name="connsiteX21" fmla="*/ 1488281 w 3074194"/>
              <a:gd name="connsiteY21" fmla="*/ 0 h 792957"/>
              <a:gd name="connsiteX22" fmla="*/ 1754981 w 3074194"/>
              <a:gd name="connsiteY22" fmla="*/ 0 h 792957"/>
              <a:gd name="connsiteX23" fmla="*/ 1757362 w 3074194"/>
              <a:gd name="connsiteY23" fmla="*/ 64294 h 792957"/>
              <a:gd name="connsiteX24" fmla="*/ 1897856 w 3074194"/>
              <a:gd name="connsiteY24" fmla="*/ 64294 h 792957"/>
              <a:gd name="connsiteX25" fmla="*/ 1902619 w 3074194"/>
              <a:gd name="connsiteY25" fmla="*/ 202407 h 792957"/>
              <a:gd name="connsiteX26" fmla="*/ 2033587 w 3074194"/>
              <a:gd name="connsiteY26" fmla="*/ 202407 h 792957"/>
              <a:gd name="connsiteX27" fmla="*/ 2035969 w 3074194"/>
              <a:gd name="connsiteY27" fmla="*/ 302419 h 792957"/>
              <a:gd name="connsiteX28" fmla="*/ 2169319 w 3074194"/>
              <a:gd name="connsiteY28" fmla="*/ 304800 h 792957"/>
              <a:gd name="connsiteX29" fmla="*/ 2169319 w 3074194"/>
              <a:gd name="connsiteY29" fmla="*/ 419100 h 792957"/>
              <a:gd name="connsiteX30" fmla="*/ 2305050 w 3074194"/>
              <a:gd name="connsiteY30" fmla="*/ 419100 h 792957"/>
              <a:gd name="connsiteX31" fmla="*/ 2307431 w 3074194"/>
              <a:gd name="connsiteY31" fmla="*/ 500063 h 792957"/>
              <a:gd name="connsiteX32" fmla="*/ 2447925 w 3074194"/>
              <a:gd name="connsiteY32" fmla="*/ 502444 h 792957"/>
              <a:gd name="connsiteX33" fmla="*/ 2450306 w 3074194"/>
              <a:gd name="connsiteY33" fmla="*/ 564357 h 792957"/>
              <a:gd name="connsiteX34" fmla="*/ 2578894 w 3074194"/>
              <a:gd name="connsiteY34" fmla="*/ 564357 h 792957"/>
              <a:gd name="connsiteX35" fmla="*/ 2583656 w 3074194"/>
              <a:gd name="connsiteY35" fmla="*/ 611982 h 792957"/>
              <a:gd name="connsiteX36" fmla="*/ 2712244 w 3074194"/>
              <a:gd name="connsiteY36" fmla="*/ 614363 h 792957"/>
              <a:gd name="connsiteX37" fmla="*/ 2717006 w 3074194"/>
              <a:gd name="connsiteY37" fmla="*/ 647700 h 792957"/>
              <a:gd name="connsiteX38" fmla="*/ 2850356 w 3074194"/>
              <a:gd name="connsiteY38" fmla="*/ 647700 h 792957"/>
              <a:gd name="connsiteX39" fmla="*/ 2855119 w 3074194"/>
              <a:gd name="connsiteY39" fmla="*/ 673894 h 792957"/>
              <a:gd name="connsiteX40" fmla="*/ 2981325 w 3074194"/>
              <a:gd name="connsiteY40" fmla="*/ 673894 h 792957"/>
              <a:gd name="connsiteX41" fmla="*/ 2983706 w 3074194"/>
              <a:gd name="connsiteY41" fmla="*/ 697707 h 792957"/>
              <a:gd name="connsiteX42" fmla="*/ 3074194 w 3074194"/>
              <a:gd name="connsiteY42" fmla="*/ 695325 h 792957"/>
              <a:gd name="connsiteX0" fmla="*/ 0 w 3074194"/>
              <a:gd name="connsiteY0" fmla="*/ 792957 h 792957"/>
              <a:gd name="connsiteX1" fmla="*/ 252412 w 3074194"/>
              <a:gd name="connsiteY1" fmla="*/ 792957 h 792957"/>
              <a:gd name="connsiteX2" fmla="*/ 254794 w 3074194"/>
              <a:gd name="connsiteY2" fmla="*/ 750094 h 792957"/>
              <a:gd name="connsiteX3" fmla="*/ 388144 w 3074194"/>
              <a:gd name="connsiteY3" fmla="*/ 752475 h 792957"/>
              <a:gd name="connsiteX4" fmla="*/ 390525 w 3074194"/>
              <a:gd name="connsiteY4" fmla="*/ 600075 h 792957"/>
              <a:gd name="connsiteX5" fmla="*/ 533400 w 3074194"/>
              <a:gd name="connsiteY5" fmla="*/ 600075 h 792957"/>
              <a:gd name="connsiteX6" fmla="*/ 535781 w 3074194"/>
              <a:gd name="connsiteY6" fmla="*/ 550069 h 792957"/>
              <a:gd name="connsiteX7" fmla="*/ 664369 w 3074194"/>
              <a:gd name="connsiteY7" fmla="*/ 552450 h 792957"/>
              <a:gd name="connsiteX8" fmla="*/ 666750 w 3074194"/>
              <a:gd name="connsiteY8" fmla="*/ 531019 h 792957"/>
              <a:gd name="connsiteX9" fmla="*/ 800100 w 3074194"/>
              <a:gd name="connsiteY9" fmla="*/ 531019 h 792957"/>
              <a:gd name="connsiteX10" fmla="*/ 800100 w 3074194"/>
              <a:gd name="connsiteY10" fmla="*/ 471488 h 792957"/>
              <a:gd name="connsiteX11" fmla="*/ 940594 w 3074194"/>
              <a:gd name="connsiteY11" fmla="*/ 471488 h 792957"/>
              <a:gd name="connsiteX12" fmla="*/ 942975 w 3074194"/>
              <a:gd name="connsiteY12" fmla="*/ 407194 h 792957"/>
              <a:gd name="connsiteX13" fmla="*/ 1076325 w 3074194"/>
              <a:gd name="connsiteY13" fmla="*/ 407194 h 792957"/>
              <a:gd name="connsiteX14" fmla="*/ 1076325 w 3074194"/>
              <a:gd name="connsiteY14" fmla="*/ 276225 h 792957"/>
              <a:gd name="connsiteX15" fmla="*/ 1207294 w 3074194"/>
              <a:gd name="connsiteY15" fmla="*/ 273844 h 792957"/>
              <a:gd name="connsiteX16" fmla="*/ 1207294 w 3074194"/>
              <a:gd name="connsiteY16" fmla="*/ 273844 h 792957"/>
              <a:gd name="connsiteX17" fmla="*/ 1209675 w 3074194"/>
              <a:gd name="connsiteY17" fmla="*/ 150019 h 792957"/>
              <a:gd name="connsiteX18" fmla="*/ 1350169 w 3074194"/>
              <a:gd name="connsiteY18" fmla="*/ 147638 h 792957"/>
              <a:gd name="connsiteX19" fmla="*/ 1350169 w 3074194"/>
              <a:gd name="connsiteY19" fmla="*/ 59532 h 792957"/>
              <a:gd name="connsiteX20" fmla="*/ 1488281 w 3074194"/>
              <a:gd name="connsiteY20" fmla="*/ 59532 h 792957"/>
              <a:gd name="connsiteX21" fmla="*/ 1488281 w 3074194"/>
              <a:gd name="connsiteY21" fmla="*/ 0 h 792957"/>
              <a:gd name="connsiteX22" fmla="*/ 1754981 w 3074194"/>
              <a:gd name="connsiteY22" fmla="*/ 0 h 792957"/>
              <a:gd name="connsiteX23" fmla="*/ 1757362 w 3074194"/>
              <a:gd name="connsiteY23" fmla="*/ 64294 h 792957"/>
              <a:gd name="connsiteX24" fmla="*/ 1897856 w 3074194"/>
              <a:gd name="connsiteY24" fmla="*/ 64294 h 792957"/>
              <a:gd name="connsiteX25" fmla="*/ 1902619 w 3074194"/>
              <a:gd name="connsiteY25" fmla="*/ 202407 h 792957"/>
              <a:gd name="connsiteX26" fmla="*/ 2033587 w 3074194"/>
              <a:gd name="connsiteY26" fmla="*/ 202407 h 792957"/>
              <a:gd name="connsiteX27" fmla="*/ 2035969 w 3074194"/>
              <a:gd name="connsiteY27" fmla="*/ 302419 h 792957"/>
              <a:gd name="connsiteX28" fmla="*/ 2169319 w 3074194"/>
              <a:gd name="connsiteY28" fmla="*/ 304800 h 792957"/>
              <a:gd name="connsiteX29" fmla="*/ 2169319 w 3074194"/>
              <a:gd name="connsiteY29" fmla="*/ 419100 h 792957"/>
              <a:gd name="connsiteX30" fmla="*/ 2305050 w 3074194"/>
              <a:gd name="connsiteY30" fmla="*/ 419100 h 792957"/>
              <a:gd name="connsiteX31" fmla="*/ 2307431 w 3074194"/>
              <a:gd name="connsiteY31" fmla="*/ 500063 h 792957"/>
              <a:gd name="connsiteX32" fmla="*/ 2447925 w 3074194"/>
              <a:gd name="connsiteY32" fmla="*/ 502444 h 792957"/>
              <a:gd name="connsiteX33" fmla="*/ 2450306 w 3074194"/>
              <a:gd name="connsiteY33" fmla="*/ 564357 h 792957"/>
              <a:gd name="connsiteX34" fmla="*/ 2578894 w 3074194"/>
              <a:gd name="connsiteY34" fmla="*/ 564357 h 792957"/>
              <a:gd name="connsiteX35" fmla="*/ 2583656 w 3074194"/>
              <a:gd name="connsiteY35" fmla="*/ 611982 h 792957"/>
              <a:gd name="connsiteX36" fmla="*/ 2712244 w 3074194"/>
              <a:gd name="connsiteY36" fmla="*/ 614363 h 792957"/>
              <a:gd name="connsiteX37" fmla="*/ 2717006 w 3074194"/>
              <a:gd name="connsiteY37" fmla="*/ 647700 h 792957"/>
              <a:gd name="connsiteX38" fmla="*/ 2850356 w 3074194"/>
              <a:gd name="connsiteY38" fmla="*/ 647700 h 792957"/>
              <a:gd name="connsiteX39" fmla="*/ 2855119 w 3074194"/>
              <a:gd name="connsiteY39" fmla="*/ 673894 h 792957"/>
              <a:gd name="connsiteX40" fmla="*/ 2981325 w 3074194"/>
              <a:gd name="connsiteY40" fmla="*/ 673894 h 792957"/>
              <a:gd name="connsiteX41" fmla="*/ 2983706 w 3074194"/>
              <a:gd name="connsiteY41" fmla="*/ 697707 h 792957"/>
              <a:gd name="connsiteX42" fmla="*/ 3052762 w 3074194"/>
              <a:gd name="connsiteY42" fmla="*/ 692944 h 792957"/>
              <a:gd name="connsiteX43" fmla="*/ 3074194 w 3074194"/>
              <a:gd name="connsiteY43" fmla="*/ 695325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052762 w 3390901"/>
              <a:gd name="connsiteY42" fmla="*/ 692944 h 792957"/>
              <a:gd name="connsiteX43" fmla="*/ 3390901 w 3390901"/>
              <a:gd name="connsiteY43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6581 w 3390901"/>
              <a:gd name="connsiteY42" fmla="*/ 702469 h 792957"/>
              <a:gd name="connsiteX43" fmla="*/ 3390901 w 3390901"/>
              <a:gd name="connsiteY43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390901 w 3390901"/>
              <a:gd name="connsiteY43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248025 w 3390901"/>
              <a:gd name="connsiteY43" fmla="*/ 702469 h 792957"/>
              <a:gd name="connsiteX44" fmla="*/ 3390901 w 3390901"/>
              <a:gd name="connsiteY44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128963 w 3390901"/>
              <a:gd name="connsiteY43" fmla="*/ 721519 h 792957"/>
              <a:gd name="connsiteX44" fmla="*/ 3390901 w 3390901"/>
              <a:gd name="connsiteY44" fmla="*/ 711994 h 792957"/>
              <a:gd name="connsiteX0" fmla="*/ 0 w 3390901"/>
              <a:gd name="connsiteY0" fmla="*/ 792957 h 792957"/>
              <a:gd name="connsiteX1" fmla="*/ 252412 w 3390901"/>
              <a:gd name="connsiteY1" fmla="*/ 792957 h 792957"/>
              <a:gd name="connsiteX2" fmla="*/ 254794 w 3390901"/>
              <a:gd name="connsiteY2" fmla="*/ 750094 h 792957"/>
              <a:gd name="connsiteX3" fmla="*/ 388144 w 3390901"/>
              <a:gd name="connsiteY3" fmla="*/ 752475 h 792957"/>
              <a:gd name="connsiteX4" fmla="*/ 390525 w 3390901"/>
              <a:gd name="connsiteY4" fmla="*/ 600075 h 792957"/>
              <a:gd name="connsiteX5" fmla="*/ 533400 w 3390901"/>
              <a:gd name="connsiteY5" fmla="*/ 600075 h 792957"/>
              <a:gd name="connsiteX6" fmla="*/ 535781 w 3390901"/>
              <a:gd name="connsiteY6" fmla="*/ 550069 h 792957"/>
              <a:gd name="connsiteX7" fmla="*/ 664369 w 3390901"/>
              <a:gd name="connsiteY7" fmla="*/ 552450 h 792957"/>
              <a:gd name="connsiteX8" fmla="*/ 666750 w 3390901"/>
              <a:gd name="connsiteY8" fmla="*/ 531019 h 792957"/>
              <a:gd name="connsiteX9" fmla="*/ 800100 w 3390901"/>
              <a:gd name="connsiteY9" fmla="*/ 531019 h 792957"/>
              <a:gd name="connsiteX10" fmla="*/ 800100 w 3390901"/>
              <a:gd name="connsiteY10" fmla="*/ 471488 h 792957"/>
              <a:gd name="connsiteX11" fmla="*/ 940594 w 3390901"/>
              <a:gd name="connsiteY11" fmla="*/ 471488 h 792957"/>
              <a:gd name="connsiteX12" fmla="*/ 942975 w 3390901"/>
              <a:gd name="connsiteY12" fmla="*/ 407194 h 792957"/>
              <a:gd name="connsiteX13" fmla="*/ 1076325 w 3390901"/>
              <a:gd name="connsiteY13" fmla="*/ 407194 h 792957"/>
              <a:gd name="connsiteX14" fmla="*/ 1076325 w 3390901"/>
              <a:gd name="connsiteY14" fmla="*/ 276225 h 792957"/>
              <a:gd name="connsiteX15" fmla="*/ 1207294 w 3390901"/>
              <a:gd name="connsiteY15" fmla="*/ 273844 h 792957"/>
              <a:gd name="connsiteX16" fmla="*/ 1207294 w 3390901"/>
              <a:gd name="connsiteY16" fmla="*/ 273844 h 792957"/>
              <a:gd name="connsiteX17" fmla="*/ 1209675 w 3390901"/>
              <a:gd name="connsiteY17" fmla="*/ 150019 h 792957"/>
              <a:gd name="connsiteX18" fmla="*/ 1350169 w 3390901"/>
              <a:gd name="connsiteY18" fmla="*/ 147638 h 792957"/>
              <a:gd name="connsiteX19" fmla="*/ 1350169 w 3390901"/>
              <a:gd name="connsiteY19" fmla="*/ 59532 h 792957"/>
              <a:gd name="connsiteX20" fmla="*/ 1488281 w 3390901"/>
              <a:gd name="connsiteY20" fmla="*/ 59532 h 792957"/>
              <a:gd name="connsiteX21" fmla="*/ 1488281 w 3390901"/>
              <a:gd name="connsiteY21" fmla="*/ 0 h 792957"/>
              <a:gd name="connsiteX22" fmla="*/ 1754981 w 3390901"/>
              <a:gd name="connsiteY22" fmla="*/ 0 h 792957"/>
              <a:gd name="connsiteX23" fmla="*/ 1757362 w 3390901"/>
              <a:gd name="connsiteY23" fmla="*/ 64294 h 792957"/>
              <a:gd name="connsiteX24" fmla="*/ 1897856 w 3390901"/>
              <a:gd name="connsiteY24" fmla="*/ 64294 h 792957"/>
              <a:gd name="connsiteX25" fmla="*/ 1902619 w 3390901"/>
              <a:gd name="connsiteY25" fmla="*/ 202407 h 792957"/>
              <a:gd name="connsiteX26" fmla="*/ 2033587 w 3390901"/>
              <a:gd name="connsiteY26" fmla="*/ 202407 h 792957"/>
              <a:gd name="connsiteX27" fmla="*/ 2035969 w 3390901"/>
              <a:gd name="connsiteY27" fmla="*/ 302419 h 792957"/>
              <a:gd name="connsiteX28" fmla="*/ 2169319 w 3390901"/>
              <a:gd name="connsiteY28" fmla="*/ 304800 h 792957"/>
              <a:gd name="connsiteX29" fmla="*/ 2169319 w 3390901"/>
              <a:gd name="connsiteY29" fmla="*/ 419100 h 792957"/>
              <a:gd name="connsiteX30" fmla="*/ 2305050 w 3390901"/>
              <a:gd name="connsiteY30" fmla="*/ 419100 h 792957"/>
              <a:gd name="connsiteX31" fmla="*/ 2307431 w 3390901"/>
              <a:gd name="connsiteY31" fmla="*/ 500063 h 792957"/>
              <a:gd name="connsiteX32" fmla="*/ 2447925 w 3390901"/>
              <a:gd name="connsiteY32" fmla="*/ 502444 h 792957"/>
              <a:gd name="connsiteX33" fmla="*/ 2450306 w 3390901"/>
              <a:gd name="connsiteY33" fmla="*/ 564357 h 792957"/>
              <a:gd name="connsiteX34" fmla="*/ 2578894 w 3390901"/>
              <a:gd name="connsiteY34" fmla="*/ 564357 h 792957"/>
              <a:gd name="connsiteX35" fmla="*/ 2583656 w 3390901"/>
              <a:gd name="connsiteY35" fmla="*/ 611982 h 792957"/>
              <a:gd name="connsiteX36" fmla="*/ 2712244 w 3390901"/>
              <a:gd name="connsiteY36" fmla="*/ 614363 h 792957"/>
              <a:gd name="connsiteX37" fmla="*/ 2717006 w 3390901"/>
              <a:gd name="connsiteY37" fmla="*/ 647700 h 792957"/>
              <a:gd name="connsiteX38" fmla="*/ 2850356 w 3390901"/>
              <a:gd name="connsiteY38" fmla="*/ 647700 h 792957"/>
              <a:gd name="connsiteX39" fmla="*/ 2855119 w 3390901"/>
              <a:gd name="connsiteY39" fmla="*/ 673894 h 792957"/>
              <a:gd name="connsiteX40" fmla="*/ 2981325 w 3390901"/>
              <a:gd name="connsiteY40" fmla="*/ 673894 h 792957"/>
              <a:gd name="connsiteX41" fmla="*/ 2983706 w 3390901"/>
              <a:gd name="connsiteY41" fmla="*/ 697707 h 792957"/>
              <a:gd name="connsiteX42" fmla="*/ 3124200 w 3390901"/>
              <a:gd name="connsiteY42" fmla="*/ 695325 h 792957"/>
              <a:gd name="connsiteX43" fmla="*/ 3126582 w 3390901"/>
              <a:gd name="connsiteY43" fmla="*/ 714376 h 792957"/>
              <a:gd name="connsiteX44" fmla="*/ 3390901 w 3390901"/>
              <a:gd name="connsiteY44" fmla="*/ 711994 h 79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390901" h="792957">
                <a:moveTo>
                  <a:pt x="0" y="792957"/>
                </a:moveTo>
                <a:lnTo>
                  <a:pt x="252412" y="792957"/>
                </a:lnTo>
                <a:lnTo>
                  <a:pt x="254794" y="750094"/>
                </a:lnTo>
                <a:lnTo>
                  <a:pt x="388144" y="752475"/>
                </a:lnTo>
                <a:cubicBezTo>
                  <a:pt x="388938" y="701675"/>
                  <a:pt x="389731" y="650875"/>
                  <a:pt x="390525" y="600075"/>
                </a:cubicBezTo>
                <a:lnTo>
                  <a:pt x="533400" y="600075"/>
                </a:lnTo>
                <a:lnTo>
                  <a:pt x="535781" y="550069"/>
                </a:lnTo>
                <a:lnTo>
                  <a:pt x="664369" y="552450"/>
                </a:lnTo>
                <a:lnTo>
                  <a:pt x="666750" y="531019"/>
                </a:lnTo>
                <a:lnTo>
                  <a:pt x="800100" y="531019"/>
                </a:lnTo>
                <a:lnTo>
                  <a:pt x="800100" y="471488"/>
                </a:lnTo>
                <a:lnTo>
                  <a:pt x="940594" y="471488"/>
                </a:lnTo>
                <a:cubicBezTo>
                  <a:pt x="941388" y="450057"/>
                  <a:pt x="942181" y="428625"/>
                  <a:pt x="942975" y="407194"/>
                </a:cubicBezTo>
                <a:lnTo>
                  <a:pt x="1076325" y="407194"/>
                </a:lnTo>
                <a:lnTo>
                  <a:pt x="1076325" y="276225"/>
                </a:lnTo>
                <a:lnTo>
                  <a:pt x="1207294" y="273844"/>
                </a:lnTo>
                <a:lnTo>
                  <a:pt x="1207294" y="273844"/>
                </a:lnTo>
                <a:cubicBezTo>
                  <a:pt x="1208088" y="232569"/>
                  <a:pt x="1208881" y="191294"/>
                  <a:pt x="1209675" y="150019"/>
                </a:cubicBezTo>
                <a:lnTo>
                  <a:pt x="1350169" y="147638"/>
                </a:lnTo>
                <a:lnTo>
                  <a:pt x="1350169" y="59532"/>
                </a:lnTo>
                <a:lnTo>
                  <a:pt x="1488281" y="59532"/>
                </a:lnTo>
                <a:lnTo>
                  <a:pt x="1488281" y="0"/>
                </a:lnTo>
                <a:lnTo>
                  <a:pt x="1754981" y="0"/>
                </a:lnTo>
                <a:cubicBezTo>
                  <a:pt x="1755775" y="21431"/>
                  <a:pt x="1756568" y="42863"/>
                  <a:pt x="1757362" y="64294"/>
                </a:cubicBezTo>
                <a:lnTo>
                  <a:pt x="1897856" y="64294"/>
                </a:lnTo>
                <a:lnTo>
                  <a:pt x="1902619" y="202407"/>
                </a:lnTo>
                <a:lnTo>
                  <a:pt x="2033587" y="202407"/>
                </a:lnTo>
                <a:lnTo>
                  <a:pt x="2035969" y="302419"/>
                </a:lnTo>
                <a:lnTo>
                  <a:pt x="2169319" y="304800"/>
                </a:lnTo>
                <a:lnTo>
                  <a:pt x="2169319" y="419100"/>
                </a:lnTo>
                <a:lnTo>
                  <a:pt x="2305050" y="419100"/>
                </a:lnTo>
                <a:cubicBezTo>
                  <a:pt x="2305844" y="446088"/>
                  <a:pt x="2306637" y="473075"/>
                  <a:pt x="2307431" y="500063"/>
                </a:cubicBezTo>
                <a:lnTo>
                  <a:pt x="2447925" y="502444"/>
                </a:lnTo>
                <a:cubicBezTo>
                  <a:pt x="2448719" y="523082"/>
                  <a:pt x="2449512" y="543719"/>
                  <a:pt x="2450306" y="564357"/>
                </a:cubicBezTo>
                <a:lnTo>
                  <a:pt x="2578894" y="564357"/>
                </a:lnTo>
                <a:lnTo>
                  <a:pt x="2583656" y="611982"/>
                </a:lnTo>
                <a:lnTo>
                  <a:pt x="2712244" y="614363"/>
                </a:lnTo>
                <a:lnTo>
                  <a:pt x="2717006" y="647700"/>
                </a:lnTo>
                <a:lnTo>
                  <a:pt x="2850356" y="647700"/>
                </a:lnTo>
                <a:lnTo>
                  <a:pt x="2855119" y="673894"/>
                </a:lnTo>
                <a:lnTo>
                  <a:pt x="2981325" y="673894"/>
                </a:lnTo>
                <a:lnTo>
                  <a:pt x="2983706" y="697707"/>
                </a:lnTo>
                <a:lnTo>
                  <a:pt x="3124200" y="695325"/>
                </a:lnTo>
                <a:lnTo>
                  <a:pt x="3126582" y="714376"/>
                </a:lnTo>
                <a:lnTo>
                  <a:pt x="3390901" y="711994"/>
                </a:lnTo>
              </a:path>
            </a:pathLst>
          </a:custGeom>
          <a:noFill/>
          <a:ln w="152400"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74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5" grpId="0"/>
      <p:bldP spid="17" grpId="0"/>
      <p:bldP spid="19" grpId="0"/>
      <p:bldP spid="21" grpId="0"/>
      <p:bldP spid="25" grpId="0"/>
      <p:bldP spid="27" grpId="0"/>
      <p:bldP spid="39" grpId="0" animBg="1"/>
      <p:bldP spid="40" grpId="0" animBg="1"/>
      <p:bldP spid="37" grpId="0"/>
      <p:bldP spid="3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B3D45A2-82E0-159E-A47B-FB9DD7B6921C}"/>
              </a:ext>
            </a:extLst>
          </p:cNvPr>
          <p:cNvCxnSpPr>
            <a:cxnSpLocks/>
          </p:cNvCxnSpPr>
          <p:nvPr/>
        </p:nvCxnSpPr>
        <p:spPr>
          <a:xfrm>
            <a:off x="1676400" y="2758325"/>
            <a:ext cx="561976" cy="39445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6E91AB-9994-7981-95D1-D8DA9423257B}"/>
              </a:ext>
            </a:extLst>
          </p:cNvPr>
          <p:cNvCxnSpPr>
            <a:cxnSpLocks/>
          </p:cNvCxnSpPr>
          <p:nvPr/>
        </p:nvCxnSpPr>
        <p:spPr>
          <a:xfrm flipV="1">
            <a:off x="1581121" y="4934559"/>
            <a:ext cx="533337" cy="421386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EAE151A-A934-26BA-A7A4-1D34CA6B93FB}"/>
              </a:ext>
            </a:extLst>
          </p:cNvPr>
          <p:cNvCxnSpPr>
            <a:cxnSpLocks/>
          </p:cNvCxnSpPr>
          <p:nvPr/>
        </p:nvCxnSpPr>
        <p:spPr>
          <a:xfrm>
            <a:off x="3676772" y="3478307"/>
            <a:ext cx="790454" cy="362899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8D84427-25D0-B927-FE7D-F35B506AC412}"/>
              </a:ext>
            </a:extLst>
          </p:cNvPr>
          <p:cNvCxnSpPr>
            <a:cxnSpLocks/>
          </p:cNvCxnSpPr>
          <p:nvPr/>
        </p:nvCxnSpPr>
        <p:spPr>
          <a:xfrm flipV="1">
            <a:off x="3857716" y="4254240"/>
            <a:ext cx="609510" cy="44361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7D4B9AE-E503-B594-4242-7DD233FD5641}"/>
              </a:ext>
            </a:extLst>
          </p:cNvPr>
          <p:cNvCxnSpPr>
            <a:cxnSpLocks/>
            <a:stCxn id="27" idx="0"/>
            <a:endCxn id="21" idx="2"/>
          </p:cNvCxnSpPr>
          <p:nvPr/>
        </p:nvCxnSpPr>
        <p:spPr>
          <a:xfrm flipV="1">
            <a:off x="5214938" y="4346014"/>
            <a:ext cx="0" cy="80902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DEADF45-C3EC-E9A8-D644-B6FEA6B8254F}"/>
              </a:ext>
            </a:extLst>
          </p:cNvPr>
          <p:cNvCxnSpPr>
            <a:cxnSpLocks/>
            <a:stCxn id="25" idx="2"/>
            <a:endCxn id="21" idx="0"/>
          </p:cNvCxnSpPr>
          <p:nvPr/>
        </p:nvCxnSpPr>
        <p:spPr>
          <a:xfrm>
            <a:off x="5214938" y="2880708"/>
            <a:ext cx="0" cy="818975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04D6C85-9741-B715-30FE-0ADB075B1421}"/>
              </a:ext>
            </a:extLst>
          </p:cNvPr>
          <p:cNvCxnSpPr>
            <a:cxnSpLocks/>
            <a:stCxn id="28" idx="0"/>
            <a:endCxn id="23" idx="2"/>
          </p:cNvCxnSpPr>
          <p:nvPr/>
        </p:nvCxnSpPr>
        <p:spPr>
          <a:xfrm flipV="1">
            <a:off x="7353239" y="4346014"/>
            <a:ext cx="1" cy="80902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A5EB7ED-FED1-5691-335B-AF8B77292F63}"/>
              </a:ext>
            </a:extLst>
          </p:cNvPr>
          <p:cNvCxnSpPr>
            <a:cxnSpLocks/>
            <a:stCxn id="26" idx="2"/>
            <a:endCxn id="23" idx="0"/>
          </p:cNvCxnSpPr>
          <p:nvPr/>
        </p:nvCxnSpPr>
        <p:spPr>
          <a:xfrm>
            <a:off x="7350856" y="2875306"/>
            <a:ext cx="2384" cy="824377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673CFD0-8165-9B4A-A2D0-0AEC09D90F28}"/>
              </a:ext>
            </a:extLst>
          </p:cNvPr>
          <p:cNvCxnSpPr>
            <a:cxnSpLocks/>
            <a:stCxn id="21" idx="3"/>
            <a:endCxn id="23" idx="1"/>
          </p:cNvCxnSpPr>
          <p:nvPr/>
        </p:nvCxnSpPr>
        <p:spPr>
          <a:xfrm>
            <a:off x="5962650" y="4022849"/>
            <a:ext cx="685679" cy="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CD88982-A82F-710A-9A61-FA5EE6B10AAA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8058150" y="4022849"/>
            <a:ext cx="685679" cy="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3989ED-4B7C-E40A-2447-DCAE331CF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69959C-12E6-0323-B033-37C2B583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0C312C-EAA8-D55F-BFBD-41460B80C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Oscillation Analysis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4C8CA-5EC8-3ADB-765F-D5BB1957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13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36E106-706A-2089-F174-F63F8056B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421"/>
            <a:ext cx="4238869" cy="887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8096A8-CBA7-6D23-EF06-EC6DD3A8E5D3}"/>
                  </a:ext>
                </a:extLst>
              </p:cNvPr>
              <p:cNvSpPr txBox="1"/>
              <p:nvPr/>
            </p:nvSpPr>
            <p:spPr>
              <a:xfrm>
                <a:off x="2238376" y="2972484"/>
                <a:ext cx="1495424" cy="646331"/>
              </a:xfrm>
              <a:prstGeom prst="rect">
                <a:avLst/>
              </a:prstGeom>
              <a:solidFill>
                <a:srgbClr val="E1FFEA"/>
              </a:solidFill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  <a:latin typeface="Aptos" panose="020B0004020202020204" pitchFamily="34" charset="0"/>
                  </a:rPr>
                  <a:t> beam flux model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8096A8-CBA7-6D23-EF06-EC6DD3A8E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376" y="2972484"/>
                <a:ext cx="1495424" cy="646331"/>
              </a:xfrm>
              <a:prstGeom prst="rect">
                <a:avLst/>
              </a:prstGeom>
              <a:blipFill>
                <a:blip r:embed="rId3"/>
                <a:stretch>
                  <a:fillRect t="-2703" b="-11712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7FA1DD4-2902-B6E9-55DA-E92D4CAF098F}"/>
              </a:ext>
            </a:extLst>
          </p:cNvPr>
          <p:cNvSpPr txBox="1"/>
          <p:nvPr/>
        </p:nvSpPr>
        <p:spPr>
          <a:xfrm>
            <a:off x="2114459" y="4346014"/>
            <a:ext cx="1743257" cy="646331"/>
          </a:xfrm>
          <a:prstGeom prst="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ptos" panose="020B0004020202020204" pitchFamily="34" charset="0"/>
              </a:rPr>
              <a:t>Cross-section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C2F122-F7CF-F76E-B239-014CEEE6C187}"/>
              </a:ext>
            </a:extLst>
          </p:cNvPr>
          <p:cNvSpPr txBox="1"/>
          <p:nvPr/>
        </p:nvSpPr>
        <p:spPr>
          <a:xfrm>
            <a:off x="4467226" y="3699683"/>
            <a:ext cx="1495424" cy="646331"/>
          </a:xfrm>
          <a:prstGeom prst="rect">
            <a:avLst/>
          </a:prstGeom>
          <a:solidFill>
            <a:srgbClr val="EFE5F7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ptos" panose="020B0004020202020204" pitchFamily="34" charset="0"/>
              </a:rPr>
              <a:t>Near Detector fit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518F1B-E5AA-F6B8-1941-D44694567CA3}"/>
              </a:ext>
            </a:extLst>
          </p:cNvPr>
          <p:cNvSpPr txBox="1"/>
          <p:nvPr/>
        </p:nvSpPr>
        <p:spPr>
          <a:xfrm>
            <a:off x="6648329" y="3699683"/>
            <a:ext cx="1409821" cy="646331"/>
          </a:xfrm>
          <a:prstGeom prst="rect">
            <a:avLst/>
          </a:prstGeom>
          <a:solidFill>
            <a:srgbClr val="EFE5F7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ptos" panose="020B0004020202020204" pitchFamily="34" charset="0"/>
              </a:rPr>
              <a:t>Far Detector fit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509526-0A20-D177-E2E8-0EDFB0775459}"/>
              </a:ext>
            </a:extLst>
          </p:cNvPr>
          <p:cNvSpPr txBox="1"/>
          <p:nvPr/>
        </p:nvSpPr>
        <p:spPr>
          <a:xfrm>
            <a:off x="8743829" y="3699683"/>
            <a:ext cx="1495424" cy="646331"/>
          </a:xfrm>
          <a:prstGeom prst="rect">
            <a:avLst/>
          </a:prstGeom>
          <a:solidFill>
            <a:srgbClr val="FFF1D5"/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900"/>
                </a:solidFill>
                <a:latin typeface="Aptos" panose="020B0004020202020204" pitchFamily="34" charset="0"/>
              </a:rPr>
              <a:t>Oscillation parameters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A713AE-0B7F-E705-98BF-051F5E19D254}"/>
              </a:ext>
            </a:extLst>
          </p:cNvPr>
          <p:cNvSpPr txBox="1"/>
          <p:nvPr/>
        </p:nvSpPr>
        <p:spPr>
          <a:xfrm>
            <a:off x="4317207" y="2234377"/>
            <a:ext cx="1795462" cy="646331"/>
          </a:xfrm>
          <a:prstGeom prst="rect">
            <a:avLst/>
          </a:prstGeom>
          <a:solidFill>
            <a:srgbClr val="E1E9FF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ND280 detector model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EA0B76-AEE7-F7D4-4E48-43ED481FEF31}"/>
              </a:ext>
            </a:extLst>
          </p:cNvPr>
          <p:cNvSpPr txBox="1"/>
          <p:nvPr/>
        </p:nvSpPr>
        <p:spPr>
          <a:xfrm>
            <a:off x="6453125" y="2228975"/>
            <a:ext cx="1795462" cy="646331"/>
          </a:xfrm>
          <a:prstGeom prst="rect">
            <a:avLst/>
          </a:prstGeom>
          <a:solidFill>
            <a:srgbClr val="E1E9FF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Super-K detector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500A8C-7DA5-F4F5-684E-FD6F7AF3CABA}"/>
              </a:ext>
            </a:extLst>
          </p:cNvPr>
          <p:cNvSpPr txBox="1"/>
          <p:nvPr/>
        </p:nvSpPr>
        <p:spPr>
          <a:xfrm>
            <a:off x="4412456" y="5155042"/>
            <a:ext cx="1604963" cy="369332"/>
          </a:xfrm>
          <a:prstGeom prst="rect">
            <a:avLst/>
          </a:prstGeom>
          <a:solidFill>
            <a:srgbClr val="E6E6E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ND280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80E974-EB27-FFE7-D709-095C9E6828F1}"/>
              </a:ext>
            </a:extLst>
          </p:cNvPr>
          <p:cNvSpPr txBox="1"/>
          <p:nvPr/>
        </p:nvSpPr>
        <p:spPr>
          <a:xfrm>
            <a:off x="6550757" y="5155042"/>
            <a:ext cx="1604963" cy="369332"/>
          </a:xfrm>
          <a:prstGeom prst="rect">
            <a:avLst/>
          </a:prstGeom>
          <a:solidFill>
            <a:srgbClr val="E6E6E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Super-K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6C4539-1676-6EF4-37B1-FC92FEE7E24E}"/>
              </a:ext>
            </a:extLst>
          </p:cNvPr>
          <p:cNvSpPr txBox="1"/>
          <p:nvPr/>
        </p:nvSpPr>
        <p:spPr>
          <a:xfrm>
            <a:off x="438150" y="2060773"/>
            <a:ext cx="1676309" cy="738664"/>
          </a:xfrm>
          <a:prstGeom prst="rect">
            <a:avLst/>
          </a:prstGeom>
          <a:solidFill>
            <a:srgbClr val="E1FFEA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ptos" panose="020B0004020202020204" pitchFamily="34" charset="0"/>
              </a:rPr>
              <a:t>NA61/SHINE data, INGRID and beam monitor 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F03098-6D36-4DA7-03FA-8FBC53752970}"/>
              </a:ext>
            </a:extLst>
          </p:cNvPr>
          <p:cNvSpPr txBox="1"/>
          <p:nvPr/>
        </p:nvSpPr>
        <p:spPr>
          <a:xfrm>
            <a:off x="438149" y="5355945"/>
            <a:ext cx="1676309" cy="738664"/>
          </a:xfrm>
          <a:prstGeom prst="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ptos" panose="020B0004020202020204" pitchFamily="34" charset="0"/>
              </a:rPr>
              <a:t>Theoretical models, external &amp; internal data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995404-EB55-ADA2-5515-7D96161BD376}"/>
              </a:ext>
            </a:extLst>
          </p:cNvPr>
          <p:cNvSpPr txBox="1"/>
          <p:nvPr/>
        </p:nvSpPr>
        <p:spPr>
          <a:xfrm>
            <a:off x="8589043" y="1783774"/>
            <a:ext cx="3398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ptos" panose="020B0004020202020204" pitchFamily="34" charset="0"/>
              </a:rPr>
              <a:t>Frequentist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Sequential near </a:t>
            </a: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 far detector 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Gradient descent-based algorithm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Feldman–Cousins to obtain confidence intervals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4EF61E-42AC-2C74-BA00-2D83A54C7F02}"/>
              </a:ext>
            </a:extLst>
          </p:cNvPr>
          <p:cNvSpPr txBox="1"/>
          <p:nvPr/>
        </p:nvSpPr>
        <p:spPr>
          <a:xfrm>
            <a:off x="8589042" y="4811035"/>
            <a:ext cx="3469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ptos" panose="020B0004020202020204" pitchFamily="34" charset="0"/>
              </a:rPr>
              <a:t>Bayesian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Simultaneous near +</a:t>
            </a: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 far detector 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Markov Chain Monte Carlo-based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Credible intervals come from posterior distributions</a:t>
            </a:r>
            <a:endParaRPr lang="en-US" sz="1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0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0EC6-8A9A-29BF-DFBA-C55D5AB50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76230E6-28C7-3A38-5D8C-E7F1F78CA199}"/>
              </a:ext>
            </a:extLst>
          </p:cNvPr>
          <p:cNvCxnSpPr>
            <a:cxnSpLocks/>
          </p:cNvCxnSpPr>
          <p:nvPr/>
        </p:nvCxnSpPr>
        <p:spPr>
          <a:xfrm>
            <a:off x="1676400" y="2758325"/>
            <a:ext cx="561976" cy="39445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7DED4A-5710-D505-00DC-2B188E434339}"/>
              </a:ext>
            </a:extLst>
          </p:cNvPr>
          <p:cNvCxnSpPr>
            <a:cxnSpLocks/>
          </p:cNvCxnSpPr>
          <p:nvPr/>
        </p:nvCxnSpPr>
        <p:spPr>
          <a:xfrm flipV="1">
            <a:off x="1581121" y="4934559"/>
            <a:ext cx="533337" cy="421386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B1A046-ECB4-1E4C-8809-E14FA7806F2B}"/>
              </a:ext>
            </a:extLst>
          </p:cNvPr>
          <p:cNvCxnSpPr>
            <a:cxnSpLocks/>
          </p:cNvCxnSpPr>
          <p:nvPr/>
        </p:nvCxnSpPr>
        <p:spPr>
          <a:xfrm>
            <a:off x="3676772" y="3478307"/>
            <a:ext cx="790454" cy="362899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8AB03A5-7E1A-F868-8581-5E92974BEBC9}"/>
              </a:ext>
            </a:extLst>
          </p:cNvPr>
          <p:cNvCxnSpPr>
            <a:cxnSpLocks/>
          </p:cNvCxnSpPr>
          <p:nvPr/>
        </p:nvCxnSpPr>
        <p:spPr>
          <a:xfrm flipV="1">
            <a:off x="3857716" y="4254240"/>
            <a:ext cx="609510" cy="44361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D190F61-2498-45B9-FEE6-EA7471D3C82C}"/>
              </a:ext>
            </a:extLst>
          </p:cNvPr>
          <p:cNvCxnSpPr>
            <a:cxnSpLocks/>
            <a:stCxn id="27" idx="0"/>
            <a:endCxn id="21" idx="2"/>
          </p:cNvCxnSpPr>
          <p:nvPr/>
        </p:nvCxnSpPr>
        <p:spPr>
          <a:xfrm flipV="1">
            <a:off x="5214938" y="4346014"/>
            <a:ext cx="0" cy="80902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D82FE81-602E-36CD-6DFF-FDF5DB1DB531}"/>
              </a:ext>
            </a:extLst>
          </p:cNvPr>
          <p:cNvCxnSpPr>
            <a:cxnSpLocks/>
            <a:stCxn id="25" idx="2"/>
            <a:endCxn id="21" idx="0"/>
          </p:cNvCxnSpPr>
          <p:nvPr/>
        </p:nvCxnSpPr>
        <p:spPr>
          <a:xfrm>
            <a:off x="5214938" y="2880708"/>
            <a:ext cx="0" cy="818975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D73DB9C-B28C-04EA-DECA-8B8FAAEFBED7}"/>
              </a:ext>
            </a:extLst>
          </p:cNvPr>
          <p:cNvCxnSpPr>
            <a:cxnSpLocks/>
            <a:stCxn id="28" idx="0"/>
            <a:endCxn id="23" idx="2"/>
          </p:cNvCxnSpPr>
          <p:nvPr/>
        </p:nvCxnSpPr>
        <p:spPr>
          <a:xfrm flipV="1">
            <a:off x="7353239" y="4346014"/>
            <a:ext cx="1" cy="80902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1065DA3-0D66-5100-BFB3-EC03F7A1208D}"/>
              </a:ext>
            </a:extLst>
          </p:cNvPr>
          <p:cNvCxnSpPr>
            <a:cxnSpLocks/>
            <a:stCxn id="26" idx="2"/>
            <a:endCxn id="23" idx="0"/>
          </p:cNvCxnSpPr>
          <p:nvPr/>
        </p:nvCxnSpPr>
        <p:spPr>
          <a:xfrm>
            <a:off x="7350856" y="2875306"/>
            <a:ext cx="2384" cy="824377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7AF9FE0-C25E-7EAB-A8ED-09EC36B204E0}"/>
              </a:ext>
            </a:extLst>
          </p:cNvPr>
          <p:cNvCxnSpPr>
            <a:cxnSpLocks/>
            <a:stCxn id="21" idx="3"/>
            <a:endCxn id="23" idx="1"/>
          </p:cNvCxnSpPr>
          <p:nvPr/>
        </p:nvCxnSpPr>
        <p:spPr>
          <a:xfrm>
            <a:off x="5962650" y="4022849"/>
            <a:ext cx="685679" cy="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A830733-C764-31DD-7410-7BA3CDE3B8D5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8058150" y="4022849"/>
            <a:ext cx="685679" cy="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C6DBA-FF68-4FA3-E80E-3F6882F8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9A1F9-7CA5-7A49-55C9-55999537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FBDD5C-522B-8D26-5C88-EC3E517F2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Oscillation Analysis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273F-B9E4-4E72-27E2-9B62A733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14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CF82AF-5F31-6BB2-A1FE-BDFF2AEF5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421"/>
            <a:ext cx="4238869" cy="887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352933-BC4E-00D6-5E1A-7502C9C07678}"/>
                  </a:ext>
                </a:extLst>
              </p:cNvPr>
              <p:cNvSpPr txBox="1"/>
              <p:nvPr/>
            </p:nvSpPr>
            <p:spPr>
              <a:xfrm>
                <a:off x="2238376" y="2972484"/>
                <a:ext cx="1495424" cy="646331"/>
              </a:xfrm>
              <a:prstGeom prst="rect">
                <a:avLst/>
              </a:prstGeom>
              <a:solidFill>
                <a:srgbClr val="E1FFEA"/>
              </a:solidFill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  <a:latin typeface="Aptos" panose="020B0004020202020204" pitchFamily="34" charset="0"/>
                  </a:rPr>
                  <a:t> beam flux model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352933-BC4E-00D6-5E1A-7502C9C07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376" y="2972484"/>
                <a:ext cx="1495424" cy="646331"/>
              </a:xfrm>
              <a:prstGeom prst="rect">
                <a:avLst/>
              </a:prstGeom>
              <a:blipFill>
                <a:blip r:embed="rId3"/>
                <a:stretch>
                  <a:fillRect t="-2703" b="-11712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212C3B3-5125-1B90-0452-7DFA457A4695}"/>
              </a:ext>
            </a:extLst>
          </p:cNvPr>
          <p:cNvSpPr txBox="1"/>
          <p:nvPr/>
        </p:nvSpPr>
        <p:spPr>
          <a:xfrm>
            <a:off x="2114459" y="4346014"/>
            <a:ext cx="1743257" cy="646331"/>
          </a:xfrm>
          <a:prstGeom prst="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ptos" panose="020B0004020202020204" pitchFamily="34" charset="0"/>
              </a:rPr>
              <a:t>Cross-section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A1A619-BC1D-4F3E-19F1-0C4FE52A8E6F}"/>
              </a:ext>
            </a:extLst>
          </p:cNvPr>
          <p:cNvSpPr txBox="1"/>
          <p:nvPr/>
        </p:nvSpPr>
        <p:spPr>
          <a:xfrm>
            <a:off x="4467226" y="3699683"/>
            <a:ext cx="1495424" cy="646331"/>
          </a:xfrm>
          <a:prstGeom prst="rect">
            <a:avLst/>
          </a:prstGeom>
          <a:solidFill>
            <a:srgbClr val="EFE5F7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ptos" panose="020B0004020202020204" pitchFamily="34" charset="0"/>
              </a:rPr>
              <a:t>Near Detector fit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45996A-7F21-5FF8-BCAA-2865E683EF87}"/>
              </a:ext>
            </a:extLst>
          </p:cNvPr>
          <p:cNvSpPr txBox="1"/>
          <p:nvPr/>
        </p:nvSpPr>
        <p:spPr>
          <a:xfrm>
            <a:off x="6648329" y="3699683"/>
            <a:ext cx="1409821" cy="646331"/>
          </a:xfrm>
          <a:prstGeom prst="rect">
            <a:avLst/>
          </a:prstGeom>
          <a:solidFill>
            <a:srgbClr val="EFE5F7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ptos" panose="020B0004020202020204" pitchFamily="34" charset="0"/>
              </a:rPr>
              <a:t>Far Detector fit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279A3-718C-DA98-A070-EB07FE27134D}"/>
              </a:ext>
            </a:extLst>
          </p:cNvPr>
          <p:cNvSpPr txBox="1"/>
          <p:nvPr/>
        </p:nvSpPr>
        <p:spPr>
          <a:xfrm>
            <a:off x="8743829" y="3699683"/>
            <a:ext cx="1495424" cy="646331"/>
          </a:xfrm>
          <a:prstGeom prst="rect">
            <a:avLst/>
          </a:prstGeom>
          <a:solidFill>
            <a:srgbClr val="FFF1D5"/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900"/>
                </a:solidFill>
                <a:latin typeface="Aptos" panose="020B0004020202020204" pitchFamily="34" charset="0"/>
              </a:rPr>
              <a:t>Oscillation parameters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6F08C8-E439-ACB0-2EA5-62803A794FD0}"/>
              </a:ext>
            </a:extLst>
          </p:cNvPr>
          <p:cNvSpPr txBox="1"/>
          <p:nvPr/>
        </p:nvSpPr>
        <p:spPr>
          <a:xfrm>
            <a:off x="4317207" y="2234377"/>
            <a:ext cx="1795462" cy="646331"/>
          </a:xfrm>
          <a:prstGeom prst="rect">
            <a:avLst/>
          </a:prstGeom>
          <a:solidFill>
            <a:srgbClr val="E1E9FF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ND280 detector model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CD9940-0199-615A-219A-CD2B3D72DF27}"/>
              </a:ext>
            </a:extLst>
          </p:cNvPr>
          <p:cNvSpPr txBox="1"/>
          <p:nvPr/>
        </p:nvSpPr>
        <p:spPr>
          <a:xfrm>
            <a:off x="6453125" y="2228975"/>
            <a:ext cx="1795462" cy="646331"/>
          </a:xfrm>
          <a:prstGeom prst="rect">
            <a:avLst/>
          </a:prstGeom>
          <a:solidFill>
            <a:srgbClr val="E1E9FF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Super-K detector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18BAE9-0C47-10F1-616F-9309810A651F}"/>
              </a:ext>
            </a:extLst>
          </p:cNvPr>
          <p:cNvSpPr txBox="1"/>
          <p:nvPr/>
        </p:nvSpPr>
        <p:spPr>
          <a:xfrm>
            <a:off x="4412456" y="5155042"/>
            <a:ext cx="1604963" cy="369332"/>
          </a:xfrm>
          <a:prstGeom prst="rect">
            <a:avLst/>
          </a:prstGeom>
          <a:solidFill>
            <a:srgbClr val="E6E6E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ND280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864CFD-84AB-A2F3-EA08-612C74495DB0}"/>
              </a:ext>
            </a:extLst>
          </p:cNvPr>
          <p:cNvSpPr txBox="1"/>
          <p:nvPr/>
        </p:nvSpPr>
        <p:spPr>
          <a:xfrm>
            <a:off x="6550757" y="5155042"/>
            <a:ext cx="1604963" cy="369332"/>
          </a:xfrm>
          <a:prstGeom prst="rect">
            <a:avLst/>
          </a:prstGeom>
          <a:solidFill>
            <a:srgbClr val="E6E6E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Super-K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0E65EA-C88C-0189-13C8-D331BD342FFD}"/>
              </a:ext>
            </a:extLst>
          </p:cNvPr>
          <p:cNvSpPr txBox="1"/>
          <p:nvPr/>
        </p:nvSpPr>
        <p:spPr>
          <a:xfrm>
            <a:off x="438150" y="2060773"/>
            <a:ext cx="1676309" cy="738664"/>
          </a:xfrm>
          <a:prstGeom prst="rect">
            <a:avLst/>
          </a:prstGeom>
          <a:solidFill>
            <a:srgbClr val="E1FFEA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ptos" panose="020B0004020202020204" pitchFamily="34" charset="0"/>
              </a:rPr>
              <a:t>NA61/SHINE data, INGRID and beam monitor 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F4C031-D7C5-32DE-9B61-27F40DA5DCE8}"/>
              </a:ext>
            </a:extLst>
          </p:cNvPr>
          <p:cNvSpPr txBox="1"/>
          <p:nvPr/>
        </p:nvSpPr>
        <p:spPr>
          <a:xfrm>
            <a:off x="438149" y="5355945"/>
            <a:ext cx="1676309" cy="738664"/>
          </a:xfrm>
          <a:prstGeom prst="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ptos" panose="020B0004020202020204" pitchFamily="34" charset="0"/>
              </a:rPr>
              <a:t>Theoretical models, external &amp; internal data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5539B0-6A5A-D3A2-5757-0A97CA947753}"/>
              </a:ext>
            </a:extLst>
          </p:cNvPr>
          <p:cNvSpPr txBox="1"/>
          <p:nvPr/>
        </p:nvSpPr>
        <p:spPr>
          <a:xfrm>
            <a:off x="8589043" y="1783774"/>
            <a:ext cx="3398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ptos" panose="020B0004020202020204" pitchFamily="34" charset="0"/>
              </a:rPr>
              <a:t>Frequentist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Sequential near </a:t>
            </a: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 far detector 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Gradient descent-based algorithm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Feldman–Cousins to obtain confidence intervals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96794D-6F5D-59A6-FC7E-E7E21D53C31C}"/>
              </a:ext>
            </a:extLst>
          </p:cNvPr>
          <p:cNvSpPr txBox="1"/>
          <p:nvPr/>
        </p:nvSpPr>
        <p:spPr>
          <a:xfrm>
            <a:off x="8589042" y="4811035"/>
            <a:ext cx="3469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ptos" panose="020B0004020202020204" pitchFamily="34" charset="0"/>
              </a:rPr>
              <a:t>Bayesian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Simultaneous near +</a:t>
            </a: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 far detector 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Markov Chain Monte Carlo-based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Credible intervals come from posterior distributions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AB152D-5A71-0AA6-F61C-0041AF74140D}"/>
              </a:ext>
            </a:extLst>
          </p:cNvPr>
          <p:cNvSpPr/>
          <p:nvPr/>
        </p:nvSpPr>
        <p:spPr>
          <a:xfrm>
            <a:off x="4181720" y="2060773"/>
            <a:ext cx="2078451" cy="3740393"/>
          </a:xfrm>
          <a:prstGeom prst="rect">
            <a:avLst/>
          </a:prstGeom>
          <a:solidFill>
            <a:srgbClr val="FFFF00">
              <a:alpha val="15000"/>
            </a:srgbClr>
          </a:solidFill>
          <a:ln w="44450" cmpd="sng">
            <a:solidFill>
              <a:srgbClr val="E2BF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2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F93237-BDD1-059D-2EBB-EE08132B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040337"/>
            <a:ext cx="7715250" cy="5322363"/>
          </a:xfrm>
        </p:spPr>
        <p:txBody>
          <a:bodyPr>
            <a:normAutofit/>
          </a:bodyPr>
          <a:lstStyle/>
          <a:p>
            <a:r>
              <a:rPr lang="en-US" sz="1800" dirty="0"/>
              <a:t>Primary goal is to </a:t>
            </a:r>
            <a:r>
              <a:rPr lang="en-US" sz="1800" b="1" dirty="0"/>
              <a:t>constrain the beam flux and cross-section models </a:t>
            </a:r>
            <a:r>
              <a:rPr lang="en-US" sz="1800" dirty="0"/>
              <a:t>for extrapolation to the far detector</a:t>
            </a:r>
          </a:p>
          <a:p>
            <a:r>
              <a:rPr lang="en-US" sz="1800" dirty="0"/>
              <a:t>Select 22 analysis samples by event topology, based on:</a:t>
            </a:r>
          </a:p>
          <a:p>
            <a:pPr lvl="1"/>
            <a:r>
              <a:rPr lang="en-US" sz="1600" dirty="0"/>
              <a:t>Neutrino vs anti-neutrino interactions</a:t>
            </a:r>
          </a:p>
          <a:p>
            <a:pPr lvl="1"/>
            <a:r>
              <a:rPr lang="en-US" sz="1600" dirty="0"/>
              <a:t>The number of final-state </a:t>
            </a:r>
            <a:r>
              <a:rPr lang="en-US" sz="1600" dirty="0" err="1"/>
              <a:t>pions</a:t>
            </a:r>
            <a:endParaRPr lang="en-US" sz="1600" dirty="0"/>
          </a:p>
          <a:p>
            <a:pPr lvl="1"/>
            <a:r>
              <a:rPr lang="en-US" sz="1600" dirty="0"/>
              <a:t>The number of tagged protons and photons</a:t>
            </a:r>
          </a:p>
          <a:p>
            <a:r>
              <a:rPr lang="en-US" sz="1800" dirty="0"/>
              <a:t>These are intended to align with specific neutrino interaction modes and beam flux configurations to constrain the flux an interaction models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D0283-6D0E-D317-1B43-BFC49313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FA4CA-7F17-06BC-E439-EA6F14EF2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D5426F-E467-DC1A-7113-F714DB8D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Near Detector Fit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E8EAB-212E-48AA-3182-01704E62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9122B-921E-FE08-8157-285533E62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416" y="1237770"/>
            <a:ext cx="3451450" cy="4927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7F04D-934C-8789-2DFD-814A4F010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570" y="3524250"/>
            <a:ext cx="4755210" cy="278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66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94E352B-D2B1-ED71-7B5A-8876B1ED1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185" y="2335690"/>
            <a:ext cx="2982605" cy="20151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71580D8-0247-3EC2-5824-E680E7D83F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9185" y="4425006"/>
            <a:ext cx="2982605" cy="2002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1400AE-CF5E-8A7C-8E02-FF7BE72CD8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392" y="936756"/>
            <a:ext cx="3765835" cy="27481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3F9057-FC2E-CA11-B614-FB6B53DA10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392" y="3693873"/>
            <a:ext cx="3795518" cy="275235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DD44C7-E387-CA27-894C-3F1AD4577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48" y="1040337"/>
            <a:ext cx="7334252" cy="5322363"/>
          </a:xfrm>
        </p:spPr>
        <p:txBody>
          <a:bodyPr>
            <a:normAutofit/>
          </a:bodyPr>
          <a:lstStyle/>
          <a:p>
            <a:r>
              <a:rPr lang="en-US" sz="1800" dirty="0"/>
              <a:t>Binned likelihood fit to the selected data events across all 22 event samples as a function of muon kinematics</a:t>
            </a:r>
          </a:p>
          <a:p>
            <a:r>
              <a:rPr lang="en-US" sz="1800" dirty="0"/>
              <a:t>The fit greatly constrains the cross-section model parameters</a:t>
            </a:r>
          </a:p>
          <a:p>
            <a:r>
              <a:rPr lang="en-US" sz="1800" dirty="0"/>
              <a:t>The results constrain the uncertainty in the far detector spectrum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2F441-51C6-2CCC-75B3-AFF73B78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02BDD-7A2C-037F-0431-498F9117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55EC11-6FFD-200C-DDDB-631B9472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Near Detector Fit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B70B0-43B2-EAE9-33FA-A2AD27BAA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16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080802-8C69-C81C-A0EC-C470F1002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870" y="2567816"/>
            <a:ext cx="4283454" cy="37226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60521D-689D-6E71-DAE3-88B3C0EE7F72}"/>
              </a:ext>
            </a:extLst>
          </p:cNvPr>
          <p:cNvSpPr txBox="1"/>
          <p:nvPr/>
        </p:nvSpPr>
        <p:spPr>
          <a:xfrm>
            <a:off x="2095500" y="1905000"/>
            <a:ext cx="115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Pre-ND fit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30D52-7D0B-B973-62F3-E9488F165FC6}"/>
              </a:ext>
            </a:extLst>
          </p:cNvPr>
          <p:cNvSpPr txBox="1"/>
          <p:nvPr/>
        </p:nvSpPr>
        <p:spPr>
          <a:xfrm>
            <a:off x="2040934" y="4600376"/>
            <a:ext cx="126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Post-ND fit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2554BA-5453-16C7-635E-7E2645303310}"/>
              </a:ext>
            </a:extLst>
          </p:cNvPr>
          <p:cNvSpPr txBox="1"/>
          <p:nvPr/>
        </p:nvSpPr>
        <p:spPr>
          <a:xfrm>
            <a:off x="6858943" y="2712053"/>
            <a:ext cx="1555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ptos" panose="020B0004020202020204" pitchFamily="34" charset="0"/>
              </a:rPr>
              <a:t>T2K 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9097AF-9179-ECCC-CE33-9AAEF9C89E2E}"/>
                  </a:ext>
                </a:extLst>
              </p:cNvPr>
              <p:cNvSpPr txBox="1"/>
              <p:nvPr/>
            </p:nvSpPr>
            <p:spPr>
              <a:xfrm>
                <a:off x="9133876" y="2405271"/>
                <a:ext cx="1213537" cy="325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400" dirty="0"/>
                  <a:t> sample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9097AF-9179-ECCC-CE33-9AAEF9C89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876" y="2405271"/>
                <a:ext cx="1213537" cy="325089"/>
              </a:xfrm>
              <a:prstGeom prst="rect">
                <a:avLst/>
              </a:prstGeom>
              <a:blipFill>
                <a:blip r:embed="rId9"/>
                <a:stretch>
                  <a:fillRect l="-1508" t="-188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537DED-A71B-75CF-1B5A-033BC11E1288}"/>
                  </a:ext>
                </a:extLst>
              </p:cNvPr>
              <p:cNvSpPr txBox="1"/>
              <p:nvPr/>
            </p:nvSpPr>
            <p:spPr>
              <a:xfrm>
                <a:off x="9133876" y="4472259"/>
                <a:ext cx="12066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sample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537DED-A71B-75CF-1B5A-033BC11E1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876" y="4472259"/>
                <a:ext cx="1206612" cy="307777"/>
              </a:xfrm>
              <a:prstGeom prst="rect">
                <a:avLst/>
              </a:prstGeom>
              <a:blipFill>
                <a:blip r:embed="rId10"/>
                <a:stretch>
                  <a:fillRect l="-151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CC13D61B-02BA-F578-17EC-FD4B73D12976}"/>
              </a:ext>
            </a:extLst>
          </p:cNvPr>
          <p:cNvGrpSpPr/>
          <p:nvPr/>
        </p:nvGrpSpPr>
        <p:grpSpPr>
          <a:xfrm>
            <a:off x="6978989" y="2995128"/>
            <a:ext cx="1040089" cy="646331"/>
            <a:chOff x="6978989" y="2995128"/>
            <a:chExt cx="1040089" cy="646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B53A2F-A977-FBA9-D345-654902022CBE}"/>
                </a:ext>
              </a:extLst>
            </p:cNvPr>
            <p:cNvSpPr/>
            <p:nvPr/>
          </p:nvSpPr>
          <p:spPr>
            <a:xfrm>
              <a:off x="6978989" y="3038522"/>
              <a:ext cx="142536" cy="257175"/>
            </a:xfrm>
            <a:prstGeom prst="rect">
              <a:avLst/>
            </a:prstGeom>
            <a:pattFill prst="pct25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69BC639-3BED-2134-60E2-78BDAD7A8410}"/>
                </a:ext>
              </a:extLst>
            </p:cNvPr>
            <p:cNvCxnSpPr/>
            <p:nvPr/>
          </p:nvCxnSpPr>
          <p:spPr>
            <a:xfrm>
              <a:off x="7045325" y="3343275"/>
              <a:ext cx="0" cy="212725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D2EB823-0B02-5B57-1BA1-27B4DF668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8989" y="3447624"/>
              <a:ext cx="129836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9CBC49-9C36-9C04-0019-65112B04512B}"/>
                </a:ext>
              </a:extLst>
            </p:cNvPr>
            <p:cNvSpPr txBox="1"/>
            <p:nvPr/>
          </p:nvSpPr>
          <p:spPr>
            <a:xfrm>
              <a:off x="7121525" y="2995128"/>
              <a:ext cx="897553" cy="6463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dirty="0"/>
                <a:t>Pre-fit</a:t>
              </a:r>
            </a:p>
            <a:p>
              <a:r>
                <a:rPr lang="en-US" dirty="0"/>
                <a:t>Post-fit</a:t>
              </a:r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8ECE5637-F0CC-0A80-0B5C-6B4B04C47567}"/>
              </a:ext>
            </a:extLst>
          </p:cNvPr>
          <p:cNvSpPr/>
          <p:nvPr/>
        </p:nvSpPr>
        <p:spPr>
          <a:xfrm>
            <a:off x="1300480" y="3295697"/>
            <a:ext cx="367160" cy="79052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1B9184-4E6C-DF93-E95C-9F66CE1225BD}"/>
              </a:ext>
            </a:extLst>
          </p:cNvPr>
          <p:cNvSpPr txBox="1"/>
          <p:nvPr/>
        </p:nvSpPr>
        <p:spPr>
          <a:xfrm>
            <a:off x="102705" y="6208708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T2K Preliminary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3FC2CD-FB8A-216B-2B07-96F28F6709AD}"/>
              </a:ext>
            </a:extLst>
          </p:cNvPr>
          <p:cNvSpPr txBox="1"/>
          <p:nvPr/>
        </p:nvSpPr>
        <p:spPr>
          <a:xfrm>
            <a:off x="10217180" y="3371332"/>
            <a:ext cx="1555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ptos" panose="020B0004020202020204" pitchFamily="34" charset="0"/>
              </a:rPr>
              <a:t>T2K Preliminary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0A3E86-BA8B-7E1F-3559-351F137299A9}"/>
              </a:ext>
            </a:extLst>
          </p:cNvPr>
          <p:cNvSpPr txBox="1"/>
          <p:nvPr/>
        </p:nvSpPr>
        <p:spPr>
          <a:xfrm>
            <a:off x="10257634" y="4991831"/>
            <a:ext cx="1555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ptos" panose="020B0004020202020204" pitchFamily="34" charset="0"/>
              </a:rPr>
              <a:t>T2K Preliminary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14BAB1-02A5-E21C-2620-F69DDB5AACBC}"/>
              </a:ext>
            </a:extLst>
          </p:cNvPr>
          <p:cNvSpPr txBox="1"/>
          <p:nvPr/>
        </p:nvSpPr>
        <p:spPr>
          <a:xfrm>
            <a:off x="10505593" y="2487324"/>
            <a:ext cx="1364476" cy="4642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000" dirty="0">
                <a:latin typeface="Aptos" panose="020B0004020202020204" pitchFamily="34" charset="0"/>
              </a:rPr>
              <a:t>Pre ND fit prediction</a:t>
            </a:r>
          </a:p>
          <a:p>
            <a:pPr>
              <a:spcAft>
                <a:spcPts val="500"/>
              </a:spcAft>
            </a:pPr>
            <a:r>
              <a:rPr lang="en-US" sz="1000" dirty="0">
                <a:latin typeface="Aptos" panose="020B0004020202020204" pitchFamily="34" charset="0"/>
              </a:rPr>
              <a:t>Post ND fit prediction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D69861-778F-47B1-6076-581547BE72F3}"/>
              </a:ext>
            </a:extLst>
          </p:cNvPr>
          <p:cNvSpPr txBox="1"/>
          <p:nvPr/>
        </p:nvSpPr>
        <p:spPr>
          <a:xfrm>
            <a:off x="10505035" y="4564991"/>
            <a:ext cx="1364476" cy="4642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000" dirty="0">
                <a:latin typeface="Aptos" panose="020B0004020202020204" pitchFamily="34" charset="0"/>
              </a:rPr>
              <a:t>Pre ND fit prediction</a:t>
            </a:r>
          </a:p>
          <a:p>
            <a:pPr>
              <a:spcAft>
                <a:spcPts val="500"/>
              </a:spcAft>
            </a:pPr>
            <a:r>
              <a:rPr lang="en-US" sz="1000" dirty="0">
                <a:latin typeface="Aptos" panose="020B0004020202020204" pitchFamily="34" charset="0"/>
              </a:rPr>
              <a:t>Post ND fit prediction</a:t>
            </a:r>
          </a:p>
        </p:txBody>
      </p:sp>
    </p:spTree>
    <p:extLst>
      <p:ext uri="{BB962C8B-B14F-4D97-AF65-F5344CB8AC3E}">
        <p14:creationId xmlns:p14="http://schemas.microsoft.com/office/powerpoint/2010/main" val="277107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1" grpId="0"/>
      <p:bldP spid="32" grpId="0"/>
      <p:bldP spid="8" grpId="0" animBg="1"/>
      <p:bldP spid="36" grpId="0"/>
      <p:bldP spid="43" grpId="0"/>
      <p:bldP spid="44" grpId="0"/>
      <p:bldP spid="45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EB4A0-6769-50C5-1775-07A4D84A1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EBE06B6-A122-DA9F-5A33-BC1339E65CBB}"/>
              </a:ext>
            </a:extLst>
          </p:cNvPr>
          <p:cNvCxnSpPr>
            <a:cxnSpLocks/>
          </p:cNvCxnSpPr>
          <p:nvPr/>
        </p:nvCxnSpPr>
        <p:spPr>
          <a:xfrm>
            <a:off x="1676400" y="2758325"/>
            <a:ext cx="561976" cy="39445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F219CAB-892D-1B0A-5DBD-BC36550EF459}"/>
              </a:ext>
            </a:extLst>
          </p:cNvPr>
          <p:cNvCxnSpPr>
            <a:cxnSpLocks/>
          </p:cNvCxnSpPr>
          <p:nvPr/>
        </p:nvCxnSpPr>
        <p:spPr>
          <a:xfrm flipV="1">
            <a:off x="1581121" y="4934559"/>
            <a:ext cx="533337" cy="421386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C64E9A3-4231-7860-BABC-7CD8808E6551}"/>
              </a:ext>
            </a:extLst>
          </p:cNvPr>
          <p:cNvCxnSpPr>
            <a:cxnSpLocks/>
          </p:cNvCxnSpPr>
          <p:nvPr/>
        </p:nvCxnSpPr>
        <p:spPr>
          <a:xfrm>
            <a:off x="3676772" y="3478307"/>
            <a:ext cx="790454" cy="362899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5E51FA1-AF5C-2D5B-E1EB-2DCA7979CD3C}"/>
              </a:ext>
            </a:extLst>
          </p:cNvPr>
          <p:cNvCxnSpPr>
            <a:cxnSpLocks/>
          </p:cNvCxnSpPr>
          <p:nvPr/>
        </p:nvCxnSpPr>
        <p:spPr>
          <a:xfrm flipV="1">
            <a:off x="3857716" y="4254240"/>
            <a:ext cx="609510" cy="44361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B8D6DC5-FE65-0C85-2001-1ECE174FED14}"/>
              </a:ext>
            </a:extLst>
          </p:cNvPr>
          <p:cNvCxnSpPr>
            <a:cxnSpLocks/>
            <a:stCxn id="27" idx="0"/>
            <a:endCxn id="21" idx="2"/>
          </p:cNvCxnSpPr>
          <p:nvPr/>
        </p:nvCxnSpPr>
        <p:spPr>
          <a:xfrm flipV="1">
            <a:off x="5214938" y="4346014"/>
            <a:ext cx="0" cy="80902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1D41379-CF22-FB13-34C3-C62BB63344D5}"/>
              </a:ext>
            </a:extLst>
          </p:cNvPr>
          <p:cNvCxnSpPr>
            <a:cxnSpLocks/>
            <a:stCxn id="25" idx="2"/>
            <a:endCxn id="21" idx="0"/>
          </p:cNvCxnSpPr>
          <p:nvPr/>
        </p:nvCxnSpPr>
        <p:spPr>
          <a:xfrm>
            <a:off x="5214938" y="2880708"/>
            <a:ext cx="0" cy="818975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C221985-EB73-F67F-ED82-745F008914D2}"/>
              </a:ext>
            </a:extLst>
          </p:cNvPr>
          <p:cNvCxnSpPr>
            <a:cxnSpLocks/>
            <a:stCxn id="28" idx="0"/>
            <a:endCxn id="23" idx="2"/>
          </p:cNvCxnSpPr>
          <p:nvPr/>
        </p:nvCxnSpPr>
        <p:spPr>
          <a:xfrm flipV="1">
            <a:off x="7353239" y="4346014"/>
            <a:ext cx="1" cy="80902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998D566-78BB-BC60-29D4-8FC7B4C2EA00}"/>
              </a:ext>
            </a:extLst>
          </p:cNvPr>
          <p:cNvCxnSpPr>
            <a:cxnSpLocks/>
            <a:stCxn id="26" idx="2"/>
            <a:endCxn id="23" idx="0"/>
          </p:cNvCxnSpPr>
          <p:nvPr/>
        </p:nvCxnSpPr>
        <p:spPr>
          <a:xfrm>
            <a:off x="7350856" y="2875306"/>
            <a:ext cx="2384" cy="824377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08ECC7-87D4-8FEE-7434-F568F55B62B7}"/>
              </a:ext>
            </a:extLst>
          </p:cNvPr>
          <p:cNvCxnSpPr>
            <a:cxnSpLocks/>
            <a:stCxn id="21" idx="3"/>
            <a:endCxn id="23" idx="1"/>
          </p:cNvCxnSpPr>
          <p:nvPr/>
        </p:nvCxnSpPr>
        <p:spPr>
          <a:xfrm>
            <a:off x="5962650" y="4022849"/>
            <a:ext cx="685679" cy="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B4CE48E-2A14-EE93-AE26-E22FBACAB9D4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8058150" y="4022849"/>
            <a:ext cx="685679" cy="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9B329F-1B00-1A84-5349-4CB9FB70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DFFE2B-8371-1568-EE96-345B6B5C5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283B9C-2D43-7919-C204-1AFAC2EE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Oscillation Analysis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52D32-7E53-1A20-2E55-B1425C38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17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1ADC9-CA09-1522-652C-6BEAA0F10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421"/>
            <a:ext cx="4238869" cy="887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CA16038-536B-D167-17ED-F49EDB1E548E}"/>
                  </a:ext>
                </a:extLst>
              </p:cNvPr>
              <p:cNvSpPr txBox="1"/>
              <p:nvPr/>
            </p:nvSpPr>
            <p:spPr>
              <a:xfrm>
                <a:off x="2238376" y="2972484"/>
                <a:ext cx="1495424" cy="646331"/>
              </a:xfrm>
              <a:prstGeom prst="rect">
                <a:avLst/>
              </a:prstGeom>
              <a:solidFill>
                <a:srgbClr val="E1FFEA"/>
              </a:solidFill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  <a:latin typeface="Aptos" panose="020B0004020202020204" pitchFamily="34" charset="0"/>
                  </a:rPr>
                  <a:t> beam flux model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CA16038-536B-D167-17ED-F49EDB1E5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376" y="2972484"/>
                <a:ext cx="1495424" cy="646331"/>
              </a:xfrm>
              <a:prstGeom prst="rect">
                <a:avLst/>
              </a:prstGeom>
              <a:blipFill>
                <a:blip r:embed="rId3"/>
                <a:stretch>
                  <a:fillRect t="-2703" b="-11712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2717537-C445-A934-DF04-82EDF133979F}"/>
              </a:ext>
            </a:extLst>
          </p:cNvPr>
          <p:cNvSpPr txBox="1"/>
          <p:nvPr/>
        </p:nvSpPr>
        <p:spPr>
          <a:xfrm>
            <a:off x="2114459" y="4346014"/>
            <a:ext cx="1743257" cy="646331"/>
          </a:xfrm>
          <a:prstGeom prst="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ptos" panose="020B0004020202020204" pitchFamily="34" charset="0"/>
              </a:rPr>
              <a:t>Cross-section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917068-EA6F-C1B2-2C64-32C923380CF6}"/>
              </a:ext>
            </a:extLst>
          </p:cNvPr>
          <p:cNvSpPr txBox="1"/>
          <p:nvPr/>
        </p:nvSpPr>
        <p:spPr>
          <a:xfrm>
            <a:off x="4467226" y="3699683"/>
            <a:ext cx="1495424" cy="646331"/>
          </a:xfrm>
          <a:prstGeom prst="rect">
            <a:avLst/>
          </a:prstGeom>
          <a:solidFill>
            <a:srgbClr val="EFE5F7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ptos" panose="020B0004020202020204" pitchFamily="34" charset="0"/>
              </a:rPr>
              <a:t>Near Detector fit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666144-5036-BB32-EDA5-C6A59AED7321}"/>
              </a:ext>
            </a:extLst>
          </p:cNvPr>
          <p:cNvSpPr txBox="1"/>
          <p:nvPr/>
        </p:nvSpPr>
        <p:spPr>
          <a:xfrm>
            <a:off x="6648329" y="3699683"/>
            <a:ext cx="1409821" cy="646331"/>
          </a:xfrm>
          <a:prstGeom prst="rect">
            <a:avLst/>
          </a:prstGeom>
          <a:solidFill>
            <a:srgbClr val="EFE5F7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ptos" panose="020B0004020202020204" pitchFamily="34" charset="0"/>
              </a:rPr>
              <a:t>Far Detector fit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4F60F3-8F46-54A4-065F-06DB56AB7BA2}"/>
              </a:ext>
            </a:extLst>
          </p:cNvPr>
          <p:cNvSpPr txBox="1"/>
          <p:nvPr/>
        </p:nvSpPr>
        <p:spPr>
          <a:xfrm>
            <a:off x="8743829" y="3699683"/>
            <a:ext cx="1495424" cy="646331"/>
          </a:xfrm>
          <a:prstGeom prst="rect">
            <a:avLst/>
          </a:prstGeom>
          <a:solidFill>
            <a:srgbClr val="FFF1D5"/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900"/>
                </a:solidFill>
                <a:latin typeface="Aptos" panose="020B0004020202020204" pitchFamily="34" charset="0"/>
              </a:rPr>
              <a:t>Oscillation parameters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228FC1-F839-5107-CB59-2F9864D0A5B0}"/>
              </a:ext>
            </a:extLst>
          </p:cNvPr>
          <p:cNvSpPr txBox="1"/>
          <p:nvPr/>
        </p:nvSpPr>
        <p:spPr>
          <a:xfrm>
            <a:off x="4317207" y="2234377"/>
            <a:ext cx="1795462" cy="646331"/>
          </a:xfrm>
          <a:prstGeom prst="rect">
            <a:avLst/>
          </a:prstGeom>
          <a:solidFill>
            <a:srgbClr val="E1E9FF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ND280 detector model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59BF95-9067-85E3-1E09-85A09656CC72}"/>
              </a:ext>
            </a:extLst>
          </p:cNvPr>
          <p:cNvSpPr txBox="1"/>
          <p:nvPr/>
        </p:nvSpPr>
        <p:spPr>
          <a:xfrm>
            <a:off x="6453125" y="2228975"/>
            <a:ext cx="1795462" cy="646331"/>
          </a:xfrm>
          <a:prstGeom prst="rect">
            <a:avLst/>
          </a:prstGeom>
          <a:solidFill>
            <a:srgbClr val="E1E9FF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Super-K detector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17028E-514F-ACB1-7068-8CADCC86ACC2}"/>
              </a:ext>
            </a:extLst>
          </p:cNvPr>
          <p:cNvSpPr txBox="1"/>
          <p:nvPr/>
        </p:nvSpPr>
        <p:spPr>
          <a:xfrm>
            <a:off x="4412456" y="5155042"/>
            <a:ext cx="1604963" cy="369332"/>
          </a:xfrm>
          <a:prstGeom prst="rect">
            <a:avLst/>
          </a:prstGeom>
          <a:solidFill>
            <a:srgbClr val="E6E6E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ND280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2433F2-1F9F-68F8-2CD8-D6FF43D0A6D0}"/>
              </a:ext>
            </a:extLst>
          </p:cNvPr>
          <p:cNvSpPr txBox="1"/>
          <p:nvPr/>
        </p:nvSpPr>
        <p:spPr>
          <a:xfrm>
            <a:off x="6550757" y="5155042"/>
            <a:ext cx="1604963" cy="369332"/>
          </a:xfrm>
          <a:prstGeom prst="rect">
            <a:avLst/>
          </a:prstGeom>
          <a:solidFill>
            <a:srgbClr val="E6E6E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Super-K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360A84-DF10-CF09-3A65-6B842E489B7B}"/>
              </a:ext>
            </a:extLst>
          </p:cNvPr>
          <p:cNvSpPr txBox="1"/>
          <p:nvPr/>
        </p:nvSpPr>
        <p:spPr>
          <a:xfrm>
            <a:off x="438150" y="2060773"/>
            <a:ext cx="1676309" cy="738664"/>
          </a:xfrm>
          <a:prstGeom prst="rect">
            <a:avLst/>
          </a:prstGeom>
          <a:solidFill>
            <a:srgbClr val="E1FFEA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ptos" panose="020B0004020202020204" pitchFamily="34" charset="0"/>
              </a:rPr>
              <a:t>NA61/SHINE data, INGRID and beam monitor 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A083CF-EC01-F52B-A4AF-8E4900921EF1}"/>
              </a:ext>
            </a:extLst>
          </p:cNvPr>
          <p:cNvSpPr txBox="1"/>
          <p:nvPr/>
        </p:nvSpPr>
        <p:spPr>
          <a:xfrm>
            <a:off x="438149" y="5355945"/>
            <a:ext cx="1676309" cy="738664"/>
          </a:xfrm>
          <a:prstGeom prst="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ptos" panose="020B0004020202020204" pitchFamily="34" charset="0"/>
              </a:rPr>
              <a:t>Theoretical models, external &amp; internal data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EBC3D63-25E8-41A5-EF75-B619B3E2242F}"/>
              </a:ext>
            </a:extLst>
          </p:cNvPr>
          <p:cNvSpPr txBox="1"/>
          <p:nvPr/>
        </p:nvSpPr>
        <p:spPr>
          <a:xfrm>
            <a:off x="8589043" y="1783774"/>
            <a:ext cx="3398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ptos" panose="020B0004020202020204" pitchFamily="34" charset="0"/>
              </a:rPr>
              <a:t>Frequentist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Sequential near </a:t>
            </a: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 far detector 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Gradient descent-based algorithm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Feldman–Cousins to obtain confidence intervals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F05D43-CD03-B949-CBF0-16C7DEA69864}"/>
              </a:ext>
            </a:extLst>
          </p:cNvPr>
          <p:cNvSpPr txBox="1"/>
          <p:nvPr/>
        </p:nvSpPr>
        <p:spPr>
          <a:xfrm>
            <a:off x="8589042" y="4811035"/>
            <a:ext cx="3469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ptos" panose="020B0004020202020204" pitchFamily="34" charset="0"/>
              </a:rPr>
              <a:t>Bayesian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Simultaneous near +</a:t>
            </a: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 far detector 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Markov Chain Monte Carlo-based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Credible intervals come from posterior distributions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766B21-2A47-9121-A1DD-A12B436D06EE}"/>
              </a:ext>
            </a:extLst>
          </p:cNvPr>
          <p:cNvSpPr/>
          <p:nvPr/>
        </p:nvSpPr>
        <p:spPr>
          <a:xfrm>
            <a:off x="6311788" y="2060773"/>
            <a:ext cx="2078451" cy="3740393"/>
          </a:xfrm>
          <a:prstGeom prst="rect">
            <a:avLst/>
          </a:prstGeom>
          <a:solidFill>
            <a:srgbClr val="FFFF00">
              <a:alpha val="15000"/>
            </a:srgbClr>
          </a:solidFill>
          <a:ln w="44450" cmpd="sng">
            <a:solidFill>
              <a:srgbClr val="E2BF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18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FC5AED8-D7F8-959F-C009-1B959A76D2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68497"/>
                <a:ext cx="10515600" cy="539420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dirty="0"/>
                  <a:t>Separate data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-like analysis samples so that we can view the effect of neutrino oscillations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FC5AED8-D7F8-959F-C009-1B959A76D2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68497"/>
                <a:ext cx="10515600" cy="5394204"/>
              </a:xfrm>
              <a:blipFill>
                <a:blip r:embed="rId2"/>
                <a:stretch>
                  <a:fillRect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074D4C-9724-FE4B-3ED3-4A77ED11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7332F8-81DD-01C0-C7E3-2D3ED23CF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Far Detector Fit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24B55-4035-CDD4-8906-51F45AC3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18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5A0C4-5AEF-CD0C-855C-D3BF77D03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76" y="1405081"/>
            <a:ext cx="3329301" cy="2468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739D18-7752-1849-F223-FD0D2A9A5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30" y="3894395"/>
            <a:ext cx="3323491" cy="24688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76D521-DD51-F741-39C0-F0720E1ED701}"/>
              </a:ext>
            </a:extLst>
          </p:cNvPr>
          <p:cNvSpPr txBox="1"/>
          <p:nvPr/>
        </p:nvSpPr>
        <p:spPr>
          <a:xfrm rot="16200000">
            <a:off x="-258260" y="2662249"/>
            <a:ext cx="123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Muon-like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BC1996D8-D105-DE08-E282-FF678ADE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F6153F-ADC0-71DF-0CA8-3FF6B42DD367}"/>
              </a:ext>
            </a:extLst>
          </p:cNvPr>
          <p:cNvSpPr txBox="1"/>
          <p:nvPr/>
        </p:nvSpPr>
        <p:spPr>
          <a:xfrm rot="16200000">
            <a:off x="-406859" y="5215792"/>
            <a:ext cx="152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Electron-like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1F6149A-F719-6960-809D-0EC66BC4EDFC}"/>
              </a:ext>
            </a:extLst>
          </p:cNvPr>
          <p:cNvGrpSpPr/>
          <p:nvPr/>
        </p:nvGrpSpPr>
        <p:grpSpPr>
          <a:xfrm>
            <a:off x="4390551" y="1621649"/>
            <a:ext cx="2050181" cy="2252312"/>
            <a:chOff x="4390551" y="1621649"/>
            <a:chExt cx="2050181" cy="2252312"/>
          </a:xfrm>
        </p:grpSpPr>
        <p:sp>
          <p:nvSpPr>
            <p:cNvPr id="30" name="Cylinder 29">
              <a:extLst>
                <a:ext uri="{FF2B5EF4-FFF2-40B4-BE49-F238E27FC236}">
                  <a16:creationId xmlns:a16="http://schemas.microsoft.com/office/drawing/2014/main" id="{93702A87-9E1D-BC2F-B9C5-D3F7A35A61B6}"/>
                </a:ext>
              </a:extLst>
            </p:cNvPr>
            <p:cNvSpPr/>
            <p:nvPr/>
          </p:nvSpPr>
          <p:spPr>
            <a:xfrm>
              <a:off x="4390551" y="1621649"/>
              <a:ext cx="2050181" cy="2252312"/>
            </a:xfrm>
            <a:prstGeom prst="can">
              <a:avLst/>
            </a:prstGeom>
            <a:solidFill>
              <a:srgbClr val="00B0F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E6E30D8-4B9B-18BF-E6E1-08E779F3F1EB}"/>
                </a:ext>
              </a:extLst>
            </p:cNvPr>
            <p:cNvCxnSpPr/>
            <p:nvPr/>
          </p:nvCxnSpPr>
          <p:spPr>
            <a:xfrm flipV="1">
              <a:off x="4810125" y="2629996"/>
              <a:ext cx="876300" cy="418004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1538425-1843-C83F-1841-489F03EE1C3B}"/>
                </a:ext>
              </a:extLst>
            </p:cNvPr>
            <p:cNvSpPr/>
            <p:nvPr/>
          </p:nvSpPr>
          <p:spPr>
            <a:xfrm rot="20062566">
              <a:off x="5350963" y="2129472"/>
              <a:ext cx="600075" cy="1076325"/>
            </a:xfrm>
            <a:prstGeom prst="ellipse">
              <a:avLst/>
            </a:prstGeom>
            <a:noFill/>
            <a:ln w="76200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897B2D-57CE-B8A8-E4A1-61EAAAC62BDD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>
              <a:off x="4810125" y="2416272"/>
              <a:ext cx="485014" cy="641253"/>
            </a:xfrm>
            <a:prstGeom prst="line">
              <a:avLst/>
            </a:prstGeom>
            <a:ln w="15875">
              <a:solidFill>
                <a:srgbClr val="00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3419A1B-E3A8-78DB-2435-0EA7702B5676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 flipH="1" flipV="1">
              <a:off x="4810125" y="3043838"/>
              <a:ext cx="814151" cy="58660"/>
            </a:xfrm>
            <a:prstGeom prst="line">
              <a:avLst/>
            </a:prstGeom>
            <a:ln w="15875">
              <a:solidFill>
                <a:srgbClr val="00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0264A1-D193-33CA-D4B0-82AEA9B7C2A9}"/>
                </a:ext>
              </a:extLst>
            </p:cNvPr>
            <p:cNvSpPr txBox="1"/>
            <p:nvPr/>
          </p:nvSpPr>
          <p:spPr>
            <a:xfrm>
              <a:off x="5467021" y="2298302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00FF00"/>
                  </a:solidFill>
                </a:rPr>
                <a:t>μ</a:t>
              </a:r>
              <a:endParaRPr lang="en-US" b="1" dirty="0">
                <a:solidFill>
                  <a:srgbClr val="00FF00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C68ABE2-EF16-6366-49C2-906D0CEB6CD7}"/>
              </a:ext>
            </a:extLst>
          </p:cNvPr>
          <p:cNvSpPr txBox="1"/>
          <p:nvPr/>
        </p:nvSpPr>
        <p:spPr>
          <a:xfrm>
            <a:off x="6502117" y="2589418"/>
            <a:ext cx="139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 </a:t>
            </a:r>
            <a:r>
              <a:rPr lang="el-GR" b="1" dirty="0"/>
              <a:t>μ</a:t>
            </a:r>
            <a:r>
              <a:rPr lang="en-US" b="1" dirty="0"/>
              <a:t>-like ring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0403AAE-973A-1B47-8301-21A238367C60}"/>
              </a:ext>
            </a:extLst>
          </p:cNvPr>
          <p:cNvGrpSpPr/>
          <p:nvPr/>
        </p:nvGrpSpPr>
        <p:grpSpPr>
          <a:xfrm>
            <a:off x="4390551" y="4010487"/>
            <a:ext cx="2050181" cy="2252312"/>
            <a:chOff x="4390551" y="4010487"/>
            <a:chExt cx="2050181" cy="2252312"/>
          </a:xfrm>
        </p:grpSpPr>
        <p:sp>
          <p:nvSpPr>
            <p:cNvPr id="53" name="Cylinder 52">
              <a:extLst>
                <a:ext uri="{FF2B5EF4-FFF2-40B4-BE49-F238E27FC236}">
                  <a16:creationId xmlns:a16="http://schemas.microsoft.com/office/drawing/2014/main" id="{D4B595F2-6456-3803-635D-C975A934E193}"/>
                </a:ext>
              </a:extLst>
            </p:cNvPr>
            <p:cNvSpPr/>
            <p:nvPr/>
          </p:nvSpPr>
          <p:spPr>
            <a:xfrm>
              <a:off x="4390551" y="4010487"/>
              <a:ext cx="2050181" cy="2252312"/>
            </a:xfrm>
            <a:prstGeom prst="can">
              <a:avLst/>
            </a:prstGeom>
            <a:solidFill>
              <a:srgbClr val="00B0F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4CAB92E-9932-70C9-3DB8-40DC5F1E5CFB}"/>
                </a:ext>
              </a:extLst>
            </p:cNvPr>
            <p:cNvCxnSpPr/>
            <p:nvPr/>
          </p:nvCxnSpPr>
          <p:spPr>
            <a:xfrm flipV="1">
              <a:off x="4810125" y="5018834"/>
              <a:ext cx="876300" cy="418004"/>
            </a:xfrm>
            <a:prstGeom prst="straightConnector1">
              <a:avLst/>
            </a:prstGeom>
            <a:ln w="28575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B0B2247-4748-B67C-DF41-4C21764309D3}"/>
                </a:ext>
              </a:extLst>
            </p:cNvPr>
            <p:cNvSpPr/>
            <p:nvPr/>
          </p:nvSpPr>
          <p:spPr>
            <a:xfrm rot="20062566">
              <a:off x="5384298" y="4468305"/>
              <a:ext cx="600075" cy="1076325"/>
            </a:xfrm>
            <a:custGeom>
              <a:avLst/>
              <a:gdLst>
                <a:gd name="connsiteX0" fmla="*/ 0 w 600075"/>
                <a:gd name="connsiteY0" fmla="*/ 538163 h 1076325"/>
                <a:gd name="connsiteX1" fmla="*/ 300038 w 600075"/>
                <a:gd name="connsiteY1" fmla="*/ 0 h 1076325"/>
                <a:gd name="connsiteX2" fmla="*/ 600076 w 600075"/>
                <a:gd name="connsiteY2" fmla="*/ 538163 h 1076325"/>
                <a:gd name="connsiteX3" fmla="*/ 300038 w 600075"/>
                <a:gd name="connsiteY3" fmla="*/ 1076326 h 1076325"/>
                <a:gd name="connsiteX4" fmla="*/ 0 w 600075"/>
                <a:gd name="connsiteY4" fmla="*/ 538163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" h="1076325" extrusionOk="0">
                  <a:moveTo>
                    <a:pt x="0" y="538163"/>
                  </a:moveTo>
                  <a:cubicBezTo>
                    <a:pt x="-30088" y="222385"/>
                    <a:pt x="119762" y="5468"/>
                    <a:pt x="300038" y="0"/>
                  </a:cubicBezTo>
                  <a:cubicBezTo>
                    <a:pt x="517322" y="10858"/>
                    <a:pt x="575440" y="241727"/>
                    <a:pt x="600076" y="538163"/>
                  </a:cubicBezTo>
                  <a:cubicBezTo>
                    <a:pt x="582391" y="852652"/>
                    <a:pt x="462868" y="1092220"/>
                    <a:pt x="300038" y="1076326"/>
                  </a:cubicBezTo>
                  <a:cubicBezTo>
                    <a:pt x="125931" y="1071729"/>
                    <a:pt x="57779" y="862989"/>
                    <a:pt x="0" y="538163"/>
                  </a:cubicBezTo>
                  <a:close/>
                </a:path>
              </a:pathLst>
            </a:custGeom>
            <a:noFill/>
            <a:ln w="28575" cap="rnd" cmpd="dbl">
              <a:solidFill>
                <a:srgbClr val="FF9900">
                  <a:alpha val="50000"/>
                </a:srgbClr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glow rad="381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57CE51-F448-391D-5BDC-143951521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7744" y="4809874"/>
              <a:ext cx="485014" cy="641253"/>
            </a:xfrm>
            <a:prstGeom prst="line">
              <a:avLst/>
            </a:prstGeom>
            <a:ln w="15875">
              <a:solidFill>
                <a:srgbClr val="FF99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B2A0927-D045-2BF6-47B1-50608C0956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07744" y="5437440"/>
              <a:ext cx="814151" cy="58660"/>
            </a:xfrm>
            <a:prstGeom prst="line">
              <a:avLst/>
            </a:prstGeom>
            <a:ln w="15875">
              <a:solidFill>
                <a:srgbClr val="FF99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EB0B40-633E-AB02-F663-C096AAB0E1E9}"/>
                </a:ext>
              </a:extLst>
            </p:cNvPr>
            <p:cNvSpPr txBox="1"/>
            <p:nvPr/>
          </p:nvSpPr>
          <p:spPr>
            <a:xfrm>
              <a:off x="5467021" y="46871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9900"/>
                  </a:solidFill>
                </a:rPr>
                <a:t>e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DFA4A80-C8F9-B028-CC4E-C05B82F480F5}"/>
                </a:ext>
              </a:extLst>
            </p:cNvPr>
            <p:cNvSpPr/>
            <p:nvPr/>
          </p:nvSpPr>
          <p:spPr>
            <a:xfrm rot="19741726">
              <a:off x="5382045" y="4517735"/>
              <a:ext cx="600075" cy="1076325"/>
            </a:xfrm>
            <a:custGeom>
              <a:avLst/>
              <a:gdLst>
                <a:gd name="connsiteX0" fmla="*/ 0 w 600075"/>
                <a:gd name="connsiteY0" fmla="*/ 538163 h 1076325"/>
                <a:gd name="connsiteX1" fmla="*/ 300038 w 600075"/>
                <a:gd name="connsiteY1" fmla="*/ 0 h 1076325"/>
                <a:gd name="connsiteX2" fmla="*/ 600076 w 600075"/>
                <a:gd name="connsiteY2" fmla="*/ 538163 h 1076325"/>
                <a:gd name="connsiteX3" fmla="*/ 300038 w 600075"/>
                <a:gd name="connsiteY3" fmla="*/ 1076326 h 1076325"/>
                <a:gd name="connsiteX4" fmla="*/ 0 w 600075"/>
                <a:gd name="connsiteY4" fmla="*/ 538163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" h="1076325" extrusionOk="0">
                  <a:moveTo>
                    <a:pt x="0" y="538163"/>
                  </a:moveTo>
                  <a:cubicBezTo>
                    <a:pt x="-30354" y="242242"/>
                    <a:pt x="138368" y="3968"/>
                    <a:pt x="300038" y="0"/>
                  </a:cubicBezTo>
                  <a:cubicBezTo>
                    <a:pt x="487352" y="44348"/>
                    <a:pt x="601578" y="286773"/>
                    <a:pt x="600076" y="538163"/>
                  </a:cubicBezTo>
                  <a:cubicBezTo>
                    <a:pt x="582079" y="808229"/>
                    <a:pt x="479352" y="1092779"/>
                    <a:pt x="300038" y="1076326"/>
                  </a:cubicBezTo>
                  <a:cubicBezTo>
                    <a:pt x="137936" y="1062919"/>
                    <a:pt x="20856" y="874267"/>
                    <a:pt x="0" y="538163"/>
                  </a:cubicBezTo>
                  <a:close/>
                </a:path>
              </a:pathLst>
            </a:custGeom>
            <a:noFill/>
            <a:ln w="28575" cap="rnd" cmpd="dbl">
              <a:solidFill>
                <a:srgbClr val="FF9900">
                  <a:alpha val="50000"/>
                </a:srgbClr>
              </a:solidFill>
              <a:prstDash val="sysDot"/>
              <a:round/>
              <a:extLst>
                <a:ext uri="{C807C97D-BFC1-408E-A445-0C87EB9F89A2}">
                  <ask:lineSketchStyleProps xmlns:ask="http://schemas.microsoft.com/office/drawing/2018/sketchyshapes" sd="2650216993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glow rad="381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4DD0716-F304-B582-4B34-4F9CEFBD6D66}"/>
                </a:ext>
              </a:extLst>
            </p:cNvPr>
            <p:cNvSpPr/>
            <p:nvPr/>
          </p:nvSpPr>
          <p:spPr>
            <a:xfrm rot="20451773">
              <a:off x="5372390" y="4582602"/>
              <a:ext cx="600075" cy="1076325"/>
            </a:xfrm>
            <a:custGeom>
              <a:avLst/>
              <a:gdLst>
                <a:gd name="connsiteX0" fmla="*/ 0 w 600075"/>
                <a:gd name="connsiteY0" fmla="*/ 538163 h 1076325"/>
                <a:gd name="connsiteX1" fmla="*/ 300038 w 600075"/>
                <a:gd name="connsiteY1" fmla="*/ 0 h 1076325"/>
                <a:gd name="connsiteX2" fmla="*/ 600076 w 600075"/>
                <a:gd name="connsiteY2" fmla="*/ 538163 h 1076325"/>
                <a:gd name="connsiteX3" fmla="*/ 300038 w 600075"/>
                <a:gd name="connsiteY3" fmla="*/ 1076326 h 1076325"/>
                <a:gd name="connsiteX4" fmla="*/ 0 w 600075"/>
                <a:gd name="connsiteY4" fmla="*/ 538163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" h="1076325" extrusionOk="0">
                  <a:moveTo>
                    <a:pt x="0" y="538163"/>
                  </a:moveTo>
                  <a:cubicBezTo>
                    <a:pt x="1858" y="226965"/>
                    <a:pt x="149047" y="11853"/>
                    <a:pt x="300038" y="0"/>
                  </a:cubicBezTo>
                  <a:cubicBezTo>
                    <a:pt x="461226" y="-1708"/>
                    <a:pt x="603149" y="230169"/>
                    <a:pt x="600076" y="538163"/>
                  </a:cubicBezTo>
                  <a:cubicBezTo>
                    <a:pt x="610863" y="828252"/>
                    <a:pt x="462851" y="1083697"/>
                    <a:pt x="300038" y="1076326"/>
                  </a:cubicBezTo>
                  <a:cubicBezTo>
                    <a:pt x="133298" y="1079721"/>
                    <a:pt x="24472" y="813857"/>
                    <a:pt x="0" y="538163"/>
                  </a:cubicBezTo>
                  <a:close/>
                </a:path>
              </a:pathLst>
            </a:custGeom>
            <a:noFill/>
            <a:ln w="28575" cap="rnd" cmpd="dbl">
              <a:solidFill>
                <a:srgbClr val="FF9900">
                  <a:alpha val="50000"/>
                </a:srgbClr>
              </a:solidFill>
              <a:prstDash val="sysDot"/>
              <a:round/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381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0EBC355-1393-780A-529A-23DDED9FA804}"/>
                </a:ext>
              </a:extLst>
            </p:cNvPr>
            <p:cNvSpPr/>
            <p:nvPr/>
          </p:nvSpPr>
          <p:spPr>
            <a:xfrm rot="20062566">
              <a:off x="5379534" y="4473057"/>
              <a:ext cx="600075" cy="1076325"/>
            </a:xfrm>
            <a:custGeom>
              <a:avLst/>
              <a:gdLst>
                <a:gd name="connsiteX0" fmla="*/ 0 w 600075"/>
                <a:gd name="connsiteY0" fmla="*/ 538163 h 1076325"/>
                <a:gd name="connsiteX1" fmla="*/ 300038 w 600075"/>
                <a:gd name="connsiteY1" fmla="*/ 0 h 1076325"/>
                <a:gd name="connsiteX2" fmla="*/ 600076 w 600075"/>
                <a:gd name="connsiteY2" fmla="*/ 538163 h 1076325"/>
                <a:gd name="connsiteX3" fmla="*/ 300038 w 600075"/>
                <a:gd name="connsiteY3" fmla="*/ 1076326 h 1076325"/>
                <a:gd name="connsiteX4" fmla="*/ 0 w 600075"/>
                <a:gd name="connsiteY4" fmla="*/ 538163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" h="1076325" extrusionOk="0">
                  <a:moveTo>
                    <a:pt x="0" y="538163"/>
                  </a:moveTo>
                  <a:cubicBezTo>
                    <a:pt x="-18246" y="219487"/>
                    <a:pt x="169803" y="-12878"/>
                    <a:pt x="300038" y="0"/>
                  </a:cubicBezTo>
                  <a:cubicBezTo>
                    <a:pt x="422194" y="24469"/>
                    <a:pt x="635308" y="230431"/>
                    <a:pt x="600076" y="538163"/>
                  </a:cubicBezTo>
                  <a:cubicBezTo>
                    <a:pt x="588140" y="811585"/>
                    <a:pt x="462760" y="1085610"/>
                    <a:pt x="300038" y="1076326"/>
                  </a:cubicBezTo>
                  <a:cubicBezTo>
                    <a:pt x="146743" y="1059205"/>
                    <a:pt x="49644" y="831297"/>
                    <a:pt x="0" y="538163"/>
                  </a:cubicBezTo>
                  <a:close/>
                </a:path>
              </a:pathLst>
            </a:custGeom>
            <a:noFill/>
            <a:ln w="28575" cap="rnd" cmpd="dbl">
              <a:solidFill>
                <a:srgbClr val="FF9900">
                  <a:alpha val="50000"/>
                </a:srgbClr>
              </a:solidFill>
              <a:prstDash val="sysDot"/>
              <a:round/>
              <a:extLst>
                <a:ext uri="{C807C97D-BFC1-408E-A445-0C87EB9F89A2}">
                  <ask:lineSketchStyleProps xmlns:ask="http://schemas.microsoft.com/office/drawing/2018/sketchyshapes" sd="87924873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glow rad="381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D02E2DF-86BE-4790-B3ED-A4CECDD3E8CE}"/>
                </a:ext>
              </a:extLst>
            </p:cNvPr>
            <p:cNvSpPr/>
            <p:nvPr/>
          </p:nvSpPr>
          <p:spPr>
            <a:xfrm rot="20062566">
              <a:off x="5303337" y="4520688"/>
              <a:ext cx="600075" cy="1076325"/>
            </a:xfrm>
            <a:custGeom>
              <a:avLst/>
              <a:gdLst>
                <a:gd name="connsiteX0" fmla="*/ 0 w 600075"/>
                <a:gd name="connsiteY0" fmla="*/ 538163 h 1076325"/>
                <a:gd name="connsiteX1" fmla="*/ 300038 w 600075"/>
                <a:gd name="connsiteY1" fmla="*/ 0 h 1076325"/>
                <a:gd name="connsiteX2" fmla="*/ 600076 w 600075"/>
                <a:gd name="connsiteY2" fmla="*/ 538163 h 1076325"/>
                <a:gd name="connsiteX3" fmla="*/ 300038 w 600075"/>
                <a:gd name="connsiteY3" fmla="*/ 1076326 h 1076325"/>
                <a:gd name="connsiteX4" fmla="*/ 0 w 600075"/>
                <a:gd name="connsiteY4" fmla="*/ 538163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" h="1076325" extrusionOk="0">
                  <a:moveTo>
                    <a:pt x="0" y="538163"/>
                  </a:moveTo>
                  <a:cubicBezTo>
                    <a:pt x="-8014" y="231520"/>
                    <a:pt x="165377" y="-11272"/>
                    <a:pt x="300038" y="0"/>
                  </a:cubicBezTo>
                  <a:cubicBezTo>
                    <a:pt x="460392" y="3007"/>
                    <a:pt x="652382" y="225336"/>
                    <a:pt x="600076" y="538163"/>
                  </a:cubicBezTo>
                  <a:cubicBezTo>
                    <a:pt x="585996" y="807310"/>
                    <a:pt x="459266" y="1096483"/>
                    <a:pt x="300038" y="1076326"/>
                  </a:cubicBezTo>
                  <a:cubicBezTo>
                    <a:pt x="136733" y="1073014"/>
                    <a:pt x="8221" y="834705"/>
                    <a:pt x="0" y="538163"/>
                  </a:cubicBezTo>
                  <a:close/>
                </a:path>
              </a:pathLst>
            </a:custGeom>
            <a:noFill/>
            <a:ln w="28575" cap="rnd" cmpd="dbl">
              <a:solidFill>
                <a:srgbClr val="FF9900">
                  <a:alpha val="50000"/>
                </a:srgbClr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87924873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381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C99C256-81F3-4CE5-533D-3CBDB98EDAD4}"/>
                </a:ext>
              </a:extLst>
            </p:cNvPr>
            <p:cNvSpPr/>
            <p:nvPr/>
          </p:nvSpPr>
          <p:spPr>
            <a:xfrm rot="20062566">
              <a:off x="5415250" y="4551640"/>
              <a:ext cx="600075" cy="1076325"/>
            </a:xfrm>
            <a:custGeom>
              <a:avLst/>
              <a:gdLst>
                <a:gd name="connsiteX0" fmla="*/ 0 w 600075"/>
                <a:gd name="connsiteY0" fmla="*/ 538163 h 1076325"/>
                <a:gd name="connsiteX1" fmla="*/ 300038 w 600075"/>
                <a:gd name="connsiteY1" fmla="*/ 0 h 1076325"/>
                <a:gd name="connsiteX2" fmla="*/ 600076 w 600075"/>
                <a:gd name="connsiteY2" fmla="*/ 538163 h 1076325"/>
                <a:gd name="connsiteX3" fmla="*/ 300038 w 600075"/>
                <a:gd name="connsiteY3" fmla="*/ 1076326 h 1076325"/>
                <a:gd name="connsiteX4" fmla="*/ 0 w 600075"/>
                <a:gd name="connsiteY4" fmla="*/ 538163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" h="1076325" extrusionOk="0">
                  <a:moveTo>
                    <a:pt x="0" y="538163"/>
                  </a:moveTo>
                  <a:cubicBezTo>
                    <a:pt x="-3525" y="231089"/>
                    <a:pt x="133797" y="-6497"/>
                    <a:pt x="300038" y="0"/>
                  </a:cubicBezTo>
                  <a:cubicBezTo>
                    <a:pt x="424813" y="-9914"/>
                    <a:pt x="571590" y="246309"/>
                    <a:pt x="600076" y="538163"/>
                  </a:cubicBezTo>
                  <a:cubicBezTo>
                    <a:pt x="603516" y="842660"/>
                    <a:pt x="478424" y="1071059"/>
                    <a:pt x="300038" y="1076326"/>
                  </a:cubicBezTo>
                  <a:cubicBezTo>
                    <a:pt x="171782" y="1078098"/>
                    <a:pt x="3723" y="877917"/>
                    <a:pt x="0" y="538163"/>
                  </a:cubicBezTo>
                  <a:close/>
                </a:path>
              </a:pathLst>
            </a:custGeom>
            <a:noFill/>
            <a:ln w="28575" cap="rnd" cmpd="dbl">
              <a:solidFill>
                <a:srgbClr val="FF9900">
                  <a:alpha val="50000"/>
                </a:srgbClr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381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E59263F-5969-4D67-7C66-D2903636B78D}"/>
                </a:ext>
              </a:extLst>
            </p:cNvPr>
            <p:cNvSpPr/>
            <p:nvPr/>
          </p:nvSpPr>
          <p:spPr>
            <a:xfrm rot="20307851">
              <a:off x="5346192" y="4570693"/>
              <a:ext cx="600075" cy="1076325"/>
            </a:xfrm>
            <a:custGeom>
              <a:avLst/>
              <a:gdLst>
                <a:gd name="connsiteX0" fmla="*/ 0 w 600075"/>
                <a:gd name="connsiteY0" fmla="*/ 538163 h 1076325"/>
                <a:gd name="connsiteX1" fmla="*/ 300038 w 600075"/>
                <a:gd name="connsiteY1" fmla="*/ 0 h 1076325"/>
                <a:gd name="connsiteX2" fmla="*/ 600076 w 600075"/>
                <a:gd name="connsiteY2" fmla="*/ 538163 h 1076325"/>
                <a:gd name="connsiteX3" fmla="*/ 300038 w 600075"/>
                <a:gd name="connsiteY3" fmla="*/ 1076326 h 1076325"/>
                <a:gd name="connsiteX4" fmla="*/ 0 w 600075"/>
                <a:gd name="connsiteY4" fmla="*/ 538163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" h="1076325" extrusionOk="0">
                  <a:moveTo>
                    <a:pt x="0" y="538163"/>
                  </a:moveTo>
                  <a:cubicBezTo>
                    <a:pt x="-22356" y="227155"/>
                    <a:pt x="114890" y="7297"/>
                    <a:pt x="300038" y="0"/>
                  </a:cubicBezTo>
                  <a:cubicBezTo>
                    <a:pt x="546574" y="17017"/>
                    <a:pt x="517941" y="243556"/>
                    <a:pt x="600076" y="538163"/>
                  </a:cubicBezTo>
                  <a:cubicBezTo>
                    <a:pt x="565984" y="868674"/>
                    <a:pt x="459419" y="1111286"/>
                    <a:pt x="300038" y="1076326"/>
                  </a:cubicBezTo>
                  <a:cubicBezTo>
                    <a:pt x="98323" y="1056625"/>
                    <a:pt x="66616" y="867212"/>
                    <a:pt x="0" y="538163"/>
                  </a:cubicBezTo>
                  <a:close/>
                </a:path>
              </a:pathLst>
            </a:custGeom>
            <a:noFill/>
            <a:ln w="28575" cap="rnd" cmpd="dbl">
              <a:solidFill>
                <a:srgbClr val="FF9900">
                  <a:alpha val="50000"/>
                </a:srgbClr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glow rad="381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CA06F4D3-1C7C-2935-4FC9-6AB4BF0BFE14}"/>
              </a:ext>
            </a:extLst>
          </p:cNvPr>
          <p:cNvSpPr txBox="1"/>
          <p:nvPr/>
        </p:nvSpPr>
        <p:spPr>
          <a:xfrm>
            <a:off x="6502116" y="5035494"/>
            <a:ext cx="139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 e-like ring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2E81B3-1A3A-AF55-805B-0CABEA5D5236}"/>
              </a:ext>
            </a:extLst>
          </p:cNvPr>
          <p:cNvSpPr txBox="1"/>
          <p:nvPr/>
        </p:nvSpPr>
        <p:spPr>
          <a:xfrm>
            <a:off x="2830121" y="2846915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CCQE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ADA77F-AC26-A955-C13C-A59E0854F53A}"/>
              </a:ext>
            </a:extLst>
          </p:cNvPr>
          <p:cNvSpPr txBox="1"/>
          <p:nvPr/>
        </p:nvSpPr>
        <p:spPr>
          <a:xfrm>
            <a:off x="2830121" y="5342211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CCQE</a:t>
            </a:r>
          </a:p>
        </p:txBody>
      </p:sp>
    </p:spTree>
    <p:extLst>
      <p:ext uri="{BB962C8B-B14F-4D97-AF65-F5344CB8AC3E}">
        <p14:creationId xmlns:p14="http://schemas.microsoft.com/office/powerpoint/2010/main" val="150235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6DFEE-FCD8-57B8-20FB-3DF5C2784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DBF3A5-5B95-9406-0F7A-005D91C844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6094" y="3915021"/>
            <a:ext cx="3415445" cy="2470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BAE79B9-7EE8-B2AC-1692-A9476AB952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68497"/>
                <a:ext cx="10515600" cy="539420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dirty="0"/>
                  <a:t>Separate data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-like analysis samples so that we can view the effect of neutrino oscillations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BAE79B9-7EE8-B2AC-1692-A9476AB952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68497"/>
                <a:ext cx="10515600" cy="5394204"/>
              </a:xfrm>
              <a:blipFill>
                <a:blip r:embed="rId3"/>
                <a:stretch>
                  <a:fillRect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F930C-235B-7BA2-B91D-046C73452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0AFB32-8EB7-CEA3-3F9A-A6D6A752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Far Detector Fit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B9BB3-7169-C4CE-CA5B-74A58F8C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19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04EEA3-C33D-B16D-98CF-26A3784FC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76" y="1405081"/>
            <a:ext cx="3329301" cy="2468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1BAF-BE14-28F6-B574-D682B0CED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30" y="3894395"/>
            <a:ext cx="3323491" cy="24688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3D0D3F-0D88-7132-FD2F-B7AC54BF2A40}"/>
              </a:ext>
            </a:extLst>
          </p:cNvPr>
          <p:cNvSpPr txBox="1"/>
          <p:nvPr/>
        </p:nvSpPr>
        <p:spPr>
          <a:xfrm rot="16200000">
            <a:off x="-258260" y="2662249"/>
            <a:ext cx="123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Muon-like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79BA4841-7135-81C3-F338-2DBBC82D2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0DBD5B-FA07-CE9B-88EE-078CAC7D7BAD}"/>
              </a:ext>
            </a:extLst>
          </p:cNvPr>
          <p:cNvSpPr txBox="1"/>
          <p:nvPr/>
        </p:nvSpPr>
        <p:spPr>
          <a:xfrm rot="16200000">
            <a:off x="-406859" y="5215792"/>
            <a:ext cx="152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Electron-like</a:t>
            </a:r>
          </a:p>
        </p:txBody>
      </p:sp>
      <p:sp>
        <p:nvSpPr>
          <p:cNvPr id="30" name="Cylinder 29">
            <a:extLst>
              <a:ext uri="{FF2B5EF4-FFF2-40B4-BE49-F238E27FC236}">
                <a16:creationId xmlns:a16="http://schemas.microsoft.com/office/drawing/2014/main" id="{5F344FF6-39A7-ADF2-1373-9339F507BF33}"/>
              </a:ext>
            </a:extLst>
          </p:cNvPr>
          <p:cNvSpPr/>
          <p:nvPr/>
        </p:nvSpPr>
        <p:spPr>
          <a:xfrm>
            <a:off x="8181501" y="1643192"/>
            <a:ext cx="2050181" cy="2252312"/>
          </a:xfrm>
          <a:prstGeom prst="can">
            <a:avLst/>
          </a:prstGeom>
          <a:solidFill>
            <a:srgbClr val="00B0F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60FF18C-7AF7-2CB0-BA82-AA8AD40EF053}"/>
              </a:ext>
            </a:extLst>
          </p:cNvPr>
          <p:cNvCxnSpPr/>
          <p:nvPr/>
        </p:nvCxnSpPr>
        <p:spPr>
          <a:xfrm flipV="1">
            <a:off x="8601075" y="2629996"/>
            <a:ext cx="876300" cy="418004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FF3F4B99-8693-5139-DF13-2C06FF35FB8F}"/>
              </a:ext>
            </a:extLst>
          </p:cNvPr>
          <p:cNvSpPr/>
          <p:nvPr/>
        </p:nvSpPr>
        <p:spPr>
          <a:xfrm rot="20062566">
            <a:off x="9141913" y="2129472"/>
            <a:ext cx="600075" cy="1076325"/>
          </a:xfrm>
          <a:prstGeom prst="ellipse">
            <a:avLst/>
          </a:prstGeom>
          <a:noFill/>
          <a:ln w="76200">
            <a:solidFill>
              <a:srgbClr val="00FF0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929A8E-5D76-8680-451F-B4429EF69C83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8601075" y="2416272"/>
            <a:ext cx="485014" cy="641253"/>
          </a:xfrm>
          <a:prstGeom prst="line">
            <a:avLst/>
          </a:prstGeom>
          <a:ln w="15875">
            <a:solidFill>
              <a:srgbClr val="00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F49F44-1A06-AB19-3FDA-EEE42D9E326D}"/>
              </a:ext>
            </a:extLst>
          </p:cNvPr>
          <p:cNvCxnSpPr>
            <a:cxnSpLocks/>
            <a:stCxn id="33" idx="3"/>
          </p:cNvCxnSpPr>
          <p:nvPr/>
        </p:nvCxnSpPr>
        <p:spPr>
          <a:xfrm flipH="1" flipV="1">
            <a:off x="8601075" y="3043838"/>
            <a:ext cx="814151" cy="58660"/>
          </a:xfrm>
          <a:prstGeom prst="line">
            <a:avLst/>
          </a:prstGeom>
          <a:ln w="15875">
            <a:solidFill>
              <a:srgbClr val="00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C4DA28F-3F52-BCE1-4044-D9678857FC26}"/>
              </a:ext>
            </a:extLst>
          </p:cNvPr>
          <p:cNvSpPr txBox="1"/>
          <p:nvPr/>
        </p:nvSpPr>
        <p:spPr>
          <a:xfrm>
            <a:off x="9257971" y="229830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FF00"/>
                </a:solidFill>
              </a:rPr>
              <a:t>μ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D4D832-5AFF-5363-F50E-BDBFADE48813}"/>
              </a:ext>
            </a:extLst>
          </p:cNvPr>
          <p:cNvSpPr txBox="1"/>
          <p:nvPr/>
        </p:nvSpPr>
        <p:spPr>
          <a:xfrm>
            <a:off x="10233600" y="1917865"/>
            <a:ext cx="1510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 </a:t>
            </a:r>
            <a:r>
              <a:rPr lang="el-GR" b="1" dirty="0"/>
              <a:t>μ</a:t>
            </a:r>
            <a:r>
              <a:rPr lang="en-US" b="1" dirty="0"/>
              <a:t>-like ring</a:t>
            </a:r>
          </a:p>
          <a:p>
            <a:pPr algn="ctr"/>
            <a:r>
              <a:rPr lang="en-US" b="1" dirty="0"/>
              <a:t>+</a:t>
            </a:r>
          </a:p>
          <a:p>
            <a:pPr algn="ctr"/>
            <a:r>
              <a:rPr lang="en-US" b="1" dirty="0"/>
              <a:t>1 π-like ring OR</a:t>
            </a:r>
          </a:p>
          <a:p>
            <a:pPr algn="ctr"/>
            <a:r>
              <a:rPr lang="en-US" b="1" dirty="0"/>
              <a:t>1 delayed Michel-e</a:t>
            </a:r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BD15A2D5-EB88-8539-A7D6-875984E5AE5A}"/>
              </a:ext>
            </a:extLst>
          </p:cNvPr>
          <p:cNvSpPr/>
          <p:nvPr/>
        </p:nvSpPr>
        <p:spPr>
          <a:xfrm>
            <a:off x="8181501" y="4010487"/>
            <a:ext cx="2050181" cy="2252312"/>
          </a:xfrm>
          <a:prstGeom prst="can">
            <a:avLst/>
          </a:prstGeom>
          <a:solidFill>
            <a:srgbClr val="00B0F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5AD3E2D-A28E-C07B-C22C-D4E8078BC0DE}"/>
              </a:ext>
            </a:extLst>
          </p:cNvPr>
          <p:cNvCxnSpPr/>
          <p:nvPr/>
        </p:nvCxnSpPr>
        <p:spPr>
          <a:xfrm flipV="1">
            <a:off x="8601075" y="5018834"/>
            <a:ext cx="876300" cy="418004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A069DC7F-DF87-BA75-0949-9CD4B1A75EB8}"/>
              </a:ext>
            </a:extLst>
          </p:cNvPr>
          <p:cNvSpPr/>
          <p:nvPr/>
        </p:nvSpPr>
        <p:spPr>
          <a:xfrm rot="20062566">
            <a:off x="9175248" y="4468305"/>
            <a:ext cx="600075" cy="1076325"/>
          </a:xfrm>
          <a:custGeom>
            <a:avLst/>
            <a:gdLst>
              <a:gd name="connsiteX0" fmla="*/ 0 w 600075"/>
              <a:gd name="connsiteY0" fmla="*/ 538163 h 1076325"/>
              <a:gd name="connsiteX1" fmla="*/ 300038 w 600075"/>
              <a:gd name="connsiteY1" fmla="*/ 0 h 1076325"/>
              <a:gd name="connsiteX2" fmla="*/ 600076 w 600075"/>
              <a:gd name="connsiteY2" fmla="*/ 538163 h 1076325"/>
              <a:gd name="connsiteX3" fmla="*/ 300038 w 600075"/>
              <a:gd name="connsiteY3" fmla="*/ 1076326 h 1076325"/>
              <a:gd name="connsiteX4" fmla="*/ 0 w 600075"/>
              <a:gd name="connsiteY4" fmla="*/ 538163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75" h="1076325" extrusionOk="0">
                <a:moveTo>
                  <a:pt x="0" y="538163"/>
                </a:moveTo>
                <a:cubicBezTo>
                  <a:pt x="-30088" y="222385"/>
                  <a:pt x="119762" y="5468"/>
                  <a:pt x="300038" y="0"/>
                </a:cubicBezTo>
                <a:cubicBezTo>
                  <a:pt x="517322" y="10858"/>
                  <a:pt x="575440" y="241727"/>
                  <a:pt x="600076" y="538163"/>
                </a:cubicBezTo>
                <a:cubicBezTo>
                  <a:pt x="582391" y="852652"/>
                  <a:pt x="462868" y="1092220"/>
                  <a:pt x="300038" y="1076326"/>
                </a:cubicBezTo>
                <a:cubicBezTo>
                  <a:pt x="125931" y="1071729"/>
                  <a:pt x="57779" y="862989"/>
                  <a:pt x="0" y="538163"/>
                </a:cubicBezTo>
                <a:close/>
              </a:path>
            </a:pathLst>
          </a:custGeom>
          <a:noFill/>
          <a:ln w="28575" cap="rnd" cmpd="dbl">
            <a:solidFill>
              <a:srgbClr val="FF9900">
                <a:alpha val="50000"/>
              </a:srgbClr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381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260D49E-A977-B3B5-13CA-21EB234E6438}"/>
              </a:ext>
            </a:extLst>
          </p:cNvPr>
          <p:cNvCxnSpPr>
            <a:cxnSpLocks/>
          </p:cNvCxnSpPr>
          <p:nvPr/>
        </p:nvCxnSpPr>
        <p:spPr>
          <a:xfrm flipH="1">
            <a:off x="8598694" y="4809874"/>
            <a:ext cx="485014" cy="641253"/>
          </a:xfrm>
          <a:prstGeom prst="line">
            <a:avLst/>
          </a:prstGeom>
          <a:ln w="15875">
            <a:solidFill>
              <a:srgbClr val="FF99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F27AEC5-3502-0664-7563-422C8F780764}"/>
              </a:ext>
            </a:extLst>
          </p:cNvPr>
          <p:cNvCxnSpPr>
            <a:cxnSpLocks/>
          </p:cNvCxnSpPr>
          <p:nvPr/>
        </p:nvCxnSpPr>
        <p:spPr>
          <a:xfrm flipH="1" flipV="1">
            <a:off x="8598694" y="5437440"/>
            <a:ext cx="814151" cy="58660"/>
          </a:xfrm>
          <a:prstGeom prst="line">
            <a:avLst/>
          </a:prstGeom>
          <a:ln w="15875">
            <a:solidFill>
              <a:srgbClr val="FF99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6DE2D05-2E21-B97D-CEA9-8FAD3C0C4095}"/>
              </a:ext>
            </a:extLst>
          </p:cNvPr>
          <p:cNvSpPr txBox="1"/>
          <p:nvPr/>
        </p:nvSpPr>
        <p:spPr>
          <a:xfrm>
            <a:off x="9257971" y="46871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9900"/>
                </a:solidFill>
              </a:rPr>
              <a:t>e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84A10F6-15BE-CF62-8303-62EA78243520}"/>
              </a:ext>
            </a:extLst>
          </p:cNvPr>
          <p:cNvSpPr/>
          <p:nvPr/>
        </p:nvSpPr>
        <p:spPr>
          <a:xfrm rot="19741726">
            <a:off x="9172995" y="4517735"/>
            <a:ext cx="600075" cy="1076325"/>
          </a:xfrm>
          <a:custGeom>
            <a:avLst/>
            <a:gdLst>
              <a:gd name="connsiteX0" fmla="*/ 0 w 600075"/>
              <a:gd name="connsiteY0" fmla="*/ 538163 h 1076325"/>
              <a:gd name="connsiteX1" fmla="*/ 300038 w 600075"/>
              <a:gd name="connsiteY1" fmla="*/ 0 h 1076325"/>
              <a:gd name="connsiteX2" fmla="*/ 600076 w 600075"/>
              <a:gd name="connsiteY2" fmla="*/ 538163 h 1076325"/>
              <a:gd name="connsiteX3" fmla="*/ 300038 w 600075"/>
              <a:gd name="connsiteY3" fmla="*/ 1076326 h 1076325"/>
              <a:gd name="connsiteX4" fmla="*/ 0 w 600075"/>
              <a:gd name="connsiteY4" fmla="*/ 538163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75" h="1076325" extrusionOk="0">
                <a:moveTo>
                  <a:pt x="0" y="538163"/>
                </a:moveTo>
                <a:cubicBezTo>
                  <a:pt x="-30354" y="242242"/>
                  <a:pt x="138368" y="3968"/>
                  <a:pt x="300038" y="0"/>
                </a:cubicBezTo>
                <a:cubicBezTo>
                  <a:pt x="487352" y="44348"/>
                  <a:pt x="601578" y="286773"/>
                  <a:pt x="600076" y="538163"/>
                </a:cubicBezTo>
                <a:cubicBezTo>
                  <a:pt x="582079" y="808229"/>
                  <a:pt x="479352" y="1092779"/>
                  <a:pt x="300038" y="1076326"/>
                </a:cubicBezTo>
                <a:cubicBezTo>
                  <a:pt x="137936" y="1062919"/>
                  <a:pt x="20856" y="874267"/>
                  <a:pt x="0" y="538163"/>
                </a:cubicBezTo>
                <a:close/>
              </a:path>
            </a:pathLst>
          </a:custGeom>
          <a:noFill/>
          <a:ln w="28575" cap="rnd" cmpd="dbl">
            <a:solidFill>
              <a:srgbClr val="FF9900">
                <a:alpha val="50000"/>
              </a:srgbClr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381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E0C23B4-20D0-59B9-80FD-8F31F5010346}"/>
              </a:ext>
            </a:extLst>
          </p:cNvPr>
          <p:cNvSpPr/>
          <p:nvPr/>
        </p:nvSpPr>
        <p:spPr>
          <a:xfrm rot="20451773">
            <a:off x="9163340" y="4582602"/>
            <a:ext cx="600075" cy="1076325"/>
          </a:xfrm>
          <a:custGeom>
            <a:avLst/>
            <a:gdLst>
              <a:gd name="connsiteX0" fmla="*/ 0 w 600075"/>
              <a:gd name="connsiteY0" fmla="*/ 538163 h 1076325"/>
              <a:gd name="connsiteX1" fmla="*/ 300038 w 600075"/>
              <a:gd name="connsiteY1" fmla="*/ 0 h 1076325"/>
              <a:gd name="connsiteX2" fmla="*/ 600076 w 600075"/>
              <a:gd name="connsiteY2" fmla="*/ 538163 h 1076325"/>
              <a:gd name="connsiteX3" fmla="*/ 300038 w 600075"/>
              <a:gd name="connsiteY3" fmla="*/ 1076326 h 1076325"/>
              <a:gd name="connsiteX4" fmla="*/ 0 w 600075"/>
              <a:gd name="connsiteY4" fmla="*/ 538163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75" h="1076325" extrusionOk="0">
                <a:moveTo>
                  <a:pt x="0" y="538163"/>
                </a:moveTo>
                <a:cubicBezTo>
                  <a:pt x="1858" y="226965"/>
                  <a:pt x="149047" y="11853"/>
                  <a:pt x="300038" y="0"/>
                </a:cubicBezTo>
                <a:cubicBezTo>
                  <a:pt x="461226" y="-1708"/>
                  <a:pt x="603149" y="230169"/>
                  <a:pt x="600076" y="538163"/>
                </a:cubicBezTo>
                <a:cubicBezTo>
                  <a:pt x="610863" y="828252"/>
                  <a:pt x="462851" y="1083697"/>
                  <a:pt x="300038" y="1076326"/>
                </a:cubicBezTo>
                <a:cubicBezTo>
                  <a:pt x="133298" y="1079721"/>
                  <a:pt x="24472" y="813857"/>
                  <a:pt x="0" y="538163"/>
                </a:cubicBezTo>
                <a:close/>
              </a:path>
            </a:pathLst>
          </a:custGeom>
          <a:noFill/>
          <a:ln w="28575" cap="rnd" cmpd="dbl">
            <a:solidFill>
              <a:srgbClr val="FF9900">
                <a:alpha val="50000"/>
              </a:srgbClr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381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F1FAA11-DC6A-394F-2344-9D3ED640E6C9}"/>
              </a:ext>
            </a:extLst>
          </p:cNvPr>
          <p:cNvSpPr/>
          <p:nvPr/>
        </p:nvSpPr>
        <p:spPr>
          <a:xfrm rot="20062566">
            <a:off x="9170484" y="4473057"/>
            <a:ext cx="600075" cy="1076325"/>
          </a:xfrm>
          <a:custGeom>
            <a:avLst/>
            <a:gdLst>
              <a:gd name="connsiteX0" fmla="*/ 0 w 600075"/>
              <a:gd name="connsiteY0" fmla="*/ 538163 h 1076325"/>
              <a:gd name="connsiteX1" fmla="*/ 300038 w 600075"/>
              <a:gd name="connsiteY1" fmla="*/ 0 h 1076325"/>
              <a:gd name="connsiteX2" fmla="*/ 600076 w 600075"/>
              <a:gd name="connsiteY2" fmla="*/ 538163 h 1076325"/>
              <a:gd name="connsiteX3" fmla="*/ 300038 w 600075"/>
              <a:gd name="connsiteY3" fmla="*/ 1076326 h 1076325"/>
              <a:gd name="connsiteX4" fmla="*/ 0 w 600075"/>
              <a:gd name="connsiteY4" fmla="*/ 538163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75" h="1076325" extrusionOk="0">
                <a:moveTo>
                  <a:pt x="0" y="538163"/>
                </a:moveTo>
                <a:cubicBezTo>
                  <a:pt x="-18246" y="219487"/>
                  <a:pt x="169803" y="-12878"/>
                  <a:pt x="300038" y="0"/>
                </a:cubicBezTo>
                <a:cubicBezTo>
                  <a:pt x="422194" y="24469"/>
                  <a:pt x="635308" y="230431"/>
                  <a:pt x="600076" y="538163"/>
                </a:cubicBezTo>
                <a:cubicBezTo>
                  <a:pt x="588140" y="811585"/>
                  <a:pt x="462760" y="1085610"/>
                  <a:pt x="300038" y="1076326"/>
                </a:cubicBezTo>
                <a:cubicBezTo>
                  <a:pt x="146743" y="1059205"/>
                  <a:pt x="49644" y="831297"/>
                  <a:pt x="0" y="538163"/>
                </a:cubicBezTo>
                <a:close/>
              </a:path>
            </a:pathLst>
          </a:custGeom>
          <a:noFill/>
          <a:ln w="28575" cap="rnd" cmpd="dbl">
            <a:solidFill>
              <a:srgbClr val="FF9900">
                <a:alpha val="50000"/>
              </a:srgbClr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381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4DC546D-7B52-BE38-302E-A1860C2F919C}"/>
              </a:ext>
            </a:extLst>
          </p:cNvPr>
          <p:cNvSpPr/>
          <p:nvPr/>
        </p:nvSpPr>
        <p:spPr>
          <a:xfrm rot="20062566">
            <a:off x="9094287" y="4520688"/>
            <a:ext cx="600075" cy="1076325"/>
          </a:xfrm>
          <a:custGeom>
            <a:avLst/>
            <a:gdLst>
              <a:gd name="connsiteX0" fmla="*/ 0 w 600075"/>
              <a:gd name="connsiteY0" fmla="*/ 538163 h 1076325"/>
              <a:gd name="connsiteX1" fmla="*/ 300038 w 600075"/>
              <a:gd name="connsiteY1" fmla="*/ 0 h 1076325"/>
              <a:gd name="connsiteX2" fmla="*/ 600076 w 600075"/>
              <a:gd name="connsiteY2" fmla="*/ 538163 h 1076325"/>
              <a:gd name="connsiteX3" fmla="*/ 300038 w 600075"/>
              <a:gd name="connsiteY3" fmla="*/ 1076326 h 1076325"/>
              <a:gd name="connsiteX4" fmla="*/ 0 w 600075"/>
              <a:gd name="connsiteY4" fmla="*/ 538163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75" h="1076325" extrusionOk="0">
                <a:moveTo>
                  <a:pt x="0" y="538163"/>
                </a:moveTo>
                <a:cubicBezTo>
                  <a:pt x="-8014" y="231520"/>
                  <a:pt x="165377" y="-11272"/>
                  <a:pt x="300038" y="0"/>
                </a:cubicBezTo>
                <a:cubicBezTo>
                  <a:pt x="460392" y="3007"/>
                  <a:pt x="652382" y="225336"/>
                  <a:pt x="600076" y="538163"/>
                </a:cubicBezTo>
                <a:cubicBezTo>
                  <a:pt x="585996" y="807310"/>
                  <a:pt x="459266" y="1096483"/>
                  <a:pt x="300038" y="1076326"/>
                </a:cubicBezTo>
                <a:cubicBezTo>
                  <a:pt x="136733" y="1073014"/>
                  <a:pt x="8221" y="834705"/>
                  <a:pt x="0" y="538163"/>
                </a:cubicBezTo>
                <a:close/>
              </a:path>
            </a:pathLst>
          </a:custGeom>
          <a:noFill/>
          <a:ln w="28575" cap="rnd" cmpd="dbl">
            <a:solidFill>
              <a:srgbClr val="FF9900">
                <a:alpha val="50000"/>
              </a:srgb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381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86E5C9E-32A2-B941-6ED9-2C6D889640E7}"/>
              </a:ext>
            </a:extLst>
          </p:cNvPr>
          <p:cNvSpPr/>
          <p:nvPr/>
        </p:nvSpPr>
        <p:spPr>
          <a:xfrm rot="20062566">
            <a:off x="9206200" y="4551640"/>
            <a:ext cx="600075" cy="1076325"/>
          </a:xfrm>
          <a:custGeom>
            <a:avLst/>
            <a:gdLst>
              <a:gd name="connsiteX0" fmla="*/ 0 w 600075"/>
              <a:gd name="connsiteY0" fmla="*/ 538163 h 1076325"/>
              <a:gd name="connsiteX1" fmla="*/ 300038 w 600075"/>
              <a:gd name="connsiteY1" fmla="*/ 0 h 1076325"/>
              <a:gd name="connsiteX2" fmla="*/ 600076 w 600075"/>
              <a:gd name="connsiteY2" fmla="*/ 538163 h 1076325"/>
              <a:gd name="connsiteX3" fmla="*/ 300038 w 600075"/>
              <a:gd name="connsiteY3" fmla="*/ 1076326 h 1076325"/>
              <a:gd name="connsiteX4" fmla="*/ 0 w 600075"/>
              <a:gd name="connsiteY4" fmla="*/ 538163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75" h="1076325" extrusionOk="0">
                <a:moveTo>
                  <a:pt x="0" y="538163"/>
                </a:moveTo>
                <a:cubicBezTo>
                  <a:pt x="-3525" y="231089"/>
                  <a:pt x="133797" y="-6497"/>
                  <a:pt x="300038" y="0"/>
                </a:cubicBezTo>
                <a:cubicBezTo>
                  <a:pt x="424813" y="-9914"/>
                  <a:pt x="571590" y="246309"/>
                  <a:pt x="600076" y="538163"/>
                </a:cubicBezTo>
                <a:cubicBezTo>
                  <a:pt x="603516" y="842660"/>
                  <a:pt x="478424" y="1071059"/>
                  <a:pt x="300038" y="1076326"/>
                </a:cubicBezTo>
                <a:cubicBezTo>
                  <a:pt x="171782" y="1078098"/>
                  <a:pt x="3723" y="877917"/>
                  <a:pt x="0" y="538163"/>
                </a:cubicBezTo>
                <a:close/>
              </a:path>
            </a:pathLst>
          </a:custGeom>
          <a:noFill/>
          <a:ln w="28575" cap="rnd" cmpd="dbl">
            <a:solidFill>
              <a:srgbClr val="FF9900">
                <a:alpha val="50000"/>
              </a:srgb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381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E6FD6B1-C8B0-AA25-6BD3-40D8DC5D34DB}"/>
              </a:ext>
            </a:extLst>
          </p:cNvPr>
          <p:cNvSpPr/>
          <p:nvPr/>
        </p:nvSpPr>
        <p:spPr>
          <a:xfrm rot="20307851">
            <a:off x="9137142" y="4570693"/>
            <a:ext cx="600075" cy="1076325"/>
          </a:xfrm>
          <a:custGeom>
            <a:avLst/>
            <a:gdLst>
              <a:gd name="connsiteX0" fmla="*/ 0 w 600075"/>
              <a:gd name="connsiteY0" fmla="*/ 538163 h 1076325"/>
              <a:gd name="connsiteX1" fmla="*/ 300038 w 600075"/>
              <a:gd name="connsiteY1" fmla="*/ 0 h 1076325"/>
              <a:gd name="connsiteX2" fmla="*/ 600076 w 600075"/>
              <a:gd name="connsiteY2" fmla="*/ 538163 h 1076325"/>
              <a:gd name="connsiteX3" fmla="*/ 300038 w 600075"/>
              <a:gd name="connsiteY3" fmla="*/ 1076326 h 1076325"/>
              <a:gd name="connsiteX4" fmla="*/ 0 w 600075"/>
              <a:gd name="connsiteY4" fmla="*/ 538163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75" h="1076325" extrusionOk="0">
                <a:moveTo>
                  <a:pt x="0" y="538163"/>
                </a:moveTo>
                <a:cubicBezTo>
                  <a:pt x="-22356" y="227155"/>
                  <a:pt x="114890" y="7297"/>
                  <a:pt x="300038" y="0"/>
                </a:cubicBezTo>
                <a:cubicBezTo>
                  <a:pt x="546574" y="17017"/>
                  <a:pt x="517941" y="243556"/>
                  <a:pt x="600076" y="538163"/>
                </a:cubicBezTo>
                <a:cubicBezTo>
                  <a:pt x="565984" y="868674"/>
                  <a:pt x="459419" y="1111286"/>
                  <a:pt x="300038" y="1076326"/>
                </a:cubicBezTo>
                <a:cubicBezTo>
                  <a:pt x="98323" y="1056625"/>
                  <a:pt x="66616" y="867212"/>
                  <a:pt x="0" y="538163"/>
                </a:cubicBezTo>
                <a:close/>
              </a:path>
            </a:pathLst>
          </a:custGeom>
          <a:noFill/>
          <a:ln w="28575" cap="rnd" cmpd="dbl">
            <a:solidFill>
              <a:srgbClr val="FF9900">
                <a:alpha val="50000"/>
              </a:srgbClr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381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1FF4657-98DD-6A6E-E862-10D1F18CFD60}"/>
              </a:ext>
            </a:extLst>
          </p:cNvPr>
          <p:cNvSpPr txBox="1"/>
          <p:nvPr/>
        </p:nvSpPr>
        <p:spPr>
          <a:xfrm>
            <a:off x="10231608" y="4580656"/>
            <a:ext cx="1510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 e-like ring</a:t>
            </a:r>
          </a:p>
          <a:p>
            <a:pPr algn="ctr"/>
            <a:r>
              <a:rPr lang="en-US" b="1" dirty="0"/>
              <a:t>+</a:t>
            </a:r>
          </a:p>
          <a:p>
            <a:pPr algn="ctr"/>
            <a:r>
              <a:rPr lang="en-US" b="1" dirty="0"/>
              <a:t>1 delayed Michel-e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C8693E4-C825-F02B-114B-70F56215BEFF}"/>
              </a:ext>
            </a:extLst>
          </p:cNvPr>
          <p:cNvSpPr txBox="1"/>
          <p:nvPr/>
        </p:nvSpPr>
        <p:spPr>
          <a:xfrm>
            <a:off x="2830121" y="2846915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CCQE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472EB19-F4DD-8FC8-3730-A632BD00BE26}"/>
              </a:ext>
            </a:extLst>
          </p:cNvPr>
          <p:cNvSpPr txBox="1"/>
          <p:nvPr/>
        </p:nvSpPr>
        <p:spPr>
          <a:xfrm>
            <a:off x="2830121" y="5342211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CCQE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0E9241-9367-63F3-1B67-169B6DF73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789" y="1404314"/>
            <a:ext cx="3421412" cy="2468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EA3150-EE53-D36A-8823-3E6618111AEB}"/>
              </a:ext>
            </a:extLst>
          </p:cNvPr>
          <p:cNvSpPr txBox="1"/>
          <p:nvPr/>
        </p:nvSpPr>
        <p:spPr>
          <a:xfrm>
            <a:off x="5704788" y="2389346"/>
            <a:ext cx="634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CC1</a:t>
            </a:r>
            <a:r>
              <a:rPr lang="el-GR" sz="1400" dirty="0"/>
              <a:t>π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C7EE5E-C57C-298E-2EA3-3F0E7D5FD7C6}"/>
              </a:ext>
            </a:extLst>
          </p:cNvPr>
          <p:cNvSpPr txBox="1"/>
          <p:nvPr/>
        </p:nvSpPr>
        <p:spPr>
          <a:xfrm>
            <a:off x="6079044" y="4800948"/>
            <a:ext cx="634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CC1</a:t>
            </a:r>
            <a:r>
              <a:rPr lang="el-GR" sz="1400" dirty="0"/>
              <a:t>π</a:t>
            </a:r>
            <a:endParaRPr lang="en-US" sz="1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C14824-BE9B-FDB2-191E-E4449C8EC84A}"/>
              </a:ext>
            </a:extLst>
          </p:cNvPr>
          <p:cNvCxnSpPr>
            <a:cxnSpLocks/>
          </p:cNvCxnSpPr>
          <p:nvPr/>
        </p:nvCxnSpPr>
        <p:spPr>
          <a:xfrm>
            <a:off x="8603747" y="3041819"/>
            <a:ext cx="486214" cy="42389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54C8F8-E721-8264-638D-2B0A8297E808}"/>
              </a:ext>
            </a:extLst>
          </p:cNvPr>
          <p:cNvSpPr/>
          <p:nvPr/>
        </p:nvSpPr>
        <p:spPr>
          <a:xfrm rot="2467841">
            <a:off x="8871881" y="3115417"/>
            <a:ext cx="344830" cy="645737"/>
          </a:xfrm>
          <a:prstGeom prst="ellipse">
            <a:avLst/>
          </a:prstGeom>
          <a:noFill/>
          <a:ln w="76200">
            <a:solidFill>
              <a:srgbClr val="7030A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7FDC28-B6D3-CB04-86DF-2646C11C7237}"/>
              </a:ext>
            </a:extLst>
          </p:cNvPr>
          <p:cNvCxnSpPr>
            <a:cxnSpLocks/>
          </p:cNvCxnSpPr>
          <p:nvPr/>
        </p:nvCxnSpPr>
        <p:spPr>
          <a:xfrm flipH="1" flipV="1">
            <a:off x="8639906" y="3054775"/>
            <a:ext cx="550086" cy="121272"/>
          </a:xfrm>
          <a:prstGeom prst="line">
            <a:avLst/>
          </a:prstGeom>
          <a:ln w="15875">
            <a:solidFill>
              <a:srgbClr val="7030A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558D71-3E14-A7AB-1994-6D4AB9493015}"/>
              </a:ext>
            </a:extLst>
          </p:cNvPr>
          <p:cNvCxnSpPr>
            <a:cxnSpLocks/>
          </p:cNvCxnSpPr>
          <p:nvPr/>
        </p:nvCxnSpPr>
        <p:spPr>
          <a:xfrm flipH="1" flipV="1">
            <a:off x="8611217" y="3050019"/>
            <a:ext cx="191078" cy="484796"/>
          </a:xfrm>
          <a:prstGeom prst="line">
            <a:avLst/>
          </a:prstGeom>
          <a:ln w="15875">
            <a:solidFill>
              <a:srgbClr val="7030A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4F4D34-44E8-4CC9-C8A7-3A8C45913EC1}"/>
              </a:ext>
            </a:extLst>
          </p:cNvPr>
          <p:cNvSpPr txBox="1"/>
          <p:nvPr/>
        </p:nvSpPr>
        <p:spPr>
          <a:xfrm>
            <a:off x="8775098" y="332962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</a:rPr>
              <a:t>π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5E253F-2957-FD28-1BCE-3159FB9ABE35}"/>
              </a:ext>
            </a:extLst>
          </p:cNvPr>
          <p:cNvSpPr txBox="1"/>
          <p:nvPr/>
        </p:nvSpPr>
        <p:spPr>
          <a:xfrm>
            <a:off x="9450856" y="316622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FF00"/>
                </a:solidFill>
              </a:rPr>
              <a:t>μ</a:t>
            </a:r>
            <a:endParaRPr lang="en-US" b="1" dirty="0">
              <a:solidFill>
                <a:srgbClr val="00FF0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9589F6E-0DEA-A192-8731-F4402F129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43421">
            <a:off x="9121755" y="3306025"/>
            <a:ext cx="469046" cy="4092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290716-1D2D-AE3B-ED64-FC6B9D993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25817">
            <a:off x="9475475" y="3306465"/>
            <a:ext cx="543879" cy="50911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D6D1919-ED45-D6A7-A05E-9A08DC7E194B}"/>
              </a:ext>
            </a:extLst>
          </p:cNvPr>
          <p:cNvSpPr txBox="1"/>
          <p:nvPr/>
        </p:nvSpPr>
        <p:spPr>
          <a:xfrm>
            <a:off x="9900690" y="32821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9900"/>
                </a:solidFill>
              </a:rPr>
              <a:t>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A0F2E34-7356-32E8-64FB-D43F4A050A40}"/>
              </a:ext>
            </a:extLst>
          </p:cNvPr>
          <p:cNvCxnSpPr>
            <a:cxnSpLocks/>
          </p:cNvCxnSpPr>
          <p:nvPr/>
        </p:nvCxnSpPr>
        <p:spPr>
          <a:xfrm>
            <a:off x="8608979" y="5442982"/>
            <a:ext cx="486214" cy="42389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77F6C0F9-B4A3-DD7E-AE74-F4AB67DA8DCF}"/>
              </a:ext>
            </a:extLst>
          </p:cNvPr>
          <p:cNvSpPr/>
          <p:nvPr/>
        </p:nvSpPr>
        <p:spPr>
          <a:xfrm rot="2467841">
            <a:off x="8877113" y="5516580"/>
            <a:ext cx="344830" cy="645737"/>
          </a:xfrm>
          <a:prstGeom prst="ellipse">
            <a:avLst/>
          </a:prstGeom>
          <a:noFill/>
          <a:ln w="76200">
            <a:solidFill>
              <a:srgbClr val="7030A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3890530-BBA8-034E-2294-C775FB4534C6}"/>
              </a:ext>
            </a:extLst>
          </p:cNvPr>
          <p:cNvCxnSpPr>
            <a:cxnSpLocks/>
          </p:cNvCxnSpPr>
          <p:nvPr/>
        </p:nvCxnSpPr>
        <p:spPr>
          <a:xfrm flipH="1" flipV="1">
            <a:off x="8645138" y="5455938"/>
            <a:ext cx="550086" cy="121272"/>
          </a:xfrm>
          <a:prstGeom prst="line">
            <a:avLst/>
          </a:prstGeom>
          <a:ln w="15875">
            <a:solidFill>
              <a:srgbClr val="7030A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6D51E56-831E-5506-247D-83A99D2737D0}"/>
              </a:ext>
            </a:extLst>
          </p:cNvPr>
          <p:cNvCxnSpPr>
            <a:cxnSpLocks/>
          </p:cNvCxnSpPr>
          <p:nvPr/>
        </p:nvCxnSpPr>
        <p:spPr>
          <a:xfrm flipH="1" flipV="1">
            <a:off x="8616449" y="5451182"/>
            <a:ext cx="191078" cy="484796"/>
          </a:xfrm>
          <a:prstGeom prst="line">
            <a:avLst/>
          </a:prstGeom>
          <a:ln w="15875">
            <a:solidFill>
              <a:srgbClr val="7030A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A60B889-C240-3128-1016-BDFC3B974D7B}"/>
              </a:ext>
            </a:extLst>
          </p:cNvPr>
          <p:cNvSpPr txBox="1"/>
          <p:nvPr/>
        </p:nvSpPr>
        <p:spPr>
          <a:xfrm>
            <a:off x="8780330" y="573079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</a:rPr>
              <a:t>π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584014-7B9C-5EAE-4D2D-90D539E13D6C}"/>
              </a:ext>
            </a:extLst>
          </p:cNvPr>
          <p:cNvSpPr txBox="1"/>
          <p:nvPr/>
        </p:nvSpPr>
        <p:spPr>
          <a:xfrm>
            <a:off x="9456088" y="556738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FF00"/>
                </a:solidFill>
              </a:rPr>
              <a:t>μ</a:t>
            </a:r>
            <a:endParaRPr lang="en-US" b="1" dirty="0">
              <a:solidFill>
                <a:srgbClr val="00FF00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E2FC944-2B13-9BBD-AEC1-E009C2629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43421">
            <a:off x="9126987" y="5707188"/>
            <a:ext cx="469046" cy="409266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B90EBBC-71F8-2593-CB3C-12F5BC9EE274}"/>
              </a:ext>
            </a:extLst>
          </p:cNvPr>
          <p:cNvSpPr txBox="1"/>
          <p:nvPr/>
        </p:nvSpPr>
        <p:spPr>
          <a:xfrm>
            <a:off x="9896396" y="56880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9900"/>
                </a:solidFill>
              </a:rPr>
              <a:t>e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F9C5A258-7A74-6E41-71F0-220C433DE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25817">
            <a:off x="9460740" y="5706581"/>
            <a:ext cx="543879" cy="50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9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A0B5E2-4B0F-0163-7738-26114068B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Neutrino oscillations with T2K</a:t>
            </a:r>
          </a:p>
          <a:p>
            <a:r>
              <a:rPr lang="en-US" dirty="0"/>
              <a:t>T2K experimental overview</a:t>
            </a:r>
          </a:p>
          <a:p>
            <a:r>
              <a:rPr lang="en-US" dirty="0"/>
              <a:t>T2K neutrino oscillation analysis</a:t>
            </a:r>
          </a:p>
          <a:p>
            <a:r>
              <a:rPr lang="en-US" dirty="0"/>
              <a:t>Joint analyses with Super-K and </a:t>
            </a:r>
            <a:r>
              <a:rPr lang="en-US" dirty="0" err="1"/>
              <a:t>NOvA</a:t>
            </a:r>
            <a:endParaRPr lang="en-US" dirty="0"/>
          </a:p>
          <a:p>
            <a:r>
              <a:rPr lang="en-US" dirty="0"/>
              <a:t>Cross section results</a:t>
            </a:r>
          </a:p>
          <a:p>
            <a:r>
              <a:rPr lang="en-US" dirty="0"/>
              <a:t>Future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340CF6-EB30-022A-67A1-205E6E2E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1C25C-39E2-CA2F-7B40-C75BC52CA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D69C8A-A724-EDA9-F822-69D6ED6E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9FBEC-9F52-FA54-9F5B-5F961F9C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9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50DB9-BA22-D427-D035-29168D92D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5642519-9A26-6FC2-1A2A-11C59885CB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6094" y="3915021"/>
            <a:ext cx="3415445" cy="2470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5D1B4F4-D384-DB85-DE75-6BD56F86CB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68497"/>
                <a:ext cx="10515600" cy="539420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dirty="0"/>
                  <a:t>Separate data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-like analysis samples so that we can view the effect of neutrino oscillations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5D1B4F4-D384-DB85-DE75-6BD56F86CB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68497"/>
                <a:ext cx="10515600" cy="5394204"/>
              </a:xfrm>
              <a:blipFill>
                <a:blip r:embed="rId4"/>
                <a:stretch>
                  <a:fillRect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38DD14-26B2-8A22-BEE3-BFBD2285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8D9FAD-3F59-C272-3D02-C96B11FB0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Far Detector Fit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9C337-9845-9E0C-E51B-B89A28AE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20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97F393-A61A-A56B-F070-E57E0DAB6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76" y="1405081"/>
            <a:ext cx="3329301" cy="2468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DA5E68-1969-F8E5-9191-2E6B3827B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30" y="3894395"/>
            <a:ext cx="3323491" cy="2468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5A08B3-4519-601F-06C9-A3536C70F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6713" y="3893821"/>
            <a:ext cx="3353100" cy="2468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162066-A79D-435A-BE08-3034FA39C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1344" y="1405081"/>
            <a:ext cx="3329717" cy="2468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98BB12-E888-1FF2-F47F-9C2F92D2F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4789" y="1404314"/>
            <a:ext cx="3421412" cy="2468880"/>
          </a:xfrm>
          <a:prstGeom prst="rect">
            <a:avLst/>
          </a:prstGeom>
        </p:spPr>
      </p:pic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6EA31906-EB78-39A9-2EB3-AC9C6282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65B71-9E43-DDFC-817E-2A2D0C5CCB26}"/>
              </a:ext>
            </a:extLst>
          </p:cNvPr>
          <p:cNvSpPr txBox="1"/>
          <p:nvPr/>
        </p:nvSpPr>
        <p:spPr>
          <a:xfrm rot="16200000">
            <a:off x="-258260" y="2662249"/>
            <a:ext cx="123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Muon-like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86174-9EEE-ADAB-283D-4B2D972D1862}"/>
              </a:ext>
            </a:extLst>
          </p:cNvPr>
          <p:cNvSpPr txBox="1"/>
          <p:nvPr/>
        </p:nvSpPr>
        <p:spPr>
          <a:xfrm rot="16200000">
            <a:off x="-406859" y="5215792"/>
            <a:ext cx="152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Electron-like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6AF82A-6C01-50A4-D849-58B0CA71809C}"/>
              </a:ext>
            </a:extLst>
          </p:cNvPr>
          <p:cNvSpPr txBox="1"/>
          <p:nvPr/>
        </p:nvSpPr>
        <p:spPr>
          <a:xfrm>
            <a:off x="2830121" y="2846915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CCQE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410231-12FB-516F-7543-759E73C9BADC}"/>
              </a:ext>
            </a:extLst>
          </p:cNvPr>
          <p:cNvSpPr txBox="1"/>
          <p:nvPr/>
        </p:nvSpPr>
        <p:spPr>
          <a:xfrm>
            <a:off x="2830121" y="5342211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CCQE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55873-814F-7032-24AE-D0A5C136F3AA}"/>
              </a:ext>
            </a:extLst>
          </p:cNvPr>
          <p:cNvSpPr txBox="1"/>
          <p:nvPr/>
        </p:nvSpPr>
        <p:spPr>
          <a:xfrm>
            <a:off x="5704788" y="2389346"/>
            <a:ext cx="634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CC1</a:t>
            </a:r>
            <a:r>
              <a:rPr lang="el-GR" sz="1400" dirty="0"/>
              <a:t>π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B933B-75EF-A0FB-AD12-24BE116E5FF8}"/>
              </a:ext>
            </a:extLst>
          </p:cNvPr>
          <p:cNvSpPr txBox="1"/>
          <p:nvPr/>
        </p:nvSpPr>
        <p:spPr>
          <a:xfrm>
            <a:off x="6079044" y="4800948"/>
            <a:ext cx="634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CC1</a:t>
            </a:r>
            <a:r>
              <a:rPr lang="el-GR" sz="1400" dirty="0"/>
              <a:t>π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2A970D-0F32-2147-2920-CCF13690EBEC}"/>
              </a:ext>
            </a:extLst>
          </p:cNvPr>
          <p:cNvSpPr txBox="1"/>
          <p:nvPr/>
        </p:nvSpPr>
        <p:spPr>
          <a:xfrm>
            <a:off x="10690029" y="2846914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CCQE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0B4B5-EB66-749A-BF5C-FF61C56F35DA}"/>
              </a:ext>
            </a:extLst>
          </p:cNvPr>
          <p:cNvSpPr txBox="1"/>
          <p:nvPr/>
        </p:nvSpPr>
        <p:spPr>
          <a:xfrm>
            <a:off x="10820400" y="5342211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CCQE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CB2FB8-5BDD-E14E-582F-D40D54FEC855}"/>
              </a:ext>
            </a:extLst>
          </p:cNvPr>
          <p:cNvSpPr/>
          <p:nvPr/>
        </p:nvSpPr>
        <p:spPr>
          <a:xfrm>
            <a:off x="542055" y="1285875"/>
            <a:ext cx="7453276" cy="514290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0BEC0-B858-E94D-4591-87B1597553B8}"/>
              </a:ext>
            </a:extLst>
          </p:cNvPr>
          <p:cNvSpPr/>
          <p:nvPr/>
        </p:nvSpPr>
        <p:spPr>
          <a:xfrm>
            <a:off x="8364663" y="1285875"/>
            <a:ext cx="3616848" cy="51429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FEE62-E2CE-795B-5112-0D77BCDDD90F}"/>
              </a:ext>
            </a:extLst>
          </p:cNvPr>
          <p:cNvSpPr txBox="1"/>
          <p:nvPr/>
        </p:nvSpPr>
        <p:spPr>
          <a:xfrm>
            <a:off x="569199" y="1304863"/>
            <a:ext cx="239841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Neutrino beam mode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1C6F4B-7CD9-D41A-AF0A-21B56F71AB08}"/>
              </a:ext>
            </a:extLst>
          </p:cNvPr>
          <p:cNvSpPr txBox="1"/>
          <p:nvPr/>
        </p:nvSpPr>
        <p:spPr>
          <a:xfrm>
            <a:off x="8383713" y="1306655"/>
            <a:ext cx="2863284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Anti-neutrino beam mode</a:t>
            </a:r>
          </a:p>
        </p:txBody>
      </p:sp>
    </p:spTree>
    <p:extLst>
      <p:ext uri="{BB962C8B-B14F-4D97-AF65-F5344CB8AC3E}">
        <p14:creationId xmlns:p14="http://schemas.microsoft.com/office/powerpoint/2010/main" val="3677492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30D3E1-4D98-BD40-207B-1A54982CD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 FD predictions to data with the ND-constrained beam flux and cross-section models to extract the neutrino oscillation parameters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2849A-B287-D882-FF6B-26C5C635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8CAF4-0BFB-65BC-087C-0A4B8BAF8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2186B4-3ED4-4C56-697E-600268C7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Far Detector Fit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5F6DF-B632-2CE9-4D74-AE2A3271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9D20A8-49C8-FC6F-5F34-CDB9CBBAB0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15"/>
          <a:stretch>
            <a:fillRect/>
          </a:stretch>
        </p:blipFill>
        <p:spPr>
          <a:xfrm>
            <a:off x="1655632" y="2105025"/>
            <a:ext cx="4114800" cy="3995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DA5DEA-E914-5A27-5EAC-FDE3A4B8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93"/>
          <a:stretch>
            <a:fillRect/>
          </a:stretch>
        </p:blipFill>
        <p:spPr>
          <a:xfrm>
            <a:off x="6096000" y="2105025"/>
            <a:ext cx="4227380" cy="4105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C407BE-F2AF-C7FB-5841-D97A5F9B02C7}"/>
                  </a:ext>
                </a:extLst>
              </p:cNvPr>
              <p:cNvSpPr txBox="1"/>
              <p:nvPr/>
            </p:nvSpPr>
            <p:spPr>
              <a:xfrm>
                <a:off x="2847975" y="1782443"/>
                <a:ext cx="2111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-mode, 1</a:t>
                </a:r>
                <a:r>
                  <a:rPr lang="el-GR" dirty="0"/>
                  <a:t>μ</a:t>
                </a:r>
                <a:r>
                  <a:rPr lang="en-US" dirty="0"/>
                  <a:t> sample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C407BE-F2AF-C7FB-5841-D97A5F9B0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975" y="1782443"/>
                <a:ext cx="2111219" cy="369332"/>
              </a:xfrm>
              <a:prstGeom prst="rect">
                <a:avLst/>
              </a:prstGeom>
              <a:blipFill>
                <a:blip r:embed="rId4"/>
                <a:stretch>
                  <a:fillRect t="-6557" r="-1729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AB3E1D-B108-0C3B-05C7-EC6F3F348E6D}"/>
                  </a:ext>
                </a:extLst>
              </p:cNvPr>
              <p:cNvSpPr txBox="1"/>
              <p:nvPr/>
            </p:nvSpPr>
            <p:spPr>
              <a:xfrm>
                <a:off x="7236815" y="1782443"/>
                <a:ext cx="2103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-mode, 1e sample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AB3E1D-B108-0C3B-05C7-EC6F3F348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815" y="1782443"/>
                <a:ext cx="2103204" cy="369332"/>
              </a:xfrm>
              <a:prstGeom prst="rect">
                <a:avLst/>
              </a:prstGeom>
              <a:blipFill>
                <a:blip r:embed="rId5"/>
                <a:stretch>
                  <a:fillRect t="-6557" r="-2029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F0EE80E-4090-99EC-FAB3-733B94A5CE7D}"/>
              </a:ext>
            </a:extLst>
          </p:cNvPr>
          <p:cNvSpPr txBox="1"/>
          <p:nvPr/>
        </p:nvSpPr>
        <p:spPr>
          <a:xfrm>
            <a:off x="3461979" y="2183527"/>
            <a:ext cx="2263440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T2K 2023 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B9BE4-B576-E0C4-4587-283B67953E74}"/>
              </a:ext>
            </a:extLst>
          </p:cNvPr>
          <p:cNvSpPr txBox="1"/>
          <p:nvPr/>
        </p:nvSpPr>
        <p:spPr>
          <a:xfrm>
            <a:off x="8027326" y="2180350"/>
            <a:ext cx="2263440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T2K 2023 Preliminary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90B078-942E-C1C7-D9B4-DF022FF25687}"/>
              </a:ext>
            </a:extLst>
          </p:cNvPr>
          <p:cNvGrpSpPr/>
          <p:nvPr/>
        </p:nvGrpSpPr>
        <p:grpSpPr>
          <a:xfrm>
            <a:off x="4333875" y="2609272"/>
            <a:ext cx="1195186" cy="600164"/>
            <a:chOff x="4333875" y="2609272"/>
            <a:chExt cx="1195186" cy="6001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1C77DA-C986-DE17-47C6-0B09FE7E23B5}"/>
                </a:ext>
              </a:extLst>
            </p:cNvPr>
            <p:cNvSpPr/>
            <p:nvPr/>
          </p:nvSpPr>
          <p:spPr>
            <a:xfrm>
              <a:off x="4333875" y="2638425"/>
              <a:ext cx="152400" cy="237016"/>
            </a:xfrm>
            <a:prstGeom prst="rect">
              <a:avLst/>
            </a:prstGeom>
            <a:solidFill>
              <a:srgbClr val="FF0000">
                <a:alpha val="6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CB543F-1F95-73BE-4813-459B9382F4BA}"/>
                </a:ext>
              </a:extLst>
            </p:cNvPr>
            <p:cNvCxnSpPr>
              <a:cxnSpLocks/>
              <a:stCxn id="15" idx="1"/>
              <a:endCxn id="15" idx="3"/>
            </p:cNvCxnSpPr>
            <p:nvPr/>
          </p:nvCxnSpPr>
          <p:spPr>
            <a:xfrm>
              <a:off x="4333875" y="2756933"/>
              <a:ext cx="152400" cy="0"/>
            </a:xfrm>
            <a:prstGeom prst="line">
              <a:avLst/>
            </a:prstGeom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38596FE-B69B-C1DB-49B5-C0779A446384}"/>
                </a:ext>
              </a:extLst>
            </p:cNvPr>
            <p:cNvCxnSpPr/>
            <p:nvPr/>
          </p:nvCxnSpPr>
          <p:spPr>
            <a:xfrm>
              <a:off x="4410075" y="2978150"/>
              <a:ext cx="0" cy="1333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4950744-8C63-A47D-2217-A79D2BFC95F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410075" y="2978150"/>
              <a:ext cx="0" cy="1333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A29562-28D5-3685-52D9-F684B72A2F66}"/>
                </a:ext>
              </a:extLst>
            </p:cNvPr>
            <p:cNvSpPr txBox="1"/>
            <p:nvPr/>
          </p:nvSpPr>
          <p:spPr>
            <a:xfrm>
              <a:off x="4486275" y="2609272"/>
              <a:ext cx="104278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Post-fit MC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/>
                <a:t>Data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ADA708-9216-4F62-4D39-0194F8D8FE24}"/>
              </a:ext>
            </a:extLst>
          </p:cNvPr>
          <p:cNvGrpSpPr/>
          <p:nvPr/>
        </p:nvGrpSpPr>
        <p:grpSpPr>
          <a:xfrm>
            <a:off x="9045811" y="2609272"/>
            <a:ext cx="1195186" cy="600164"/>
            <a:chOff x="4333875" y="2609272"/>
            <a:chExt cx="1195186" cy="60016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9D45736-F1AB-CAA8-8D1B-0B5EFE28202E}"/>
                </a:ext>
              </a:extLst>
            </p:cNvPr>
            <p:cNvSpPr/>
            <p:nvPr/>
          </p:nvSpPr>
          <p:spPr>
            <a:xfrm>
              <a:off x="4333875" y="2638425"/>
              <a:ext cx="152400" cy="237016"/>
            </a:xfrm>
            <a:prstGeom prst="rect">
              <a:avLst/>
            </a:prstGeom>
            <a:solidFill>
              <a:srgbClr val="FF0000">
                <a:alpha val="6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390075F-33F1-F06E-ED31-0451BB415076}"/>
                </a:ext>
              </a:extLst>
            </p:cNvPr>
            <p:cNvCxnSpPr>
              <a:cxnSpLocks/>
              <a:stCxn id="25" idx="1"/>
              <a:endCxn id="25" idx="3"/>
            </p:cNvCxnSpPr>
            <p:nvPr/>
          </p:nvCxnSpPr>
          <p:spPr>
            <a:xfrm>
              <a:off x="4333875" y="2756933"/>
              <a:ext cx="152400" cy="0"/>
            </a:xfrm>
            <a:prstGeom prst="line">
              <a:avLst/>
            </a:prstGeom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5F3C930-A9C0-B8F2-43ED-51299478C1CD}"/>
                </a:ext>
              </a:extLst>
            </p:cNvPr>
            <p:cNvCxnSpPr/>
            <p:nvPr/>
          </p:nvCxnSpPr>
          <p:spPr>
            <a:xfrm>
              <a:off x="4410075" y="2978150"/>
              <a:ext cx="0" cy="1333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B3599AF-84A8-A699-A41C-F7E167E3F79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410075" y="2978150"/>
              <a:ext cx="0" cy="1333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DC4B88-0E16-42D6-98BB-801B3D37E7CC}"/>
                </a:ext>
              </a:extLst>
            </p:cNvPr>
            <p:cNvSpPr txBox="1"/>
            <p:nvPr/>
          </p:nvSpPr>
          <p:spPr>
            <a:xfrm>
              <a:off x="4486275" y="2609272"/>
              <a:ext cx="104278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Post-fit MC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/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2686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69F5-75B0-2686-DA5E-785BCFE65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754567F-A04B-33CD-A2C6-8DCBCB373DEB}"/>
              </a:ext>
            </a:extLst>
          </p:cNvPr>
          <p:cNvCxnSpPr>
            <a:cxnSpLocks/>
          </p:cNvCxnSpPr>
          <p:nvPr/>
        </p:nvCxnSpPr>
        <p:spPr>
          <a:xfrm>
            <a:off x="1676400" y="2758325"/>
            <a:ext cx="561976" cy="39445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D3A0399-6A75-6AA5-C1D9-766081B0D316}"/>
              </a:ext>
            </a:extLst>
          </p:cNvPr>
          <p:cNvCxnSpPr>
            <a:cxnSpLocks/>
          </p:cNvCxnSpPr>
          <p:nvPr/>
        </p:nvCxnSpPr>
        <p:spPr>
          <a:xfrm flipV="1">
            <a:off x="1581121" y="4934559"/>
            <a:ext cx="533337" cy="421386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0DAA236-CCF2-6A46-F36D-4ED9D1527DBA}"/>
              </a:ext>
            </a:extLst>
          </p:cNvPr>
          <p:cNvCxnSpPr>
            <a:cxnSpLocks/>
          </p:cNvCxnSpPr>
          <p:nvPr/>
        </p:nvCxnSpPr>
        <p:spPr>
          <a:xfrm>
            <a:off x="3676772" y="3478307"/>
            <a:ext cx="790454" cy="362899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6B42A62-FF37-B35B-D01F-850065B96038}"/>
              </a:ext>
            </a:extLst>
          </p:cNvPr>
          <p:cNvCxnSpPr>
            <a:cxnSpLocks/>
          </p:cNvCxnSpPr>
          <p:nvPr/>
        </p:nvCxnSpPr>
        <p:spPr>
          <a:xfrm flipV="1">
            <a:off x="3857716" y="4254240"/>
            <a:ext cx="609510" cy="44361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6A29AE6-9966-75D5-0A5F-2EC32671B0A3}"/>
              </a:ext>
            </a:extLst>
          </p:cNvPr>
          <p:cNvCxnSpPr>
            <a:cxnSpLocks/>
            <a:stCxn id="27" idx="0"/>
            <a:endCxn id="21" idx="2"/>
          </p:cNvCxnSpPr>
          <p:nvPr/>
        </p:nvCxnSpPr>
        <p:spPr>
          <a:xfrm flipV="1">
            <a:off x="5214938" y="4346014"/>
            <a:ext cx="0" cy="80902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CF9C76B-118D-37E7-F919-E0BA6FA3F355}"/>
              </a:ext>
            </a:extLst>
          </p:cNvPr>
          <p:cNvCxnSpPr>
            <a:cxnSpLocks/>
            <a:stCxn id="25" idx="2"/>
            <a:endCxn id="21" idx="0"/>
          </p:cNvCxnSpPr>
          <p:nvPr/>
        </p:nvCxnSpPr>
        <p:spPr>
          <a:xfrm>
            <a:off x="5214938" y="2880708"/>
            <a:ext cx="0" cy="818975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78AC745-F242-F9FF-E0B3-C3D40367775A}"/>
              </a:ext>
            </a:extLst>
          </p:cNvPr>
          <p:cNvCxnSpPr>
            <a:cxnSpLocks/>
            <a:stCxn id="28" idx="0"/>
            <a:endCxn id="23" idx="2"/>
          </p:cNvCxnSpPr>
          <p:nvPr/>
        </p:nvCxnSpPr>
        <p:spPr>
          <a:xfrm flipV="1">
            <a:off x="7353239" y="4346014"/>
            <a:ext cx="1" cy="80902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2636C7E-6F07-E6F6-7D48-C0E532FBA6C4}"/>
              </a:ext>
            </a:extLst>
          </p:cNvPr>
          <p:cNvCxnSpPr>
            <a:cxnSpLocks/>
            <a:stCxn id="26" idx="2"/>
            <a:endCxn id="23" idx="0"/>
          </p:cNvCxnSpPr>
          <p:nvPr/>
        </p:nvCxnSpPr>
        <p:spPr>
          <a:xfrm>
            <a:off x="7350856" y="2875306"/>
            <a:ext cx="2384" cy="824377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D19DAA1-616D-CD11-EF72-06D3B14A15F1}"/>
              </a:ext>
            </a:extLst>
          </p:cNvPr>
          <p:cNvCxnSpPr>
            <a:cxnSpLocks/>
            <a:stCxn id="21" idx="3"/>
            <a:endCxn id="23" idx="1"/>
          </p:cNvCxnSpPr>
          <p:nvPr/>
        </p:nvCxnSpPr>
        <p:spPr>
          <a:xfrm>
            <a:off x="5962650" y="4022849"/>
            <a:ext cx="685679" cy="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E5A643C-AA3C-AADF-2809-A027B086D832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8058150" y="4022849"/>
            <a:ext cx="685679" cy="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41058-3103-6D26-5B88-FBB0BEC2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C160C9-D868-F250-C213-455397F46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1E2B64-383D-D6DF-594C-BD47FC04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Oscillation Analysis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DA95C-2FC1-0642-2DB1-E47FD305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22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B1FA3A-FC68-F160-E56B-C4EC3990E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421"/>
            <a:ext cx="4238869" cy="887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FB71A3-3722-0E75-3FE8-B38C3F13BEC3}"/>
                  </a:ext>
                </a:extLst>
              </p:cNvPr>
              <p:cNvSpPr txBox="1"/>
              <p:nvPr/>
            </p:nvSpPr>
            <p:spPr>
              <a:xfrm>
                <a:off x="2238376" y="2972484"/>
                <a:ext cx="1495424" cy="646331"/>
              </a:xfrm>
              <a:prstGeom prst="rect">
                <a:avLst/>
              </a:prstGeom>
              <a:solidFill>
                <a:srgbClr val="E1FFEA"/>
              </a:solidFill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  <a:latin typeface="Aptos" panose="020B0004020202020204" pitchFamily="34" charset="0"/>
                  </a:rPr>
                  <a:t> beam flux model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FB71A3-3722-0E75-3FE8-B38C3F13B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376" y="2972484"/>
                <a:ext cx="1495424" cy="646331"/>
              </a:xfrm>
              <a:prstGeom prst="rect">
                <a:avLst/>
              </a:prstGeom>
              <a:blipFill>
                <a:blip r:embed="rId3"/>
                <a:stretch>
                  <a:fillRect t="-2703" b="-11712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6F1D777-B555-F8AE-8F5B-15B2FC4F5943}"/>
              </a:ext>
            </a:extLst>
          </p:cNvPr>
          <p:cNvSpPr txBox="1"/>
          <p:nvPr/>
        </p:nvSpPr>
        <p:spPr>
          <a:xfrm>
            <a:off x="2114459" y="4346014"/>
            <a:ext cx="1743257" cy="646331"/>
          </a:xfrm>
          <a:prstGeom prst="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ptos" panose="020B0004020202020204" pitchFamily="34" charset="0"/>
              </a:rPr>
              <a:t>Cross-section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9286C1-73C0-3011-4F79-34F63895BDA4}"/>
              </a:ext>
            </a:extLst>
          </p:cNvPr>
          <p:cNvSpPr txBox="1"/>
          <p:nvPr/>
        </p:nvSpPr>
        <p:spPr>
          <a:xfrm>
            <a:off x="4467226" y="3699683"/>
            <a:ext cx="1495424" cy="646331"/>
          </a:xfrm>
          <a:prstGeom prst="rect">
            <a:avLst/>
          </a:prstGeom>
          <a:solidFill>
            <a:srgbClr val="EFE5F7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ptos" panose="020B0004020202020204" pitchFamily="34" charset="0"/>
              </a:rPr>
              <a:t>Near Detector fit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977866-9B48-1432-3AE2-A9A3D5F2F269}"/>
              </a:ext>
            </a:extLst>
          </p:cNvPr>
          <p:cNvSpPr txBox="1"/>
          <p:nvPr/>
        </p:nvSpPr>
        <p:spPr>
          <a:xfrm>
            <a:off x="6648329" y="3699683"/>
            <a:ext cx="1409821" cy="646331"/>
          </a:xfrm>
          <a:prstGeom prst="rect">
            <a:avLst/>
          </a:prstGeom>
          <a:solidFill>
            <a:srgbClr val="EFE5F7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ptos" panose="020B0004020202020204" pitchFamily="34" charset="0"/>
              </a:rPr>
              <a:t>Far Detector fit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74801E-694F-186C-008D-6858E9305381}"/>
              </a:ext>
            </a:extLst>
          </p:cNvPr>
          <p:cNvSpPr txBox="1"/>
          <p:nvPr/>
        </p:nvSpPr>
        <p:spPr>
          <a:xfrm>
            <a:off x="8743829" y="3699683"/>
            <a:ext cx="1495424" cy="646331"/>
          </a:xfrm>
          <a:prstGeom prst="rect">
            <a:avLst/>
          </a:prstGeom>
          <a:solidFill>
            <a:srgbClr val="FFF1D5"/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900"/>
                </a:solidFill>
                <a:latin typeface="Aptos" panose="020B0004020202020204" pitchFamily="34" charset="0"/>
              </a:rPr>
              <a:t>Oscillation parameters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16B7EC-264F-B625-CDF9-4443C5A92BB9}"/>
              </a:ext>
            </a:extLst>
          </p:cNvPr>
          <p:cNvSpPr txBox="1"/>
          <p:nvPr/>
        </p:nvSpPr>
        <p:spPr>
          <a:xfrm>
            <a:off x="4317207" y="2234377"/>
            <a:ext cx="1795462" cy="646331"/>
          </a:xfrm>
          <a:prstGeom prst="rect">
            <a:avLst/>
          </a:prstGeom>
          <a:solidFill>
            <a:srgbClr val="E1E9FF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ND280 detector model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BC435B-923F-6E92-03F0-1C23968C347F}"/>
              </a:ext>
            </a:extLst>
          </p:cNvPr>
          <p:cNvSpPr txBox="1"/>
          <p:nvPr/>
        </p:nvSpPr>
        <p:spPr>
          <a:xfrm>
            <a:off x="6453125" y="2228975"/>
            <a:ext cx="1795462" cy="646331"/>
          </a:xfrm>
          <a:prstGeom prst="rect">
            <a:avLst/>
          </a:prstGeom>
          <a:solidFill>
            <a:srgbClr val="E1E9FF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Super-K detector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641631-39F0-DCEE-C4FA-749A6A3DA0B6}"/>
              </a:ext>
            </a:extLst>
          </p:cNvPr>
          <p:cNvSpPr txBox="1"/>
          <p:nvPr/>
        </p:nvSpPr>
        <p:spPr>
          <a:xfrm>
            <a:off x="4412456" y="5155042"/>
            <a:ext cx="1604963" cy="369332"/>
          </a:xfrm>
          <a:prstGeom prst="rect">
            <a:avLst/>
          </a:prstGeom>
          <a:solidFill>
            <a:srgbClr val="E6E6E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ND280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17B191-7533-A518-CD43-C236122BFA7F}"/>
              </a:ext>
            </a:extLst>
          </p:cNvPr>
          <p:cNvSpPr txBox="1"/>
          <p:nvPr/>
        </p:nvSpPr>
        <p:spPr>
          <a:xfrm>
            <a:off x="6550757" y="5155042"/>
            <a:ext cx="1604963" cy="369332"/>
          </a:xfrm>
          <a:prstGeom prst="rect">
            <a:avLst/>
          </a:prstGeom>
          <a:solidFill>
            <a:srgbClr val="E6E6E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Super-K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7FBB96-6465-633E-9D9D-AF2ABD7F1602}"/>
              </a:ext>
            </a:extLst>
          </p:cNvPr>
          <p:cNvSpPr txBox="1"/>
          <p:nvPr/>
        </p:nvSpPr>
        <p:spPr>
          <a:xfrm>
            <a:off x="438150" y="2060773"/>
            <a:ext cx="1676309" cy="738664"/>
          </a:xfrm>
          <a:prstGeom prst="rect">
            <a:avLst/>
          </a:prstGeom>
          <a:solidFill>
            <a:srgbClr val="E1FFEA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ptos" panose="020B0004020202020204" pitchFamily="34" charset="0"/>
              </a:rPr>
              <a:t>NA61/SHINE data, INGRID and beam monitor 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C58ADC-F9CF-7A4E-D041-3BDBC6BBA538}"/>
              </a:ext>
            </a:extLst>
          </p:cNvPr>
          <p:cNvSpPr txBox="1"/>
          <p:nvPr/>
        </p:nvSpPr>
        <p:spPr>
          <a:xfrm>
            <a:off x="438149" y="5355945"/>
            <a:ext cx="1676309" cy="738664"/>
          </a:xfrm>
          <a:prstGeom prst="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ptos" panose="020B0004020202020204" pitchFamily="34" charset="0"/>
              </a:rPr>
              <a:t>Theoretical models, external &amp; internal data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114CD3C-D921-0A26-E01E-0FDB5835D187}"/>
              </a:ext>
            </a:extLst>
          </p:cNvPr>
          <p:cNvSpPr txBox="1"/>
          <p:nvPr/>
        </p:nvSpPr>
        <p:spPr>
          <a:xfrm>
            <a:off x="8589043" y="1783774"/>
            <a:ext cx="3398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ptos" panose="020B0004020202020204" pitchFamily="34" charset="0"/>
              </a:rPr>
              <a:t>Frequentist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Sequential near </a:t>
            </a: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 far detector 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Gradient descent-based algorithm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Feldman–Cousins to obtain confidence intervals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06AEA9-5897-5744-E644-8A4485356C70}"/>
              </a:ext>
            </a:extLst>
          </p:cNvPr>
          <p:cNvSpPr txBox="1"/>
          <p:nvPr/>
        </p:nvSpPr>
        <p:spPr>
          <a:xfrm>
            <a:off x="8589042" y="4811035"/>
            <a:ext cx="3469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ptos" panose="020B0004020202020204" pitchFamily="34" charset="0"/>
              </a:rPr>
              <a:t>Bayesian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Simultaneous near +</a:t>
            </a: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 far detector 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Markov Chain Monte Carlo-based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sym typeface="Wingdings" panose="05000000000000000000" pitchFamily="2" charset="2"/>
              </a:rPr>
              <a:t>Credible intervals come from posterior distributions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4DED5D-DC8E-7087-5DAB-E129809FC7D3}"/>
              </a:ext>
            </a:extLst>
          </p:cNvPr>
          <p:cNvSpPr/>
          <p:nvPr/>
        </p:nvSpPr>
        <p:spPr>
          <a:xfrm>
            <a:off x="8428745" y="3429000"/>
            <a:ext cx="2078451" cy="1234841"/>
          </a:xfrm>
          <a:prstGeom prst="rect">
            <a:avLst/>
          </a:prstGeom>
          <a:solidFill>
            <a:srgbClr val="FFFF00">
              <a:alpha val="15000"/>
            </a:srgbClr>
          </a:solidFill>
          <a:ln w="44450" cmpd="sng">
            <a:solidFill>
              <a:srgbClr val="E2BF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75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39D53-89A1-8FCC-6FDC-9D55E20F0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1D933-B79A-D3EF-E35B-FE3890F6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193227"/>
            <a:ext cx="10391776" cy="50265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DD0AE-DA63-A2AA-7C67-7BF79B45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 Oct 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DA7653-45CD-398D-BAE8-CDB374C7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Oscillation Analysis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21C4A-CA58-00AA-98FD-8F18054B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04DC-0610-46DE-B32E-9908723476E9}" type="slidenum">
              <a:rPr lang="en-US" smtClean="0"/>
              <a:t>23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349E9F-67A1-3F20-358A-576A4DABF32F}"/>
              </a:ext>
            </a:extLst>
          </p:cNvPr>
          <p:cNvCxnSpPr>
            <a:cxnSpLocks/>
          </p:cNvCxnSpPr>
          <p:nvPr/>
        </p:nvCxnSpPr>
        <p:spPr>
          <a:xfrm>
            <a:off x="2676525" y="5805317"/>
            <a:ext cx="6391275" cy="0"/>
          </a:xfrm>
          <a:prstGeom prst="straightConnector1">
            <a:avLst/>
          </a:prstGeom>
          <a:ln w="63500">
            <a:solidFill>
              <a:srgbClr val="1EEB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10757C-0A8B-404D-0725-DF31D709D4A3}"/>
                  </a:ext>
                </a:extLst>
              </p:cNvPr>
              <p:cNvSpPr txBox="1"/>
              <p:nvPr/>
            </p:nvSpPr>
            <p:spPr>
              <a:xfrm>
                <a:off x="2003294" y="5941845"/>
                <a:ext cx="7616957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1EEB00"/>
                    </a:solidFill>
                  </a:rPr>
                  <a:t>Latest T2K oscillation analysis uses data up to Run 11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1EE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1EEB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1EEB00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𝐏𝐎𝐓</m:t>
                        </m:r>
                      </m:e>
                    </m:d>
                  </m:oMath>
                </a14:m>
                <a:endParaRPr lang="en-US" b="1" dirty="0">
                  <a:solidFill>
                    <a:srgbClr val="1EEB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10757C-0A8B-404D-0725-DF31D709D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294" y="5941845"/>
                <a:ext cx="7616957" cy="404983"/>
              </a:xfrm>
              <a:prstGeom prst="rect">
                <a:avLst/>
              </a:prstGeom>
              <a:blipFill>
                <a:blip r:embed="rId3"/>
                <a:stretch>
                  <a:fillRect l="-240" t="-151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5C09BDC-33BC-94AF-14CF-18CE70A3CD17}"/>
              </a:ext>
            </a:extLst>
          </p:cNvPr>
          <p:cNvSpPr/>
          <p:nvPr/>
        </p:nvSpPr>
        <p:spPr>
          <a:xfrm>
            <a:off x="9620251" y="2124075"/>
            <a:ext cx="1438274" cy="3333750"/>
          </a:xfrm>
          <a:prstGeom prst="rect">
            <a:avLst/>
          </a:prstGeom>
          <a:solidFill>
            <a:srgbClr val="FF9900">
              <a:alpha val="25000"/>
            </a:srgbClr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E1C00D-5FAD-DBAE-CB06-7C0C8D3DF638}"/>
              </a:ext>
            </a:extLst>
          </p:cNvPr>
          <p:cNvSpPr txBox="1"/>
          <p:nvPr/>
        </p:nvSpPr>
        <p:spPr>
          <a:xfrm>
            <a:off x="9210675" y="1816298"/>
            <a:ext cx="2236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9900"/>
                </a:solidFill>
                <a:latin typeface="Aptos" panose="020B0004020202020204" pitchFamily="34" charset="0"/>
              </a:rPr>
              <a:t>We’ll come back to this…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4DBC45-BE41-432C-5671-7E4CDD0D5282}"/>
              </a:ext>
            </a:extLst>
          </p:cNvPr>
          <p:cNvSpPr/>
          <p:nvPr/>
        </p:nvSpPr>
        <p:spPr>
          <a:xfrm>
            <a:off x="8572500" y="2124075"/>
            <a:ext cx="495300" cy="333374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37CF4A-015F-A3BA-2FDE-C9D129FA3F9F}"/>
                  </a:ext>
                </a:extLst>
              </p:cNvPr>
              <p:cNvSpPr txBox="1"/>
              <p:nvPr/>
            </p:nvSpPr>
            <p:spPr>
              <a:xfrm>
                <a:off x="152398" y="991323"/>
                <a:ext cx="4343402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>
                    <a:solidFill>
                      <a:srgbClr val="0000FF"/>
                    </a:solidFill>
                  </a:rPr>
                  <a:t>New for the most recent analysis (since Neutrino 2022): </a:t>
                </a:r>
                <a:endParaRPr lang="en-US" sz="1300" b="1" dirty="0">
                  <a:solidFill>
                    <a:srgbClr val="0000FF"/>
                  </a:solidFill>
                  <a:sym typeface="Wingdings" panose="05000000000000000000" pitchFamily="2" charset="2"/>
                </a:endParaRP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300" b="1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~10% more data in </a:t>
                </a:r>
                <a14:m>
                  <m:oMath xmlns:m="http://schemas.openxmlformats.org/officeDocument/2006/math">
                    <m:r>
                      <a:rPr lang="en-US" sz="1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𝝂</m:t>
                    </m:r>
                  </m:oMath>
                </a14:m>
                <a:r>
                  <a:rPr lang="en-US" sz="1300" b="1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-mode (the first SK data with Gd! [0.01% concentration])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300" b="1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Improved treatment of SK detector uncertainties (reduces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𝝂</m:t>
                        </m:r>
                      </m:e>
                      <m:sub>
                        <m:r>
                          <a:rPr lang="en-US" sz="1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𝒆</m:t>
                        </m:r>
                      </m:sub>
                    </m:sSub>
                    <m:r>
                      <a:rPr lang="en-US" sz="13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𝐂𝐂</m:t>
                    </m:r>
                    <m:r>
                      <a:rPr lang="en-US" sz="1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sSup>
                      <m:sSupPr>
                        <m:ctrlPr>
                          <a:rPr lang="en-US" sz="1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𝝅</m:t>
                        </m:r>
                      </m:e>
                      <m:sup>
                        <m:r>
                          <a:rPr lang="en-US" sz="1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300" b="1" dirty="0">
                    <a:solidFill>
                      <a:srgbClr val="0000FF"/>
                    </a:solidFill>
                  </a:rPr>
                  <a:t> sample error from ~14% </a:t>
                </a:r>
                <a:r>
                  <a:rPr lang="en-US" sz="1300" b="1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 ~6%)</a:t>
                </a:r>
                <a:endParaRPr lang="en-US" sz="13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37CF4A-015F-A3BA-2FDE-C9D129FA3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8" y="991323"/>
                <a:ext cx="4343402" cy="1092607"/>
              </a:xfrm>
              <a:prstGeom prst="rect">
                <a:avLst/>
              </a:prstGeom>
              <a:blipFill>
                <a:blip r:embed="rId4"/>
                <a:stretch>
                  <a:fillRect l="-140" b="-4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4674499-704C-D970-128E-C86CEFE42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</p:spTree>
    <p:extLst>
      <p:ext uri="{BB962C8B-B14F-4D97-AF65-F5344CB8AC3E}">
        <p14:creationId xmlns:p14="http://schemas.microsoft.com/office/powerpoint/2010/main" val="158785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3" grpId="0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A2808-B0CE-3B25-34A0-1B68E8FE5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F356F78F-E4FF-71BD-9E2C-DB8E0113C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39813"/>
                <a:ext cx="10515600" cy="5322887"/>
              </a:xfrm>
            </p:spPr>
            <p:txBody>
              <a:bodyPr/>
              <a:lstStyle/>
              <a:p>
                <a:r>
                  <a:rPr lang="en-US" dirty="0"/>
                  <a:t>Best fit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dirty="0"/>
                  <a:t> is close to </a:t>
                </a:r>
                <a:r>
                  <a:rPr lang="en-US" b="1" dirty="0"/>
                  <a:t>maximal CP violation!</a:t>
                </a:r>
              </a:p>
              <a:p>
                <a:pPr lvl="1"/>
                <a:r>
                  <a:rPr lang="en-US" dirty="0"/>
                  <a:t>CP-conservation </a:t>
                </a:r>
                <a:r>
                  <a:rPr lang="en-US" b="1" dirty="0"/>
                  <a:t>excluded at the 90% CL!</a:t>
                </a:r>
                <a:r>
                  <a:rPr lang="en-US" dirty="0"/>
                  <a:t> (Normal </a:t>
                </a:r>
                <a:r>
                  <a:rPr lang="en-US"/>
                  <a:t>mass ordering)</a:t>
                </a:r>
                <a:endParaRPr lang="en-US" b="1" dirty="0"/>
              </a:p>
              <a:p>
                <a:r>
                  <a:rPr lang="en-US" dirty="0"/>
                  <a:t>Mild preference for normal mass ordering</a:t>
                </a:r>
              </a:p>
              <a:p>
                <a:r>
                  <a:rPr lang="en-US" dirty="0"/>
                  <a:t>Mild preference for upper octant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F356F78F-E4FF-71BD-9E2C-DB8E0113C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39813"/>
                <a:ext cx="10515600" cy="5322887"/>
              </a:xfrm>
              <a:blipFill>
                <a:blip r:embed="rId2"/>
                <a:stretch>
                  <a:fillRect l="-522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5968C70-E442-A282-F180-0BAADD227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7" y="3100789"/>
            <a:ext cx="3886956" cy="269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51112-C9AB-EAF0-95B8-912234AF6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831" y="3100790"/>
            <a:ext cx="3966688" cy="275239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A84D62-948B-76F0-6025-5E0158FB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F012C-EC16-1DDA-D96B-A3C568FC7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FBE2DF-AFD5-C770-AB75-31BA79FC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T2K Oscillation Analysis Results</a:t>
            </a:r>
            <a:endParaRPr lang="en-US" sz="3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6E845-FBEB-9DC9-0D5D-1C18A75A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108084-5689-6B8F-0219-1B6D1F2CD257}"/>
              </a:ext>
            </a:extLst>
          </p:cNvPr>
          <p:cNvSpPr txBox="1"/>
          <p:nvPr/>
        </p:nvSpPr>
        <p:spPr>
          <a:xfrm>
            <a:off x="9324376" y="2889632"/>
            <a:ext cx="1798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Frequentist analysis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E82782-5ECA-821C-FBF9-23CCA16382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3033" y="3114370"/>
            <a:ext cx="4105098" cy="28846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CB663A-A305-CC59-A931-5592B1D51D2B}"/>
              </a:ext>
            </a:extLst>
          </p:cNvPr>
          <p:cNvSpPr txBox="1"/>
          <p:nvPr/>
        </p:nvSpPr>
        <p:spPr>
          <a:xfrm>
            <a:off x="8315882" y="4872558"/>
            <a:ext cx="1257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ptos" panose="020B0004020202020204" pitchFamily="34" charset="0"/>
              </a:rPr>
              <a:t>T2K 2023 Preliminary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E14AC3-97AF-DC62-79D2-ED9321F38B91}"/>
              </a:ext>
            </a:extLst>
          </p:cNvPr>
          <p:cNvSpPr txBox="1"/>
          <p:nvPr/>
        </p:nvSpPr>
        <p:spPr>
          <a:xfrm>
            <a:off x="1257300" y="2852996"/>
            <a:ext cx="1798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Frequentist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228082-6C45-3E57-6CF2-4A46E2D99C1A}"/>
              </a:ext>
            </a:extLst>
          </p:cNvPr>
          <p:cNvSpPr txBox="1"/>
          <p:nvPr/>
        </p:nvSpPr>
        <p:spPr>
          <a:xfrm>
            <a:off x="4611951" y="4110306"/>
            <a:ext cx="1257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ptos" panose="020B0004020202020204" pitchFamily="34" charset="0"/>
              </a:rPr>
              <a:t>T2K 2023 Preliminary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C07D9C-17E1-8CD4-7332-BA31210A9FB7}"/>
              </a:ext>
            </a:extLst>
          </p:cNvPr>
          <p:cNvSpPr txBox="1"/>
          <p:nvPr/>
        </p:nvSpPr>
        <p:spPr>
          <a:xfrm>
            <a:off x="2388713" y="4749999"/>
            <a:ext cx="1257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ptos" panose="020B0004020202020204" pitchFamily="34" charset="0"/>
              </a:rPr>
              <a:t>T2K 2023 Preliminary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84B1F7-6CCB-488C-05CE-8E3B3056CDFE}"/>
              </a:ext>
            </a:extLst>
          </p:cNvPr>
          <p:cNvSpPr txBox="1"/>
          <p:nvPr/>
        </p:nvSpPr>
        <p:spPr>
          <a:xfrm>
            <a:off x="4479602" y="2900620"/>
            <a:ext cx="15937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Inverted Mass Ordering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96DE70-57D9-66FF-C3A4-0DFF80A3C437}"/>
              </a:ext>
            </a:extLst>
          </p:cNvPr>
          <p:cNvSpPr txBox="1"/>
          <p:nvPr/>
        </p:nvSpPr>
        <p:spPr>
          <a:xfrm>
            <a:off x="6203804" y="2901843"/>
            <a:ext cx="1553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Normal Mass Ordering</a:t>
            </a:r>
          </a:p>
        </p:txBody>
      </p:sp>
    </p:spTree>
    <p:extLst>
      <p:ext uri="{BB962C8B-B14F-4D97-AF65-F5344CB8AC3E}">
        <p14:creationId xmlns:p14="http://schemas.microsoft.com/office/powerpoint/2010/main" val="42537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3" grpId="0"/>
      <p:bldP spid="18" grpId="0"/>
      <p:bldP spid="19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F5F50-EA1D-4ECE-44A3-DE2C59C10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54D99E-BD86-98E5-A7CB-C69CE717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Neutrino oscillations with T2K</a:t>
            </a:r>
          </a:p>
          <a:p>
            <a:r>
              <a:rPr lang="en-US" dirty="0"/>
              <a:t>T2K experimental overview</a:t>
            </a:r>
          </a:p>
          <a:p>
            <a:r>
              <a:rPr lang="en-US" dirty="0"/>
              <a:t>T2K neutrino oscillation analysis</a:t>
            </a:r>
          </a:p>
          <a:p>
            <a:r>
              <a:rPr lang="en-US" b="1" dirty="0">
                <a:solidFill>
                  <a:srgbClr val="0000FF"/>
                </a:solidFill>
              </a:rPr>
              <a:t>Joint analyses with Super-K and </a:t>
            </a:r>
            <a:r>
              <a:rPr lang="en-US" b="1" dirty="0" err="1">
                <a:solidFill>
                  <a:srgbClr val="0000FF"/>
                </a:solidFill>
              </a:rPr>
              <a:t>NOvA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dirty="0"/>
              <a:t>Cross section results</a:t>
            </a:r>
          </a:p>
          <a:p>
            <a:r>
              <a:rPr lang="en-US" dirty="0"/>
              <a:t>Future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E5E14-AE31-7531-2406-6712E50E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9197A-7906-0251-0582-8E8EF03B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5E0B16-25AD-FB2B-E87D-E277D48D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647C7-9C0B-6BB0-CF2A-EC1A1FCB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59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9DB7093-B5BB-FE19-2418-DCEF24AA5C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 atmospheric and T2K beam neutrinos have different oscillation baselines and energy ranges, but both experiments use the Super-K detector</a:t>
                </a:r>
              </a:p>
              <a:p>
                <a:pPr lvl="1"/>
                <a:r>
                  <a:rPr lang="en-US" b="1" dirty="0"/>
                  <a:t>Overlapping systematic uncertainties!</a:t>
                </a:r>
                <a:r>
                  <a:rPr lang="en-US" dirty="0"/>
                  <a:t> (detector model + sub-GeV cross-section model)</a:t>
                </a:r>
              </a:p>
              <a:p>
                <a:r>
                  <a:rPr lang="en-US" dirty="0"/>
                  <a:t>T2K has good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dirty="0"/>
                  <a:t> sensitivity, but mild mass ordering sensitivity</a:t>
                </a:r>
              </a:p>
              <a:p>
                <a:r>
                  <a:rPr lang="en-US" dirty="0"/>
                  <a:t>SK has good mass ordering sensitivity, but limited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dirty="0"/>
                  <a:t> sensitivity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9DB7093-B5BB-FE19-2418-DCEF24AA5C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2C5F3-636D-569A-1DA1-15868B468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72808D-DCEE-3CA3-9401-693C130F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6BFCBC-2A4E-DBE5-FCD6-A0451408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T2K+SK Joint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B941F-B329-15B0-894D-73562739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2B1CD-AD15-C3A6-5F55-8D2309EEAB0A}"/>
              </a:ext>
            </a:extLst>
          </p:cNvPr>
          <p:cNvSpPr txBox="1"/>
          <p:nvPr/>
        </p:nvSpPr>
        <p:spPr>
          <a:xfrm>
            <a:off x="8448626" y="2240900"/>
            <a:ext cx="250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Break the degeneracy!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969FE42-FF78-FFCC-523B-48D73A7FD845}"/>
              </a:ext>
            </a:extLst>
          </p:cNvPr>
          <p:cNvSpPr/>
          <p:nvPr/>
        </p:nvSpPr>
        <p:spPr>
          <a:xfrm>
            <a:off x="7931216" y="2030931"/>
            <a:ext cx="519765" cy="789271"/>
          </a:xfrm>
          <a:prstGeom prst="righ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7DFFE7-752D-E70C-63CA-8F8B7F2B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924" y="2970356"/>
            <a:ext cx="5220152" cy="3452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C1635A-6516-3394-CE7B-349FE7F50E48}"/>
                  </a:ext>
                </a:extLst>
              </p:cNvPr>
              <p:cNvSpPr txBox="1"/>
              <p:nvPr/>
            </p:nvSpPr>
            <p:spPr>
              <a:xfrm>
                <a:off x="8706076" y="4247769"/>
                <a:ext cx="29910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𝑪𝑷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0000FF"/>
                    </a:solidFill>
                  </a:rPr>
                  <a:t> sensitivity when combined!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C1635A-6516-3394-CE7B-349FE7F50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076" y="4247769"/>
                <a:ext cx="2991051" cy="646331"/>
              </a:xfrm>
              <a:prstGeom prst="rect">
                <a:avLst/>
              </a:prstGeom>
              <a:blipFill>
                <a:blip r:embed="rId4"/>
                <a:stretch>
                  <a:fillRect l="-1629" t="-471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4A7288-3690-6C6C-BFB2-29E1B225E5A6}"/>
              </a:ext>
            </a:extLst>
          </p:cNvPr>
          <p:cNvCxnSpPr/>
          <p:nvPr/>
        </p:nvCxnSpPr>
        <p:spPr>
          <a:xfrm flipV="1">
            <a:off x="5324475" y="3800475"/>
            <a:ext cx="0" cy="18097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A95171-9240-FD4D-AE48-352011393165}"/>
              </a:ext>
            </a:extLst>
          </p:cNvPr>
          <p:cNvCxnSpPr>
            <a:cxnSpLocks/>
          </p:cNvCxnSpPr>
          <p:nvPr/>
        </p:nvCxnSpPr>
        <p:spPr>
          <a:xfrm flipV="1">
            <a:off x="7429500" y="4476750"/>
            <a:ext cx="0" cy="126682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807FCF5-51C7-BD6E-2E1F-95DFFE8D45D8}"/>
              </a:ext>
            </a:extLst>
          </p:cNvPr>
          <p:cNvSpPr txBox="1"/>
          <p:nvPr/>
        </p:nvSpPr>
        <p:spPr>
          <a:xfrm>
            <a:off x="7276798" y="6118712"/>
            <a:ext cx="23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Phys. Rev. Lett. 134, 011801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73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0F09E-F474-9F09-BE15-DE31903C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928A1A9-D1D4-BC23-7103-4FA2DE2874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CP-conserving values of the </a:t>
                </a:r>
                <a:r>
                  <a:rPr lang="en-US" dirty="0" err="1"/>
                  <a:t>Jarlskog</a:t>
                </a:r>
                <a:r>
                  <a:rPr lang="en-US" dirty="0"/>
                  <a:t> invariant 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dirty="0"/>
                  <a:t>) are </a:t>
                </a:r>
                <a:r>
                  <a:rPr lang="en-US" b="1" dirty="0"/>
                  <a:t>excluded between 1.9</a:t>
                </a:r>
                <a:r>
                  <a:rPr lang="el-GR" b="1" dirty="0"/>
                  <a:t>σ</a:t>
                </a:r>
                <a:r>
                  <a:rPr lang="en-US" b="1" dirty="0"/>
                  <a:t> and 2.0</a:t>
                </a:r>
                <a:r>
                  <a:rPr lang="el-GR" b="1" dirty="0"/>
                  <a:t>σ</a:t>
                </a:r>
                <a:endParaRPr lang="en-US" b="1" dirty="0"/>
              </a:p>
              <a:p>
                <a:r>
                  <a:rPr lang="en-US" dirty="0"/>
                  <a:t>No preference for octant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Small preference for normal mass ordering (inverted ordering excluded at 1.2</a:t>
                </a:r>
                <a:r>
                  <a:rPr lang="el-GR" dirty="0"/>
                  <a:t>σ</a:t>
                </a:r>
                <a:r>
                  <a:rPr lang="en-US" dirty="0"/>
                  <a:t>)</a:t>
                </a:r>
              </a:p>
              <a:p>
                <a:r>
                  <a:rPr lang="en-US" b="1" dirty="0"/>
                  <a:t>First result published! </a:t>
                </a:r>
                <a:r>
                  <a:rPr lang="en-US" dirty="0"/>
                  <a:t>See </a:t>
                </a:r>
                <a:r>
                  <a:rPr lang="en-US" dirty="0">
                    <a:hlinkClick r:id="rId3"/>
                  </a:rPr>
                  <a:t>Phys. Rev. Lett. 134, 011801</a:t>
                </a:r>
                <a:r>
                  <a:rPr lang="en-US" dirty="0"/>
                  <a:t> (figures here are from this paper)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928A1A9-D1D4-BC23-7103-4FA2DE2874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522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5253CF-E372-1644-410D-3BA05F5E8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57A1F-864E-9160-EB46-E00326D1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723FA1-91BD-CFFC-44AE-F1FE82DC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T2K+SK Joint Analysis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6B856-35A7-A45B-E513-E87634B9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27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C3381-70BE-4F68-AEDA-474FB9637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4" y="3106768"/>
            <a:ext cx="3951521" cy="27944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DA2F1C-A3AA-29D9-4159-FECDB0F3B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670" y="3106768"/>
            <a:ext cx="4043603" cy="2794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F92CD1-497E-F271-615B-D2986B8A1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1500" y="3106768"/>
            <a:ext cx="3971998" cy="2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8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B13BCB-A40B-8507-3E98-47B4C43D2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T2K and </a:t>
            </a:r>
            <a:r>
              <a:rPr lang="en-US" dirty="0" err="1"/>
              <a:t>NOvA</a:t>
            </a:r>
            <a:r>
              <a:rPr lang="en-US" dirty="0"/>
              <a:t> are complementary experiments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spcBef>
                <a:spcPts val="1800"/>
              </a:spcBef>
            </a:pPr>
            <a:r>
              <a:rPr lang="en-US" dirty="0" err="1"/>
              <a:t>NOvA</a:t>
            </a:r>
            <a:r>
              <a:rPr lang="en-US" dirty="0"/>
              <a:t> has better mass-ordering sensitivity; T2K has better CP sensitivity</a:t>
            </a:r>
          </a:p>
          <a:p>
            <a:pPr lvl="1"/>
            <a:r>
              <a:rPr lang="en-US" b="1" dirty="0"/>
              <a:t>Joint analysis aims to lift degeneracies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556632-A2B9-61D0-2E25-A1EE117B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41060-586F-3829-30BC-36090D80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6994AE-63C1-1DEC-3D77-13CFC26D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T2K+NOvA Joint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0D514-C6F5-C323-9FE9-AEDB3D95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F8F8D7-5E6C-EE54-FB96-8AB3959AC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897915"/>
              </p:ext>
            </p:extLst>
          </p:nvPr>
        </p:nvGraphicFramePr>
        <p:xfrm>
          <a:off x="1453748" y="1432663"/>
          <a:ext cx="7064375" cy="22042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16075">
                  <a:extLst>
                    <a:ext uri="{9D8B030D-6E8A-4147-A177-3AD203B41FA5}">
                      <a16:colId xmlns:a16="http://schemas.microsoft.com/office/drawing/2014/main" val="3018958553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2163227653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1802470441"/>
                    </a:ext>
                  </a:extLst>
                </a:gridCol>
              </a:tblGrid>
              <a:tr h="376961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T2K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NOvA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260826"/>
                  </a:ext>
                </a:extLst>
              </a:tr>
              <a:tr h="318287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Beam Peak Energy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 GeV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 GeV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92823404"/>
                  </a:ext>
                </a:extLst>
              </a:tr>
              <a:tr h="31828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Osc</a:t>
                      </a:r>
                      <a:r>
                        <a:rPr lang="en-US" sz="1400" dirty="0"/>
                        <a:t>. Baseline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295 km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810 km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83099362"/>
                  </a:ext>
                </a:extLst>
              </a:tr>
              <a:tr h="53482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Detectors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Fine-Grained Scintillator (ND) and Water Cherenkov (FD)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Segmented Liquid Scintillator Bars (ND + FD)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0529783"/>
                  </a:ext>
                </a:extLst>
              </a:tr>
              <a:tr h="318287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Matter Effect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29%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65003807"/>
                  </a:ext>
                </a:extLst>
              </a:tr>
              <a:tr h="318287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CP Effect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32%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22%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7838603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E73705A-61BF-7F1F-B364-39CE4F6E3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199" y="1041710"/>
            <a:ext cx="2387601" cy="244856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5BDF1C-D54B-2291-9497-BAAA025F7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199" y="3739994"/>
            <a:ext cx="2387601" cy="241888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DE9E76-35A6-CE0D-AEA9-A6F378F6FF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45"/>
          <a:stretch>
            <a:fillRect/>
          </a:stretch>
        </p:blipFill>
        <p:spPr>
          <a:xfrm>
            <a:off x="1634459" y="4407430"/>
            <a:ext cx="3069103" cy="206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2FCE77-C051-7983-ADE1-3C081AF11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150" y="4398069"/>
            <a:ext cx="3036055" cy="206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7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64E7B3C-6F5E-235A-3DA6-0250CF429C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0337"/>
                <a:ext cx="6305550" cy="5322363"/>
              </a:xfrm>
            </p:spPr>
            <p:txBody>
              <a:bodyPr/>
              <a:lstStyle/>
              <a:p>
                <a:r>
                  <a:rPr lang="en-US" dirty="0"/>
                  <a:t>Mild preference for inverted mass ordering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</a:rPr>
                  <a:t>CP conservation excluded at the 3σ level </a:t>
                </a:r>
                <a:r>
                  <a:rPr lang="en-US" dirty="0">
                    <a:solidFill>
                      <a:srgbClr val="0000FF"/>
                    </a:solidFill>
                  </a:rPr>
                  <a:t>for inverted mass ordering!</a:t>
                </a:r>
              </a:p>
              <a:p>
                <a:pPr lvl="1"/>
                <a:r>
                  <a:rPr lang="en-US" dirty="0"/>
                  <a:t>Inconclusive for normal ordering</a:t>
                </a:r>
              </a:p>
              <a:p>
                <a:r>
                  <a:rPr lang="en-US" dirty="0"/>
                  <a:t>Improved precision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64E7B3C-6F5E-235A-3DA6-0250CF429C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0337"/>
                <a:ext cx="6305550" cy="5322363"/>
              </a:xfrm>
              <a:blipFill>
                <a:blip r:embed="rId3"/>
                <a:stretch>
                  <a:fillRect l="-870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250CF-2935-0B8F-D471-B46E6486B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81096-9023-0F08-1F5D-FF236EC5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C571A6-68D9-953B-B4B3-1A85A34E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T2K+NOvA Joint Analysis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4F156-8A2C-0DCB-9AC5-B067F83B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857C03-5B2E-6410-19DE-30348B675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98" y="3332071"/>
            <a:ext cx="3320236" cy="2407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92096C-171D-CE53-D614-7B8AC48C2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800" y="3422780"/>
            <a:ext cx="3320236" cy="2299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786669-63A1-D64C-A774-35DFFDD8B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207" y="1016169"/>
            <a:ext cx="3556196" cy="229685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706B9E-0733-0158-10A7-751180C0C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736" y="2616694"/>
            <a:ext cx="2836703" cy="1897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1B52BD-D214-91FF-BA7D-DD616CEFD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736" y="4572590"/>
            <a:ext cx="2836702" cy="1895492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65D621AD-F4DC-6D7B-8B67-4C9E1D55851E}"/>
              </a:ext>
            </a:extLst>
          </p:cNvPr>
          <p:cNvSpPr/>
          <p:nvPr/>
        </p:nvSpPr>
        <p:spPr>
          <a:xfrm>
            <a:off x="4371975" y="2466975"/>
            <a:ext cx="431595" cy="3895725"/>
          </a:xfrm>
          <a:prstGeom prst="leftBrace">
            <a:avLst>
              <a:gd name="adj1" fmla="val 8333"/>
              <a:gd name="adj2" fmla="val 52201"/>
            </a:avLst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92A3F505-D0B4-13DC-4D08-A53D9BF200AC}"/>
              </a:ext>
            </a:extLst>
          </p:cNvPr>
          <p:cNvSpPr/>
          <p:nvPr/>
        </p:nvSpPr>
        <p:spPr>
          <a:xfrm flipH="1">
            <a:off x="7337218" y="2466975"/>
            <a:ext cx="431595" cy="3895725"/>
          </a:xfrm>
          <a:prstGeom prst="leftBrace">
            <a:avLst>
              <a:gd name="adj1" fmla="val 8333"/>
              <a:gd name="adj2" fmla="val 52445"/>
            </a:avLst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8BC67F-9AF0-E67E-6A64-767D67DBD88D}"/>
              </a:ext>
            </a:extLst>
          </p:cNvPr>
          <p:cNvSpPr txBox="1"/>
          <p:nvPr/>
        </p:nvSpPr>
        <p:spPr>
          <a:xfrm>
            <a:off x="7962281" y="5929657"/>
            <a:ext cx="408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Look for a publication in Nature soon!</a:t>
            </a:r>
          </a:p>
        </p:txBody>
      </p:sp>
    </p:spTree>
    <p:extLst>
      <p:ext uri="{BB962C8B-B14F-4D97-AF65-F5344CB8AC3E}">
        <p14:creationId xmlns:p14="http://schemas.microsoft.com/office/powerpoint/2010/main" val="10110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494EB-07DD-6A8A-5622-1789818ED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56455B-E3EF-39A9-46A2-BEC03467B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Neutrino oscillations with T2K</a:t>
            </a:r>
          </a:p>
          <a:p>
            <a:r>
              <a:rPr lang="en-US" dirty="0"/>
              <a:t>T2K experimental overview</a:t>
            </a:r>
          </a:p>
          <a:p>
            <a:r>
              <a:rPr lang="en-US" dirty="0"/>
              <a:t>T2K neutrino oscillation analysis</a:t>
            </a:r>
          </a:p>
          <a:p>
            <a:r>
              <a:rPr lang="en-US" dirty="0"/>
              <a:t>Joint analyses with Super-K and </a:t>
            </a:r>
            <a:r>
              <a:rPr lang="en-US" dirty="0" err="1"/>
              <a:t>NOvA</a:t>
            </a:r>
            <a:endParaRPr lang="en-US" dirty="0"/>
          </a:p>
          <a:p>
            <a:r>
              <a:rPr lang="en-US" dirty="0"/>
              <a:t>Cross section results</a:t>
            </a:r>
          </a:p>
          <a:p>
            <a:r>
              <a:rPr lang="en-US" dirty="0"/>
              <a:t>Future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B44AF-03B9-60A6-3B5B-3A120BA6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08A6B9-D804-ECE1-C8D6-A04012CBC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E19BA2-547B-E686-7B8F-7FE01AC35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284B8-6D7D-15CA-2353-7C0E0458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23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B3EFD-5C4B-235C-12DE-D7A3A408F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AC45CC-E1A0-90E6-C68A-B1CABE3A3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Neutrino oscillations with T2K</a:t>
            </a:r>
          </a:p>
          <a:p>
            <a:r>
              <a:rPr lang="en-US" dirty="0"/>
              <a:t>T2K experimental overview</a:t>
            </a:r>
          </a:p>
          <a:p>
            <a:r>
              <a:rPr lang="en-US" dirty="0"/>
              <a:t>T2K neutrino oscillation analysis</a:t>
            </a:r>
          </a:p>
          <a:p>
            <a:r>
              <a:rPr lang="en-US" dirty="0"/>
              <a:t>Joint analyses with Super-K and </a:t>
            </a:r>
            <a:r>
              <a:rPr lang="en-US" dirty="0" err="1"/>
              <a:t>NOvA</a:t>
            </a: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Cross section results</a:t>
            </a:r>
          </a:p>
          <a:p>
            <a:r>
              <a:rPr lang="en-US" dirty="0"/>
              <a:t>Future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5769D-8495-742B-2E7E-475523AE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57389-B039-8553-F92F-9A1F0CF1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18CEFC-0290-2F41-5794-CC3A3F118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EBA28-1872-00E0-D185-4853130A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18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1070BA-4189-EAD1-8A76-02B2677D3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040337"/>
            <a:ext cx="8324850" cy="5322363"/>
          </a:xfrm>
        </p:spPr>
        <p:txBody>
          <a:bodyPr>
            <a:normAutofit/>
          </a:bodyPr>
          <a:lstStyle/>
          <a:p>
            <a:r>
              <a:rPr lang="en-US" sz="1800" dirty="0"/>
              <a:t>First measurement of </a:t>
            </a:r>
            <a:r>
              <a:rPr lang="en-US" sz="1800" b="1" dirty="0"/>
              <a:t>neutron capture multiplicity</a:t>
            </a:r>
            <a:r>
              <a:rPr lang="en-US" sz="1800" dirty="0"/>
              <a:t> for neutral-current quasi-elastic (NCQE) interactions on oxygen</a:t>
            </a:r>
          </a:p>
          <a:p>
            <a:pPr lvl="1"/>
            <a:r>
              <a:rPr lang="en-US" sz="1600" dirty="0"/>
              <a:t>Significant background for </a:t>
            </a:r>
            <a:r>
              <a:rPr lang="en-US" sz="1600" b="1" dirty="0"/>
              <a:t>diffuse supernova neutrino background</a:t>
            </a:r>
            <a:r>
              <a:rPr lang="en-US" sz="1600" dirty="0"/>
              <a:t> searches in SK</a:t>
            </a:r>
          </a:p>
          <a:p>
            <a:pPr lvl="1"/>
            <a:r>
              <a:rPr lang="en-US" sz="1600" dirty="0"/>
              <a:t>Measured using T2K data in the SK-Gd period!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77FE5-BF39-483A-8376-6407E60E9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75731-46B5-141D-390A-A5CDAC381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627F9E-6773-2BC1-D723-332D4F29F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Capture Multiplicity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0557D-4380-3D5B-B005-D1E53521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FCEDF-0EAB-5D84-0156-74B038244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691" y="2266406"/>
            <a:ext cx="4596600" cy="3398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ED116B-C360-A762-7AB9-A7EB6838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938" y="911946"/>
            <a:ext cx="2914162" cy="2770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FA012A-0DED-2ED5-87AB-2FEEF1A09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888" y="3571874"/>
            <a:ext cx="3000368" cy="2842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2AB563-5606-AB97-EBDE-9BA2F3A0FD44}"/>
                  </a:ext>
                </a:extLst>
              </p:cNvPr>
              <p:cNvSpPr txBox="1"/>
              <p:nvPr/>
            </p:nvSpPr>
            <p:spPr>
              <a:xfrm>
                <a:off x="226257" y="5749510"/>
                <a:ext cx="8584367" cy="730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Published in </a:t>
                </a:r>
                <a:r>
                  <a:rPr lang="en-US" b="1" dirty="0">
                    <a:hlinkClick r:id="rId6"/>
                  </a:rPr>
                  <a:t>Phys. Rev. D 112, 032003</a:t>
                </a:r>
                <a:r>
                  <a:rPr lang="en-US" b="1" dirty="0"/>
                  <a:t> </a:t>
                </a:r>
                <a:r>
                  <a:rPr lang="en-US" dirty="0"/>
                  <a:t>(figures here are from this paper)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dirty="0"/>
                  <a:t>Flux-averaged mean neutron capture multiplicity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1.37±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0.33 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stat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−0.27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+0.17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syst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2AB563-5606-AB97-EBDE-9BA2F3A0F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57" y="5749510"/>
                <a:ext cx="8584367" cy="730456"/>
              </a:xfrm>
              <a:prstGeom prst="rect">
                <a:avLst/>
              </a:prstGeom>
              <a:blipFill>
                <a:blip r:embed="rId7"/>
                <a:stretch>
                  <a:fillRect l="-568" t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D0DDC3-9615-AFCE-D4B6-245BC8A72EBB}"/>
                  </a:ext>
                </a:extLst>
              </p:cNvPr>
              <p:cNvSpPr txBox="1"/>
              <p:nvPr/>
            </p:nvSpPr>
            <p:spPr>
              <a:xfrm>
                <a:off x="220515" y="3451014"/>
                <a:ext cx="292417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Neutrons from NCQE interactions identified by delayed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/>
                  <a:t> signals (expected capture time: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115±1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D0DDC3-9615-AFCE-D4B6-245BC8A72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15" y="3451014"/>
                <a:ext cx="2924176" cy="1077218"/>
              </a:xfrm>
              <a:prstGeom prst="rect">
                <a:avLst/>
              </a:prstGeom>
              <a:blipFill>
                <a:blip r:embed="rId8"/>
                <a:stretch>
                  <a:fillRect l="-1042"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68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C49C4CF0-F627-EA99-3959-646A14E1E0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64162"/>
                <a:ext cx="10515600" cy="53223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First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1800" b="1" i="0" dirty="0">
                        <a:latin typeface="Cambria Math" panose="02040503050406030204" pitchFamily="18" charset="0"/>
                      </a:rPr>
                      <m:t>𝐂𝐂</m:t>
                    </m:r>
                    <m:r>
                      <a:rPr lang="en-US" sz="1800" b="1" i="1" dirty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18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  <a:r>
                  <a:rPr lang="en-US" sz="1800" b="1" dirty="0"/>
                  <a:t>interactions on carbon</a:t>
                </a:r>
              </a:p>
              <a:p>
                <a:pPr lvl="1"/>
                <a:r>
                  <a:rPr lang="en-US" sz="1600" dirty="0"/>
                  <a:t>Important for T2K’s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600" dirty="0"/>
                  <a:t> appearance oscillation channel (~10% of statistics)</a:t>
                </a:r>
              </a:p>
            </p:txBody>
          </p:sp>
        </mc:Choice>
        <mc:Fallback xmlns="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C49C4CF0-F627-EA99-3959-646A14E1E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64162"/>
                <a:ext cx="10515600" cy="5322363"/>
              </a:xfrm>
              <a:prstGeom prst="rect">
                <a:avLst/>
              </a:prstGeom>
              <a:blipFill>
                <a:blip r:embed="rId3"/>
                <a:stretch>
                  <a:fillRect l="-406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C6AA09-BF39-D619-9DF3-C56EF567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11D24-B661-AC2F-411B-B0C29E77E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FAABC18-5602-1580-8C4B-C337F2B40B0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</a:rPr>
                      <m:t>𝐂𝐂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on Carbon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FAABC18-5602-1580-8C4B-C337F2B40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9459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F15C9-D175-4985-7429-F407E21F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8206C2-6C1D-F91F-E8EB-9A614FE32990}"/>
                  </a:ext>
                </a:extLst>
              </p:cNvPr>
              <p:cNvSpPr txBox="1"/>
              <p:nvPr/>
            </p:nvSpPr>
            <p:spPr>
              <a:xfrm>
                <a:off x="849590" y="4898782"/>
                <a:ext cx="10142260" cy="1431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Awaiting publication. Pre-print: </a:t>
                </a:r>
                <a:r>
                  <a:rPr lang="en-US" b="1" dirty="0">
                    <a:hlinkClick r:id="rId5"/>
                  </a:rPr>
                  <a:t>https://arxiv.org/abs/2505.00516</a:t>
                </a:r>
                <a:r>
                  <a:rPr lang="en-US" b="1" dirty="0"/>
                  <a:t> </a:t>
                </a:r>
                <a:r>
                  <a:rPr lang="en-US" dirty="0"/>
                  <a:t>(figures here are from this paper)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dirty="0"/>
                  <a:t>Generators </a:t>
                </a:r>
                <a:r>
                  <a:rPr lang="en-US" b="1" dirty="0"/>
                  <a:t>over-predict the total measured flux integrated cross-section</a:t>
                </a:r>
                <a:r>
                  <a:rPr lang="en-US" dirty="0"/>
                  <a:t> (NEUT, </a:t>
                </a:r>
                <a:r>
                  <a:rPr lang="en-US" dirty="0" err="1"/>
                  <a:t>NuWro</a:t>
                </a:r>
                <a:r>
                  <a:rPr lang="en-US" dirty="0"/>
                  <a:t>, and GENIE tested)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Largest discrepancy is in the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0.45&lt;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&lt;1.5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1400" dirty="0"/>
                  <a:t> region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Uncertainties are dominated by statistics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8206C2-6C1D-F91F-E8EB-9A614FE32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590" y="4898782"/>
                <a:ext cx="10142260" cy="1431161"/>
              </a:xfrm>
              <a:prstGeom prst="rect">
                <a:avLst/>
              </a:prstGeom>
              <a:blipFill>
                <a:blip r:embed="rId6"/>
                <a:stretch>
                  <a:fillRect l="-481" t="-2137" b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96DFA12-2163-B02C-A434-090C1E22F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117" y="2034708"/>
            <a:ext cx="3710864" cy="2757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37B27-E828-2B80-4557-D4B0971F23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208" y="2034709"/>
            <a:ext cx="3630871" cy="2757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04BD9F-8E8F-9570-9F13-F44DBDB7D3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2019" y="2034707"/>
            <a:ext cx="3560962" cy="2757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C7C4AC-30E8-2E06-1992-03D7B2495D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2067" y="312406"/>
            <a:ext cx="1530433" cy="169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4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76891-0CEF-C91C-F5AF-F9709DF50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D798E-1CCA-0292-F13D-9DA7187E2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8EDF0983-2EB8-09CB-51B6-58FB4F2E97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NC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on Carbon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8EDF0983-2EB8-09CB-51B6-58FB4F2E97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9459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C89A-1019-AEE7-8A3A-B2D7AC9D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338264EE-1313-BE2F-1A8D-DDEC722E06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040337"/>
                <a:ext cx="10515600" cy="53223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First measurement of </a:t>
                </a:r>
                <a14:m>
                  <m:oMath xmlns:m="http://schemas.openxmlformats.org/officeDocument/2006/math">
                    <m:r>
                      <a:rPr lang="en-US" sz="1800" b="1" i="0" dirty="0">
                        <a:latin typeface="Cambria Math" panose="02040503050406030204" pitchFamily="18" charset="0"/>
                      </a:rPr>
                      <m:t>𝐍</m:t>
                    </m:r>
                    <m:r>
                      <a:rPr lang="en-US" sz="1800" b="1" i="0" dirty="0" smtClean="0"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1800" b="1" i="1" dirty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18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  <a:r>
                  <a:rPr lang="en-US" sz="1800" b="1" dirty="0"/>
                  <a:t>interactions on carbon</a:t>
                </a:r>
              </a:p>
              <a:p>
                <a:pPr lvl="1"/>
                <a:r>
                  <a:rPr lang="en-US" sz="1600" dirty="0"/>
                  <a:t>Important background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600" dirty="0"/>
                  <a:t> disappearance measurements in T2K due to </a:t>
                </a:r>
                <a:r>
                  <a:rPr lang="el-GR" sz="1600" i="1" dirty="0"/>
                  <a:t>μ</a:t>
                </a:r>
                <a:r>
                  <a:rPr lang="en-US" sz="1600" dirty="0"/>
                  <a:t> and </a:t>
                </a:r>
                <a:r>
                  <a:rPr lang="el-GR" sz="1600" i="1" dirty="0"/>
                  <a:t>π</a:t>
                </a:r>
                <a:r>
                  <a:rPr lang="en-US" sz="1600" dirty="0"/>
                  <a:t> similarities in SK</a:t>
                </a:r>
              </a:p>
              <a:p>
                <a:pPr lvl="1"/>
                <a:r>
                  <a:rPr lang="en-US" sz="1600" dirty="0"/>
                  <a:t>Mis-modeling limits T2K’s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338264EE-1313-BE2F-1A8D-DDEC722E0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040337"/>
                <a:ext cx="10515600" cy="5322363"/>
              </a:xfrm>
              <a:prstGeom prst="rect">
                <a:avLst/>
              </a:prstGeom>
              <a:blipFill>
                <a:blip r:embed="rId3"/>
                <a:stretch>
                  <a:fillRect l="-406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E35D4DC-FFCB-CE86-179D-ED611C6D6E4B}"/>
              </a:ext>
            </a:extLst>
          </p:cNvPr>
          <p:cNvSpPr txBox="1"/>
          <p:nvPr/>
        </p:nvSpPr>
        <p:spPr>
          <a:xfrm>
            <a:off x="1071514" y="5416309"/>
            <a:ext cx="1037753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Accepted to PRD &amp; PRL. Pre-print: </a:t>
            </a:r>
            <a:r>
              <a:rPr lang="en-US" b="1" dirty="0">
                <a:hlinkClick r:id="rId4"/>
              </a:rPr>
              <a:t>https://arxiv.org/pdf/2503.06849</a:t>
            </a:r>
            <a:r>
              <a:rPr lang="en-US" b="1" dirty="0"/>
              <a:t> </a:t>
            </a:r>
            <a:r>
              <a:rPr lang="en-US" dirty="0"/>
              <a:t>(figures here are from this paper)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Measurement shows that NEUT, </a:t>
            </a:r>
            <a:r>
              <a:rPr lang="en-US" dirty="0" err="1"/>
              <a:t>NuWro</a:t>
            </a:r>
            <a:r>
              <a:rPr lang="en-US" dirty="0"/>
              <a:t>, and GENIE </a:t>
            </a:r>
            <a:r>
              <a:rPr lang="en-US" b="1" dirty="0"/>
              <a:t>under-predict the total flux-integrated cross section by ~30%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8E0685-6430-4F7F-2AA6-736A42EBC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47" y="2285696"/>
            <a:ext cx="4498028" cy="2994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9FA0F9-3C29-2D86-CA19-DF530D9E9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951" y="2070769"/>
            <a:ext cx="4218299" cy="3012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BF6B2C-9F32-F3BA-D91B-67A4AA3A0D79}"/>
                  </a:ext>
                </a:extLst>
              </p:cNvPr>
              <p:cNvSpPr txBox="1"/>
              <p:nvPr/>
            </p:nvSpPr>
            <p:spPr>
              <a:xfrm>
                <a:off x="1887058" y="2070769"/>
                <a:ext cx="2364558" cy="291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Mock T2K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200" dirty="0"/>
                  <a:t> oscillated spectrum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BF6B2C-9F32-F3BA-D91B-67A4AA3A0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058" y="2070769"/>
                <a:ext cx="2364558" cy="291939"/>
              </a:xfrm>
              <a:prstGeom prst="rect">
                <a:avLst/>
              </a:prstGeom>
              <a:blipFill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960ED8-C303-E1AF-E483-E26AC3C740E6}"/>
                  </a:ext>
                </a:extLst>
              </p:cNvPr>
              <p:cNvSpPr txBox="1"/>
              <p:nvPr/>
            </p:nvSpPr>
            <p:spPr>
              <a:xfrm>
                <a:off x="2232064" y="4073303"/>
                <a:ext cx="2088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𝐍𝐂</m:t>
                    </m:r>
                    <m:r>
                      <a:rPr lang="en-US" sz="1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rgbClr val="FF0000"/>
                    </a:solidFill>
                  </a:rPr>
                  <a:t> fills in the oscillation dip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960ED8-C303-E1AF-E483-E26AC3C74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064" y="4073303"/>
                <a:ext cx="2088843" cy="523220"/>
              </a:xfrm>
              <a:prstGeom prst="rect">
                <a:avLst/>
              </a:prstGeom>
              <a:blipFill>
                <a:blip r:embed="rId8"/>
                <a:stretch>
                  <a:fillRect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529943-C48B-3368-7018-BDA36F939F0F}"/>
              </a:ext>
            </a:extLst>
          </p:cNvPr>
          <p:cNvCxnSpPr>
            <a:cxnSpLocks/>
          </p:cNvCxnSpPr>
          <p:nvPr/>
        </p:nvCxnSpPr>
        <p:spPr>
          <a:xfrm flipH="1">
            <a:off x="2466975" y="4334913"/>
            <a:ext cx="187325" cy="751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8ACE80-0534-3862-24B8-C3694B487E59}"/>
              </a:ext>
            </a:extLst>
          </p:cNvPr>
          <p:cNvSpPr txBox="1"/>
          <p:nvPr/>
        </p:nvSpPr>
        <p:spPr>
          <a:xfrm>
            <a:off x="10149307" y="4318381"/>
            <a:ext cx="1586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Bin indices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2125356-6E78-05DB-F5CF-32869B02B7DC}"/>
              </a:ext>
            </a:extLst>
          </p:cNvPr>
          <p:cNvSpPr/>
          <p:nvPr/>
        </p:nvSpPr>
        <p:spPr>
          <a:xfrm flipV="1">
            <a:off x="9596436" y="4539373"/>
            <a:ext cx="954882" cy="279164"/>
          </a:xfrm>
          <a:custGeom>
            <a:avLst/>
            <a:gdLst>
              <a:gd name="connsiteX0" fmla="*/ 342900 w 440752"/>
              <a:gd name="connsiteY0" fmla="*/ 228600 h 228600"/>
              <a:gd name="connsiteX1" fmla="*/ 419100 w 440752"/>
              <a:gd name="connsiteY1" fmla="*/ 38100 h 228600"/>
              <a:gd name="connsiteX2" fmla="*/ 0 w 440752"/>
              <a:gd name="connsiteY2" fmla="*/ 0 h 228600"/>
              <a:gd name="connsiteX0" fmla="*/ 342900 w 461022"/>
              <a:gd name="connsiteY0" fmla="*/ 282589 h 282589"/>
              <a:gd name="connsiteX1" fmla="*/ 442913 w 461022"/>
              <a:gd name="connsiteY1" fmla="*/ 10097 h 282589"/>
              <a:gd name="connsiteX2" fmla="*/ 0 w 461022"/>
              <a:gd name="connsiteY2" fmla="*/ 53989 h 282589"/>
              <a:gd name="connsiteX0" fmla="*/ 931069 w 937202"/>
              <a:gd name="connsiteY0" fmla="*/ 308827 h 308827"/>
              <a:gd name="connsiteX1" fmla="*/ 442913 w 937202"/>
              <a:gd name="connsiteY1" fmla="*/ 10097 h 308827"/>
              <a:gd name="connsiteX2" fmla="*/ 0 w 937202"/>
              <a:gd name="connsiteY2" fmla="*/ 53989 h 308827"/>
              <a:gd name="connsiteX0" fmla="*/ 931069 w 931069"/>
              <a:gd name="connsiteY0" fmla="*/ 308827 h 308827"/>
              <a:gd name="connsiteX1" fmla="*/ 442913 w 931069"/>
              <a:gd name="connsiteY1" fmla="*/ 10097 h 308827"/>
              <a:gd name="connsiteX2" fmla="*/ 0 w 931069"/>
              <a:gd name="connsiteY2" fmla="*/ 53989 h 308827"/>
              <a:gd name="connsiteX0" fmla="*/ 931069 w 931069"/>
              <a:gd name="connsiteY0" fmla="*/ 308827 h 308827"/>
              <a:gd name="connsiteX1" fmla="*/ 442913 w 931069"/>
              <a:gd name="connsiteY1" fmla="*/ 10097 h 308827"/>
              <a:gd name="connsiteX2" fmla="*/ 0 w 931069"/>
              <a:gd name="connsiteY2" fmla="*/ 53989 h 308827"/>
              <a:gd name="connsiteX0" fmla="*/ 954882 w 954882"/>
              <a:gd name="connsiteY0" fmla="*/ 382747 h 382747"/>
              <a:gd name="connsiteX1" fmla="*/ 466726 w 954882"/>
              <a:gd name="connsiteY1" fmla="*/ 84017 h 382747"/>
              <a:gd name="connsiteX2" fmla="*/ 0 w 954882"/>
              <a:gd name="connsiteY2" fmla="*/ 0 h 382747"/>
              <a:gd name="connsiteX0" fmla="*/ 954882 w 954882"/>
              <a:gd name="connsiteY0" fmla="*/ 384493 h 384493"/>
              <a:gd name="connsiteX1" fmla="*/ 552451 w 954882"/>
              <a:gd name="connsiteY1" fmla="*/ 49686 h 384493"/>
              <a:gd name="connsiteX2" fmla="*/ 0 w 954882"/>
              <a:gd name="connsiteY2" fmla="*/ 1746 h 38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882" h="384493">
                <a:moveTo>
                  <a:pt x="954882" y="384493"/>
                </a:moveTo>
                <a:cubicBezTo>
                  <a:pt x="869157" y="262377"/>
                  <a:pt x="711598" y="113477"/>
                  <a:pt x="552451" y="49686"/>
                </a:cubicBezTo>
                <a:cubicBezTo>
                  <a:pt x="393304" y="-14105"/>
                  <a:pt x="180975" y="1746"/>
                  <a:pt x="0" y="1746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E50B28-16F4-0E81-BE8B-EFDE3C28A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9805" y="2616168"/>
            <a:ext cx="2364558" cy="17041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92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6DDE-42E9-9ADD-F329-22E26A49C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D46904-F532-756E-6442-5000346BC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Neutrino oscillations with T2K</a:t>
            </a:r>
          </a:p>
          <a:p>
            <a:r>
              <a:rPr lang="en-US" dirty="0"/>
              <a:t>T2K experimental overview</a:t>
            </a:r>
          </a:p>
          <a:p>
            <a:r>
              <a:rPr lang="en-US" dirty="0"/>
              <a:t>T2K neutrino oscillation analysis</a:t>
            </a:r>
          </a:p>
          <a:p>
            <a:r>
              <a:rPr lang="en-US" dirty="0"/>
              <a:t>Joint analyses with Super-K and </a:t>
            </a:r>
            <a:r>
              <a:rPr lang="en-US" dirty="0" err="1"/>
              <a:t>NOvA</a:t>
            </a:r>
            <a:endParaRPr lang="en-US" dirty="0"/>
          </a:p>
          <a:p>
            <a:r>
              <a:rPr lang="en-US" dirty="0"/>
              <a:t>Cross section results</a:t>
            </a:r>
          </a:p>
          <a:p>
            <a:r>
              <a:rPr lang="en-US" b="1" dirty="0">
                <a:solidFill>
                  <a:srgbClr val="0000FF"/>
                </a:solidFill>
              </a:rPr>
              <a:t>Future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B04F18-2207-AA4C-8E76-24C08018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57805-8A31-3B2A-4A7B-0DD5B911D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602A91-83AF-8BC9-AAC8-F910AB51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68392-2216-8E17-75CA-8F82F674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41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77E2DC-A077-654A-D6F0-EAAFA4E37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6102"/>
            <a:ext cx="10391776" cy="50265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21A36-1BC3-180F-FD28-61A0F151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 Oct 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7395EF-DD6B-CB90-BA4D-E6449C8A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Data Taking History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101FF-222C-628E-71E0-C661857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04DC-0610-46DE-B32E-9908723476E9}" type="slidenum">
              <a:rPr lang="en-US" smtClean="0"/>
              <a:t>35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D82835-5A7E-F074-085A-072DABD26971}"/>
              </a:ext>
            </a:extLst>
          </p:cNvPr>
          <p:cNvCxnSpPr>
            <a:cxnSpLocks/>
          </p:cNvCxnSpPr>
          <p:nvPr/>
        </p:nvCxnSpPr>
        <p:spPr>
          <a:xfrm>
            <a:off x="1752600" y="5948192"/>
            <a:ext cx="6391275" cy="0"/>
          </a:xfrm>
          <a:prstGeom prst="straightConnector1">
            <a:avLst/>
          </a:prstGeom>
          <a:ln w="63500">
            <a:solidFill>
              <a:srgbClr val="1EEB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B75F78-F283-1B38-AEF1-C8FBC73D65A2}"/>
                  </a:ext>
                </a:extLst>
              </p:cNvPr>
              <p:cNvSpPr txBox="1"/>
              <p:nvPr/>
            </p:nvSpPr>
            <p:spPr>
              <a:xfrm>
                <a:off x="1146044" y="6084720"/>
                <a:ext cx="7616957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1EEB00"/>
                    </a:solidFill>
                  </a:rPr>
                  <a:t>Latest T2K oscillation analysis uses data up to Run 11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1EE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1EEB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1EEB00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rgbClr val="1EEB00"/>
                            </a:solidFill>
                            <a:latin typeface="Cambria Math" panose="02040503050406030204" pitchFamily="18" charset="0"/>
                          </a:rPr>
                          <m:t>𝐏𝐎𝐓</m:t>
                        </m:r>
                      </m:e>
                    </m:d>
                  </m:oMath>
                </a14:m>
                <a:endParaRPr lang="en-US" b="1" dirty="0">
                  <a:solidFill>
                    <a:srgbClr val="1EEB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B75F78-F283-1B38-AEF1-C8FBC73D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044" y="6084720"/>
                <a:ext cx="7616957" cy="404983"/>
              </a:xfrm>
              <a:prstGeom prst="rect">
                <a:avLst/>
              </a:prstGeom>
              <a:blipFill>
                <a:blip r:embed="rId3"/>
                <a:stretch>
                  <a:fillRect l="-160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825E93E-7516-32E8-8C01-4D8924EC3FEA}"/>
              </a:ext>
            </a:extLst>
          </p:cNvPr>
          <p:cNvSpPr txBox="1"/>
          <p:nvPr/>
        </p:nvSpPr>
        <p:spPr>
          <a:xfrm>
            <a:off x="8326582" y="1199574"/>
            <a:ext cx="1484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First Gd loading to Super-K (0.01%)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46416-C89E-5864-DADD-26E5D9DFC1CE}"/>
              </a:ext>
            </a:extLst>
          </p:cNvPr>
          <p:cNvSpPr txBox="1"/>
          <p:nvPr/>
        </p:nvSpPr>
        <p:spPr>
          <a:xfrm>
            <a:off x="10192615" y="926981"/>
            <a:ext cx="1570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0000FF"/>
                </a:solidFill>
              </a:rPr>
              <a:t>Second Gd loading to SK (0.01% </a:t>
            </a:r>
            <a:r>
              <a:rPr lang="en-US" sz="1400" b="1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rgbClr val="0000FF"/>
                </a:solidFill>
              </a:rPr>
              <a:t>0.03%)</a:t>
            </a: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0000FF"/>
                </a:solidFill>
              </a:rPr>
              <a:t>J-PARC upgrade</a:t>
            </a: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0000FF"/>
                </a:solidFill>
              </a:rPr>
              <a:t>ND280 upgrade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3492FC-AD6F-22FD-FE54-A20F93ABC329}"/>
              </a:ext>
            </a:extLst>
          </p:cNvPr>
          <p:cNvCxnSpPr/>
          <p:nvPr/>
        </p:nvCxnSpPr>
        <p:spPr>
          <a:xfrm flipH="1">
            <a:off x="7639050" y="1938238"/>
            <a:ext cx="962025" cy="890687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D8E8C53-DBB4-DA45-6C24-51333689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9914BF-882F-0E96-8C59-B79A03EFDF4E}"/>
              </a:ext>
            </a:extLst>
          </p:cNvPr>
          <p:cNvSpPr/>
          <p:nvPr/>
        </p:nvSpPr>
        <p:spPr>
          <a:xfrm>
            <a:off x="8869680" y="2297916"/>
            <a:ext cx="1313813" cy="3333750"/>
          </a:xfrm>
          <a:prstGeom prst="rect">
            <a:avLst/>
          </a:prstGeom>
          <a:solidFill>
            <a:srgbClr val="FF9900">
              <a:alpha val="25000"/>
            </a:srgbClr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DCB467-13EF-C9CF-D600-DCBD851CF7EF}"/>
              </a:ext>
            </a:extLst>
          </p:cNvPr>
          <p:cNvCxnSpPr>
            <a:cxnSpLocks/>
          </p:cNvCxnSpPr>
          <p:nvPr/>
        </p:nvCxnSpPr>
        <p:spPr>
          <a:xfrm flipH="1">
            <a:off x="8601075" y="1938238"/>
            <a:ext cx="1620115" cy="890687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35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0B8B31-B04B-0A6E-2C18-49C9685B91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019"/>
          <a:stretch>
            <a:fillRect/>
          </a:stretch>
        </p:blipFill>
        <p:spPr>
          <a:xfrm>
            <a:off x="6096000" y="4031500"/>
            <a:ext cx="5599042" cy="233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6E981-06B7-79BE-73B5-816F9774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50" t="3753" r="4036" b="4239"/>
          <a:stretch>
            <a:fillRect/>
          </a:stretch>
        </p:blipFill>
        <p:spPr>
          <a:xfrm>
            <a:off x="6934200" y="1005514"/>
            <a:ext cx="3868290" cy="2791208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BF731F-316D-16A8-0ECB-29245D14C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237"/>
            <a:ext cx="4714875" cy="4903263"/>
          </a:xfrm>
        </p:spPr>
        <p:txBody>
          <a:bodyPr/>
          <a:lstStyle/>
          <a:p>
            <a:r>
              <a:rPr lang="en-US" dirty="0"/>
              <a:t>Accelerator upgrades</a:t>
            </a:r>
          </a:p>
          <a:p>
            <a:pPr lvl="1"/>
            <a:r>
              <a:rPr lang="en-US" dirty="0"/>
              <a:t>Increase maximum neutrino beam power from 750 kW </a:t>
            </a:r>
            <a:r>
              <a:rPr lang="en-US" dirty="0">
                <a:sym typeface="Wingdings" panose="05000000000000000000" pitchFamily="2" charset="2"/>
              </a:rPr>
              <a:t> 1.3 MW</a:t>
            </a:r>
          </a:p>
          <a:p>
            <a:pPr lvl="2"/>
            <a:r>
              <a:rPr lang="en-US" b="1" dirty="0">
                <a:sym typeface="Wingdings" panose="05000000000000000000" pitchFamily="2" charset="2"/>
              </a:rPr>
              <a:t>Achieved 830 kW in June 2024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Improve the rate of neutrino events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Neutrino beamline upgrades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Increase focusing horn current from 250 kA  320 kA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Increases the neutrino beam flux by ~10% and improves beam purity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24E8E-C157-9EF7-F4F9-C0E11171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5EC732-48B5-D01E-0B25-A72E742E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J-PARC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B0ABC-2DF8-F2CD-B6BC-2BA68057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04DC-0610-46DE-B32E-9908723476E9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3D75B0-8741-D61D-10FD-55ABCD339FBC}"/>
              </a:ext>
            </a:extLst>
          </p:cNvPr>
          <p:cNvSpPr/>
          <p:nvPr/>
        </p:nvSpPr>
        <p:spPr>
          <a:xfrm>
            <a:off x="7400925" y="4381501"/>
            <a:ext cx="1638300" cy="933450"/>
          </a:xfrm>
          <a:prstGeom prst="rect">
            <a:avLst/>
          </a:prstGeom>
          <a:solidFill>
            <a:srgbClr val="FFC000">
              <a:alpha val="10000"/>
            </a:srgbClr>
          </a:solidFill>
          <a:ln w="28575"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EA02D05-7626-42C2-1B38-A62FB7D4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</p:spTree>
    <p:extLst>
      <p:ext uri="{BB962C8B-B14F-4D97-AF65-F5344CB8AC3E}">
        <p14:creationId xmlns:p14="http://schemas.microsoft.com/office/powerpoint/2010/main" val="2594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346CFA1-D5C8-E72B-493D-CD498E02E1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750" y="1040337"/>
                <a:ext cx="5789775" cy="5322363"/>
              </a:xfrm>
            </p:spPr>
            <p:txBody>
              <a:bodyPr/>
              <a:lstStyle/>
              <a:p>
                <a:r>
                  <a:rPr lang="en-US" dirty="0"/>
                  <a:t>Dedicated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detector (P0D) was removed</a:t>
                </a:r>
              </a:p>
              <a:p>
                <a:r>
                  <a:rPr lang="en-US" dirty="0"/>
                  <a:t>Replaced by two time projection chambers (TPC) and a fine-grained scintillating detector (</a:t>
                </a:r>
                <a:r>
                  <a:rPr lang="en-US" dirty="0" err="1"/>
                  <a:t>SuperFGD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Downstream detectors remain as-is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346CFA1-D5C8-E72B-493D-CD498E02E1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040337"/>
                <a:ext cx="5789775" cy="5322363"/>
              </a:xfrm>
              <a:blipFill>
                <a:blip r:embed="rId2"/>
                <a:stretch>
                  <a:fillRect l="-947" t="-1145" r="-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77F7D-0A90-EA12-ED13-3619EA729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 Oct 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0A6818-8FAA-2CEA-721A-A38E81E6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ND280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82C00-F91C-68E4-14FD-12E8A9A8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04DC-0610-46DE-B32E-9908723476E9}" type="slidenum">
              <a:rPr lang="en-US" smtClean="0"/>
              <a:t>37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ACC9BE-CFDF-BF65-A23E-50E917EBC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1" y="3052284"/>
            <a:ext cx="5529551" cy="3218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EB499D-1EE4-9805-3F76-2C869B021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154" y="2960837"/>
            <a:ext cx="5627096" cy="340186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91DAD1BD-AC60-CFA6-A53C-BFE49C9D0375}"/>
              </a:ext>
            </a:extLst>
          </p:cNvPr>
          <p:cNvSpPr/>
          <p:nvPr/>
        </p:nvSpPr>
        <p:spPr>
          <a:xfrm>
            <a:off x="1171575" y="4619625"/>
            <a:ext cx="1714500" cy="1651626"/>
          </a:xfrm>
          <a:prstGeom prst="ellipse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BB4E20-A90C-AC46-4D90-768649FC95F7}"/>
              </a:ext>
            </a:extLst>
          </p:cNvPr>
          <p:cNvSpPr/>
          <p:nvPr/>
        </p:nvSpPr>
        <p:spPr>
          <a:xfrm>
            <a:off x="7734300" y="4718917"/>
            <a:ext cx="1714500" cy="1651626"/>
          </a:xfrm>
          <a:prstGeom prst="ellipse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6A10B41-EFF1-F081-75F3-5D0EA39358C5}"/>
              </a:ext>
            </a:extLst>
          </p:cNvPr>
          <p:cNvCxnSpPr>
            <a:stCxn id="28" idx="6"/>
            <a:endCxn id="29" idx="2"/>
          </p:cNvCxnSpPr>
          <p:nvPr/>
        </p:nvCxnSpPr>
        <p:spPr>
          <a:xfrm>
            <a:off x="2886075" y="5445438"/>
            <a:ext cx="4848225" cy="99292"/>
          </a:xfrm>
          <a:prstGeom prst="straightConnector1">
            <a:avLst/>
          </a:prstGeom>
          <a:ln w="381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40EF1B0-596D-AEDE-4911-DB694CA901AE}"/>
              </a:ext>
            </a:extLst>
          </p:cNvPr>
          <p:cNvGrpSpPr/>
          <p:nvPr/>
        </p:nvGrpSpPr>
        <p:grpSpPr>
          <a:xfrm>
            <a:off x="6096000" y="1052594"/>
            <a:ext cx="2811554" cy="1804294"/>
            <a:chOff x="6096000" y="1052594"/>
            <a:chExt cx="2811554" cy="1804294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C936C52-F599-18E6-E7B6-69835BC115FA}"/>
                </a:ext>
              </a:extLst>
            </p:cNvPr>
            <p:cNvGrpSpPr/>
            <p:nvPr/>
          </p:nvGrpSpPr>
          <p:grpSpPr>
            <a:xfrm>
              <a:off x="6096000" y="1177966"/>
              <a:ext cx="2811554" cy="1678922"/>
              <a:chOff x="6096000" y="1177966"/>
              <a:chExt cx="2811554" cy="167892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3E08100-8E4E-76AE-E4BF-8638694E1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6000" y="1177966"/>
                <a:ext cx="2596513" cy="1678922"/>
              </a:xfrm>
              <a:prstGeom prst="rect">
                <a:avLst/>
              </a:prstGeom>
            </p:spPr>
          </p:pic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3AB0163A-B18F-B40F-AB07-F50FF529D0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3761" y="1562394"/>
                <a:ext cx="756777" cy="4550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5FC570C-68EA-936D-F5D2-5C4515A0ADF1}"/>
                  </a:ext>
                </a:extLst>
              </p:cNvPr>
              <p:cNvSpPr txBox="1"/>
              <p:nvPr/>
            </p:nvSpPr>
            <p:spPr>
              <a:xfrm rot="1818242">
                <a:off x="7371518" y="1764394"/>
                <a:ext cx="647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180 cm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DEC4535-03B0-86D1-E35E-C05C61E563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97844" y="1347600"/>
                <a:ext cx="363467" cy="2419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110E14D-A3C8-E779-D15A-6588798F169B}"/>
                  </a:ext>
                </a:extLst>
              </p:cNvPr>
              <p:cNvSpPr txBox="1"/>
              <p:nvPr/>
            </p:nvSpPr>
            <p:spPr>
              <a:xfrm rot="19602494">
                <a:off x="7525644" y="1419799"/>
                <a:ext cx="647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90 cm</a:t>
                </a: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EF60F175-110B-50E3-BE87-DA880E2C40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01700" y="1884190"/>
                <a:ext cx="12028" cy="3914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38A91F-D718-9FA8-7277-C025958F8071}"/>
                  </a:ext>
                </a:extLst>
              </p:cNvPr>
              <p:cNvSpPr txBox="1"/>
              <p:nvPr/>
            </p:nvSpPr>
            <p:spPr>
              <a:xfrm>
                <a:off x="8259852" y="2192162"/>
                <a:ext cx="647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80 cm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B9C6A6F-3778-F5CE-EA80-84DC6783C9FE}"/>
                </a:ext>
              </a:extLst>
            </p:cNvPr>
            <p:cNvSpPr txBox="1"/>
            <p:nvPr/>
          </p:nvSpPr>
          <p:spPr>
            <a:xfrm>
              <a:off x="6178866" y="1052594"/>
              <a:ext cx="14189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High Angle TPC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7B797C7-F039-B57A-87AF-E68C0C2BFC7E}"/>
              </a:ext>
            </a:extLst>
          </p:cNvPr>
          <p:cNvGrpSpPr/>
          <p:nvPr/>
        </p:nvGrpSpPr>
        <p:grpSpPr>
          <a:xfrm>
            <a:off x="8942074" y="1033329"/>
            <a:ext cx="3249926" cy="1799930"/>
            <a:chOff x="8942074" y="1033329"/>
            <a:chExt cx="3249926" cy="179993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2B05F44-5053-32E9-18B1-D86A4555E0D7}"/>
                </a:ext>
              </a:extLst>
            </p:cNvPr>
            <p:cNvGrpSpPr/>
            <p:nvPr/>
          </p:nvGrpSpPr>
          <p:grpSpPr>
            <a:xfrm>
              <a:off x="8942074" y="1177966"/>
              <a:ext cx="3249926" cy="1655293"/>
              <a:chOff x="8942074" y="1177966"/>
              <a:chExt cx="3249926" cy="165529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691195A-DFD8-5159-86EA-03C19AA1F1A2}"/>
                  </a:ext>
                </a:extLst>
              </p:cNvPr>
              <p:cNvGrpSpPr/>
              <p:nvPr/>
            </p:nvGrpSpPr>
            <p:grpSpPr>
              <a:xfrm>
                <a:off x="8942074" y="1325104"/>
                <a:ext cx="3116576" cy="1508155"/>
                <a:chOff x="8942074" y="1325104"/>
                <a:chExt cx="3116576" cy="1508155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468FFB7C-DCF3-DF22-9112-75CF649D4E75}"/>
                    </a:ext>
                  </a:extLst>
                </p:cNvPr>
                <p:cNvGrpSpPr/>
                <p:nvPr/>
              </p:nvGrpSpPr>
              <p:grpSpPr>
                <a:xfrm>
                  <a:off x="8942074" y="1325104"/>
                  <a:ext cx="3116576" cy="1508155"/>
                  <a:chOff x="8942074" y="1325104"/>
                  <a:chExt cx="3116576" cy="1508155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2A565ADC-29DF-7399-0775-9E6726681E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942074" y="1325104"/>
                    <a:ext cx="3116576" cy="1508155"/>
                  </a:xfrm>
                  <a:prstGeom prst="rect">
                    <a:avLst/>
                  </a:prstGeom>
                </p:spPr>
              </p:pic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77BEC9B9-1104-9C3A-5E26-890389761512}"/>
                      </a:ext>
                    </a:extLst>
                  </p:cNvPr>
                  <p:cNvSpPr/>
                  <p:nvPr/>
                </p:nvSpPr>
                <p:spPr>
                  <a:xfrm>
                    <a:off x="11387138" y="1407319"/>
                    <a:ext cx="585787" cy="1023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3A9FF95-3C9C-A71E-989F-46A088175710}"/>
                    </a:ext>
                  </a:extLst>
                </p:cNvPr>
                <p:cNvSpPr/>
                <p:nvPr/>
              </p:nvSpPr>
              <p:spPr>
                <a:xfrm>
                  <a:off x="11387138" y="2481263"/>
                  <a:ext cx="519112" cy="1476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A5915D0-7FE3-7000-9B56-56C2734436F5}"/>
                      </a:ext>
                    </a:extLst>
                  </p:cNvPr>
                  <p:cNvSpPr txBox="1"/>
                  <p:nvPr/>
                </p:nvSpPr>
                <p:spPr>
                  <a:xfrm>
                    <a:off x="11182349" y="1177966"/>
                    <a:ext cx="100965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1×1×1 </m:t>
                        </m:r>
                        <m:r>
                          <m:rPr>
                            <m:sty m:val="p"/>
                          </m:rPr>
                          <a:rPr lang="en-US" sz="9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  <m:sSup>
                          <m:sSup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9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9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a14:m>
                    <a:r>
                      <a:rPr lang="en-US" sz="9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scintillator cube</a:t>
                    </a: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A5915D0-7FE3-7000-9B56-56C2734436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82349" y="1177966"/>
                    <a:ext cx="1009651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3A3833C-C85A-A2CD-2F05-08FDAFC88416}"/>
                  </a:ext>
                </a:extLst>
              </p:cNvPr>
              <p:cNvSpPr txBox="1"/>
              <p:nvPr/>
            </p:nvSpPr>
            <p:spPr>
              <a:xfrm>
                <a:off x="11175205" y="2455771"/>
                <a:ext cx="100965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3D light readout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005C615-5CC0-6406-BA85-26D5567EA997}"/>
                  </a:ext>
                </a:extLst>
              </p:cNvPr>
              <p:cNvSpPr txBox="1"/>
              <p:nvPr/>
            </p:nvSpPr>
            <p:spPr>
              <a:xfrm>
                <a:off x="8942074" y="1325104"/>
                <a:ext cx="12830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~2 million scintillator cubes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4F61F03-64F3-E013-FC76-4CA98194D272}"/>
                  </a:ext>
                </a:extLst>
              </p:cNvPr>
              <p:cNvCxnSpPr/>
              <p:nvPr/>
            </p:nvCxnSpPr>
            <p:spPr>
              <a:xfrm>
                <a:off x="9239250" y="1919288"/>
                <a:ext cx="895350" cy="4667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0369F1C-2334-370B-6A10-A24356761D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55075" y="2079181"/>
                <a:ext cx="812963" cy="3109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61C83022-5503-3D33-9240-165FADAF1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4600" y="2079181"/>
                <a:ext cx="0" cy="5845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DF7879C-1578-5C81-BE23-DD287AE87F3E}"/>
                  </a:ext>
                </a:extLst>
              </p:cNvPr>
              <p:cNvSpPr txBox="1"/>
              <p:nvPr/>
            </p:nvSpPr>
            <p:spPr>
              <a:xfrm rot="1689678">
                <a:off x="9344556" y="1937565"/>
                <a:ext cx="647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192 cm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C447ECB-ADCD-552B-550A-7075CE5DDF18}"/>
                  </a:ext>
                </a:extLst>
              </p:cNvPr>
              <p:cNvSpPr txBox="1"/>
              <p:nvPr/>
            </p:nvSpPr>
            <p:spPr>
              <a:xfrm rot="20312617">
                <a:off x="10223415" y="2029751"/>
                <a:ext cx="647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182 cm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C639C81-56D4-72F1-C3D1-669A766E601B}"/>
                  </a:ext>
                </a:extLst>
              </p:cNvPr>
              <p:cNvSpPr txBox="1"/>
              <p:nvPr/>
            </p:nvSpPr>
            <p:spPr>
              <a:xfrm>
                <a:off x="9831224" y="1840506"/>
                <a:ext cx="647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56 cm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DFD5781-9784-765B-85C1-F371A0FF5133}"/>
                </a:ext>
              </a:extLst>
            </p:cNvPr>
            <p:cNvSpPr txBox="1"/>
            <p:nvPr/>
          </p:nvSpPr>
          <p:spPr>
            <a:xfrm>
              <a:off x="8951567" y="1033329"/>
              <a:ext cx="1017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/>
                <a:t>SuperFGD</a:t>
              </a:r>
              <a:endParaRPr lang="en-US" sz="1400" b="1" dirty="0"/>
            </a:p>
          </p:txBody>
        </p:sp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4C1CDB4-6065-4CC0-3FCB-C1F1D9A6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</p:spTree>
    <p:extLst>
      <p:ext uri="{BB962C8B-B14F-4D97-AF65-F5344CB8AC3E}">
        <p14:creationId xmlns:p14="http://schemas.microsoft.com/office/powerpoint/2010/main" val="13832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633A6AC-C937-BDBF-23BF-0667015C98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0337"/>
                <a:ext cx="10236241" cy="5322363"/>
              </a:xfrm>
            </p:spPr>
            <p:txBody>
              <a:bodyPr/>
              <a:lstStyle/>
              <a:p>
                <a:r>
                  <a:rPr lang="en-US" dirty="0"/>
                  <a:t>Muon and proton reconstruction efficiency is dramatically improved for particles moving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lang="en-US" dirty="0"/>
                  <a:t> 60 degrees from the forward direction</a:t>
                </a:r>
              </a:p>
              <a:p>
                <a:r>
                  <a:rPr lang="en-US" dirty="0"/>
                  <a:t>Much better acceptance for low-momentum particles</a:t>
                </a:r>
              </a:p>
              <a:p>
                <a:r>
                  <a:rPr lang="en-US" dirty="0"/>
                  <a:t>Includes the possibility of tracking neutron kinematics in the </a:t>
                </a:r>
                <a:r>
                  <a:rPr lang="en-US" dirty="0" err="1"/>
                  <a:t>SuperFGD</a:t>
                </a:r>
                <a:endParaRPr lang="en-US" dirty="0"/>
              </a:p>
              <a:p>
                <a:r>
                  <a:rPr lang="en-US" dirty="0"/>
                  <a:t>Together, these improvements should </a:t>
                </a:r>
                <a:r>
                  <a:rPr lang="en-US" b="1" dirty="0"/>
                  <a:t>greatly improve T2K’s ability to constrain its neutrino interaction model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633A6AC-C937-BDBF-23BF-0667015C98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0337"/>
                <a:ext cx="10236241" cy="5322363"/>
              </a:xfrm>
              <a:blipFill>
                <a:blip r:embed="rId2"/>
                <a:stretch>
                  <a:fillRect l="-536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403DE5-1112-6F81-696A-6E8EC34E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 Oct 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2E324D-D6FD-1FC0-2C17-5B81F926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ND280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340CE-543C-D882-F86F-2B30BA41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04DC-0610-46DE-B32E-9908723476E9}" type="slidenum">
              <a:rPr lang="en-US" smtClean="0"/>
              <a:t>38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A03DB2-A388-A70F-1CF8-A2B9E909A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51" y="3223045"/>
            <a:ext cx="3617849" cy="3158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B6AAA-EC32-407C-9316-3F8C7621C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563" y="3228064"/>
            <a:ext cx="3628280" cy="3134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566EC0-6057-D9AE-BAB9-6D95CD9B3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50" y="3333750"/>
            <a:ext cx="3462110" cy="2733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F310EF-41AF-0B9E-3D5F-B6F41C9985D6}"/>
              </a:ext>
            </a:extLst>
          </p:cNvPr>
          <p:cNvSpPr txBox="1"/>
          <p:nvPr/>
        </p:nvSpPr>
        <p:spPr>
          <a:xfrm>
            <a:off x="8845715" y="6055055"/>
            <a:ext cx="2115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linkClick r:id="rId6"/>
              </a:rPr>
              <a:t>Phys. Rev. D 101, 092003</a:t>
            </a:r>
            <a:endParaRPr lang="en-US" sz="140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9890EC8-5A1D-CECF-BCC9-80F9920E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</p:spTree>
    <p:extLst>
      <p:ext uri="{BB962C8B-B14F-4D97-AF65-F5344CB8AC3E}">
        <p14:creationId xmlns:p14="http://schemas.microsoft.com/office/powerpoint/2010/main" val="15827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68F896-C304-1579-0BB0-709E14262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Started taking data in June 2024!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C22E7-CAED-A4DD-2BD7-5A2C08B88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A4A2C-061A-3BA0-CA75-15D1DA7B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1A18AB-97D0-D1C9-8A3A-8EEF830D3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ND280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7B3C9-62C4-105F-6924-16AF8D3A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51DFB3-A15A-9120-870B-6078EDBDF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52" y="1490011"/>
            <a:ext cx="10544496" cy="4600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5E2D23-AAAF-59B8-2304-CE2B012931B1}"/>
              </a:ext>
            </a:extLst>
          </p:cNvPr>
          <p:cNvSpPr txBox="1"/>
          <p:nvPr/>
        </p:nvSpPr>
        <p:spPr>
          <a:xfrm>
            <a:off x="4204200" y="6053466"/>
            <a:ext cx="37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7 June 2024, Run 16847 Event 28852</a:t>
            </a:r>
          </a:p>
        </p:txBody>
      </p:sp>
    </p:spTree>
    <p:extLst>
      <p:ext uri="{BB962C8B-B14F-4D97-AF65-F5344CB8AC3E}">
        <p14:creationId xmlns:p14="http://schemas.microsoft.com/office/powerpoint/2010/main" val="85295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80AEE4A-50BE-2FAE-53B7-842DE42CF1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8237"/>
                <a:ext cx="10515600" cy="5084463"/>
              </a:xfrm>
            </p:spPr>
            <p:txBody>
              <a:bodyPr/>
              <a:lstStyle/>
              <a:p>
                <a:pPr marL="457200" lvl="1" indent="0" algn="ctr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𝑷𝑴𝑵𝑺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457200" lvl="1" indent="0" algn="ctr">
                  <a:spcAft>
                    <a:spcPts val="1800"/>
                  </a:spcAft>
                  <a:buNone/>
                </a:pPr>
                <a:endParaRPr lang="en-US" sz="1600" dirty="0"/>
              </a:p>
              <a:p>
                <a:pPr marL="457200" lvl="1" indent="0" algn="ctr">
                  <a:spcAft>
                    <a:spcPts val="1800"/>
                  </a:spcAft>
                  <a:buNone/>
                </a:pPr>
                <a:endParaRPr lang="en-US" sz="1600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457200" lvl="1" indent="0" algn="ctr">
                  <a:spcAft>
                    <a:spcPts val="600"/>
                  </a:spcAft>
                  <a:buNone/>
                </a:pPr>
                <a:endParaRPr lang="en-US" sz="1600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457200" lvl="1" indent="0" algn="ctr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𝑷𝑴𝑵𝑺</m:t>
                          </m:r>
                        </m:sub>
                      </m:sSub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𝟏𝟑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𝜹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𝑪𝑷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𝟏𝟑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𝜹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𝑪𝑷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1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80AEE4A-50BE-2FAE-53B7-842DE42CF1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8237"/>
                <a:ext cx="10515600" cy="50844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F2946F9-8044-1BEF-F4E6-088D61729DAD}"/>
              </a:ext>
            </a:extLst>
          </p:cNvPr>
          <p:cNvSpPr/>
          <p:nvPr/>
        </p:nvSpPr>
        <p:spPr>
          <a:xfrm rot="17648008">
            <a:off x="2441725" y="1286120"/>
            <a:ext cx="1249703" cy="1354777"/>
          </a:xfrm>
          <a:custGeom>
            <a:avLst/>
            <a:gdLst>
              <a:gd name="connsiteX0" fmla="*/ 1011244 w 1011405"/>
              <a:gd name="connsiteY0" fmla="*/ 297459 h 1042702"/>
              <a:gd name="connsiteX1" fmla="*/ 592144 w 1011405"/>
              <a:gd name="connsiteY1" fmla="*/ 554634 h 1042702"/>
              <a:gd name="connsiteX2" fmla="*/ 325444 w 1011405"/>
              <a:gd name="connsiteY2" fmla="*/ 1040409 h 1042702"/>
              <a:gd name="connsiteX3" fmla="*/ 1594 w 1011405"/>
              <a:gd name="connsiteY3" fmla="*/ 726084 h 1042702"/>
              <a:gd name="connsiteX4" fmla="*/ 468319 w 1011405"/>
              <a:gd name="connsiteY4" fmla="*/ 459384 h 1042702"/>
              <a:gd name="connsiteX5" fmla="*/ 639769 w 1011405"/>
              <a:gd name="connsiteY5" fmla="*/ 2184 h 1042702"/>
              <a:gd name="connsiteX6" fmla="*/ 1011244 w 1011405"/>
              <a:gd name="connsiteY6" fmla="*/ 297459 h 1042702"/>
              <a:gd name="connsiteX0" fmla="*/ 1011244 w 1022783"/>
              <a:gd name="connsiteY0" fmla="*/ 310093 h 1055336"/>
              <a:gd name="connsiteX1" fmla="*/ 592144 w 1022783"/>
              <a:gd name="connsiteY1" fmla="*/ 567268 h 1055336"/>
              <a:gd name="connsiteX2" fmla="*/ 325444 w 1022783"/>
              <a:gd name="connsiteY2" fmla="*/ 1053043 h 1055336"/>
              <a:gd name="connsiteX3" fmla="*/ 1594 w 1022783"/>
              <a:gd name="connsiteY3" fmla="*/ 738718 h 1055336"/>
              <a:gd name="connsiteX4" fmla="*/ 468319 w 1022783"/>
              <a:gd name="connsiteY4" fmla="*/ 472018 h 1055336"/>
              <a:gd name="connsiteX5" fmla="*/ 639769 w 1022783"/>
              <a:gd name="connsiteY5" fmla="*/ 14818 h 1055336"/>
              <a:gd name="connsiteX6" fmla="*/ 882300 w 1022783"/>
              <a:gd name="connsiteY6" fmla="*/ 129665 h 1055336"/>
              <a:gd name="connsiteX7" fmla="*/ 1011244 w 1022783"/>
              <a:gd name="connsiteY7" fmla="*/ 310093 h 1055336"/>
              <a:gd name="connsiteX0" fmla="*/ 1011244 w 1092116"/>
              <a:gd name="connsiteY0" fmla="*/ 372290 h 1117533"/>
              <a:gd name="connsiteX1" fmla="*/ 592144 w 1092116"/>
              <a:gd name="connsiteY1" fmla="*/ 629465 h 1117533"/>
              <a:gd name="connsiteX2" fmla="*/ 325444 w 1092116"/>
              <a:gd name="connsiteY2" fmla="*/ 1115240 h 1117533"/>
              <a:gd name="connsiteX3" fmla="*/ 1594 w 1092116"/>
              <a:gd name="connsiteY3" fmla="*/ 800915 h 1117533"/>
              <a:gd name="connsiteX4" fmla="*/ 468319 w 1092116"/>
              <a:gd name="connsiteY4" fmla="*/ 534215 h 1117533"/>
              <a:gd name="connsiteX5" fmla="*/ 639769 w 1092116"/>
              <a:gd name="connsiteY5" fmla="*/ 77015 h 1117533"/>
              <a:gd name="connsiteX6" fmla="*/ 1059640 w 1092116"/>
              <a:gd name="connsiteY6" fmla="*/ 28517 h 1117533"/>
              <a:gd name="connsiteX7" fmla="*/ 1011244 w 1092116"/>
              <a:gd name="connsiteY7" fmla="*/ 372290 h 1117533"/>
              <a:gd name="connsiteX0" fmla="*/ 1011244 w 1092116"/>
              <a:gd name="connsiteY0" fmla="*/ 385798 h 1131041"/>
              <a:gd name="connsiteX1" fmla="*/ 592144 w 1092116"/>
              <a:gd name="connsiteY1" fmla="*/ 642973 h 1131041"/>
              <a:gd name="connsiteX2" fmla="*/ 325444 w 1092116"/>
              <a:gd name="connsiteY2" fmla="*/ 1128748 h 1131041"/>
              <a:gd name="connsiteX3" fmla="*/ 1594 w 1092116"/>
              <a:gd name="connsiteY3" fmla="*/ 814423 h 1131041"/>
              <a:gd name="connsiteX4" fmla="*/ 468319 w 1092116"/>
              <a:gd name="connsiteY4" fmla="*/ 547723 h 1131041"/>
              <a:gd name="connsiteX5" fmla="*/ 681600 w 1092116"/>
              <a:gd name="connsiteY5" fmla="*/ 58108 h 1131041"/>
              <a:gd name="connsiteX6" fmla="*/ 1059640 w 1092116"/>
              <a:gd name="connsiteY6" fmla="*/ 42025 h 1131041"/>
              <a:gd name="connsiteX7" fmla="*/ 1011244 w 1092116"/>
              <a:gd name="connsiteY7" fmla="*/ 385798 h 1131041"/>
              <a:gd name="connsiteX0" fmla="*/ 1063526 w 1114393"/>
              <a:gd name="connsiteY0" fmla="*/ 380874 h 1131041"/>
              <a:gd name="connsiteX1" fmla="*/ 592144 w 1114393"/>
              <a:gd name="connsiteY1" fmla="*/ 642973 h 1131041"/>
              <a:gd name="connsiteX2" fmla="*/ 325444 w 1114393"/>
              <a:gd name="connsiteY2" fmla="*/ 1128748 h 1131041"/>
              <a:gd name="connsiteX3" fmla="*/ 1594 w 1114393"/>
              <a:gd name="connsiteY3" fmla="*/ 814423 h 1131041"/>
              <a:gd name="connsiteX4" fmla="*/ 468319 w 1114393"/>
              <a:gd name="connsiteY4" fmla="*/ 547723 h 1131041"/>
              <a:gd name="connsiteX5" fmla="*/ 681600 w 1114393"/>
              <a:gd name="connsiteY5" fmla="*/ 58108 h 1131041"/>
              <a:gd name="connsiteX6" fmla="*/ 1059640 w 1114393"/>
              <a:gd name="connsiteY6" fmla="*/ 42025 h 1131041"/>
              <a:gd name="connsiteX7" fmla="*/ 1063526 w 1114393"/>
              <a:gd name="connsiteY7" fmla="*/ 380874 h 1131041"/>
              <a:gd name="connsiteX0" fmla="*/ 1075450 w 1126317"/>
              <a:gd name="connsiteY0" fmla="*/ 380874 h 1148466"/>
              <a:gd name="connsiteX1" fmla="*/ 604068 w 1126317"/>
              <a:gd name="connsiteY1" fmla="*/ 642973 h 1148466"/>
              <a:gd name="connsiteX2" fmla="*/ 337368 w 1126317"/>
              <a:gd name="connsiteY2" fmla="*/ 1128748 h 1148466"/>
              <a:gd name="connsiteX3" fmla="*/ 144187 w 1126317"/>
              <a:gd name="connsiteY3" fmla="*/ 1030584 h 1148466"/>
              <a:gd name="connsiteX4" fmla="*/ 13518 w 1126317"/>
              <a:gd name="connsiteY4" fmla="*/ 814423 h 1148466"/>
              <a:gd name="connsiteX5" fmla="*/ 480243 w 1126317"/>
              <a:gd name="connsiteY5" fmla="*/ 547723 h 1148466"/>
              <a:gd name="connsiteX6" fmla="*/ 693524 w 1126317"/>
              <a:gd name="connsiteY6" fmla="*/ 58108 h 1148466"/>
              <a:gd name="connsiteX7" fmla="*/ 1071564 w 1126317"/>
              <a:gd name="connsiteY7" fmla="*/ 42025 h 1148466"/>
              <a:gd name="connsiteX8" fmla="*/ 1075450 w 1126317"/>
              <a:gd name="connsiteY8" fmla="*/ 380874 h 1148466"/>
              <a:gd name="connsiteX0" fmla="*/ 1126772 w 1177639"/>
              <a:gd name="connsiteY0" fmla="*/ 380874 h 1223683"/>
              <a:gd name="connsiteX1" fmla="*/ 655390 w 1177639"/>
              <a:gd name="connsiteY1" fmla="*/ 642973 h 1223683"/>
              <a:gd name="connsiteX2" fmla="*/ 388690 w 1177639"/>
              <a:gd name="connsiteY2" fmla="*/ 1128748 h 1223683"/>
              <a:gd name="connsiteX3" fmla="*/ 38183 w 1177639"/>
              <a:gd name="connsiteY3" fmla="*/ 1197739 h 1223683"/>
              <a:gd name="connsiteX4" fmla="*/ 64840 w 1177639"/>
              <a:gd name="connsiteY4" fmla="*/ 814423 h 1223683"/>
              <a:gd name="connsiteX5" fmla="*/ 531565 w 1177639"/>
              <a:gd name="connsiteY5" fmla="*/ 547723 h 1223683"/>
              <a:gd name="connsiteX6" fmla="*/ 744846 w 1177639"/>
              <a:gd name="connsiteY6" fmla="*/ 58108 h 1223683"/>
              <a:gd name="connsiteX7" fmla="*/ 1122886 w 1177639"/>
              <a:gd name="connsiteY7" fmla="*/ 42025 h 1223683"/>
              <a:gd name="connsiteX8" fmla="*/ 1126772 w 1177639"/>
              <a:gd name="connsiteY8" fmla="*/ 380874 h 1223683"/>
              <a:gd name="connsiteX0" fmla="*/ 1150652 w 1201519"/>
              <a:gd name="connsiteY0" fmla="*/ 380874 h 1223683"/>
              <a:gd name="connsiteX1" fmla="*/ 679270 w 1201519"/>
              <a:gd name="connsiteY1" fmla="*/ 642973 h 1223683"/>
              <a:gd name="connsiteX2" fmla="*/ 412570 w 1201519"/>
              <a:gd name="connsiteY2" fmla="*/ 1128748 h 1223683"/>
              <a:gd name="connsiteX3" fmla="*/ 62063 w 1201519"/>
              <a:gd name="connsiteY3" fmla="*/ 1197739 h 1223683"/>
              <a:gd name="connsiteX4" fmla="*/ 45103 w 1201519"/>
              <a:gd name="connsiteY4" fmla="*/ 815682 h 1223683"/>
              <a:gd name="connsiteX5" fmla="*/ 555445 w 1201519"/>
              <a:gd name="connsiteY5" fmla="*/ 547723 h 1223683"/>
              <a:gd name="connsiteX6" fmla="*/ 768726 w 1201519"/>
              <a:gd name="connsiteY6" fmla="*/ 58108 h 1223683"/>
              <a:gd name="connsiteX7" fmla="*/ 1146766 w 1201519"/>
              <a:gd name="connsiteY7" fmla="*/ 42025 h 1223683"/>
              <a:gd name="connsiteX8" fmla="*/ 1150652 w 1201519"/>
              <a:gd name="connsiteY8" fmla="*/ 380874 h 1223683"/>
              <a:gd name="connsiteX0" fmla="*/ 1150652 w 1201519"/>
              <a:gd name="connsiteY0" fmla="*/ 380874 h 1234230"/>
              <a:gd name="connsiteX1" fmla="*/ 679270 w 1201519"/>
              <a:gd name="connsiteY1" fmla="*/ 642973 h 1234230"/>
              <a:gd name="connsiteX2" fmla="*/ 430263 w 1201519"/>
              <a:gd name="connsiteY2" fmla="*/ 1160540 h 1234230"/>
              <a:gd name="connsiteX3" fmla="*/ 62063 w 1201519"/>
              <a:gd name="connsiteY3" fmla="*/ 1197739 h 1234230"/>
              <a:gd name="connsiteX4" fmla="*/ 45103 w 1201519"/>
              <a:gd name="connsiteY4" fmla="*/ 815682 h 1234230"/>
              <a:gd name="connsiteX5" fmla="*/ 555445 w 1201519"/>
              <a:gd name="connsiteY5" fmla="*/ 547723 h 1234230"/>
              <a:gd name="connsiteX6" fmla="*/ 768726 w 1201519"/>
              <a:gd name="connsiteY6" fmla="*/ 58108 h 1234230"/>
              <a:gd name="connsiteX7" fmla="*/ 1146766 w 1201519"/>
              <a:gd name="connsiteY7" fmla="*/ 42025 h 1234230"/>
              <a:gd name="connsiteX8" fmla="*/ 1150652 w 1201519"/>
              <a:gd name="connsiteY8" fmla="*/ 380874 h 1234230"/>
              <a:gd name="connsiteX0" fmla="*/ 1150652 w 1201519"/>
              <a:gd name="connsiteY0" fmla="*/ 380874 h 1234230"/>
              <a:gd name="connsiteX1" fmla="*/ 679270 w 1201519"/>
              <a:gd name="connsiteY1" fmla="*/ 642973 h 1234230"/>
              <a:gd name="connsiteX2" fmla="*/ 430263 w 1201519"/>
              <a:gd name="connsiteY2" fmla="*/ 1160540 h 1234230"/>
              <a:gd name="connsiteX3" fmla="*/ 62063 w 1201519"/>
              <a:gd name="connsiteY3" fmla="*/ 1197739 h 1234230"/>
              <a:gd name="connsiteX4" fmla="*/ 45103 w 1201519"/>
              <a:gd name="connsiteY4" fmla="*/ 815682 h 1234230"/>
              <a:gd name="connsiteX5" fmla="*/ 555445 w 1201519"/>
              <a:gd name="connsiteY5" fmla="*/ 547723 h 1234230"/>
              <a:gd name="connsiteX6" fmla="*/ 768726 w 1201519"/>
              <a:gd name="connsiteY6" fmla="*/ 58108 h 1234230"/>
              <a:gd name="connsiteX7" fmla="*/ 1146766 w 1201519"/>
              <a:gd name="connsiteY7" fmla="*/ 42025 h 1234230"/>
              <a:gd name="connsiteX8" fmla="*/ 1150652 w 1201519"/>
              <a:gd name="connsiteY8" fmla="*/ 380874 h 1234230"/>
              <a:gd name="connsiteX0" fmla="*/ 1150652 w 1201519"/>
              <a:gd name="connsiteY0" fmla="*/ 380874 h 1234229"/>
              <a:gd name="connsiteX1" fmla="*/ 679270 w 1201519"/>
              <a:gd name="connsiteY1" fmla="*/ 642973 h 1234229"/>
              <a:gd name="connsiteX2" fmla="*/ 430263 w 1201519"/>
              <a:gd name="connsiteY2" fmla="*/ 1160540 h 1234229"/>
              <a:gd name="connsiteX3" fmla="*/ 62063 w 1201519"/>
              <a:gd name="connsiteY3" fmla="*/ 1197739 h 1234229"/>
              <a:gd name="connsiteX4" fmla="*/ 45103 w 1201519"/>
              <a:gd name="connsiteY4" fmla="*/ 815682 h 1234229"/>
              <a:gd name="connsiteX5" fmla="*/ 555445 w 1201519"/>
              <a:gd name="connsiteY5" fmla="*/ 547723 h 1234229"/>
              <a:gd name="connsiteX6" fmla="*/ 768726 w 1201519"/>
              <a:gd name="connsiteY6" fmla="*/ 58108 h 1234229"/>
              <a:gd name="connsiteX7" fmla="*/ 1146766 w 1201519"/>
              <a:gd name="connsiteY7" fmla="*/ 42025 h 1234229"/>
              <a:gd name="connsiteX8" fmla="*/ 1150652 w 1201519"/>
              <a:gd name="connsiteY8" fmla="*/ 380874 h 1234229"/>
              <a:gd name="connsiteX0" fmla="*/ 1150652 w 1201519"/>
              <a:gd name="connsiteY0" fmla="*/ 404831 h 1258186"/>
              <a:gd name="connsiteX1" fmla="*/ 679270 w 1201519"/>
              <a:gd name="connsiteY1" fmla="*/ 666930 h 1258186"/>
              <a:gd name="connsiteX2" fmla="*/ 430263 w 1201519"/>
              <a:gd name="connsiteY2" fmla="*/ 1184497 h 1258186"/>
              <a:gd name="connsiteX3" fmla="*/ 62063 w 1201519"/>
              <a:gd name="connsiteY3" fmla="*/ 1221696 h 1258186"/>
              <a:gd name="connsiteX4" fmla="*/ 45103 w 1201519"/>
              <a:gd name="connsiteY4" fmla="*/ 839639 h 1258186"/>
              <a:gd name="connsiteX5" fmla="*/ 555445 w 1201519"/>
              <a:gd name="connsiteY5" fmla="*/ 571680 h 1258186"/>
              <a:gd name="connsiteX6" fmla="*/ 768726 w 1201519"/>
              <a:gd name="connsiteY6" fmla="*/ 82065 h 1258186"/>
              <a:gd name="connsiteX7" fmla="*/ 1146766 w 1201519"/>
              <a:gd name="connsiteY7" fmla="*/ 65982 h 1258186"/>
              <a:gd name="connsiteX8" fmla="*/ 1150652 w 1201519"/>
              <a:gd name="connsiteY8" fmla="*/ 404831 h 1258186"/>
              <a:gd name="connsiteX0" fmla="*/ 1150652 w 1203875"/>
              <a:gd name="connsiteY0" fmla="*/ 409432 h 1262787"/>
              <a:gd name="connsiteX1" fmla="*/ 679270 w 1203875"/>
              <a:gd name="connsiteY1" fmla="*/ 671531 h 1262787"/>
              <a:gd name="connsiteX2" fmla="*/ 430263 w 1203875"/>
              <a:gd name="connsiteY2" fmla="*/ 1189098 h 1262787"/>
              <a:gd name="connsiteX3" fmla="*/ 62063 w 1203875"/>
              <a:gd name="connsiteY3" fmla="*/ 1226297 h 1262787"/>
              <a:gd name="connsiteX4" fmla="*/ 45103 w 1203875"/>
              <a:gd name="connsiteY4" fmla="*/ 844240 h 1262787"/>
              <a:gd name="connsiteX5" fmla="*/ 555445 w 1203875"/>
              <a:gd name="connsiteY5" fmla="*/ 576281 h 1262787"/>
              <a:gd name="connsiteX6" fmla="*/ 768726 w 1203875"/>
              <a:gd name="connsiteY6" fmla="*/ 86666 h 1262787"/>
              <a:gd name="connsiteX7" fmla="*/ 1146766 w 1203875"/>
              <a:gd name="connsiteY7" fmla="*/ 70583 h 1262787"/>
              <a:gd name="connsiteX8" fmla="*/ 1150652 w 1203875"/>
              <a:gd name="connsiteY8" fmla="*/ 409432 h 1262787"/>
              <a:gd name="connsiteX0" fmla="*/ 1150652 w 1217833"/>
              <a:gd name="connsiteY0" fmla="*/ 409432 h 1262787"/>
              <a:gd name="connsiteX1" fmla="*/ 679270 w 1217833"/>
              <a:gd name="connsiteY1" fmla="*/ 671531 h 1262787"/>
              <a:gd name="connsiteX2" fmla="*/ 430263 w 1217833"/>
              <a:gd name="connsiteY2" fmla="*/ 1189098 h 1262787"/>
              <a:gd name="connsiteX3" fmla="*/ 62063 w 1217833"/>
              <a:gd name="connsiteY3" fmla="*/ 1226297 h 1262787"/>
              <a:gd name="connsiteX4" fmla="*/ 45103 w 1217833"/>
              <a:gd name="connsiteY4" fmla="*/ 844240 h 1262787"/>
              <a:gd name="connsiteX5" fmla="*/ 555445 w 1217833"/>
              <a:gd name="connsiteY5" fmla="*/ 576281 h 1262787"/>
              <a:gd name="connsiteX6" fmla="*/ 768726 w 1217833"/>
              <a:gd name="connsiteY6" fmla="*/ 86666 h 1262787"/>
              <a:gd name="connsiteX7" fmla="*/ 1146766 w 1217833"/>
              <a:gd name="connsiteY7" fmla="*/ 70583 h 1262787"/>
              <a:gd name="connsiteX8" fmla="*/ 1150652 w 1217833"/>
              <a:gd name="connsiteY8" fmla="*/ 409432 h 1262787"/>
              <a:gd name="connsiteX0" fmla="*/ 1150652 w 1217833"/>
              <a:gd name="connsiteY0" fmla="*/ 409432 h 1270627"/>
              <a:gd name="connsiteX1" fmla="*/ 679270 w 1217833"/>
              <a:gd name="connsiteY1" fmla="*/ 671531 h 1270627"/>
              <a:gd name="connsiteX2" fmla="*/ 430263 w 1217833"/>
              <a:gd name="connsiteY2" fmla="*/ 1189098 h 1270627"/>
              <a:gd name="connsiteX3" fmla="*/ 62063 w 1217833"/>
              <a:gd name="connsiteY3" fmla="*/ 1226297 h 1270627"/>
              <a:gd name="connsiteX4" fmla="*/ 45103 w 1217833"/>
              <a:gd name="connsiteY4" fmla="*/ 844240 h 1270627"/>
              <a:gd name="connsiteX5" fmla="*/ 555445 w 1217833"/>
              <a:gd name="connsiteY5" fmla="*/ 576281 h 1270627"/>
              <a:gd name="connsiteX6" fmla="*/ 768726 w 1217833"/>
              <a:gd name="connsiteY6" fmla="*/ 86666 h 1270627"/>
              <a:gd name="connsiteX7" fmla="*/ 1146766 w 1217833"/>
              <a:gd name="connsiteY7" fmla="*/ 70583 h 1270627"/>
              <a:gd name="connsiteX8" fmla="*/ 1150652 w 1217833"/>
              <a:gd name="connsiteY8" fmla="*/ 409432 h 1270627"/>
              <a:gd name="connsiteX0" fmla="*/ 1163758 w 1230939"/>
              <a:gd name="connsiteY0" fmla="*/ 409432 h 1274416"/>
              <a:gd name="connsiteX1" fmla="*/ 692376 w 1230939"/>
              <a:gd name="connsiteY1" fmla="*/ 671531 h 1274416"/>
              <a:gd name="connsiteX2" fmla="*/ 443369 w 1230939"/>
              <a:gd name="connsiteY2" fmla="*/ 1189098 h 1274416"/>
              <a:gd name="connsiteX3" fmla="*/ 75169 w 1230939"/>
              <a:gd name="connsiteY3" fmla="*/ 1226297 h 1274416"/>
              <a:gd name="connsiteX4" fmla="*/ 58209 w 1230939"/>
              <a:gd name="connsiteY4" fmla="*/ 844240 h 1274416"/>
              <a:gd name="connsiteX5" fmla="*/ 568551 w 1230939"/>
              <a:gd name="connsiteY5" fmla="*/ 576281 h 1274416"/>
              <a:gd name="connsiteX6" fmla="*/ 781832 w 1230939"/>
              <a:gd name="connsiteY6" fmla="*/ 86666 h 1274416"/>
              <a:gd name="connsiteX7" fmla="*/ 1159872 w 1230939"/>
              <a:gd name="connsiteY7" fmla="*/ 70583 h 1274416"/>
              <a:gd name="connsiteX8" fmla="*/ 1163758 w 1230939"/>
              <a:gd name="connsiteY8" fmla="*/ 409432 h 1274416"/>
              <a:gd name="connsiteX0" fmla="*/ 1178491 w 1245672"/>
              <a:gd name="connsiteY0" fmla="*/ 409432 h 1274416"/>
              <a:gd name="connsiteX1" fmla="*/ 707109 w 1245672"/>
              <a:gd name="connsiteY1" fmla="*/ 671531 h 1274416"/>
              <a:gd name="connsiteX2" fmla="*/ 458102 w 1245672"/>
              <a:gd name="connsiteY2" fmla="*/ 1189098 h 1274416"/>
              <a:gd name="connsiteX3" fmla="*/ 89902 w 1245672"/>
              <a:gd name="connsiteY3" fmla="*/ 1226297 h 1274416"/>
              <a:gd name="connsiteX4" fmla="*/ 72942 w 1245672"/>
              <a:gd name="connsiteY4" fmla="*/ 844240 h 1274416"/>
              <a:gd name="connsiteX5" fmla="*/ 583284 w 1245672"/>
              <a:gd name="connsiteY5" fmla="*/ 576281 h 1274416"/>
              <a:gd name="connsiteX6" fmla="*/ 796565 w 1245672"/>
              <a:gd name="connsiteY6" fmla="*/ 86666 h 1274416"/>
              <a:gd name="connsiteX7" fmla="*/ 1174605 w 1245672"/>
              <a:gd name="connsiteY7" fmla="*/ 70583 h 1274416"/>
              <a:gd name="connsiteX8" fmla="*/ 1178491 w 1245672"/>
              <a:gd name="connsiteY8" fmla="*/ 409432 h 127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5672" h="1274416">
                <a:moveTo>
                  <a:pt x="1178491" y="409432"/>
                </a:moveTo>
                <a:cubicBezTo>
                  <a:pt x="1066366" y="514235"/>
                  <a:pt x="827174" y="541587"/>
                  <a:pt x="707109" y="671531"/>
                </a:cubicBezTo>
                <a:cubicBezTo>
                  <a:pt x="587044" y="801475"/>
                  <a:pt x="568370" y="1073872"/>
                  <a:pt x="458102" y="1189098"/>
                </a:cubicBezTo>
                <a:cubicBezTo>
                  <a:pt x="347834" y="1304324"/>
                  <a:pt x="184879" y="1288348"/>
                  <a:pt x="89902" y="1226297"/>
                </a:cubicBezTo>
                <a:cubicBezTo>
                  <a:pt x="-5075" y="1164246"/>
                  <a:pt x="-45437" y="953132"/>
                  <a:pt x="72942" y="844240"/>
                </a:cubicBezTo>
                <a:cubicBezTo>
                  <a:pt x="191321" y="735348"/>
                  <a:pt x="476921" y="696931"/>
                  <a:pt x="583284" y="576281"/>
                </a:cubicBezTo>
                <a:cubicBezTo>
                  <a:pt x="689646" y="455631"/>
                  <a:pt x="674098" y="230150"/>
                  <a:pt x="796565" y="86666"/>
                </a:cubicBezTo>
                <a:cubicBezTo>
                  <a:pt x="919032" y="-56818"/>
                  <a:pt x="1105900" y="7061"/>
                  <a:pt x="1174605" y="70583"/>
                </a:cubicBezTo>
                <a:cubicBezTo>
                  <a:pt x="1243310" y="134105"/>
                  <a:pt x="1290616" y="304629"/>
                  <a:pt x="1178491" y="409432"/>
                </a:cubicBezTo>
                <a:close/>
              </a:path>
            </a:pathLst>
          </a:custGeom>
          <a:gradFill>
            <a:gsLst>
              <a:gs pos="9000">
                <a:srgbClr val="00B050">
                  <a:alpha val="70000"/>
                </a:srgbClr>
              </a:gs>
              <a:gs pos="58000">
                <a:srgbClr val="B9C8FF">
                  <a:alpha val="70000"/>
                </a:srgbClr>
              </a:gs>
              <a:gs pos="44000">
                <a:srgbClr val="D2FFDC">
                  <a:alpha val="70000"/>
                </a:srgbClr>
              </a:gs>
              <a:gs pos="91000">
                <a:srgbClr val="0000FF">
                  <a:alpha val="50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44CEDFD-6664-83B9-5B96-FE2CB5403ABD}"/>
              </a:ext>
            </a:extLst>
          </p:cNvPr>
          <p:cNvSpPr/>
          <p:nvPr/>
        </p:nvSpPr>
        <p:spPr>
          <a:xfrm rot="3902785">
            <a:off x="2104812" y="1611893"/>
            <a:ext cx="1233971" cy="1454194"/>
          </a:xfrm>
          <a:custGeom>
            <a:avLst/>
            <a:gdLst>
              <a:gd name="connsiteX0" fmla="*/ 1011244 w 1011405"/>
              <a:gd name="connsiteY0" fmla="*/ 297459 h 1042702"/>
              <a:gd name="connsiteX1" fmla="*/ 592144 w 1011405"/>
              <a:gd name="connsiteY1" fmla="*/ 554634 h 1042702"/>
              <a:gd name="connsiteX2" fmla="*/ 325444 w 1011405"/>
              <a:gd name="connsiteY2" fmla="*/ 1040409 h 1042702"/>
              <a:gd name="connsiteX3" fmla="*/ 1594 w 1011405"/>
              <a:gd name="connsiteY3" fmla="*/ 726084 h 1042702"/>
              <a:gd name="connsiteX4" fmla="*/ 468319 w 1011405"/>
              <a:gd name="connsiteY4" fmla="*/ 459384 h 1042702"/>
              <a:gd name="connsiteX5" fmla="*/ 639769 w 1011405"/>
              <a:gd name="connsiteY5" fmla="*/ 2184 h 1042702"/>
              <a:gd name="connsiteX6" fmla="*/ 1011244 w 1011405"/>
              <a:gd name="connsiteY6" fmla="*/ 297459 h 1042702"/>
              <a:gd name="connsiteX0" fmla="*/ 1029125 w 1029286"/>
              <a:gd name="connsiteY0" fmla="*/ 297459 h 1058361"/>
              <a:gd name="connsiteX1" fmla="*/ 610025 w 1029286"/>
              <a:gd name="connsiteY1" fmla="*/ 554634 h 1058361"/>
              <a:gd name="connsiteX2" fmla="*/ 343325 w 1029286"/>
              <a:gd name="connsiteY2" fmla="*/ 1040409 h 1058361"/>
              <a:gd name="connsiteX3" fmla="*/ 113136 w 1029286"/>
              <a:gd name="connsiteY3" fmla="*/ 932277 h 1058361"/>
              <a:gd name="connsiteX4" fmla="*/ 19475 w 1029286"/>
              <a:gd name="connsiteY4" fmla="*/ 726084 h 1058361"/>
              <a:gd name="connsiteX5" fmla="*/ 486200 w 1029286"/>
              <a:gd name="connsiteY5" fmla="*/ 459384 h 1058361"/>
              <a:gd name="connsiteX6" fmla="*/ 657650 w 1029286"/>
              <a:gd name="connsiteY6" fmla="*/ 2184 h 1058361"/>
              <a:gd name="connsiteX7" fmla="*/ 1029125 w 1029286"/>
              <a:gd name="connsiteY7" fmla="*/ 297459 h 1058361"/>
              <a:gd name="connsiteX0" fmla="*/ 1121672 w 1121833"/>
              <a:gd name="connsiteY0" fmla="*/ 297459 h 1135174"/>
              <a:gd name="connsiteX1" fmla="*/ 702572 w 1121833"/>
              <a:gd name="connsiteY1" fmla="*/ 554634 h 1135174"/>
              <a:gd name="connsiteX2" fmla="*/ 435872 w 1121833"/>
              <a:gd name="connsiteY2" fmla="*/ 1040409 h 1135174"/>
              <a:gd name="connsiteX3" fmla="*/ 21995 w 1121833"/>
              <a:gd name="connsiteY3" fmla="*/ 1109181 h 1135174"/>
              <a:gd name="connsiteX4" fmla="*/ 112022 w 1121833"/>
              <a:gd name="connsiteY4" fmla="*/ 726084 h 1135174"/>
              <a:gd name="connsiteX5" fmla="*/ 578747 w 1121833"/>
              <a:gd name="connsiteY5" fmla="*/ 459384 h 1135174"/>
              <a:gd name="connsiteX6" fmla="*/ 750197 w 1121833"/>
              <a:gd name="connsiteY6" fmla="*/ 2184 h 1135174"/>
              <a:gd name="connsiteX7" fmla="*/ 1121672 w 1121833"/>
              <a:gd name="connsiteY7" fmla="*/ 297459 h 1135174"/>
              <a:gd name="connsiteX0" fmla="*/ 1140787 w 1140948"/>
              <a:gd name="connsiteY0" fmla="*/ 297459 h 1098485"/>
              <a:gd name="connsiteX1" fmla="*/ 721687 w 1140948"/>
              <a:gd name="connsiteY1" fmla="*/ 554634 h 1098485"/>
              <a:gd name="connsiteX2" fmla="*/ 454987 w 1140948"/>
              <a:gd name="connsiteY2" fmla="*/ 1040409 h 1098485"/>
              <a:gd name="connsiteX3" fmla="*/ 18817 w 1140948"/>
              <a:gd name="connsiteY3" fmla="*/ 1054750 h 1098485"/>
              <a:gd name="connsiteX4" fmla="*/ 131137 w 1140948"/>
              <a:gd name="connsiteY4" fmla="*/ 726084 h 1098485"/>
              <a:gd name="connsiteX5" fmla="*/ 597862 w 1140948"/>
              <a:gd name="connsiteY5" fmla="*/ 459384 h 1098485"/>
              <a:gd name="connsiteX6" fmla="*/ 769312 w 1140948"/>
              <a:gd name="connsiteY6" fmla="*/ 2184 h 1098485"/>
              <a:gd name="connsiteX7" fmla="*/ 1140787 w 1140948"/>
              <a:gd name="connsiteY7" fmla="*/ 297459 h 1098485"/>
              <a:gd name="connsiteX0" fmla="*/ 1140787 w 1140948"/>
              <a:gd name="connsiteY0" fmla="*/ 297459 h 1118336"/>
              <a:gd name="connsiteX1" fmla="*/ 721687 w 1140948"/>
              <a:gd name="connsiteY1" fmla="*/ 554634 h 1118336"/>
              <a:gd name="connsiteX2" fmla="*/ 454987 w 1140948"/>
              <a:gd name="connsiteY2" fmla="*/ 1040409 h 1118336"/>
              <a:gd name="connsiteX3" fmla="*/ 18817 w 1140948"/>
              <a:gd name="connsiteY3" fmla="*/ 1054750 h 1118336"/>
              <a:gd name="connsiteX4" fmla="*/ 131137 w 1140948"/>
              <a:gd name="connsiteY4" fmla="*/ 726084 h 1118336"/>
              <a:gd name="connsiteX5" fmla="*/ 597862 w 1140948"/>
              <a:gd name="connsiteY5" fmla="*/ 459384 h 1118336"/>
              <a:gd name="connsiteX6" fmla="*/ 769312 w 1140948"/>
              <a:gd name="connsiteY6" fmla="*/ 2184 h 1118336"/>
              <a:gd name="connsiteX7" fmla="*/ 1140787 w 1140948"/>
              <a:gd name="connsiteY7" fmla="*/ 297459 h 1118336"/>
              <a:gd name="connsiteX0" fmla="*/ 1140787 w 1140948"/>
              <a:gd name="connsiteY0" fmla="*/ 297459 h 1098485"/>
              <a:gd name="connsiteX1" fmla="*/ 721687 w 1140948"/>
              <a:gd name="connsiteY1" fmla="*/ 554634 h 1098485"/>
              <a:gd name="connsiteX2" fmla="*/ 454987 w 1140948"/>
              <a:gd name="connsiteY2" fmla="*/ 1040409 h 1098485"/>
              <a:gd name="connsiteX3" fmla="*/ 18817 w 1140948"/>
              <a:gd name="connsiteY3" fmla="*/ 1054750 h 1098485"/>
              <a:gd name="connsiteX4" fmla="*/ 131137 w 1140948"/>
              <a:gd name="connsiteY4" fmla="*/ 726084 h 1098485"/>
              <a:gd name="connsiteX5" fmla="*/ 597862 w 1140948"/>
              <a:gd name="connsiteY5" fmla="*/ 459384 h 1098485"/>
              <a:gd name="connsiteX6" fmla="*/ 769312 w 1140948"/>
              <a:gd name="connsiteY6" fmla="*/ 2184 h 1098485"/>
              <a:gd name="connsiteX7" fmla="*/ 1140787 w 1140948"/>
              <a:gd name="connsiteY7" fmla="*/ 297459 h 1098485"/>
              <a:gd name="connsiteX0" fmla="*/ 1168444 w 1168605"/>
              <a:gd name="connsiteY0" fmla="*/ 297459 h 1135272"/>
              <a:gd name="connsiteX1" fmla="*/ 749344 w 1168605"/>
              <a:gd name="connsiteY1" fmla="*/ 554634 h 1135272"/>
              <a:gd name="connsiteX2" fmla="*/ 482644 w 1168605"/>
              <a:gd name="connsiteY2" fmla="*/ 1040409 h 1135272"/>
              <a:gd name="connsiteX3" fmla="*/ 46474 w 1168605"/>
              <a:gd name="connsiteY3" fmla="*/ 1054750 h 1135272"/>
              <a:gd name="connsiteX4" fmla="*/ 158794 w 1168605"/>
              <a:gd name="connsiteY4" fmla="*/ 726084 h 1135272"/>
              <a:gd name="connsiteX5" fmla="*/ 625519 w 1168605"/>
              <a:gd name="connsiteY5" fmla="*/ 459384 h 1135272"/>
              <a:gd name="connsiteX6" fmla="*/ 796969 w 1168605"/>
              <a:gd name="connsiteY6" fmla="*/ 2184 h 1135272"/>
              <a:gd name="connsiteX7" fmla="*/ 1168444 w 1168605"/>
              <a:gd name="connsiteY7" fmla="*/ 297459 h 1135272"/>
              <a:gd name="connsiteX0" fmla="*/ 1142867 w 1143028"/>
              <a:gd name="connsiteY0" fmla="*/ 297459 h 1192409"/>
              <a:gd name="connsiteX1" fmla="*/ 723767 w 1143028"/>
              <a:gd name="connsiteY1" fmla="*/ 554634 h 1192409"/>
              <a:gd name="connsiteX2" fmla="*/ 457067 w 1143028"/>
              <a:gd name="connsiteY2" fmla="*/ 1040409 h 1192409"/>
              <a:gd name="connsiteX3" fmla="*/ 52106 w 1143028"/>
              <a:gd name="connsiteY3" fmla="*/ 1130953 h 1192409"/>
              <a:gd name="connsiteX4" fmla="*/ 133217 w 1143028"/>
              <a:gd name="connsiteY4" fmla="*/ 726084 h 1192409"/>
              <a:gd name="connsiteX5" fmla="*/ 599942 w 1143028"/>
              <a:gd name="connsiteY5" fmla="*/ 459384 h 1192409"/>
              <a:gd name="connsiteX6" fmla="*/ 771392 w 1143028"/>
              <a:gd name="connsiteY6" fmla="*/ 2184 h 1192409"/>
              <a:gd name="connsiteX7" fmla="*/ 1142867 w 1143028"/>
              <a:gd name="connsiteY7" fmla="*/ 297459 h 1192409"/>
              <a:gd name="connsiteX0" fmla="*/ 1115570 w 1115731"/>
              <a:gd name="connsiteY0" fmla="*/ 297459 h 1160602"/>
              <a:gd name="connsiteX1" fmla="*/ 696470 w 1115731"/>
              <a:gd name="connsiteY1" fmla="*/ 554634 h 1160602"/>
              <a:gd name="connsiteX2" fmla="*/ 447025 w 1115731"/>
              <a:gd name="connsiteY2" fmla="*/ 1065638 h 1160602"/>
              <a:gd name="connsiteX3" fmla="*/ 24809 w 1115731"/>
              <a:gd name="connsiteY3" fmla="*/ 1130953 h 1160602"/>
              <a:gd name="connsiteX4" fmla="*/ 105920 w 1115731"/>
              <a:gd name="connsiteY4" fmla="*/ 726084 h 1160602"/>
              <a:gd name="connsiteX5" fmla="*/ 572645 w 1115731"/>
              <a:gd name="connsiteY5" fmla="*/ 459384 h 1160602"/>
              <a:gd name="connsiteX6" fmla="*/ 744095 w 1115731"/>
              <a:gd name="connsiteY6" fmla="*/ 2184 h 1160602"/>
              <a:gd name="connsiteX7" fmla="*/ 1115570 w 1115731"/>
              <a:gd name="connsiteY7" fmla="*/ 297459 h 1160602"/>
              <a:gd name="connsiteX0" fmla="*/ 1115570 w 1115731"/>
              <a:gd name="connsiteY0" fmla="*/ 297459 h 1160602"/>
              <a:gd name="connsiteX1" fmla="*/ 696470 w 1115731"/>
              <a:gd name="connsiteY1" fmla="*/ 554634 h 1160602"/>
              <a:gd name="connsiteX2" fmla="*/ 447025 w 1115731"/>
              <a:gd name="connsiteY2" fmla="*/ 1065638 h 1160602"/>
              <a:gd name="connsiteX3" fmla="*/ 24809 w 1115731"/>
              <a:gd name="connsiteY3" fmla="*/ 1130953 h 1160602"/>
              <a:gd name="connsiteX4" fmla="*/ 105920 w 1115731"/>
              <a:gd name="connsiteY4" fmla="*/ 726084 h 1160602"/>
              <a:gd name="connsiteX5" fmla="*/ 572645 w 1115731"/>
              <a:gd name="connsiteY5" fmla="*/ 459384 h 1160602"/>
              <a:gd name="connsiteX6" fmla="*/ 744095 w 1115731"/>
              <a:gd name="connsiteY6" fmla="*/ 2184 h 1160602"/>
              <a:gd name="connsiteX7" fmla="*/ 1115570 w 1115731"/>
              <a:gd name="connsiteY7" fmla="*/ 297459 h 1160602"/>
              <a:gd name="connsiteX0" fmla="*/ 1139420 w 1139581"/>
              <a:gd name="connsiteY0" fmla="*/ 297459 h 1166506"/>
              <a:gd name="connsiteX1" fmla="*/ 720320 w 1139581"/>
              <a:gd name="connsiteY1" fmla="*/ 554634 h 1166506"/>
              <a:gd name="connsiteX2" fmla="*/ 470875 w 1139581"/>
              <a:gd name="connsiteY2" fmla="*/ 1065638 h 1166506"/>
              <a:gd name="connsiteX3" fmla="*/ 48659 w 1139581"/>
              <a:gd name="connsiteY3" fmla="*/ 1130953 h 1166506"/>
              <a:gd name="connsiteX4" fmla="*/ 129770 w 1139581"/>
              <a:gd name="connsiteY4" fmla="*/ 726084 h 1166506"/>
              <a:gd name="connsiteX5" fmla="*/ 596495 w 1139581"/>
              <a:gd name="connsiteY5" fmla="*/ 459384 h 1166506"/>
              <a:gd name="connsiteX6" fmla="*/ 767945 w 1139581"/>
              <a:gd name="connsiteY6" fmla="*/ 2184 h 1166506"/>
              <a:gd name="connsiteX7" fmla="*/ 1139420 w 1139581"/>
              <a:gd name="connsiteY7" fmla="*/ 297459 h 1166506"/>
              <a:gd name="connsiteX0" fmla="*/ 1140582 w 1140743"/>
              <a:gd name="connsiteY0" fmla="*/ 297459 h 1160488"/>
              <a:gd name="connsiteX1" fmla="*/ 721482 w 1140743"/>
              <a:gd name="connsiteY1" fmla="*/ 554634 h 1160488"/>
              <a:gd name="connsiteX2" fmla="*/ 472037 w 1140743"/>
              <a:gd name="connsiteY2" fmla="*/ 1065638 h 1160488"/>
              <a:gd name="connsiteX3" fmla="*/ 49821 w 1140743"/>
              <a:gd name="connsiteY3" fmla="*/ 1130953 h 1160488"/>
              <a:gd name="connsiteX4" fmla="*/ 69261 w 1140743"/>
              <a:gd name="connsiteY4" fmla="*/ 727630 h 1160488"/>
              <a:gd name="connsiteX5" fmla="*/ 597657 w 1140743"/>
              <a:gd name="connsiteY5" fmla="*/ 459384 h 1160488"/>
              <a:gd name="connsiteX6" fmla="*/ 769107 w 1140743"/>
              <a:gd name="connsiteY6" fmla="*/ 2184 h 1160488"/>
              <a:gd name="connsiteX7" fmla="*/ 1140582 w 1140743"/>
              <a:gd name="connsiteY7" fmla="*/ 297459 h 1160488"/>
              <a:gd name="connsiteX0" fmla="*/ 1139397 w 1139558"/>
              <a:gd name="connsiteY0" fmla="*/ 297459 h 1198031"/>
              <a:gd name="connsiteX1" fmla="*/ 720297 w 1139558"/>
              <a:gd name="connsiteY1" fmla="*/ 554634 h 1198031"/>
              <a:gd name="connsiteX2" fmla="*/ 452607 w 1139558"/>
              <a:gd name="connsiteY2" fmla="*/ 1139415 h 1198031"/>
              <a:gd name="connsiteX3" fmla="*/ 48636 w 1139558"/>
              <a:gd name="connsiteY3" fmla="*/ 1130953 h 1198031"/>
              <a:gd name="connsiteX4" fmla="*/ 68076 w 1139558"/>
              <a:gd name="connsiteY4" fmla="*/ 727630 h 1198031"/>
              <a:gd name="connsiteX5" fmla="*/ 596472 w 1139558"/>
              <a:gd name="connsiteY5" fmla="*/ 459384 h 1198031"/>
              <a:gd name="connsiteX6" fmla="*/ 767922 w 1139558"/>
              <a:gd name="connsiteY6" fmla="*/ 2184 h 1198031"/>
              <a:gd name="connsiteX7" fmla="*/ 1139397 w 1139558"/>
              <a:gd name="connsiteY7" fmla="*/ 297459 h 1198031"/>
              <a:gd name="connsiteX0" fmla="*/ 1167069 w 1167230"/>
              <a:gd name="connsiteY0" fmla="*/ 297459 h 1214180"/>
              <a:gd name="connsiteX1" fmla="*/ 747969 w 1167230"/>
              <a:gd name="connsiteY1" fmla="*/ 554634 h 1214180"/>
              <a:gd name="connsiteX2" fmla="*/ 480279 w 1167230"/>
              <a:gd name="connsiteY2" fmla="*/ 1139415 h 1214180"/>
              <a:gd name="connsiteX3" fmla="*/ 76308 w 1167230"/>
              <a:gd name="connsiteY3" fmla="*/ 1130953 h 1214180"/>
              <a:gd name="connsiteX4" fmla="*/ 95748 w 1167230"/>
              <a:gd name="connsiteY4" fmla="*/ 727630 h 1214180"/>
              <a:gd name="connsiteX5" fmla="*/ 624144 w 1167230"/>
              <a:gd name="connsiteY5" fmla="*/ 459384 h 1214180"/>
              <a:gd name="connsiteX6" fmla="*/ 795594 w 1167230"/>
              <a:gd name="connsiteY6" fmla="*/ 2184 h 1214180"/>
              <a:gd name="connsiteX7" fmla="*/ 1167069 w 1167230"/>
              <a:gd name="connsiteY7" fmla="*/ 297459 h 1214180"/>
              <a:gd name="connsiteX0" fmla="*/ 1146263 w 1146424"/>
              <a:gd name="connsiteY0" fmla="*/ 297459 h 1211675"/>
              <a:gd name="connsiteX1" fmla="*/ 727163 w 1146424"/>
              <a:gd name="connsiteY1" fmla="*/ 554634 h 1211675"/>
              <a:gd name="connsiteX2" fmla="*/ 459473 w 1146424"/>
              <a:gd name="connsiteY2" fmla="*/ 1139415 h 1211675"/>
              <a:gd name="connsiteX3" fmla="*/ 88277 w 1146424"/>
              <a:gd name="connsiteY3" fmla="*/ 1126466 h 1211675"/>
              <a:gd name="connsiteX4" fmla="*/ 74942 w 1146424"/>
              <a:gd name="connsiteY4" fmla="*/ 727630 h 1211675"/>
              <a:gd name="connsiteX5" fmla="*/ 603338 w 1146424"/>
              <a:gd name="connsiteY5" fmla="*/ 459384 h 1211675"/>
              <a:gd name="connsiteX6" fmla="*/ 774788 w 1146424"/>
              <a:gd name="connsiteY6" fmla="*/ 2184 h 1211675"/>
              <a:gd name="connsiteX7" fmla="*/ 1146263 w 1146424"/>
              <a:gd name="connsiteY7" fmla="*/ 297459 h 1211675"/>
              <a:gd name="connsiteX0" fmla="*/ 1123012 w 1123173"/>
              <a:gd name="connsiteY0" fmla="*/ 297459 h 1182468"/>
              <a:gd name="connsiteX1" fmla="*/ 703912 w 1123173"/>
              <a:gd name="connsiteY1" fmla="*/ 554634 h 1182468"/>
              <a:gd name="connsiteX2" fmla="*/ 449946 w 1123173"/>
              <a:gd name="connsiteY2" fmla="*/ 1117991 h 1182468"/>
              <a:gd name="connsiteX3" fmla="*/ 65026 w 1123173"/>
              <a:gd name="connsiteY3" fmla="*/ 1126466 h 1182468"/>
              <a:gd name="connsiteX4" fmla="*/ 51691 w 1123173"/>
              <a:gd name="connsiteY4" fmla="*/ 727630 h 1182468"/>
              <a:gd name="connsiteX5" fmla="*/ 580087 w 1123173"/>
              <a:gd name="connsiteY5" fmla="*/ 459384 h 1182468"/>
              <a:gd name="connsiteX6" fmla="*/ 751537 w 1123173"/>
              <a:gd name="connsiteY6" fmla="*/ 2184 h 1182468"/>
              <a:gd name="connsiteX7" fmla="*/ 1123012 w 1123173"/>
              <a:gd name="connsiteY7" fmla="*/ 297459 h 1182468"/>
              <a:gd name="connsiteX0" fmla="*/ 1134924 w 1135085"/>
              <a:gd name="connsiteY0" fmla="*/ 297459 h 1182811"/>
              <a:gd name="connsiteX1" fmla="*/ 715824 w 1135085"/>
              <a:gd name="connsiteY1" fmla="*/ 554634 h 1182811"/>
              <a:gd name="connsiteX2" fmla="*/ 461858 w 1135085"/>
              <a:gd name="connsiteY2" fmla="*/ 1117991 h 1182811"/>
              <a:gd name="connsiteX3" fmla="*/ 76938 w 1135085"/>
              <a:gd name="connsiteY3" fmla="*/ 1126466 h 1182811"/>
              <a:gd name="connsiteX4" fmla="*/ 63603 w 1135085"/>
              <a:gd name="connsiteY4" fmla="*/ 727630 h 1182811"/>
              <a:gd name="connsiteX5" fmla="*/ 591999 w 1135085"/>
              <a:gd name="connsiteY5" fmla="*/ 459384 h 1182811"/>
              <a:gd name="connsiteX6" fmla="*/ 763449 w 1135085"/>
              <a:gd name="connsiteY6" fmla="*/ 2184 h 1182811"/>
              <a:gd name="connsiteX7" fmla="*/ 1134924 w 1135085"/>
              <a:gd name="connsiteY7" fmla="*/ 297459 h 1182811"/>
              <a:gd name="connsiteX0" fmla="*/ 1144974 w 1145135"/>
              <a:gd name="connsiteY0" fmla="*/ 297459 h 1182811"/>
              <a:gd name="connsiteX1" fmla="*/ 725874 w 1145135"/>
              <a:gd name="connsiteY1" fmla="*/ 554634 h 1182811"/>
              <a:gd name="connsiteX2" fmla="*/ 471908 w 1145135"/>
              <a:gd name="connsiteY2" fmla="*/ 1117991 h 1182811"/>
              <a:gd name="connsiteX3" fmla="*/ 86988 w 1145135"/>
              <a:gd name="connsiteY3" fmla="*/ 1126466 h 1182811"/>
              <a:gd name="connsiteX4" fmla="*/ 73653 w 1145135"/>
              <a:gd name="connsiteY4" fmla="*/ 727630 h 1182811"/>
              <a:gd name="connsiteX5" fmla="*/ 602049 w 1145135"/>
              <a:gd name="connsiteY5" fmla="*/ 459384 h 1182811"/>
              <a:gd name="connsiteX6" fmla="*/ 773499 w 1145135"/>
              <a:gd name="connsiteY6" fmla="*/ 2184 h 1182811"/>
              <a:gd name="connsiteX7" fmla="*/ 1144974 w 1145135"/>
              <a:gd name="connsiteY7" fmla="*/ 297459 h 1182811"/>
              <a:gd name="connsiteX0" fmla="*/ 1144974 w 1156094"/>
              <a:gd name="connsiteY0" fmla="*/ 310216 h 1195568"/>
              <a:gd name="connsiteX1" fmla="*/ 725874 w 1156094"/>
              <a:gd name="connsiteY1" fmla="*/ 567391 h 1195568"/>
              <a:gd name="connsiteX2" fmla="*/ 471908 w 1156094"/>
              <a:gd name="connsiteY2" fmla="*/ 1130748 h 1195568"/>
              <a:gd name="connsiteX3" fmla="*/ 86988 w 1156094"/>
              <a:gd name="connsiteY3" fmla="*/ 1139223 h 1195568"/>
              <a:gd name="connsiteX4" fmla="*/ 73653 w 1156094"/>
              <a:gd name="connsiteY4" fmla="*/ 740387 h 1195568"/>
              <a:gd name="connsiteX5" fmla="*/ 602049 w 1156094"/>
              <a:gd name="connsiteY5" fmla="*/ 472141 h 1195568"/>
              <a:gd name="connsiteX6" fmla="*/ 773499 w 1156094"/>
              <a:gd name="connsiteY6" fmla="*/ 14941 h 1195568"/>
              <a:gd name="connsiteX7" fmla="*/ 1012777 w 1156094"/>
              <a:gd name="connsiteY7" fmla="*/ 128960 h 1195568"/>
              <a:gd name="connsiteX8" fmla="*/ 1144974 w 1156094"/>
              <a:gd name="connsiteY8" fmla="*/ 310216 h 1195568"/>
              <a:gd name="connsiteX0" fmla="*/ 1144974 w 1188991"/>
              <a:gd name="connsiteY0" fmla="*/ 346524 h 1231876"/>
              <a:gd name="connsiteX1" fmla="*/ 725874 w 1188991"/>
              <a:gd name="connsiteY1" fmla="*/ 603699 h 1231876"/>
              <a:gd name="connsiteX2" fmla="*/ 471908 w 1188991"/>
              <a:gd name="connsiteY2" fmla="*/ 1167056 h 1231876"/>
              <a:gd name="connsiteX3" fmla="*/ 86988 w 1188991"/>
              <a:gd name="connsiteY3" fmla="*/ 1175531 h 1231876"/>
              <a:gd name="connsiteX4" fmla="*/ 73653 w 1188991"/>
              <a:gd name="connsiteY4" fmla="*/ 776695 h 1231876"/>
              <a:gd name="connsiteX5" fmla="*/ 602049 w 1188991"/>
              <a:gd name="connsiteY5" fmla="*/ 508449 h 1231876"/>
              <a:gd name="connsiteX6" fmla="*/ 773499 w 1188991"/>
              <a:gd name="connsiteY6" fmla="*/ 51249 h 1231876"/>
              <a:gd name="connsiteX7" fmla="*/ 1134444 w 1188991"/>
              <a:gd name="connsiteY7" fmla="*/ 43991 h 1231876"/>
              <a:gd name="connsiteX8" fmla="*/ 1144974 w 1188991"/>
              <a:gd name="connsiteY8" fmla="*/ 346524 h 1231876"/>
              <a:gd name="connsiteX0" fmla="*/ 1144974 w 1188991"/>
              <a:gd name="connsiteY0" fmla="*/ 346524 h 1231876"/>
              <a:gd name="connsiteX1" fmla="*/ 725874 w 1188991"/>
              <a:gd name="connsiteY1" fmla="*/ 603699 h 1231876"/>
              <a:gd name="connsiteX2" fmla="*/ 471908 w 1188991"/>
              <a:gd name="connsiteY2" fmla="*/ 1167056 h 1231876"/>
              <a:gd name="connsiteX3" fmla="*/ 86988 w 1188991"/>
              <a:gd name="connsiteY3" fmla="*/ 1175531 h 1231876"/>
              <a:gd name="connsiteX4" fmla="*/ 73653 w 1188991"/>
              <a:gd name="connsiteY4" fmla="*/ 776695 h 1231876"/>
              <a:gd name="connsiteX5" fmla="*/ 602049 w 1188991"/>
              <a:gd name="connsiteY5" fmla="*/ 508449 h 1231876"/>
              <a:gd name="connsiteX6" fmla="*/ 773499 w 1188991"/>
              <a:gd name="connsiteY6" fmla="*/ 51249 h 1231876"/>
              <a:gd name="connsiteX7" fmla="*/ 1134444 w 1188991"/>
              <a:gd name="connsiteY7" fmla="*/ 43991 h 1231876"/>
              <a:gd name="connsiteX8" fmla="*/ 1144974 w 1188991"/>
              <a:gd name="connsiteY8" fmla="*/ 346524 h 1231876"/>
              <a:gd name="connsiteX0" fmla="*/ 1144974 w 1188608"/>
              <a:gd name="connsiteY0" fmla="*/ 351731 h 1237083"/>
              <a:gd name="connsiteX1" fmla="*/ 725874 w 1188608"/>
              <a:gd name="connsiteY1" fmla="*/ 608906 h 1237083"/>
              <a:gd name="connsiteX2" fmla="*/ 471908 w 1188608"/>
              <a:gd name="connsiteY2" fmla="*/ 1172263 h 1237083"/>
              <a:gd name="connsiteX3" fmla="*/ 86988 w 1188608"/>
              <a:gd name="connsiteY3" fmla="*/ 1180738 h 1237083"/>
              <a:gd name="connsiteX4" fmla="*/ 73653 w 1188608"/>
              <a:gd name="connsiteY4" fmla="*/ 781902 h 1237083"/>
              <a:gd name="connsiteX5" fmla="*/ 602049 w 1188608"/>
              <a:gd name="connsiteY5" fmla="*/ 513656 h 1237083"/>
              <a:gd name="connsiteX6" fmla="*/ 780433 w 1188608"/>
              <a:gd name="connsiteY6" fmla="*/ 48034 h 1237083"/>
              <a:gd name="connsiteX7" fmla="*/ 1134444 w 1188608"/>
              <a:gd name="connsiteY7" fmla="*/ 49198 h 1237083"/>
              <a:gd name="connsiteX8" fmla="*/ 1144974 w 1188608"/>
              <a:gd name="connsiteY8" fmla="*/ 351731 h 1237083"/>
              <a:gd name="connsiteX0" fmla="*/ 1144974 w 1188608"/>
              <a:gd name="connsiteY0" fmla="*/ 373883 h 1259235"/>
              <a:gd name="connsiteX1" fmla="*/ 725874 w 1188608"/>
              <a:gd name="connsiteY1" fmla="*/ 631058 h 1259235"/>
              <a:gd name="connsiteX2" fmla="*/ 471908 w 1188608"/>
              <a:gd name="connsiteY2" fmla="*/ 1194415 h 1259235"/>
              <a:gd name="connsiteX3" fmla="*/ 86988 w 1188608"/>
              <a:gd name="connsiteY3" fmla="*/ 1202890 h 1259235"/>
              <a:gd name="connsiteX4" fmla="*/ 73653 w 1188608"/>
              <a:gd name="connsiteY4" fmla="*/ 804054 h 1259235"/>
              <a:gd name="connsiteX5" fmla="*/ 602049 w 1188608"/>
              <a:gd name="connsiteY5" fmla="*/ 535808 h 1259235"/>
              <a:gd name="connsiteX6" fmla="*/ 780433 w 1188608"/>
              <a:gd name="connsiteY6" fmla="*/ 70186 h 1259235"/>
              <a:gd name="connsiteX7" fmla="*/ 1134444 w 1188608"/>
              <a:gd name="connsiteY7" fmla="*/ 71350 h 1259235"/>
              <a:gd name="connsiteX8" fmla="*/ 1144974 w 1188608"/>
              <a:gd name="connsiteY8" fmla="*/ 373883 h 1259235"/>
              <a:gd name="connsiteX0" fmla="*/ 1144974 w 1203026"/>
              <a:gd name="connsiteY0" fmla="*/ 373883 h 1259235"/>
              <a:gd name="connsiteX1" fmla="*/ 725874 w 1203026"/>
              <a:gd name="connsiteY1" fmla="*/ 631058 h 1259235"/>
              <a:gd name="connsiteX2" fmla="*/ 471908 w 1203026"/>
              <a:gd name="connsiteY2" fmla="*/ 1194415 h 1259235"/>
              <a:gd name="connsiteX3" fmla="*/ 86988 w 1203026"/>
              <a:gd name="connsiteY3" fmla="*/ 1202890 h 1259235"/>
              <a:gd name="connsiteX4" fmla="*/ 73653 w 1203026"/>
              <a:gd name="connsiteY4" fmla="*/ 804054 h 1259235"/>
              <a:gd name="connsiteX5" fmla="*/ 602049 w 1203026"/>
              <a:gd name="connsiteY5" fmla="*/ 535808 h 1259235"/>
              <a:gd name="connsiteX6" fmla="*/ 780433 w 1203026"/>
              <a:gd name="connsiteY6" fmla="*/ 70186 h 1259235"/>
              <a:gd name="connsiteX7" fmla="*/ 1134444 w 1203026"/>
              <a:gd name="connsiteY7" fmla="*/ 71350 h 1259235"/>
              <a:gd name="connsiteX8" fmla="*/ 1144974 w 1203026"/>
              <a:gd name="connsiteY8" fmla="*/ 373883 h 1259235"/>
              <a:gd name="connsiteX0" fmla="*/ 1131249 w 1189301"/>
              <a:gd name="connsiteY0" fmla="*/ 373883 h 1254855"/>
              <a:gd name="connsiteX1" fmla="*/ 712149 w 1189301"/>
              <a:gd name="connsiteY1" fmla="*/ 631058 h 1254855"/>
              <a:gd name="connsiteX2" fmla="*/ 458183 w 1189301"/>
              <a:gd name="connsiteY2" fmla="*/ 1194415 h 1254855"/>
              <a:gd name="connsiteX3" fmla="*/ 80198 w 1189301"/>
              <a:gd name="connsiteY3" fmla="*/ 1194467 h 1254855"/>
              <a:gd name="connsiteX4" fmla="*/ 59928 w 1189301"/>
              <a:gd name="connsiteY4" fmla="*/ 804054 h 1254855"/>
              <a:gd name="connsiteX5" fmla="*/ 588324 w 1189301"/>
              <a:gd name="connsiteY5" fmla="*/ 535808 h 1254855"/>
              <a:gd name="connsiteX6" fmla="*/ 766708 w 1189301"/>
              <a:gd name="connsiteY6" fmla="*/ 70186 h 1254855"/>
              <a:gd name="connsiteX7" fmla="*/ 1120719 w 1189301"/>
              <a:gd name="connsiteY7" fmla="*/ 71350 h 1254855"/>
              <a:gd name="connsiteX8" fmla="*/ 1131249 w 1189301"/>
              <a:gd name="connsiteY8" fmla="*/ 373883 h 1254855"/>
              <a:gd name="connsiteX0" fmla="*/ 1149933 w 1207985"/>
              <a:gd name="connsiteY0" fmla="*/ 373883 h 1254855"/>
              <a:gd name="connsiteX1" fmla="*/ 730833 w 1207985"/>
              <a:gd name="connsiteY1" fmla="*/ 631058 h 1254855"/>
              <a:gd name="connsiteX2" fmla="*/ 476867 w 1207985"/>
              <a:gd name="connsiteY2" fmla="*/ 1194415 h 1254855"/>
              <a:gd name="connsiteX3" fmla="*/ 98882 w 1207985"/>
              <a:gd name="connsiteY3" fmla="*/ 1194467 h 1254855"/>
              <a:gd name="connsiteX4" fmla="*/ 78612 w 1207985"/>
              <a:gd name="connsiteY4" fmla="*/ 804054 h 1254855"/>
              <a:gd name="connsiteX5" fmla="*/ 607008 w 1207985"/>
              <a:gd name="connsiteY5" fmla="*/ 535808 h 1254855"/>
              <a:gd name="connsiteX6" fmla="*/ 785392 w 1207985"/>
              <a:gd name="connsiteY6" fmla="*/ 70186 h 1254855"/>
              <a:gd name="connsiteX7" fmla="*/ 1139403 w 1207985"/>
              <a:gd name="connsiteY7" fmla="*/ 71350 h 1254855"/>
              <a:gd name="connsiteX8" fmla="*/ 1149933 w 1207985"/>
              <a:gd name="connsiteY8" fmla="*/ 373883 h 1254855"/>
              <a:gd name="connsiteX0" fmla="*/ 1127812 w 1185864"/>
              <a:gd name="connsiteY0" fmla="*/ 373883 h 1253627"/>
              <a:gd name="connsiteX1" fmla="*/ 708712 w 1185864"/>
              <a:gd name="connsiteY1" fmla="*/ 631058 h 1253627"/>
              <a:gd name="connsiteX2" fmla="*/ 454746 w 1185864"/>
              <a:gd name="connsiteY2" fmla="*/ 1194415 h 1253627"/>
              <a:gd name="connsiteX3" fmla="*/ 76761 w 1185864"/>
              <a:gd name="connsiteY3" fmla="*/ 1194467 h 1253627"/>
              <a:gd name="connsiteX4" fmla="*/ 73457 w 1185864"/>
              <a:gd name="connsiteY4" fmla="*/ 820126 h 1253627"/>
              <a:gd name="connsiteX5" fmla="*/ 584887 w 1185864"/>
              <a:gd name="connsiteY5" fmla="*/ 535808 h 1253627"/>
              <a:gd name="connsiteX6" fmla="*/ 763271 w 1185864"/>
              <a:gd name="connsiteY6" fmla="*/ 70186 h 1253627"/>
              <a:gd name="connsiteX7" fmla="*/ 1117282 w 1185864"/>
              <a:gd name="connsiteY7" fmla="*/ 71350 h 1253627"/>
              <a:gd name="connsiteX8" fmla="*/ 1127812 w 1185864"/>
              <a:gd name="connsiteY8" fmla="*/ 373883 h 1253627"/>
              <a:gd name="connsiteX0" fmla="*/ 1135997 w 1194049"/>
              <a:gd name="connsiteY0" fmla="*/ 373883 h 1254957"/>
              <a:gd name="connsiteX1" fmla="*/ 716897 w 1194049"/>
              <a:gd name="connsiteY1" fmla="*/ 631058 h 1254957"/>
              <a:gd name="connsiteX2" fmla="*/ 462931 w 1194049"/>
              <a:gd name="connsiteY2" fmla="*/ 1194415 h 1254957"/>
              <a:gd name="connsiteX3" fmla="*/ 84946 w 1194049"/>
              <a:gd name="connsiteY3" fmla="*/ 1194467 h 1254957"/>
              <a:gd name="connsiteX4" fmla="*/ 81642 w 1194049"/>
              <a:gd name="connsiteY4" fmla="*/ 820126 h 1254957"/>
              <a:gd name="connsiteX5" fmla="*/ 593072 w 1194049"/>
              <a:gd name="connsiteY5" fmla="*/ 535808 h 1254957"/>
              <a:gd name="connsiteX6" fmla="*/ 771456 w 1194049"/>
              <a:gd name="connsiteY6" fmla="*/ 70186 h 1254957"/>
              <a:gd name="connsiteX7" fmla="*/ 1125467 w 1194049"/>
              <a:gd name="connsiteY7" fmla="*/ 71350 h 1254957"/>
              <a:gd name="connsiteX8" fmla="*/ 1135997 w 1194049"/>
              <a:gd name="connsiteY8" fmla="*/ 373883 h 1254957"/>
              <a:gd name="connsiteX0" fmla="*/ 1127091 w 1185143"/>
              <a:gd name="connsiteY0" fmla="*/ 373883 h 1252707"/>
              <a:gd name="connsiteX1" fmla="*/ 707991 w 1185143"/>
              <a:gd name="connsiteY1" fmla="*/ 631058 h 1252707"/>
              <a:gd name="connsiteX2" fmla="*/ 439576 w 1185143"/>
              <a:gd name="connsiteY2" fmla="*/ 1192945 h 1252707"/>
              <a:gd name="connsiteX3" fmla="*/ 76040 w 1185143"/>
              <a:gd name="connsiteY3" fmla="*/ 1194467 h 1252707"/>
              <a:gd name="connsiteX4" fmla="*/ 72736 w 1185143"/>
              <a:gd name="connsiteY4" fmla="*/ 820126 h 1252707"/>
              <a:gd name="connsiteX5" fmla="*/ 584166 w 1185143"/>
              <a:gd name="connsiteY5" fmla="*/ 535808 h 1252707"/>
              <a:gd name="connsiteX6" fmla="*/ 762550 w 1185143"/>
              <a:gd name="connsiteY6" fmla="*/ 70186 h 1252707"/>
              <a:gd name="connsiteX7" fmla="*/ 1116561 w 1185143"/>
              <a:gd name="connsiteY7" fmla="*/ 71350 h 1252707"/>
              <a:gd name="connsiteX8" fmla="*/ 1127091 w 1185143"/>
              <a:gd name="connsiteY8" fmla="*/ 373883 h 1252707"/>
              <a:gd name="connsiteX0" fmla="*/ 1133430 w 1191482"/>
              <a:gd name="connsiteY0" fmla="*/ 373883 h 1251002"/>
              <a:gd name="connsiteX1" fmla="*/ 714330 w 1191482"/>
              <a:gd name="connsiteY1" fmla="*/ 631058 h 1251002"/>
              <a:gd name="connsiteX2" fmla="*/ 445915 w 1191482"/>
              <a:gd name="connsiteY2" fmla="*/ 1192945 h 1251002"/>
              <a:gd name="connsiteX3" fmla="*/ 82379 w 1191482"/>
              <a:gd name="connsiteY3" fmla="*/ 1194467 h 1251002"/>
              <a:gd name="connsiteX4" fmla="*/ 79075 w 1191482"/>
              <a:gd name="connsiteY4" fmla="*/ 820126 h 1251002"/>
              <a:gd name="connsiteX5" fmla="*/ 590505 w 1191482"/>
              <a:gd name="connsiteY5" fmla="*/ 535808 h 1251002"/>
              <a:gd name="connsiteX6" fmla="*/ 768889 w 1191482"/>
              <a:gd name="connsiteY6" fmla="*/ 70186 h 1251002"/>
              <a:gd name="connsiteX7" fmla="*/ 1122900 w 1191482"/>
              <a:gd name="connsiteY7" fmla="*/ 71350 h 1251002"/>
              <a:gd name="connsiteX8" fmla="*/ 1133430 w 1191482"/>
              <a:gd name="connsiteY8" fmla="*/ 373883 h 12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1482" h="1251002">
                <a:moveTo>
                  <a:pt x="1133430" y="373883"/>
                </a:moveTo>
                <a:cubicBezTo>
                  <a:pt x="1031054" y="489107"/>
                  <a:pt x="828916" y="494548"/>
                  <a:pt x="714330" y="631058"/>
                </a:cubicBezTo>
                <a:cubicBezTo>
                  <a:pt x="599744" y="767568"/>
                  <a:pt x="551240" y="1099044"/>
                  <a:pt x="445915" y="1192945"/>
                </a:cubicBezTo>
                <a:cubicBezTo>
                  <a:pt x="340590" y="1286846"/>
                  <a:pt x="163932" y="1251510"/>
                  <a:pt x="82379" y="1194467"/>
                </a:cubicBezTo>
                <a:cubicBezTo>
                  <a:pt x="826" y="1137424"/>
                  <a:pt x="-51144" y="953957"/>
                  <a:pt x="79075" y="820126"/>
                </a:cubicBezTo>
                <a:cubicBezTo>
                  <a:pt x="209294" y="686295"/>
                  <a:pt x="484142" y="656458"/>
                  <a:pt x="590505" y="535808"/>
                </a:cubicBezTo>
                <a:cubicBezTo>
                  <a:pt x="696867" y="415158"/>
                  <a:pt x="642718" y="199859"/>
                  <a:pt x="768889" y="70186"/>
                </a:cubicBezTo>
                <a:cubicBezTo>
                  <a:pt x="895060" y="-59487"/>
                  <a:pt x="1062143" y="20734"/>
                  <a:pt x="1122900" y="71350"/>
                </a:cubicBezTo>
                <a:cubicBezTo>
                  <a:pt x="1183657" y="121966"/>
                  <a:pt x="1235806" y="258659"/>
                  <a:pt x="1133430" y="373883"/>
                </a:cubicBezTo>
                <a:close/>
              </a:path>
            </a:pathLst>
          </a:custGeom>
          <a:gradFill>
            <a:gsLst>
              <a:gs pos="9000">
                <a:srgbClr val="FF9900">
                  <a:alpha val="70000"/>
                </a:srgbClr>
              </a:gs>
              <a:gs pos="58000">
                <a:srgbClr val="D2FFDC">
                  <a:alpha val="50000"/>
                </a:srgbClr>
              </a:gs>
              <a:gs pos="44000">
                <a:srgbClr val="FFD79B">
                  <a:alpha val="50000"/>
                </a:srgbClr>
              </a:gs>
              <a:gs pos="91000">
                <a:srgbClr val="00B050">
                  <a:alpha val="70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9BB100B-A42E-8D23-CE1B-8F758F5C155F}"/>
              </a:ext>
            </a:extLst>
          </p:cNvPr>
          <p:cNvSpPr/>
          <p:nvPr/>
        </p:nvSpPr>
        <p:spPr>
          <a:xfrm>
            <a:off x="1904060" y="1207341"/>
            <a:ext cx="1193653" cy="1274747"/>
          </a:xfrm>
          <a:custGeom>
            <a:avLst/>
            <a:gdLst>
              <a:gd name="connsiteX0" fmla="*/ 1011244 w 1011405"/>
              <a:gd name="connsiteY0" fmla="*/ 297459 h 1042702"/>
              <a:gd name="connsiteX1" fmla="*/ 592144 w 1011405"/>
              <a:gd name="connsiteY1" fmla="*/ 554634 h 1042702"/>
              <a:gd name="connsiteX2" fmla="*/ 325444 w 1011405"/>
              <a:gd name="connsiteY2" fmla="*/ 1040409 h 1042702"/>
              <a:gd name="connsiteX3" fmla="*/ 1594 w 1011405"/>
              <a:gd name="connsiteY3" fmla="*/ 726084 h 1042702"/>
              <a:gd name="connsiteX4" fmla="*/ 468319 w 1011405"/>
              <a:gd name="connsiteY4" fmla="*/ 459384 h 1042702"/>
              <a:gd name="connsiteX5" fmla="*/ 639769 w 1011405"/>
              <a:gd name="connsiteY5" fmla="*/ 2184 h 1042702"/>
              <a:gd name="connsiteX6" fmla="*/ 1011244 w 1011405"/>
              <a:gd name="connsiteY6" fmla="*/ 297459 h 1042702"/>
              <a:gd name="connsiteX0" fmla="*/ 1028377 w 1028538"/>
              <a:gd name="connsiteY0" fmla="*/ 297459 h 1055896"/>
              <a:gd name="connsiteX1" fmla="*/ 609277 w 1028538"/>
              <a:gd name="connsiteY1" fmla="*/ 554634 h 1055896"/>
              <a:gd name="connsiteX2" fmla="*/ 342577 w 1028538"/>
              <a:gd name="connsiteY2" fmla="*/ 1040409 h 1055896"/>
              <a:gd name="connsiteX3" fmla="*/ 116358 w 1028538"/>
              <a:gd name="connsiteY3" fmla="*/ 916584 h 1055896"/>
              <a:gd name="connsiteX4" fmla="*/ 18727 w 1028538"/>
              <a:gd name="connsiteY4" fmla="*/ 726084 h 1055896"/>
              <a:gd name="connsiteX5" fmla="*/ 485452 w 1028538"/>
              <a:gd name="connsiteY5" fmla="*/ 459384 h 1055896"/>
              <a:gd name="connsiteX6" fmla="*/ 656902 w 1028538"/>
              <a:gd name="connsiteY6" fmla="*/ 2184 h 1055896"/>
              <a:gd name="connsiteX7" fmla="*/ 1028377 w 1028538"/>
              <a:gd name="connsiteY7" fmla="*/ 297459 h 1055896"/>
              <a:gd name="connsiteX0" fmla="*/ 1028377 w 1028538"/>
              <a:gd name="connsiteY0" fmla="*/ 297459 h 1055896"/>
              <a:gd name="connsiteX1" fmla="*/ 609277 w 1028538"/>
              <a:gd name="connsiteY1" fmla="*/ 554634 h 1055896"/>
              <a:gd name="connsiteX2" fmla="*/ 342577 w 1028538"/>
              <a:gd name="connsiteY2" fmla="*/ 1040409 h 1055896"/>
              <a:gd name="connsiteX3" fmla="*/ 116358 w 1028538"/>
              <a:gd name="connsiteY3" fmla="*/ 916584 h 1055896"/>
              <a:gd name="connsiteX4" fmla="*/ 18727 w 1028538"/>
              <a:gd name="connsiteY4" fmla="*/ 726084 h 1055896"/>
              <a:gd name="connsiteX5" fmla="*/ 485452 w 1028538"/>
              <a:gd name="connsiteY5" fmla="*/ 459384 h 1055896"/>
              <a:gd name="connsiteX6" fmla="*/ 656902 w 1028538"/>
              <a:gd name="connsiteY6" fmla="*/ 2184 h 1055896"/>
              <a:gd name="connsiteX7" fmla="*/ 1028377 w 1028538"/>
              <a:gd name="connsiteY7" fmla="*/ 297459 h 1055896"/>
              <a:gd name="connsiteX0" fmla="*/ 1081939 w 1082100"/>
              <a:gd name="connsiteY0" fmla="*/ 297459 h 1122898"/>
              <a:gd name="connsiteX1" fmla="*/ 662839 w 1082100"/>
              <a:gd name="connsiteY1" fmla="*/ 554634 h 1122898"/>
              <a:gd name="connsiteX2" fmla="*/ 396139 w 1082100"/>
              <a:gd name="connsiteY2" fmla="*/ 1040409 h 1122898"/>
              <a:gd name="connsiteX3" fmla="*/ 34189 w 1082100"/>
              <a:gd name="connsiteY3" fmla="*/ 1092796 h 1122898"/>
              <a:gd name="connsiteX4" fmla="*/ 72289 w 1082100"/>
              <a:gd name="connsiteY4" fmla="*/ 726084 h 1122898"/>
              <a:gd name="connsiteX5" fmla="*/ 539014 w 1082100"/>
              <a:gd name="connsiteY5" fmla="*/ 459384 h 1122898"/>
              <a:gd name="connsiteX6" fmla="*/ 710464 w 1082100"/>
              <a:gd name="connsiteY6" fmla="*/ 2184 h 1122898"/>
              <a:gd name="connsiteX7" fmla="*/ 1081939 w 1082100"/>
              <a:gd name="connsiteY7" fmla="*/ 297459 h 1122898"/>
              <a:gd name="connsiteX0" fmla="*/ 1096591 w 1096752"/>
              <a:gd name="connsiteY0" fmla="*/ 297459 h 1124638"/>
              <a:gd name="connsiteX1" fmla="*/ 677491 w 1096752"/>
              <a:gd name="connsiteY1" fmla="*/ 554634 h 1124638"/>
              <a:gd name="connsiteX2" fmla="*/ 410791 w 1096752"/>
              <a:gd name="connsiteY2" fmla="*/ 1040409 h 1124638"/>
              <a:gd name="connsiteX3" fmla="*/ 48841 w 1096752"/>
              <a:gd name="connsiteY3" fmla="*/ 1092796 h 1124638"/>
              <a:gd name="connsiteX4" fmla="*/ 58366 w 1096752"/>
              <a:gd name="connsiteY4" fmla="*/ 702271 h 1124638"/>
              <a:gd name="connsiteX5" fmla="*/ 553666 w 1096752"/>
              <a:gd name="connsiteY5" fmla="*/ 459384 h 1124638"/>
              <a:gd name="connsiteX6" fmla="*/ 725116 w 1096752"/>
              <a:gd name="connsiteY6" fmla="*/ 2184 h 1124638"/>
              <a:gd name="connsiteX7" fmla="*/ 1096591 w 1096752"/>
              <a:gd name="connsiteY7" fmla="*/ 297459 h 1124638"/>
              <a:gd name="connsiteX0" fmla="*/ 1098352 w 1098513"/>
              <a:gd name="connsiteY0" fmla="*/ 297459 h 1146901"/>
              <a:gd name="connsiteX1" fmla="*/ 679252 w 1098513"/>
              <a:gd name="connsiteY1" fmla="*/ 554634 h 1146901"/>
              <a:gd name="connsiteX2" fmla="*/ 441127 w 1098513"/>
              <a:gd name="connsiteY2" fmla="*/ 1085653 h 1146901"/>
              <a:gd name="connsiteX3" fmla="*/ 50602 w 1098513"/>
              <a:gd name="connsiteY3" fmla="*/ 1092796 h 1146901"/>
              <a:gd name="connsiteX4" fmla="*/ 60127 w 1098513"/>
              <a:gd name="connsiteY4" fmla="*/ 702271 h 1146901"/>
              <a:gd name="connsiteX5" fmla="*/ 555427 w 1098513"/>
              <a:gd name="connsiteY5" fmla="*/ 459384 h 1146901"/>
              <a:gd name="connsiteX6" fmla="*/ 726877 w 1098513"/>
              <a:gd name="connsiteY6" fmla="*/ 2184 h 1146901"/>
              <a:gd name="connsiteX7" fmla="*/ 1098352 w 1098513"/>
              <a:gd name="connsiteY7" fmla="*/ 297459 h 1146901"/>
              <a:gd name="connsiteX0" fmla="*/ 1098352 w 1106928"/>
              <a:gd name="connsiteY0" fmla="*/ 312462 h 1161904"/>
              <a:gd name="connsiteX1" fmla="*/ 679252 w 1106928"/>
              <a:gd name="connsiteY1" fmla="*/ 569637 h 1161904"/>
              <a:gd name="connsiteX2" fmla="*/ 441127 w 1106928"/>
              <a:gd name="connsiteY2" fmla="*/ 1100656 h 1161904"/>
              <a:gd name="connsiteX3" fmla="*/ 50602 w 1106928"/>
              <a:gd name="connsiteY3" fmla="*/ 1107799 h 1161904"/>
              <a:gd name="connsiteX4" fmla="*/ 60127 w 1106928"/>
              <a:gd name="connsiteY4" fmla="*/ 717274 h 1161904"/>
              <a:gd name="connsiteX5" fmla="*/ 555427 w 1106928"/>
              <a:gd name="connsiteY5" fmla="*/ 474387 h 1161904"/>
              <a:gd name="connsiteX6" fmla="*/ 726877 w 1106928"/>
              <a:gd name="connsiteY6" fmla="*/ 17187 h 1161904"/>
              <a:gd name="connsiteX7" fmla="*/ 943572 w 1106928"/>
              <a:gd name="connsiteY7" fmla="*/ 117200 h 1161904"/>
              <a:gd name="connsiteX8" fmla="*/ 1098352 w 1106928"/>
              <a:gd name="connsiteY8" fmla="*/ 312462 h 1161904"/>
              <a:gd name="connsiteX0" fmla="*/ 1098352 w 1144060"/>
              <a:gd name="connsiteY0" fmla="*/ 378640 h 1228082"/>
              <a:gd name="connsiteX1" fmla="*/ 679252 w 1144060"/>
              <a:gd name="connsiteY1" fmla="*/ 635815 h 1228082"/>
              <a:gd name="connsiteX2" fmla="*/ 441127 w 1144060"/>
              <a:gd name="connsiteY2" fmla="*/ 1166834 h 1228082"/>
              <a:gd name="connsiteX3" fmla="*/ 50602 w 1144060"/>
              <a:gd name="connsiteY3" fmla="*/ 1173977 h 1228082"/>
              <a:gd name="connsiteX4" fmla="*/ 60127 w 1144060"/>
              <a:gd name="connsiteY4" fmla="*/ 783452 h 1228082"/>
              <a:gd name="connsiteX5" fmla="*/ 555427 w 1144060"/>
              <a:gd name="connsiteY5" fmla="*/ 540565 h 1228082"/>
              <a:gd name="connsiteX6" fmla="*/ 726877 w 1144060"/>
              <a:gd name="connsiteY6" fmla="*/ 83365 h 1228082"/>
              <a:gd name="connsiteX7" fmla="*/ 1091209 w 1144060"/>
              <a:gd name="connsiteY7" fmla="*/ 26216 h 1228082"/>
              <a:gd name="connsiteX8" fmla="*/ 1098352 w 1144060"/>
              <a:gd name="connsiteY8" fmla="*/ 378640 h 1228082"/>
              <a:gd name="connsiteX0" fmla="*/ 1098352 w 1144060"/>
              <a:gd name="connsiteY0" fmla="*/ 388001 h 1237443"/>
              <a:gd name="connsiteX1" fmla="*/ 679252 w 1144060"/>
              <a:gd name="connsiteY1" fmla="*/ 645176 h 1237443"/>
              <a:gd name="connsiteX2" fmla="*/ 441127 w 1144060"/>
              <a:gd name="connsiteY2" fmla="*/ 1176195 h 1237443"/>
              <a:gd name="connsiteX3" fmla="*/ 50602 w 1144060"/>
              <a:gd name="connsiteY3" fmla="*/ 1183338 h 1237443"/>
              <a:gd name="connsiteX4" fmla="*/ 60127 w 1144060"/>
              <a:gd name="connsiteY4" fmla="*/ 792813 h 1237443"/>
              <a:gd name="connsiteX5" fmla="*/ 555427 w 1144060"/>
              <a:gd name="connsiteY5" fmla="*/ 549926 h 1237443"/>
              <a:gd name="connsiteX6" fmla="*/ 712589 w 1144060"/>
              <a:gd name="connsiteY6" fmla="*/ 66532 h 1237443"/>
              <a:gd name="connsiteX7" fmla="*/ 1091209 w 1144060"/>
              <a:gd name="connsiteY7" fmla="*/ 35577 h 1237443"/>
              <a:gd name="connsiteX8" fmla="*/ 1098352 w 1144060"/>
              <a:gd name="connsiteY8" fmla="*/ 388001 h 1237443"/>
              <a:gd name="connsiteX0" fmla="*/ 1107877 w 1149637"/>
              <a:gd name="connsiteY0" fmla="*/ 409432 h 1237443"/>
              <a:gd name="connsiteX1" fmla="*/ 679252 w 1149637"/>
              <a:gd name="connsiteY1" fmla="*/ 645176 h 1237443"/>
              <a:gd name="connsiteX2" fmla="*/ 441127 w 1149637"/>
              <a:gd name="connsiteY2" fmla="*/ 1176195 h 1237443"/>
              <a:gd name="connsiteX3" fmla="*/ 50602 w 1149637"/>
              <a:gd name="connsiteY3" fmla="*/ 1183338 h 1237443"/>
              <a:gd name="connsiteX4" fmla="*/ 60127 w 1149637"/>
              <a:gd name="connsiteY4" fmla="*/ 792813 h 1237443"/>
              <a:gd name="connsiteX5" fmla="*/ 555427 w 1149637"/>
              <a:gd name="connsiteY5" fmla="*/ 549926 h 1237443"/>
              <a:gd name="connsiteX6" fmla="*/ 712589 w 1149637"/>
              <a:gd name="connsiteY6" fmla="*/ 66532 h 1237443"/>
              <a:gd name="connsiteX7" fmla="*/ 1091209 w 1149637"/>
              <a:gd name="connsiteY7" fmla="*/ 35577 h 1237443"/>
              <a:gd name="connsiteX8" fmla="*/ 1107877 w 1149637"/>
              <a:gd name="connsiteY8" fmla="*/ 409432 h 1237443"/>
              <a:gd name="connsiteX0" fmla="*/ 1124890 w 1166650"/>
              <a:gd name="connsiteY0" fmla="*/ 409432 h 1237443"/>
              <a:gd name="connsiteX1" fmla="*/ 696265 w 1166650"/>
              <a:gd name="connsiteY1" fmla="*/ 645176 h 1237443"/>
              <a:gd name="connsiteX2" fmla="*/ 458140 w 1166650"/>
              <a:gd name="connsiteY2" fmla="*/ 1176195 h 1237443"/>
              <a:gd name="connsiteX3" fmla="*/ 67615 w 1166650"/>
              <a:gd name="connsiteY3" fmla="*/ 1183338 h 1237443"/>
              <a:gd name="connsiteX4" fmla="*/ 77140 w 1166650"/>
              <a:gd name="connsiteY4" fmla="*/ 792813 h 1237443"/>
              <a:gd name="connsiteX5" fmla="*/ 572440 w 1166650"/>
              <a:gd name="connsiteY5" fmla="*/ 549926 h 1237443"/>
              <a:gd name="connsiteX6" fmla="*/ 729602 w 1166650"/>
              <a:gd name="connsiteY6" fmla="*/ 66532 h 1237443"/>
              <a:gd name="connsiteX7" fmla="*/ 1108222 w 1166650"/>
              <a:gd name="connsiteY7" fmla="*/ 35577 h 1237443"/>
              <a:gd name="connsiteX8" fmla="*/ 1124890 w 1166650"/>
              <a:gd name="connsiteY8" fmla="*/ 409432 h 1237443"/>
              <a:gd name="connsiteX0" fmla="*/ 1124890 w 1166650"/>
              <a:gd name="connsiteY0" fmla="*/ 409432 h 1250840"/>
              <a:gd name="connsiteX1" fmla="*/ 696265 w 1166650"/>
              <a:gd name="connsiteY1" fmla="*/ 645176 h 1250840"/>
              <a:gd name="connsiteX2" fmla="*/ 458140 w 1166650"/>
              <a:gd name="connsiteY2" fmla="*/ 1176195 h 1250840"/>
              <a:gd name="connsiteX3" fmla="*/ 67615 w 1166650"/>
              <a:gd name="connsiteY3" fmla="*/ 1183338 h 1250840"/>
              <a:gd name="connsiteX4" fmla="*/ 77140 w 1166650"/>
              <a:gd name="connsiteY4" fmla="*/ 792813 h 1250840"/>
              <a:gd name="connsiteX5" fmla="*/ 572440 w 1166650"/>
              <a:gd name="connsiteY5" fmla="*/ 549926 h 1250840"/>
              <a:gd name="connsiteX6" fmla="*/ 729602 w 1166650"/>
              <a:gd name="connsiteY6" fmla="*/ 66532 h 1250840"/>
              <a:gd name="connsiteX7" fmla="*/ 1108222 w 1166650"/>
              <a:gd name="connsiteY7" fmla="*/ 35577 h 1250840"/>
              <a:gd name="connsiteX8" fmla="*/ 1124890 w 1166650"/>
              <a:gd name="connsiteY8" fmla="*/ 409432 h 1250840"/>
              <a:gd name="connsiteX0" fmla="*/ 1124890 w 1185048"/>
              <a:gd name="connsiteY0" fmla="*/ 409432 h 1250840"/>
              <a:gd name="connsiteX1" fmla="*/ 696265 w 1185048"/>
              <a:gd name="connsiteY1" fmla="*/ 645176 h 1250840"/>
              <a:gd name="connsiteX2" fmla="*/ 458140 w 1185048"/>
              <a:gd name="connsiteY2" fmla="*/ 1176195 h 1250840"/>
              <a:gd name="connsiteX3" fmla="*/ 67615 w 1185048"/>
              <a:gd name="connsiteY3" fmla="*/ 1183338 h 1250840"/>
              <a:gd name="connsiteX4" fmla="*/ 77140 w 1185048"/>
              <a:gd name="connsiteY4" fmla="*/ 792813 h 1250840"/>
              <a:gd name="connsiteX5" fmla="*/ 572440 w 1185048"/>
              <a:gd name="connsiteY5" fmla="*/ 549926 h 1250840"/>
              <a:gd name="connsiteX6" fmla="*/ 729602 w 1185048"/>
              <a:gd name="connsiteY6" fmla="*/ 66532 h 1250840"/>
              <a:gd name="connsiteX7" fmla="*/ 1108222 w 1185048"/>
              <a:gd name="connsiteY7" fmla="*/ 35577 h 1250840"/>
              <a:gd name="connsiteX8" fmla="*/ 1124890 w 1185048"/>
              <a:gd name="connsiteY8" fmla="*/ 409432 h 1250840"/>
              <a:gd name="connsiteX0" fmla="*/ 1124890 w 1192141"/>
              <a:gd name="connsiteY0" fmla="*/ 409432 h 1250840"/>
              <a:gd name="connsiteX1" fmla="*/ 696265 w 1192141"/>
              <a:gd name="connsiteY1" fmla="*/ 645176 h 1250840"/>
              <a:gd name="connsiteX2" fmla="*/ 458140 w 1192141"/>
              <a:gd name="connsiteY2" fmla="*/ 1176195 h 1250840"/>
              <a:gd name="connsiteX3" fmla="*/ 67615 w 1192141"/>
              <a:gd name="connsiteY3" fmla="*/ 1183338 h 1250840"/>
              <a:gd name="connsiteX4" fmla="*/ 77140 w 1192141"/>
              <a:gd name="connsiteY4" fmla="*/ 792813 h 1250840"/>
              <a:gd name="connsiteX5" fmla="*/ 572440 w 1192141"/>
              <a:gd name="connsiteY5" fmla="*/ 549926 h 1250840"/>
              <a:gd name="connsiteX6" fmla="*/ 729602 w 1192141"/>
              <a:gd name="connsiteY6" fmla="*/ 66532 h 1250840"/>
              <a:gd name="connsiteX7" fmla="*/ 1108222 w 1192141"/>
              <a:gd name="connsiteY7" fmla="*/ 35577 h 1250840"/>
              <a:gd name="connsiteX8" fmla="*/ 1124890 w 1192141"/>
              <a:gd name="connsiteY8" fmla="*/ 409432 h 1250840"/>
              <a:gd name="connsiteX0" fmla="*/ 1124890 w 1192141"/>
              <a:gd name="connsiteY0" fmla="*/ 414335 h 1255743"/>
              <a:gd name="connsiteX1" fmla="*/ 696265 w 1192141"/>
              <a:gd name="connsiteY1" fmla="*/ 650079 h 1255743"/>
              <a:gd name="connsiteX2" fmla="*/ 458140 w 1192141"/>
              <a:gd name="connsiteY2" fmla="*/ 1181098 h 1255743"/>
              <a:gd name="connsiteX3" fmla="*/ 67615 w 1192141"/>
              <a:gd name="connsiteY3" fmla="*/ 1188241 h 1255743"/>
              <a:gd name="connsiteX4" fmla="*/ 77140 w 1192141"/>
              <a:gd name="connsiteY4" fmla="*/ 797716 h 1255743"/>
              <a:gd name="connsiteX5" fmla="*/ 572440 w 1192141"/>
              <a:gd name="connsiteY5" fmla="*/ 554829 h 1255743"/>
              <a:gd name="connsiteX6" fmla="*/ 729602 w 1192141"/>
              <a:gd name="connsiteY6" fmla="*/ 71435 h 1255743"/>
              <a:gd name="connsiteX7" fmla="*/ 1108222 w 1192141"/>
              <a:gd name="connsiteY7" fmla="*/ 40480 h 1255743"/>
              <a:gd name="connsiteX8" fmla="*/ 1124890 w 1192141"/>
              <a:gd name="connsiteY8" fmla="*/ 414335 h 1255743"/>
              <a:gd name="connsiteX0" fmla="*/ 1124890 w 1193653"/>
              <a:gd name="connsiteY0" fmla="*/ 422355 h 1263763"/>
              <a:gd name="connsiteX1" fmla="*/ 696265 w 1193653"/>
              <a:gd name="connsiteY1" fmla="*/ 658099 h 1263763"/>
              <a:gd name="connsiteX2" fmla="*/ 458140 w 1193653"/>
              <a:gd name="connsiteY2" fmla="*/ 1189118 h 1263763"/>
              <a:gd name="connsiteX3" fmla="*/ 67615 w 1193653"/>
              <a:gd name="connsiteY3" fmla="*/ 1196261 h 1263763"/>
              <a:gd name="connsiteX4" fmla="*/ 77140 w 1193653"/>
              <a:gd name="connsiteY4" fmla="*/ 805736 h 1263763"/>
              <a:gd name="connsiteX5" fmla="*/ 572440 w 1193653"/>
              <a:gd name="connsiteY5" fmla="*/ 562849 h 1263763"/>
              <a:gd name="connsiteX6" fmla="*/ 729602 w 1193653"/>
              <a:gd name="connsiteY6" fmla="*/ 79455 h 1263763"/>
              <a:gd name="connsiteX7" fmla="*/ 1108222 w 1193653"/>
              <a:gd name="connsiteY7" fmla="*/ 48500 h 1263763"/>
              <a:gd name="connsiteX8" fmla="*/ 1124890 w 1193653"/>
              <a:gd name="connsiteY8" fmla="*/ 422355 h 1263763"/>
              <a:gd name="connsiteX0" fmla="*/ 1124890 w 1193653"/>
              <a:gd name="connsiteY0" fmla="*/ 433339 h 1274747"/>
              <a:gd name="connsiteX1" fmla="*/ 696265 w 1193653"/>
              <a:gd name="connsiteY1" fmla="*/ 669083 h 1274747"/>
              <a:gd name="connsiteX2" fmla="*/ 458140 w 1193653"/>
              <a:gd name="connsiteY2" fmla="*/ 1200102 h 1274747"/>
              <a:gd name="connsiteX3" fmla="*/ 67615 w 1193653"/>
              <a:gd name="connsiteY3" fmla="*/ 1207245 h 1274747"/>
              <a:gd name="connsiteX4" fmla="*/ 77140 w 1193653"/>
              <a:gd name="connsiteY4" fmla="*/ 816720 h 1274747"/>
              <a:gd name="connsiteX5" fmla="*/ 572440 w 1193653"/>
              <a:gd name="connsiteY5" fmla="*/ 573833 h 1274747"/>
              <a:gd name="connsiteX6" fmla="*/ 729602 w 1193653"/>
              <a:gd name="connsiteY6" fmla="*/ 90439 h 1274747"/>
              <a:gd name="connsiteX7" fmla="*/ 1108222 w 1193653"/>
              <a:gd name="connsiteY7" fmla="*/ 59484 h 1274747"/>
              <a:gd name="connsiteX8" fmla="*/ 1124890 w 1193653"/>
              <a:gd name="connsiteY8" fmla="*/ 433339 h 127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653" h="1274747">
                <a:moveTo>
                  <a:pt x="1124890" y="433339"/>
                </a:moveTo>
                <a:cubicBezTo>
                  <a:pt x="1013368" y="553989"/>
                  <a:pt x="807390" y="541289"/>
                  <a:pt x="696265" y="669083"/>
                </a:cubicBezTo>
                <a:cubicBezTo>
                  <a:pt x="585140" y="796877"/>
                  <a:pt x="565296" y="1077071"/>
                  <a:pt x="458140" y="1200102"/>
                </a:cubicBezTo>
                <a:cubicBezTo>
                  <a:pt x="350984" y="1323133"/>
                  <a:pt x="131115" y="1271142"/>
                  <a:pt x="67615" y="1207245"/>
                </a:cubicBezTo>
                <a:cubicBezTo>
                  <a:pt x="4115" y="1143348"/>
                  <a:pt x="-49860" y="917526"/>
                  <a:pt x="77140" y="816720"/>
                </a:cubicBezTo>
                <a:cubicBezTo>
                  <a:pt x="204140" y="715914"/>
                  <a:pt x="466077" y="694483"/>
                  <a:pt x="572440" y="573833"/>
                </a:cubicBezTo>
                <a:cubicBezTo>
                  <a:pt x="678802" y="453183"/>
                  <a:pt x="640305" y="209502"/>
                  <a:pt x="729602" y="90439"/>
                </a:cubicBezTo>
                <a:cubicBezTo>
                  <a:pt x="818899" y="-28624"/>
                  <a:pt x="1017735" y="-20684"/>
                  <a:pt x="1108222" y="59484"/>
                </a:cubicBezTo>
                <a:cubicBezTo>
                  <a:pt x="1198709" y="139652"/>
                  <a:pt x="1236412" y="312689"/>
                  <a:pt x="1124890" y="433339"/>
                </a:cubicBezTo>
                <a:close/>
              </a:path>
            </a:pathLst>
          </a:custGeom>
          <a:gradFill>
            <a:gsLst>
              <a:gs pos="9000">
                <a:srgbClr val="FF9900">
                  <a:alpha val="70000"/>
                </a:srgbClr>
              </a:gs>
              <a:gs pos="58000">
                <a:srgbClr val="B9C8FF">
                  <a:alpha val="50000"/>
                </a:srgbClr>
              </a:gs>
              <a:gs pos="44000">
                <a:srgbClr val="FFD79B">
                  <a:alpha val="50000"/>
                </a:srgbClr>
              </a:gs>
              <a:gs pos="91000">
                <a:srgbClr val="0000FF">
                  <a:alpha val="70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4C7D8-A6FE-FA60-55DF-D280210D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EC7EF-BCBD-C325-A9F4-B3C753B98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2295A7-6EB8-D7E2-B487-7B0CEC589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Oscillations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45F92-84D1-35F3-E74A-4336D0376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4</a:t>
            </a:fld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CF0ACF-C917-D466-9174-3443BC941446}"/>
              </a:ext>
            </a:extLst>
          </p:cNvPr>
          <p:cNvGrpSpPr/>
          <p:nvPr/>
        </p:nvGrpSpPr>
        <p:grpSpPr>
          <a:xfrm>
            <a:off x="1870393" y="1903700"/>
            <a:ext cx="629147" cy="544225"/>
            <a:chOff x="1070293" y="2141825"/>
            <a:chExt cx="629147" cy="54422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83AF776-542D-F02F-A482-0ED4E9A150F9}"/>
                </a:ext>
              </a:extLst>
            </p:cNvPr>
            <p:cNvSpPr/>
            <p:nvPr/>
          </p:nvSpPr>
          <p:spPr>
            <a:xfrm>
              <a:off x="1141164" y="2228850"/>
              <a:ext cx="457200" cy="457200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E164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7505A0D-49F0-B070-5514-C5197E2CD949}"/>
                    </a:ext>
                  </a:extLst>
                </p:cNvPr>
                <p:cNvSpPr txBox="1"/>
                <p:nvPr/>
              </p:nvSpPr>
              <p:spPr>
                <a:xfrm>
                  <a:off x="1070293" y="2141825"/>
                  <a:ext cx="62914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7505A0D-49F0-B070-5514-C5197E2CD9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293" y="2141825"/>
                  <a:ext cx="629147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404F583-BFB4-9243-7460-29386C262ABA}"/>
              </a:ext>
            </a:extLst>
          </p:cNvPr>
          <p:cNvGrpSpPr/>
          <p:nvPr/>
        </p:nvGrpSpPr>
        <p:grpSpPr>
          <a:xfrm>
            <a:off x="2561084" y="1139823"/>
            <a:ext cx="583750" cy="558166"/>
            <a:chOff x="1760984" y="1377948"/>
            <a:chExt cx="583750" cy="55816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E534325-B48B-927B-D7B7-84D03E3FDED3}"/>
                </a:ext>
              </a:extLst>
            </p:cNvPr>
            <p:cNvSpPr/>
            <p:nvPr/>
          </p:nvSpPr>
          <p:spPr>
            <a:xfrm>
              <a:off x="1809750" y="1476375"/>
              <a:ext cx="457200" cy="457200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25B3FA9-3231-42EC-8776-0F4BF1C9D128}"/>
                    </a:ext>
                  </a:extLst>
                </p:cNvPr>
                <p:cNvSpPr txBox="1"/>
                <p:nvPr/>
              </p:nvSpPr>
              <p:spPr>
                <a:xfrm>
                  <a:off x="1760984" y="1377948"/>
                  <a:ext cx="583750" cy="5581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25B3FA9-3231-42EC-8776-0F4BF1C9D1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984" y="1377948"/>
                  <a:ext cx="583750" cy="55816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741529-FB9D-2365-A9F9-82D6335B5DA6}"/>
              </a:ext>
            </a:extLst>
          </p:cNvPr>
          <p:cNvGrpSpPr/>
          <p:nvPr/>
        </p:nvGrpSpPr>
        <p:grpSpPr>
          <a:xfrm>
            <a:off x="2994437" y="2154584"/>
            <a:ext cx="617926" cy="540357"/>
            <a:chOff x="2194337" y="2392709"/>
            <a:chExt cx="617926" cy="54035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92472C7-2F7D-2E21-787E-837A88F719BD}"/>
                </a:ext>
              </a:extLst>
            </p:cNvPr>
            <p:cNvSpPr/>
            <p:nvPr/>
          </p:nvSpPr>
          <p:spPr>
            <a:xfrm>
              <a:off x="2258911" y="2475866"/>
              <a:ext cx="457200" cy="4572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97F1A16-83FC-2342-D7BC-2A48F6CA63D2}"/>
                    </a:ext>
                  </a:extLst>
                </p:cNvPr>
                <p:cNvSpPr txBox="1"/>
                <p:nvPr/>
              </p:nvSpPr>
              <p:spPr>
                <a:xfrm>
                  <a:off x="2194337" y="2392709"/>
                  <a:ext cx="61792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𝝉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97F1A16-83FC-2342-D7BC-2A48F6CA63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337" y="2392709"/>
                  <a:ext cx="617926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5F372E9-3258-D6EA-CA4D-3959EADF2887}"/>
              </a:ext>
            </a:extLst>
          </p:cNvPr>
          <p:cNvGrpSpPr/>
          <p:nvPr/>
        </p:nvGrpSpPr>
        <p:grpSpPr>
          <a:xfrm>
            <a:off x="7867368" y="2107045"/>
            <a:ext cx="2028201" cy="538950"/>
            <a:chOff x="7848318" y="2354695"/>
            <a:chExt cx="2028201" cy="53895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2455874-21BE-C687-70F6-9EFFF16FE4E8}"/>
                </a:ext>
              </a:extLst>
            </p:cNvPr>
            <p:cNvSpPr/>
            <p:nvPr/>
          </p:nvSpPr>
          <p:spPr>
            <a:xfrm>
              <a:off x="7848318" y="2441153"/>
              <a:ext cx="1924354" cy="448647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1441540"/>
                <a:gd name="connsiteY0" fmla="*/ 234958 h 457216"/>
                <a:gd name="connsiteX1" fmla="*/ 1212850 w 1441540"/>
                <a:gd name="connsiteY1" fmla="*/ 8 h 457216"/>
                <a:gd name="connsiteX2" fmla="*/ 1441450 w 1441540"/>
                <a:gd name="connsiteY2" fmla="*/ 228608 h 457216"/>
                <a:gd name="connsiteX3" fmla="*/ 1212850 w 1441540"/>
                <a:gd name="connsiteY3" fmla="*/ 457208 h 457216"/>
                <a:gd name="connsiteX4" fmla="*/ 0 w 1441540"/>
                <a:gd name="connsiteY4" fmla="*/ 234958 h 457216"/>
                <a:gd name="connsiteX0" fmla="*/ 7 w 1441547"/>
                <a:gd name="connsiteY0" fmla="*/ 234958 h 457213"/>
                <a:gd name="connsiteX1" fmla="*/ 1212857 w 1441547"/>
                <a:gd name="connsiteY1" fmla="*/ 8 h 457213"/>
                <a:gd name="connsiteX2" fmla="*/ 1441457 w 1441547"/>
                <a:gd name="connsiteY2" fmla="*/ 228608 h 457213"/>
                <a:gd name="connsiteX3" fmla="*/ 1212857 w 1441547"/>
                <a:gd name="connsiteY3" fmla="*/ 457208 h 457213"/>
                <a:gd name="connsiteX4" fmla="*/ 7 w 1441547"/>
                <a:gd name="connsiteY4" fmla="*/ 234958 h 457213"/>
                <a:gd name="connsiteX0" fmla="*/ 7 w 1441547"/>
                <a:gd name="connsiteY0" fmla="*/ 235065 h 457320"/>
                <a:gd name="connsiteX1" fmla="*/ 1212857 w 1441547"/>
                <a:gd name="connsiteY1" fmla="*/ 115 h 457320"/>
                <a:gd name="connsiteX2" fmla="*/ 1441457 w 1441547"/>
                <a:gd name="connsiteY2" fmla="*/ 228715 h 457320"/>
                <a:gd name="connsiteX3" fmla="*/ 1212857 w 1441547"/>
                <a:gd name="connsiteY3" fmla="*/ 457315 h 457320"/>
                <a:gd name="connsiteX4" fmla="*/ 7 w 1441547"/>
                <a:gd name="connsiteY4" fmla="*/ 235065 h 457320"/>
                <a:gd name="connsiteX0" fmla="*/ 7 w 1441457"/>
                <a:gd name="connsiteY0" fmla="*/ 235065 h 457395"/>
                <a:gd name="connsiteX1" fmla="*/ 1212857 w 1441457"/>
                <a:gd name="connsiteY1" fmla="*/ 115 h 457395"/>
                <a:gd name="connsiteX2" fmla="*/ 1441457 w 1441457"/>
                <a:gd name="connsiteY2" fmla="*/ 228715 h 457395"/>
                <a:gd name="connsiteX3" fmla="*/ 1212857 w 1441457"/>
                <a:gd name="connsiteY3" fmla="*/ 457315 h 457395"/>
                <a:gd name="connsiteX4" fmla="*/ 7 w 1441457"/>
                <a:gd name="connsiteY4" fmla="*/ 235065 h 457395"/>
                <a:gd name="connsiteX0" fmla="*/ 7 w 1457490"/>
                <a:gd name="connsiteY0" fmla="*/ 222256 h 457214"/>
                <a:gd name="connsiteX1" fmla="*/ 1228732 w 1457490"/>
                <a:gd name="connsiteY1" fmla="*/ 6 h 457214"/>
                <a:gd name="connsiteX2" fmla="*/ 1457332 w 1457490"/>
                <a:gd name="connsiteY2" fmla="*/ 228606 h 457214"/>
                <a:gd name="connsiteX3" fmla="*/ 1228732 w 1457490"/>
                <a:gd name="connsiteY3" fmla="*/ 457206 h 457214"/>
                <a:gd name="connsiteX4" fmla="*/ 7 w 1457490"/>
                <a:gd name="connsiteY4" fmla="*/ 222256 h 457214"/>
                <a:gd name="connsiteX0" fmla="*/ 7 w 1457490"/>
                <a:gd name="connsiteY0" fmla="*/ 222255 h 457213"/>
                <a:gd name="connsiteX1" fmla="*/ 1228732 w 1457490"/>
                <a:gd name="connsiteY1" fmla="*/ 5 h 457213"/>
                <a:gd name="connsiteX2" fmla="*/ 1457332 w 1457490"/>
                <a:gd name="connsiteY2" fmla="*/ 228605 h 457213"/>
                <a:gd name="connsiteX3" fmla="*/ 1228732 w 1457490"/>
                <a:gd name="connsiteY3" fmla="*/ 457205 h 457213"/>
                <a:gd name="connsiteX4" fmla="*/ 7 w 1457490"/>
                <a:gd name="connsiteY4" fmla="*/ 222255 h 457213"/>
                <a:gd name="connsiteX0" fmla="*/ 7 w 1457490"/>
                <a:gd name="connsiteY0" fmla="*/ 222255 h 457213"/>
                <a:gd name="connsiteX1" fmla="*/ 1228732 w 1457490"/>
                <a:gd name="connsiteY1" fmla="*/ 5 h 457213"/>
                <a:gd name="connsiteX2" fmla="*/ 1457332 w 1457490"/>
                <a:gd name="connsiteY2" fmla="*/ 228605 h 457213"/>
                <a:gd name="connsiteX3" fmla="*/ 1228732 w 1457490"/>
                <a:gd name="connsiteY3" fmla="*/ 457205 h 457213"/>
                <a:gd name="connsiteX4" fmla="*/ 7 w 1457490"/>
                <a:gd name="connsiteY4" fmla="*/ 222255 h 457213"/>
                <a:gd name="connsiteX0" fmla="*/ 0 w 1457483"/>
                <a:gd name="connsiteY0" fmla="*/ 222255 h 457213"/>
                <a:gd name="connsiteX1" fmla="*/ 1228725 w 1457483"/>
                <a:gd name="connsiteY1" fmla="*/ 5 h 457213"/>
                <a:gd name="connsiteX2" fmla="*/ 1457325 w 1457483"/>
                <a:gd name="connsiteY2" fmla="*/ 228605 h 457213"/>
                <a:gd name="connsiteX3" fmla="*/ 1228725 w 1457483"/>
                <a:gd name="connsiteY3" fmla="*/ 457205 h 457213"/>
                <a:gd name="connsiteX4" fmla="*/ 0 w 1457483"/>
                <a:gd name="connsiteY4" fmla="*/ 222255 h 457213"/>
                <a:gd name="connsiteX0" fmla="*/ 0 w 1457483"/>
                <a:gd name="connsiteY0" fmla="*/ 222255 h 457213"/>
                <a:gd name="connsiteX1" fmla="*/ 1228725 w 1457483"/>
                <a:gd name="connsiteY1" fmla="*/ 5 h 457213"/>
                <a:gd name="connsiteX2" fmla="*/ 1457325 w 1457483"/>
                <a:gd name="connsiteY2" fmla="*/ 228605 h 457213"/>
                <a:gd name="connsiteX3" fmla="*/ 1228725 w 1457483"/>
                <a:gd name="connsiteY3" fmla="*/ 457205 h 457213"/>
                <a:gd name="connsiteX4" fmla="*/ 0 w 1457483"/>
                <a:gd name="connsiteY4" fmla="*/ 222255 h 457213"/>
                <a:gd name="connsiteX0" fmla="*/ 0 w 1457483"/>
                <a:gd name="connsiteY0" fmla="*/ 222255 h 457213"/>
                <a:gd name="connsiteX1" fmla="*/ 1228725 w 1457483"/>
                <a:gd name="connsiteY1" fmla="*/ 5 h 457213"/>
                <a:gd name="connsiteX2" fmla="*/ 1457325 w 1457483"/>
                <a:gd name="connsiteY2" fmla="*/ 228605 h 457213"/>
                <a:gd name="connsiteX3" fmla="*/ 1228725 w 1457483"/>
                <a:gd name="connsiteY3" fmla="*/ 457205 h 457213"/>
                <a:gd name="connsiteX4" fmla="*/ 0 w 1457483"/>
                <a:gd name="connsiteY4" fmla="*/ 222255 h 457213"/>
                <a:gd name="connsiteX0" fmla="*/ 0 w 1470028"/>
                <a:gd name="connsiteY0" fmla="*/ 222268 h 457251"/>
                <a:gd name="connsiteX1" fmla="*/ 1228725 w 1470028"/>
                <a:gd name="connsiteY1" fmla="*/ 18 h 457251"/>
                <a:gd name="connsiteX2" fmla="*/ 1470025 w 1470028"/>
                <a:gd name="connsiteY2" fmla="*/ 234968 h 457251"/>
                <a:gd name="connsiteX3" fmla="*/ 1228725 w 1470028"/>
                <a:gd name="connsiteY3" fmla="*/ 457218 h 457251"/>
                <a:gd name="connsiteX4" fmla="*/ 0 w 1470028"/>
                <a:gd name="connsiteY4" fmla="*/ 222268 h 457251"/>
                <a:gd name="connsiteX0" fmla="*/ 0 w 1470656"/>
                <a:gd name="connsiteY0" fmla="*/ 222268 h 457251"/>
                <a:gd name="connsiteX1" fmla="*/ 1228725 w 1470656"/>
                <a:gd name="connsiteY1" fmla="*/ 18 h 457251"/>
                <a:gd name="connsiteX2" fmla="*/ 1470025 w 1470656"/>
                <a:gd name="connsiteY2" fmla="*/ 234968 h 457251"/>
                <a:gd name="connsiteX3" fmla="*/ 1228725 w 1470656"/>
                <a:gd name="connsiteY3" fmla="*/ 457218 h 457251"/>
                <a:gd name="connsiteX4" fmla="*/ 0 w 1470656"/>
                <a:gd name="connsiteY4" fmla="*/ 222268 h 457251"/>
                <a:gd name="connsiteX0" fmla="*/ 0 w 1470028"/>
                <a:gd name="connsiteY0" fmla="*/ 222268 h 457251"/>
                <a:gd name="connsiteX1" fmla="*/ 1228725 w 1470028"/>
                <a:gd name="connsiteY1" fmla="*/ 18 h 457251"/>
                <a:gd name="connsiteX2" fmla="*/ 1470025 w 1470028"/>
                <a:gd name="connsiteY2" fmla="*/ 234968 h 457251"/>
                <a:gd name="connsiteX3" fmla="*/ 1228725 w 1470028"/>
                <a:gd name="connsiteY3" fmla="*/ 457218 h 457251"/>
                <a:gd name="connsiteX4" fmla="*/ 0 w 1470028"/>
                <a:gd name="connsiteY4" fmla="*/ 222268 h 457251"/>
                <a:gd name="connsiteX0" fmla="*/ 0 w 1470656"/>
                <a:gd name="connsiteY0" fmla="*/ 222268 h 457242"/>
                <a:gd name="connsiteX1" fmla="*/ 1228725 w 1470656"/>
                <a:gd name="connsiteY1" fmla="*/ 18 h 457242"/>
                <a:gd name="connsiteX2" fmla="*/ 1470025 w 1470656"/>
                <a:gd name="connsiteY2" fmla="*/ 234968 h 457242"/>
                <a:gd name="connsiteX3" fmla="*/ 1228725 w 1470656"/>
                <a:gd name="connsiteY3" fmla="*/ 457218 h 457242"/>
                <a:gd name="connsiteX4" fmla="*/ 0 w 1470656"/>
                <a:gd name="connsiteY4" fmla="*/ 222268 h 457242"/>
                <a:gd name="connsiteX0" fmla="*/ 0 w 1473757"/>
                <a:gd name="connsiteY0" fmla="*/ 222387 h 457550"/>
                <a:gd name="connsiteX1" fmla="*/ 1228725 w 1473757"/>
                <a:gd name="connsiteY1" fmla="*/ 137 h 457550"/>
                <a:gd name="connsiteX2" fmla="*/ 1473200 w 1473757"/>
                <a:gd name="connsiteY2" fmla="*/ 257312 h 457550"/>
                <a:gd name="connsiteX3" fmla="*/ 1228725 w 1473757"/>
                <a:gd name="connsiteY3" fmla="*/ 457337 h 457550"/>
                <a:gd name="connsiteX4" fmla="*/ 0 w 1473757"/>
                <a:gd name="connsiteY4" fmla="*/ 222387 h 457550"/>
                <a:gd name="connsiteX0" fmla="*/ 0 w 1473292"/>
                <a:gd name="connsiteY0" fmla="*/ 222387 h 457550"/>
                <a:gd name="connsiteX1" fmla="*/ 1228725 w 1473292"/>
                <a:gd name="connsiteY1" fmla="*/ 137 h 457550"/>
                <a:gd name="connsiteX2" fmla="*/ 1473200 w 1473292"/>
                <a:gd name="connsiteY2" fmla="*/ 257312 h 457550"/>
                <a:gd name="connsiteX3" fmla="*/ 1228725 w 1473292"/>
                <a:gd name="connsiteY3" fmla="*/ 457337 h 457550"/>
                <a:gd name="connsiteX4" fmla="*/ 0 w 1473292"/>
                <a:gd name="connsiteY4" fmla="*/ 222387 h 457550"/>
                <a:gd name="connsiteX0" fmla="*/ 0 w 1473292"/>
                <a:gd name="connsiteY0" fmla="*/ 222387 h 457338"/>
                <a:gd name="connsiteX1" fmla="*/ 1228725 w 1473292"/>
                <a:gd name="connsiteY1" fmla="*/ 137 h 457338"/>
                <a:gd name="connsiteX2" fmla="*/ 1473200 w 1473292"/>
                <a:gd name="connsiteY2" fmla="*/ 257312 h 457338"/>
                <a:gd name="connsiteX3" fmla="*/ 1228725 w 1473292"/>
                <a:gd name="connsiteY3" fmla="*/ 457337 h 457338"/>
                <a:gd name="connsiteX4" fmla="*/ 0 w 1473292"/>
                <a:gd name="connsiteY4" fmla="*/ 222387 h 457338"/>
                <a:gd name="connsiteX0" fmla="*/ 0 w 1473254"/>
                <a:gd name="connsiteY0" fmla="*/ 222387 h 447813"/>
                <a:gd name="connsiteX1" fmla="*/ 1228725 w 1473254"/>
                <a:gd name="connsiteY1" fmla="*/ 137 h 447813"/>
                <a:gd name="connsiteX2" fmla="*/ 1473200 w 1473254"/>
                <a:gd name="connsiteY2" fmla="*/ 257312 h 447813"/>
                <a:gd name="connsiteX3" fmla="*/ 1244600 w 1473254"/>
                <a:gd name="connsiteY3" fmla="*/ 447812 h 447813"/>
                <a:gd name="connsiteX4" fmla="*/ 0 w 1473254"/>
                <a:gd name="connsiteY4" fmla="*/ 222387 h 447813"/>
                <a:gd name="connsiteX0" fmla="*/ 0 w 1473599"/>
                <a:gd name="connsiteY0" fmla="*/ 222387 h 447813"/>
                <a:gd name="connsiteX1" fmla="*/ 1228725 w 1473599"/>
                <a:gd name="connsiteY1" fmla="*/ 137 h 447813"/>
                <a:gd name="connsiteX2" fmla="*/ 1473200 w 1473599"/>
                <a:gd name="connsiteY2" fmla="*/ 257312 h 447813"/>
                <a:gd name="connsiteX3" fmla="*/ 1244600 w 1473599"/>
                <a:gd name="connsiteY3" fmla="*/ 447812 h 447813"/>
                <a:gd name="connsiteX4" fmla="*/ 0 w 1473599"/>
                <a:gd name="connsiteY4" fmla="*/ 222387 h 447813"/>
                <a:gd name="connsiteX0" fmla="*/ 0 w 1477804"/>
                <a:gd name="connsiteY0" fmla="*/ 222387 h 448041"/>
                <a:gd name="connsiteX1" fmla="*/ 1228725 w 1477804"/>
                <a:gd name="connsiteY1" fmla="*/ 137 h 448041"/>
                <a:gd name="connsiteX2" fmla="*/ 1476375 w 1477804"/>
                <a:gd name="connsiteY2" fmla="*/ 257312 h 448041"/>
                <a:gd name="connsiteX3" fmla="*/ 1244600 w 1477804"/>
                <a:gd name="connsiteY3" fmla="*/ 447812 h 448041"/>
                <a:gd name="connsiteX4" fmla="*/ 0 w 1477804"/>
                <a:gd name="connsiteY4" fmla="*/ 222387 h 448041"/>
                <a:gd name="connsiteX0" fmla="*/ 0 w 1477804"/>
                <a:gd name="connsiteY0" fmla="*/ 222387 h 448218"/>
                <a:gd name="connsiteX1" fmla="*/ 1228725 w 1477804"/>
                <a:gd name="connsiteY1" fmla="*/ 137 h 448218"/>
                <a:gd name="connsiteX2" fmla="*/ 1476375 w 1477804"/>
                <a:gd name="connsiteY2" fmla="*/ 257312 h 448218"/>
                <a:gd name="connsiteX3" fmla="*/ 1244600 w 1477804"/>
                <a:gd name="connsiteY3" fmla="*/ 447812 h 448218"/>
                <a:gd name="connsiteX4" fmla="*/ 0 w 1477804"/>
                <a:gd name="connsiteY4" fmla="*/ 222387 h 448218"/>
                <a:gd name="connsiteX0" fmla="*/ 0 w 1476902"/>
                <a:gd name="connsiteY0" fmla="*/ 222816 h 448647"/>
                <a:gd name="connsiteX1" fmla="*/ 1228725 w 1476902"/>
                <a:gd name="connsiteY1" fmla="*/ 566 h 448647"/>
                <a:gd name="connsiteX2" fmla="*/ 1476375 w 1476902"/>
                <a:gd name="connsiteY2" fmla="*/ 257741 h 448647"/>
                <a:gd name="connsiteX3" fmla="*/ 1244600 w 1476902"/>
                <a:gd name="connsiteY3" fmla="*/ 448241 h 448647"/>
                <a:gd name="connsiteX4" fmla="*/ 0 w 1476902"/>
                <a:gd name="connsiteY4" fmla="*/ 222816 h 44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902" h="448647">
                  <a:moveTo>
                    <a:pt x="0" y="222816"/>
                  </a:moveTo>
                  <a:cubicBezTo>
                    <a:pt x="219075" y="175939"/>
                    <a:pt x="1033463" y="-11605"/>
                    <a:pt x="1228725" y="566"/>
                  </a:cubicBezTo>
                  <a:cubicBezTo>
                    <a:pt x="1423987" y="12737"/>
                    <a:pt x="1483254" y="167254"/>
                    <a:pt x="1476375" y="257741"/>
                  </a:cubicBezTo>
                  <a:cubicBezTo>
                    <a:pt x="1469496" y="348228"/>
                    <a:pt x="1443037" y="438187"/>
                    <a:pt x="1244600" y="448241"/>
                  </a:cubicBezTo>
                  <a:cubicBezTo>
                    <a:pt x="1046163" y="458295"/>
                    <a:pt x="222250" y="279218"/>
                    <a:pt x="0" y="222816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rgbClr val="00B050"/>
                </a:gs>
                <a:gs pos="54000">
                  <a:srgbClr val="D2FFDC"/>
                </a:gs>
                <a:gs pos="4000">
                  <a:srgbClr val="00B050"/>
                </a:gs>
                <a:gs pos="74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4068087-241C-CDB6-5E7A-12CC908F4CAD}"/>
                </a:ext>
              </a:extLst>
            </p:cNvPr>
            <p:cNvSpPr/>
            <p:nvPr/>
          </p:nvSpPr>
          <p:spPr>
            <a:xfrm>
              <a:off x="9325599" y="2436445"/>
              <a:ext cx="457200" cy="4572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rgbClr val="0096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C242213-AFB8-52E8-D07C-1F90733E3FEC}"/>
                    </a:ext>
                  </a:extLst>
                </p:cNvPr>
                <p:cNvSpPr txBox="1"/>
                <p:nvPr/>
              </p:nvSpPr>
              <p:spPr>
                <a:xfrm>
                  <a:off x="9234548" y="2354695"/>
                  <a:ext cx="6419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C242213-AFB8-52E8-D07C-1F90733E3F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4548" y="2354695"/>
                  <a:ext cx="641971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53167E9-EDDC-7534-9CA9-269EBDDEE659}"/>
              </a:ext>
            </a:extLst>
          </p:cNvPr>
          <p:cNvGrpSpPr/>
          <p:nvPr/>
        </p:nvGrpSpPr>
        <p:grpSpPr>
          <a:xfrm>
            <a:off x="7677455" y="1071074"/>
            <a:ext cx="2028201" cy="538950"/>
            <a:chOff x="7848318" y="2354695"/>
            <a:chExt cx="2028201" cy="538950"/>
          </a:xfrm>
        </p:grpSpPr>
        <p:sp>
          <p:nvSpPr>
            <p:cNvPr id="53" name="Oval 47">
              <a:extLst>
                <a:ext uri="{FF2B5EF4-FFF2-40B4-BE49-F238E27FC236}">
                  <a16:creationId xmlns:a16="http://schemas.microsoft.com/office/drawing/2014/main" id="{2A4C092D-80A8-92A0-BA63-AA1F2258F864}"/>
                </a:ext>
              </a:extLst>
            </p:cNvPr>
            <p:cNvSpPr/>
            <p:nvPr/>
          </p:nvSpPr>
          <p:spPr>
            <a:xfrm>
              <a:off x="7848318" y="2441153"/>
              <a:ext cx="1924354" cy="448647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1441540"/>
                <a:gd name="connsiteY0" fmla="*/ 234958 h 457216"/>
                <a:gd name="connsiteX1" fmla="*/ 1212850 w 1441540"/>
                <a:gd name="connsiteY1" fmla="*/ 8 h 457216"/>
                <a:gd name="connsiteX2" fmla="*/ 1441450 w 1441540"/>
                <a:gd name="connsiteY2" fmla="*/ 228608 h 457216"/>
                <a:gd name="connsiteX3" fmla="*/ 1212850 w 1441540"/>
                <a:gd name="connsiteY3" fmla="*/ 457208 h 457216"/>
                <a:gd name="connsiteX4" fmla="*/ 0 w 1441540"/>
                <a:gd name="connsiteY4" fmla="*/ 234958 h 457216"/>
                <a:gd name="connsiteX0" fmla="*/ 7 w 1441547"/>
                <a:gd name="connsiteY0" fmla="*/ 234958 h 457213"/>
                <a:gd name="connsiteX1" fmla="*/ 1212857 w 1441547"/>
                <a:gd name="connsiteY1" fmla="*/ 8 h 457213"/>
                <a:gd name="connsiteX2" fmla="*/ 1441457 w 1441547"/>
                <a:gd name="connsiteY2" fmla="*/ 228608 h 457213"/>
                <a:gd name="connsiteX3" fmla="*/ 1212857 w 1441547"/>
                <a:gd name="connsiteY3" fmla="*/ 457208 h 457213"/>
                <a:gd name="connsiteX4" fmla="*/ 7 w 1441547"/>
                <a:gd name="connsiteY4" fmla="*/ 234958 h 457213"/>
                <a:gd name="connsiteX0" fmla="*/ 7 w 1441547"/>
                <a:gd name="connsiteY0" fmla="*/ 235065 h 457320"/>
                <a:gd name="connsiteX1" fmla="*/ 1212857 w 1441547"/>
                <a:gd name="connsiteY1" fmla="*/ 115 h 457320"/>
                <a:gd name="connsiteX2" fmla="*/ 1441457 w 1441547"/>
                <a:gd name="connsiteY2" fmla="*/ 228715 h 457320"/>
                <a:gd name="connsiteX3" fmla="*/ 1212857 w 1441547"/>
                <a:gd name="connsiteY3" fmla="*/ 457315 h 457320"/>
                <a:gd name="connsiteX4" fmla="*/ 7 w 1441547"/>
                <a:gd name="connsiteY4" fmla="*/ 235065 h 457320"/>
                <a:gd name="connsiteX0" fmla="*/ 7 w 1441457"/>
                <a:gd name="connsiteY0" fmla="*/ 235065 h 457395"/>
                <a:gd name="connsiteX1" fmla="*/ 1212857 w 1441457"/>
                <a:gd name="connsiteY1" fmla="*/ 115 h 457395"/>
                <a:gd name="connsiteX2" fmla="*/ 1441457 w 1441457"/>
                <a:gd name="connsiteY2" fmla="*/ 228715 h 457395"/>
                <a:gd name="connsiteX3" fmla="*/ 1212857 w 1441457"/>
                <a:gd name="connsiteY3" fmla="*/ 457315 h 457395"/>
                <a:gd name="connsiteX4" fmla="*/ 7 w 1441457"/>
                <a:gd name="connsiteY4" fmla="*/ 235065 h 457395"/>
                <a:gd name="connsiteX0" fmla="*/ 7 w 1457490"/>
                <a:gd name="connsiteY0" fmla="*/ 222256 h 457214"/>
                <a:gd name="connsiteX1" fmla="*/ 1228732 w 1457490"/>
                <a:gd name="connsiteY1" fmla="*/ 6 h 457214"/>
                <a:gd name="connsiteX2" fmla="*/ 1457332 w 1457490"/>
                <a:gd name="connsiteY2" fmla="*/ 228606 h 457214"/>
                <a:gd name="connsiteX3" fmla="*/ 1228732 w 1457490"/>
                <a:gd name="connsiteY3" fmla="*/ 457206 h 457214"/>
                <a:gd name="connsiteX4" fmla="*/ 7 w 1457490"/>
                <a:gd name="connsiteY4" fmla="*/ 222256 h 457214"/>
                <a:gd name="connsiteX0" fmla="*/ 7 w 1457490"/>
                <a:gd name="connsiteY0" fmla="*/ 222255 h 457213"/>
                <a:gd name="connsiteX1" fmla="*/ 1228732 w 1457490"/>
                <a:gd name="connsiteY1" fmla="*/ 5 h 457213"/>
                <a:gd name="connsiteX2" fmla="*/ 1457332 w 1457490"/>
                <a:gd name="connsiteY2" fmla="*/ 228605 h 457213"/>
                <a:gd name="connsiteX3" fmla="*/ 1228732 w 1457490"/>
                <a:gd name="connsiteY3" fmla="*/ 457205 h 457213"/>
                <a:gd name="connsiteX4" fmla="*/ 7 w 1457490"/>
                <a:gd name="connsiteY4" fmla="*/ 222255 h 457213"/>
                <a:gd name="connsiteX0" fmla="*/ 7 w 1457490"/>
                <a:gd name="connsiteY0" fmla="*/ 222255 h 457213"/>
                <a:gd name="connsiteX1" fmla="*/ 1228732 w 1457490"/>
                <a:gd name="connsiteY1" fmla="*/ 5 h 457213"/>
                <a:gd name="connsiteX2" fmla="*/ 1457332 w 1457490"/>
                <a:gd name="connsiteY2" fmla="*/ 228605 h 457213"/>
                <a:gd name="connsiteX3" fmla="*/ 1228732 w 1457490"/>
                <a:gd name="connsiteY3" fmla="*/ 457205 h 457213"/>
                <a:gd name="connsiteX4" fmla="*/ 7 w 1457490"/>
                <a:gd name="connsiteY4" fmla="*/ 222255 h 457213"/>
                <a:gd name="connsiteX0" fmla="*/ 0 w 1457483"/>
                <a:gd name="connsiteY0" fmla="*/ 222255 h 457213"/>
                <a:gd name="connsiteX1" fmla="*/ 1228725 w 1457483"/>
                <a:gd name="connsiteY1" fmla="*/ 5 h 457213"/>
                <a:gd name="connsiteX2" fmla="*/ 1457325 w 1457483"/>
                <a:gd name="connsiteY2" fmla="*/ 228605 h 457213"/>
                <a:gd name="connsiteX3" fmla="*/ 1228725 w 1457483"/>
                <a:gd name="connsiteY3" fmla="*/ 457205 h 457213"/>
                <a:gd name="connsiteX4" fmla="*/ 0 w 1457483"/>
                <a:gd name="connsiteY4" fmla="*/ 222255 h 457213"/>
                <a:gd name="connsiteX0" fmla="*/ 0 w 1457483"/>
                <a:gd name="connsiteY0" fmla="*/ 222255 h 457213"/>
                <a:gd name="connsiteX1" fmla="*/ 1228725 w 1457483"/>
                <a:gd name="connsiteY1" fmla="*/ 5 h 457213"/>
                <a:gd name="connsiteX2" fmla="*/ 1457325 w 1457483"/>
                <a:gd name="connsiteY2" fmla="*/ 228605 h 457213"/>
                <a:gd name="connsiteX3" fmla="*/ 1228725 w 1457483"/>
                <a:gd name="connsiteY3" fmla="*/ 457205 h 457213"/>
                <a:gd name="connsiteX4" fmla="*/ 0 w 1457483"/>
                <a:gd name="connsiteY4" fmla="*/ 222255 h 457213"/>
                <a:gd name="connsiteX0" fmla="*/ 0 w 1457483"/>
                <a:gd name="connsiteY0" fmla="*/ 222255 h 457213"/>
                <a:gd name="connsiteX1" fmla="*/ 1228725 w 1457483"/>
                <a:gd name="connsiteY1" fmla="*/ 5 h 457213"/>
                <a:gd name="connsiteX2" fmla="*/ 1457325 w 1457483"/>
                <a:gd name="connsiteY2" fmla="*/ 228605 h 457213"/>
                <a:gd name="connsiteX3" fmla="*/ 1228725 w 1457483"/>
                <a:gd name="connsiteY3" fmla="*/ 457205 h 457213"/>
                <a:gd name="connsiteX4" fmla="*/ 0 w 1457483"/>
                <a:gd name="connsiteY4" fmla="*/ 222255 h 457213"/>
                <a:gd name="connsiteX0" fmla="*/ 0 w 1470028"/>
                <a:gd name="connsiteY0" fmla="*/ 222268 h 457251"/>
                <a:gd name="connsiteX1" fmla="*/ 1228725 w 1470028"/>
                <a:gd name="connsiteY1" fmla="*/ 18 h 457251"/>
                <a:gd name="connsiteX2" fmla="*/ 1470025 w 1470028"/>
                <a:gd name="connsiteY2" fmla="*/ 234968 h 457251"/>
                <a:gd name="connsiteX3" fmla="*/ 1228725 w 1470028"/>
                <a:gd name="connsiteY3" fmla="*/ 457218 h 457251"/>
                <a:gd name="connsiteX4" fmla="*/ 0 w 1470028"/>
                <a:gd name="connsiteY4" fmla="*/ 222268 h 457251"/>
                <a:gd name="connsiteX0" fmla="*/ 0 w 1470656"/>
                <a:gd name="connsiteY0" fmla="*/ 222268 h 457251"/>
                <a:gd name="connsiteX1" fmla="*/ 1228725 w 1470656"/>
                <a:gd name="connsiteY1" fmla="*/ 18 h 457251"/>
                <a:gd name="connsiteX2" fmla="*/ 1470025 w 1470656"/>
                <a:gd name="connsiteY2" fmla="*/ 234968 h 457251"/>
                <a:gd name="connsiteX3" fmla="*/ 1228725 w 1470656"/>
                <a:gd name="connsiteY3" fmla="*/ 457218 h 457251"/>
                <a:gd name="connsiteX4" fmla="*/ 0 w 1470656"/>
                <a:gd name="connsiteY4" fmla="*/ 222268 h 457251"/>
                <a:gd name="connsiteX0" fmla="*/ 0 w 1470028"/>
                <a:gd name="connsiteY0" fmla="*/ 222268 h 457251"/>
                <a:gd name="connsiteX1" fmla="*/ 1228725 w 1470028"/>
                <a:gd name="connsiteY1" fmla="*/ 18 h 457251"/>
                <a:gd name="connsiteX2" fmla="*/ 1470025 w 1470028"/>
                <a:gd name="connsiteY2" fmla="*/ 234968 h 457251"/>
                <a:gd name="connsiteX3" fmla="*/ 1228725 w 1470028"/>
                <a:gd name="connsiteY3" fmla="*/ 457218 h 457251"/>
                <a:gd name="connsiteX4" fmla="*/ 0 w 1470028"/>
                <a:gd name="connsiteY4" fmla="*/ 222268 h 457251"/>
                <a:gd name="connsiteX0" fmla="*/ 0 w 1470656"/>
                <a:gd name="connsiteY0" fmla="*/ 222268 h 457242"/>
                <a:gd name="connsiteX1" fmla="*/ 1228725 w 1470656"/>
                <a:gd name="connsiteY1" fmla="*/ 18 h 457242"/>
                <a:gd name="connsiteX2" fmla="*/ 1470025 w 1470656"/>
                <a:gd name="connsiteY2" fmla="*/ 234968 h 457242"/>
                <a:gd name="connsiteX3" fmla="*/ 1228725 w 1470656"/>
                <a:gd name="connsiteY3" fmla="*/ 457218 h 457242"/>
                <a:gd name="connsiteX4" fmla="*/ 0 w 1470656"/>
                <a:gd name="connsiteY4" fmla="*/ 222268 h 457242"/>
                <a:gd name="connsiteX0" fmla="*/ 0 w 1473757"/>
                <a:gd name="connsiteY0" fmla="*/ 222387 h 457550"/>
                <a:gd name="connsiteX1" fmla="*/ 1228725 w 1473757"/>
                <a:gd name="connsiteY1" fmla="*/ 137 h 457550"/>
                <a:gd name="connsiteX2" fmla="*/ 1473200 w 1473757"/>
                <a:gd name="connsiteY2" fmla="*/ 257312 h 457550"/>
                <a:gd name="connsiteX3" fmla="*/ 1228725 w 1473757"/>
                <a:gd name="connsiteY3" fmla="*/ 457337 h 457550"/>
                <a:gd name="connsiteX4" fmla="*/ 0 w 1473757"/>
                <a:gd name="connsiteY4" fmla="*/ 222387 h 457550"/>
                <a:gd name="connsiteX0" fmla="*/ 0 w 1473292"/>
                <a:gd name="connsiteY0" fmla="*/ 222387 h 457550"/>
                <a:gd name="connsiteX1" fmla="*/ 1228725 w 1473292"/>
                <a:gd name="connsiteY1" fmla="*/ 137 h 457550"/>
                <a:gd name="connsiteX2" fmla="*/ 1473200 w 1473292"/>
                <a:gd name="connsiteY2" fmla="*/ 257312 h 457550"/>
                <a:gd name="connsiteX3" fmla="*/ 1228725 w 1473292"/>
                <a:gd name="connsiteY3" fmla="*/ 457337 h 457550"/>
                <a:gd name="connsiteX4" fmla="*/ 0 w 1473292"/>
                <a:gd name="connsiteY4" fmla="*/ 222387 h 457550"/>
                <a:gd name="connsiteX0" fmla="*/ 0 w 1473292"/>
                <a:gd name="connsiteY0" fmla="*/ 222387 h 457338"/>
                <a:gd name="connsiteX1" fmla="*/ 1228725 w 1473292"/>
                <a:gd name="connsiteY1" fmla="*/ 137 h 457338"/>
                <a:gd name="connsiteX2" fmla="*/ 1473200 w 1473292"/>
                <a:gd name="connsiteY2" fmla="*/ 257312 h 457338"/>
                <a:gd name="connsiteX3" fmla="*/ 1228725 w 1473292"/>
                <a:gd name="connsiteY3" fmla="*/ 457337 h 457338"/>
                <a:gd name="connsiteX4" fmla="*/ 0 w 1473292"/>
                <a:gd name="connsiteY4" fmla="*/ 222387 h 457338"/>
                <a:gd name="connsiteX0" fmla="*/ 0 w 1473254"/>
                <a:gd name="connsiteY0" fmla="*/ 222387 h 447813"/>
                <a:gd name="connsiteX1" fmla="*/ 1228725 w 1473254"/>
                <a:gd name="connsiteY1" fmla="*/ 137 h 447813"/>
                <a:gd name="connsiteX2" fmla="*/ 1473200 w 1473254"/>
                <a:gd name="connsiteY2" fmla="*/ 257312 h 447813"/>
                <a:gd name="connsiteX3" fmla="*/ 1244600 w 1473254"/>
                <a:gd name="connsiteY3" fmla="*/ 447812 h 447813"/>
                <a:gd name="connsiteX4" fmla="*/ 0 w 1473254"/>
                <a:gd name="connsiteY4" fmla="*/ 222387 h 447813"/>
                <a:gd name="connsiteX0" fmla="*/ 0 w 1473599"/>
                <a:gd name="connsiteY0" fmla="*/ 222387 h 447813"/>
                <a:gd name="connsiteX1" fmla="*/ 1228725 w 1473599"/>
                <a:gd name="connsiteY1" fmla="*/ 137 h 447813"/>
                <a:gd name="connsiteX2" fmla="*/ 1473200 w 1473599"/>
                <a:gd name="connsiteY2" fmla="*/ 257312 h 447813"/>
                <a:gd name="connsiteX3" fmla="*/ 1244600 w 1473599"/>
                <a:gd name="connsiteY3" fmla="*/ 447812 h 447813"/>
                <a:gd name="connsiteX4" fmla="*/ 0 w 1473599"/>
                <a:gd name="connsiteY4" fmla="*/ 222387 h 447813"/>
                <a:gd name="connsiteX0" fmla="*/ 0 w 1477804"/>
                <a:gd name="connsiteY0" fmla="*/ 222387 h 448041"/>
                <a:gd name="connsiteX1" fmla="*/ 1228725 w 1477804"/>
                <a:gd name="connsiteY1" fmla="*/ 137 h 448041"/>
                <a:gd name="connsiteX2" fmla="*/ 1476375 w 1477804"/>
                <a:gd name="connsiteY2" fmla="*/ 257312 h 448041"/>
                <a:gd name="connsiteX3" fmla="*/ 1244600 w 1477804"/>
                <a:gd name="connsiteY3" fmla="*/ 447812 h 448041"/>
                <a:gd name="connsiteX4" fmla="*/ 0 w 1477804"/>
                <a:gd name="connsiteY4" fmla="*/ 222387 h 448041"/>
                <a:gd name="connsiteX0" fmla="*/ 0 w 1477804"/>
                <a:gd name="connsiteY0" fmla="*/ 222387 h 448218"/>
                <a:gd name="connsiteX1" fmla="*/ 1228725 w 1477804"/>
                <a:gd name="connsiteY1" fmla="*/ 137 h 448218"/>
                <a:gd name="connsiteX2" fmla="*/ 1476375 w 1477804"/>
                <a:gd name="connsiteY2" fmla="*/ 257312 h 448218"/>
                <a:gd name="connsiteX3" fmla="*/ 1244600 w 1477804"/>
                <a:gd name="connsiteY3" fmla="*/ 447812 h 448218"/>
                <a:gd name="connsiteX4" fmla="*/ 0 w 1477804"/>
                <a:gd name="connsiteY4" fmla="*/ 222387 h 448218"/>
                <a:gd name="connsiteX0" fmla="*/ 0 w 1476902"/>
                <a:gd name="connsiteY0" fmla="*/ 222816 h 448647"/>
                <a:gd name="connsiteX1" fmla="*/ 1228725 w 1476902"/>
                <a:gd name="connsiteY1" fmla="*/ 566 h 448647"/>
                <a:gd name="connsiteX2" fmla="*/ 1476375 w 1476902"/>
                <a:gd name="connsiteY2" fmla="*/ 257741 h 448647"/>
                <a:gd name="connsiteX3" fmla="*/ 1244600 w 1476902"/>
                <a:gd name="connsiteY3" fmla="*/ 448241 h 448647"/>
                <a:gd name="connsiteX4" fmla="*/ 0 w 1476902"/>
                <a:gd name="connsiteY4" fmla="*/ 222816 h 44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902" h="448647">
                  <a:moveTo>
                    <a:pt x="0" y="222816"/>
                  </a:moveTo>
                  <a:cubicBezTo>
                    <a:pt x="219075" y="175939"/>
                    <a:pt x="1033463" y="-11605"/>
                    <a:pt x="1228725" y="566"/>
                  </a:cubicBezTo>
                  <a:cubicBezTo>
                    <a:pt x="1423987" y="12737"/>
                    <a:pt x="1483254" y="167254"/>
                    <a:pt x="1476375" y="257741"/>
                  </a:cubicBezTo>
                  <a:cubicBezTo>
                    <a:pt x="1469496" y="348228"/>
                    <a:pt x="1443037" y="438187"/>
                    <a:pt x="1244600" y="448241"/>
                  </a:cubicBezTo>
                  <a:cubicBezTo>
                    <a:pt x="1046163" y="458295"/>
                    <a:pt x="222250" y="279218"/>
                    <a:pt x="0" y="222816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rgbClr val="FF9900"/>
                </a:gs>
                <a:gs pos="54000">
                  <a:srgbClr val="FFE6C8"/>
                </a:gs>
                <a:gs pos="4000">
                  <a:srgbClr val="FF9900"/>
                </a:gs>
                <a:gs pos="74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9BB8D63-10FB-A532-52CE-038CB372CEE7}"/>
                </a:ext>
              </a:extLst>
            </p:cNvPr>
            <p:cNvSpPr/>
            <p:nvPr/>
          </p:nvSpPr>
          <p:spPr>
            <a:xfrm>
              <a:off x="9325599" y="2436445"/>
              <a:ext cx="457200" cy="457200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F078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70A1F29-EC5B-0DD0-DB51-7121768DF705}"/>
                    </a:ext>
                  </a:extLst>
                </p:cNvPr>
                <p:cNvSpPr txBox="1"/>
                <p:nvPr/>
              </p:nvSpPr>
              <p:spPr>
                <a:xfrm>
                  <a:off x="9234548" y="2354695"/>
                  <a:ext cx="6419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70A1F29-EC5B-0DD0-DB51-7121768DF7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4548" y="2354695"/>
                  <a:ext cx="641971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1778F5-C7C6-1032-F902-31BA63599FE5}"/>
              </a:ext>
            </a:extLst>
          </p:cNvPr>
          <p:cNvGrpSpPr/>
          <p:nvPr/>
        </p:nvGrpSpPr>
        <p:grpSpPr>
          <a:xfrm>
            <a:off x="8100730" y="1576078"/>
            <a:ext cx="2028201" cy="538950"/>
            <a:chOff x="7848318" y="2354695"/>
            <a:chExt cx="2028201" cy="538950"/>
          </a:xfrm>
        </p:grpSpPr>
        <p:sp>
          <p:nvSpPr>
            <p:cNvPr id="57" name="Oval 47">
              <a:extLst>
                <a:ext uri="{FF2B5EF4-FFF2-40B4-BE49-F238E27FC236}">
                  <a16:creationId xmlns:a16="http://schemas.microsoft.com/office/drawing/2014/main" id="{B6E23B44-5FFE-9EA7-B32F-5D5DA4330C41}"/>
                </a:ext>
              </a:extLst>
            </p:cNvPr>
            <p:cNvSpPr/>
            <p:nvPr/>
          </p:nvSpPr>
          <p:spPr>
            <a:xfrm>
              <a:off x="7848318" y="2441153"/>
              <a:ext cx="1924354" cy="448647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1441540"/>
                <a:gd name="connsiteY0" fmla="*/ 234958 h 457216"/>
                <a:gd name="connsiteX1" fmla="*/ 1212850 w 1441540"/>
                <a:gd name="connsiteY1" fmla="*/ 8 h 457216"/>
                <a:gd name="connsiteX2" fmla="*/ 1441450 w 1441540"/>
                <a:gd name="connsiteY2" fmla="*/ 228608 h 457216"/>
                <a:gd name="connsiteX3" fmla="*/ 1212850 w 1441540"/>
                <a:gd name="connsiteY3" fmla="*/ 457208 h 457216"/>
                <a:gd name="connsiteX4" fmla="*/ 0 w 1441540"/>
                <a:gd name="connsiteY4" fmla="*/ 234958 h 457216"/>
                <a:gd name="connsiteX0" fmla="*/ 7 w 1441547"/>
                <a:gd name="connsiteY0" fmla="*/ 234958 h 457213"/>
                <a:gd name="connsiteX1" fmla="*/ 1212857 w 1441547"/>
                <a:gd name="connsiteY1" fmla="*/ 8 h 457213"/>
                <a:gd name="connsiteX2" fmla="*/ 1441457 w 1441547"/>
                <a:gd name="connsiteY2" fmla="*/ 228608 h 457213"/>
                <a:gd name="connsiteX3" fmla="*/ 1212857 w 1441547"/>
                <a:gd name="connsiteY3" fmla="*/ 457208 h 457213"/>
                <a:gd name="connsiteX4" fmla="*/ 7 w 1441547"/>
                <a:gd name="connsiteY4" fmla="*/ 234958 h 457213"/>
                <a:gd name="connsiteX0" fmla="*/ 7 w 1441547"/>
                <a:gd name="connsiteY0" fmla="*/ 235065 h 457320"/>
                <a:gd name="connsiteX1" fmla="*/ 1212857 w 1441547"/>
                <a:gd name="connsiteY1" fmla="*/ 115 h 457320"/>
                <a:gd name="connsiteX2" fmla="*/ 1441457 w 1441547"/>
                <a:gd name="connsiteY2" fmla="*/ 228715 h 457320"/>
                <a:gd name="connsiteX3" fmla="*/ 1212857 w 1441547"/>
                <a:gd name="connsiteY3" fmla="*/ 457315 h 457320"/>
                <a:gd name="connsiteX4" fmla="*/ 7 w 1441547"/>
                <a:gd name="connsiteY4" fmla="*/ 235065 h 457320"/>
                <a:gd name="connsiteX0" fmla="*/ 7 w 1441457"/>
                <a:gd name="connsiteY0" fmla="*/ 235065 h 457395"/>
                <a:gd name="connsiteX1" fmla="*/ 1212857 w 1441457"/>
                <a:gd name="connsiteY1" fmla="*/ 115 h 457395"/>
                <a:gd name="connsiteX2" fmla="*/ 1441457 w 1441457"/>
                <a:gd name="connsiteY2" fmla="*/ 228715 h 457395"/>
                <a:gd name="connsiteX3" fmla="*/ 1212857 w 1441457"/>
                <a:gd name="connsiteY3" fmla="*/ 457315 h 457395"/>
                <a:gd name="connsiteX4" fmla="*/ 7 w 1441457"/>
                <a:gd name="connsiteY4" fmla="*/ 235065 h 457395"/>
                <a:gd name="connsiteX0" fmla="*/ 7 w 1457490"/>
                <a:gd name="connsiteY0" fmla="*/ 222256 h 457214"/>
                <a:gd name="connsiteX1" fmla="*/ 1228732 w 1457490"/>
                <a:gd name="connsiteY1" fmla="*/ 6 h 457214"/>
                <a:gd name="connsiteX2" fmla="*/ 1457332 w 1457490"/>
                <a:gd name="connsiteY2" fmla="*/ 228606 h 457214"/>
                <a:gd name="connsiteX3" fmla="*/ 1228732 w 1457490"/>
                <a:gd name="connsiteY3" fmla="*/ 457206 h 457214"/>
                <a:gd name="connsiteX4" fmla="*/ 7 w 1457490"/>
                <a:gd name="connsiteY4" fmla="*/ 222256 h 457214"/>
                <a:gd name="connsiteX0" fmla="*/ 7 w 1457490"/>
                <a:gd name="connsiteY0" fmla="*/ 222255 h 457213"/>
                <a:gd name="connsiteX1" fmla="*/ 1228732 w 1457490"/>
                <a:gd name="connsiteY1" fmla="*/ 5 h 457213"/>
                <a:gd name="connsiteX2" fmla="*/ 1457332 w 1457490"/>
                <a:gd name="connsiteY2" fmla="*/ 228605 h 457213"/>
                <a:gd name="connsiteX3" fmla="*/ 1228732 w 1457490"/>
                <a:gd name="connsiteY3" fmla="*/ 457205 h 457213"/>
                <a:gd name="connsiteX4" fmla="*/ 7 w 1457490"/>
                <a:gd name="connsiteY4" fmla="*/ 222255 h 457213"/>
                <a:gd name="connsiteX0" fmla="*/ 7 w 1457490"/>
                <a:gd name="connsiteY0" fmla="*/ 222255 h 457213"/>
                <a:gd name="connsiteX1" fmla="*/ 1228732 w 1457490"/>
                <a:gd name="connsiteY1" fmla="*/ 5 h 457213"/>
                <a:gd name="connsiteX2" fmla="*/ 1457332 w 1457490"/>
                <a:gd name="connsiteY2" fmla="*/ 228605 h 457213"/>
                <a:gd name="connsiteX3" fmla="*/ 1228732 w 1457490"/>
                <a:gd name="connsiteY3" fmla="*/ 457205 h 457213"/>
                <a:gd name="connsiteX4" fmla="*/ 7 w 1457490"/>
                <a:gd name="connsiteY4" fmla="*/ 222255 h 457213"/>
                <a:gd name="connsiteX0" fmla="*/ 0 w 1457483"/>
                <a:gd name="connsiteY0" fmla="*/ 222255 h 457213"/>
                <a:gd name="connsiteX1" fmla="*/ 1228725 w 1457483"/>
                <a:gd name="connsiteY1" fmla="*/ 5 h 457213"/>
                <a:gd name="connsiteX2" fmla="*/ 1457325 w 1457483"/>
                <a:gd name="connsiteY2" fmla="*/ 228605 h 457213"/>
                <a:gd name="connsiteX3" fmla="*/ 1228725 w 1457483"/>
                <a:gd name="connsiteY3" fmla="*/ 457205 h 457213"/>
                <a:gd name="connsiteX4" fmla="*/ 0 w 1457483"/>
                <a:gd name="connsiteY4" fmla="*/ 222255 h 457213"/>
                <a:gd name="connsiteX0" fmla="*/ 0 w 1457483"/>
                <a:gd name="connsiteY0" fmla="*/ 222255 h 457213"/>
                <a:gd name="connsiteX1" fmla="*/ 1228725 w 1457483"/>
                <a:gd name="connsiteY1" fmla="*/ 5 h 457213"/>
                <a:gd name="connsiteX2" fmla="*/ 1457325 w 1457483"/>
                <a:gd name="connsiteY2" fmla="*/ 228605 h 457213"/>
                <a:gd name="connsiteX3" fmla="*/ 1228725 w 1457483"/>
                <a:gd name="connsiteY3" fmla="*/ 457205 h 457213"/>
                <a:gd name="connsiteX4" fmla="*/ 0 w 1457483"/>
                <a:gd name="connsiteY4" fmla="*/ 222255 h 457213"/>
                <a:gd name="connsiteX0" fmla="*/ 0 w 1457483"/>
                <a:gd name="connsiteY0" fmla="*/ 222255 h 457213"/>
                <a:gd name="connsiteX1" fmla="*/ 1228725 w 1457483"/>
                <a:gd name="connsiteY1" fmla="*/ 5 h 457213"/>
                <a:gd name="connsiteX2" fmla="*/ 1457325 w 1457483"/>
                <a:gd name="connsiteY2" fmla="*/ 228605 h 457213"/>
                <a:gd name="connsiteX3" fmla="*/ 1228725 w 1457483"/>
                <a:gd name="connsiteY3" fmla="*/ 457205 h 457213"/>
                <a:gd name="connsiteX4" fmla="*/ 0 w 1457483"/>
                <a:gd name="connsiteY4" fmla="*/ 222255 h 457213"/>
                <a:gd name="connsiteX0" fmla="*/ 0 w 1470028"/>
                <a:gd name="connsiteY0" fmla="*/ 222268 h 457251"/>
                <a:gd name="connsiteX1" fmla="*/ 1228725 w 1470028"/>
                <a:gd name="connsiteY1" fmla="*/ 18 h 457251"/>
                <a:gd name="connsiteX2" fmla="*/ 1470025 w 1470028"/>
                <a:gd name="connsiteY2" fmla="*/ 234968 h 457251"/>
                <a:gd name="connsiteX3" fmla="*/ 1228725 w 1470028"/>
                <a:gd name="connsiteY3" fmla="*/ 457218 h 457251"/>
                <a:gd name="connsiteX4" fmla="*/ 0 w 1470028"/>
                <a:gd name="connsiteY4" fmla="*/ 222268 h 457251"/>
                <a:gd name="connsiteX0" fmla="*/ 0 w 1470656"/>
                <a:gd name="connsiteY0" fmla="*/ 222268 h 457251"/>
                <a:gd name="connsiteX1" fmla="*/ 1228725 w 1470656"/>
                <a:gd name="connsiteY1" fmla="*/ 18 h 457251"/>
                <a:gd name="connsiteX2" fmla="*/ 1470025 w 1470656"/>
                <a:gd name="connsiteY2" fmla="*/ 234968 h 457251"/>
                <a:gd name="connsiteX3" fmla="*/ 1228725 w 1470656"/>
                <a:gd name="connsiteY3" fmla="*/ 457218 h 457251"/>
                <a:gd name="connsiteX4" fmla="*/ 0 w 1470656"/>
                <a:gd name="connsiteY4" fmla="*/ 222268 h 457251"/>
                <a:gd name="connsiteX0" fmla="*/ 0 w 1470028"/>
                <a:gd name="connsiteY0" fmla="*/ 222268 h 457251"/>
                <a:gd name="connsiteX1" fmla="*/ 1228725 w 1470028"/>
                <a:gd name="connsiteY1" fmla="*/ 18 h 457251"/>
                <a:gd name="connsiteX2" fmla="*/ 1470025 w 1470028"/>
                <a:gd name="connsiteY2" fmla="*/ 234968 h 457251"/>
                <a:gd name="connsiteX3" fmla="*/ 1228725 w 1470028"/>
                <a:gd name="connsiteY3" fmla="*/ 457218 h 457251"/>
                <a:gd name="connsiteX4" fmla="*/ 0 w 1470028"/>
                <a:gd name="connsiteY4" fmla="*/ 222268 h 457251"/>
                <a:gd name="connsiteX0" fmla="*/ 0 w 1470656"/>
                <a:gd name="connsiteY0" fmla="*/ 222268 h 457242"/>
                <a:gd name="connsiteX1" fmla="*/ 1228725 w 1470656"/>
                <a:gd name="connsiteY1" fmla="*/ 18 h 457242"/>
                <a:gd name="connsiteX2" fmla="*/ 1470025 w 1470656"/>
                <a:gd name="connsiteY2" fmla="*/ 234968 h 457242"/>
                <a:gd name="connsiteX3" fmla="*/ 1228725 w 1470656"/>
                <a:gd name="connsiteY3" fmla="*/ 457218 h 457242"/>
                <a:gd name="connsiteX4" fmla="*/ 0 w 1470656"/>
                <a:gd name="connsiteY4" fmla="*/ 222268 h 457242"/>
                <a:gd name="connsiteX0" fmla="*/ 0 w 1473757"/>
                <a:gd name="connsiteY0" fmla="*/ 222387 h 457550"/>
                <a:gd name="connsiteX1" fmla="*/ 1228725 w 1473757"/>
                <a:gd name="connsiteY1" fmla="*/ 137 h 457550"/>
                <a:gd name="connsiteX2" fmla="*/ 1473200 w 1473757"/>
                <a:gd name="connsiteY2" fmla="*/ 257312 h 457550"/>
                <a:gd name="connsiteX3" fmla="*/ 1228725 w 1473757"/>
                <a:gd name="connsiteY3" fmla="*/ 457337 h 457550"/>
                <a:gd name="connsiteX4" fmla="*/ 0 w 1473757"/>
                <a:gd name="connsiteY4" fmla="*/ 222387 h 457550"/>
                <a:gd name="connsiteX0" fmla="*/ 0 w 1473292"/>
                <a:gd name="connsiteY0" fmla="*/ 222387 h 457550"/>
                <a:gd name="connsiteX1" fmla="*/ 1228725 w 1473292"/>
                <a:gd name="connsiteY1" fmla="*/ 137 h 457550"/>
                <a:gd name="connsiteX2" fmla="*/ 1473200 w 1473292"/>
                <a:gd name="connsiteY2" fmla="*/ 257312 h 457550"/>
                <a:gd name="connsiteX3" fmla="*/ 1228725 w 1473292"/>
                <a:gd name="connsiteY3" fmla="*/ 457337 h 457550"/>
                <a:gd name="connsiteX4" fmla="*/ 0 w 1473292"/>
                <a:gd name="connsiteY4" fmla="*/ 222387 h 457550"/>
                <a:gd name="connsiteX0" fmla="*/ 0 w 1473292"/>
                <a:gd name="connsiteY0" fmla="*/ 222387 h 457338"/>
                <a:gd name="connsiteX1" fmla="*/ 1228725 w 1473292"/>
                <a:gd name="connsiteY1" fmla="*/ 137 h 457338"/>
                <a:gd name="connsiteX2" fmla="*/ 1473200 w 1473292"/>
                <a:gd name="connsiteY2" fmla="*/ 257312 h 457338"/>
                <a:gd name="connsiteX3" fmla="*/ 1228725 w 1473292"/>
                <a:gd name="connsiteY3" fmla="*/ 457337 h 457338"/>
                <a:gd name="connsiteX4" fmla="*/ 0 w 1473292"/>
                <a:gd name="connsiteY4" fmla="*/ 222387 h 457338"/>
                <a:gd name="connsiteX0" fmla="*/ 0 w 1473254"/>
                <a:gd name="connsiteY0" fmla="*/ 222387 h 447813"/>
                <a:gd name="connsiteX1" fmla="*/ 1228725 w 1473254"/>
                <a:gd name="connsiteY1" fmla="*/ 137 h 447813"/>
                <a:gd name="connsiteX2" fmla="*/ 1473200 w 1473254"/>
                <a:gd name="connsiteY2" fmla="*/ 257312 h 447813"/>
                <a:gd name="connsiteX3" fmla="*/ 1244600 w 1473254"/>
                <a:gd name="connsiteY3" fmla="*/ 447812 h 447813"/>
                <a:gd name="connsiteX4" fmla="*/ 0 w 1473254"/>
                <a:gd name="connsiteY4" fmla="*/ 222387 h 447813"/>
                <a:gd name="connsiteX0" fmla="*/ 0 w 1473599"/>
                <a:gd name="connsiteY0" fmla="*/ 222387 h 447813"/>
                <a:gd name="connsiteX1" fmla="*/ 1228725 w 1473599"/>
                <a:gd name="connsiteY1" fmla="*/ 137 h 447813"/>
                <a:gd name="connsiteX2" fmla="*/ 1473200 w 1473599"/>
                <a:gd name="connsiteY2" fmla="*/ 257312 h 447813"/>
                <a:gd name="connsiteX3" fmla="*/ 1244600 w 1473599"/>
                <a:gd name="connsiteY3" fmla="*/ 447812 h 447813"/>
                <a:gd name="connsiteX4" fmla="*/ 0 w 1473599"/>
                <a:gd name="connsiteY4" fmla="*/ 222387 h 447813"/>
                <a:gd name="connsiteX0" fmla="*/ 0 w 1477804"/>
                <a:gd name="connsiteY0" fmla="*/ 222387 h 448041"/>
                <a:gd name="connsiteX1" fmla="*/ 1228725 w 1477804"/>
                <a:gd name="connsiteY1" fmla="*/ 137 h 448041"/>
                <a:gd name="connsiteX2" fmla="*/ 1476375 w 1477804"/>
                <a:gd name="connsiteY2" fmla="*/ 257312 h 448041"/>
                <a:gd name="connsiteX3" fmla="*/ 1244600 w 1477804"/>
                <a:gd name="connsiteY3" fmla="*/ 447812 h 448041"/>
                <a:gd name="connsiteX4" fmla="*/ 0 w 1477804"/>
                <a:gd name="connsiteY4" fmla="*/ 222387 h 448041"/>
                <a:gd name="connsiteX0" fmla="*/ 0 w 1477804"/>
                <a:gd name="connsiteY0" fmla="*/ 222387 h 448218"/>
                <a:gd name="connsiteX1" fmla="*/ 1228725 w 1477804"/>
                <a:gd name="connsiteY1" fmla="*/ 137 h 448218"/>
                <a:gd name="connsiteX2" fmla="*/ 1476375 w 1477804"/>
                <a:gd name="connsiteY2" fmla="*/ 257312 h 448218"/>
                <a:gd name="connsiteX3" fmla="*/ 1244600 w 1477804"/>
                <a:gd name="connsiteY3" fmla="*/ 447812 h 448218"/>
                <a:gd name="connsiteX4" fmla="*/ 0 w 1477804"/>
                <a:gd name="connsiteY4" fmla="*/ 222387 h 448218"/>
                <a:gd name="connsiteX0" fmla="*/ 0 w 1476902"/>
                <a:gd name="connsiteY0" fmla="*/ 222816 h 448647"/>
                <a:gd name="connsiteX1" fmla="*/ 1228725 w 1476902"/>
                <a:gd name="connsiteY1" fmla="*/ 566 h 448647"/>
                <a:gd name="connsiteX2" fmla="*/ 1476375 w 1476902"/>
                <a:gd name="connsiteY2" fmla="*/ 257741 h 448647"/>
                <a:gd name="connsiteX3" fmla="*/ 1244600 w 1476902"/>
                <a:gd name="connsiteY3" fmla="*/ 448241 h 448647"/>
                <a:gd name="connsiteX4" fmla="*/ 0 w 1476902"/>
                <a:gd name="connsiteY4" fmla="*/ 222816 h 44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902" h="448647">
                  <a:moveTo>
                    <a:pt x="0" y="222816"/>
                  </a:moveTo>
                  <a:cubicBezTo>
                    <a:pt x="219075" y="175939"/>
                    <a:pt x="1033463" y="-11605"/>
                    <a:pt x="1228725" y="566"/>
                  </a:cubicBezTo>
                  <a:cubicBezTo>
                    <a:pt x="1423987" y="12737"/>
                    <a:pt x="1483254" y="167254"/>
                    <a:pt x="1476375" y="257741"/>
                  </a:cubicBezTo>
                  <a:cubicBezTo>
                    <a:pt x="1469496" y="348228"/>
                    <a:pt x="1443037" y="438187"/>
                    <a:pt x="1244600" y="448241"/>
                  </a:cubicBezTo>
                  <a:cubicBezTo>
                    <a:pt x="1046163" y="458295"/>
                    <a:pt x="222250" y="279218"/>
                    <a:pt x="0" y="222816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rgbClr val="0000FF"/>
                </a:gs>
                <a:gs pos="54000">
                  <a:srgbClr val="B9C8FF"/>
                </a:gs>
                <a:gs pos="4000">
                  <a:srgbClr val="0000FF"/>
                </a:gs>
                <a:gs pos="74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F0171F7-90AA-4BED-90E0-8C8D6031714F}"/>
                </a:ext>
              </a:extLst>
            </p:cNvPr>
            <p:cNvSpPr/>
            <p:nvPr/>
          </p:nvSpPr>
          <p:spPr>
            <a:xfrm>
              <a:off x="9325599" y="2436445"/>
              <a:ext cx="457200" cy="457200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48D5D3E0-8E60-8AD1-6E7E-0BAA215E0E45}"/>
                    </a:ext>
                  </a:extLst>
                </p:cNvPr>
                <p:cNvSpPr txBox="1"/>
                <p:nvPr/>
              </p:nvSpPr>
              <p:spPr>
                <a:xfrm>
                  <a:off x="9234548" y="2354695"/>
                  <a:ext cx="6419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48D5D3E0-8E60-8AD1-6E7E-0BAA215E0E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4548" y="2354695"/>
                  <a:ext cx="641971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7707E83-248A-7ED5-FC00-E6AE758A2DFC}"/>
              </a:ext>
            </a:extLst>
          </p:cNvPr>
          <p:cNvSpPr txBox="1"/>
          <p:nvPr/>
        </p:nvSpPr>
        <p:spPr>
          <a:xfrm>
            <a:off x="1821328" y="2802893"/>
            <a:ext cx="186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Flavor eigenstates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4D4E73F-794A-25B3-8567-2432A346C31A}"/>
              </a:ext>
            </a:extLst>
          </p:cNvPr>
          <p:cNvSpPr txBox="1"/>
          <p:nvPr/>
        </p:nvSpPr>
        <p:spPr>
          <a:xfrm>
            <a:off x="8261254" y="2782688"/>
            <a:ext cx="1786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Mass eigenstates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1EA9FE-B603-73DE-95E8-B684065701F9}"/>
              </a:ext>
            </a:extLst>
          </p:cNvPr>
          <p:cNvSpPr txBox="1"/>
          <p:nvPr/>
        </p:nvSpPr>
        <p:spPr>
          <a:xfrm>
            <a:off x="4083068" y="3025204"/>
            <a:ext cx="359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Neutrino flavor (interaction) eigenstates are mixed with their (free) mass eigenstates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5F77D47-D843-8D2C-C205-FD149A6D4002}"/>
                  </a:ext>
                </a:extLst>
              </p:cNvPr>
              <p:cNvSpPr txBox="1"/>
              <p:nvPr/>
            </p:nvSpPr>
            <p:spPr>
              <a:xfrm>
                <a:off x="2347447" y="5151515"/>
                <a:ext cx="7497105" cy="1094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ptos" panose="020B0004020202020204" pitchFamily="34" charset="0"/>
                  </a:rPr>
                  <a:t>The mixing is parametrized by</a:t>
                </a:r>
              </a:p>
              <a:p>
                <a:pPr algn="ctr"/>
                <a:r>
                  <a:rPr lang="en-US" sz="1600" b="1" dirty="0">
                    <a:latin typeface="Aptos" panose="020B0004020202020204" pitchFamily="34" charset="0"/>
                  </a:rPr>
                  <a:t>the Pontecorvo-Maki-Nakagawa-Sakata (PMNS) matrix</a:t>
                </a:r>
              </a:p>
              <a:p>
                <a:pPr algn="ctr"/>
                <a:r>
                  <a:rPr lang="en-US" sz="1600" dirty="0">
                    <a:latin typeface="Aptos" panose="020B0004020202020204" pitchFamily="34" charset="0"/>
                  </a:rPr>
                  <a:t>and</a:t>
                </a:r>
              </a:p>
              <a:p>
                <a:pPr algn="ctr"/>
                <a:r>
                  <a:rPr lang="en-US" sz="1600" b="1" dirty="0">
                    <a:latin typeface="Aptos" panose="020B0004020202020204" pitchFamily="34" charset="0"/>
                  </a:rPr>
                  <a:t>Two mass-squared differences: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𝚫</m:t>
                    </m:r>
                    <m:sSubSup>
                      <m:sSub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𝟑𝟐</m:t>
                        </m:r>
                      </m:sub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𝚫</m:t>
                    </m:r>
                    <m:sSubSup>
                      <m:sSub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b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𝟑𝟏</m:t>
                        </m:r>
                      </m:sub>
                      <m:sup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1600" b="1" dirty="0">
                    <a:latin typeface="Aptos" panose="020B00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𝚫</m:t>
                    </m:r>
                    <m:sSubSup>
                      <m:sSub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endParaRPr lang="en-US" sz="1600" b="1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5F77D47-D843-8D2C-C205-FD149A6D4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447" y="5151515"/>
                <a:ext cx="7497105" cy="1094274"/>
              </a:xfrm>
              <a:prstGeom prst="rect">
                <a:avLst/>
              </a:prstGeom>
              <a:blipFill>
                <a:blip r:embed="rId9"/>
                <a:stretch>
                  <a:fillRect l="-325" t="-1667" b="-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AC3D3DC-4937-9787-1C25-57BC269E8EE4}"/>
              </a:ext>
            </a:extLst>
          </p:cNvPr>
          <p:cNvSpPr/>
          <p:nvPr/>
        </p:nvSpPr>
        <p:spPr>
          <a:xfrm>
            <a:off x="2629205" y="3812737"/>
            <a:ext cx="5362270" cy="1142098"/>
          </a:xfrm>
          <a:prstGeom prst="rect">
            <a:avLst/>
          </a:prstGeom>
          <a:solidFill>
            <a:srgbClr val="0066FF">
              <a:alpha val="25000"/>
            </a:srgb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2795DF-5E86-3D3F-21E0-064282DEEB41}"/>
              </a:ext>
            </a:extLst>
          </p:cNvPr>
          <p:cNvSpPr/>
          <p:nvPr/>
        </p:nvSpPr>
        <p:spPr>
          <a:xfrm>
            <a:off x="5314950" y="5886450"/>
            <a:ext cx="1714500" cy="418350"/>
          </a:xfrm>
          <a:prstGeom prst="rect">
            <a:avLst/>
          </a:prstGeom>
          <a:solidFill>
            <a:srgbClr val="0066FF">
              <a:alpha val="25000"/>
            </a:srgb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A03D41-6711-CF1B-BBE2-B2561CDBADB1}"/>
                  </a:ext>
                </a:extLst>
              </p:cNvPr>
              <p:cNvSpPr txBox="1"/>
              <p:nvPr/>
            </p:nvSpPr>
            <p:spPr>
              <a:xfrm>
                <a:off x="9508309" y="5039673"/>
                <a:ext cx="2624181" cy="665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FF"/>
                    </a:solidFill>
                    <a:latin typeface="Aptos" panose="020B0004020202020204" pitchFamily="34" charset="0"/>
                    <a:cs typeface="Aparajita" panose="02020603050405020304" pitchFamily="18" charset="0"/>
                  </a:rPr>
                  <a:t>T2K is sensitive to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  <m:t>𝟐𝟑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0000FF"/>
                    </a:solidFill>
                    <a:latin typeface="Aptos" panose="020B0004020202020204" pitchFamily="34" charset="0"/>
                    <a:cs typeface="Aparajita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  <m:t>𝟏𝟑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0000FF"/>
                    </a:solidFill>
                    <a:latin typeface="Aptos" panose="020B0004020202020204" pitchFamily="34" charset="0"/>
                    <a:cs typeface="Aparajita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parajita" panose="02020603050405020304" pitchFamily="18" charset="0"/>
                      </a:rPr>
                      <m:t>𝚫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  <m:t>𝟑𝟐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b="1" dirty="0">
                    <a:solidFill>
                      <a:srgbClr val="0000FF"/>
                    </a:solidFill>
                    <a:latin typeface="Aptos" panose="020B0004020202020204" pitchFamily="34" charset="0"/>
                    <a:cs typeface="Aparajita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  <m:t>𝜹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parajita" panose="02020603050405020304" pitchFamily="18" charset="0"/>
                          </a:rPr>
                          <m:t>𝑪𝑷</m:t>
                        </m:r>
                      </m:sub>
                    </m:sSub>
                  </m:oMath>
                </a14:m>
                <a:endParaRPr lang="en-US" b="1" dirty="0">
                  <a:solidFill>
                    <a:srgbClr val="0000FF"/>
                  </a:solidFill>
                  <a:latin typeface="Aptos" panose="020B0004020202020204" pitchFamily="34" charset="0"/>
                  <a:cs typeface="Aparajita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A03D41-6711-CF1B-BBE2-B2561CDBA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309" y="5039673"/>
                <a:ext cx="2624181" cy="665503"/>
              </a:xfrm>
              <a:prstGeom prst="rect">
                <a:avLst/>
              </a:prstGeom>
              <a:blipFill>
                <a:blip r:embed="rId10"/>
                <a:stretch>
                  <a:fillRect t="-4587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460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D82F15D-FDF5-8217-9EE0-178CBF07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3" y="3685065"/>
            <a:ext cx="3785815" cy="26648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615B83-A3F8-13E1-E567-DAC9A39F1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344" y="3696585"/>
            <a:ext cx="3757177" cy="2664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C074E9-6674-A7B7-1D77-4CC5E103D5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2900" y="979283"/>
                <a:ext cx="6351201" cy="5383418"/>
              </a:xfrm>
            </p:spPr>
            <p:txBody>
              <a:bodyPr/>
              <a:lstStyle/>
              <a:p>
                <a:r>
                  <a:rPr lang="en-US" dirty="0"/>
                  <a:t>Super-</a:t>
                </a:r>
                <a:r>
                  <a:rPr lang="en-US" dirty="0" err="1"/>
                  <a:t>Kamiokande’s</a:t>
                </a:r>
                <a:r>
                  <a:rPr lang="en-US" dirty="0"/>
                  <a:t> ultra-pure water has been doped with gadolinium</a:t>
                </a:r>
              </a:p>
              <a:p>
                <a:pPr lvl="1"/>
                <a:r>
                  <a:rPr lang="en-US" dirty="0"/>
                  <a:t>0.01% from 2020, 0.03% from 2022</a:t>
                </a:r>
              </a:p>
              <a:p>
                <a:r>
                  <a:rPr lang="en-US" dirty="0"/>
                  <a:t>Goal: capture neutrons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dirty="0"/>
                  <a:t> events</a:t>
                </a:r>
              </a:p>
              <a:p>
                <a:pPr lvl="1"/>
                <a:r>
                  <a:rPr lang="en-US" dirty="0"/>
                  <a:t>~75% efficiency at 0.03% Gd</a:t>
                </a:r>
              </a:p>
              <a:p>
                <a:r>
                  <a:rPr lang="en-US" dirty="0"/>
                  <a:t>Mostly important for supernova neutrino studies, but neutron tagging can potentially help T2K mitigate background contamination in its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dirty="0"/>
                  <a:t> beam as well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C074E9-6674-A7B7-1D77-4CC5E103D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979283"/>
                <a:ext cx="6351201" cy="5383418"/>
              </a:xfrm>
              <a:blipFill>
                <a:blip r:embed="rId4"/>
                <a:stretch>
                  <a:fillRect l="-864" t="-1133" r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66304-32FA-0917-706B-E6135298D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 Oct 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79A5BD-9332-7F76-3AB1-7C453491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SK-Gd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98EF7-2FBA-74A5-B205-76A2FD7C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04DC-0610-46DE-B32E-9908723476E9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9370A-8397-FCF9-F34F-3AD848DF20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9823" y="1153127"/>
            <a:ext cx="4982703" cy="18399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6DE00B-BC85-8616-3504-6C51736254AF}"/>
              </a:ext>
            </a:extLst>
          </p:cNvPr>
          <p:cNvSpPr/>
          <p:nvPr/>
        </p:nvSpPr>
        <p:spPr>
          <a:xfrm>
            <a:off x="3334737" y="4948237"/>
            <a:ext cx="672607" cy="1166813"/>
          </a:xfrm>
          <a:prstGeom prst="rect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0E868C-32EB-88A1-ED0D-CABA77F82CAA}"/>
              </a:ext>
            </a:extLst>
          </p:cNvPr>
          <p:cNvSpPr/>
          <p:nvPr/>
        </p:nvSpPr>
        <p:spPr>
          <a:xfrm>
            <a:off x="7121133" y="3719131"/>
            <a:ext cx="668014" cy="1229106"/>
          </a:xfrm>
          <a:prstGeom prst="rect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F1926D-029B-6010-13DC-7D1D9246EDD7}"/>
                  </a:ext>
                </a:extLst>
              </p:cNvPr>
              <p:cNvSpPr txBox="1"/>
              <p:nvPr/>
            </p:nvSpPr>
            <p:spPr>
              <a:xfrm>
                <a:off x="198235" y="6184410"/>
                <a:ext cx="16821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400" b="1" dirty="0"/>
                  <a:t> event spectrum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F1926D-029B-6010-13DC-7D1D9246E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35" y="6184410"/>
                <a:ext cx="1682127" cy="307777"/>
              </a:xfrm>
              <a:prstGeom prst="rect">
                <a:avLst/>
              </a:prstGeom>
              <a:blipFill>
                <a:blip r:embed="rId6"/>
                <a:stretch>
                  <a:fillRect t="-4000" r="-36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1C74E6-9314-06A0-124B-2BA04AA3CBDC}"/>
                  </a:ext>
                </a:extLst>
              </p:cNvPr>
              <p:cNvSpPr txBox="1"/>
              <p:nvPr/>
            </p:nvSpPr>
            <p:spPr>
              <a:xfrm>
                <a:off x="4000852" y="6198985"/>
                <a:ext cx="16821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400" b="1" dirty="0"/>
                  <a:t> event spectrum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1C74E6-9314-06A0-124B-2BA04AA3C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852" y="6198985"/>
                <a:ext cx="1682127" cy="307777"/>
              </a:xfrm>
              <a:prstGeom prst="rect">
                <a:avLst/>
              </a:prstGeom>
              <a:blipFill>
                <a:blip r:embed="rId7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5403EFEB-64D2-40DA-BF81-7C8947CF207D}"/>
              </a:ext>
            </a:extLst>
          </p:cNvPr>
          <p:cNvSpPr txBox="1"/>
          <p:nvPr/>
        </p:nvSpPr>
        <p:spPr>
          <a:xfrm>
            <a:off x="4244563" y="3752850"/>
            <a:ext cx="138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T2K Preliminary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2AF656-1EC5-3129-3BEB-3D564D3F5487}"/>
              </a:ext>
            </a:extLst>
          </p:cNvPr>
          <p:cNvSpPr txBox="1"/>
          <p:nvPr/>
        </p:nvSpPr>
        <p:spPr>
          <a:xfrm>
            <a:off x="425038" y="3752850"/>
            <a:ext cx="138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T2K Preliminary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F754DDB-C038-2792-5AE1-A2111D86DA35}"/>
              </a:ext>
            </a:extLst>
          </p:cNvPr>
          <p:cNvGrpSpPr/>
          <p:nvPr/>
        </p:nvGrpSpPr>
        <p:grpSpPr>
          <a:xfrm>
            <a:off x="8190853" y="3079486"/>
            <a:ext cx="3229102" cy="3229102"/>
            <a:chOff x="8190853" y="3079486"/>
            <a:chExt cx="3229102" cy="32291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BC4CA5-7A55-98D7-1D3B-9F2C4BCB0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90853" y="3079486"/>
              <a:ext cx="3229102" cy="3229102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3CA31B3-5060-0891-4C36-C602DA7591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0338" y="4110041"/>
              <a:ext cx="0" cy="1359693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B3D38C0-BD3A-8AC2-3CCD-777AA39417D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640491" y="3440015"/>
              <a:ext cx="0" cy="1359693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358FD6-A33B-3354-41EC-16E99D847981}"/>
                </a:ext>
              </a:extLst>
            </p:cNvPr>
            <p:cNvSpPr txBox="1"/>
            <p:nvPr/>
          </p:nvSpPr>
          <p:spPr>
            <a:xfrm>
              <a:off x="8429627" y="3947507"/>
              <a:ext cx="5405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75%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1183D8E-319E-446D-DE2A-508F196AB3EF}"/>
                </a:ext>
              </a:extLst>
            </p:cNvPr>
            <p:cNvSpPr txBox="1"/>
            <p:nvPr/>
          </p:nvSpPr>
          <p:spPr>
            <a:xfrm>
              <a:off x="9992920" y="5396064"/>
              <a:ext cx="69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0.03%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8D2DB3-D601-A919-019A-A83F1F83755B}"/>
                </a:ext>
              </a:extLst>
            </p:cNvPr>
            <p:cNvSpPr txBox="1"/>
            <p:nvPr/>
          </p:nvSpPr>
          <p:spPr>
            <a:xfrm>
              <a:off x="9371866" y="4083887"/>
              <a:ext cx="741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Current</a:t>
              </a:r>
            </a:p>
          </p:txBody>
        </p:sp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708F36A-B9E6-4BE9-765E-5C85EBFA6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</p:spTree>
    <p:extLst>
      <p:ext uri="{BB962C8B-B14F-4D97-AF65-F5344CB8AC3E}">
        <p14:creationId xmlns:p14="http://schemas.microsoft.com/office/powerpoint/2010/main" val="32194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/>
      <p:bldP spid="18" grpId="0"/>
      <p:bldP spid="40" grpId="0"/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AB1E5A-E7AF-4D45-C4E9-8C64A9016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80" y="1362075"/>
            <a:ext cx="4913657" cy="5000625"/>
          </a:xfrm>
        </p:spPr>
        <p:txBody>
          <a:bodyPr>
            <a:normAutofit/>
          </a:bodyPr>
          <a:lstStyle/>
          <a:p>
            <a:r>
              <a:rPr lang="en-US" dirty="0"/>
              <a:t>T2K will continue to take data until Hyper-K takes over ~2028</a:t>
            </a:r>
          </a:p>
          <a:p>
            <a:r>
              <a:rPr lang="en-US" dirty="0"/>
              <a:t>We plan to extract as much physics as we can with our upgraded detectors and beamline</a:t>
            </a:r>
          </a:p>
          <a:p>
            <a:r>
              <a:rPr lang="en-US" dirty="0"/>
              <a:t>Sensitivity studies have been performed with the increased neutrino beam power and ND280 capabilities</a:t>
            </a:r>
          </a:p>
          <a:p>
            <a:pPr lvl="1"/>
            <a:r>
              <a:rPr lang="en-US" dirty="0"/>
              <a:t>With the right running configurations, and with some help with nature, </a:t>
            </a:r>
            <a:r>
              <a:rPr lang="en-US" b="1" dirty="0"/>
              <a:t>it is possible that there is a world where T2K can exclude CP conservation at the 3</a:t>
            </a:r>
            <a:r>
              <a:rPr lang="el-GR" b="1" dirty="0"/>
              <a:t>σ</a:t>
            </a:r>
            <a:r>
              <a:rPr lang="en-US" b="1" dirty="0"/>
              <a:t> level before the experiment finishes!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Stay tuned for future T2K updates!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0EF120-9853-8F58-7DA6-1DE7D1F2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BB93F-680F-67FA-A041-3EFB76C2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0F0096-9D7E-137D-FE54-13C519BD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Sensitivity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12D6B-83E6-2C7D-17DE-559CDAEFE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0954DC-F25F-23EB-296E-4B35AA79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062" y="1362075"/>
            <a:ext cx="7036737" cy="4638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123698-F961-78E9-D3FB-FCF12EC86E83}"/>
              </a:ext>
            </a:extLst>
          </p:cNvPr>
          <p:cNvSpPr txBox="1"/>
          <p:nvPr/>
        </p:nvSpPr>
        <p:spPr>
          <a:xfrm>
            <a:off x="10201275" y="2124075"/>
            <a:ext cx="182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T2K Preliminary</a:t>
            </a:r>
          </a:p>
        </p:txBody>
      </p:sp>
    </p:spTree>
    <p:extLst>
      <p:ext uri="{BB962C8B-B14F-4D97-AF65-F5344CB8AC3E}">
        <p14:creationId xmlns:p14="http://schemas.microsoft.com/office/powerpoint/2010/main" val="144376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5431239-6087-8B98-B4BB-C232AA4C28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0075" y="1040337"/>
                <a:ext cx="11039475" cy="5322363"/>
              </a:xfrm>
            </p:spPr>
            <p:txBody>
              <a:bodyPr/>
              <a:lstStyle/>
              <a:p>
                <a:r>
                  <a:rPr lang="en-US" dirty="0"/>
                  <a:t>Most recent T2K oscillation analysis results:</a:t>
                </a:r>
              </a:p>
              <a:p>
                <a:pPr lvl="1"/>
                <a:r>
                  <a:rPr lang="en-US" b="1" dirty="0"/>
                  <a:t>Exclude CP symmetry at 90% CL</a:t>
                </a:r>
              </a:p>
              <a:p>
                <a:pPr lvl="1"/>
                <a:r>
                  <a:rPr lang="en-US" dirty="0"/>
                  <a:t>Have weak preference for normal mass ordering and upper octant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Joint analyses:</a:t>
                </a:r>
              </a:p>
              <a:p>
                <a:pPr lvl="1"/>
                <a:r>
                  <a:rPr lang="en-US" dirty="0"/>
                  <a:t>T2K+SK: CP-conserving </a:t>
                </a:r>
                <a:r>
                  <a:rPr lang="en-US" dirty="0" err="1"/>
                  <a:t>Jarlskog</a:t>
                </a:r>
                <a:r>
                  <a:rPr lang="en-US" dirty="0"/>
                  <a:t> invariant </a:t>
                </a:r>
                <a:r>
                  <a:rPr lang="en-US" b="1" dirty="0"/>
                  <a:t>excluded between 1.9</a:t>
                </a:r>
                <a:r>
                  <a:rPr lang="el-GR" b="1" dirty="0"/>
                  <a:t>σ</a:t>
                </a:r>
                <a:r>
                  <a:rPr lang="en-US" b="1" dirty="0"/>
                  <a:t> and 2.0</a:t>
                </a:r>
                <a:r>
                  <a:rPr lang="el-GR" b="1" dirty="0"/>
                  <a:t>σ</a:t>
                </a:r>
                <a:endParaRPr lang="en-US" b="1" dirty="0"/>
              </a:p>
              <a:p>
                <a:pPr lvl="1"/>
                <a:r>
                  <a:rPr lang="en-US" dirty="0"/>
                  <a:t>T2K+NOvA: CP-conservation </a:t>
                </a:r>
                <a:r>
                  <a:rPr lang="en-US" b="1" dirty="0"/>
                  <a:t>excluded at 3</a:t>
                </a:r>
                <a:r>
                  <a:rPr lang="el-GR" b="1" dirty="0"/>
                  <a:t>σ</a:t>
                </a:r>
                <a:r>
                  <a:rPr lang="en-US" b="1" dirty="0"/>
                  <a:t> </a:t>
                </a:r>
                <a:r>
                  <a:rPr lang="en-US" dirty="0"/>
                  <a:t>for inverted mass ordering, improved precision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Δm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Cross sections:</a:t>
                </a:r>
              </a:p>
              <a:p>
                <a:pPr lvl="1"/>
                <a:r>
                  <a:rPr lang="en-US" dirty="0"/>
                  <a:t>New measurements of </a:t>
                </a:r>
                <a:r>
                  <a:rPr lang="en-US" b="1" dirty="0"/>
                  <a:t>neutron multiplicity,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</a:rPr>
                      <m:t>𝐂𝐂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b="1" dirty="0"/>
                  <a:t>, and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𝐍𝐂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will help constrain future neutrino oscillation measurements in T2K</a:t>
                </a:r>
              </a:p>
              <a:p>
                <a:r>
                  <a:rPr lang="en-US" dirty="0"/>
                  <a:t>Future:</a:t>
                </a:r>
              </a:p>
              <a:p>
                <a:pPr lvl="1"/>
                <a:r>
                  <a:rPr lang="en-US" dirty="0"/>
                  <a:t>New T2K analysis results will come soon!</a:t>
                </a:r>
              </a:p>
              <a:p>
                <a:pPr lvl="1"/>
                <a:r>
                  <a:rPr lang="en-US" dirty="0"/>
                  <a:t>More planned for the future with </a:t>
                </a:r>
                <a:r>
                  <a:rPr lang="en-US" b="1" dirty="0"/>
                  <a:t>beamline, ND, and SK upgrades</a:t>
                </a:r>
                <a:r>
                  <a:rPr lang="en-US" dirty="0"/>
                  <a:t>!</a:t>
                </a:r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:r>
                  <a:rPr lang="en-US" sz="3200" b="1" dirty="0">
                    <a:solidFill>
                      <a:srgbClr val="0000FF"/>
                    </a:solidFill>
                  </a:rPr>
                  <a:t>Thank you for listening!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5431239-6087-8B98-B4BB-C232AA4C28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0075" y="1040337"/>
                <a:ext cx="11039475" cy="5322363"/>
              </a:xfrm>
              <a:blipFill>
                <a:blip r:embed="rId2"/>
                <a:stretch>
                  <a:fillRect l="-497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9114B-74CF-FEDA-C189-86268396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EEEE1-C743-5D82-CDFD-6456C1AD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234532-AD81-F474-8558-89270E74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FE42-F5AB-6456-7284-779B3CA2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5F1B-BDAE-F775-CDD0-BC9C413E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F18B0-6B05-AABF-D361-D4747E27A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84FAE-FECC-AEE7-6B5D-C51ABF23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5AE69-E559-F983-560C-3F579ABA7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E6232-BC21-5B60-06FD-327FF13C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05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B9567725-4F86-BDF8-6CB4-ACD2374ED714}"/>
              </a:ext>
            </a:extLst>
          </p:cNvPr>
          <p:cNvSpPr txBox="1"/>
          <p:nvPr/>
        </p:nvSpPr>
        <p:spPr>
          <a:xfrm>
            <a:off x="384935" y="4385781"/>
            <a:ext cx="1057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Neutrino Beam Source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92E2EA0-5CF6-C752-3E68-49F490AB27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0337"/>
                <a:ext cx="5867400" cy="5322363"/>
              </a:xfrm>
            </p:spPr>
            <p:txBody>
              <a:bodyPr/>
              <a:lstStyle/>
              <a:p>
                <a:r>
                  <a:rPr lang="en-US" dirty="0"/>
                  <a:t>Beam is purposely aimed slightly away from the detectors (2.5 degrees)</a:t>
                </a:r>
              </a:p>
              <a:p>
                <a:r>
                  <a:rPr lang="en-US" dirty="0"/>
                  <a:t>Off-axis beam helps to select a more narrow band of neutrino energy than the full on-axis beam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A feature of charged pion two-body decay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𝜈𝜋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92E2EA0-5CF6-C752-3E68-49F490AB27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0337"/>
                <a:ext cx="5867400" cy="5322363"/>
              </a:xfrm>
              <a:blipFill>
                <a:blip r:embed="rId2"/>
                <a:stretch>
                  <a:fillRect l="-936" t="-1145" r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52482-D346-40F0-E98B-B0158635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 Oct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1E19BF-97FA-DFF3-3524-9BEB08DC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Off-Axis Beam Technique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AE8F0-4CE6-4211-7F1A-5341FE8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04DC-0610-46DE-B32E-9908723476E9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7CA4E-9AE3-1CDB-85CA-6FE40C4FAE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810"/>
          <a:stretch/>
        </p:blipFill>
        <p:spPr>
          <a:xfrm>
            <a:off x="7248610" y="1010948"/>
            <a:ext cx="4824741" cy="2794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EB9149-3182-186C-7609-D4A5E01C5B8A}"/>
              </a:ext>
            </a:extLst>
          </p:cNvPr>
          <p:cNvCxnSpPr>
            <a:cxnSpLocks/>
          </p:cNvCxnSpPr>
          <p:nvPr/>
        </p:nvCxnSpPr>
        <p:spPr>
          <a:xfrm>
            <a:off x="8728213" y="1010948"/>
            <a:ext cx="0" cy="2385363"/>
          </a:xfrm>
          <a:prstGeom prst="line">
            <a:avLst/>
          </a:prstGeom>
          <a:ln w="38100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C0477EB-6C20-84D7-8918-D71586029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381" y="3890885"/>
            <a:ext cx="2743197" cy="2598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9A90CA-091C-732D-EE0D-F8850BEA456B}"/>
              </a:ext>
            </a:extLst>
          </p:cNvPr>
          <p:cNvSpPr txBox="1"/>
          <p:nvPr/>
        </p:nvSpPr>
        <p:spPr>
          <a:xfrm>
            <a:off x="9020505" y="1040337"/>
            <a:ext cx="118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EEB00"/>
                </a:solidFill>
                <a:latin typeface="Aptos" panose="020B0004020202020204" pitchFamily="34" charset="0"/>
              </a:rPr>
              <a:t>T2K beam peak energy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529910D-A271-63E6-AA2F-A71029072AD0}"/>
              </a:ext>
            </a:extLst>
          </p:cNvPr>
          <p:cNvSpPr/>
          <p:nvPr/>
        </p:nvSpPr>
        <p:spPr>
          <a:xfrm flipH="1">
            <a:off x="8856301" y="3163772"/>
            <a:ext cx="2657848" cy="2847975"/>
          </a:xfrm>
          <a:custGeom>
            <a:avLst/>
            <a:gdLst>
              <a:gd name="connsiteX0" fmla="*/ 0 w 2800350"/>
              <a:gd name="connsiteY0" fmla="*/ 2294372 h 2295211"/>
              <a:gd name="connsiteX1" fmla="*/ 790575 w 2800350"/>
              <a:gd name="connsiteY1" fmla="*/ 1951472 h 2295211"/>
              <a:gd name="connsiteX2" fmla="*/ 1428750 w 2800350"/>
              <a:gd name="connsiteY2" fmla="*/ 189347 h 2295211"/>
              <a:gd name="connsiteX3" fmla="*/ 2800350 w 2800350"/>
              <a:gd name="connsiteY3" fmla="*/ 132197 h 2295211"/>
              <a:gd name="connsiteX0" fmla="*/ 0 w 2800350"/>
              <a:gd name="connsiteY0" fmla="*/ 2227492 h 2227856"/>
              <a:gd name="connsiteX1" fmla="*/ 790575 w 2800350"/>
              <a:gd name="connsiteY1" fmla="*/ 1884592 h 2227856"/>
              <a:gd name="connsiteX2" fmla="*/ 1314450 w 2800350"/>
              <a:gd name="connsiteY2" fmla="*/ 284392 h 2227856"/>
              <a:gd name="connsiteX3" fmla="*/ 2800350 w 2800350"/>
              <a:gd name="connsiteY3" fmla="*/ 65317 h 2227856"/>
              <a:gd name="connsiteX0" fmla="*/ 0 w 2847975"/>
              <a:gd name="connsiteY0" fmla="*/ 2256290 h 2256654"/>
              <a:gd name="connsiteX1" fmla="*/ 790575 w 2847975"/>
              <a:gd name="connsiteY1" fmla="*/ 1913390 h 2256654"/>
              <a:gd name="connsiteX2" fmla="*/ 1314450 w 2847975"/>
              <a:gd name="connsiteY2" fmla="*/ 313190 h 2256654"/>
              <a:gd name="connsiteX3" fmla="*/ 2847975 w 2847975"/>
              <a:gd name="connsiteY3" fmla="*/ 56015 h 2256654"/>
              <a:gd name="connsiteX0" fmla="*/ 0 w 2847975"/>
              <a:gd name="connsiteY0" fmla="*/ 2206415 h 2206779"/>
              <a:gd name="connsiteX1" fmla="*/ 790575 w 2847975"/>
              <a:gd name="connsiteY1" fmla="*/ 1863515 h 2206779"/>
              <a:gd name="connsiteX2" fmla="*/ 1314450 w 2847975"/>
              <a:gd name="connsiteY2" fmla="*/ 263315 h 2206779"/>
              <a:gd name="connsiteX3" fmla="*/ 2847975 w 2847975"/>
              <a:gd name="connsiteY3" fmla="*/ 6140 h 2206779"/>
              <a:gd name="connsiteX0" fmla="*/ 0 w 2876550"/>
              <a:gd name="connsiteY0" fmla="*/ 2223065 h 2223429"/>
              <a:gd name="connsiteX1" fmla="*/ 790575 w 2876550"/>
              <a:gd name="connsiteY1" fmla="*/ 1880165 h 2223429"/>
              <a:gd name="connsiteX2" fmla="*/ 1314450 w 2876550"/>
              <a:gd name="connsiteY2" fmla="*/ 279965 h 2223429"/>
              <a:gd name="connsiteX3" fmla="*/ 2876550 w 2876550"/>
              <a:gd name="connsiteY3" fmla="*/ 3740 h 2223429"/>
              <a:gd name="connsiteX0" fmla="*/ 2742970 w 2763813"/>
              <a:gd name="connsiteY0" fmla="*/ 2232590 h 2232891"/>
              <a:gd name="connsiteX1" fmla="*/ 114070 w 2763813"/>
              <a:gd name="connsiteY1" fmla="*/ 1880165 h 2232891"/>
              <a:gd name="connsiteX2" fmla="*/ 637945 w 2763813"/>
              <a:gd name="connsiteY2" fmla="*/ 279965 h 2232891"/>
              <a:gd name="connsiteX3" fmla="*/ 2200045 w 2763813"/>
              <a:gd name="connsiteY3" fmla="*/ 3740 h 2232891"/>
              <a:gd name="connsiteX0" fmla="*/ 2742970 w 2742970"/>
              <a:gd name="connsiteY0" fmla="*/ 2232590 h 2232590"/>
              <a:gd name="connsiteX1" fmla="*/ 114070 w 2742970"/>
              <a:gd name="connsiteY1" fmla="*/ 1880165 h 2232590"/>
              <a:gd name="connsiteX2" fmla="*/ 637945 w 2742970"/>
              <a:gd name="connsiteY2" fmla="*/ 279965 h 2232590"/>
              <a:gd name="connsiteX3" fmla="*/ 2200045 w 2742970"/>
              <a:gd name="connsiteY3" fmla="*/ 3740 h 2232590"/>
              <a:gd name="connsiteX0" fmla="*/ 2105025 w 2105025"/>
              <a:gd name="connsiteY0" fmla="*/ 2232590 h 2232590"/>
              <a:gd name="connsiteX1" fmla="*/ 0 w 2105025"/>
              <a:gd name="connsiteY1" fmla="*/ 279965 h 2232590"/>
              <a:gd name="connsiteX2" fmla="*/ 1562100 w 2105025"/>
              <a:gd name="connsiteY2" fmla="*/ 3740 h 2232590"/>
              <a:gd name="connsiteX0" fmla="*/ 2142624 w 2142624"/>
              <a:gd name="connsiteY0" fmla="*/ 2232590 h 2232590"/>
              <a:gd name="connsiteX1" fmla="*/ 37599 w 2142624"/>
              <a:gd name="connsiteY1" fmla="*/ 279965 h 2232590"/>
              <a:gd name="connsiteX2" fmla="*/ 1599699 w 2142624"/>
              <a:gd name="connsiteY2" fmla="*/ 3740 h 2232590"/>
              <a:gd name="connsiteX0" fmla="*/ 1667165 w 1667165"/>
              <a:gd name="connsiteY0" fmla="*/ 2229777 h 2229777"/>
              <a:gd name="connsiteX1" fmla="*/ 47915 w 1667165"/>
              <a:gd name="connsiteY1" fmla="*/ 343827 h 2229777"/>
              <a:gd name="connsiteX2" fmla="*/ 1124240 w 1667165"/>
              <a:gd name="connsiteY2" fmla="*/ 927 h 2229777"/>
              <a:gd name="connsiteX0" fmla="*/ 1619319 w 1619319"/>
              <a:gd name="connsiteY0" fmla="*/ 3143326 h 3143326"/>
              <a:gd name="connsiteX1" fmla="*/ 69 w 1619319"/>
              <a:gd name="connsiteY1" fmla="*/ 1257376 h 3143326"/>
              <a:gd name="connsiteX2" fmla="*/ 1562169 w 1619319"/>
              <a:gd name="connsiteY2" fmla="*/ 76 h 3143326"/>
              <a:gd name="connsiteX0" fmla="*/ 1619320 w 1619320"/>
              <a:gd name="connsiteY0" fmla="*/ 3143250 h 3143250"/>
              <a:gd name="connsiteX1" fmla="*/ 70 w 1619320"/>
              <a:gd name="connsiteY1" fmla="*/ 1257300 h 3143250"/>
              <a:gd name="connsiteX2" fmla="*/ 1562170 w 1619320"/>
              <a:gd name="connsiteY2" fmla="*/ 0 h 3143250"/>
              <a:gd name="connsiteX0" fmla="*/ 1619411 w 1619411"/>
              <a:gd name="connsiteY0" fmla="*/ 2581275 h 2581275"/>
              <a:gd name="connsiteX1" fmla="*/ 161 w 1619411"/>
              <a:gd name="connsiteY1" fmla="*/ 695325 h 2581275"/>
              <a:gd name="connsiteX2" fmla="*/ 1533686 w 1619411"/>
              <a:gd name="connsiteY2" fmla="*/ 0 h 2581275"/>
              <a:gd name="connsiteX0" fmla="*/ 1447998 w 1447998"/>
              <a:gd name="connsiteY0" fmla="*/ 2581275 h 2581275"/>
              <a:gd name="connsiteX1" fmla="*/ 198 w 1447998"/>
              <a:gd name="connsiteY1" fmla="*/ 1400175 h 2581275"/>
              <a:gd name="connsiteX2" fmla="*/ 1362273 w 1447998"/>
              <a:gd name="connsiteY2" fmla="*/ 0 h 2581275"/>
              <a:gd name="connsiteX0" fmla="*/ 1447998 w 1447998"/>
              <a:gd name="connsiteY0" fmla="*/ 2581275 h 2581275"/>
              <a:gd name="connsiteX1" fmla="*/ 198 w 1447998"/>
              <a:gd name="connsiteY1" fmla="*/ 1400175 h 2581275"/>
              <a:gd name="connsiteX2" fmla="*/ 1362273 w 1447998"/>
              <a:gd name="connsiteY2" fmla="*/ 0 h 2581275"/>
              <a:gd name="connsiteX0" fmla="*/ 1447933 w 1447933"/>
              <a:gd name="connsiteY0" fmla="*/ 2581275 h 2581275"/>
              <a:gd name="connsiteX1" fmla="*/ 133 w 1447933"/>
              <a:gd name="connsiteY1" fmla="*/ 1400175 h 2581275"/>
              <a:gd name="connsiteX2" fmla="*/ 1362208 w 1447933"/>
              <a:gd name="connsiteY2" fmla="*/ 0 h 2581275"/>
              <a:gd name="connsiteX0" fmla="*/ 1451805 w 1451805"/>
              <a:gd name="connsiteY0" fmla="*/ 2581275 h 2581275"/>
              <a:gd name="connsiteX1" fmla="*/ 4005 w 1451805"/>
              <a:gd name="connsiteY1" fmla="*/ 1400175 h 2581275"/>
              <a:gd name="connsiteX2" fmla="*/ 1366080 w 1451805"/>
              <a:gd name="connsiteY2" fmla="*/ 0 h 2581275"/>
              <a:gd name="connsiteX0" fmla="*/ 579440 w 1431679"/>
              <a:gd name="connsiteY0" fmla="*/ 2695575 h 2695575"/>
              <a:gd name="connsiteX1" fmla="*/ 69604 w 1431679"/>
              <a:gd name="connsiteY1" fmla="*/ 1400175 h 2695575"/>
              <a:gd name="connsiteX2" fmla="*/ 1431679 w 1431679"/>
              <a:gd name="connsiteY2" fmla="*/ 0 h 2695575"/>
              <a:gd name="connsiteX0" fmla="*/ 557248 w 1409487"/>
              <a:gd name="connsiteY0" fmla="*/ 2695575 h 2695575"/>
              <a:gd name="connsiteX1" fmla="*/ 47412 w 1409487"/>
              <a:gd name="connsiteY1" fmla="*/ 1400175 h 2695575"/>
              <a:gd name="connsiteX2" fmla="*/ 1409487 w 1409487"/>
              <a:gd name="connsiteY2" fmla="*/ 0 h 2695575"/>
              <a:gd name="connsiteX0" fmla="*/ 390674 w 1242913"/>
              <a:gd name="connsiteY0" fmla="*/ 2695575 h 2695575"/>
              <a:gd name="connsiteX1" fmla="*/ 92900 w 1242913"/>
              <a:gd name="connsiteY1" fmla="*/ 885825 h 2695575"/>
              <a:gd name="connsiteX2" fmla="*/ 1242913 w 1242913"/>
              <a:gd name="connsiteY2" fmla="*/ 0 h 2695575"/>
              <a:gd name="connsiteX0" fmla="*/ 461230 w 2275902"/>
              <a:gd name="connsiteY0" fmla="*/ 2847975 h 2847975"/>
              <a:gd name="connsiteX1" fmla="*/ 163456 w 2275902"/>
              <a:gd name="connsiteY1" fmla="*/ 1038225 h 2847975"/>
              <a:gd name="connsiteX2" fmla="*/ 2275902 w 2275902"/>
              <a:gd name="connsiteY2" fmla="*/ 0 h 2847975"/>
              <a:gd name="connsiteX0" fmla="*/ 461230 w 2275902"/>
              <a:gd name="connsiteY0" fmla="*/ 2847975 h 2847975"/>
              <a:gd name="connsiteX1" fmla="*/ 163456 w 2275902"/>
              <a:gd name="connsiteY1" fmla="*/ 1038225 h 2847975"/>
              <a:gd name="connsiteX2" fmla="*/ 2275902 w 2275902"/>
              <a:gd name="connsiteY2" fmla="*/ 0 h 284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902" h="2847975">
                <a:moveTo>
                  <a:pt x="461230" y="2847975"/>
                </a:moveTo>
                <a:cubicBezTo>
                  <a:pt x="-11481" y="2241153"/>
                  <a:pt x="-138989" y="1512887"/>
                  <a:pt x="163456" y="1038225"/>
                </a:cubicBezTo>
                <a:cubicBezTo>
                  <a:pt x="465901" y="563563"/>
                  <a:pt x="1766022" y="162719"/>
                  <a:pt x="2275902" y="0"/>
                </a:cubicBezTo>
              </a:path>
            </a:pathLst>
          </a:custGeom>
          <a:noFill/>
          <a:ln w="28575">
            <a:solidFill>
              <a:srgbClr val="00FF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BAA215-9B40-6E2F-911E-8349249F2853}"/>
              </a:ext>
            </a:extLst>
          </p:cNvPr>
          <p:cNvSpPr txBox="1"/>
          <p:nvPr/>
        </p:nvSpPr>
        <p:spPr>
          <a:xfrm>
            <a:off x="11032574" y="6092312"/>
            <a:ext cx="1159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From Ed Atkin’s Thesis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1A72681-966C-5511-0FCE-196AC9CEAEB0}"/>
              </a:ext>
            </a:extLst>
          </p:cNvPr>
          <p:cNvSpPr/>
          <p:nvPr/>
        </p:nvSpPr>
        <p:spPr>
          <a:xfrm>
            <a:off x="8589168" y="5898028"/>
            <a:ext cx="2381251" cy="274172"/>
          </a:xfrm>
          <a:custGeom>
            <a:avLst/>
            <a:gdLst>
              <a:gd name="connsiteX0" fmla="*/ 0 w 2428875"/>
              <a:gd name="connsiteY0" fmla="*/ 273486 h 273486"/>
              <a:gd name="connsiteX1" fmla="*/ 409575 w 2428875"/>
              <a:gd name="connsiteY1" fmla="*/ 6786 h 273486"/>
              <a:gd name="connsiteX2" fmla="*/ 1533525 w 2428875"/>
              <a:gd name="connsiteY2" fmla="*/ 82986 h 273486"/>
              <a:gd name="connsiteX3" fmla="*/ 2428875 w 2428875"/>
              <a:gd name="connsiteY3" fmla="*/ 121086 h 273486"/>
              <a:gd name="connsiteX0" fmla="*/ 0 w 2412207"/>
              <a:gd name="connsiteY0" fmla="*/ 273486 h 273486"/>
              <a:gd name="connsiteX1" fmla="*/ 392907 w 2412207"/>
              <a:gd name="connsiteY1" fmla="*/ 6786 h 273486"/>
              <a:gd name="connsiteX2" fmla="*/ 1516857 w 2412207"/>
              <a:gd name="connsiteY2" fmla="*/ 82986 h 273486"/>
              <a:gd name="connsiteX3" fmla="*/ 2412207 w 2412207"/>
              <a:gd name="connsiteY3" fmla="*/ 121086 h 273486"/>
              <a:gd name="connsiteX0" fmla="*/ 0 w 2412207"/>
              <a:gd name="connsiteY0" fmla="*/ 273486 h 273486"/>
              <a:gd name="connsiteX1" fmla="*/ 392907 w 2412207"/>
              <a:gd name="connsiteY1" fmla="*/ 6786 h 273486"/>
              <a:gd name="connsiteX2" fmla="*/ 1516857 w 2412207"/>
              <a:gd name="connsiteY2" fmla="*/ 82986 h 273486"/>
              <a:gd name="connsiteX3" fmla="*/ 2412207 w 2412207"/>
              <a:gd name="connsiteY3" fmla="*/ 121086 h 273486"/>
              <a:gd name="connsiteX0" fmla="*/ 0 w 2412207"/>
              <a:gd name="connsiteY0" fmla="*/ 277974 h 277974"/>
              <a:gd name="connsiteX1" fmla="*/ 504826 w 2412207"/>
              <a:gd name="connsiteY1" fmla="*/ 6511 h 277974"/>
              <a:gd name="connsiteX2" fmla="*/ 1516857 w 2412207"/>
              <a:gd name="connsiteY2" fmla="*/ 87474 h 277974"/>
              <a:gd name="connsiteX3" fmla="*/ 2412207 w 2412207"/>
              <a:gd name="connsiteY3" fmla="*/ 125574 h 277974"/>
              <a:gd name="connsiteX0" fmla="*/ 0 w 2412207"/>
              <a:gd name="connsiteY0" fmla="*/ 273408 h 273408"/>
              <a:gd name="connsiteX1" fmla="*/ 504826 w 2412207"/>
              <a:gd name="connsiteY1" fmla="*/ 1945 h 273408"/>
              <a:gd name="connsiteX2" fmla="*/ 1516857 w 2412207"/>
              <a:gd name="connsiteY2" fmla="*/ 82908 h 273408"/>
              <a:gd name="connsiteX3" fmla="*/ 2412207 w 2412207"/>
              <a:gd name="connsiteY3" fmla="*/ 121008 h 273408"/>
              <a:gd name="connsiteX0" fmla="*/ 0 w 2381251"/>
              <a:gd name="connsiteY0" fmla="*/ 273408 h 273408"/>
              <a:gd name="connsiteX1" fmla="*/ 504826 w 2381251"/>
              <a:gd name="connsiteY1" fmla="*/ 1945 h 273408"/>
              <a:gd name="connsiteX2" fmla="*/ 1516857 w 2381251"/>
              <a:gd name="connsiteY2" fmla="*/ 82908 h 273408"/>
              <a:gd name="connsiteX3" fmla="*/ 2381251 w 2381251"/>
              <a:gd name="connsiteY3" fmla="*/ 147201 h 273408"/>
              <a:gd name="connsiteX0" fmla="*/ 0 w 2381251"/>
              <a:gd name="connsiteY0" fmla="*/ 273408 h 273408"/>
              <a:gd name="connsiteX1" fmla="*/ 504826 w 2381251"/>
              <a:gd name="connsiteY1" fmla="*/ 1945 h 273408"/>
              <a:gd name="connsiteX2" fmla="*/ 1516857 w 2381251"/>
              <a:gd name="connsiteY2" fmla="*/ 82908 h 273408"/>
              <a:gd name="connsiteX3" fmla="*/ 2381251 w 2381251"/>
              <a:gd name="connsiteY3" fmla="*/ 147201 h 273408"/>
              <a:gd name="connsiteX0" fmla="*/ 0 w 2381251"/>
              <a:gd name="connsiteY0" fmla="*/ 273571 h 273571"/>
              <a:gd name="connsiteX1" fmla="*/ 504826 w 2381251"/>
              <a:gd name="connsiteY1" fmla="*/ 2108 h 273571"/>
              <a:gd name="connsiteX2" fmla="*/ 1516857 w 2381251"/>
              <a:gd name="connsiteY2" fmla="*/ 83071 h 273571"/>
              <a:gd name="connsiteX3" fmla="*/ 2381251 w 2381251"/>
              <a:gd name="connsiteY3" fmla="*/ 147364 h 273571"/>
              <a:gd name="connsiteX0" fmla="*/ 0 w 2381251"/>
              <a:gd name="connsiteY0" fmla="*/ 277583 h 277583"/>
              <a:gd name="connsiteX1" fmla="*/ 504826 w 2381251"/>
              <a:gd name="connsiteY1" fmla="*/ 6120 h 277583"/>
              <a:gd name="connsiteX2" fmla="*/ 1521620 w 2381251"/>
              <a:gd name="connsiteY2" fmla="*/ 94227 h 277583"/>
              <a:gd name="connsiteX3" fmla="*/ 2381251 w 2381251"/>
              <a:gd name="connsiteY3" fmla="*/ 151376 h 277583"/>
              <a:gd name="connsiteX0" fmla="*/ 0 w 2381251"/>
              <a:gd name="connsiteY0" fmla="*/ 277467 h 277467"/>
              <a:gd name="connsiteX1" fmla="*/ 504826 w 2381251"/>
              <a:gd name="connsiteY1" fmla="*/ 6004 h 277467"/>
              <a:gd name="connsiteX2" fmla="*/ 1521620 w 2381251"/>
              <a:gd name="connsiteY2" fmla="*/ 94111 h 277467"/>
              <a:gd name="connsiteX3" fmla="*/ 2381251 w 2381251"/>
              <a:gd name="connsiteY3" fmla="*/ 151260 h 277467"/>
              <a:gd name="connsiteX0" fmla="*/ 0 w 2381251"/>
              <a:gd name="connsiteY0" fmla="*/ 276062 h 276062"/>
              <a:gd name="connsiteX1" fmla="*/ 504826 w 2381251"/>
              <a:gd name="connsiteY1" fmla="*/ 4599 h 276062"/>
              <a:gd name="connsiteX2" fmla="*/ 1521620 w 2381251"/>
              <a:gd name="connsiteY2" fmla="*/ 92706 h 276062"/>
              <a:gd name="connsiteX3" fmla="*/ 2381251 w 2381251"/>
              <a:gd name="connsiteY3" fmla="*/ 149855 h 276062"/>
              <a:gd name="connsiteX0" fmla="*/ 0 w 2381251"/>
              <a:gd name="connsiteY0" fmla="*/ 274172 h 274172"/>
              <a:gd name="connsiteX1" fmla="*/ 504826 w 2381251"/>
              <a:gd name="connsiteY1" fmla="*/ 2709 h 274172"/>
              <a:gd name="connsiteX2" fmla="*/ 1521620 w 2381251"/>
              <a:gd name="connsiteY2" fmla="*/ 90816 h 274172"/>
              <a:gd name="connsiteX3" fmla="*/ 2381251 w 2381251"/>
              <a:gd name="connsiteY3" fmla="*/ 147965 h 27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51" h="274172">
                <a:moveTo>
                  <a:pt x="0" y="274172"/>
                </a:moveTo>
                <a:cubicBezTo>
                  <a:pt x="119856" y="170984"/>
                  <a:pt x="241698" y="21362"/>
                  <a:pt x="504826" y="2709"/>
                </a:cubicBezTo>
                <a:cubicBezTo>
                  <a:pt x="767954" y="-15944"/>
                  <a:pt x="1225551" y="67003"/>
                  <a:pt x="1521620" y="90816"/>
                </a:cubicBezTo>
                <a:cubicBezTo>
                  <a:pt x="1817689" y="114629"/>
                  <a:pt x="2101851" y="138440"/>
                  <a:pt x="2381251" y="147965"/>
                </a:cubicBezTo>
              </a:path>
            </a:pathLst>
          </a:custGeom>
          <a:noFill/>
          <a:ln w="15875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1ED119-7E5B-A55F-90FA-F70F38D5997C}"/>
              </a:ext>
            </a:extLst>
          </p:cNvPr>
          <p:cNvCxnSpPr>
            <a:cxnSpLocks/>
          </p:cNvCxnSpPr>
          <p:nvPr/>
        </p:nvCxnSpPr>
        <p:spPr>
          <a:xfrm>
            <a:off x="1304925" y="4842079"/>
            <a:ext cx="5400675" cy="60856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F04EAEE-6955-041F-7FA4-D336A63654F1}"/>
              </a:ext>
            </a:extLst>
          </p:cNvPr>
          <p:cNvSpPr/>
          <p:nvPr/>
        </p:nvSpPr>
        <p:spPr>
          <a:xfrm>
            <a:off x="1152525" y="4686300"/>
            <a:ext cx="276225" cy="28491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41C9630-61D2-93D9-E91B-411E9C567B99}"/>
              </a:ext>
            </a:extLst>
          </p:cNvPr>
          <p:cNvCxnSpPr>
            <a:cxnSpLocks/>
          </p:cNvCxnSpPr>
          <p:nvPr/>
        </p:nvCxnSpPr>
        <p:spPr>
          <a:xfrm>
            <a:off x="1304925" y="4842079"/>
            <a:ext cx="5400675" cy="0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951413D-2F34-9D53-F23F-E78A7B714EFD}"/>
              </a:ext>
            </a:extLst>
          </p:cNvPr>
          <p:cNvSpPr/>
          <p:nvPr/>
        </p:nvSpPr>
        <p:spPr>
          <a:xfrm>
            <a:off x="2355055" y="4686300"/>
            <a:ext cx="395287" cy="27622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1000">
                <a:srgbClr val="00FF00"/>
              </a:gs>
              <a:gs pos="39000">
                <a:srgbClr val="00FF00"/>
              </a:gs>
              <a:gs pos="93000">
                <a:srgbClr val="FF8F00"/>
              </a:gs>
              <a:gs pos="100000">
                <a:schemeClr val="tx1"/>
              </a:gs>
              <a:gs pos="86000">
                <a:srgbClr val="FF8F00"/>
              </a:gs>
              <a:gs pos="80000">
                <a:srgbClr val="00FF00"/>
              </a:gs>
              <a:gs pos="69000">
                <a:srgbClr val="FF8F00"/>
              </a:gs>
              <a:gs pos="58000">
                <a:srgbClr val="00FF00"/>
              </a:gs>
              <a:gs pos="51000">
                <a:srgbClr val="FF8F00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ylinder 35">
            <a:extLst>
              <a:ext uri="{FF2B5EF4-FFF2-40B4-BE49-F238E27FC236}">
                <a16:creationId xmlns:a16="http://schemas.microsoft.com/office/drawing/2014/main" id="{BBA45EF6-6FCD-9AC8-C687-FE8EBBB0DA95}"/>
              </a:ext>
            </a:extLst>
          </p:cNvPr>
          <p:cNvSpPr/>
          <p:nvPr/>
        </p:nvSpPr>
        <p:spPr>
          <a:xfrm>
            <a:off x="6167438" y="4589218"/>
            <a:ext cx="276225" cy="460866"/>
          </a:xfrm>
          <a:prstGeom prst="can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4E800D-6307-6CEA-A02D-8C971FA557A9}"/>
              </a:ext>
            </a:extLst>
          </p:cNvPr>
          <p:cNvSpPr txBox="1"/>
          <p:nvPr/>
        </p:nvSpPr>
        <p:spPr>
          <a:xfrm>
            <a:off x="173384" y="5421758"/>
            <a:ext cx="151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(Not to scale)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82BEC0-1145-23E3-798B-EF6F5FC96C35}"/>
              </a:ext>
            </a:extLst>
          </p:cNvPr>
          <p:cNvSpPr txBox="1"/>
          <p:nvPr/>
        </p:nvSpPr>
        <p:spPr>
          <a:xfrm>
            <a:off x="1919287" y="4388249"/>
            <a:ext cx="1277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Near Detector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F21531-402A-B1F3-921B-68FA7D47DE9A}"/>
              </a:ext>
            </a:extLst>
          </p:cNvPr>
          <p:cNvSpPr txBox="1"/>
          <p:nvPr/>
        </p:nvSpPr>
        <p:spPr>
          <a:xfrm>
            <a:off x="5763042" y="4334022"/>
            <a:ext cx="114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B0F0"/>
                </a:solidFill>
              </a:rPr>
              <a:t>Far Detector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7F9583-237F-3E7E-1957-4A4383D8B6D8}"/>
              </a:ext>
            </a:extLst>
          </p:cNvPr>
          <p:cNvSpPr txBox="1"/>
          <p:nvPr/>
        </p:nvSpPr>
        <p:spPr>
          <a:xfrm>
            <a:off x="3749329" y="4511360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Detector Axis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2C1FC0-72E7-95B1-C072-D9C48338A525}"/>
              </a:ext>
            </a:extLst>
          </p:cNvPr>
          <p:cNvSpPr txBox="1"/>
          <p:nvPr/>
        </p:nvSpPr>
        <p:spPr>
          <a:xfrm>
            <a:off x="3376535" y="5299242"/>
            <a:ext cx="241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Neutrino Beam Center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FF68E98-280D-B527-3B32-EFEBDC85C1AA}"/>
              </a:ext>
            </a:extLst>
          </p:cNvPr>
          <p:cNvSpPr/>
          <p:nvPr/>
        </p:nvSpPr>
        <p:spPr>
          <a:xfrm>
            <a:off x="3124200" y="4848225"/>
            <a:ext cx="80994" cy="190500"/>
          </a:xfrm>
          <a:custGeom>
            <a:avLst/>
            <a:gdLst>
              <a:gd name="connsiteX0" fmla="*/ 0 w 80994"/>
              <a:gd name="connsiteY0" fmla="*/ 190500 h 190500"/>
              <a:gd name="connsiteX1" fmla="*/ 76200 w 80994"/>
              <a:gd name="connsiteY1" fmla="*/ 133350 h 190500"/>
              <a:gd name="connsiteX2" fmla="*/ 66675 w 80994"/>
              <a:gd name="connsiteY2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94" h="190500">
                <a:moveTo>
                  <a:pt x="0" y="190500"/>
                </a:moveTo>
                <a:cubicBezTo>
                  <a:pt x="32544" y="177800"/>
                  <a:pt x="65088" y="165100"/>
                  <a:pt x="76200" y="133350"/>
                </a:cubicBezTo>
                <a:cubicBezTo>
                  <a:pt x="87312" y="101600"/>
                  <a:pt x="76993" y="50800"/>
                  <a:pt x="66675" y="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9B5883-2700-4FEB-928A-96694AC393EC}"/>
              </a:ext>
            </a:extLst>
          </p:cNvPr>
          <p:cNvSpPr txBox="1"/>
          <p:nvPr/>
        </p:nvSpPr>
        <p:spPr>
          <a:xfrm>
            <a:off x="3290699" y="4839156"/>
            <a:ext cx="984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2.5 degrees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04229B2-1AC8-7036-52EE-4DF69FCDBAB2}"/>
              </a:ext>
            </a:extLst>
          </p:cNvPr>
          <p:cNvCxnSpPr>
            <a:cxnSpLocks/>
          </p:cNvCxnSpPr>
          <p:nvPr/>
        </p:nvCxnSpPr>
        <p:spPr>
          <a:xfrm>
            <a:off x="5257165" y="3352934"/>
            <a:ext cx="3032216" cy="123482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6C5C049-90B1-70BB-3B80-413B208A2962}"/>
              </a:ext>
            </a:extLst>
          </p:cNvPr>
          <p:cNvCxnSpPr>
            <a:cxnSpLocks/>
          </p:cNvCxnSpPr>
          <p:nvPr/>
        </p:nvCxnSpPr>
        <p:spPr>
          <a:xfrm>
            <a:off x="8844395" y="4887836"/>
            <a:ext cx="99580" cy="0"/>
          </a:xfrm>
          <a:prstGeom prst="line">
            <a:avLst/>
          </a:prstGeom>
          <a:ln w="19050">
            <a:solidFill>
              <a:srgbClr val="1E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1F08FC0-2848-4AA5-02EF-E0383B196C9E}"/>
              </a:ext>
            </a:extLst>
          </p:cNvPr>
          <p:cNvSpPr txBox="1"/>
          <p:nvPr/>
        </p:nvSpPr>
        <p:spPr>
          <a:xfrm>
            <a:off x="8274920" y="3408604"/>
            <a:ext cx="895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1EEB00"/>
                </a:solidFill>
              </a:rPr>
              <a:t>~0.6 GeV</a:t>
            </a:r>
            <a:endParaRPr lang="en-US" sz="1400" b="1" dirty="0">
              <a:solidFill>
                <a:srgbClr val="1EEB00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DA9B700-DBFA-5C88-405D-4463A91E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7"/>
            <a:ext cx="4114800" cy="365125"/>
          </a:xfrm>
        </p:spPr>
        <p:txBody>
          <a:bodyPr/>
          <a:lstStyle/>
          <a:p>
            <a:r>
              <a:rPr lang="en-US" dirty="0"/>
              <a:t>Michael Reh, NNN25</a:t>
            </a:r>
          </a:p>
        </p:txBody>
      </p:sp>
    </p:spTree>
    <p:extLst>
      <p:ext uri="{BB962C8B-B14F-4D97-AF65-F5344CB8AC3E}">
        <p14:creationId xmlns:p14="http://schemas.microsoft.com/office/powerpoint/2010/main" val="2310633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B138EA-AE37-8F7A-2FB7-5F476429C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292" y="1040337"/>
            <a:ext cx="5138233" cy="5322363"/>
          </a:xfrm>
        </p:spPr>
        <p:txBody>
          <a:bodyPr>
            <a:normAutofit/>
          </a:bodyPr>
          <a:lstStyle/>
          <a:p>
            <a:r>
              <a:rPr lang="en-US" sz="1800" dirty="0"/>
              <a:t>Systematic uncertainties on the beam flux are </a:t>
            </a:r>
            <a:r>
              <a:rPr lang="en-US" sz="1800" b="1" dirty="0"/>
              <a:t>dominated by hadron-production processes</a:t>
            </a:r>
          </a:p>
          <a:p>
            <a:r>
              <a:rPr lang="en-US" sz="1800" dirty="0"/>
              <a:t>Dedicated measurements of hadron production from a replica of the T2K target have been performed by NA61/SHINE</a:t>
            </a:r>
          </a:p>
          <a:p>
            <a:pPr lvl="1"/>
            <a:r>
              <a:rPr lang="en-US" sz="1600" dirty="0"/>
              <a:t>Reduces the uncertainty near the flux peak </a:t>
            </a:r>
            <a:r>
              <a:rPr lang="en-US" sz="1600" b="1" dirty="0"/>
              <a:t>from &gt;20% to only ~5%!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2A923-5799-4F0B-0EE7-E7044CB9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434FA-6236-E1ED-BE96-24F811E3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CC6C17-AACB-B017-1A0B-BEBFCBAC5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Neutrino Beam Flux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BB3B9-937C-56E8-81AE-0EFBC078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D5FE7-1085-D5BB-5C9C-4AC408B83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104" y="3347409"/>
            <a:ext cx="3120109" cy="3031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6BADE-9B9A-6ABE-AA00-E417AA014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6" y="3429000"/>
            <a:ext cx="4332448" cy="2949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0451ED-5002-BC4A-7090-2BD3E06C9B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019"/>
          <a:stretch>
            <a:fillRect/>
          </a:stretch>
        </p:blipFill>
        <p:spPr>
          <a:xfrm>
            <a:off x="382658" y="955295"/>
            <a:ext cx="5599042" cy="233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78681-7B86-3838-A5AA-7E4FF4DD9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4766" y="3349459"/>
            <a:ext cx="3127647" cy="30292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A8B863-2605-9A96-94A8-14AA5B9C2230}"/>
              </a:ext>
            </a:extLst>
          </p:cNvPr>
          <p:cNvSpPr txBox="1"/>
          <p:nvPr/>
        </p:nvSpPr>
        <p:spPr>
          <a:xfrm>
            <a:off x="3091649" y="4524527"/>
            <a:ext cx="1555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ptos" panose="020B0004020202020204" pitchFamily="34" charset="0"/>
              </a:rPr>
              <a:t>T2K Preliminary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AE01AD-F76F-C2BD-9A41-A70F77039CBA}"/>
              </a:ext>
            </a:extLst>
          </p:cNvPr>
          <p:cNvSpPr txBox="1"/>
          <p:nvPr/>
        </p:nvSpPr>
        <p:spPr>
          <a:xfrm>
            <a:off x="6868468" y="4385030"/>
            <a:ext cx="1555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ptos" panose="020B0004020202020204" pitchFamily="34" charset="0"/>
              </a:rPr>
              <a:t>T2K Preliminary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7EF008-5BFD-9F22-E7B8-C757BD1206FF}"/>
              </a:ext>
            </a:extLst>
          </p:cNvPr>
          <p:cNvSpPr txBox="1"/>
          <p:nvPr/>
        </p:nvSpPr>
        <p:spPr>
          <a:xfrm>
            <a:off x="10278418" y="4524527"/>
            <a:ext cx="1555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ptos" panose="020B0004020202020204" pitchFamily="34" charset="0"/>
              </a:rPr>
              <a:t>T2K Preliminary</a:t>
            </a:r>
          </a:p>
        </p:txBody>
      </p:sp>
    </p:spTree>
    <p:extLst>
      <p:ext uri="{BB962C8B-B14F-4D97-AF65-F5344CB8AC3E}">
        <p14:creationId xmlns:p14="http://schemas.microsoft.com/office/powerpoint/2010/main" val="268577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AF8B37-8AC4-FF97-09D0-549BBE210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040337"/>
            <a:ext cx="6181725" cy="5322363"/>
          </a:xfrm>
        </p:spPr>
        <p:txBody>
          <a:bodyPr>
            <a:normAutofit/>
          </a:bodyPr>
          <a:lstStyle/>
          <a:p>
            <a:r>
              <a:rPr lang="en-US" sz="1800" dirty="0"/>
              <a:t>Dominant interaction type for T2K is </a:t>
            </a:r>
            <a:r>
              <a:rPr lang="en-US" sz="1800" b="1" dirty="0">
                <a:solidFill>
                  <a:srgbClr val="00B48C"/>
                </a:solidFill>
              </a:rPr>
              <a:t>CC quasi-elastic (QE)</a:t>
            </a:r>
            <a:endParaRPr lang="en-US" sz="1800" dirty="0"/>
          </a:p>
          <a:p>
            <a:pPr lvl="1"/>
            <a:r>
              <a:rPr lang="en-US" sz="1600" dirty="0"/>
              <a:t>Modeled based on the </a:t>
            </a:r>
            <a:r>
              <a:rPr lang="en-US" sz="1600" dirty="0" err="1"/>
              <a:t>Benhar</a:t>
            </a:r>
            <a:r>
              <a:rPr lang="en-US" sz="1600" dirty="0"/>
              <a:t> Spectral Function</a:t>
            </a:r>
          </a:p>
          <a:p>
            <a:pPr lvl="1"/>
            <a:r>
              <a:rPr lang="en-US" sz="1600" dirty="0"/>
              <a:t>Tuning based on external electron scattering data</a:t>
            </a:r>
          </a:p>
          <a:p>
            <a:r>
              <a:rPr lang="en-US" sz="1800" dirty="0"/>
              <a:t>Significant secondary effects from </a:t>
            </a:r>
            <a:r>
              <a:rPr lang="en-US" sz="1800" b="1" dirty="0">
                <a:solidFill>
                  <a:srgbClr val="FF9900"/>
                </a:solidFill>
              </a:rPr>
              <a:t>CC resonant pion production (RES)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E9C46A"/>
                </a:solidFill>
              </a:rPr>
              <a:t>2p2h</a:t>
            </a:r>
          </a:p>
          <a:p>
            <a:pPr lvl="1"/>
            <a:r>
              <a:rPr lang="en-US" sz="1600" dirty="0"/>
              <a:t>RES model based on the Berger-Sehgal model tuned to bubble chamber 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09155-416B-CBFB-18DA-066D83E4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54CE8-3534-D067-78A5-6B40B157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9FDBB9-CC20-25AD-8244-8FF0781B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Cross Section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C226-F438-040C-B3E5-A0A63529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46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E73DA-164F-E6A9-D1BE-BEBA901AF7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3340" y="1515495"/>
            <a:ext cx="5297685" cy="4372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48C3BA-7714-CFA4-89F5-0CF679274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96" y="4799596"/>
            <a:ext cx="2462362" cy="159148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7083FF-F591-DEC3-FC86-590A03599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422" y="3083323"/>
            <a:ext cx="2356511" cy="1577242"/>
          </a:xfrm>
          <a:prstGeom prst="rect">
            <a:avLst/>
          </a:prstGeom>
          <a:ln w="28575">
            <a:solidFill>
              <a:srgbClr val="00B48C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0B40A6-6D50-6A61-3291-004B2C08C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498" y="3412790"/>
            <a:ext cx="2323916" cy="2385396"/>
          </a:xfrm>
          <a:prstGeom prst="rect">
            <a:avLst/>
          </a:prstGeom>
          <a:ln w="28575">
            <a:solidFill>
              <a:srgbClr val="E9C46A"/>
            </a:solidFill>
          </a:ln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90F4FEF-6645-DC8B-AACD-B81115807D51}"/>
              </a:ext>
            </a:extLst>
          </p:cNvPr>
          <p:cNvSpPr/>
          <p:nvPr/>
        </p:nvSpPr>
        <p:spPr>
          <a:xfrm flipH="1">
            <a:off x="3478459" y="2996996"/>
            <a:ext cx="4910456" cy="810341"/>
          </a:xfrm>
          <a:custGeom>
            <a:avLst/>
            <a:gdLst>
              <a:gd name="connsiteX0" fmla="*/ 0 w 4733925"/>
              <a:gd name="connsiteY0" fmla="*/ 304519 h 1838044"/>
              <a:gd name="connsiteX1" fmla="*/ 2905125 w 4733925"/>
              <a:gd name="connsiteY1" fmla="*/ 114019 h 1838044"/>
              <a:gd name="connsiteX2" fmla="*/ 4733925 w 4733925"/>
              <a:gd name="connsiteY2" fmla="*/ 1838044 h 1838044"/>
              <a:gd name="connsiteX0" fmla="*/ 412688 w 3409348"/>
              <a:gd name="connsiteY0" fmla="*/ 304519 h 885544"/>
              <a:gd name="connsiteX1" fmla="*/ 3317813 w 3409348"/>
              <a:gd name="connsiteY1" fmla="*/ 114019 h 885544"/>
              <a:gd name="connsiteX2" fmla="*/ 41213 w 3409348"/>
              <a:gd name="connsiteY2" fmla="*/ 885544 h 885544"/>
              <a:gd name="connsiteX0" fmla="*/ 418331 w 2836463"/>
              <a:gd name="connsiteY0" fmla="*/ 1449288 h 2030313"/>
              <a:gd name="connsiteX1" fmla="*/ 2732906 w 2836463"/>
              <a:gd name="connsiteY1" fmla="*/ 30063 h 2030313"/>
              <a:gd name="connsiteX2" fmla="*/ 46856 w 2836463"/>
              <a:gd name="connsiteY2" fmla="*/ 2030313 h 2030313"/>
              <a:gd name="connsiteX0" fmla="*/ 3866381 w 4096387"/>
              <a:gd name="connsiteY0" fmla="*/ 45140 h 2740715"/>
              <a:gd name="connsiteX1" fmla="*/ 2732906 w 4096387"/>
              <a:gd name="connsiteY1" fmla="*/ 740465 h 2740715"/>
              <a:gd name="connsiteX2" fmla="*/ 46856 w 4096387"/>
              <a:gd name="connsiteY2" fmla="*/ 2740715 h 2740715"/>
              <a:gd name="connsiteX0" fmla="*/ 3866381 w 3866381"/>
              <a:gd name="connsiteY0" fmla="*/ 0 h 2695575"/>
              <a:gd name="connsiteX1" fmla="*/ 2732906 w 3866381"/>
              <a:gd name="connsiteY1" fmla="*/ 695325 h 2695575"/>
              <a:gd name="connsiteX2" fmla="*/ 46856 w 3866381"/>
              <a:gd name="connsiteY2" fmla="*/ 2695575 h 2695575"/>
              <a:gd name="connsiteX0" fmla="*/ 3866381 w 3866381"/>
              <a:gd name="connsiteY0" fmla="*/ 0 h 2695575"/>
              <a:gd name="connsiteX1" fmla="*/ 2732906 w 3866381"/>
              <a:gd name="connsiteY1" fmla="*/ 695325 h 2695575"/>
              <a:gd name="connsiteX2" fmla="*/ 46856 w 3866381"/>
              <a:gd name="connsiteY2" fmla="*/ 2695575 h 2695575"/>
              <a:gd name="connsiteX0" fmla="*/ 3882833 w 3882833"/>
              <a:gd name="connsiteY0" fmla="*/ 0 h 2695575"/>
              <a:gd name="connsiteX1" fmla="*/ 2749358 w 3882833"/>
              <a:gd name="connsiteY1" fmla="*/ 695325 h 2695575"/>
              <a:gd name="connsiteX2" fmla="*/ 63308 w 3882833"/>
              <a:gd name="connsiteY2" fmla="*/ 2695575 h 2695575"/>
              <a:gd name="connsiteX0" fmla="*/ 3898771 w 3898771"/>
              <a:gd name="connsiteY0" fmla="*/ 0 h 2695575"/>
              <a:gd name="connsiteX1" fmla="*/ 2117596 w 3898771"/>
              <a:gd name="connsiteY1" fmla="*/ 790575 h 2695575"/>
              <a:gd name="connsiteX2" fmla="*/ 79246 w 3898771"/>
              <a:gd name="connsiteY2" fmla="*/ 2695575 h 2695575"/>
              <a:gd name="connsiteX0" fmla="*/ 3936460 w 3936460"/>
              <a:gd name="connsiteY0" fmla="*/ 0 h 2171700"/>
              <a:gd name="connsiteX1" fmla="*/ 2126710 w 3936460"/>
              <a:gd name="connsiteY1" fmla="*/ 266700 h 2171700"/>
              <a:gd name="connsiteX2" fmla="*/ 88360 w 3936460"/>
              <a:gd name="connsiteY2" fmla="*/ 2171700 h 2171700"/>
              <a:gd name="connsiteX0" fmla="*/ 3936460 w 3936460"/>
              <a:gd name="connsiteY0" fmla="*/ 17318 h 2189018"/>
              <a:gd name="connsiteX1" fmla="*/ 2126710 w 3936460"/>
              <a:gd name="connsiteY1" fmla="*/ 284018 h 2189018"/>
              <a:gd name="connsiteX2" fmla="*/ 88360 w 3936460"/>
              <a:gd name="connsiteY2" fmla="*/ 2189018 h 2189018"/>
              <a:gd name="connsiteX0" fmla="*/ 3917296 w 3917296"/>
              <a:gd name="connsiteY0" fmla="*/ 37679 h 2142704"/>
              <a:gd name="connsiteX1" fmla="*/ 2126596 w 3917296"/>
              <a:gd name="connsiteY1" fmla="*/ 237704 h 2142704"/>
              <a:gd name="connsiteX2" fmla="*/ 88246 w 3917296"/>
              <a:gd name="connsiteY2" fmla="*/ 2142704 h 2142704"/>
              <a:gd name="connsiteX0" fmla="*/ 3941538 w 3941538"/>
              <a:gd name="connsiteY0" fmla="*/ 718 h 2105743"/>
              <a:gd name="connsiteX1" fmla="*/ 1646013 w 3941538"/>
              <a:gd name="connsiteY1" fmla="*/ 515068 h 2105743"/>
              <a:gd name="connsiteX2" fmla="*/ 112488 w 3941538"/>
              <a:gd name="connsiteY2" fmla="*/ 2105743 h 2105743"/>
              <a:gd name="connsiteX0" fmla="*/ 3829050 w 3829050"/>
              <a:gd name="connsiteY0" fmla="*/ 718 h 2105743"/>
              <a:gd name="connsiteX1" fmla="*/ 1533525 w 3829050"/>
              <a:gd name="connsiteY1" fmla="*/ 515068 h 2105743"/>
              <a:gd name="connsiteX2" fmla="*/ 0 w 3829050"/>
              <a:gd name="connsiteY2" fmla="*/ 2105743 h 2105743"/>
              <a:gd name="connsiteX0" fmla="*/ 3829050 w 3829050"/>
              <a:gd name="connsiteY0" fmla="*/ 326816 h 2431841"/>
              <a:gd name="connsiteX1" fmla="*/ 955622 w 3829050"/>
              <a:gd name="connsiteY1" fmla="*/ 117266 h 2431841"/>
              <a:gd name="connsiteX2" fmla="*/ 0 w 3829050"/>
              <a:gd name="connsiteY2" fmla="*/ 2431841 h 2431841"/>
              <a:gd name="connsiteX0" fmla="*/ 6784238 w 6784238"/>
              <a:gd name="connsiteY0" fmla="*/ 224349 h 710124"/>
              <a:gd name="connsiteX1" fmla="*/ 3910810 w 6784238"/>
              <a:gd name="connsiteY1" fmla="*/ 14799 h 710124"/>
              <a:gd name="connsiteX2" fmla="*/ 0 w 6784238"/>
              <a:gd name="connsiteY2" fmla="*/ 710124 h 710124"/>
              <a:gd name="connsiteX0" fmla="*/ 6784238 w 6784238"/>
              <a:gd name="connsiteY0" fmla="*/ 251396 h 737171"/>
              <a:gd name="connsiteX1" fmla="*/ 3910810 w 6784238"/>
              <a:gd name="connsiteY1" fmla="*/ 41846 h 737171"/>
              <a:gd name="connsiteX2" fmla="*/ 0 w 6784238"/>
              <a:gd name="connsiteY2" fmla="*/ 737171 h 737171"/>
              <a:gd name="connsiteX0" fmla="*/ 6771104 w 6771104"/>
              <a:gd name="connsiteY0" fmla="*/ 308410 h 717985"/>
              <a:gd name="connsiteX1" fmla="*/ 3910810 w 6771104"/>
              <a:gd name="connsiteY1" fmla="*/ 22660 h 717985"/>
              <a:gd name="connsiteX2" fmla="*/ 0 w 6771104"/>
              <a:gd name="connsiteY2" fmla="*/ 717985 h 717985"/>
              <a:gd name="connsiteX0" fmla="*/ 6771104 w 6771104"/>
              <a:gd name="connsiteY0" fmla="*/ 413632 h 823207"/>
              <a:gd name="connsiteX1" fmla="*/ 3582456 w 6771104"/>
              <a:gd name="connsiteY1" fmla="*/ 13582 h 823207"/>
              <a:gd name="connsiteX2" fmla="*/ 0 w 6771104"/>
              <a:gd name="connsiteY2" fmla="*/ 823207 h 823207"/>
              <a:gd name="connsiteX0" fmla="*/ 6771104 w 6771104"/>
              <a:gd name="connsiteY0" fmla="*/ 400766 h 810341"/>
              <a:gd name="connsiteX1" fmla="*/ 3582456 w 6771104"/>
              <a:gd name="connsiteY1" fmla="*/ 716 h 810341"/>
              <a:gd name="connsiteX2" fmla="*/ 0 w 6771104"/>
              <a:gd name="connsiteY2" fmla="*/ 810341 h 81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1104" h="810341">
                <a:moveTo>
                  <a:pt x="6771104" y="400766"/>
                </a:moveTo>
                <a:cubicBezTo>
                  <a:pt x="6120588" y="130097"/>
                  <a:pt x="4343216" y="8654"/>
                  <a:pt x="3582456" y="716"/>
                </a:cubicBezTo>
                <a:cubicBezTo>
                  <a:pt x="2821696" y="-7222"/>
                  <a:pt x="280194" y="38022"/>
                  <a:pt x="0" y="810341"/>
                </a:cubicBezTo>
              </a:path>
            </a:pathLst>
          </a:custGeom>
          <a:noFill/>
          <a:ln w="28575">
            <a:solidFill>
              <a:srgbClr val="00B48C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BDF5120-EACF-8C9E-F68B-A4D45FD601DC}"/>
              </a:ext>
            </a:extLst>
          </p:cNvPr>
          <p:cNvSpPr/>
          <p:nvPr/>
        </p:nvSpPr>
        <p:spPr>
          <a:xfrm>
            <a:off x="6196414" y="4519227"/>
            <a:ext cx="1867073" cy="804403"/>
          </a:xfrm>
          <a:custGeom>
            <a:avLst/>
            <a:gdLst>
              <a:gd name="connsiteX0" fmla="*/ 0 w 5991225"/>
              <a:gd name="connsiteY0" fmla="*/ 1247775 h 1672333"/>
              <a:gd name="connsiteX1" fmla="*/ 4943475 w 5991225"/>
              <a:gd name="connsiteY1" fmla="*/ 1600200 h 1672333"/>
              <a:gd name="connsiteX2" fmla="*/ 5991225 w 5991225"/>
              <a:gd name="connsiteY2" fmla="*/ 0 h 1672333"/>
              <a:gd name="connsiteX0" fmla="*/ 0 w 5937968"/>
              <a:gd name="connsiteY0" fmla="*/ 0 h 1756702"/>
              <a:gd name="connsiteX1" fmla="*/ 4890218 w 5937968"/>
              <a:gd name="connsiteY1" fmla="*/ 1738796 h 1756702"/>
              <a:gd name="connsiteX2" fmla="*/ 5937968 w 5937968"/>
              <a:gd name="connsiteY2" fmla="*/ 138596 h 1756702"/>
              <a:gd name="connsiteX0" fmla="*/ 0 w 5937968"/>
              <a:gd name="connsiteY0" fmla="*/ 0 h 1776201"/>
              <a:gd name="connsiteX1" fmla="*/ 4890218 w 5937968"/>
              <a:gd name="connsiteY1" fmla="*/ 1738796 h 1776201"/>
              <a:gd name="connsiteX2" fmla="*/ 5937968 w 5937968"/>
              <a:gd name="connsiteY2" fmla="*/ 138596 h 1776201"/>
              <a:gd name="connsiteX0" fmla="*/ 0 w 5937968"/>
              <a:gd name="connsiteY0" fmla="*/ 0 h 1063160"/>
              <a:gd name="connsiteX1" fmla="*/ 3598269 w 5937968"/>
              <a:gd name="connsiteY1" fmla="*/ 927145 h 1063160"/>
              <a:gd name="connsiteX2" fmla="*/ 5937968 w 5937968"/>
              <a:gd name="connsiteY2" fmla="*/ 138596 h 1063160"/>
              <a:gd name="connsiteX0" fmla="*/ 0 w 5443179"/>
              <a:gd name="connsiteY0" fmla="*/ 0 h 2765171"/>
              <a:gd name="connsiteX1" fmla="*/ 3598269 w 5443179"/>
              <a:gd name="connsiteY1" fmla="*/ 927145 h 2765171"/>
              <a:gd name="connsiteX2" fmla="*/ 5443179 w 5443179"/>
              <a:gd name="connsiteY2" fmla="*/ 2647334 h 2765171"/>
              <a:gd name="connsiteX0" fmla="*/ 0 w 5443179"/>
              <a:gd name="connsiteY0" fmla="*/ 0 h 2647333"/>
              <a:gd name="connsiteX1" fmla="*/ 3598269 w 5443179"/>
              <a:gd name="connsiteY1" fmla="*/ 927145 h 2647333"/>
              <a:gd name="connsiteX2" fmla="*/ 5443179 w 5443179"/>
              <a:gd name="connsiteY2" fmla="*/ 2647334 h 2647333"/>
              <a:gd name="connsiteX0" fmla="*/ 0 w 5388202"/>
              <a:gd name="connsiteY0" fmla="*/ 0 h 2942479"/>
              <a:gd name="connsiteX1" fmla="*/ 3598269 w 5388202"/>
              <a:gd name="connsiteY1" fmla="*/ 927145 h 2942479"/>
              <a:gd name="connsiteX2" fmla="*/ 5388202 w 5388202"/>
              <a:gd name="connsiteY2" fmla="*/ 2942479 h 2942479"/>
              <a:gd name="connsiteX0" fmla="*/ 0 w 5388202"/>
              <a:gd name="connsiteY0" fmla="*/ 0 h 2942479"/>
              <a:gd name="connsiteX1" fmla="*/ 3598269 w 5388202"/>
              <a:gd name="connsiteY1" fmla="*/ 927145 h 2942479"/>
              <a:gd name="connsiteX2" fmla="*/ 5388202 w 5388202"/>
              <a:gd name="connsiteY2" fmla="*/ 2942479 h 2942479"/>
              <a:gd name="connsiteX0" fmla="*/ 0 w 5388202"/>
              <a:gd name="connsiteY0" fmla="*/ 0 h 2942479"/>
              <a:gd name="connsiteX1" fmla="*/ 3515804 w 5388202"/>
              <a:gd name="connsiteY1" fmla="*/ 521320 h 2942479"/>
              <a:gd name="connsiteX2" fmla="*/ 5388202 w 5388202"/>
              <a:gd name="connsiteY2" fmla="*/ 2942479 h 2942479"/>
              <a:gd name="connsiteX0" fmla="*/ 0 w 5388202"/>
              <a:gd name="connsiteY0" fmla="*/ 93250 h 3035729"/>
              <a:gd name="connsiteX1" fmla="*/ 3515804 w 5388202"/>
              <a:gd name="connsiteY1" fmla="*/ 614570 h 3035729"/>
              <a:gd name="connsiteX2" fmla="*/ 5388202 w 5388202"/>
              <a:gd name="connsiteY2" fmla="*/ 3035729 h 3035729"/>
              <a:gd name="connsiteX0" fmla="*/ 0 w 5388202"/>
              <a:gd name="connsiteY0" fmla="*/ 202299 h 3144778"/>
              <a:gd name="connsiteX1" fmla="*/ 3515804 w 5388202"/>
              <a:gd name="connsiteY1" fmla="*/ 723619 h 3144778"/>
              <a:gd name="connsiteX2" fmla="*/ 5388202 w 5388202"/>
              <a:gd name="connsiteY2" fmla="*/ 3144778 h 3144778"/>
              <a:gd name="connsiteX0" fmla="*/ 0 w 5388202"/>
              <a:gd name="connsiteY0" fmla="*/ 93250 h 3035729"/>
              <a:gd name="connsiteX1" fmla="*/ 3515804 w 5388202"/>
              <a:gd name="connsiteY1" fmla="*/ 614570 h 3035729"/>
              <a:gd name="connsiteX2" fmla="*/ 5388202 w 5388202"/>
              <a:gd name="connsiteY2" fmla="*/ 3035729 h 3035729"/>
              <a:gd name="connsiteX0" fmla="*/ 0 w 5388202"/>
              <a:gd name="connsiteY0" fmla="*/ 173218 h 3115697"/>
              <a:gd name="connsiteX1" fmla="*/ 3515804 w 5388202"/>
              <a:gd name="connsiteY1" fmla="*/ 694538 h 3115697"/>
              <a:gd name="connsiteX2" fmla="*/ 5388202 w 5388202"/>
              <a:gd name="connsiteY2" fmla="*/ 3115697 h 311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8202" h="3115697">
                <a:moveTo>
                  <a:pt x="0" y="173218"/>
                </a:moveTo>
                <a:cubicBezTo>
                  <a:pt x="1473213" y="-247221"/>
                  <a:pt x="2654710" y="164635"/>
                  <a:pt x="3515804" y="694538"/>
                </a:cubicBezTo>
                <a:cubicBezTo>
                  <a:pt x="4376898" y="1224441"/>
                  <a:pt x="5006246" y="1967154"/>
                  <a:pt x="5388202" y="3115697"/>
                </a:cubicBezTo>
              </a:path>
            </a:pathLst>
          </a:custGeom>
          <a:noFill/>
          <a:ln w="28575">
            <a:solidFill>
              <a:srgbClr val="E2BF69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C563A1F-BEB2-6F04-6F86-39F743F71E8A}"/>
              </a:ext>
            </a:extLst>
          </p:cNvPr>
          <p:cNvSpPr/>
          <p:nvPr/>
        </p:nvSpPr>
        <p:spPr>
          <a:xfrm>
            <a:off x="3521859" y="4739639"/>
            <a:ext cx="5268520" cy="1625803"/>
          </a:xfrm>
          <a:custGeom>
            <a:avLst/>
            <a:gdLst>
              <a:gd name="connsiteX0" fmla="*/ 0 w 2705100"/>
              <a:gd name="connsiteY0" fmla="*/ 74193 h 1283868"/>
              <a:gd name="connsiteX1" fmla="*/ 1581150 w 2705100"/>
              <a:gd name="connsiteY1" fmla="*/ 131343 h 1283868"/>
              <a:gd name="connsiteX2" fmla="*/ 2705100 w 2705100"/>
              <a:gd name="connsiteY2" fmla="*/ 1283868 h 1283868"/>
              <a:gd name="connsiteX0" fmla="*/ 0 w 6757892"/>
              <a:gd name="connsiteY0" fmla="*/ 2537257 h 2603498"/>
              <a:gd name="connsiteX1" fmla="*/ 1581150 w 6757892"/>
              <a:gd name="connsiteY1" fmla="*/ 2594407 h 2603498"/>
              <a:gd name="connsiteX2" fmla="*/ 6757892 w 6757892"/>
              <a:gd name="connsiteY2" fmla="*/ 47926 h 2603498"/>
              <a:gd name="connsiteX0" fmla="*/ 0 w 6757892"/>
              <a:gd name="connsiteY0" fmla="*/ 2537259 h 2603498"/>
              <a:gd name="connsiteX1" fmla="*/ 1581150 w 6757892"/>
              <a:gd name="connsiteY1" fmla="*/ 2594409 h 2603498"/>
              <a:gd name="connsiteX2" fmla="*/ 6757892 w 6757892"/>
              <a:gd name="connsiteY2" fmla="*/ 47928 h 2603498"/>
              <a:gd name="connsiteX0" fmla="*/ 0 w 6757892"/>
              <a:gd name="connsiteY0" fmla="*/ 2534516 h 2814644"/>
              <a:gd name="connsiteX1" fmla="*/ 4242685 w 6757892"/>
              <a:gd name="connsiteY1" fmla="*/ 2806101 h 2814644"/>
              <a:gd name="connsiteX2" fmla="*/ 6757892 w 6757892"/>
              <a:gd name="connsiteY2" fmla="*/ 45185 h 2814644"/>
              <a:gd name="connsiteX0" fmla="*/ 0 w 6757892"/>
              <a:gd name="connsiteY0" fmla="*/ 2534516 h 2814644"/>
              <a:gd name="connsiteX1" fmla="*/ 4242685 w 6757892"/>
              <a:gd name="connsiteY1" fmla="*/ 2806101 h 2814644"/>
              <a:gd name="connsiteX2" fmla="*/ 6757892 w 6757892"/>
              <a:gd name="connsiteY2" fmla="*/ 45185 h 2814644"/>
              <a:gd name="connsiteX0" fmla="*/ 0 w 6757892"/>
              <a:gd name="connsiteY0" fmla="*/ 2539146 h 2888818"/>
              <a:gd name="connsiteX1" fmla="*/ 4242685 w 6757892"/>
              <a:gd name="connsiteY1" fmla="*/ 2810731 h 2888818"/>
              <a:gd name="connsiteX2" fmla="*/ 6757892 w 6757892"/>
              <a:gd name="connsiteY2" fmla="*/ 49815 h 2888818"/>
              <a:gd name="connsiteX0" fmla="*/ 0 w 6768429"/>
              <a:gd name="connsiteY0" fmla="*/ 2489331 h 2839003"/>
              <a:gd name="connsiteX1" fmla="*/ 4242685 w 6768429"/>
              <a:gd name="connsiteY1" fmla="*/ 2760916 h 2839003"/>
              <a:gd name="connsiteX2" fmla="*/ 6757892 w 6768429"/>
              <a:gd name="connsiteY2" fmla="*/ 0 h 2839003"/>
              <a:gd name="connsiteX0" fmla="*/ 0 w 6640558"/>
              <a:gd name="connsiteY0" fmla="*/ 2578679 h 3050123"/>
              <a:gd name="connsiteX1" fmla="*/ 4242685 w 6640558"/>
              <a:gd name="connsiteY1" fmla="*/ 2850264 h 3050123"/>
              <a:gd name="connsiteX2" fmla="*/ 6624815 w 6640558"/>
              <a:gd name="connsiteY2" fmla="*/ 0 h 3050123"/>
              <a:gd name="connsiteX0" fmla="*/ 0 w 6691649"/>
              <a:gd name="connsiteY0" fmla="*/ 2578679 h 3050125"/>
              <a:gd name="connsiteX1" fmla="*/ 4242685 w 6691649"/>
              <a:gd name="connsiteY1" fmla="*/ 2850264 h 3050125"/>
              <a:gd name="connsiteX2" fmla="*/ 6624815 w 6691649"/>
              <a:gd name="connsiteY2" fmla="*/ 0 h 30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91649" h="3050125">
                <a:moveTo>
                  <a:pt x="0" y="2578679"/>
                </a:moveTo>
                <a:cubicBezTo>
                  <a:pt x="1061163" y="2935319"/>
                  <a:pt x="3138549" y="3280044"/>
                  <a:pt x="4242685" y="2850264"/>
                </a:cubicBezTo>
                <a:cubicBezTo>
                  <a:pt x="5346821" y="2420484"/>
                  <a:pt x="7050432" y="1365111"/>
                  <a:pt x="6624815" y="0"/>
                </a:cubicBezTo>
              </a:path>
            </a:pathLst>
          </a:custGeom>
          <a:noFill/>
          <a:ln w="28575">
            <a:solidFill>
              <a:srgbClr val="FF99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957F7F-2279-1600-795C-EA58A3FFCB7F}"/>
              </a:ext>
            </a:extLst>
          </p:cNvPr>
          <p:cNvSpPr txBox="1"/>
          <p:nvPr/>
        </p:nvSpPr>
        <p:spPr>
          <a:xfrm>
            <a:off x="7658101" y="6068344"/>
            <a:ext cx="4533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For more information on the T2K cross-section model, see Stephen Dolan’s </a:t>
            </a:r>
            <a:r>
              <a:rPr lang="en-US" sz="1050" dirty="0" err="1"/>
              <a:t>NuFact</a:t>
            </a:r>
            <a:r>
              <a:rPr lang="en-US" sz="1050" dirty="0"/>
              <a:t> talk: </a:t>
            </a:r>
            <a:r>
              <a:rPr lang="en-US" sz="1050" dirty="0">
                <a:hlinkClick r:id="rId6"/>
              </a:rPr>
              <a:t>https://indico.cern.ch/event/1528564/contributions/6614840/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858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CE327-361E-BEB2-33D0-50881EE5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471AC-6DC9-A67C-CA6A-5CB3000E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B83742-4019-AB1C-9B9D-475EABA9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Near Detector Event Samples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593AC-85F8-4E96-3586-1B388A08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47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73B96653-04A2-D32A-EE4B-A2276CD6E0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5350" y="1040337"/>
                <a:ext cx="7029450" cy="5322363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22 event samples:</a:t>
                </a:r>
              </a:p>
              <a:p>
                <a:pPr lvl="1"/>
                <a:r>
                  <a:rPr lang="en-US" sz="1600" dirty="0"/>
                  <a:t>FHC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600" dirty="0"/>
                  <a:t> samples</a:t>
                </a:r>
              </a:p>
              <a:p>
                <a:pPr lvl="2"/>
                <a:r>
                  <a:rPr lang="en-US" sz="1400" dirty="0"/>
                  <a:t>Two sub-samples: tracks originate in FGD1 XOR FGD2</a:t>
                </a:r>
              </a:p>
              <a:p>
                <a:pPr lvl="3"/>
                <a:r>
                  <a:rPr lang="en-US" sz="1200" dirty="0"/>
                  <a:t>CC 0</a:t>
                </a:r>
                <a:r>
                  <a:rPr lang="el-GR" sz="1200" dirty="0"/>
                  <a:t>π</a:t>
                </a:r>
                <a:r>
                  <a:rPr lang="en-US" sz="1200" dirty="0"/>
                  <a:t>, 0p, 0γ</a:t>
                </a:r>
              </a:p>
              <a:p>
                <a:pPr lvl="3"/>
                <a:r>
                  <a:rPr lang="en-US" sz="1200" dirty="0"/>
                  <a:t>CC 0</a:t>
                </a:r>
                <a:r>
                  <a:rPr lang="el-GR" sz="1200" dirty="0"/>
                  <a:t>π</a:t>
                </a:r>
                <a:r>
                  <a:rPr lang="en-US" sz="1200" dirty="0"/>
                  <a:t>, Np, 0γ</a:t>
                </a:r>
              </a:p>
              <a:p>
                <a:pPr lvl="3"/>
                <a:r>
                  <a:rPr lang="en-US" sz="1200" dirty="0"/>
                  <a:t>CC 1</a:t>
                </a:r>
                <a:r>
                  <a:rPr lang="el-GR" sz="1200" dirty="0"/>
                  <a:t>π</a:t>
                </a:r>
                <a:r>
                  <a:rPr lang="en-US" sz="1200" dirty="0"/>
                  <a:t>, 0γ</a:t>
                </a:r>
              </a:p>
              <a:p>
                <a:pPr lvl="3"/>
                <a:r>
                  <a:rPr lang="en-US" sz="1200" dirty="0"/>
                  <a:t>CC Other, 0γ</a:t>
                </a:r>
              </a:p>
              <a:p>
                <a:pPr lvl="3"/>
                <a:r>
                  <a:rPr lang="en-US" sz="1200" dirty="0"/>
                  <a:t>CC </a:t>
                </a:r>
                <a:r>
                  <a:rPr lang="en-US" sz="1200" dirty="0" err="1"/>
                  <a:t>Nγ</a:t>
                </a:r>
                <a:endParaRPr lang="en-US" sz="1200" dirty="0"/>
              </a:p>
              <a:p>
                <a:pPr lvl="1"/>
                <a:r>
                  <a:rPr lang="en-US" sz="1600" dirty="0"/>
                  <a:t>RHC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samples</a:t>
                </a:r>
              </a:p>
              <a:p>
                <a:pPr lvl="2"/>
                <a:r>
                  <a:rPr lang="en-US" sz="1400" dirty="0"/>
                  <a:t>Two sub-samples: tracks originate in FGD1 XOR FGD2</a:t>
                </a:r>
              </a:p>
              <a:p>
                <a:pPr lvl="3"/>
                <a:r>
                  <a:rPr lang="en-US" sz="1200" dirty="0"/>
                  <a:t>CC 0</a:t>
                </a:r>
                <a:r>
                  <a:rPr lang="el-GR" sz="1200" dirty="0"/>
                  <a:t>π</a:t>
                </a:r>
                <a:endParaRPr lang="en-US" sz="1200" dirty="0"/>
              </a:p>
              <a:p>
                <a:pPr lvl="3"/>
                <a:r>
                  <a:rPr lang="en-US" sz="1200" dirty="0"/>
                  <a:t>CC 1</a:t>
                </a:r>
                <a:r>
                  <a:rPr lang="el-GR" sz="1200" dirty="0"/>
                  <a:t>π</a:t>
                </a:r>
                <a:endParaRPr lang="en-US" sz="1200" dirty="0"/>
              </a:p>
              <a:p>
                <a:pPr lvl="3"/>
                <a:r>
                  <a:rPr lang="en-US" sz="1200" dirty="0"/>
                  <a:t>CC Other</a:t>
                </a:r>
              </a:p>
              <a:p>
                <a:pPr lvl="1"/>
                <a:r>
                  <a:rPr lang="en-US" sz="1600" dirty="0"/>
                  <a:t>RHC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600" dirty="0"/>
                  <a:t> samples (wrong sign!)</a:t>
                </a:r>
              </a:p>
              <a:p>
                <a:pPr lvl="2"/>
                <a:r>
                  <a:rPr lang="en-US" sz="1400" dirty="0"/>
                  <a:t>Two sub-samples: tracks originate in FGD1 XOR FGD2</a:t>
                </a:r>
              </a:p>
              <a:p>
                <a:pPr lvl="3"/>
                <a:r>
                  <a:rPr lang="en-US" sz="1200" dirty="0"/>
                  <a:t>CC 0</a:t>
                </a:r>
                <a:r>
                  <a:rPr lang="el-GR" sz="1200" dirty="0"/>
                  <a:t>π</a:t>
                </a:r>
                <a:endParaRPr lang="en-US" sz="1200" dirty="0"/>
              </a:p>
              <a:p>
                <a:pPr lvl="3"/>
                <a:r>
                  <a:rPr lang="en-US" sz="1200" dirty="0"/>
                  <a:t>CC 1</a:t>
                </a:r>
                <a:r>
                  <a:rPr lang="el-GR" sz="1200" dirty="0"/>
                  <a:t>π</a:t>
                </a:r>
                <a:endParaRPr lang="en-US" sz="1200" dirty="0"/>
              </a:p>
              <a:p>
                <a:pPr lvl="3"/>
                <a:r>
                  <a:rPr lang="en-US" sz="1200" dirty="0"/>
                  <a:t>CC Other</a:t>
                </a:r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73B96653-04A2-D32A-EE4B-A2276CD6E0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5350" y="1040337"/>
                <a:ext cx="7029450" cy="5322363"/>
              </a:xfrm>
              <a:blipFill>
                <a:blip r:embed="rId2"/>
                <a:stretch>
                  <a:fillRect l="-607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1B255E6-0A23-25AD-BB70-9CEB0A29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549" y="981798"/>
            <a:ext cx="3803875" cy="543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22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221203-6515-DA30-0843-2850FF592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2237"/>
            <a:ext cx="10515600" cy="5322363"/>
          </a:xfrm>
        </p:spPr>
        <p:txBody>
          <a:bodyPr/>
          <a:lstStyle/>
          <a:p>
            <a:r>
              <a:rPr lang="en-US" dirty="0"/>
              <a:t>Additional high-angle and backward track selections are being added for the ND280 event samples to provide “4π” angular acceptance in ND280 (pre-upgrade)</a:t>
            </a:r>
          </a:p>
          <a:p>
            <a:pPr lvl="1"/>
            <a:r>
              <a:rPr lang="en-US" dirty="0"/>
              <a:t>This will bring the ND280 angular acceptance in line with SK angular acceptance</a:t>
            </a:r>
          </a:p>
          <a:p>
            <a:r>
              <a:rPr lang="en-US" dirty="0"/>
              <a:t>The cross-section model is being updated to provide more model freedom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D68ED-2B68-B029-5E22-3406D6E681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253" t="24977"/>
          <a:stretch>
            <a:fillRect/>
          </a:stretch>
        </p:blipFill>
        <p:spPr>
          <a:xfrm>
            <a:off x="8128836" y="2964698"/>
            <a:ext cx="3898234" cy="305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F91FE1-7E9F-35A6-F9E9-B882448F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4" t="24977" r="90526" b="10013"/>
          <a:stretch>
            <a:fillRect/>
          </a:stretch>
        </p:blipFill>
        <p:spPr>
          <a:xfrm>
            <a:off x="7667562" y="2983749"/>
            <a:ext cx="523873" cy="264552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6B2542-276B-548C-8E38-289EDE046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11C37-8C71-4188-FAF1-5C39CCF50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83492C-10EE-633C-C941-DD6B09ED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Soon: ND Updates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C4CB6-C3BB-7C86-4DB0-3BF8FF46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48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F8035D-EF91-07BE-DFBE-4BACD23CF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5" y="2354718"/>
            <a:ext cx="2795969" cy="40079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979BA-8917-DBB1-6ECB-C6D629BFD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439" y="2964699"/>
            <a:ext cx="4437416" cy="30529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5D2E8B-EB74-89A2-71A9-D97C3D4C15D7}"/>
              </a:ext>
            </a:extLst>
          </p:cNvPr>
          <p:cNvCxnSpPr>
            <a:cxnSpLocks/>
          </p:cNvCxnSpPr>
          <p:nvPr/>
        </p:nvCxnSpPr>
        <p:spPr>
          <a:xfrm>
            <a:off x="3792858" y="4500817"/>
            <a:ext cx="7789542" cy="0"/>
          </a:xfrm>
          <a:prstGeom prst="line">
            <a:avLst/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AE857C0-E4E3-13DA-263A-B3C517C0DB9C}"/>
              </a:ext>
            </a:extLst>
          </p:cNvPr>
          <p:cNvSpPr txBox="1"/>
          <p:nvPr/>
        </p:nvSpPr>
        <p:spPr>
          <a:xfrm>
            <a:off x="4328565" y="2683424"/>
            <a:ext cx="282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ND280 muon acceptance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01FB21-058A-5D98-9EDC-C4EA177714B6}"/>
              </a:ext>
            </a:extLst>
          </p:cNvPr>
          <p:cNvSpPr txBox="1"/>
          <p:nvPr/>
        </p:nvSpPr>
        <p:spPr>
          <a:xfrm>
            <a:off x="8823190" y="2683424"/>
            <a:ext cx="268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SK electron acceptance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BD2C3B-45BC-B9B8-2E71-3E8BF5E631C6}"/>
              </a:ext>
            </a:extLst>
          </p:cNvPr>
          <p:cNvSpPr/>
          <p:nvPr/>
        </p:nvSpPr>
        <p:spPr>
          <a:xfrm>
            <a:off x="251287" y="3686175"/>
            <a:ext cx="2833438" cy="2676525"/>
          </a:xfrm>
          <a:prstGeom prst="rect">
            <a:avLst/>
          </a:prstGeom>
          <a:noFill/>
          <a:ln w="2857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826961-B269-CBE2-B40A-7F807DD15325}"/>
              </a:ext>
            </a:extLst>
          </p:cNvPr>
          <p:cNvSpPr/>
          <p:nvPr/>
        </p:nvSpPr>
        <p:spPr>
          <a:xfrm>
            <a:off x="3764283" y="3052756"/>
            <a:ext cx="1779267" cy="1448052"/>
          </a:xfrm>
          <a:prstGeom prst="rect">
            <a:avLst/>
          </a:prstGeom>
          <a:solidFill>
            <a:srgbClr val="00B050">
              <a:alpha val="30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D653E6-EDD5-AC8F-7212-CD9C87EA91A9}"/>
              </a:ext>
            </a:extLst>
          </p:cNvPr>
          <p:cNvSpPr/>
          <p:nvPr/>
        </p:nvSpPr>
        <p:spPr>
          <a:xfrm>
            <a:off x="8178469" y="3031432"/>
            <a:ext cx="1779267" cy="1448052"/>
          </a:xfrm>
          <a:prstGeom prst="rect">
            <a:avLst/>
          </a:prstGeom>
          <a:solidFill>
            <a:srgbClr val="00B050">
              <a:alpha val="30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4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0B796-1DD1-F1A5-5F37-AC4753E70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8FF6399-6B71-F204-3AC9-E85B2A3F8B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multi-ring appearance sample (~6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events)</a:t>
                </a:r>
              </a:p>
              <a:p>
                <a:pPr lvl="1"/>
                <a:r>
                  <a:rPr lang="en-US" dirty="0"/>
                  <a:t>Previously did not allow the π to be above Cherenkov threshold</a:t>
                </a:r>
              </a:p>
              <a:p>
                <a:r>
                  <a:rPr lang="en-US" dirty="0"/>
                  <a:t>Updated SK detector systematic treatment that supports the new sample and better correlates the single-ring and multi-ring event samples in SK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8FF6399-6B71-F204-3AC9-E85B2A3F8B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6BBCD-4BE5-38BC-9D05-78A4F10B8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A307F-A382-18A2-573C-2EA2EE5E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72E8F4-3868-B737-5F3B-629ABD47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Soon: SK Updates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2C3BE-6673-D50E-A7BA-B95859FA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017CAC-A3B3-A8CA-2648-02CCC7A5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698" y="2428874"/>
            <a:ext cx="4222755" cy="3990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F73510-39AF-01AF-9EBE-43C6AF72B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89" y="2533650"/>
            <a:ext cx="4378586" cy="3582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04640E-B42D-D0A3-A9C1-78FA6E2DA71B}"/>
              </a:ext>
            </a:extLst>
          </p:cNvPr>
          <p:cNvSpPr txBox="1"/>
          <p:nvPr/>
        </p:nvSpPr>
        <p:spPr>
          <a:xfrm>
            <a:off x="2694" y="5659281"/>
            <a:ext cx="3792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New results coming soon!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Stay tuned…</a:t>
            </a:r>
          </a:p>
        </p:txBody>
      </p:sp>
    </p:spTree>
    <p:extLst>
      <p:ext uri="{BB962C8B-B14F-4D97-AF65-F5344CB8AC3E}">
        <p14:creationId xmlns:p14="http://schemas.microsoft.com/office/powerpoint/2010/main" val="782553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A931A2F-EAD2-2D9D-7B48-495F250642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0337"/>
                <a:ext cx="5438775" cy="5322363"/>
              </a:xfrm>
            </p:spPr>
            <p:txBody>
              <a:bodyPr/>
              <a:lstStyle/>
              <a:p>
                <a:r>
                  <a:rPr lang="en-US" dirty="0"/>
                  <a:t>T2K is studying…</a:t>
                </a:r>
              </a:p>
              <a:p>
                <a:pPr lvl="1"/>
                <a:r>
                  <a:rPr lang="en-US" dirty="0"/>
                  <a:t>The neutrino mass ordering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|≈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|≫</m:t>
                    </m:r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Implications for cosmology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The octant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n-US" dirty="0"/>
                  <a:t> (lower octant),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n-US" dirty="0"/>
                  <a:t> (upper octant)</a:t>
                </a:r>
              </a:p>
              <a:p>
                <a:pPr lvl="2"/>
                <a:r>
                  <a:rPr lang="en-US" dirty="0"/>
                  <a:t>Degenerate in current measurements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Whether Charge-Parity (CP) symmetry is violated by neutrinos</a:t>
                </a:r>
              </a:p>
              <a:p>
                <a:pPr lvl="2"/>
                <a:r>
                  <a:rPr lang="en-US" dirty="0"/>
                  <a:t>If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𝐶𝑃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/>
                  <a:t>, CP symmetry is violated</a:t>
                </a:r>
              </a:p>
              <a:p>
                <a:pPr lvl="2"/>
                <a:r>
                  <a:rPr lang="en-US" dirty="0"/>
                  <a:t>Related to early-universe </a:t>
                </a:r>
                <a:r>
                  <a:rPr lang="en-US" dirty="0" err="1"/>
                  <a:t>leptogenesis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A931A2F-EAD2-2D9D-7B48-495F250642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0337"/>
                <a:ext cx="5438775" cy="5322363"/>
              </a:xfrm>
              <a:blipFill>
                <a:blip r:embed="rId2"/>
                <a:stretch>
                  <a:fillRect l="-1009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36117B-EF72-F215-0734-EAD5E8F18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7B412-04A7-2B8E-08AC-1D5D7E43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45F74A-2674-7565-F208-515B5AA0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Oscillation 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DD35C-1704-2FEF-1488-262E7496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5</a:t>
            </a:fld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B328FA-82D5-29AC-8CBF-9AE3A3965EC3}"/>
              </a:ext>
            </a:extLst>
          </p:cNvPr>
          <p:cNvSpPr/>
          <p:nvPr/>
        </p:nvSpPr>
        <p:spPr>
          <a:xfrm>
            <a:off x="8159748" y="4253867"/>
            <a:ext cx="2489199" cy="1724025"/>
          </a:xfrm>
          <a:prstGeom prst="rect">
            <a:avLst/>
          </a:prstGeom>
          <a:gradFill flip="none" rotWithShape="1">
            <a:gsLst>
              <a:gs pos="100000">
                <a:srgbClr val="DDDDDD"/>
              </a:gs>
              <a:gs pos="74752">
                <a:srgbClr val="CDCDCD"/>
              </a:gs>
              <a:gs pos="18000">
                <a:srgbClr val="CECECE"/>
              </a:gs>
              <a:gs pos="52000">
                <a:schemeClr val="bg1">
                  <a:lumMod val="75000"/>
                </a:schemeClr>
              </a:gs>
              <a:gs pos="0">
                <a:srgbClr val="DDDDDD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1200000" lon="30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FC8F9A9-EF2E-80EC-CB38-4FB8DEA59697}"/>
              </a:ext>
            </a:extLst>
          </p:cNvPr>
          <p:cNvCxnSpPr>
            <a:cxnSpLocks/>
          </p:cNvCxnSpPr>
          <p:nvPr/>
        </p:nvCxnSpPr>
        <p:spPr>
          <a:xfrm flipV="1">
            <a:off x="7883525" y="4443410"/>
            <a:ext cx="0" cy="118586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row: Curved Right 32">
            <a:extLst>
              <a:ext uri="{FF2B5EF4-FFF2-40B4-BE49-F238E27FC236}">
                <a16:creationId xmlns:a16="http://schemas.microsoft.com/office/drawing/2014/main" id="{2396C0F1-89E4-AEE8-5376-4833608DDD25}"/>
              </a:ext>
            </a:extLst>
          </p:cNvPr>
          <p:cNvSpPr/>
          <p:nvPr/>
        </p:nvSpPr>
        <p:spPr>
          <a:xfrm>
            <a:off x="7671554" y="4614863"/>
            <a:ext cx="342900" cy="198130"/>
          </a:xfrm>
          <a:prstGeom prst="curvedRightArrow">
            <a:avLst>
              <a:gd name="adj1" fmla="val 20204"/>
              <a:gd name="adj2" fmla="val 40428"/>
              <a:gd name="adj3" fmla="val 3692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6B7893-0060-B64D-1FC9-A9A69F907159}"/>
              </a:ext>
            </a:extLst>
          </p:cNvPr>
          <p:cNvGrpSpPr/>
          <p:nvPr/>
        </p:nvGrpSpPr>
        <p:grpSpPr>
          <a:xfrm>
            <a:off x="7567295" y="4857443"/>
            <a:ext cx="640080" cy="640080"/>
            <a:chOff x="1809750" y="1476375"/>
            <a:chExt cx="640080" cy="640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5F715C-1616-B728-80FF-644FB08EC0D7}"/>
                </a:ext>
              </a:extLst>
            </p:cNvPr>
            <p:cNvSpPr/>
            <p:nvPr/>
          </p:nvSpPr>
          <p:spPr>
            <a:xfrm>
              <a:off x="1809750" y="1476375"/>
              <a:ext cx="640080" cy="640080"/>
            </a:xfrm>
            <a:prstGeom prst="ellipse">
              <a:avLst/>
            </a:prstGeom>
            <a:gradFill>
              <a:gsLst>
                <a:gs pos="100000">
                  <a:srgbClr val="FF9900"/>
                </a:gs>
                <a:gs pos="48000">
                  <a:srgbClr val="00B050"/>
                </a:gs>
                <a:gs pos="0">
                  <a:srgbClr val="0000FF"/>
                </a:gs>
              </a:gsLst>
              <a:lin ang="5400000" scaled="1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9D50EE1-7B71-066C-97FC-D9BC02149420}"/>
                    </a:ext>
                  </a:extLst>
                </p:cNvPr>
                <p:cNvSpPr txBox="1"/>
                <p:nvPr/>
              </p:nvSpPr>
              <p:spPr>
                <a:xfrm>
                  <a:off x="1837809" y="1514477"/>
                  <a:ext cx="58375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9D50EE1-7B71-066C-97FC-D9BC021494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7809" y="1514477"/>
                  <a:ext cx="583750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2EE13B3-975E-1D0D-825C-4499F589F979}"/>
              </a:ext>
            </a:extLst>
          </p:cNvPr>
          <p:cNvCxnSpPr>
            <a:cxnSpLocks/>
          </p:cNvCxnSpPr>
          <p:nvPr/>
        </p:nvCxnSpPr>
        <p:spPr>
          <a:xfrm flipV="1">
            <a:off x="9355058" y="4443410"/>
            <a:ext cx="0" cy="118586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row: Curved Right 35">
            <a:extLst>
              <a:ext uri="{FF2B5EF4-FFF2-40B4-BE49-F238E27FC236}">
                <a16:creationId xmlns:a16="http://schemas.microsoft.com/office/drawing/2014/main" id="{E0350FB6-2282-45EB-6951-1AA0909948DF}"/>
              </a:ext>
            </a:extLst>
          </p:cNvPr>
          <p:cNvSpPr/>
          <p:nvPr/>
        </p:nvSpPr>
        <p:spPr>
          <a:xfrm flipH="1">
            <a:off x="9231987" y="4614863"/>
            <a:ext cx="342900" cy="198130"/>
          </a:xfrm>
          <a:prstGeom prst="curvedRightArrow">
            <a:avLst>
              <a:gd name="adj1" fmla="val 20204"/>
              <a:gd name="adj2" fmla="val 40428"/>
              <a:gd name="adj3" fmla="val 3692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84987C-F52C-05CC-1D51-E2E33AC4F94C}"/>
              </a:ext>
            </a:extLst>
          </p:cNvPr>
          <p:cNvGrpSpPr/>
          <p:nvPr/>
        </p:nvGrpSpPr>
        <p:grpSpPr>
          <a:xfrm>
            <a:off x="9038828" y="4857443"/>
            <a:ext cx="640080" cy="640080"/>
            <a:chOff x="1809750" y="1476375"/>
            <a:chExt cx="640080" cy="64008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F2D226B-9842-1536-51FE-355DD7DF92BD}"/>
                </a:ext>
              </a:extLst>
            </p:cNvPr>
            <p:cNvSpPr/>
            <p:nvPr/>
          </p:nvSpPr>
          <p:spPr>
            <a:xfrm>
              <a:off x="1809750" y="1476375"/>
              <a:ext cx="640080" cy="640080"/>
            </a:xfrm>
            <a:prstGeom prst="ellipse">
              <a:avLst/>
            </a:prstGeom>
            <a:gradFill>
              <a:gsLst>
                <a:gs pos="100000">
                  <a:srgbClr val="0066FF"/>
                </a:gs>
                <a:gs pos="48000">
                  <a:srgbClr val="FF4FAF"/>
                </a:gs>
                <a:gs pos="0">
                  <a:srgbClr val="FFFF00"/>
                </a:gs>
              </a:gsLst>
              <a:lin ang="5400000" scaled="0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2CD1580-3C44-14CD-6005-8520A0A879BF}"/>
                    </a:ext>
                  </a:extLst>
                </p:cNvPr>
                <p:cNvSpPr txBox="1"/>
                <p:nvPr/>
              </p:nvSpPr>
              <p:spPr>
                <a:xfrm>
                  <a:off x="1837809" y="1514477"/>
                  <a:ext cx="583750" cy="5329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2CD1580-3C44-14CD-6005-8520A0A879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7809" y="1514477"/>
                  <a:ext cx="583750" cy="5329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CA175B-5934-E9C3-92B1-8BDB623B5F69}"/>
              </a:ext>
            </a:extLst>
          </p:cNvPr>
          <p:cNvGrpSpPr/>
          <p:nvPr/>
        </p:nvGrpSpPr>
        <p:grpSpPr>
          <a:xfrm>
            <a:off x="6921783" y="1195943"/>
            <a:ext cx="3898617" cy="2382996"/>
            <a:chOff x="6921783" y="1195943"/>
            <a:chExt cx="3898617" cy="238299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C35050-E219-8F92-E7C3-271043DB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21783" y="1195943"/>
              <a:ext cx="3898617" cy="238299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D662ED-97C6-CE3A-AC87-6346C3ACF091}"/>
                </a:ext>
              </a:extLst>
            </p:cNvPr>
            <p:cNvSpPr/>
            <p:nvPr/>
          </p:nvSpPr>
          <p:spPr>
            <a:xfrm>
              <a:off x="10296525" y="2328862"/>
              <a:ext cx="123825" cy="209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1535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3D9E8-6EF9-7EB6-2574-2613B6B7C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45A199-B2E4-7C1E-543E-AFA59213B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Neutrino oscillations with T2K</a:t>
            </a:r>
          </a:p>
          <a:p>
            <a:r>
              <a:rPr lang="en-US" b="1" dirty="0">
                <a:solidFill>
                  <a:srgbClr val="0000FF"/>
                </a:solidFill>
              </a:rPr>
              <a:t>T2K experimental overview</a:t>
            </a:r>
          </a:p>
          <a:p>
            <a:r>
              <a:rPr lang="en-US" dirty="0"/>
              <a:t>T2K neutrino oscillation analysis</a:t>
            </a:r>
          </a:p>
          <a:p>
            <a:r>
              <a:rPr lang="en-US" dirty="0"/>
              <a:t>Joint analyses with Super-K and </a:t>
            </a:r>
            <a:r>
              <a:rPr lang="en-US" dirty="0" err="1"/>
              <a:t>NOvA</a:t>
            </a:r>
            <a:endParaRPr lang="en-US" dirty="0"/>
          </a:p>
          <a:p>
            <a:r>
              <a:rPr lang="en-US" dirty="0"/>
              <a:t>Cross section results</a:t>
            </a:r>
          </a:p>
          <a:p>
            <a:r>
              <a:rPr lang="en-US" dirty="0"/>
              <a:t>Future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52ED3-6F5D-6C1D-D6EB-FCC2ABA27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1AF79-579A-AE5A-E007-CFCEA38C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600F4F-01E0-8E85-2518-72BE0EEAA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3BABC-3C6F-BD01-A622-65F42B11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EF3A3-83CE-72E7-CF36-72EBD264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3592C-3149-69AE-6DD1-278395CE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887B8C-3221-BFB5-2E94-86217A45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T2K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B63C0-C6A4-816D-2619-B903E5BC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9C08ED-3C2A-BC51-F41F-88BD65B2B9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81" b="6432"/>
          <a:stretch/>
        </p:blipFill>
        <p:spPr>
          <a:xfrm>
            <a:off x="2536253" y="2006671"/>
            <a:ext cx="6500423" cy="42653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91F88D3-EEB4-7404-F7B1-42A2E8BFFC95}"/>
              </a:ext>
            </a:extLst>
          </p:cNvPr>
          <p:cNvSpPr/>
          <p:nvPr/>
        </p:nvSpPr>
        <p:spPr>
          <a:xfrm>
            <a:off x="8158189" y="367858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C160E1-0819-E9D9-74B5-CB843A180005}"/>
              </a:ext>
            </a:extLst>
          </p:cNvPr>
          <p:cNvSpPr/>
          <p:nvPr/>
        </p:nvSpPr>
        <p:spPr>
          <a:xfrm>
            <a:off x="3605262" y="3583192"/>
            <a:ext cx="182880" cy="182880"/>
          </a:xfrm>
          <a:prstGeom prst="ellipse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081B01-FFE4-BEA6-735E-598E936EE0A2}"/>
              </a:ext>
            </a:extLst>
          </p:cNvPr>
          <p:cNvCxnSpPr>
            <a:endCxn id="9" idx="6"/>
          </p:cNvCxnSpPr>
          <p:nvPr/>
        </p:nvCxnSpPr>
        <p:spPr>
          <a:xfrm flipH="1" flipV="1">
            <a:off x="3788142" y="3674632"/>
            <a:ext cx="4370047" cy="91440"/>
          </a:xfrm>
          <a:prstGeom prst="straightConnector1">
            <a:avLst/>
          </a:prstGeom>
          <a:ln w="381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22B4AFA2-AEAF-A290-CE8C-088A969E3E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0337"/>
                <a:ext cx="10515600" cy="5322363"/>
              </a:xfrm>
            </p:spPr>
            <p:txBody>
              <a:bodyPr/>
              <a:lstStyle/>
              <a:p>
                <a:r>
                  <a:rPr lang="en-US" dirty="0"/>
                  <a:t>Long Baseline neutrino oscillation experiment</a:t>
                </a:r>
              </a:p>
              <a:p>
                <a:r>
                  <a:rPr lang="en-US" dirty="0"/>
                  <a:t>Look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oscillations</a:t>
                </a:r>
              </a:p>
            </p:txBody>
          </p:sp>
        </mc:Choice>
        <mc:Fallback xmlns="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22B4AFA2-AEAF-A290-CE8C-088A969E3E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0337"/>
                <a:ext cx="10515600" cy="5322363"/>
              </a:xfrm>
              <a:blipFill>
                <a:blip r:embed="rId3"/>
                <a:stretch>
                  <a:fillRect l="-522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16DD4E2-F0ED-92C8-11CA-F894F54EA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532" y="3844187"/>
            <a:ext cx="2065441" cy="247161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A1CCA9-7CB0-7F8C-6902-1A5A06E8D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178" y="3884587"/>
            <a:ext cx="1850079" cy="25695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3F0FBB-E1F0-E4EB-7936-A55306CCF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0884" y="3701518"/>
            <a:ext cx="2965508" cy="188091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B47EE3-931F-BDB4-30E2-21D88BD50123}"/>
              </a:ext>
            </a:extLst>
          </p:cNvPr>
          <p:cNvSpPr txBox="1"/>
          <p:nvPr/>
        </p:nvSpPr>
        <p:spPr>
          <a:xfrm>
            <a:off x="9499382" y="3028301"/>
            <a:ext cx="213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Creates the neutrino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BC61D-D549-1E24-EB6F-49EDF5068A7F}"/>
              </a:ext>
            </a:extLst>
          </p:cNvPr>
          <p:cNvSpPr txBox="1"/>
          <p:nvPr/>
        </p:nvSpPr>
        <p:spPr>
          <a:xfrm>
            <a:off x="4133736" y="4972368"/>
            <a:ext cx="1664664" cy="923330"/>
          </a:xfrm>
          <a:prstGeom prst="rect">
            <a:avLst/>
          </a:prstGeom>
          <a:solidFill>
            <a:schemeClr val="bg2">
              <a:lumMod val="25000"/>
              <a:alpha val="40000"/>
            </a:scheme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9900"/>
                </a:solidFill>
                <a:latin typeface="Aptos" panose="020B0004020202020204" pitchFamily="34" charset="0"/>
              </a:rPr>
              <a:t>Measure the beam before oscillations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4E2FEF-2F8F-360A-FC25-F97380F308BC}"/>
              </a:ext>
            </a:extLst>
          </p:cNvPr>
          <p:cNvSpPr txBox="1"/>
          <p:nvPr/>
        </p:nvSpPr>
        <p:spPr>
          <a:xfrm>
            <a:off x="847959" y="2889801"/>
            <a:ext cx="1664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Aptos" panose="020B0004020202020204" pitchFamily="34" charset="0"/>
              </a:rPr>
              <a:t>Measure the beam after oscillations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2D6EEF-DE6A-AEDE-3D92-743089E664B2}"/>
              </a:ext>
            </a:extLst>
          </p:cNvPr>
          <p:cNvSpPr/>
          <p:nvPr/>
        </p:nvSpPr>
        <p:spPr>
          <a:xfrm>
            <a:off x="2620764" y="3124827"/>
            <a:ext cx="2298545" cy="36512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Super-Kamiokande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25F264-C7D8-2950-2E13-81106A18A567}"/>
              </a:ext>
            </a:extLst>
          </p:cNvPr>
          <p:cNvSpPr/>
          <p:nvPr/>
        </p:nvSpPr>
        <p:spPr>
          <a:xfrm>
            <a:off x="5493651" y="2905282"/>
            <a:ext cx="2298545" cy="365125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Near Detectors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D7FFE-E535-C3C3-24C5-44B2AF267AE1}"/>
              </a:ext>
            </a:extLst>
          </p:cNvPr>
          <p:cNvSpPr/>
          <p:nvPr/>
        </p:nvSpPr>
        <p:spPr>
          <a:xfrm>
            <a:off x="8142251" y="3079109"/>
            <a:ext cx="1524279" cy="36512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J-PARC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16EA12-6C0D-FEDE-E6B0-8467E431B86F}"/>
              </a:ext>
            </a:extLst>
          </p:cNvPr>
          <p:cNvSpPr/>
          <p:nvPr/>
        </p:nvSpPr>
        <p:spPr>
          <a:xfrm>
            <a:off x="7997834" y="3676428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rgbClr val="F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95F98-AEFC-EBF2-CE65-190A3768E8FF}"/>
              </a:ext>
            </a:extLst>
          </p:cNvPr>
          <p:cNvSpPr txBox="1"/>
          <p:nvPr/>
        </p:nvSpPr>
        <p:spPr>
          <a:xfrm>
            <a:off x="7225918" y="1226380"/>
            <a:ext cx="3953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“T2K” = “</a:t>
            </a:r>
            <a:r>
              <a:rPr lang="en-US" sz="2400" b="1" dirty="0">
                <a:solidFill>
                  <a:srgbClr val="FF0000"/>
                </a:solidFill>
              </a:rPr>
              <a:t>Tokai</a:t>
            </a:r>
            <a:r>
              <a:rPr lang="en-US" sz="2400" b="1" dirty="0"/>
              <a:t> to </a:t>
            </a:r>
            <a:r>
              <a:rPr lang="en-US" sz="2400" b="1" dirty="0" err="1">
                <a:solidFill>
                  <a:srgbClr val="00B0F0"/>
                </a:solidFill>
              </a:rPr>
              <a:t>Kamioka</a:t>
            </a:r>
            <a:r>
              <a:rPr lang="en-US" sz="24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66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/>
      <p:bldP spid="16" grpId="0" animBg="1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62A3924-37A3-782F-16E8-F51878598D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3845673"/>
                <a:ext cx="4114800" cy="2495550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/>
                  <a:t>Horn current polarity allows for the choice of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6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600" dirty="0"/>
                  <a:t> beam</a:t>
                </a:r>
              </a:p>
              <a:p>
                <a:r>
                  <a:rPr lang="en-US" sz="1600" dirty="0"/>
                  <a:t>2.5 degree off-axis angle narrows the neutrino beam energy flux</a:t>
                </a:r>
              </a:p>
              <a:p>
                <a:r>
                  <a:rPr lang="en-US" sz="1600" dirty="0"/>
                  <a:t>Beam energy and propagation distance are designed to maximize the probability that muon neutrinos in the beam oscillate away, and electron neutrinos appear at the T2K far detector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62A3924-37A3-782F-16E8-F51878598D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3845673"/>
                <a:ext cx="4114800" cy="2495550"/>
              </a:xfrm>
              <a:blipFill>
                <a:blip r:embed="rId2"/>
                <a:stretch>
                  <a:fillRect l="-593" t="-1711" r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E233C-D319-A620-1721-16204468A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792C5-7FF7-0357-F029-8871DAB03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7A40CD-95CA-0AA4-77FD-A0D729907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T2K Neutrino Beam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738-E03C-2540-ACC5-0E95E582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12561-1200-C866-AA62-980F47DC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810"/>
          <a:stretch/>
        </p:blipFill>
        <p:spPr>
          <a:xfrm>
            <a:off x="4114803" y="3942578"/>
            <a:ext cx="4210284" cy="2495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F50291-72DE-3DD6-2DCC-1F95A6A98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4" y="1497663"/>
            <a:ext cx="9648826" cy="2369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A3597A-ECC8-EF37-B7AB-C15C091E9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3845672"/>
            <a:ext cx="3915256" cy="262751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D6DDF5-4774-31E5-EA69-FB1FABA21450}"/>
              </a:ext>
            </a:extLst>
          </p:cNvPr>
          <p:cNvCxnSpPr>
            <a:cxnSpLocks/>
          </p:cNvCxnSpPr>
          <p:nvPr/>
        </p:nvCxnSpPr>
        <p:spPr>
          <a:xfrm>
            <a:off x="9418157" y="3895725"/>
            <a:ext cx="0" cy="1075563"/>
          </a:xfrm>
          <a:prstGeom prst="line">
            <a:avLst/>
          </a:prstGeom>
          <a:ln w="603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F4E1D1-C8F5-ABE0-17E9-D45A39630CE0}"/>
              </a:ext>
            </a:extLst>
          </p:cNvPr>
          <p:cNvCxnSpPr>
            <a:cxnSpLocks/>
          </p:cNvCxnSpPr>
          <p:nvPr/>
        </p:nvCxnSpPr>
        <p:spPr>
          <a:xfrm flipV="1">
            <a:off x="9418157" y="5553075"/>
            <a:ext cx="0" cy="597408"/>
          </a:xfrm>
          <a:prstGeom prst="line">
            <a:avLst/>
          </a:prstGeom>
          <a:ln w="603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A75FCA-2CE5-419C-3CF0-89EAFC3578A9}"/>
              </a:ext>
            </a:extLst>
          </p:cNvPr>
          <p:cNvCxnSpPr>
            <a:cxnSpLocks/>
          </p:cNvCxnSpPr>
          <p:nvPr/>
        </p:nvCxnSpPr>
        <p:spPr>
          <a:xfrm flipV="1">
            <a:off x="1590675" y="2560507"/>
            <a:ext cx="1152525" cy="131616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1564A92-0AA6-DFA7-56E9-CB2FCC670C00}"/>
              </a:ext>
            </a:extLst>
          </p:cNvPr>
          <p:cNvSpPr txBox="1"/>
          <p:nvPr/>
        </p:nvSpPr>
        <p:spPr>
          <a:xfrm>
            <a:off x="1214061" y="2360452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D931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GeV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96F902-3D45-D49C-6EEF-BDC067BCE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412" y="0"/>
            <a:ext cx="4162424" cy="14930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255676-B73C-5C56-9E24-263B1997EE41}"/>
              </a:ext>
            </a:extLst>
          </p:cNvPr>
          <p:cNvSpPr/>
          <p:nvPr/>
        </p:nvSpPr>
        <p:spPr>
          <a:xfrm>
            <a:off x="10010775" y="0"/>
            <a:ext cx="1267061" cy="12954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EA202-58A9-A908-6A5E-AD96922A4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Oct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57D08-DFCF-6791-260E-5490C4DE6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Reh, NNN25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B32E35-E44B-AE7C-104E-AC06F5D78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T2K Near Detectors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54086-2E1E-BE1B-2AAC-892456BC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DFDE-1AA6-4A4B-8BE2-9B985EEA2BE4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FFB486-A667-CED2-4AC1-A4C9B2BE8606}"/>
              </a:ext>
            </a:extLst>
          </p:cNvPr>
          <p:cNvSpPr txBox="1"/>
          <p:nvPr/>
        </p:nvSpPr>
        <p:spPr>
          <a:xfrm>
            <a:off x="731564" y="4572000"/>
            <a:ext cx="265448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  <a:latin typeface="Aptos" panose="020B0004020202020204" pitchFamily="34" charset="0"/>
              </a:rPr>
              <a:t>INGRID (on-axis)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14 identical sub-modules made of alternating iron and scintillator plates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Monitors neutrino beam intensity and direction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0C1526-8B90-5068-AA4D-E3D4A96F8506}"/>
              </a:ext>
            </a:extLst>
          </p:cNvPr>
          <p:cNvSpPr txBox="1"/>
          <p:nvPr/>
        </p:nvSpPr>
        <p:spPr>
          <a:xfrm>
            <a:off x="3755473" y="4572000"/>
            <a:ext cx="38100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  <a:latin typeface="Aptos" panose="020B0004020202020204" pitchFamily="34" charset="0"/>
              </a:rPr>
              <a:t>WAGASCI/</a:t>
            </a:r>
            <a:r>
              <a:rPr lang="en-US" b="1" dirty="0" err="1">
                <a:solidFill>
                  <a:srgbClr val="FF0000"/>
                </a:solidFill>
                <a:latin typeface="Aptos" panose="020B0004020202020204" pitchFamily="34" charset="0"/>
              </a:rPr>
              <a:t>BabyMIND</a:t>
            </a:r>
            <a:r>
              <a:rPr lang="en-US" b="1" dirty="0">
                <a:solidFill>
                  <a:srgbClr val="FF0000"/>
                </a:solidFill>
                <a:latin typeface="Aptos" panose="020B0004020202020204" pitchFamily="34" charset="0"/>
              </a:rPr>
              <a:t> (1.5⁰ off-axis)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3D scintillator lattice for 4</a:t>
            </a:r>
            <a:r>
              <a:rPr lang="el-GR" sz="1400" dirty="0">
                <a:latin typeface="Aptos" panose="020B0004020202020204" pitchFamily="34" charset="0"/>
              </a:rPr>
              <a:t>π</a:t>
            </a:r>
            <a:r>
              <a:rPr lang="en-US" sz="1400" dirty="0">
                <a:latin typeface="Aptos" panose="020B0004020202020204" pitchFamily="34" charset="0"/>
              </a:rPr>
              <a:t> angular acceptance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Magnetized iron muon range detector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Measures neutrino interaction cross sections – publishing first results! </a:t>
            </a:r>
          </a:p>
          <a:p>
            <a:pPr marL="233363"/>
            <a:r>
              <a:rPr lang="en-US" sz="1400" dirty="0">
                <a:latin typeface="Aptos" panose="020B0004020202020204" pitchFamily="34" charset="0"/>
                <a:sym typeface="Wingdings" panose="05000000000000000000" pitchFamily="2" charset="2"/>
              </a:rPr>
              <a:t>Pre-print: </a:t>
            </a:r>
            <a:r>
              <a:rPr lang="en-US" sz="1400" dirty="0">
                <a:latin typeface="Aptos" panose="020B0004020202020204" pitchFamily="34" charset="0"/>
                <a:sym typeface="Wingdings" panose="05000000000000000000" pitchFamily="2" charset="2"/>
                <a:hlinkClick r:id="rId2"/>
              </a:rPr>
              <a:t>https://arxiv.org/abs/2509.07814</a:t>
            </a:r>
            <a:r>
              <a:rPr lang="en-US" sz="1400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endParaRPr lang="en-US" sz="1400" dirty="0"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C9B9DA-1A48-BAC8-25DA-73547F36697A}"/>
              </a:ext>
            </a:extLst>
          </p:cNvPr>
          <p:cNvSpPr txBox="1"/>
          <p:nvPr/>
        </p:nvSpPr>
        <p:spPr>
          <a:xfrm>
            <a:off x="7934892" y="4572000"/>
            <a:ext cx="339985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00B050"/>
                </a:solidFill>
                <a:latin typeface="Aptos" panose="020B0004020202020204" pitchFamily="34" charset="0"/>
              </a:rPr>
              <a:t>ND280 (2.5⁰ off-axis)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Alternating fine-grained scintillator detectors and time projection chambers in tracker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0.2 T magnetic field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Provides the main constraints on neutrino beam flux and cross-section systematics in T2K oscillation analyses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4A0F1C-3217-DAA5-3314-3AE71C7DF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412" y="0"/>
            <a:ext cx="4162424" cy="14930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848991-D4E0-4A50-9A55-AF4E92579A30}"/>
              </a:ext>
            </a:extLst>
          </p:cNvPr>
          <p:cNvSpPr/>
          <p:nvPr/>
        </p:nvSpPr>
        <p:spPr>
          <a:xfrm>
            <a:off x="8610718" y="-1"/>
            <a:ext cx="1267061" cy="147782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8FF0F-5E1F-4BBE-038C-C4204C943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64" y="1515198"/>
            <a:ext cx="2654489" cy="2974217"/>
          </a:xfrm>
          <a:prstGeom prst="rect">
            <a:avLst/>
          </a:prstGeom>
          <a:ln w="38100">
            <a:solidFill>
              <a:srgbClr val="00B0F0"/>
            </a:solidFill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4F0BA1-E9BB-CE5B-8498-2434467F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893" y="1515198"/>
            <a:ext cx="3399858" cy="3000375"/>
          </a:xfrm>
          <a:prstGeom prst="rect">
            <a:avLst/>
          </a:prstGeom>
          <a:ln w="38100">
            <a:solidFill>
              <a:srgbClr val="00B050"/>
            </a:solidFill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EEA18E-976E-3ED1-586A-2859DBEDA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473" y="1515198"/>
            <a:ext cx="3810000" cy="30003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3098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lue_Flatirons_Apto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_Flatirons_Aptos" id="{2800F31C-077A-4ADB-810B-9A23596E54C5}" vid="{5DD48F0C-3CF3-4B3D-9B81-EA6B807BB3F6}"/>
    </a:ext>
  </a:extLst>
</a:theme>
</file>

<file path=ppt/theme/theme2.xml><?xml version="1.0" encoding="utf-8"?>
<a:theme xmlns:a="http://schemas.openxmlformats.org/drawingml/2006/main" name="1_Blue_Flatir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000" dirty="0">
            <a:latin typeface="Aptos" panose="020B00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ue_Flatirons" id="{1215ED64-0501-459C-97F2-71C17948A178}" vid="{C8D09008-EB4A-4858-A2B7-C0C9E6A0E0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ded8b1b-070d-4629-82e4-c0b019f46057}" enabled="0" method="" siteId="{3ded8b1b-070d-4629-82e4-c0b019f4605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Blue_Flatirons_Aptos</Template>
  <TotalTime>10043</TotalTime>
  <Words>3510</Words>
  <Application>Microsoft Office PowerPoint</Application>
  <PresentationFormat>Widescreen</PresentationFormat>
  <Paragraphs>695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Aptos</vt:lpstr>
      <vt:lpstr>Arial</vt:lpstr>
      <vt:lpstr>Calibri</vt:lpstr>
      <vt:lpstr>Cambria Math</vt:lpstr>
      <vt:lpstr>Grandview</vt:lpstr>
      <vt:lpstr>Times New Roman</vt:lpstr>
      <vt:lpstr>Wingdings</vt:lpstr>
      <vt:lpstr>Blue_Flatirons_Aptos</vt:lpstr>
      <vt:lpstr>1_Blue_Flatirons</vt:lpstr>
      <vt:lpstr>Results from the T2K experiment</vt:lpstr>
      <vt:lpstr>Overview</vt:lpstr>
      <vt:lpstr>Overview</vt:lpstr>
      <vt:lpstr>Neutrino Oscillations</vt:lpstr>
      <vt:lpstr>Neutrino Oscillation Questions</vt:lpstr>
      <vt:lpstr>Overview</vt:lpstr>
      <vt:lpstr>T2K Overview</vt:lpstr>
      <vt:lpstr>The T2K Neutrino Beam</vt:lpstr>
      <vt:lpstr>The T2K Near Detectors</vt:lpstr>
      <vt:lpstr>The T2K Far Detector</vt:lpstr>
      <vt:lpstr>Overview</vt:lpstr>
      <vt:lpstr>T2K Oscillation Analysis Overview</vt:lpstr>
      <vt:lpstr>T2K Oscillation Analysis Overview</vt:lpstr>
      <vt:lpstr>T2K Oscillation Analysis Overview</vt:lpstr>
      <vt:lpstr>T2K Near Detector Fit</vt:lpstr>
      <vt:lpstr>T2K Near Detector Fit</vt:lpstr>
      <vt:lpstr>T2K Oscillation Analysis Overview</vt:lpstr>
      <vt:lpstr>T2K Far Detector Fit</vt:lpstr>
      <vt:lpstr>T2K Far Detector Fit</vt:lpstr>
      <vt:lpstr>T2K Far Detector Fit</vt:lpstr>
      <vt:lpstr>T2K Far Detector Fit</vt:lpstr>
      <vt:lpstr>T2K Oscillation Analysis Overview</vt:lpstr>
      <vt:lpstr>T2K Oscillation Analysis Results</vt:lpstr>
      <vt:lpstr>T2K Oscillation Analysis Results</vt:lpstr>
      <vt:lpstr>Overview</vt:lpstr>
      <vt:lpstr>T2K+SK Joint Analysis</vt:lpstr>
      <vt:lpstr>T2K+SK Joint Analysis Results</vt:lpstr>
      <vt:lpstr>T2K+NOvA Joint Analysis</vt:lpstr>
      <vt:lpstr>T2K+NOvA Joint Analysis Results</vt:lpstr>
      <vt:lpstr>Overview</vt:lpstr>
      <vt:lpstr>Neutron Capture Multiplicity</vt:lpstr>
      <vt:lpstr>ν_e CC1π^+ on Carbon</vt:lpstr>
      <vt:lpstr>NC1π^+ on Carbon</vt:lpstr>
      <vt:lpstr>Overview</vt:lpstr>
      <vt:lpstr>T2K Data Taking History</vt:lpstr>
      <vt:lpstr>J-PARC Upgrade</vt:lpstr>
      <vt:lpstr>ND280 Upgrade</vt:lpstr>
      <vt:lpstr>ND280 Upgrade</vt:lpstr>
      <vt:lpstr>ND280 Upgrade</vt:lpstr>
      <vt:lpstr>SK-Gd</vt:lpstr>
      <vt:lpstr>Projected Sensitivity</vt:lpstr>
      <vt:lpstr>Summary</vt:lpstr>
      <vt:lpstr>Backup</vt:lpstr>
      <vt:lpstr>Off-Axis Beam Technique</vt:lpstr>
      <vt:lpstr>T2K Neutrino Beam Flux Model</vt:lpstr>
      <vt:lpstr>T2K Cross Section Model</vt:lpstr>
      <vt:lpstr>T2K Near Detector Event Samples</vt:lpstr>
      <vt:lpstr>Coming Soon: ND Updates</vt:lpstr>
      <vt:lpstr>Coming Soon: SK Updates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Reh</dc:creator>
  <cp:lastModifiedBy>Michael Reh</cp:lastModifiedBy>
  <cp:revision>1</cp:revision>
  <dcterms:created xsi:type="dcterms:W3CDTF">2025-09-17T19:28:45Z</dcterms:created>
  <dcterms:modified xsi:type="dcterms:W3CDTF">2025-10-01T12:13:10Z</dcterms:modified>
</cp:coreProperties>
</file>