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slideLayouts/slideLayout11.xml" ContentType="application/vnd.openxmlformats-officedocument.presentationml.slideLayout+xml"/>
  <Override PartName="/ppt/theme/theme9.xml" ContentType="application/vnd.openxmlformats-officedocument.theme+xml"/>
  <Override PartName="/ppt/slideLayouts/slideLayout12.xml" ContentType="application/vnd.openxmlformats-officedocument.presentationml.slideLayout+xml"/>
  <Override PartName="/ppt/theme/theme10.xml" ContentType="application/vnd.openxmlformats-officedocument.theme+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theme/theme12.xml" ContentType="application/vnd.openxmlformats-officedocument.theme+xml"/>
  <Override PartName="/ppt/slideLayouts/slideLayout15.xml" ContentType="application/vnd.openxmlformats-officedocument.presentationml.slideLayout+xml"/>
  <Override PartName="/ppt/theme/theme13.xml" ContentType="application/vnd.openxmlformats-officedocument.theme+xml"/>
  <Override PartName="/ppt/slideLayouts/slideLayout16.xml" ContentType="application/vnd.openxmlformats-officedocument.presentationml.slideLayout+xml"/>
  <Override PartName="/ppt/theme/theme1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4" r:id="rId5"/>
    <p:sldMasterId id="2147483666" r:id="rId6"/>
    <p:sldMasterId id="2147483668" r:id="rId7"/>
    <p:sldMasterId id="2147483670" r:id="rId8"/>
    <p:sldMasterId id="2147483672" r:id="rId9"/>
    <p:sldMasterId id="2147483674" r:id="rId10"/>
    <p:sldMasterId id="2147483676" r:id="rId11"/>
    <p:sldMasterId id="2147483678" r:id="rId12"/>
    <p:sldMasterId id="2147483680" r:id="rId13"/>
    <p:sldMasterId id="2147483682" r:id="rId14"/>
    <p:sldMasterId id="2147483684" r:id="rId15"/>
    <p:sldMasterId id="2147483686" r:id="rId16"/>
    <p:sldMasterId id="2147483688" r:id="rId17"/>
  </p:sldMasterIdLst>
  <p:sldIdLst>
    <p:sldId id="262" r:id="rId18"/>
    <p:sldId id="273" r:id="rId19"/>
    <p:sldId id="279" r:id="rId20"/>
    <p:sldId id="288" r:id="rId21"/>
    <p:sldId id="280" r:id="rId22"/>
    <p:sldId id="282" r:id="rId23"/>
    <p:sldId id="283" r:id="rId24"/>
    <p:sldId id="286" r:id="rId25"/>
    <p:sldId id="2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95646D-54A5-4837-8667-92129C01DB36}" v="43" dt="2025-10-03T17:41:03.5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 Type="http://schemas.openxmlformats.org/officeDocument/2006/relationships/customXml" Target="../customXml/item3.xml"/><Relationship Id="rId21" Type="http://schemas.openxmlformats.org/officeDocument/2006/relationships/slide" Target="slides/slide4.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2.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Sekula" userId="fea22f15-288f-4092-8eac-9df50e7c6e62" providerId="ADAL" clId="{FF810AC7-3F80-4117-8C3C-ACF3C9229ABA}"/>
    <pc:docChg chg="undo custSel addSld delSld modSld sldOrd">
      <pc:chgData name="Stephen Sekula" userId="fea22f15-288f-4092-8eac-9df50e7c6e62" providerId="ADAL" clId="{FF810AC7-3F80-4117-8C3C-ACF3C9229ABA}" dt="2025-10-03T17:41:08.195" v="1478" actId="1076"/>
      <pc:docMkLst>
        <pc:docMk/>
      </pc:docMkLst>
      <pc:sldChg chg="modSp mod">
        <pc:chgData name="Stephen Sekula" userId="fea22f15-288f-4092-8eac-9df50e7c6e62" providerId="ADAL" clId="{FF810AC7-3F80-4117-8C3C-ACF3C9229ABA}" dt="2025-10-03T12:03:23.309" v="29" actId="20577"/>
        <pc:sldMkLst>
          <pc:docMk/>
          <pc:sldMk cId="2960410580" sldId="273"/>
        </pc:sldMkLst>
        <pc:spChg chg="mod">
          <ac:chgData name="Stephen Sekula" userId="fea22f15-288f-4092-8eac-9df50e7c6e62" providerId="ADAL" clId="{FF810AC7-3F80-4117-8C3C-ACF3C9229ABA}" dt="2025-10-03T12:03:23.309" v="29" actId="20577"/>
          <ac:spMkLst>
            <pc:docMk/>
            <pc:sldMk cId="2960410580" sldId="273"/>
            <ac:spMk id="4" creationId="{07DB1A1C-C3B7-C389-0F49-0DD3370E2858}"/>
          </ac:spMkLst>
        </pc:spChg>
      </pc:sldChg>
      <pc:sldChg chg="del">
        <pc:chgData name="Stephen Sekula" userId="fea22f15-288f-4092-8eac-9df50e7c6e62" providerId="ADAL" clId="{FF810AC7-3F80-4117-8C3C-ACF3C9229ABA}" dt="2025-10-03T12:03:32.251" v="31" actId="47"/>
        <pc:sldMkLst>
          <pc:docMk/>
          <pc:sldMk cId="3463543358" sldId="274"/>
        </pc:sldMkLst>
      </pc:sldChg>
      <pc:sldChg chg="del">
        <pc:chgData name="Stephen Sekula" userId="fea22f15-288f-4092-8eac-9df50e7c6e62" providerId="ADAL" clId="{FF810AC7-3F80-4117-8C3C-ACF3C9229ABA}" dt="2025-10-03T12:03:29.007" v="30" actId="47"/>
        <pc:sldMkLst>
          <pc:docMk/>
          <pc:sldMk cId="2004373367" sldId="275"/>
        </pc:sldMkLst>
      </pc:sldChg>
      <pc:sldChg chg="del">
        <pc:chgData name="Stephen Sekula" userId="fea22f15-288f-4092-8eac-9df50e7c6e62" providerId="ADAL" clId="{FF810AC7-3F80-4117-8C3C-ACF3C9229ABA}" dt="2025-10-03T12:03:34.073" v="33" actId="47"/>
        <pc:sldMkLst>
          <pc:docMk/>
          <pc:sldMk cId="522067515" sldId="277"/>
        </pc:sldMkLst>
      </pc:sldChg>
      <pc:sldChg chg="delSp modSp mod">
        <pc:chgData name="Stephen Sekula" userId="fea22f15-288f-4092-8eac-9df50e7c6e62" providerId="ADAL" clId="{FF810AC7-3F80-4117-8C3C-ACF3C9229ABA}" dt="2025-10-03T17:39:53.884" v="1462" actId="20577"/>
        <pc:sldMkLst>
          <pc:docMk/>
          <pc:sldMk cId="3815189096" sldId="279"/>
        </pc:sldMkLst>
        <pc:spChg chg="mod">
          <ac:chgData name="Stephen Sekula" userId="fea22f15-288f-4092-8eac-9df50e7c6e62" providerId="ADAL" clId="{FF810AC7-3F80-4117-8C3C-ACF3C9229ABA}" dt="2025-10-03T17:39:53.884" v="1462" actId="20577"/>
          <ac:spMkLst>
            <pc:docMk/>
            <pc:sldMk cId="3815189096" sldId="279"/>
            <ac:spMk id="2" creationId="{0726AA93-4CD6-DB50-2D36-06E3F3B199AB}"/>
          </ac:spMkLst>
        </pc:spChg>
        <pc:spChg chg="del">
          <ac:chgData name="Stephen Sekula" userId="fea22f15-288f-4092-8eac-9df50e7c6e62" providerId="ADAL" clId="{FF810AC7-3F80-4117-8C3C-ACF3C9229ABA}" dt="2025-10-03T12:03:55.662" v="38" actId="478"/>
          <ac:spMkLst>
            <pc:docMk/>
            <pc:sldMk cId="3815189096" sldId="279"/>
            <ac:spMk id="3" creationId="{53888D3D-9154-A438-700A-0BAC8D511A39}"/>
          </ac:spMkLst>
        </pc:spChg>
        <pc:spChg chg="mod">
          <ac:chgData name="Stephen Sekula" userId="fea22f15-288f-4092-8eac-9df50e7c6e62" providerId="ADAL" clId="{FF810AC7-3F80-4117-8C3C-ACF3C9229ABA}" dt="2025-10-03T12:04:04.260" v="60" actId="1076"/>
          <ac:spMkLst>
            <pc:docMk/>
            <pc:sldMk cId="3815189096" sldId="279"/>
            <ac:spMk id="4" creationId="{025A953C-F09F-305D-8F65-EA19183DE7CD}"/>
          </ac:spMkLst>
        </pc:spChg>
        <pc:spChg chg="del">
          <ac:chgData name="Stephen Sekula" userId="fea22f15-288f-4092-8eac-9df50e7c6e62" providerId="ADAL" clId="{FF810AC7-3F80-4117-8C3C-ACF3C9229ABA}" dt="2025-10-03T12:03:53" v="37" actId="478"/>
          <ac:spMkLst>
            <pc:docMk/>
            <pc:sldMk cId="3815189096" sldId="279"/>
            <ac:spMk id="5" creationId="{F7AED164-56F3-4905-5AA6-52C178720F60}"/>
          </ac:spMkLst>
        </pc:spChg>
        <pc:spChg chg="mod">
          <ac:chgData name="Stephen Sekula" userId="fea22f15-288f-4092-8eac-9df50e7c6e62" providerId="ADAL" clId="{FF810AC7-3F80-4117-8C3C-ACF3C9229ABA}" dt="2025-10-03T12:20:07.243" v="693" actId="20577"/>
          <ac:spMkLst>
            <pc:docMk/>
            <pc:sldMk cId="3815189096" sldId="279"/>
            <ac:spMk id="10" creationId="{A400A2A0-AF25-10AA-8CE1-B5337BB49CBB}"/>
          </ac:spMkLst>
        </pc:spChg>
      </pc:sldChg>
      <pc:sldChg chg="addSp modSp new mod">
        <pc:chgData name="Stephen Sekula" userId="fea22f15-288f-4092-8eac-9df50e7c6e62" providerId="ADAL" clId="{FF810AC7-3F80-4117-8C3C-ACF3C9229ABA}" dt="2025-10-03T16:11:35.304" v="1438" actId="1076"/>
        <pc:sldMkLst>
          <pc:docMk/>
          <pc:sldMk cId="379463878" sldId="280"/>
        </pc:sldMkLst>
        <pc:spChg chg="mod">
          <ac:chgData name="Stephen Sekula" userId="fea22f15-288f-4092-8eac-9df50e7c6e62" providerId="ADAL" clId="{FF810AC7-3F80-4117-8C3C-ACF3C9229ABA}" dt="2025-10-03T12:13:27.290" v="632" actId="1076"/>
          <ac:spMkLst>
            <pc:docMk/>
            <pc:sldMk cId="379463878" sldId="280"/>
            <ac:spMk id="2" creationId="{F8AC1E32-D06D-C58C-4514-C70580C2BAE4}"/>
          </ac:spMkLst>
        </pc:spChg>
        <pc:spChg chg="mod">
          <ac:chgData name="Stephen Sekula" userId="fea22f15-288f-4092-8eac-9df50e7c6e62" providerId="ADAL" clId="{FF810AC7-3F80-4117-8C3C-ACF3C9229ABA}" dt="2025-10-03T12:21:32.091" v="711" actId="1076"/>
          <ac:spMkLst>
            <pc:docMk/>
            <pc:sldMk cId="379463878" sldId="280"/>
            <ac:spMk id="3" creationId="{13AD2264-1213-F3E3-ED1A-CE95B087A970}"/>
          </ac:spMkLst>
        </pc:spChg>
        <pc:spChg chg="add mod">
          <ac:chgData name="Stephen Sekula" userId="fea22f15-288f-4092-8eac-9df50e7c6e62" providerId="ADAL" clId="{FF810AC7-3F80-4117-8C3C-ACF3C9229ABA}" dt="2025-10-03T12:31:35.284" v="1126" actId="115"/>
          <ac:spMkLst>
            <pc:docMk/>
            <pc:sldMk cId="379463878" sldId="280"/>
            <ac:spMk id="5" creationId="{1EE3B09E-CF8E-3FBA-4D53-AE575DF1B8D4}"/>
          </ac:spMkLst>
        </pc:spChg>
        <pc:spChg chg="add mod">
          <ac:chgData name="Stephen Sekula" userId="fea22f15-288f-4092-8eac-9df50e7c6e62" providerId="ADAL" clId="{FF810AC7-3F80-4117-8C3C-ACF3C9229ABA}" dt="2025-10-03T12:31:37.614" v="1127" actId="115"/>
          <ac:spMkLst>
            <pc:docMk/>
            <pc:sldMk cId="379463878" sldId="280"/>
            <ac:spMk id="6" creationId="{50CBE6AD-D4CD-81D2-0ABF-9284F081BDCF}"/>
          </ac:spMkLst>
        </pc:spChg>
        <pc:spChg chg="add mod">
          <ac:chgData name="Stephen Sekula" userId="fea22f15-288f-4092-8eac-9df50e7c6e62" providerId="ADAL" clId="{FF810AC7-3F80-4117-8C3C-ACF3C9229ABA}" dt="2025-10-03T12:31:40.130" v="1128" actId="115"/>
          <ac:spMkLst>
            <pc:docMk/>
            <pc:sldMk cId="379463878" sldId="280"/>
            <ac:spMk id="7" creationId="{C2555D67-B1D2-BFA1-0087-AD17D737BBB7}"/>
          </ac:spMkLst>
        </pc:spChg>
        <pc:spChg chg="add mod">
          <ac:chgData name="Stephen Sekula" userId="fea22f15-288f-4092-8eac-9df50e7c6e62" providerId="ADAL" clId="{FF810AC7-3F80-4117-8C3C-ACF3C9229ABA}" dt="2025-10-03T12:31:41.885" v="1129" actId="115"/>
          <ac:spMkLst>
            <pc:docMk/>
            <pc:sldMk cId="379463878" sldId="280"/>
            <ac:spMk id="8" creationId="{CD644770-D7C3-69C4-F16F-9E325DAAE24A}"/>
          </ac:spMkLst>
        </pc:spChg>
        <pc:spChg chg="add mod">
          <ac:chgData name="Stephen Sekula" userId="fea22f15-288f-4092-8eac-9df50e7c6e62" providerId="ADAL" clId="{FF810AC7-3F80-4117-8C3C-ACF3C9229ABA}" dt="2025-10-03T12:31:44.085" v="1130" actId="115"/>
          <ac:spMkLst>
            <pc:docMk/>
            <pc:sldMk cId="379463878" sldId="280"/>
            <ac:spMk id="9" creationId="{2E5D1583-3ABC-AB80-8F22-A8806AB5844A}"/>
          </ac:spMkLst>
        </pc:spChg>
        <pc:spChg chg="add mod">
          <ac:chgData name="Stephen Sekula" userId="fea22f15-288f-4092-8eac-9df50e7c6e62" providerId="ADAL" clId="{FF810AC7-3F80-4117-8C3C-ACF3C9229ABA}" dt="2025-10-03T16:11:35.304" v="1438" actId="1076"/>
          <ac:spMkLst>
            <pc:docMk/>
            <pc:sldMk cId="379463878" sldId="280"/>
            <ac:spMk id="10" creationId="{9A119C38-FD1C-F502-9027-6F700B67D406}"/>
          </ac:spMkLst>
        </pc:spChg>
      </pc:sldChg>
      <pc:sldChg chg="del">
        <pc:chgData name="Stephen Sekula" userId="fea22f15-288f-4092-8eac-9df50e7c6e62" providerId="ADAL" clId="{FF810AC7-3F80-4117-8C3C-ACF3C9229ABA}" dt="2025-10-03T12:12:05.209" v="464" actId="47"/>
        <pc:sldMkLst>
          <pc:docMk/>
          <pc:sldMk cId="3594454402" sldId="280"/>
        </pc:sldMkLst>
      </pc:sldChg>
      <pc:sldChg chg="add del">
        <pc:chgData name="Stephen Sekula" userId="fea22f15-288f-4092-8eac-9df50e7c6e62" providerId="ADAL" clId="{FF810AC7-3F80-4117-8C3C-ACF3C9229ABA}" dt="2025-10-03T12:32:23.188" v="1135" actId="47"/>
        <pc:sldMkLst>
          <pc:docMk/>
          <pc:sldMk cId="3137871052" sldId="281"/>
        </pc:sldMkLst>
      </pc:sldChg>
      <pc:sldChg chg="del">
        <pc:chgData name="Stephen Sekula" userId="fea22f15-288f-4092-8eac-9df50e7c6e62" providerId="ADAL" clId="{FF810AC7-3F80-4117-8C3C-ACF3C9229ABA}" dt="2025-10-03T12:03:33.257" v="32" actId="47"/>
        <pc:sldMkLst>
          <pc:docMk/>
          <pc:sldMk cId="3269810454" sldId="281"/>
        </pc:sldMkLst>
      </pc:sldChg>
      <pc:sldChg chg="modSp add mod ord">
        <pc:chgData name="Stephen Sekula" userId="fea22f15-288f-4092-8eac-9df50e7c6e62" providerId="ADAL" clId="{FF810AC7-3F80-4117-8C3C-ACF3C9229ABA}" dt="2025-10-03T12:32:37.998" v="1151" actId="1076"/>
        <pc:sldMkLst>
          <pc:docMk/>
          <pc:sldMk cId="1676499225" sldId="282"/>
        </pc:sldMkLst>
        <pc:spChg chg="mod">
          <ac:chgData name="Stephen Sekula" userId="fea22f15-288f-4092-8eac-9df50e7c6e62" providerId="ADAL" clId="{FF810AC7-3F80-4117-8C3C-ACF3C9229ABA}" dt="2025-10-03T12:32:37.998" v="1151" actId="1076"/>
          <ac:spMkLst>
            <pc:docMk/>
            <pc:sldMk cId="1676499225" sldId="282"/>
            <ac:spMk id="4" creationId="{93ADC10C-F786-197E-F6B9-E6898FF0FF54}"/>
          </ac:spMkLst>
        </pc:spChg>
      </pc:sldChg>
      <pc:sldChg chg="addSp delSp modSp new mod modClrScheme chgLayout">
        <pc:chgData name="Stephen Sekula" userId="fea22f15-288f-4092-8eac-9df50e7c6e62" providerId="ADAL" clId="{FF810AC7-3F80-4117-8C3C-ACF3C9229ABA}" dt="2025-10-03T17:41:08.195" v="1478" actId="1076"/>
        <pc:sldMkLst>
          <pc:docMk/>
          <pc:sldMk cId="1492119710" sldId="283"/>
        </pc:sldMkLst>
        <pc:spChg chg="del">
          <ac:chgData name="Stephen Sekula" userId="fea22f15-288f-4092-8eac-9df50e7c6e62" providerId="ADAL" clId="{FF810AC7-3F80-4117-8C3C-ACF3C9229ABA}" dt="2025-10-03T12:33:42.439" v="1153" actId="700"/>
          <ac:spMkLst>
            <pc:docMk/>
            <pc:sldMk cId="1492119710" sldId="283"/>
            <ac:spMk id="2" creationId="{026A6A78-E1B2-15ED-5F2D-7305CEBCB9B1}"/>
          </ac:spMkLst>
        </pc:spChg>
        <pc:spChg chg="add mod">
          <ac:chgData name="Stephen Sekula" userId="fea22f15-288f-4092-8eac-9df50e7c6e62" providerId="ADAL" clId="{FF810AC7-3F80-4117-8C3C-ACF3C9229ABA}" dt="2025-10-03T17:41:08.195" v="1478" actId="1076"/>
          <ac:spMkLst>
            <pc:docMk/>
            <pc:sldMk cId="1492119710" sldId="283"/>
            <ac:spMk id="2" creationId="{0A8FE4D5-B9FF-7895-CB7B-E7FBE28A8CD5}"/>
          </ac:spMkLst>
        </pc:spChg>
        <pc:spChg chg="del">
          <ac:chgData name="Stephen Sekula" userId="fea22f15-288f-4092-8eac-9df50e7c6e62" providerId="ADAL" clId="{FF810AC7-3F80-4117-8C3C-ACF3C9229ABA}" dt="2025-10-03T12:33:42.439" v="1153" actId="700"/>
          <ac:spMkLst>
            <pc:docMk/>
            <pc:sldMk cId="1492119710" sldId="283"/>
            <ac:spMk id="3" creationId="{C1C0F5C5-43E3-1083-0F99-DBC8C43CE680}"/>
          </ac:spMkLst>
        </pc:spChg>
        <pc:spChg chg="add mod">
          <ac:chgData name="Stephen Sekula" userId="fea22f15-288f-4092-8eac-9df50e7c6e62" providerId="ADAL" clId="{FF810AC7-3F80-4117-8C3C-ACF3C9229ABA}" dt="2025-10-03T14:54:11.815" v="1260" actId="20577"/>
          <ac:spMkLst>
            <pc:docMk/>
            <pc:sldMk cId="1492119710" sldId="283"/>
            <ac:spMk id="22" creationId="{861D325B-52DA-4212-07F5-C2F4D43BB234}"/>
          </ac:spMkLst>
        </pc:spChg>
        <pc:spChg chg="add mod">
          <ac:chgData name="Stephen Sekula" userId="fea22f15-288f-4092-8eac-9df50e7c6e62" providerId="ADAL" clId="{FF810AC7-3F80-4117-8C3C-ACF3C9229ABA}" dt="2025-10-03T15:45:20.126" v="1396" actId="1076"/>
          <ac:spMkLst>
            <pc:docMk/>
            <pc:sldMk cId="1492119710" sldId="283"/>
            <ac:spMk id="26" creationId="{2C11704F-135D-25F4-3A36-5DBB14B3EE43}"/>
          </ac:spMkLst>
        </pc:spChg>
        <pc:picChg chg="add del mod">
          <ac:chgData name="Stephen Sekula" userId="fea22f15-288f-4092-8eac-9df50e7c6e62" providerId="ADAL" clId="{FF810AC7-3F80-4117-8C3C-ACF3C9229ABA}" dt="2025-10-03T14:52:32.668" v="1240" actId="478"/>
          <ac:picMkLst>
            <pc:docMk/>
            <pc:sldMk cId="1492119710" sldId="283"/>
            <ac:picMk id="5" creationId="{38BCD554-40E1-A9C8-BC42-5FBF2B9396E2}"/>
          </ac:picMkLst>
        </pc:picChg>
        <pc:picChg chg="add del mod">
          <ac:chgData name="Stephen Sekula" userId="fea22f15-288f-4092-8eac-9df50e7c6e62" providerId="ADAL" clId="{FF810AC7-3F80-4117-8C3C-ACF3C9229ABA}" dt="2025-10-03T14:52:20.645" v="1238" actId="478"/>
          <ac:picMkLst>
            <pc:docMk/>
            <pc:sldMk cId="1492119710" sldId="283"/>
            <ac:picMk id="7" creationId="{641C006D-BC18-C26B-51B0-F6EDA71DB85F}"/>
          </ac:picMkLst>
        </pc:picChg>
        <pc:picChg chg="add mod modCrop">
          <ac:chgData name="Stephen Sekula" userId="fea22f15-288f-4092-8eac-9df50e7c6e62" providerId="ADAL" clId="{FF810AC7-3F80-4117-8C3C-ACF3C9229ABA}" dt="2025-10-03T14:53:59.743" v="1253" actId="1076"/>
          <ac:picMkLst>
            <pc:docMk/>
            <pc:sldMk cId="1492119710" sldId="283"/>
            <ac:picMk id="9" creationId="{18BBCB15-0871-8931-98CA-006A4356BB27}"/>
          </ac:picMkLst>
        </pc:picChg>
        <pc:picChg chg="add del mod">
          <ac:chgData name="Stephen Sekula" userId="fea22f15-288f-4092-8eac-9df50e7c6e62" providerId="ADAL" clId="{FF810AC7-3F80-4117-8C3C-ACF3C9229ABA}" dt="2025-10-03T14:52:04.164" v="1232" actId="21"/>
          <ac:picMkLst>
            <pc:docMk/>
            <pc:sldMk cId="1492119710" sldId="283"/>
            <ac:picMk id="11" creationId="{EFAB0F8B-45D1-8029-A9E3-DD2815363AB1}"/>
          </ac:picMkLst>
        </pc:picChg>
        <pc:picChg chg="add del mod">
          <ac:chgData name="Stephen Sekula" userId="fea22f15-288f-4092-8eac-9df50e7c6e62" providerId="ADAL" clId="{FF810AC7-3F80-4117-8C3C-ACF3C9229ABA}" dt="2025-10-03T14:52:00.025" v="1231" actId="478"/>
          <ac:picMkLst>
            <pc:docMk/>
            <pc:sldMk cId="1492119710" sldId="283"/>
            <ac:picMk id="13" creationId="{DDBF3E5C-3EF1-B191-4E31-397B6E8CF908}"/>
          </ac:picMkLst>
        </pc:picChg>
        <pc:picChg chg="add del mod">
          <ac:chgData name="Stephen Sekula" userId="fea22f15-288f-4092-8eac-9df50e7c6e62" providerId="ADAL" clId="{FF810AC7-3F80-4117-8C3C-ACF3C9229ABA}" dt="2025-10-03T14:51:31.390" v="1226" actId="478"/>
          <ac:picMkLst>
            <pc:docMk/>
            <pc:sldMk cId="1492119710" sldId="283"/>
            <ac:picMk id="15" creationId="{BC6BB39A-6149-8805-520B-6049D0E29342}"/>
          </ac:picMkLst>
        </pc:picChg>
        <pc:picChg chg="add del mod">
          <ac:chgData name="Stephen Sekula" userId="fea22f15-288f-4092-8eac-9df50e7c6e62" providerId="ADAL" clId="{FF810AC7-3F80-4117-8C3C-ACF3C9229ABA}" dt="2025-10-03T14:51:30.173" v="1225" actId="478"/>
          <ac:picMkLst>
            <pc:docMk/>
            <pc:sldMk cId="1492119710" sldId="283"/>
            <ac:picMk id="17" creationId="{081BFB79-2002-E7BE-EC35-16FE652FF8AC}"/>
          </ac:picMkLst>
        </pc:picChg>
        <pc:picChg chg="add del mod">
          <ac:chgData name="Stephen Sekula" userId="fea22f15-288f-4092-8eac-9df50e7c6e62" providerId="ADAL" clId="{FF810AC7-3F80-4117-8C3C-ACF3C9229ABA}" dt="2025-10-03T14:50:12.526" v="1218" actId="478"/>
          <ac:picMkLst>
            <pc:docMk/>
            <pc:sldMk cId="1492119710" sldId="283"/>
            <ac:picMk id="19" creationId="{D69F23A5-A0E2-FACE-6D3C-0D8224002934}"/>
          </ac:picMkLst>
        </pc:picChg>
        <pc:picChg chg="add del mod">
          <ac:chgData name="Stephen Sekula" userId="fea22f15-288f-4092-8eac-9df50e7c6e62" providerId="ADAL" clId="{FF810AC7-3F80-4117-8C3C-ACF3C9229ABA}" dt="2025-10-03T14:52:16.402" v="1235" actId="478"/>
          <ac:picMkLst>
            <pc:docMk/>
            <pc:sldMk cId="1492119710" sldId="283"/>
            <ac:picMk id="20" creationId="{EFAB0F8B-45D1-8029-A9E3-DD2815363AB1}"/>
          </ac:picMkLst>
        </pc:picChg>
        <pc:picChg chg="add del mod">
          <ac:chgData name="Stephen Sekula" userId="fea22f15-288f-4092-8eac-9df50e7c6e62" providerId="ADAL" clId="{FF810AC7-3F80-4117-8C3C-ACF3C9229ABA}" dt="2025-10-03T15:09:52.295" v="1264" actId="21"/>
          <ac:picMkLst>
            <pc:docMk/>
            <pc:sldMk cId="1492119710" sldId="283"/>
            <ac:picMk id="24" creationId="{5CBBEEAC-FD87-DDE6-17BD-EE4F2CD9FC42}"/>
          </ac:picMkLst>
        </pc:picChg>
        <pc:picChg chg="add mod">
          <ac:chgData name="Stephen Sekula" userId="fea22f15-288f-4092-8eac-9df50e7c6e62" providerId="ADAL" clId="{FF810AC7-3F80-4117-8C3C-ACF3C9229ABA}" dt="2025-10-03T15:44:41.419" v="1390" actId="14100"/>
          <ac:picMkLst>
            <pc:docMk/>
            <pc:sldMk cId="1492119710" sldId="283"/>
            <ac:picMk id="25" creationId="{DEB33E56-B14B-F971-D527-B7E2B20A610E}"/>
          </ac:picMkLst>
        </pc:picChg>
      </pc:sldChg>
      <pc:sldChg chg="add del">
        <pc:chgData name="Stephen Sekula" userId="fea22f15-288f-4092-8eac-9df50e7c6e62" providerId="ADAL" clId="{FF810AC7-3F80-4117-8C3C-ACF3C9229ABA}" dt="2025-10-03T12:34:01.039" v="1160" actId="47"/>
        <pc:sldMkLst>
          <pc:docMk/>
          <pc:sldMk cId="3883730585" sldId="284"/>
        </pc:sldMkLst>
      </pc:sldChg>
      <pc:sldChg chg="add del">
        <pc:chgData name="Stephen Sekula" userId="fea22f15-288f-4092-8eac-9df50e7c6e62" providerId="ADAL" clId="{FF810AC7-3F80-4117-8C3C-ACF3C9229ABA}" dt="2025-10-03T12:33:56.147" v="1157" actId="47"/>
        <pc:sldMkLst>
          <pc:docMk/>
          <pc:sldMk cId="1215635255" sldId="285"/>
        </pc:sldMkLst>
      </pc:sldChg>
      <pc:sldChg chg="modSp add mod ord">
        <pc:chgData name="Stephen Sekula" userId="fea22f15-288f-4092-8eac-9df50e7c6e62" providerId="ADAL" clId="{FF810AC7-3F80-4117-8C3C-ACF3C9229ABA}" dt="2025-10-03T12:34:10.717" v="1199" actId="20577"/>
        <pc:sldMkLst>
          <pc:docMk/>
          <pc:sldMk cId="3791941824" sldId="286"/>
        </pc:sldMkLst>
        <pc:spChg chg="mod">
          <ac:chgData name="Stephen Sekula" userId="fea22f15-288f-4092-8eac-9df50e7c6e62" providerId="ADAL" clId="{FF810AC7-3F80-4117-8C3C-ACF3C9229ABA}" dt="2025-10-03T12:34:10.717" v="1199" actId="20577"/>
          <ac:spMkLst>
            <pc:docMk/>
            <pc:sldMk cId="3791941824" sldId="286"/>
            <ac:spMk id="4" creationId="{B168E046-8477-C155-6ADC-8F74ADFFD66C}"/>
          </ac:spMkLst>
        </pc:spChg>
      </pc:sldChg>
      <pc:sldChg chg="addSp delSp modSp new del mod modClrScheme chgLayout">
        <pc:chgData name="Stephen Sekula" userId="fea22f15-288f-4092-8eac-9df50e7c6e62" providerId="ADAL" clId="{FF810AC7-3F80-4117-8C3C-ACF3C9229ABA}" dt="2025-10-03T15:40:59.870" v="1339" actId="47"/>
        <pc:sldMkLst>
          <pc:docMk/>
          <pc:sldMk cId="250951681" sldId="287"/>
        </pc:sldMkLst>
        <pc:spChg chg="del">
          <ac:chgData name="Stephen Sekula" userId="fea22f15-288f-4092-8eac-9df50e7c6e62" providerId="ADAL" clId="{FF810AC7-3F80-4117-8C3C-ACF3C9229ABA}" dt="2025-10-03T14:51:06.056" v="1220" actId="700"/>
          <ac:spMkLst>
            <pc:docMk/>
            <pc:sldMk cId="250951681" sldId="287"/>
            <ac:spMk id="2" creationId="{70E58019-8153-3075-C88B-BDE2CA5E98DC}"/>
          </ac:spMkLst>
        </pc:spChg>
        <pc:spChg chg="del">
          <ac:chgData name="Stephen Sekula" userId="fea22f15-288f-4092-8eac-9df50e7c6e62" providerId="ADAL" clId="{FF810AC7-3F80-4117-8C3C-ACF3C9229ABA}" dt="2025-10-03T14:51:06.056" v="1220" actId="700"/>
          <ac:spMkLst>
            <pc:docMk/>
            <pc:sldMk cId="250951681" sldId="287"/>
            <ac:spMk id="3" creationId="{0A3C6EB0-F745-0698-95FC-2F3CD04B9E3E}"/>
          </ac:spMkLst>
        </pc:spChg>
        <pc:picChg chg="add mod modCrop">
          <ac:chgData name="Stephen Sekula" userId="fea22f15-288f-4092-8eac-9df50e7c6e62" providerId="ADAL" clId="{FF810AC7-3F80-4117-8C3C-ACF3C9229ABA}" dt="2025-10-03T14:51:25.217" v="1224" actId="1076"/>
          <ac:picMkLst>
            <pc:docMk/>
            <pc:sldMk cId="250951681" sldId="287"/>
            <ac:picMk id="4" creationId="{0B5EBA2C-A95A-2028-0834-9A74A7C3AC01}"/>
          </ac:picMkLst>
        </pc:picChg>
        <pc:picChg chg="add mod modCrop">
          <ac:chgData name="Stephen Sekula" userId="fea22f15-288f-4092-8eac-9df50e7c6e62" providerId="ADAL" clId="{FF810AC7-3F80-4117-8C3C-ACF3C9229ABA}" dt="2025-10-03T14:51:54.998" v="1230" actId="1076"/>
          <ac:picMkLst>
            <pc:docMk/>
            <pc:sldMk cId="250951681" sldId="287"/>
            <ac:picMk id="5" creationId="{340BA704-70E3-0F77-C7B0-8BF0993DB2D3}"/>
          </ac:picMkLst>
        </pc:picChg>
        <pc:picChg chg="add mod">
          <ac:chgData name="Stephen Sekula" userId="fea22f15-288f-4092-8eac-9df50e7c6e62" providerId="ADAL" clId="{FF810AC7-3F80-4117-8C3C-ACF3C9229ABA}" dt="2025-10-03T14:53:13.565" v="1249" actId="14100"/>
          <ac:picMkLst>
            <pc:docMk/>
            <pc:sldMk cId="250951681" sldId="287"/>
            <ac:picMk id="7" creationId="{6DB68044-AEBC-3C54-96C0-8BE797ED977C}"/>
          </ac:picMkLst>
        </pc:picChg>
      </pc:sldChg>
      <pc:sldChg chg="addSp delSp modSp new mod">
        <pc:chgData name="Stephen Sekula" userId="fea22f15-288f-4092-8eac-9df50e7c6e62" providerId="ADAL" clId="{FF810AC7-3F80-4117-8C3C-ACF3C9229ABA}" dt="2025-10-03T17:40:59.497" v="1476" actId="1076"/>
        <pc:sldMkLst>
          <pc:docMk/>
          <pc:sldMk cId="4023829585" sldId="288"/>
        </pc:sldMkLst>
        <pc:spChg chg="add mod">
          <ac:chgData name="Stephen Sekula" userId="fea22f15-288f-4092-8eac-9df50e7c6e62" providerId="ADAL" clId="{FF810AC7-3F80-4117-8C3C-ACF3C9229ABA}" dt="2025-10-03T17:40:34.985" v="1464" actId="1076"/>
          <ac:spMkLst>
            <pc:docMk/>
            <pc:sldMk cId="4023829585" sldId="288"/>
            <ac:spMk id="2" creationId="{6C717286-C556-F26B-B851-C352128E46AE}"/>
          </ac:spMkLst>
        </pc:spChg>
        <pc:spChg chg="add mod">
          <ac:chgData name="Stephen Sekula" userId="fea22f15-288f-4092-8eac-9df50e7c6e62" providerId="ADAL" clId="{FF810AC7-3F80-4117-8C3C-ACF3C9229ABA}" dt="2025-10-03T17:40:39.236" v="1466" actId="1076"/>
          <ac:spMkLst>
            <pc:docMk/>
            <pc:sldMk cId="4023829585" sldId="288"/>
            <ac:spMk id="4" creationId="{4A011D03-C246-8BB7-EF68-B72B79E48715}"/>
          </ac:spMkLst>
        </pc:spChg>
        <pc:spChg chg="add mod">
          <ac:chgData name="Stephen Sekula" userId="fea22f15-288f-4092-8eac-9df50e7c6e62" providerId="ADAL" clId="{FF810AC7-3F80-4117-8C3C-ACF3C9229ABA}" dt="2025-10-03T17:40:43.207" v="1468" actId="1076"/>
          <ac:spMkLst>
            <pc:docMk/>
            <pc:sldMk cId="4023829585" sldId="288"/>
            <ac:spMk id="6" creationId="{9D91452C-5E3B-6A77-D289-C0008F401ABC}"/>
          </ac:spMkLst>
        </pc:spChg>
        <pc:spChg chg="add mod">
          <ac:chgData name="Stephen Sekula" userId="fea22f15-288f-4092-8eac-9df50e7c6e62" providerId="ADAL" clId="{FF810AC7-3F80-4117-8C3C-ACF3C9229ABA}" dt="2025-10-03T17:40:47.353" v="1470" actId="1076"/>
          <ac:spMkLst>
            <pc:docMk/>
            <pc:sldMk cId="4023829585" sldId="288"/>
            <ac:spMk id="8" creationId="{52C6561B-BF8D-462F-90EC-603145E888EE}"/>
          </ac:spMkLst>
        </pc:spChg>
        <pc:spChg chg="add mod">
          <ac:chgData name="Stephen Sekula" userId="fea22f15-288f-4092-8eac-9df50e7c6e62" providerId="ADAL" clId="{FF810AC7-3F80-4117-8C3C-ACF3C9229ABA}" dt="2025-10-03T17:40:51.059" v="1472" actId="1076"/>
          <ac:spMkLst>
            <pc:docMk/>
            <pc:sldMk cId="4023829585" sldId="288"/>
            <ac:spMk id="9" creationId="{977CA465-8379-5640-5447-0DC414BF1DA2}"/>
          </ac:spMkLst>
        </pc:spChg>
        <pc:spChg chg="add mod">
          <ac:chgData name="Stephen Sekula" userId="fea22f15-288f-4092-8eac-9df50e7c6e62" providerId="ADAL" clId="{FF810AC7-3F80-4117-8C3C-ACF3C9229ABA}" dt="2025-10-03T17:40:55.932" v="1474" actId="1076"/>
          <ac:spMkLst>
            <pc:docMk/>
            <pc:sldMk cId="4023829585" sldId="288"/>
            <ac:spMk id="10" creationId="{230C9456-0172-673B-BEDD-7D8EA9B968A5}"/>
          </ac:spMkLst>
        </pc:spChg>
        <pc:spChg chg="add mod">
          <ac:chgData name="Stephen Sekula" userId="fea22f15-288f-4092-8eac-9df50e7c6e62" providerId="ADAL" clId="{FF810AC7-3F80-4117-8C3C-ACF3C9229ABA}" dt="2025-10-03T17:40:59.497" v="1476" actId="1076"/>
          <ac:spMkLst>
            <pc:docMk/>
            <pc:sldMk cId="4023829585" sldId="288"/>
            <ac:spMk id="12" creationId="{674EBD36-97A8-39DD-1BDE-ED06B36DC46D}"/>
          </ac:spMkLst>
        </pc:spChg>
        <pc:spChg chg="add mod">
          <ac:chgData name="Stephen Sekula" userId="fea22f15-288f-4092-8eac-9df50e7c6e62" providerId="ADAL" clId="{FF810AC7-3F80-4117-8C3C-ACF3C9229ABA}" dt="2025-10-03T15:44:09.392" v="1386" actId="1076"/>
          <ac:spMkLst>
            <pc:docMk/>
            <pc:sldMk cId="4023829585" sldId="288"/>
            <ac:spMk id="19" creationId="{8ECEC754-318F-2749-4E9F-76386008760E}"/>
          </ac:spMkLst>
        </pc:spChg>
        <pc:grpChg chg="add del mod">
          <ac:chgData name="Stephen Sekula" userId="fea22f15-288f-4092-8eac-9df50e7c6e62" providerId="ADAL" clId="{FF810AC7-3F80-4117-8C3C-ACF3C9229ABA}" dt="2025-10-03T15:44:28.787" v="1387" actId="165"/>
          <ac:grpSpMkLst>
            <pc:docMk/>
            <pc:sldMk cId="4023829585" sldId="288"/>
            <ac:grpSpMk id="18" creationId="{69EF0861-7376-DF5A-C2DF-C54BC1B6AC43}"/>
          </ac:grpSpMkLst>
        </pc:grpChg>
        <pc:picChg chg="add mod topLvl">
          <ac:chgData name="Stephen Sekula" userId="fea22f15-288f-4092-8eac-9df50e7c6e62" providerId="ADAL" clId="{FF810AC7-3F80-4117-8C3C-ACF3C9229ABA}" dt="2025-10-03T15:44:28.787" v="1387" actId="165"/>
          <ac:picMkLst>
            <pc:docMk/>
            <pc:sldMk cId="4023829585" sldId="288"/>
            <ac:picMk id="3" creationId="{0636F2A9-890C-4EE4-0E56-0F535E20E0B4}"/>
          </ac:picMkLst>
        </pc:picChg>
        <pc:picChg chg="add mod topLvl">
          <ac:chgData name="Stephen Sekula" userId="fea22f15-288f-4092-8eac-9df50e7c6e62" providerId="ADAL" clId="{FF810AC7-3F80-4117-8C3C-ACF3C9229ABA}" dt="2025-10-03T15:44:28.787" v="1387" actId="165"/>
          <ac:picMkLst>
            <pc:docMk/>
            <pc:sldMk cId="4023829585" sldId="288"/>
            <ac:picMk id="5" creationId="{7993ABE6-2D85-470F-6DB1-2754D2FE0D98}"/>
          </ac:picMkLst>
        </pc:picChg>
        <pc:picChg chg="add mod topLvl">
          <ac:chgData name="Stephen Sekula" userId="fea22f15-288f-4092-8eac-9df50e7c6e62" providerId="ADAL" clId="{FF810AC7-3F80-4117-8C3C-ACF3C9229ABA}" dt="2025-10-03T15:44:28.787" v="1387" actId="165"/>
          <ac:picMkLst>
            <pc:docMk/>
            <pc:sldMk cId="4023829585" sldId="288"/>
            <ac:picMk id="7" creationId="{0D99BD6B-2EB6-8EA8-459E-E46BFD49CCB3}"/>
          </ac:picMkLst>
        </pc:picChg>
        <pc:picChg chg="add del mod">
          <ac:chgData name="Stephen Sekula" userId="fea22f15-288f-4092-8eac-9df50e7c6e62" providerId="ADAL" clId="{FF810AC7-3F80-4117-8C3C-ACF3C9229ABA}" dt="2025-10-03T15:35:49.306" v="1303" actId="478"/>
          <ac:picMkLst>
            <pc:docMk/>
            <pc:sldMk cId="4023829585" sldId="288"/>
            <ac:picMk id="9" creationId="{7CA335A7-B94F-E7E6-3B9E-2A7398DD0E2D}"/>
          </ac:picMkLst>
        </pc:picChg>
        <pc:picChg chg="add mod topLvl">
          <ac:chgData name="Stephen Sekula" userId="fea22f15-288f-4092-8eac-9df50e7c6e62" providerId="ADAL" clId="{FF810AC7-3F80-4117-8C3C-ACF3C9229ABA}" dt="2025-10-03T15:44:28.787" v="1387" actId="165"/>
          <ac:picMkLst>
            <pc:docMk/>
            <pc:sldMk cId="4023829585" sldId="288"/>
            <ac:picMk id="11" creationId="{EDCF6721-514D-BC74-9909-E00DA0F45539}"/>
          </ac:picMkLst>
        </pc:picChg>
        <pc:picChg chg="add mod topLvl">
          <ac:chgData name="Stephen Sekula" userId="fea22f15-288f-4092-8eac-9df50e7c6e62" providerId="ADAL" clId="{FF810AC7-3F80-4117-8C3C-ACF3C9229ABA}" dt="2025-10-03T15:44:28.787" v="1387" actId="165"/>
          <ac:picMkLst>
            <pc:docMk/>
            <pc:sldMk cId="4023829585" sldId="288"/>
            <ac:picMk id="13" creationId="{447DA377-9CBE-9B41-F71D-F8998B482F97}"/>
          </ac:picMkLst>
        </pc:picChg>
        <pc:picChg chg="add mod topLvl">
          <ac:chgData name="Stephen Sekula" userId="fea22f15-288f-4092-8eac-9df50e7c6e62" providerId="ADAL" clId="{FF810AC7-3F80-4117-8C3C-ACF3C9229ABA}" dt="2025-10-03T15:44:28.787" v="1387" actId="165"/>
          <ac:picMkLst>
            <pc:docMk/>
            <pc:sldMk cId="4023829585" sldId="288"/>
            <ac:picMk id="15" creationId="{8204D67A-DE25-2F85-49CB-7EAC1A7FDC51}"/>
          </ac:picMkLst>
        </pc:picChg>
        <pc:picChg chg="add mod">
          <ac:chgData name="Stephen Sekula" userId="fea22f15-288f-4092-8eac-9df50e7c6e62" providerId="ADAL" clId="{FF810AC7-3F80-4117-8C3C-ACF3C9229ABA}" dt="2025-10-03T15:43:37.500" v="1351" actId="14100"/>
          <ac:picMkLst>
            <pc:docMk/>
            <pc:sldMk cId="4023829585" sldId="288"/>
            <ac:picMk id="17" creationId="{4F43EB3B-6FC9-2626-F239-3E4FDAB7ADC5}"/>
          </ac:picMkLst>
        </pc:picChg>
      </pc:sldChg>
      <pc:sldMasterChg chg="delSldLayout">
        <pc:chgData name="Stephen Sekula" userId="fea22f15-288f-4092-8eac-9df50e7c6e62" providerId="ADAL" clId="{FF810AC7-3F80-4117-8C3C-ACF3C9229ABA}" dt="2025-10-03T12:32:23.188" v="1135" actId="47"/>
        <pc:sldMasterMkLst>
          <pc:docMk/>
          <pc:sldMasterMk cId="3852076294" sldId="2147483672"/>
        </pc:sldMasterMkLst>
        <pc:sldLayoutChg chg="del">
          <pc:chgData name="Stephen Sekula" userId="fea22f15-288f-4092-8eac-9df50e7c6e62" providerId="ADAL" clId="{FF810AC7-3F80-4117-8C3C-ACF3C9229ABA}" dt="2025-10-03T12:32:23.188" v="1135" actId="47"/>
          <pc:sldLayoutMkLst>
            <pc:docMk/>
            <pc:sldMasterMk cId="3852076294" sldId="2147483672"/>
            <pc:sldLayoutMk cId="1574480451" sldId="2147483691"/>
          </pc:sldLayoutMkLst>
        </pc:sldLayoutChg>
        <pc:sldLayoutChg chg="del">
          <pc:chgData name="Stephen Sekula" userId="fea22f15-288f-4092-8eac-9df50e7c6e62" providerId="ADAL" clId="{FF810AC7-3F80-4117-8C3C-ACF3C9229ABA}" dt="2025-10-03T12:12:05.209" v="464" actId="47"/>
          <pc:sldLayoutMkLst>
            <pc:docMk/>
            <pc:sldMasterMk cId="3852076294" sldId="2147483672"/>
            <pc:sldLayoutMk cId="2112415122" sldId="2147483691"/>
          </pc:sldLayoutMkLst>
        </pc:sldLayoutChg>
      </pc:sldMasterChg>
      <pc:sldMasterChg chg="delSldLayout">
        <pc:chgData name="Stephen Sekula" userId="fea22f15-288f-4092-8eac-9df50e7c6e62" providerId="ADAL" clId="{FF810AC7-3F80-4117-8C3C-ACF3C9229ABA}" dt="2025-10-03T12:33:56.147" v="1157" actId="47"/>
        <pc:sldMasterMkLst>
          <pc:docMk/>
          <pc:sldMasterMk cId="923372800" sldId="2147483686"/>
        </pc:sldMasterMkLst>
        <pc:sldLayoutChg chg="del">
          <pc:chgData name="Stephen Sekula" userId="fea22f15-288f-4092-8eac-9df50e7c6e62" providerId="ADAL" clId="{FF810AC7-3F80-4117-8C3C-ACF3C9229ABA}" dt="2025-10-03T12:33:56.147" v="1157" actId="47"/>
          <pc:sldLayoutMkLst>
            <pc:docMk/>
            <pc:sldMasterMk cId="923372800" sldId="2147483686"/>
            <pc:sldLayoutMk cId="1787109923" sldId="2147483691"/>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E2F905E-AABC-858E-97CD-E19B5D366318}"/>
              </a:ext>
            </a:extLst>
          </p:cNvPr>
          <p:cNvSpPr>
            <a:spLocks noGrp="1"/>
          </p:cNvSpPr>
          <p:nvPr>
            <p:ph type="body" sz="quarter" idx="10" hasCustomPrompt="1"/>
          </p:nvPr>
        </p:nvSpPr>
        <p:spPr>
          <a:xfrm>
            <a:off x="752170" y="2219324"/>
            <a:ext cx="10176389" cy="1876663"/>
          </a:xfrm>
          <a:prstGeom prst="rect">
            <a:avLst/>
          </a:prstGeom>
        </p:spPr>
        <p:txBody>
          <a:bodyPr anchor="b">
            <a:normAutofit/>
          </a:bodyPr>
          <a:lstStyle>
            <a:lvl1pPr marL="0" indent="0">
              <a:buNone/>
              <a:defRPr sz="8000" b="0" i="0">
                <a:solidFill>
                  <a:srgbClr val="0076BE"/>
                </a:solidFill>
                <a:latin typeface="Calibri" panose="020F0502020204030204" pitchFamily="34" charset="0"/>
                <a:cs typeface="Calibri" panose="020F0502020204030204" pitchFamily="34" charset="0"/>
              </a:defRPr>
            </a:lvl1pPr>
          </a:lstStyle>
          <a:p>
            <a:pPr lvl="0"/>
            <a:r>
              <a:rPr lang="en-US"/>
              <a:t>Title</a:t>
            </a:r>
          </a:p>
        </p:txBody>
      </p:sp>
      <p:cxnSp>
        <p:nvCxnSpPr>
          <p:cNvPr id="11" name="Straight Connector 10">
            <a:extLst>
              <a:ext uri="{FF2B5EF4-FFF2-40B4-BE49-F238E27FC236}">
                <a16:creationId xmlns:a16="http://schemas.microsoft.com/office/drawing/2014/main" id="{1D9B368B-EB65-44E8-624C-BE885629B1D9}"/>
              </a:ext>
            </a:extLst>
          </p:cNvPr>
          <p:cNvCxnSpPr>
            <a:cxnSpLocks/>
          </p:cNvCxnSpPr>
          <p:nvPr/>
        </p:nvCxnSpPr>
        <p:spPr>
          <a:xfrm>
            <a:off x="914864" y="4304371"/>
            <a:ext cx="1627614" cy="0"/>
          </a:xfrm>
          <a:prstGeom prst="line">
            <a:avLst/>
          </a:prstGeom>
          <a:ln w="60325">
            <a:solidFill>
              <a:srgbClr val="0076BE"/>
            </a:solidFill>
          </a:ln>
        </p:spPr>
        <p:style>
          <a:lnRef idx="3">
            <a:schemeClr val="accent1"/>
          </a:lnRef>
          <a:fillRef idx="0">
            <a:schemeClr val="accent1"/>
          </a:fillRef>
          <a:effectRef idx="2">
            <a:schemeClr val="accent1"/>
          </a:effectRef>
          <a:fontRef idx="minor">
            <a:schemeClr val="tx1"/>
          </a:fontRef>
        </p:style>
      </p:cxnSp>
      <p:sp>
        <p:nvSpPr>
          <p:cNvPr id="13" name="Text Placeholder 12">
            <a:extLst>
              <a:ext uri="{FF2B5EF4-FFF2-40B4-BE49-F238E27FC236}">
                <a16:creationId xmlns:a16="http://schemas.microsoft.com/office/drawing/2014/main" id="{7A35FC6F-48D7-CF64-2F1F-A15FF5D08C1A}"/>
              </a:ext>
            </a:extLst>
          </p:cNvPr>
          <p:cNvSpPr>
            <a:spLocks noGrp="1"/>
          </p:cNvSpPr>
          <p:nvPr>
            <p:ph type="body" sz="quarter" idx="11" hasCustomPrompt="1"/>
          </p:nvPr>
        </p:nvSpPr>
        <p:spPr>
          <a:xfrm>
            <a:off x="766917" y="4638676"/>
            <a:ext cx="10176389" cy="460238"/>
          </a:xfrm>
          <a:prstGeom prst="rect">
            <a:avLst/>
          </a:prstGeom>
        </p:spPr>
        <p:txBody>
          <a:bodyPr>
            <a:normAutofit/>
          </a:bodyPr>
          <a:lstStyle>
            <a:lvl1pPr marL="0" indent="0">
              <a:buNone/>
              <a:defRPr sz="2400" b="0" i="0">
                <a:solidFill>
                  <a:srgbClr val="0076BE"/>
                </a:solidFill>
                <a:latin typeface="Calibri" panose="020F0502020204030204" pitchFamily="34" charset="0"/>
                <a:cs typeface="Calibri" panose="020F0502020204030204" pitchFamily="34" charset="0"/>
              </a:defRPr>
            </a:lvl1pPr>
          </a:lstStyle>
          <a:p>
            <a:pPr lvl="0"/>
            <a:r>
              <a:rPr lang="en-US"/>
              <a:t>Your name (your/pronouns)</a:t>
            </a:r>
          </a:p>
        </p:txBody>
      </p:sp>
      <p:sp>
        <p:nvSpPr>
          <p:cNvPr id="14" name="Text Placeholder 12">
            <a:extLst>
              <a:ext uri="{FF2B5EF4-FFF2-40B4-BE49-F238E27FC236}">
                <a16:creationId xmlns:a16="http://schemas.microsoft.com/office/drawing/2014/main" id="{CAE065C2-1961-6367-48F2-91D8AA262DB2}"/>
              </a:ext>
            </a:extLst>
          </p:cNvPr>
          <p:cNvSpPr>
            <a:spLocks noGrp="1"/>
          </p:cNvSpPr>
          <p:nvPr>
            <p:ph type="body" sz="quarter" idx="12" hasCustomPrompt="1"/>
          </p:nvPr>
        </p:nvSpPr>
        <p:spPr>
          <a:xfrm>
            <a:off x="752170" y="5163035"/>
            <a:ext cx="10191135" cy="460238"/>
          </a:xfrm>
          <a:prstGeom prst="rect">
            <a:avLst/>
          </a:prstGeom>
        </p:spPr>
        <p:txBody>
          <a:bodyPr>
            <a:normAutofit/>
          </a:bodyPr>
          <a:lstStyle>
            <a:lvl1pPr marL="0" indent="0">
              <a:buNone/>
              <a:defRPr sz="2400" b="0"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Your position</a:t>
            </a:r>
          </a:p>
        </p:txBody>
      </p:sp>
      <p:sp>
        <p:nvSpPr>
          <p:cNvPr id="15" name="Text Placeholder 12">
            <a:extLst>
              <a:ext uri="{FF2B5EF4-FFF2-40B4-BE49-F238E27FC236}">
                <a16:creationId xmlns:a16="http://schemas.microsoft.com/office/drawing/2014/main" id="{C7A03F45-D30E-BA2B-B46E-411CC0B13D42}"/>
              </a:ext>
            </a:extLst>
          </p:cNvPr>
          <p:cNvSpPr>
            <a:spLocks noGrp="1"/>
          </p:cNvSpPr>
          <p:nvPr>
            <p:ph type="body" sz="quarter" idx="13" hasCustomPrompt="1"/>
          </p:nvPr>
        </p:nvSpPr>
        <p:spPr>
          <a:xfrm>
            <a:off x="752170" y="1234726"/>
            <a:ext cx="2123765" cy="742661"/>
          </a:xfrm>
          <a:prstGeom prst="rect">
            <a:avLst/>
          </a:prstGeom>
        </p:spPr>
        <p:txBody>
          <a:bodyPr>
            <a:normAutofit/>
          </a:bodyPr>
          <a:lstStyle>
            <a:lvl1pPr marL="0" indent="0">
              <a:buNone/>
              <a:defRPr sz="2400" b="0" i="0">
                <a:solidFill>
                  <a:srgbClr val="0076BE"/>
                </a:solidFill>
                <a:latin typeface="Calibri" panose="020F0502020204030204" pitchFamily="34" charset="0"/>
                <a:cs typeface="Calibri" panose="020F0502020204030204" pitchFamily="34" charset="0"/>
              </a:defRPr>
            </a:lvl1pPr>
          </a:lstStyle>
          <a:p>
            <a:pPr lvl="0"/>
            <a:r>
              <a:rPr lang="en-US"/>
              <a:t>YYYY/MM/DD</a:t>
            </a:r>
          </a:p>
        </p:txBody>
      </p:sp>
    </p:spTree>
    <p:extLst>
      <p:ext uri="{BB962C8B-B14F-4D97-AF65-F5344CB8AC3E}">
        <p14:creationId xmlns:p14="http://schemas.microsoft.com/office/powerpoint/2010/main" val="1401956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slide with pictur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3050EC71-0226-7A7D-EB26-42C8302B3989}"/>
              </a:ext>
            </a:extLst>
          </p:cNvPr>
          <p:cNvSpPr>
            <a:spLocks noGrp="1"/>
          </p:cNvSpPr>
          <p:nvPr>
            <p:ph type="body" sz="quarter" idx="10" hasCustomPrompt="1"/>
          </p:nvPr>
        </p:nvSpPr>
        <p:spPr>
          <a:xfrm>
            <a:off x="6423722" y="802655"/>
            <a:ext cx="4935536" cy="1316076"/>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a:t>Example title here</a:t>
            </a:r>
          </a:p>
        </p:txBody>
      </p:sp>
      <p:sp>
        <p:nvSpPr>
          <p:cNvPr id="13" name="Slide Number">
            <a:extLst>
              <a:ext uri="{FF2B5EF4-FFF2-40B4-BE49-F238E27FC236}">
                <a16:creationId xmlns:a16="http://schemas.microsoft.com/office/drawing/2014/main" id="{6CB8F2D0-386D-7BE9-9B7A-577B46A85A0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3" name="Text Placeholder 2">
            <a:extLst>
              <a:ext uri="{FF2B5EF4-FFF2-40B4-BE49-F238E27FC236}">
                <a16:creationId xmlns:a16="http://schemas.microsoft.com/office/drawing/2014/main" id="{3CA0387F-BED0-E5BD-65DA-881495C53FDB}"/>
              </a:ext>
            </a:extLst>
          </p:cNvPr>
          <p:cNvSpPr>
            <a:spLocks noGrp="1"/>
          </p:cNvSpPr>
          <p:nvPr>
            <p:ph type="body" sz="quarter" idx="13" hasCustomPrompt="1"/>
          </p:nvPr>
        </p:nvSpPr>
        <p:spPr>
          <a:xfrm>
            <a:off x="6423722" y="2342926"/>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a:t>Insert your text here.</a:t>
            </a:r>
          </a:p>
        </p:txBody>
      </p:sp>
    </p:spTree>
    <p:extLst>
      <p:ext uri="{BB962C8B-B14F-4D97-AF65-F5344CB8AC3E}">
        <p14:creationId xmlns:p14="http://schemas.microsoft.com/office/powerpoint/2010/main" val="1231621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slide with pictur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E08CB002-0972-50D2-46C4-DE6B128789E3}"/>
              </a:ext>
            </a:extLst>
          </p:cNvPr>
          <p:cNvSpPr>
            <a:spLocks noGrp="1"/>
          </p:cNvSpPr>
          <p:nvPr>
            <p:ph type="body" sz="quarter" idx="10" hasCustomPrompt="1"/>
          </p:nvPr>
        </p:nvSpPr>
        <p:spPr>
          <a:xfrm>
            <a:off x="6608618" y="1895707"/>
            <a:ext cx="3701923" cy="2430966"/>
          </a:xfrm>
          <a:prstGeom prst="rect">
            <a:avLst/>
          </a:prstGeom>
        </p:spPr>
        <p:txBody>
          <a:bodyPr>
            <a:normAutofit/>
          </a:bodyPr>
          <a:lstStyle>
            <a:lvl1pPr marL="0" indent="0">
              <a:buNone/>
              <a:defRPr sz="4000" b="0" i="0">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t>
            </a:r>
            <a:r>
              <a:rPr lang="en-CA"/>
              <a:t>Insert a quote here.</a:t>
            </a:r>
            <a:r>
              <a:rPr lang="en-US"/>
              <a:t>”</a:t>
            </a:r>
            <a:endParaRPr lang="en-CA"/>
          </a:p>
        </p:txBody>
      </p:sp>
      <p:sp>
        <p:nvSpPr>
          <p:cNvPr id="8" name="Text Placeholder 9">
            <a:extLst>
              <a:ext uri="{FF2B5EF4-FFF2-40B4-BE49-F238E27FC236}">
                <a16:creationId xmlns:a16="http://schemas.microsoft.com/office/drawing/2014/main" id="{C4711F95-097D-1583-C755-03E2E342E263}"/>
              </a:ext>
            </a:extLst>
          </p:cNvPr>
          <p:cNvSpPr>
            <a:spLocks noGrp="1"/>
          </p:cNvSpPr>
          <p:nvPr>
            <p:ph type="body" sz="quarter" idx="11" hasCustomPrompt="1"/>
          </p:nvPr>
        </p:nvSpPr>
        <p:spPr>
          <a:xfrm>
            <a:off x="6608617" y="4594302"/>
            <a:ext cx="3701923" cy="802888"/>
          </a:xfrm>
          <a:prstGeom prst="rect">
            <a:avLst/>
          </a:prstGeom>
        </p:spPr>
        <p:txBody>
          <a:bodyPr>
            <a:normAutofit/>
          </a:bodyPr>
          <a:lstStyle>
            <a:lvl1pPr marL="0" indent="0">
              <a:buNone/>
              <a:defRPr sz="2400" b="0" i="0">
                <a:solidFill>
                  <a:schemeClr val="bg1"/>
                </a:solidFill>
                <a:latin typeface="Calibri" panose="020F0502020204030204" pitchFamily="34" charset="0"/>
                <a:cs typeface="Calibri" panose="020F0502020204030204" pitchFamily="34" charset="0"/>
              </a:defRPr>
            </a:lvl1pPr>
          </a:lstStyle>
          <a:p>
            <a:pPr lvl="0"/>
            <a:r>
              <a:rPr lang="en-US"/>
              <a:t>- Jane Doe</a:t>
            </a:r>
          </a:p>
        </p:txBody>
      </p:sp>
      <p:sp>
        <p:nvSpPr>
          <p:cNvPr id="9" name="Slide Number">
            <a:extLst>
              <a:ext uri="{FF2B5EF4-FFF2-40B4-BE49-F238E27FC236}">
                <a16:creationId xmlns:a16="http://schemas.microsoft.com/office/drawing/2014/main" id="{BF5832C5-B6C6-D9E1-8D17-AEA9CB865251}"/>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Tree>
    <p:extLst>
      <p:ext uri="{BB962C8B-B14F-4D97-AF65-F5344CB8AC3E}">
        <p14:creationId xmlns:p14="http://schemas.microsoft.com/office/powerpoint/2010/main" val="2955351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dditional notes book style">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47776EB3-5DD6-5A6B-952B-FE72B6C7474E}"/>
              </a:ext>
            </a:extLst>
          </p:cNvPr>
          <p:cNvSpPr>
            <a:spLocks noGrp="1"/>
          </p:cNvSpPr>
          <p:nvPr>
            <p:ph type="body" sz="quarter" idx="10" hasCustomPrompt="1"/>
          </p:nvPr>
        </p:nvSpPr>
        <p:spPr>
          <a:xfrm>
            <a:off x="506142" y="1192985"/>
            <a:ext cx="4935653" cy="892330"/>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a:t>Additional notes</a:t>
            </a:r>
          </a:p>
        </p:txBody>
      </p:sp>
      <p:sp>
        <p:nvSpPr>
          <p:cNvPr id="10" name="Slide Number">
            <a:extLst>
              <a:ext uri="{FF2B5EF4-FFF2-40B4-BE49-F238E27FC236}">
                <a16:creationId xmlns:a16="http://schemas.microsoft.com/office/drawing/2014/main" id="{BAB0F685-2019-FBC6-A6D3-6BBED4624F6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3" name="Text Placeholder 2">
            <a:extLst>
              <a:ext uri="{FF2B5EF4-FFF2-40B4-BE49-F238E27FC236}">
                <a16:creationId xmlns:a16="http://schemas.microsoft.com/office/drawing/2014/main" id="{989696A4-4932-171C-C549-374D271C7279}"/>
              </a:ext>
            </a:extLst>
          </p:cNvPr>
          <p:cNvSpPr>
            <a:spLocks noGrp="1"/>
          </p:cNvSpPr>
          <p:nvPr>
            <p:ph type="body" sz="quarter" idx="13" hasCustomPrompt="1"/>
          </p:nvPr>
        </p:nvSpPr>
        <p:spPr>
          <a:xfrm>
            <a:off x="506413" y="2233613"/>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a:t>Insert your text here.</a:t>
            </a:r>
          </a:p>
        </p:txBody>
      </p:sp>
      <p:sp>
        <p:nvSpPr>
          <p:cNvPr id="4" name="Text Placeholder 2">
            <a:extLst>
              <a:ext uri="{FF2B5EF4-FFF2-40B4-BE49-F238E27FC236}">
                <a16:creationId xmlns:a16="http://schemas.microsoft.com/office/drawing/2014/main" id="{911EC251-7CD5-C1A1-1F6C-1C4FDB842E08}"/>
              </a:ext>
            </a:extLst>
          </p:cNvPr>
          <p:cNvSpPr>
            <a:spLocks noGrp="1"/>
          </p:cNvSpPr>
          <p:nvPr>
            <p:ph type="body" sz="quarter" idx="14" hasCustomPrompt="1"/>
          </p:nvPr>
        </p:nvSpPr>
        <p:spPr>
          <a:xfrm>
            <a:off x="6483311" y="2233613"/>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a:t>Insert your text here.</a:t>
            </a:r>
          </a:p>
        </p:txBody>
      </p:sp>
    </p:spTree>
    <p:extLst>
      <p:ext uri="{BB962C8B-B14F-4D97-AF65-F5344CB8AC3E}">
        <p14:creationId xmlns:p14="http://schemas.microsoft.com/office/powerpoint/2010/main" val="1744113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dditional notes">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47776EB3-5DD6-5A6B-952B-FE72B6C7474E}"/>
              </a:ext>
            </a:extLst>
          </p:cNvPr>
          <p:cNvSpPr>
            <a:spLocks noGrp="1"/>
          </p:cNvSpPr>
          <p:nvPr>
            <p:ph type="body" sz="quarter" idx="10" hasCustomPrompt="1"/>
          </p:nvPr>
        </p:nvSpPr>
        <p:spPr>
          <a:xfrm>
            <a:off x="506142" y="1192985"/>
            <a:ext cx="4935653" cy="892330"/>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a:t>Additional notes</a:t>
            </a:r>
          </a:p>
        </p:txBody>
      </p:sp>
      <p:sp>
        <p:nvSpPr>
          <p:cNvPr id="10" name="Slide Number">
            <a:extLst>
              <a:ext uri="{FF2B5EF4-FFF2-40B4-BE49-F238E27FC236}">
                <a16:creationId xmlns:a16="http://schemas.microsoft.com/office/drawing/2014/main" id="{BAB0F685-2019-FBC6-A6D3-6BBED4624F6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15" name="Text Placeholder 12">
            <a:extLst>
              <a:ext uri="{FF2B5EF4-FFF2-40B4-BE49-F238E27FC236}">
                <a16:creationId xmlns:a16="http://schemas.microsoft.com/office/drawing/2014/main" id="{CB35E097-96F8-2B53-F7AF-2C1F45B90077}"/>
              </a:ext>
            </a:extLst>
          </p:cNvPr>
          <p:cNvSpPr>
            <a:spLocks noGrp="1"/>
          </p:cNvSpPr>
          <p:nvPr>
            <p:ph type="body" sz="quarter" idx="13" hasCustomPrompt="1"/>
          </p:nvPr>
        </p:nvSpPr>
        <p:spPr>
          <a:xfrm>
            <a:off x="506258" y="2233930"/>
            <a:ext cx="10912590" cy="3994150"/>
          </a:xfrm>
          <a:prstGeom prst="rect">
            <a:avLst/>
          </a:prstGeom>
        </p:spPr>
        <p:txBody>
          <a:bodyPr>
            <a:normAutofit/>
          </a:bodyPr>
          <a:lstStyle>
            <a:lvl1pPr marL="228600" indent="-228600" hangingPunct="1">
              <a:lnSpc>
                <a:spcPct val="100000"/>
              </a:lnSpc>
              <a:spcBef>
                <a:spcPts val="0"/>
              </a:spcBef>
              <a:spcAft>
                <a:spcPts val="0"/>
              </a:spcAft>
              <a:buSzPct val="100000"/>
              <a:buFont typeface="Arial" panose="020B0604020202020204" pitchFamily="34" charset="0"/>
              <a:buChar char="•"/>
              <a:defRPr sz="3000" b="0" i="0">
                <a:latin typeface="Calibri" panose="020F0502020204030204" pitchFamily="34" charset="0"/>
                <a:cs typeface="Calibri" panose="020F0502020204030204" pitchFamily="34" charset="0"/>
              </a:defRPr>
            </a:lvl1pPr>
          </a:lstStyle>
          <a:p>
            <a:pPr marL="0" indent="0" hangingPunct="1">
              <a:buNone/>
            </a:pPr>
            <a:r>
              <a:rPr lang="en-CA"/>
              <a:t>Insert your text here.</a:t>
            </a:r>
          </a:p>
          <a:p>
            <a:pPr marL="228600" marR="0" lvl="0" indent="-228600" algn="l" defTabSz="914400" rtl="0" eaLnBrk="1" fontAlgn="auto" latinLnBrk="0" hangingPunct="1">
              <a:lnSpc>
                <a:spcPct val="90000"/>
              </a:lnSpc>
              <a:spcBef>
                <a:spcPts val="1000"/>
              </a:spcBef>
              <a:spcAft>
                <a:spcPts val="0"/>
              </a:spcAft>
              <a:buClrTx/>
              <a:buSzTx/>
              <a:tabLst/>
              <a:defRPr/>
            </a:pPr>
            <a:r>
              <a:rPr lang="en-CA"/>
              <a:t>Add bullet points;</a:t>
            </a:r>
          </a:p>
          <a:p>
            <a:pPr marL="228600" marR="0" lvl="0" indent="-228600" algn="l" defTabSz="914400" rtl="0" eaLnBrk="1" fontAlgn="auto" latinLnBrk="0" hangingPunct="1">
              <a:lnSpc>
                <a:spcPct val="90000"/>
              </a:lnSpc>
              <a:spcBef>
                <a:spcPts val="1000"/>
              </a:spcBef>
              <a:spcAft>
                <a:spcPts val="0"/>
              </a:spcAft>
              <a:buClrTx/>
              <a:buSzTx/>
              <a:tabLst/>
              <a:defRPr/>
            </a:pPr>
            <a:r>
              <a:rPr lang="en-CA"/>
              <a:t>if you would like.</a:t>
            </a:r>
          </a:p>
        </p:txBody>
      </p:sp>
    </p:spTree>
    <p:extLst>
      <p:ext uri="{BB962C8B-B14F-4D97-AF65-F5344CB8AC3E}">
        <p14:creationId xmlns:p14="http://schemas.microsoft.com/office/powerpoint/2010/main" val="3444021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whit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1D3B2E13-FF2E-396D-44D2-D3A1BE825639}"/>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Tree>
    <p:extLst>
      <p:ext uri="{BB962C8B-B14F-4D97-AF65-F5344CB8AC3E}">
        <p14:creationId xmlns:p14="http://schemas.microsoft.com/office/powerpoint/2010/main" val="3210719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blu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FC4949AC-48E5-176A-C2B2-EF0DDD2A057C}"/>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Tree>
    <p:extLst>
      <p:ext uri="{BB962C8B-B14F-4D97-AF65-F5344CB8AC3E}">
        <p14:creationId xmlns:p14="http://schemas.microsoft.com/office/powerpoint/2010/main" val="2617385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4D95C058-0F0F-D002-0481-15B9BAB1C2ED}"/>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Tree>
    <p:extLst>
      <p:ext uri="{BB962C8B-B14F-4D97-AF65-F5344CB8AC3E}">
        <p14:creationId xmlns:p14="http://schemas.microsoft.com/office/powerpoint/2010/main" val="3592809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499CB-19B2-429F-30E3-D514C28FB6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789D36-A71F-653C-9511-62BD1911C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CCBBD1-5431-B260-8DF4-F963485C8516}"/>
              </a:ext>
            </a:extLst>
          </p:cNvPr>
          <p:cNvSpPr>
            <a:spLocks noGrp="1"/>
          </p:cNvSpPr>
          <p:nvPr>
            <p:ph type="dt" sz="half" idx="10"/>
          </p:nvPr>
        </p:nvSpPr>
        <p:spPr/>
        <p:txBody>
          <a:bodyPr/>
          <a:lstStyle/>
          <a:p>
            <a:fld id="{0672E60D-B478-443B-8670-7E2292DC1D1F}" type="datetimeFigureOut">
              <a:rPr lang="en-US" smtClean="0"/>
              <a:t>10/3/2025</a:t>
            </a:fld>
            <a:endParaRPr lang="en-US"/>
          </a:p>
        </p:txBody>
      </p:sp>
      <p:sp>
        <p:nvSpPr>
          <p:cNvPr id="5" name="Footer Placeholder 4">
            <a:extLst>
              <a:ext uri="{FF2B5EF4-FFF2-40B4-BE49-F238E27FC236}">
                <a16:creationId xmlns:a16="http://schemas.microsoft.com/office/drawing/2014/main" id="{F0E32B2B-A11B-A5D4-DAD1-CE044EB98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5F8457-48E4-3A69-1861-5463277F0897}"/>
              </a:ext>
            </a:extLst>
          </p:cNvPr>
          <p:cNvSpPr>
            <a:spLocks noGrp="1"/>
          </p:cNvSpPr>
          <p:nvPr>
            <p:ph type="sldNum" sz="quarter" idx="12"/>
          </p:nvPr>
        </p:nvSpPr>
        <p:spPr/>
        <p:txBody>
          <a:bodyPr/>
          <a:lstStyle/>
          <a:p>
            <a:fld id="{B5E096C1-5E6F-4E1A-AEB1-45A7FC33F1EB}" type="slidenum">
              <a:rPr lang="en-US" smtClean="0"/>
              <a:t>‹#›</a:t>
            </a:fld>
            <a:endParaRPr lang="en-US"/>
          </a:p>
        </p:txBody>
      </p:sp>
    </p:spTree>
    <p:extLst>
      <p:ext uri="{BB962C8B-B14F-4D97-AF65-F5344CB8AC3E}">
        <p14:creationId xmlns:p14="http://schemas.microsoft.com/office/powerpoint/2010/main" val="245634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nd acknowledgem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DD3865B6-9B04-7351-92D7-2587272FB956}"/>
              </a:ext>
            </a:extLst>
          </p:cNvPr>
          <p:cNvSpPr>
            <a:spLocks noGrp="1"/>
          </p:cNvSpPr>
          <p:nvPr>
            <p:ph type="body" sz="quarter" idx="10" hasCustomPrompt="1"/>
          </p:nvPr>
        </p:nvSpPr>
        <p:spPr>
          <a:xfrm>
            <a:off x="736599" y="780353"/>
            <a:ext cx="9366045" cy="1316076"/>
          </a:xfrm>
          <a:prstGeom prst="rect">
            <a:avLst/>
          </a:prstGeom>
        </p:spPr>
        <p:txBody>
          <a:bodyPr>
            <a:normAutofit/>
          </a:bodyPr>
          <a:lstStyle>
            <a:lvl1pPr marL="0" indent="0">
              <a:buNone/>
              <a:defRPr sz="4400" b="0" i="0">
                <a:solidFill>
                  <a:schemeClr val="bg1"/>
                </a:solidFill>
                <a:latin typeface="Calibri" panose="020F0502020204030204" pitchFamily="34" charset="0"/>
                <a:cs typeface="Calibri" panose="020F0502020204030204" pitchFamily="34" charset="0"/>
              </a:defRPr>
            </a:lvl1pPr>
          </a:lstStyle>
          <a:p>
            <a:r>
              <a:rPr lang="en-US"/>
              <a:t>Land acknowledgement</a:t>
            </a:r>
          </a:p>
        </p:txBody>
      </p:sp>
      <p:sp>
        <p:nvSpPr>
          <p:cNvPr id="3" name="Text Placeholder 2">
            <a:extLst>
              <a:ext uri="{FF2B5EF4-FFF2-40B4-BE49-F238E27FC236}">
                <a16:creationId xmlns:a16="http://schemas.microsoft.com/office/drawing/2014/main" id="{3198831F-6707-6EA8-6535-ACCC0AAC3AFF}"/>
              </a:ext>
            </a:extLst>
          </p:cNvPr>
          <p:cNvSpPr>
            <a:spLocks noGrp="1"/>
          </p:cNvSpPr>
          <p:nvPr>
            <p:ph type="body" sz="quarter" idx="13" hasCustomPrompt="1"/>
          </p:nvPr>
        </p:nvSpPr>
        <p:spPr>
          <a:xfrm>
            <a:off x="736600" y="2342926"/>
            <a:ext cx="10622660" cy="3994150"/>
          </a:xfrm>
          <a:prstGeom prst="rect">
            <a:avLst/>
          </a:prstGeom>
        </p:spPr>
        <p:txBody>
          <a:bodyPr>
            <a:normAutofit/>
          </a:bodyPr>
          <a:lstStyle>
            <a:lvl1pPr marL="0" indent="0">
              <a:buNone/>
              <a:defRPr sz="3000" b="0" i="0">
                <a:solidFill>
                  <a:schemeClr val="bg1"/>
                </a:solidFill>
                <a:latin typeface="Calibri" panose="020F0502020204030204" pitchFamily="34" charset="0"/>
                <a:cs typeface="Calibri" panose="020F0502020204030204" pitchFamily="34" charset="0"/>
              </a:defRPr>
            </a:lvl1pPr>
          </a:lstStyle>
          <a:p>
            <a:pPr algn="l" rtl="0" fontAlgn="base"/>
            <a:r>
              <a:rPr lang="en-US" sz="2800" b="0" i="0" u="none" strike="noStrike">
                <a:solidFill>
                  <a:srgbClr val="FFFFFF"/>
                </a:solidFill>
                <a:effectLst/>
              </a:rPr>
              <a:t>SNOLAB is located on the traditional territory of the Robinson-Huron Treaty of 1850, shared by the Indigenous people of the surrounding Atikameksheng </a:t>
            </a:r>
            <a:r>
              <a:rPr lang="en-US" sz="2800" b="0" i="0" u="none" strike="noStrike" err="1">
                <a:solidFill>
                  <a:srgbClr val="FFFFFF"/>
                </a:solidFill>
                <a:effectLst/>
              </a:rPr>
              <a:t>Anishnawbek</a:t>
            </a:r>
            <a:r>
              <a:rPr lang="en-US" sz="2800" b="0" i="0" u="none" strike="noStrike">
                <a:solidFill>
                  <a:srgbClr val="FFFFFF"/>
                </a:solidFill>
                <a:effectLst/>
              </a:rPr>
              <a:t> First Nation as part of the larger Anishinabek Nation.</a:t>
            </a:r>
            <a:r>
              <a:rPr lang="en-US" sz="2800" b="0" i="0" u="none" strike="noStrike">
                <a:solidFill>
                  <a:srgbClr val="000000"/>
                </a:solidFill>
                <a:effectLst/>
              </a:rPr>
              <a:t>​</a:t>
            </a:r>
            <a:r>
              <a:rPr lang="en-US" sz="2800" b="0" i="0">
                <a:solidFill>
                  <a:srgbClr val="000000"/>
                </a:solidFill>
                <a:effectLst/>
              </a:rPr>
              <a:t>​</a:t>
            </a:r>
          </a:p>
          <a:p>
            <a:pPr algn="l" rtl="0" fontAlgn="base"/>
            <a:r>
              <a:rPr lang="en-US" sz="2800" b="0" i="0" u="none" strike="noStrike">
                <a:solidFill>
                  <a:srgbClr val="000000"/>
                </a:solidFill>
                <a:effectLst/>
              </a:rPr>
              <a:t>​</a:t>
            </a:r>
            <a:r>
              <a:rPr lang="en-US" sz="2800" b="0" i="0">
                <a:solidFill>
                  <a:srgbClr val="000000"/>
                </a:solidFill>
                <a:effectLst/>
              </a:rPr>
              <a:t>​</a:t>
            </a:r>
          </a:p>
          <a:p>
            <a:pPr algn="l" rtl="0" fontAlgn="base"/>
            <a:r>
              <a:rPr lang="en-US" sz="2800" b="0" i="0" u="none" strike="noStrike">
                <a:solidFill>
                  <a:srgbClr val="FFFFFF"/>
                </a:solidFill>
                <a:effectLst/>
              </a:rPr>
              <a:t>We acknowledge those who came before us and </a:t>
            </a:r>
            <a:r>
              <a:rPr lang="en-US" sz="2800" b="0" i="0" u="none" strike="noStrike" err="1">
                <a:solidFill>
                  <a:srgbClr val="FFFFFF"/>
                </a:solidFill>
                <a:effectLst/>
              </a:rPr>
              <a:t>honour</a:t>
            </a:r>
            <a:r>
              <a:rPr lang="en-US" sz="2800" b="0" i="0" u="none" strike="noStrike">
                <a:solidFill>
                  <a:srgbClr val="FFFFFF"/>
                </a:solidFill>
                <a:effectLst/>
              </a:rPr>
              <a:t> those who are the caretakers of the land and the waters.</a:t>
            </a:r>
            <a:endParaRPr lang="en-US" sz="2800" b="0" i="0">
              <a:solidFill>
                <a:srgbClr val="000000"/>
              </a:solidFill>
              <a:effectLst/>
            </a:endParaRPr>
          </a:p>
          <a:p>
            <a:pPr lvl="0"/>
            <a:r>
              <a:rPr lang="en-US"/>
              <a:t>text here.</a:t>
            </a:r>
          </a:p>
        </p:txBody>
      </p:sp>
    </p:spTree>
    <p:extLst>
      <p:ext uri="{BB962C8B-B14F-4D97-AF65-F5344CB8AC3E}">
        <p14:creationId xmlns:p14="http://schemas.microsoft.com/office/powerpoint/2010/main" val="417078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with blue background">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53BF6304-D7D3-2EF8-6D74-5BA3E2686160}"/>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4" name="Text Placeholder 3">
            <a:extLst>
              <a:ext uri="{FF2B5EF4-FFF2-40B4-BE49-F238E27FC236}">
                <a16:creationId xmlns:a16="http://schemas.microsoft.com/office/drawing/2014/main" id="{7B779B55-492A-5A46-53EC-F68D0DD5B4DC}"/>
              </a:ext>
            </a:extLst>
          </p:cNvPr>
          <p:cNvSpPr>
            <a:spLocks noGrp="1"/>
          </p:cNvSpPr>
          <p:nvPr>
            <p:ph type="body" sz="quarter" idx="10" hasCustomPrompt="1"/>
          </p:nvPr>
        </p:nvSpPr>
        <p:spPr>
          <a:xfrm>
            <a:off x="1090613" y="2309202"/>
            <a:ext cx="9985426" cy="2239596"/>
          </a:xfrm>
          <a:prstGeom prst="rect">
            <a:avLst/>
          </a:prstGeom>
        </p:spPr>
        <p:txBody>
          <a:bodyPr anchor="b">
            <a:normAutofit/>
          </a:bodyPr>
          <a:lstStyle>
            <a:lvl1pPr marL="0" indent="0">
              <a:buNone/>
              <a:defRPr sz="8000" b="0" i="0">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rPr>
              <a:t>Section title here</a:t>
            </a:r>
          </a:p>
        </p:txBody>
      </p:sp>
    </p:spTree>
    <p:extLst>
      <p:ext uri="{BB962C8B-B14F-4D97-AF65-F5344CB8AC3E}">
        <p14:creationId xmlns:p14="http://schemas.microsoft.com/office/powerpoint/2010/main" val="1844121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499CB-19B2-429F-30E3-D514C28FB6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789D36-A71F-653C-9511-62BD1911C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CCBBD1-5431-B260-8DF4-F963485C8516}"/>
              </a:ext>
            </a:extLst>
          </p:cNvPr>
          <p:cNvSpPr>
            <a:spLocks noGrp="1"/>
          </p:cNvSpPr>
          <p:nvPr>
            <p:ph type="dt" sz="half" idx="10"/>
          </p:nvPr>
        </p:nvSpPr>
        <p:spPr/>
        <p:txBody>
          <a:bodyPr/>
          <a:lstStyle/>
          <a:p>
            <a:fld id="{0672E60D-B478-443B-8670-7E2292DC1D1F}" type="datetimeFigureOut">
              <a:rPr lang="en-US" smtClean="0"/>
              <a:t>10/3/2025</a:t>
            </a:fld>
            <a:endParaRPr lang="en-US"/>
          </a:p>
        </p:txBody>
      </p:sp>
      <p:sp>
        <p:nvSpPr>
          <p:cNvPr id="5" name="Footer Placeholder 4">
            <a:extLst>
              <a:ext uri="{FF2B5EF4-FFF2-40B4-BE49-F238E27FC236}">
                <a16:creationId xmlns:a16="http://schemas.microsoft.com/office/drawing/2014/main" id="{F0E32B2B-A11B-A5D4-DAD1-CE044EB98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5F8457-48E4-3A69-1861-5463277F0897}"/>
              </a:ext>
            </a:extLst>
          </p:cNvPr>
          <p:cNvSpPr>
            <a:spLocks noGrp="1"/>
          </p:cNvSpPr>
          <p:nvPr>
            <p:ph type="sldNum" sz="quarter" idx="12"/>
          </p:nvPr>
        </p:nvSpPr>
        <p:spPr/>
        <p:txBody>
          <a:bodyPr/>
          <a:lstStyle/>
          <a:p>
            <a:fld id="{B5E096C1-5E6F-4E1A-AEB1-45A7FC33F1EB}" type="slidenum">
              <a:rPr lang="en-US" smtClean="0"/>
              <a:t>‹#›</a:t>
            </a:fld>
            <a:endParaRPr lang="en-US"/>
          </a:p>
        </p:txBody>
      </p:sp>
    </p:spTree>
    <p:extLst>
      <p:ext uri="{BB962C8B-B14F-4D97-AF65-F5344CB8AC3E}">
        <p14:creationId xmlns:p14="http://schemas.microsoft.com/office/powerpoint/2010/main" val="3265031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with blue background">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53BF6304-D7D3-2EF8-6D74-5BA3E2686160}"/>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4" name="Text Placeholder 3">
            <a:extLst>
              <a:ext uri="{FF2B5EF4-FFF2-40B4-BE49-F238E27FC236}">
                <a16:creationId xmlns:a16="http://schemas.microsoft.com/office/drawing/2014/main" id="{7B779B55-492A-5A46-53EC-F68D0DD5B4DC}"/>
              </a:ext>
            </a:extLst>
          </p:cNvPr>
          <p:cNvSpPr>
            <a:spLocks noGrp="1"/>
          </p:cNvSpPr>
          <p:nvPr>
            <p:ph type="body" sz="quarter" idx="10" hasCustomPrompt="1"/>
          </p:nvPr>
        </p:nvSpPr>
        <p:spPr>
          <a:xfrm>
            <a:off x="1090613" y="2309202"/>
            <a:ext cx="9985426" cy="2239596"/>
          </a:xfrm>
          <a:prstGeom prst="rect">
            <a:avLst/>
          </a:prstGeom>
        </p:spPr>
        <p:txBody>
          <a:bodyPr anchor="b">
            <a:normAutofit/>
          </a:bodyPr>
          <a:lstStyle>
            <a:lvl1pPr marL="0" indent="0">
              <a:buNone/>
              <a:defRPr sz="8000" b="0" i="0">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rPr>
              <a:t>Section title here</a:t>
            </a:r>
          </a:p>
        </p:txBody>
      </p:sp>
      <p:sp>
        <p:nvSpPr>
          <p:cNvPr id="3" name="Text Placeholder 2">
            <a:extLst>
              <a:ext uri="{FF2B5EF4-FFF2-40B4-BE49-F238E27FC236}">
                <a16:creationId xmlns:a16="http://schemas.microsoft.com/office/drawing/2014/main" id="{E30C152A-8547-C812-DB70-42243712CC38}"/>
              </a:ext>
            </a:extLst>
          </p:cNvPr>
          <p:cNvSpPr>
            <a:spLocks noGrp="1"/>
          </p:cNvSpPr>
          <p:nvPr>
            <p:ph type="body" sz="quarter" idx="11" hasCustomPrompt="1"/>
          </p:nvPr>
        </p:nvSpPr>
        <p:spPr>
          <a:xfrm>
            <a:off x="1090613" y="4548188"/>
            <a:ext cx="9985375" cy="1041400"/>
          </a:xfrm>
          <a:prstGeom prst="rect">
            <a:avLst/>
          </a:prstGeom>
        </p:spPr>
        <p:txBody>
          <a:bodyPr anchor="b">
            <a:normAutofit/>
          </a:bodyPr>
          <a:lstStyle>
            <a:lvl1pPr marL="0" indent="0">
              <a:buNone/>
              <a:defRPr b="0" i="0">
                <a:solidFill>
                  <a:schemeClr val="bg1"/>
                </a:solidFill>
                <a:latin typeface="Calibri" panose="020F0502020204030204" pitchFamily="34" charset="0"/>
                <a:cs typeface="Calibri" panose="020F0502020204030204" pitchFamily="34" charset="0"/>
              </a:defRPr>
            </a:lvl1pPr>
          </a:lstStyle>
          <a:p>
            <a:pPr lvl="0"/>
            <a:r>
              <a:rPr lang="en-US"/>
              <a:t>Subsection title here</a:t>
            </a:r>
          </a:p>
        </p:txBody>
      </p:sp>
    </p:spTree>
    <p:extLst>
      <p:ext uri="{BB962C8B-B14F-4D97-AF65-F5344CB8AC3E}">
        <p14:creationId xmlns:p14="http://schemas.microsoft.com/office/powerpoint/2010/main" val="2843238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slide with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6746F5D-996E-B94B-373F-51E85D951CB7}"/>
              </a:ext>
            </a:extLst>
          </p:cNvPr>
          <p:cNvSpPr>
            <a:spLocks noGrp="1"/>
          </p:cNvSpPr>
          <p:nvPr>
            <p:ph type="body" sz="quarter" idx="10" hasCustomPrompt="1"/>
          </p:nvPr>
        </p:nvSpPr>
        <p:spPr>
          <a:xfrm>
            <a:off x="736600" y="780353"/>
            <a:ext cx="9380794" cy="1316076"/>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a:t>Example title here</a:t>
            </a:r>
          </a:p>
        </p:txBody>
      </p:sp>
      <p:sp>
        <p:nvSpPr>
          <p:cNvPr id="13" name="Slide Number">
            <a:extLst>
              <a:ext uri="{FF2B5EF4-FFF2-40B4-BE49-F238E27FC236}">
                <a16:creationId xmlns:a16="http://schemas.microsoft.com/office/drawing/2014/main" id="{5B537DBC-71F2-21D1-5190-2E361120C915}"/>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3" name="Text Placeholder 2">
            <a:extLst>
              <a:ext uri="{FF2B5EF4-FFF2-40B4-BE49-F238E27FC236}">
                <a16:creationId xmlns:a16="http://schemas.microsoft.com/office/drawing/2014/main" id="{F0DE78EF-65BC-0E17-0F42-558273BA4CE0}"/>
              </a:ext>
            </a:extLst>
          </p:cNvPr>
          <p:cNvSpPr>
            <a:spLocks noGrp="1"/>
          </p:cNvSpPr>
          <p:nvPr>
            <p:ph type="body" sz="quarter" idx="13" hasCustomPrompt="1"/>
          </p:nvPr>
        </p:nvSpPr>
        <p:spPr>
          <a:xfrm>
            <a:off x="736600" y="2342926"/>
            <a:ext cx="10622660" cy="3994150"/>
          </a:xfrm>
          <a:prstGeom prst="rect">
            <a:avLst/>
          </a:prstGeom>
        </p:spPr>
        <p:txBody>
          <a:bodyPr>
            <a:normAutofit/>
          </a:bodyPr>
          <a:lstStyle>
            <a:lvl1pPr marL="0" indent="0">
              <a:buNone/>
              <a:defRPr sz="3000" b="0" i="0">
                <a:solidFill>
                  <a:schemeClr val="tx1"/>
                </a:solidFill>
                <a:latin typeface="Calibri" panose="020F0502020204030204" pitchFamily="34" charset="0"/>
                <a:cs typeface="Calibri" panose="020F0502020204030204" pitchFamily="34" charset="0"/>
              </a:defRPr>
            </a:lvl1pPr>
          </a:lstStyle>
          <a:p>
            <a:pPr lvl="0"/>
            <a:r>
              <a:rPr lang="en-US"/>
              <a:t>Insert your text here.</a:t>
            </a:r>
          </a:p>
        </p:txBody>
      </p:sp>
    </p:spTree>
    <p:extLst>
      <p:ext uri="{BB962C8B-B14F-4D97-AF65-F5344CB8AC3E}">
        <p14:creationId xmlns:p14="http://schemas.microsoft.com/office/powerpoint/2010/main" val="1663539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slide with logo">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DD3865B6-9B04-7351-92D7-2587272FB956}"/>
              </a:ext>
            </a:extLst>
          </p:cNvPr>
          <p:cNvSpPr>
            <a:spLocks noGrp="1"/>
          </p:cNvSpPr>
          <p:nvPr>
            <p:ph type="body" sz="quarter" idx="10" hasCustomPrompt="1"/>
          </p:nvPr>
        </p:nvSpPr>
        <p:spPr>
          <a:xfrm>
            <a:off x="736599" y="780353"/>
            <a:ext cx="9366045" cy="1316076"/>
          </a:xfrm>
          <a:prstGeom prst="rect">
            <a:avLst/>
          </a:prstGeom>
        </p:spPr>
        <p:txBody>
          <a:bodyPr>
            <a:normAutofit/>
          </a:bodyPr>
          <a:lstStyle>
            <a:lvl1pPr marL="0" indent="0">
              <a:buNone/>
              <a:defRPr sz="4400" b="0" i="0">
                <a:solidFill>
                  <a:schemeClr val="bg1"/>
                </a:solidFill>
                <a:latin typeface="Calibri" panose="020F0502020204030204" pitchFamily="34" charset="0"/>
                <a:cs typeface="Calibri" panose="020F0502020204030204" pitchFamily="34" charset="0"/>
              </a:defRPr>
            </a:lvl1pPr>
          </a:lstStyle>
          <a:p>
            <a:pPr lvl="0"/>
            <a:r>
              <a:rPr lang="en-US"/>
              <a:t>Example title here</a:t>
            </a:r>
          </a:p>
        </p:txBody>
      </p:sp>
      <p:sp>
        <p:nvSpPr>
          <p:cNvPr id="9" name="Slide Number">
            <a:extLst>
              <a:ext uri="{FF2B5EF4-FFF2-40B4-BE49-F238E27FC236}">
                <a16:creationId xmlns:a16="http://schemas.microsoft.com/office/drawing/2014/main" id="{36486236-75BF-7971-5C61-E4FF144197FB}"/>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3" name="Text Placeholder 2">
            <a:extLst>
              <a:ext uri="{FF2B5EF4-FFF2-40B4-BE49-F238E27FC236}">
                <a16:creationId xmlns:a16="http://schemas.microsoft.com/office/drawing/2014/main" id="{3198831F-6707-6EA8-6535-ACCC0AAC3AFF}"/>
              </a:ext>
            </a:extLst>
          </p:cNvPr>
          <p:cNvSpPr>
            <a:spLocks noGrp="1"/>
          </p:cNvSpPr>
          <p:nvPr>
            <p:ph type="body" sz="quarter" idx="13" hasCustomPrompt="1"/>
          </p:nvPr>
        </p:nvSpPr>
        <p:spPr>
          <a:xfrm>
            <a:off x="736600" y="2342926"/>
            <a:ext cx="10622660" cy="3994150"/>
          </a:xfrm>
          <a:prstGeom prst="rect">
            <a:avLst/>
          </a:prstGeom>
        </p:spPr>
        <p:txBody>
          <a:bodyPr>
            <a:normAutofit/>
          </a:bodyPr>
          <a:lstStyle>
            <a:lvl1pPr marL="0" indent="0">
              <a:buNone/>
              <a:defRPr sz="3000" b="0" i="0">
                <a:solidFill>
                  <a:schemeClr val="bg1"/>
                </a:solidFill>
                <a:latin typeface="Calibri" panose="020F0502020204030204" pitchFamily="34" charset="0"/>
                <a:cs typeface="Calibri" panose="020F0502020204030204" pitchFamily="34" charset="0"/>
              </a:defRPr>
            </a:lvl1pPr>
          </a:lstStyle>
          <a:p>
            <a:pPr lvl="0"/>
            <a:r>
              <a:rPr lang="en-US"/>
              <a:t>Insert your text here.</a:t>
            </a:r>
          </a:p>
        </p:txBody>
      </p:sp>
    </p:spTree>
    <p:extLst>
      <p:ext uri="{BB962C8B-B14F-4D97-AF65-F5344CB8AC3E}">
        <p14:creationId xmlns:p14="http://schemas.microsoft.com/office/powerpoint/2010/main" val="3177115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slide with pictur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3050EC71-0226-7A7D-EB26-42C8302B3989}"/>
              </a:ext>
            </a:extLst>
          </p:cNvPr>
          <p:cNvSpPr>
            <a:spLocks noGrp="1"/>
          </p:cNvSpPr>
          <p:nvPr>
            <p:ph type="body" sz="quarter" idx="10" hasCustomPrompt="1"/>
          </p:nvPr>
        </p:nvSpPr>
        <p:spPr>
          <a:xfrm>
            <a:off x="6423722" y="802655"/>
            <a:ext cx="3433956" cy="1316076"/>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a:t>Example title here</a:t>
            </a:r>
          </a:p>
        </p:txBody>
      </p:sp>
      <p:sp>
        <p:nvSpPr>
          <p:cNvPr id="13" name="Slide Number">
            <a:extLst>
              <a:ext uri="{FF2B5EF4-FFF2-40B4-BE49-F238E27FC236}">
                <a16:creationId xmlns:a16="http://schemas.microsoft.com/office/drawing/2014/main" id="{6CB8F2D0-386D-7BE9-9B7A-577B46A85A0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3" name="Text Placeholder 2">
            <a:extLst>
              <a:ext uri="{FF2B5EF4-FFF2-40B4-BE49-F238E27FC236}">
                <a16:creationId xmlns:a16="http://schemas.microsoft.com/office/drawing/2014/main" id="{DECB495E-5132-0265-2394-746562CC1DC8}"/>
              </a:ext>
            </a:extLst>
          </p:cNvPr>
          <p:cNvSpPr>
            <a:spLocks noGrp="1"/>
          </p:cNvSpPr>
          <p:nvPr>
            <p:ph type="body" sz="quarter" idx="13" hasCustomPrompt="1"/>
          </p:nvPr>
        </p:nvSpPr>
        <p:spPr>
          <a:xfrm>
            <a:off x="6423722" y="2342926"/>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a:t>Insert your text here.</a:t>
            </a:r>
          </a:p>
        </p:txBody>
      </p:sp>
    </p:spTree>
    <p:extLst>
      <p:ext uri="{BB962C8B-B14F-4D97-AF65-F5344CB8AC3E}">
        <p14:creationId xmlns:p14="http://schemas.microsoft.com/office/powerpoint/2010/main" val="27840388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xml"/><Relationship Id="rId1" Type="http://schemas.openxmlformats.org/officeDocument/2006/relationships/slideLayout" Target="../slideLayouts/slideLayout1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1.xml"/><Relationship Id="rId1" Type="http://schemas.openxmlformats.org/officeDocument/2006/relationships/slideLayout" Target="../slideLayouts/slideLayout13.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2.xml"/><Relationship Id="rId1" Type="http://schemas.openxmlformats.org/officeDocument/2006/relationships/slideLayout" Target="../slideLayouts/slideLayout14.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3.xml"/><Relationship Id="rId1" Type="http://schemas.openxmlformats.org/officeDocument/2006/relationships/slideLayout" Target="../slideLayouts/slideLayout1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SNO_Presentation_16x9_Title.jpg" descr="SNO_Presentation_16x9_Title.jpg">
            <a:extLst>
              <a:ext uri="{FF2B5EF4-FFF2-40B4-BE49-F238E27FC236}">
                <a16:creationId xmlns:a16="http://schemas.microsoft.com/office/drawing/2014/main" id="{9BF0C9A8-4B14-4A48-4258-F11A11E1D0DE}"/>
              </a:ext>
            </a:extLst>
          </p:cNvPr>
          <p:cNvPicPr>
            <a:picLocks noChangeAspect="1"/>
          </p:cNvPicPr>
          <p:nvPr/>
        </p:nvPicPr>
        <p:blipFill>
          <a:blip r:embed="rId4"/>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2101108843"/>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AFA01ACB-1C0B-6B42-1883-65C84400505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8" name="Picture 7" descr="A logo with a red and blue circle and a red arrow&#10;&#10;Description automatically generated">
            <a:extLst>
              <a:ext uri="{FF2B5EF4-FFF2-40B4-BE49-F238E27FC236}">
                <a16:creationId xmlns:a16="http://schemas.microsoft.com/office/drawing/2014/main" id="{2956BC9C-9248-6203-7490-70BB3E9B60C7}"/>
              </a:ext>
            </a:extLst>
          </p:cNvPr>
          <p:cNvPicPr>
            <a:picLocks noChangeAspect="1"/>
          </p:cNvPicPr>
          <p:nvPr/>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2025111587"/>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AFA01ACB-1C0B-6B42-1883-65C84400505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8" name="Picture 7" descr="A logo with a red and blue circle and a red arrow&#10;&#10;Description automatically generated">
            <a:extLst>
              <a:ext uri="{FF2B5EF4-FFF2-40B4-BE49-F238E27FC236}">
                <a16:creationId xmlns:a16="http://schemas.microsoft.com/office/drawing/2014/main" id="{2956BC9C-9248-6203-7490-70BB3E9B60C7}"/>
              </a:ext>
            </a:extLst>
          </p:cNvPr>
          <p:cNvPicPr>
            <a:picLocks noChangeAspect="1"/>
          </p:cNvPicPr>
          <p:nvPr/>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738013136"/>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50DD9EF8-E711-C698-796A-09AA0BD04E7B}"/>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8" name="Picture 7" descr="A logo with a red and blue circle and a red arrow&#10;&#10;Description automatically generated">
            <a:extLst>
              <a:ext uri="{FF2B5EF4-FFF2-40B4-BE49-F238E27FC236}">
                <a16:creationId xmlns:a16="http://schemas.microsoft.com/office/drawing/2014/main" id="{244693DB-AC8C-ED06-C6C1-9F33C8F709AE}"/>
              </a:ext>
            </a:extLst>
          </p:cNvPr>
          <p:cNvPicPr>
            <a:picLocks noChangeAspect="1"/>
          </p:cNvPicPr>
          <p:nvPr/>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2751392541"/>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D273DD7E-3247-06F5-E3CB-5F4E15043113}"/>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9" name="Picture 8" descr="A logo with a black background&#10;&#10;Description automatically generated">
            <a:extLst>
              <a:ext uri="{FF2B5EF4-FFF2-40B4-BE49-F238E27FC236}">
                <a16:creationId xmlns:a16="http://schemas.microsoft.com/office/drawing/2014/main" id="{0963382B-D389-E96D-79C6-8BBE0DEDA18C}"/>
              </a:ext>
            </a:extLst>
          </p:cNvPr>
          <p:cNvPicPr>
            <a:picLocks noChangeAspect="1"/>
          </p:cNvPicPr>
          <p:nvPr/>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923372800"/>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FF7A5ECC-BAAB-3F83-89B0-03A33E724DA7}"/>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Tree>
    <p:extLst>
      <p:ext uri="{BB962C8B-B14F-4D97-AF65-F5344CB8AC3E}">
        <p14:creationId xmlns:p14="http://schemas.microsoft.com/office/powerpoint/2010/main" val="963842443"/>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pic>
        <p:nvPicPr>
          <p:cNvPr id="9" name="Picture 8" descr="A logo with a black background&#10;&#10;Description automatically generated">
            <a:extLst>
              <a:ext uri="{FF2B5EF4-FFF2-40B4-BE49-F238E27FC236}">
                <a16:creationId xmlns:a16="http://schemas.microsoft.com/office/drawing/2014/main" id="{58FF565D-8369-EDDF-8689-B283550C0265}"/>
              </a:ext>
            </a:extLst>
          </p:cNvPr>
          <p:cNvPicPr>
            <a:picLocks noChangeAspect="1"/>
          </p:cNvPicPr>
          <p:nvPr/>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118406173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om with electrical equipment&#10;&#10;Description automatically generated with medium confidence">
            <a:extLst>
              <a:ext uri="{FF2B5EF4-FFF2-40B4-BE49-F238E27FC236}">
                <a16:creationId xmlns:a16="http://schemas.microsoft.com/office/drawing/2014/main" id="{801714D3-B1BB-507F-295C-36867487728C}"/>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t="13717" b="182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B001955-4969-2CAE-FAF0-96A797C6A54B}"/>
              </a:ext>
            </a:extLst>
          </p:cNvPr>
          <p:cNvSpPr/>
          <p:nvPr/>
        </p:nvSpPr>
        <p:spPr>
          <a:xfrm>
            <a:off x="0" y="0"/>
            <a:ext cx="12192000" cy="6858000"/>
          </a:xfrm>
          <a:prstGeom prst="rect">
            <a:avLst/>
          </a:prstGeom>
          <a:solidFill>
            <a:srgbClr val="0076BE">
              <a:alpha val="598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a:extLst>
              <a:ext uri="{FF2B5EF4-FFF2-40B4-BE49-F238E27FC236}">
                <a16:creationId xmlns:a16="http://schemas.microsoft.com/office/drawing/2014/main" id="{0F3935EC-1561-D58B-5D61-3E8D5BB5E49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11" name="Picture 10" descr="A logo with a black background&#10;&#10;Description automatically generated">
            <a:extLst>
              <a:ext uri="{FF2B5EF4-FFF2-40B4-BE49-F238E27FC236}">
                <a16:creationId xmlns:a16="http://schemas.microsoft.com/office/drawing/2014/main" id="{37D6DFAF-F807-112D-1F46-A2183641748A}"/>
              </a:ext>
            </a:extLst>
          </p:cNvPr>
          <p:cNvPicPr>
            <a:picLocks noChangeAspect="1"/>
          </p:cNvPicPr>
          <p:nvPr/>
        </p:nvPicPr>
        <p:blipFill>
          <a:blip r:embed="rId5"/>
          <a:stretch>
            <a:fillRect/>
          </a:stretch>
        </p:blipFill>
        <p:spPr>
          <a:xfrm>
            <a:off x="10221954" y="267631"/>
            <a:ext cx="1739583" cy="1159722"/>
          </a:xfrm>
          <a:prstGeom prst="rect">
            <a:avLst/>
          </a:prstGeom>
        </p:spPr>
      </p:pic>
      <p:sp>
        <p:nvSpPr>
          <p:cNvPr id="12" name="Text Placeholder 8">
            <a:extLst>
              <a:ext uri="{FF2B5EF4-FFF2-40B4-BE49-F238E27FC236}">
                <a16:creationId xmlns:a16="http://schemas.microsoft.com/office/drawing/2014/main" id="{09581408-AD6C-2F15-4CFA-5E04D45A5BDF}"/>
              </a:ext>
            </a:extLst>
          </p:cNvPr>
          <p:cNvSpPr txBox="1">
            <a:spLocks/>
          </p:cNvSpPr>
          <p:nvPr/>
        </p:nvSpPr>
        <p:spPr>
          <a:xfrm>
            <a:off x="1026376" y="2377987"/>
            <a:ext cx="4883770" cy="21020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200" b="1" kern="1200">
                <a:solidFill>
                  <a:srgbClr val="0076B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i="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8314780"/>
      </p:ext>
    </p:extLst>
  </p:cSld>
  <p:clrMap bg1="lt1" tx1="dk1" bg2="lt2" tx2="dk2" accent1="accent1" accent2="accent2" accent3="accent3" accent4="accent4" accent5="accent5" accent6="accent6" hlink="hlink" folHlink="folHlink"/>
  <p:sldLayoutIdLst>
    <p:sldLayoutId id="2147483667" r:id="rId1"/>
    <p:sldLayoutId id="21474836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om with electrical equipment&#10;&#10;Description automatically generated with medium confidence">
            <a:extLst>
              <a:ext uri="{FF2B5EF4-FFF2-40B4-BE49-F238E27FC236}">
                <a16:creationId xmlns:a16="http://schemas.microsoft.com/office/drawing/2014/main" id="{801714D3-B1BB-507F-295C-36867487728C}"/>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t="13717" b="1822"/>
          <a:stretch/>
        </p:blipFill>
        <p:spPr>
          <a:xfrm>
            <a:off x="0" y="0"/>
            <a:ext cx="12192000" cy="6858000"/>
          </a:xfrm>
          <a:prstGeom prst="rect">
            <a:avLst/>
          </a:prstGeom>
        </p:spPr>
      </p:pic>
      <p:sp>
        <p:nvSpPr>
          <p:cNvPr id="10" name="Slide Number">
            <a:extLst>
              <a:ext uri="{FF2B5EF4-FFF2-40B4-BE49-F238E27FC236}">
                <a16:creationId xmlns:a16="http://schemas.microsoft.com/office/drawing/2014/main" id="{0F3935EC-1561-D58B-5D61-3E8D5BB5E49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2" name="Rectangle 1">
            <a:extLst>
              <a:ext uri="{FF2B5EF4-FFF2-40B4-BE49-F238E27FC236}">
                <a16:creationId xmlns:a16="http://schemas.microsoft.com/office/drawing/2014/main" id="{9B9FA688-C388-80EE-F789-2C05330DE4BC}"/>
              </a:ext>
            </a:extLst>
          </p:cNvPr>
          <p:cNvSpPr/>
          <p:nvPr/>
        </p:nvSpPr>
        <p:spPr>
          <a:xfrm>
            <a:off x="0" y="0"/>
            <a:ext cx="12192000" cy="6858000"/>
          </a:xfrm>
          <a:prstGeom prst="rect">
            <a:avLst/>
          </a:prstGeom>
          <a:solidFill>
            <a:srgbClr val="0076BE">
              <a:alpha val="598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logo with a black background&#10;&#10;Description automatically generated">
            <a:extLst>
              <a:ext uri="{FF2B5EF4-FFF2-40B4-BE49-F238E27FC236}">
                <a16:creationId xmlns:a16="http://schemas.microsoft.com/office/drawing/2014/main" id="{37D6DFAF-F807-112D-1F46-A2183641748A}"/>
              </a:ext>
            </a:extLst>
          </p:cNvPr>
          <p:cNvPicPr>
            <a:picLocks noChangeAspect="1"/>
          </p:cNvPicPr>
          <p:nvPr/>
        </p:nvPicPr>
        <p:blipFill>
          <a:blip r:embed="rId4"/>
          <a:stretch>
            <a:fillRect/>
          </a:stretch>
        </p:blipFill>
        <p:spPr>
          <a:xfrm>
            <a:off x="10221954" y="267631"/>
            <a:ext cx="1739583" cy="1159722"/>
          </a:xfrm>
          <a:prstGeom prst="rect">
            <a:avLst/>
          </a:prstGeom>
        </p:spPr>
      </p:pic>
      <p:sp>
        <p:nvSpPr>
          <p:cNvPr id="12" name="Text Placeholder 8">
            <a:extLst>
              <a:ext uri="{FF2B5EF4-FFF2-40B4-BE49-F238E27FC236}">
                <a16:creationId xmlns:a16="http://schemas.microsoft.com/office/drawing/2014/main" id="{09581408-AD6C-2F15-4CFA-5E04D45A5BDF}"/>
              </a:ext>
            </a:extLst>
          </p:cNvPr>
          <p:cNvSpPr txBox="1">
            <a:spLocks/>
          </p:cNvSpPr>
          <p:nvPr/>
        </p:nvSpPr>
        <p:spPr>
          <a:xfrm>
            <a:off x="1026376" y="2377987"/>
            <a:ext cx="4883770" cy="21020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200" b="1" kern="1200">
                <a:solidFill>
                  <a:srgbClr val="0076B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i="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7014430"/>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F189776E-5B92-6606-5D51-CD5E090D2BE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9" name="Picture 8" descr="A logo with a red and blue circle and a red arrow&#10;&#10;Description automatically generated">
            <a:extLst>
              <a:ext uri="{FF2B5EF4-FFF2-40B4-BE49-F238E27FC236}">
                <a16:creationId xmlns:a16="http://schemas.microsoft.com/office/drawing/2014/main" id="{494BD1B8-6295-EEB2-CAF5-11FEE224F4A3}"/>
              </a:ext>
            </a:extLst>
          </p:cNvPr>
          <p:cNvPicPr>
            <a:picLocks noChangeAspect="1"/>
          </p:cNvPicPr>
          <p:nvPr/>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2754189116"/>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6CD02D28-2546-9C15-077E-4AC3FEA1340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9" name="Picture 8" descr="A logo with a black background&#10;&#10;Description automatically generated">
            <a:extLst>
              <a:ext uri="{FF2B5EF4-FFF2-40B4-BE49-F238E27FC236}">
                <a16:creationId xmlns:a16="http://schemas.microsoft.com/office/drawing/2014/main" id="{58FF565D-8369-EDDF-8689-B283550C0265}"/>
              </a:ext>
            </a:extLst>
          </p:cNvPr>
          <p:cNvPicPr>
            <a:picLocks noChangeAspect="1"/>
          </p:cNvPicPr>
          <p:nvPr/>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385207629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4E81B2D0-C399-3E76-9CA7-573E0295CF5C}"/>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8" name="Picture 7" descr="A logo with a red and blue circle and a red arrow&#10;&#10;Description automatically generated">
            <a:extLst>
              <a:ext uri="{FF2B5EF4-FFF2-40B4-BE49-F238E27FC236}">
                <a16:creationId xmlns:a16="http://schemas.microsoft.com/office/drawing/2014/main" id="{34F37BBA-53FC-2BCA-FE36-CF59C2018BEF}"/>
              </a:ext>
            </a:extLst>
          </p:cNvPr>
          <p:cNvPicPr>
            <a:picLocks noChangeAspect="1"/>
          </p:cNvPicPr>
          <p:nvPr/>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3888469087"/>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4E81B2D0-C399-3E76-9CA7-573E0295CF5C}"/>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Tree>
    <p:extLst>
      <p:ext uri="{BB962C8B-B14F-4D97-AF65-F5344CB8AC3E}">
        <p14:creationId xmlns:p14="http://schemas.microsoft.com/office/powerpoint/2010/main" val="2389349850"/>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5E37637-C098-3218-A852-12AB53FF0732}"/>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8" name="Picture 7" descr="A logo with a black background&#10;&#10;Description automatically generated">
            <a:extLst>
              <a:ext uri="{FF2B5EF4-FFF2-40B4-BE49-F238E27FC236}">
                <a16:creationId xmlns:a16="http://schemas.microsoft.com/office/drawing/2014/main" id="{D247869E-357B-B869-DE44-A24CE4AAE1B1}"/>
              </a:ext>
            </a:extLst>
          </p:cNvPr>
          <p:cNvPicPr>
            <a:picLocks noChangeAspect="1"/>
          </p:cNvPicPr>
          <p:nvPr/>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1064509087"/>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collage of photos of different types of buildings&#10;&#10;AI-generated content may be incorrect.">
            <a:extLst>
              <a:ext uri="{FF2B5EF4-FFF2-40B4-BE49-F238E27FC236}">
                <a16:creationId xmlns:a16="http://schemas.microsoft.com/office/drawing/2014/main" id="{E29D43A5-C4B8-B7E1-33EF-BC5E9EFC65F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83939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D137A-14DD-707B-3E82-5E0C9A083E2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7DB1A1C-C3B7-C389-0F49-0DD3370E2858}"/>
              </a:ext>
            </a:extLst>
          </p:cNvPr>
          <p:cNvSpPr>
            <a:spLocks noGrp="1"/>
          </p:cNvSpPr>
          <p:nvPr>
            <p:ph type="body" sz="quarter" idx="10"/>
          </p:nvPr>
        </p:nvSpPr>
        <p:spPr/>
        <p:txBody>
          <a:bodyPr>
            <a:normAutofit lnSpcReduction="10000"/>
          </a:bodyPr>
          <a:lstStyle/>
          <a:p>
            <a:pPr algn="ctr"/>
            <a:r>
              <a:rPr lang="en-US" dirty="0"/>
              <a:t>Poster Presentation Awards</a:t>
            </a:r>
          </a:p>
        </p:txBody>
      </p:sp>
    </p:spTree>
    <p:extLst>
      <p:ext uri="{BB962C8B-B14F-4D97-AF65-F5344CB8AC3E}">
        <p14:creationId xmlns:p14="http://schemas.microsoft.com/office/powerpoint/2010/main" val="2960410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082D2-F72B-D4E5-1B49-5E6E1304F86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25A953C-F09F-305D-8F65-EA19183DE7CD}"/>
              </a:ext>
            </a:extLst>
          </p:cNvPr>
          <p:cNvSpPr>
            <a:spLocks noGrp="1"/>
          </p:cNvSpPr>
          <p:nvPr>
            <p:ph type="body" sz="quarter" idx="10"/>
          </p:nvPr>
        </p:nvSpPr>
        <p:spPr>
          <a:xfrm>
            <a:off x="102637" y="191049"/>
            <a:ext cx="9366045" cy="1316076"/>
          </a:xfrm>
        </p:spPr>
        <p:txBody>
          <a:bodyPr/>
          <a:lstStyle/>
          <a:p>
            <a:r>
              <a:rPr lang="en-US" dirty="0"/>
              <a:t>OUR POSTER PRESENTERS</a:t>
            </a:r>
          </a:p>
        </p:txBody>
      </p:sp>
      <p:sp>
        <p:nvSpPr>
          <p:cNvPr id="10" name="TextBox 9">
            <a:extLst>
              <a:ext uri="{FF2B5EF4-FFF2-40B4-BE49-F238E27FC236}">
                <a16:creationId xmlns:a16="http://schemas.microsoft.com/office/drawing/2014/main" id="{A400A2A0-AF25-10AA-8CE1-B5337BB49CBB}"/>
              </a:ext>
            </a:extLst>
          </p:cNvPr>
          <p:cNvSpPr txBox="1"/>
          <p:nvPr/>
        </p:nvSpPr>
        <p:spPr>
          <a:xfrm>
            <a:off x="211234" y="4544404"/>
            <a:ext cx="11446069" cy="2123658"/>
          </a:xfrm>
          <a:prstGeom prst="rect">
            <a:avLst/>
          </a:prstGeom>
          <a:noFill/>
        </p:spPr>
        <p:txBody>
          <a:bodyPr wrap="square">
            <a:spAutoFit/>
          </a:bodyPr>
          <a:lstStyle/>
          <a:p>
            <a:pPr algn="ctr"/>
            <a:r>
              <a:rPr lang="en-US" sz="4800" dirty="0">
                <a:solidFill>
                  <a:schemeClr val="bg1"/>
                </a:solidFill>
              </a:rPr>
              <a:t>THANK YOU!</a:t>
            </a:r>
            <a:r>
              <a:rPr lang="en-US" sz="3600" dirty="0">
                <a:solidFill>
                  <a:schemeClr val="bg1"/>
                </a:solidFill>
              </a:rPr>
              <a:t> </a:t>
            </a:r>
          </a:p>
          <a:p>
            <a:pPr algn="ctr"/>
            <a:r>
              <a:rPr lang="en-US" sz="2800" dirty="0">
                <a:solidFill>
                  <a:schemeClr val="bg1"/>
                </a:solidFill>
              </a:rPr>
              <a:t>Poster presentations are not easy. You must be on-point for 90 minutes with an audience you cannot control and perpetual Q&amp;A. This is one of the hardest kinds of presentations to give.</a:t>
            </a:r>
          </a:p>
        </p:txBody>
      </p:sp>
      <p:sp>
        <p:nvSpPr>
          <p:cNvPr id="2" name="Text Placeholder 4">
            <a:extLst>
              <a:ext uri="{FF2B5EF4-FFF2-40B4-BE49-F238E27FC236}">
                <a16:creationId xmlns:a16="http://schemas.microsoft.com/office/drawing/2014/main" id="{0726AA93-4CD6-DB50-2D36-06E3F3B199AB}"/>
              </a:ext>
            </a:extLst>
          </p:cNvPr>
          <p:cNvSpPr>
            <a:spLocks noGrp="1"/>
          </p:cNvSpPr>
          <p:nvPr>
            <p:ph type="body" sz="quarter" idx="13"/>
          </p:nvPr>
        </p:nvSpPr>
        <p:spPr>
          <a:xfrm>
            <a:off x="0" y="1251767"/>
            <a:ext cx="11868538" cy="3656136"/>
          </a:xfrm>
        </p:spPr>
        <p:txBody>
          <a:bodyPr numCol="2">
            <a:normAutofit/>
          </a:bodyPr>
          <a:lstStyle/>
          <a:p>
            <a:pPr marL="457200" indent="-182880">
              <a:spcBef>
                <a:spcPts val="600"/>
              </a:spcBef>
              <a:buFont typeface="Arial" panose="020B0604020202020204" pitchFamily="34" charset="0"/>
              <a:buChar char="•"/>
            </a:pPr>
            <a:r>
              <a:rPr lang="en-US" sz="2000" dirty="0"/>
              <a:t>“Radioactive Loading for Sterile Neutrino Searches using Optomechanical Sensors” --- Jacqueline Baeza-Rubio (Yale University) </a:t>
            </a:r>
          </a:p>
          <a:p>
            <a:pPr marL="457200" indent="-182880">
              <a:spcBef>
                <a:spcPts val="600"/>
              </a:spcBef>
              <a:buFont typeface="Arial" panose="020B0604020202020204" pitchFamily="34" charset="0"/>
              <a:buChar char="•"/>
            </a:pPr>
            <a:r>
              <a:rPr lang="en-US" sz="2000" dirty="0"/>
              <a:t>“Radon-222 Screening Capability at SNOLAB” --- Dr Nasim Fatemighomi (SNOLAB) </a:t>
            </a:r>
          </a:p>
          <a:p>
            <a:pPr marL="457200" indent="-182880">
              <a:spcBef>
                <a:spcPts val="600"/>
              </a:spcBef>
              <a:buFont typeface="Arial" panose="020B0604020202020204" pitchFamily="34" charset="0"/>
              <a:buChar char="•"/>
            </a:pPr>
            <a:r>
              <a:rPr lang="en-US" sz="2000" dirty="0"/>
              <a:t>“The PIKACHU Experiment: Search for the Two-Neutrino Double Beta Decay of 160Gd in Kamioka” --- Takashi Iida (University of Tsukuba)</a:t>
            </a:r>
          </a:p>
          <a:p>
            <a:pPr marL="457200" indent="-182880">
              <a:spcBef>
                <a:spcPts val="600"/>
              </a:spcBef>
              <a:buFont typeface="Arial" panose="020B0604020202020204" pitchFamily="34" charset="0"/>
              <a:buChar char="•"/>
            </a:pPr>
            <a:r>
              <a:rPr lang="en-US" sz="2000" dirty="0"/>
              <a:t>“Leveraging Water Cherenkov Detector Technologies for Water Quality Monitoring” --- </a:t>
            </a:r>
            <a:r>
              <a:rPr lang="en-US" sz="2000" dirty="0" err="1"/>
              <a:t>Xiaoyue</a:t>
            </a:r>
            <a:r>
              <a:rPr lang="en-US" sz="2000" dirty="0"/>
              <a:t> Li (TRIUMF)</a:t>
            </a:r>
          </a:p>
          <a:p>
            <a:pPr marL="457200" indent="-182880">
              <a:spcBef>
                <a:spcPts val="600"/>
              </a:spcBef>
              <a:buFont typeface="Arial" panose="020B0604020202020204" pitchFamily="34" charset="0"/>
              <a:buChar char="•"/>
            </a:pPr>
            <a:r>
              <a:rPr lang="en-US" sz="2000" dirty="0"/>
              <a:t>“Water Cherenkov Test Experiment(WCTE): Detector and Physics Lessons Towards Hyper-</a:t>
            </a:r>
            <a:r>
              <a:rPr lang="en-US" sz="2000" dirty="0" err="1"/>
              <a:t>Kamiokande</a:t>
            </a:r>
            <a:r>
              <a:rPr lang="en-US" sz="2000" dirty="0"/>
              <a:t>” --- Akira Konaka (TRIUMF) </a:t>
            </a:r>
          </a:p>
          <a:p>
            <a:pPr marL="457200" indent="-182880">
              <a:spcBef>
                <a:spcPts val="600"/>
              </a:spcBef>
              <a:buFont typeface="Arial" panose="020B0604020202020204" pitchFamily="34" charset="0"/>
              <a:buChar char="•"/>
            </a:pPr>
            <a:r>
              <a:rPr lang="en-US" sz="2000" dirty="0"/>
              <a:t>“The Quest for No Neutrinos: Advancing the Search with LEGEND-1000” --- Moritz Neuberger (Technical University of Munich)</a:t>
            </a:r>
          </a:p>
          <a:p>
            <a:pPr marL="457200" indent="-182880">
              <a:spcBef>
                <a:spcPts val="600"/>
              </a:spcBef>
              <a:buFont typeface="Arial" panose="020B0604020202020204" pitchFamily="34" charset="0"/>
              <a:buChar char="•"/>
            </a:pPr>
            <a:r>
              <a:rPr lang="en-US" sz="2000" dirty="0"/>
              <a:t>“Region of Interest Filter in DUNE DAQ” --- Matthew Man (University of Toronto)</a:t>
            </a:r>
          </a:p>
        </p:txBody>
      </p:sp>
    </p:spTree>
    <p:extLst>
      <p:ext uri="{BB962C8B-B14F-4D97-AF65-F5344CB8AC3E}">
        <p14:creationId xmlns:p14="http://schemas.microsoft.com/office/powerpoint/2010/main" val="3815189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ointing at a poster&#10;&#10;AI-generated content may be incorrect.">
            <a:extLst>
              <a:ext uri="{FF2B5EF4-FFF2-40B4-BE49-F238E27FC236}">
                <a16:creationId xmlns:a16="http://schemas.microsoft.com/office/drawing/2014/main" id="{0636F2A9-890C-4EE4-0E56-0F535E20E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60" y="82413"/>
            <a:ext cx="3232467" cy="2154977"/>
          </a:xfrm>
          <a:prstGeom prst="rect">
            <a:avLst/>
          </a:prstGeom>
        </p:spPr>
      </p:pic>
      <p:pic>
        <p:nvPicPr>
          <p:cNvPr id="5" name="Picture 4" descr="A person standing in front of a board&#10;&#10;AI-generated content may be incorrect.">
            <a:extLst>
              <a:ext uri="{FF2B5EF4-FFF2-40B4-BE49-F238E27FC236}">
                <a16:creationId xmlns:a16="http://schemas.microsoft.com/office/drawing/2014/main" id="{7993ABE6-2D85-470F-6DB1-2754D2FE0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0" y="2312266"/>
            <a:ext cx="3232467" cy="2154977"/>
          </a:xfrm>
          <a:prstGeom prst="rect">
            <a:avLst/>
          </a:prstGeom>
        </p:spPr>
      </p:pic>
      <p:pic>
        <p:nvPicPr>
          <p:cNvPr id="7" name="Picture 6" descr="A person pointing at a poster&#10;&#10;AI-generated content may be incorrect.">
            <a:extLst>
              <a:ext uri="{FF2B5EF4-FFF2-40B4-BE49-F238E27FC236}">
                <a16:creationId xmlns:a16="http://schemas.microsoft.com/office/drawing/2014/main" id="{0D99BD6B-2EB6-8EA8-459E-E46BFD49C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9798" y="75681"/>
            <a:ext cx="3232467" cy="2154977"/>
          </a:xfrm>
          <a:prstGeom prst="rect">
            <a:avLst/>
          </a:prstGeom>
        </p:spPr>
      </p:pic>
      <p:pic>
        <p:nvPicPr>
          <p:cNvPr id="11" name="Picture 10" descr="A group of people looking at a poster&#10;&#10;AI-generated content may be incorrect.">
            <a:extLst>
              <a:ext uri="{FF2B5EF4-FFF2-40B4-BE49-F238E27FC236}">
                <a16:creationId xmlns:a16="http://schemas.microsoft.com/office/drawing/2014/main" id="{EDCF6721-514D-BC74-9909-E00DA0F455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1283" y="2312266"/>
            <a:ext cx="3232467" cy="2154977"/>
          </a:xfrm>
          <a:prstGeom prst="rect">
            <a:avLst/>
          </a:prstGeom>
        </p:spPr>
      </p:pic>
      <p:pic>
        <p:nvPicPr>
          <p:cNvPr id="13" name="Picture 12" descr="A group of people looking at a poster&#10;&#10;AI-generated content may be incorrect.">
            <a:extLst>
              <a:ext uri="{FF2B5EF4-FFF2-40B4-BE49-F238E27FC236}">
                <a16:creationId xmlns:a16="http://schemas.microsoft.com/office/drawing/2014/main" id="{447DA377-9CBE-9B41-F71D-F8998B482F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7981" y="75681"/>
            <a:ext cx="3232468" cy="2154978"/>
          </a:xfrm>
          <a:prstGeom prst="rect">
            <a:avLst/>
          </a:prstGeom>
        </p:spPr>
      </p:pic>
      <p:pic>
        <p:nvPicPr>
          <p:cNvPr id="15" name="Picture 14" descr="A person pointing at a poster&#10;&#10;AI-generated content may be incorrect.">
            <a:extLst>
              <a:ext uri="{FF2B5EF4-FFF2-40B4-BE49-F238E27FC236}">
                <a16:creationId xmlns:a16="http://schemas.microsoft.com/office/drawing/2014/main" id="{8204D67A-DE25-2F85-49CB-7EAC1A7FDC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1865" y="2335400"/>
            <a:ext cx="3186407" cy="2124271"/>
          </a:xfrm>
          <a:prstGeom prst="rect">
            <a:avLst/>
          </a:prstGeom>
        </p:spPr>
      </p:pic>
      <p:pic>
        <p:nvPicPr>
          <p:cNvPr id="17" name="Picture 16" descr="A person holding a glass of water&#10;&#10;AI-generated content may be incorrect.">
            <a:extLst>
              <a:ext uri="{FF2B5EF4-FFF2-40B4-BE49-F238E27FC236}">
                <a16:creationId xmlns:a16="http://schemas.microsoft.com/office/drawing/2014/main" id="{4F43EB3B-6FC9-2626-F239-3E4FDAB7AD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60" y="4524313"/>
            <a:ext cx="3232467" cy="2154978"/>
          </a:xfrm>
          <a:prstGeom prst="rect">
            <a:avLst/>
          </a:prstGeom>
        </p:spPr>
      </p:pic>
      <p:sp>
        <p:nvSpPr>
          <p:cNvPr id="19" name="TextBox 18">
            <a:extLst>
              <a:ext uri="{FF2B5EF4-FFF2-40B4-BE49-F238E27FC236}">
                <a16:creationId xmlns:a16="http://schemas.microsoft.com/office/drawing/2014/main" id="{8ECEC754-318F-2749-4E9F-76386008760E}"/>
              </a:ext>
            </a:extLst>
          </p:cNvPr>
          <p:cNvSpPr txBox="1"/>
          <p:nvPr/>
        </p:nvSpPr>
        <p:spPr>
          <a:xfrm>
            <a:off x="3349798" y="4786999"/>
            <a:ext cx="6908021" cy="1569660"/>
          </a:xfrm>
          <a:prstGeom prst="rect">
            <a:avLst/>
          </a:prstGeom>
          <a:noFill/>
        </p:spPr>
        <p:txBody>
          <a:bodyPr wrap="square">
            <a:spAutoFit/>
          </a:bodyPr>
          <a:lstStyle/>
          <a:p>
            <a:pPr algn="ctr"/>
            <a:r>
              <a:rPr lang="en-US" sz="4800" dirty="0">
                <a:solidFill>
                  <a:schemeClr val="bg1"/>
                </a:solidFill>
              </a:rPr>
              <a:t>SCENES FROM POSTER PRESENTATIONS</a:t>
            </a:r>
            <a:endParaRPr lang="en-US" sz="2800" dirty="0">
              <a:solidFill>
                <a:schemeClr val="bg1"/>
              </a:solidFill>
            </a:endParaRPr>
          </a:p>
        </p:txBody>
      </p:sp>
      <p:sp>
        <p:nvSpPr>
          <p:cNvPr id="2" name="TextBox 1">
            <a:extLst>
              <a:ext uri="{FF2B5EF4-FFF2-40B4-BE49-F238E27FC236}">
                <a16:creationId xmlns:a16="http://schemas.microsoft.com/office/drawing/2014/main" id="{6C717286-C556-F26B-B851-C352128E46AE}"/>
              </a:ext>
            </a:extLst>
          </p:cNvPr>
          <p:cNvSpPr txBox="1"/>
          <p:nvPr/>
        </p:nvSpPr>
        <p:spPr>
          <a:xfrm>
            <a:off x="56760" y="1976742"/>
            <a:ext cx="2074084" cy="253916"/>
          </a:xfrm>
          <a:prstGeom prst="rect">
            <a:avLst/>
          </a:prstGeom>
          <a:noFill/>
        </p:spPr>
        <p:txBody>
          <a:bodyPr wrap="square" rtlCol="0">
            <a:spAutoFit/>
          </a:bodyPr>
          <a:lstStyle/>
          <a:p>
            <a:r>
              <a:rPr lang="en-US" sz="1050" dirty="0">
                <a:solidFill>
                  <a:schemeClr val="bg1"/>
                </a:solidFill>
              </a:rPr>
              <a:t>© Roam and Ramble Photography</a:t>
            </a:r>
          </a:p>
        </p:txBody>
      </p:sp>
      <p:sp>
        <p:nvSpPr>
          <p:cNvPr id="4" name="TextBox 3">
            <a:extLst>
              <a:ext uri="{FF2B5EF4-FFF2-40B4-BE49-F238E27FC236}">
                <a16:creationId xmlns:a16="http://schemas.microsoft.com/office/drawing/2014/main" id="{4A011D03-C246-8BB7-EF68-B72B79E48715}"/>
              </a:ext>
            </a:extLst>
          </p:cNvPr>
          <p:cNvSpPr txBox="1"/>
          <p:nvPr/>
        </p:nvSpPr>
        <p:spPr>
          <a:xfrm>
            <a:off x="56760" y="4225636"/>
            <a:ext cx="2074084" cy="253916"/>
          </a:xfrm>
          <a:prstGeom prst="rect">
            <a:avLst/>
          </a:prstGeom>
          <a:noFill/>
        </p:spPr>
        <p:txBody>
          <a:bodyPr wrap="square" rtlCol="0">
            <a:spAutoFit/>
          </a:bodyPr>
          <a:lstStyle/>
          <a:p>
            <a:r>
              <a:rPr lang="en-US" sz="1050" dirty="0">
                <a:solidFill>
                  <a:schemeClr val="bg1"/>
                </a:solidFill>
              </a:rPr>
              <a:t>© Roam and Ramble Photography</a:t>
            </a:r>
          </a:p>
        </p:txBody>
      </p:sp>
      <p:sp>
        <p:nvSpPr>
          <p:cNvPr id="6" name="TextBox 5">
            <a:extLst>
              <a:ext uri="{FF2B5EF4-FFF2-40B4-BE49-F238E27FC236}">
                <a16:creationId xmlns:a16="http://schemas.microsoft.com/office/drawing/2014/main" id="{9D91452C-5E3B-6A77-D289-C0008F401ABC}"/>
              </a:ext>
            </a:extLst>
          </p:cNvPr>
          <p:cNvSpPr txBox="1"/>
          <p:nvPr/>
        </p:nvSpPr>
        <p:spPr>
          <a:xfrm>
            <a:off x="-3811" y="6392922"/>
            <a:ext cx="2074084" cy="253916"/>
          </a:xfrm>
          <a:prstGeom prst="rect">
            <a:avLst/>
          </a:prstGeom>
          <a:noFill/>
        </p:spPr>
        <p:txBody>
          <a:bodyPr wrap="square" rtlCol="0">
            <a:spAutoFit/>
          </a:bodyPr>
          <a:lstStyle/>
          <a:p>
            <a:r>
              <a:rPr lang="en-US" sz="1050" dirty="0">
                <a:solidFill>
                  <a:schemeClr val="bg1"/>
                </a:solidFill>
              </a:rPr>
              <a:t>© Roam and Ramble Photography</a:t>
            </a:r>
          </a:p>
        </p:txBody>
      </p:sp>
      <p:sp>
        <p:nvSpPr>
          <p:cNvPr id="8" name="TextBox 7">
            <a:extLst>
              <a:ext uri="{FF2B5EF4-FFF2-40B4-BE49-F238E27FC236}">
                <a16:creationId xmlns:a16="http://schemas.microsoft.com/office/drawing/2014/main" id="{52C6561B-BF8D-462F-90EC-603145E888EE}"/>
              </a:ext>
            </a:extLst>
          </p:cNvPr>
          <p:cNvSpPr txBox="1"/>
          <p:nvPr/>
        </p:nvSpPr>
        <p:spPr>
          <a:xfrm>
            <a:off x="3349798" y="4225636"/>
            <a:ext cx="2074084" cy="253916"/>
          </a:xfrm>
          <a:prstGeom prst="rect">
            <a:avLst/>
          </a:prstGeom>
          <a:noFill/>
        </p:spPr>
        <p:txBody>
          <a:bodyPr wrap="square" rtlCol="0">
            <a:spAutoFit/>
          </a:bodyPr>
          <a:lstStyle/>
          <a:p>
            <a:r>
              <a:rPr lang="en-US" sz="1050" dirty="0">
                <a:solidFill>
                  <a:schemeClr val="bg1"/>
                </a:solidFill>
              </a:rPr>
              <a:t>© Roam and Ramble Photography</a:t>
            </a:r>
          </a:p>
        </p:txBody>
      </p:sp>
      <p:sp>
        <p:nvSpPr>
          <p:cNvPr id="9" name="TextBox 8">
            <a:extLst>
              <a:ext uri="{FF2B5EF4-FFF2-40B4-BE49-F238E27FC236}">
                <a16:creationId xmlns:a16="http://schemas.microsoft.com/office/drawing/2014/main" id="{977CA465-8379-5640-5447-0DC414BF1DA2}"/>
              </a:ext>
            </a:extLst>
          </p:cNvPr>
          <p:cNvSpPr txBox="1"/>
          <p:nvPr/>
        </p:nvSpPr>
        <p:spPr>
          <a:xfrm>
            <a:off x="3289227" y="1976742"/>
            <a:ext cx="2074084" cy="253916"/>
          </a:xfrm>
          <a:prstGeom prst="rect">
            <a:avLst/>
          </a:prstGeom>
          <a:noFill/>
        </p:spPr>
        <p:txBody>
          <a:bodyPr wrap="square" rtlCol="0">
            <a:spAutoFit/>
          </a:bodyPr>
          <a:lstStyle/>
          <a:p>
            <a:r>
              <a:rPr lang="en-US" sz="1050" dirty="0">
                <a:solidFill>
                  <a:schemeClr val="bg1"/>
                </a:solidFill>
              </a:rPr>
              <a:t>© Roam and Ramble Photography</a:t>
            </a:r>
          </a:p>
        </p:txBody>
      </p:sp>
      <p:sp>
        <p:nvSpPr>
          <p:cNvPr id="10" name="TextBox 9">
            <a:extLst>
              <a:ext uri="{FF2B5EF4-FFF2-40B4-BE49-F238E27FC236}">
                <a16:creationId xmlns:a16="http://schemas.microsoft.com/office/drawing/2014/main" id="{230C9456-0172-673B-BEDD-7D8EA9B968A5}"/>
              </a:ext>
            </a:extLst>
          </p:cNvPr>
          <p:cNvSpPr txBox="1"/>
          <p:nvPr/>
        </p:nvSpPr>
        <p:spPr>
          <a:xfrm>
            <a:off x="6671865" y="1927761"/>
            <a:ext cx="2074084" cy="253916"/>
          </a:xfrm>
          <a:prstGeom prst="rect">
            <a:avLst/>
          </a:prstGeom>
          <a:noFill/>
        </p:spPr>
        <p:txBody>
          <a:bodyPr wrap="square" rtlCol="0">
            <a:spAutoFit/>
          </a:bodyPr>
          <a:lstStyle/>
          <a:p>
            <a:r>
              <a:rPr lang="en-US" sz="1050" dirty="0">
                <a:solidFill>
                  <a:schemeClr val="bg1"/>
                </a:solidFill>
              </a:rPr>
              <a:t>© Roam and Ramble Photography</a:t>
            </a:r>
          </a:p>
        </p:txBody>
      </p:sp>
      <p:sp>
        <p:nvSpPr>
          <p:cNvPr id="12" name="TextBox 11">
            <a:extLst>
              <a:ext uri="{FF2B5EF4-FFF2-40B4-BE49-F238E27FC236}">
                <a16:creationId xmlns:a16="http://schemas.microsoft.com/office/drawing/2014/main" id="{674EBD36-97A8-39DD-1BDE-ED06B36DC46D}"/>
              </a:ext>
            </a:extLst>
          </p:cNvPr>
          <p:cNvSpPr txBox="1"/>
          <p:nvPr/>
        </p:nvSpPr>
        <p:spPr>
          <a:xfrm>
            <a:off x="6671865" y="4199171"/>
            <a:ext cx="2074084" cy="253916"/>
          </a:xfrm>
          <a:prstGeom prst="rect">
            <a:avLst/>
          </a:prstGeom>
          <a:noFill/>
        </p:spPr>
        <p:txBody>
          <a:bodyPr wrap="square" rtlCol="0">
            <a:spAutoFit/>
          </a:bodyPr>
          <a:lstStyle/>
          <a:p>
            <a:r>
              <a:rPr lang="en-US" sz="1050" dirty="0">
                <a:solidFill>
                  <a:schemeClr val="bg1"/>
                </a:solidFill>
              </a:rPr>
              <a:t>© Roam and Ramble Photography</a:t>
            </a:r>
          </a:p>
        </p:txBody>
      </p:sp>
    </p:spTree>
    <p:extLst>
      <p:ext uri="{BB962C8B-B14F-4D97-AF65-F5344CB8AC3E}">
        <p14:creationId xmlns:p14="http://schemas.microsoft.com/office/powerpoint/2010/main" val="4023829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AC1E32-D06D-C58C-4514-C70580C2BAE4}"/>
              </a:ext>
            </a:extLst>
          </p:cNvPr>
          <p:cNvSpPr>
            <a:spLocks noGrp="1"/>
          </p:cNvSpPr>
          <p:nvPr>
            <p:ph type="body" sz="quarter" idx="10"/>
          </p:nvPr>
        </p:nvSpPr>
        <p:spPr>
          <a:xfrm>
            <a:off x="167432" y="127211"/>
            <a:ext cx="9366045" cy="1316076"/>
          </a:xfrm>
        </p:spPr>
        <p:txBody>
          <a:bodyPr/>
          <a:lstStyle/>
          <a:p>
            <a:r>
              <a:rPr lang="en-US" dirty="0"/>
              <a:t>Judges and Rubric</a:t>
            </a:r>
          </a:p>
        </p:txBody>
      </p:sp>
      <p:sp>
        <p:nvSpPr>
          <p:cNvPr id="3" name="Text Placeholder 2">
            <a:extLst>
              <a:ext uri="{FF2B5EF4-FFF2-40B4-BE49-F238E27FC236}">
                <a16:creationId xmlns:a16="http://schemas.microsoft.com/office/drawing/2014/main" id="{13AD2264-1213-F3E3-ED1A-CE95B087A970}"/>
              </a:ext>
            </a:extLst>
          </p:cNvPr>
          <p:cNvSpPr>
            <a:spLocks noGrp="1"/>
          </p:cNvSpPr>
          <p:nvPr>
            <p:ph type="body" sz="quarter" idx="13"/>
          </p:nvPr>
        </p:nvSpPr>
        <p:spPr>
          <a:xfrm>
            <a:off x="251409" y="918722"/>
            <a:ext cx="7884886" cy="1939825"/>
          </a:xfrm>
        </p:spPr>
        <p:txBody>
          <a:bodyPr>
            <a:normAutofit/>
          </a:bodyPr>
          <a:lstStyle/>
          <a:p>
            <a:r>
              <a:rPr lang="en-US" sz="2400" dirty="0"/>
              <a:t>Dr. Chris Jillings (SNOLAB, Laurentian University)</a:t>
            </a:r>
          </a:p>
          <a:p>
            <a:r>
              <a:rPr lang="en-US" sz="2400" dirty="0"/>
              <a:t>Dr. Ian Lawson (SNOLAB, Laurentian University)</a:t>
            </a:r>
          </a:p>
          <a:p>
            <a:r>
              <a:rPr lang="en-US" sz="2400" dirty="0"/>
              <a:t>Dr. Lorna Nolan (Laurentian University)</a:t>
            </a:r>
          </a:p>
        </p:txBody>
      </p:sp>
      <p:sp>
        <p:nvSpPr>
          <p:cNvPr id="5" name="TextBox 4">
            <a:extLst>
              <a:ext uri="{FF2B5EF4-FFF2-40B4-BE49-F238E27FC236}">
                <a16:creationId xmlns:a16="http://schemas.microsoft.com/office/drawing/2014/main" id="{1EE3B09E-CF8E-3FBA-4D53-AE575DF1B8D4}"/>
              </a:ext>
            </a:extLst>
          </p:cNvPr>
          <p:cNvSpPr txBox="1"/>
          <p:nvPr/>
        </p:nvSpPr>
        <p:spPr>
          <a:xfrm>
            <a:off x="251409" y="2302757"/>
            <a:ext cx="4852436" cy="2169825"/>
          </a:xfrm>
          <a:prstGeom prst="rect">
            <a:avLst/>
          </a:prstGeom>
          <a:noFill/>
        </p:spPr>
        <p:txBody>
          <a:bodyPr wrap="square">
            <a:spAutoFit/>
          </a:bodyPr>
          <a:lstStyle/>
          <a:p>
            <a:pPr>
              <a:buNone/>
            </a:pPr>
            <a:r>
              <a:rPr lang="en-US" u="sng" dirty="0">
                <a:solidFill>
                  <a:schemeClr val="bg1"/>
                </a:solidFill>
              </a:rPr>
              <a:t>Design/accessibility</a:t>
            </a:r>
          </a:p>
          <a:p>
            <a:pPr>
              <a:buNone/>
            </a:pPr>
            <a:endParaRPr lang="en-US" dirty="0">
              <a:solidFill>
                <a:schemeClr val="bg1"/>
              </a:solidFill>
            </a:endParaRPr>
          </a:p>
          <a:p>
            <a:pPr>
              <a:buNone/>
            </a:pPr>
            <a:r>
              <a:rPr lang="en-US" sz="1100" dirty="0">
                <a:solidFill>
                  <a:schemeClr val="bg1"/>
                </a:solidFill>
              </a:rPr>
              <a:t>A very good poster will have a design that uses space well. It is not too cluttered (too much text or too many graphics in dense layouts) and doesn't have wide unused spaces. It uses </a:t>
            </a:r>
            <a:r>
              <a:rPr lang="en-US" sz="1100" dirty="0" err="1">
                <a:solidFill>
                  <a:schemeClr val="bg1"/>
                </a:solidFill>
              </a:rPr>
              <a:t>colours</a:t>
            </a:r>
            <a:r>
              <a:rPr lang="en-US" sz="1100" dirty="0">
                <a:solidFill>
                  <a:schemeClr val="bg1"/>
                </a:solidFill>
              </a:rPr>
              <a:t> in a way that helps the viewer but doesn't distract, and is appropriate for eyes with different </a:t>
            </a:r>
            <a:r>
              <a:rPr lang="en-US" sz="1100" dirty="0" err="1">
                <a:solidFill>
                  <a:schemeClr val="bg1"/>
                </a:solidFill>
              </a:rPr>
              <a:t>colour</a:t>
            </a:r>
            <a:r>
              <a:rPr lang="en-US" sz="1100" dirty="0">
                <a:solidFill>
                  <a:schemeClr val="bg1"/>
                </a:solidFill>
              </a:rPr>
              <a:t> receptivity (e.g. avoid using only </a:t>
            </a:r>
            <a:r>
              <a:rPr lang="en-US" sz="1100" dirty="0" err="1">
                <a:solidFill>
                  <a:schemeClr val="bg1"/>
                </a:solidFill>
              </a:rPr>
              <a:t>colour</a:t>
            </a:r>
            <a:r>
              <a:rPr lang="en-US" sz="1100" dirty="0">
                <a:solidFill>
                  <a:schemeClr val="bg1"/>
                </a:solidFill>
              </a:rPr>
              <a:t> to label something, avoid mixing </a:t>
            </a:r>
            <a:r>
              <a:rPr lang="en-US" sz="1100" dirty="0" err="1">
                <a:solidFill>
                  <a:schemeClr val="bg1"/>
                </a:solidFill>
              </a:rPr>
              <a:t>colours</a:t>
            </a:r>
            <a:r>
              <a:rPr lang="en-US" sz="1100" dirty="0">
                <a:solidFill>
                  <a:schemeClr val="bg1"/>
                </a:solidFill>
              </a:rPr>
              <a:t> like red and green, etc.). It will have an introduction, details, and a conclusion, and will cite sources where needed. Graphs have axis labels and legends. The presenter indicates their name, institution, and collaborators, and acknowledges any other contributions.</a:t>
            </a:r>
            <a:br>
              <a:rPr lang="en-US" sz="1100" dirty="0">
                <a:solidFill>
                  <a:schemeClr val="bg1"/>
                </a:solidFill>
              </a:rPr>
            </a:br>
            <a:endParaRPr lang="en-US" sz="1100" dirty="0">
              <a:solidFill>
                <a:schemeClr val="bg1"/>
              </a:solidFill>
            </a:endParaRPr>
          </a:p>
        </p:txBody>
      </p:sp>
      <p:sp>
        <p:nvSpPr>
          <p:cNvPr id="6" name="TextBox 5">
            <a:extLst>
              <a:ext uri="{FF2B5EF4-FFF2-40B4-BE49-F238E27FC236}">
                <a16:creationId xmlns:a16="http://schemas.microsoft.com/office/drawing/2014/main" id="{50CBE6AD-D4CD-81D2-0ABF-9284F081BDCF}"/>
              </a:ext>
            </a:extLst>
          </p:cNvPr>
          <p:cNvSpPr txBox="1"/>
          <p:nvPr/>
        </p:nvSpPr>
        <p:spPr>
          <a:xfrm>
            <a:off x="251409" y="4430330"/>
            <a:ext cx="4852436" cy="1492716"/>
          </a:xfrm>
          <a:prstGeom prst="rect">
            <a:avLst/>
          </a:prstGeom>
          <a:noFill/>
        </p:spPr>
        <p:txBody>
          <a:bodyPr wrap="square">
            <a:spAutoFit/>
          </a:bodyPr>
          <a:lstStyle/>
          <a:p>
            <a:pPr>
              <a:buNone/>
            </a:pPr>
            <a:r>
              <a:rPr lang="en-US" u="sng" dirty="0">
                <a:solidFill>
                  <a:schemeClr val="bg1"/>
                </a:solidFill>
              </a:rPr>
              <a:t>Flow of presentation</a:t>
            </a:r>
          </a:p>
          <a:p>
            <a:pPr>
              <a:buNone/>
            </a:pPr>
            <a:endParaRPr lang="en-US" dirty="0">
              <a:solidFill>
                <a:schemeClr val="bg1"/>
              </a:solidFill>
            </a:endParaRPr>
          </a:p>
          <a:p>
            <a:pPr>
              <a:buNone/>
            </a:pPr>
            <a:r>
              <a:rPr lang="en-US" sz="1100" dirty="0">
                <a:solidFill>
                  <a:schemeClr val="bg1"/>
                </a:solidFill>
              </a:rPr>
              <a:t>The presentation of the poster will draw the audience in with an opening, a middle, and an end (a conclusion). Transitions through the presentation will move naturally from segment to segment. The presenter will leave appropriate space for questions, which may result in adapting the flow of the presentation. This is an assessment of the speaker’s ability to present effectively</a:t>
            </a:r>
          </a:p>
        </p:txBody>
      </p:sp>
      <p:sp>
        <p:nvSpPr>
          <p:cNvPr id="7" name="TextBox 6">
            <a:extLst>
              <a:ext uri="{FF2B5EF4-FFF2-40B4-BE49-F238E27FC236}">
                <a16:creationId xmlns:a16="http://schemas.microsoft.com/office/drawing/2014/main" id="{C2555D67-B1D2-BFA1-0087-AD17D737BBB7}"/>
              </a:ext>
            </a:extLst>
          </p:cNvPr>
          <p:cNvSpPr txBox="1"/>
          <p:nvPr/>
        </p:nvSpPr>
        <p:spPr>
          <a:xfrm>
            <a:off x="5255727" y="2302757"/>
            <a:ext cx="4852436" cy="1492716"/>
          </a:xfrm>
          <a:prstGeom prst="rect">
            <a:avLst/>
          </a:prstGeom>
          <a:noFill/>
        </p:spPr>
        <p:txBody>
          <a:bodyPr wrap="square">
            <a:spAutoFit/>
          </a:bodyPr>
          <a:lstStyle/>
          <a:p>
            <a:pPr>
              <a:buNone/>
            </a:pPr>
            <a:r>
              <a:rPr lang="en-US" u="sng" dirty="0">
                <a:solidFill>
                  <a:schemeClr val="bg1"/>
                </a:solidFill>
              </a:rPr>
              <a:t>Knowledge of work</a:t>
            </a:r>
          </a:p>
          <a:p>
            <a:pPr>
              <a:buNone/>
            </a:pPr>
            <a:endParaRPr lang="en-US" dirty="0">
              <a:solidFill>
                <a:schemeClr val="bg1"/>
              </a:solidFill>
            </a:endParaRPr>
          </a:p>
          <a:p>
            <a:pPr>
              <a:buNone/>
            </a:pPr>
            <a:r>
              <a:rPr lang="en-US" sz="1100" dirty="0">
                <a:solidFill>
                  <a:schemeClr val="bg1"/>
                </a:solidFill>
              </a:rPr>
              <a:t>The presenter will be able to discuss aspects of their work without following only the text or graphics on the poster. They will be able to demonstrate synthesis of knowledge, including points or conclusions with arise from combinations of material on the poster. The presenter will also admit when they don't know something, and does not appear to be trying to cover up a lack of knowledge.</a:t>
            </a:r>
          </a:p>
        </p:txBody>
      </p:sp>
      <p:sp>
        <p:nvSpPr>
          <p:cNvPr id="8" name="TextBox 7">
            <a:extLst>
              <a:ext uri="{FF2B5EF4-FFF2-40B4-BE49-F238E27FC236}">
                <a16:creationId xmlns:a16="http://schemas.microsoft.com/office/drawing/2014/main" id="{CD644770-D7C3-69C4-F16F-9E325DAAE24A}"/>
              </a:ext>
            </a:extLst>
          </p:cNvPr>
          <p:cNvSpPr txBox="1"/>
          <p:nvPr/>
        </p:nvSpPr>
        <p:spPr>
          <a:xfrm>
            <a:off x="5255727" y="3896813"/>
            <a:ext cx="4852436" cy="1492716"/>
          </a:xfrm>
          <a:prstGeom prst="rect">
            <a:avLst/>
          </a:prstGeom>
          <a:noFill/>
        </p:spPr>
        <p:txBody>
          <a:bodyPr wrap="square">
            <a:spAutoFit/>
          </a:bodyPr>
          <a:lstStyle/>
          <a:p>
            <a:pPr>
              <a:buNone/>
            </a:pPr>
            <a:r>
              <a:rPr lang="en-US" u="sng" dirty="0">
                <a:solidFill>
                  <a:schemeClr val="bg1"/>
                </a:solidFill>
              </a:rPr>
              <a:t>Audience engagement</a:t>
            </a:r>
          </a:p>
          <a:p>
            <a:pPr>
              <a:buNone/>
            </a:pPr>
            <a:endParaRPr lang="en-US" dirty="0">
              <a:solidFill>
                <a:schemeClr val="bg1"/>
              </a:solidFill>
            </a:endParaRPr>
          </a:p>
          <a:p>
            <a:pPr>
              <a:buNone/>
            </a:pPr>
            <a:r>
              <a:rPr lang="en-US" sz="1100" dirty="0">
                <a:solidFill>
                  <a:schemeClr val="bg1"/>
                </a:solidFill>
              </a:rPr>
              <a:t>The presenter will invite the audience in to engage in their poster, leave space for the audience to ask questions of make comments, and will adapt to any response from the audience in a way that feels natural while respecting the story the presenter needs to tell. The presentation will balance speaking and listening and should not exceed about 5-10 minutes without interruption.</a:t>
            </a:r>
          </a:p>
        </p:txBody>
      </p:sp>
      <p:sp>
        <p:nvSpPr>
          <p:cNvPr id="9" name="TextBox 8">
            <a:extLst>
              <a:ext uri="{FF2B5EF4-FFF2-40B4-BE49-F238E27FC236}">
                <a16:creationId xmlns:a16="http://schemas.microsoft.com/office/drawing/2014/main" id="{2E5D1583-3ABC-AB80-8F22-A8806AB5844A}"/>
              </a:ext>
            </a:extLst>
          </p:cNvPr>
          <p:cNvSpPr txBox="1"/>
          <p:nvPr/>
        </p:nvSpPr>
        <p:spPr>
          <a:xfrm>
            <a:off x="5255727" y="5503003"/>
            <a:ext cx="4852436" cy="1323439"/>
          </a:xfrm>
          <a:prstGeom prst="rect">
            <a:avLst/>
          </a:prstGeom>
          <a:noFill/>
        </p:spPr>
        <p:txBody>
          <a:bodyPr wrap="square">
            <a:spAutoFit/>
          </a:bodyPr>
          <a:lstStyle/>
          <a:p>
            <a:pPr>
              <a:buNone/>
            </a:pPr>
            <a:r>
              <a:rPr lang="en-US" u="sng" dirty="0">
                <a:solidFill>
                  <a:schemeClr val="bg1"/>
                </a:solidFill>
              </a:rPr>
              <a:t>Response to questions</a:t>
            </a:r>
          </a:p>
          <a:p>
            <a:pPr>
              <a:buNone/>
            </a:pPr>
            <a:endParaRPr lang="en-US" dirty="0">
              <a:solidFill>
                <a:schemeClr val="bg1"/>
              </a:solidFill>
            </a:endParaRPr>
          </a:p>
          <a:p>
            <a:pPr>
              <a:buNone/>
            </a:pPr>
            <a:r>
              <a:rPr lang="en-US" sz="1100" dirty="0">
                <a:solidFill>
                  <a:schemeClr val="bg1"/>
                </a:solidFill>
              </a:rPr>
              <a:t>Presenter listens to question, and may even verify they have understood the question before answering (not required but a good practice). Presenter responds to the question in a way that demonstrates they understood what was asked, and does not give too much superfluous material in their response. </a:t>
            </a:r>
          </a:p>
        </p:txBody>
      </p:sp>
      <p:sp>
        <p:nvSpPr>
          <p:cNvPr id="10" name="TextBox 9">
            <a:extLst>
              <a:ext uri="{FF2B5EF4-FFF2-40B4-BE49-F238E27FC236}">
                <a16:creationId xmlns:a16="http://schemas.microsoft.com/office/drawing/2014/main" id="{9A119C38-FD1C-F502-9027-6F700B67D406}"/>
              </a:ext>
            </a:extLst>
          </p:cNvPr>
          <p:cNvSpPr txBox="1"/>
          <p:nvPr/>
        </p:nvSpPr>
        <p:spPr>
          <a:xfrm>
            <a:off x="6779801" y="1136315"/>
            <a:ext cx="5160790" cy="1200329"/>
          </a:xfrm>
          <a:prstGeom prst="rect">
            <a:avLst/>
          </a:prstGeom>
          <a:noFill/>
        </p:spPr>
        <p:txBody>
          <a:bodyPr wrap="square" rtlCol="0">
            <a:spAutoFit/>
          </a:bodyPr>
          <a:lstStyle/>
          <a:p>
            <a:r>
              <a:rPr lang="en-US" dirty="0">
                <a:solidFill>
                  <a:schemeClr val="bg1"/>
                </a:solidFill>
              </a:rPr>
              <a:t>Rubric developed with Dr. Erica Caden. Each category scored 0-6, with examples of a 5-6 given for judges. Equally weighted categories. Judges’ averages scores used to reweight judges in final scoring.</a:t>
            </a:r>
          </a:p>
        </p:txBody>
      </p:sp>
    </p:spTree>
    <p:extLst>
      <p:ext uri="{BB962C8B-B14F-4D97-AF65-F5344CB8AC3E}">
        <p14:creationId xmlns:p14="http://schemas.microsoft.com/office/powerpoint/2010/main" val="379463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B6003-B17C-89E8-1B60-D1C8FF1F8AA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3ADC10C-F786-197E-F6B9-E6898FF0FF54}"/>
              </a:ext>
            </a:extLst>
          </p:cNvPr>
          <p:cNvSpPr>
            <a:spLocks noGrp="1"/>
          </p:cNvSpPr>
          <p:nvPr>
            <p:ph type="body" sz="quarter" idx="10"/>
          </p:nvPr>
        </p:nvSpPr>
        <p:spPr>
          <a:xfrm>
            <a:off x="1103287" y="2815450"/>
            <a:ext cx="9985426" cy="1227100"/>
          </a:xfrm>
        </p:spPr>
        <p:txBody>
          <a:bodyPr>
            <a:normAutofit/>
          </a:bodyPr>
          <a:lstStyle/>
          <a:p>
            <a:pPr algn="ctr"/>
            <a:r>
              <a:rPr lang="en-US" dirty="0"/>
              <a:t>TOP 2 POSTERS</a:t>
            </a:r>
          </a:p>
        </p:txBody>
      </p:sp>
    </p:spTree>
    <p:extLst>
      <p:ext uri="{BB962C8B-B14F-4D97-AF65-F5344CB8AC3E}">
        <p14:creationId xmlns:p14="http://schemas.microsoft.com/office/powerpoint/2010/main" val="1676499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pointing at a poster&#10;&#10;AI-generated content may be incorrect.">
            <a:extLst>
              <a:ext uri="{FF2B5EF4-FFF2-40B4-BE49-F238E27FC236}">
                <a16:creationId xmlns:a16="http://schemas.microsoft.com/office/drawing/2014/main" id="{18BBCB15-0871-8931-98CA-006A4356BB27}"/>
              </a:ext>
            </a:extLst>
          </p:cNvPr>
          <p:cNvPicPr>
            <a:picLocks noChangeAspect="1"/>
          </p:cNvPicPr>
          <p:nvPr/>
        </p:nvPicPr>
        <p:blipFill>
          <a:blip r:embed="rId2">
            <a:extLst>
              <a:ext uri="{28A0092B-C50C-407E-A947-70E740481C1C}">
                <a14:useLocalDpi xmlns:a14="http://schemas.microsoft.com/office/drawing/2010/main" val="0"/>
              </a:ext>
            </a:extLst>
          </a:blip>
          <a:srcRect l="24238"/>
          <a:stretch>
            <a:fillRect/>
          </a:stretch>
        </p:blipFill>
        <p:spPr>
          <a:xfrm rot="5400000">
            <a:off x="172228" y="114302"/>
            <a:ext cx="4170782" cy="4128796"/>
          </a:xfrm>
          <a:prstGeom prst="rect">
            <a:avLst/>
          </a:prstGeom>
        </p:spPr>
      </p:pic>
      <p:sp>
        <p:nvSpPr>
          <p:cNvPr id="22" name="TextBox 21">
            <a:extLst>
              <a:ext uri="{FF2B5EF4-FFF2-40B4-BE49-F238E27FC236}">
                <a16:creationId xmlns:a16="http://schemas.microsoft.com/office/drawing/2014/main" id="{861D325B-52DA-4212-07F5-C2F4D43BB234}"/>
              </a:ext>
            </a:extLst>
          </p:cNvPr>
          <p:cNvSpPr txBox="1"/>
          <p:nvPr/>
        </p:nvSpPr>
        <p:spPr>
          <a:xfrm>
            <a:off x="4322017" y="93309"/>
            <a:ext cx="6097554" cy="2554545"/>
          </a:xfrm>
          <a:prstGeom prst="rect">
            <a:avLst/>
          </a:prstGeom>
          <a:noFill/>
        </p:spPr>
        <p:txBody>
          <a:bodyPr wrap="square">
            <a:spAutoFit/>
          </a:bodyPr>
          <a:lstStyle/>
          <a:p>
            <a:r>
              <a:rPr lang="en-US" sz="3200" dirty="0">
                <a:solidFill>
                  <a:schemeClr val="bg1"/>
                </a:solidFill>
              </a:rPr>
              <a:t>“Radioactive Loading for Sterile Neutrino Searches using Optomechanical Sensors” --- Jacqueline Baeza-Rubio </a:t>
            </a:r>
            <a:br>
              <a:rPr lang="en-US" sz="3200" dirty="0">
                <a:solidFill>
                  <a:schemeClr val="bg1"/>
                </a:solidFill>
              </a:rPr>
            </a:br>
            <a:r>
              <a:rPr lang="en-US" sz="3200" dirty="0">
                <a:solidFill>
                  <a:schemeClr val="bg1"/>
                </a:solidFill>
              </a:rPr>
              <a:t>(Yale University) </a:t>
            </a:r>
          </a:p>
        </p:txBody>
      </p:sp>
      <p:pic>
        <p:nvPicPr>
          <p:cNvPr id="25" name="Picture 24" descr="A group of people looking at a poster&#10;&#10;AI-generated content may be incorrect.">
            <a:extLst>
              <a:ext uri="{FF2B5EF4-FFF2-40B4-BE49-F238E27FC236}">
                <a16:creationId xmlns:a16="http://schemas.microsoft.com/office/drawing/2014/main" id="{DEB33E56-B14B-F971-D527-B7E2B20A6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386" y="3153747"/>
            <a:ext cx="5416418" cy="3610944"/>
          </a:xfrm>
          <a:prstGeom prst="rect">
            <a:avLst/>
          </a:prstGeom>
        </p:spPr>
      </p:pic>
      <p:sp>
        <p:nvSpPr>
          <p:cNvPr id="26" name="TextBox 25">
            <a:extLst>
              <a:ext uri="{FF2B5EF4-FFF2-40B4-BE49-F238E27FC236}">
                <a16:creationId xmlns:a16="http://schemas.microsoft.com/office/drawing/2014/main" id="{2C11704F-135D-25F4-3A36-5DBB14B3EE43}"/>
              </a:ext>
            </a:extLst>
          </p:cNvPr>
          <p:cNvSpPr txBox="1"/>
          <p:nvPr/>
        </p:nvSpPr>
        <p:spPr>
          <a:xfrm>
            <a:off x="500743" y="4702588"/>
            <a:ext cx="6097554" cy="2062103"/>
          </a:xfrm>
          <a:prstGeom prst="rect">
            <a:avLst/>
          </a:prstGeom>
          <a:noFill/>
        </p:spPr>
        <p:txBody>
          <a:bodyPr wrap="square">
            <a:spAutoFit/>
          </a:bodyPr>
          <a:lstStyle/>
          <a:p>
            <a:pPr algn="r"/>
            <a:r>
              <a:rPr lang="en-US" sz="3200" dirty="0">
                <a:solidFill>
                  <a:schemeClr val="bg1"/>
                </a:solidFill>
              </a:rPr>
              <a:t>“Leveraging Water Cherenkov Detector Technologies for Water Quality Monitoring” --- </a:t>
            </a:r>
            <a:br>
              <a:rPr lang="en-US" sz="3200" dirty="0">
                <a:solidFill>
                  <a:schemeClr val="bg1"/>
                </a:solidFill>
              </a:rPr>
            </a:br>
            <a:r>
              <a:rPr lang="en-US" sz="3200" dirty="0" err="1">
                <a:solidFill>
                  <a:schemeClr val="bg1"/>
                </a:solidFill>
              </a:rPr>
              <a:t>Xiaoyue</a:t>
            </a:r>
            <a:r>
              <a:rPr lang="en-US" sz="3200" dirty="0">
                <a:solidFill>
                  <a:schemeClr val="bg1"/>
                </a:solidFill>
              </a:rPr>
              <a:t> Li (TRIUMF)</a:t>
            </a:r>
          </a:p>
        </p:txBody>
      </p:sp>
      <p:sp>
        <p:nvSpPr>
          <p:cNvPr id="2" name="TextBox 1">
            <a:extLst>
              <a:ext uri="{FF2B5EF4-FFF2-40B4-BE49-F238E27FC236}">
                <a16:creationId xmlns:a16="http://schemas.microsoft.com/office/drawing/2014/main" id="{0A8FE4D5-B9FF-7895-CB7B-E7FBE28A8CD5}"/>
              </a:ext>
            </a:extLst>
          </p:cNvPr>
          <p:cNvSpPr txBox="1"/>
          <p:nvPr/>
        </p:nvSpPr>
        <p:spPr>
          <a:xfrm>
            <a:off x="10114809" y="6510775"/>
            <a:ext cx="2074084" cy="253916"/>
          </a:xfrm>
          <a:prstGeom prst="rect">
            <a:avLst/>
          </a:prstGeom>
          <a:noFill/>
        </p:spPr>
        <p:txBody>
          <a:bodyPr wrap="square" rtlCol="0">
            <a:spAutoFit/>
          </a:bodyPr>
          <a:lstStyle/>
          <a:p>
            <a:r>
              <a:rPr lang="en-US" sz="1050" dirty="0">
                <a:solidFill>
                  <a:schemeClr val="bg1"/>
                </a:solidFill>
              </a:rPr>
              <a:t>© Roam and Ramble Photography</a:t>
            </a:r>
          </a:p>
        </p:txBody>
      </p:sp>
    </p:spTree>
    <p:extLst>
      <p:ext uri="{BB962C8B-B14F-4D97-AF65-F5344CB8AC3E}">
        <p14:creationId xmlns:p14="http://schemas.microsoft.com/office/powerpoint/2010/main" val="1492119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053B3-4246-F188-1546-4CFC1E79DC1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168E046-8477-C155-6ADC-8F74ADFFD66C}"/>
              </a:ext>
            </a:extLst>
          </p:cNvPr>
          <p:cNvSpPr>
            <a:spLocks noGrp="1"/>
          </p:cNvSpPr>
          <p:nvPr>
            <p:ph type="body" sz="quarter" idx="10"/>
          </p:nvPr>
        </p:nvSpPr>
        <p:spPr>
          <a:xfrm>
            <a:off x="1103287" y="2815450"/>
            <a:ext cx="9985426" cy="1227100"/>
          </a:xfrm>
        </p:spPr>
        <p:txBody>
          <a:bodyPr>
            <a:normAutofit fontScale="62500" lnSpcReduction="20000"/>
          </a:bodyPr>
          <a:lstStyle/>
          <a:p>
            <a:pPr algn="ctr"/>
            <a:r>
              <a:rPr lang="en-US" dirty="0"/>
              <a:t>THANKS TO ALL POSTER PRESENTERS!</a:t>
            </a:r>
          </a:p>
        </p:txBody>
      </p:sp>
    </p:spTree>
    <p:extLst>
      <p:ext uri="{BB962C8B-B14F-4D97-AF65-F5344CB8AC3E}">
        <p14:creationId xmlns:p14="http://schemas.microsoft.com/office/powerpoint/2010/main" val="3791941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E5EC2-260C-6B86-A12E-127052680637}"/>
            </a:ext>
          </a:extLst>
        </p:cNvPr>
        <p:cNvGrpSpPr/>
        <p:nvPr/>
      </p:nvGrpSpPr>
      <p:grpSpPr>
        <a:xfrm>
          <a:off x="0" y="0"/>
          <a:ext cx="0" cy="0"/>
          <a:chOff x="0" y="0"/>
          <a:chExt cx="0" cy="0"/>
        </a:xfrm>
      </p:grpSpPr>
      <p:pic>
        <p:nvPicPr>
          <p:cNvPr id="7" name="Content Placeholder 6" descr="A collage of photos of different types of buildings&#10;&#10;AI-generated content may be incorrect.">
            <a:extLst>
              <a:ext uri="{FF2B5EF4-FFF2-40B4-BE49-F238E27FC236}">
                <a16:creationId xmlns:a16="http://schemas.microsoft.com/office/drawing/2014/main" id="{10837B16-64DB-DCF3-F32B-4F89F3AB366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62646240"/>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OLAB January 2025" id="{1439107D-A6CF-4F73-BD1E-1D13267B06E0}" vid="{40218B3D-B533-4815-B332-9BD9C7D412C5}"/>
    </a:ext>
  </a:extLst>
</a:theme>
</file>

<file path=ppt/theme/theme10.xml><?xml version="1.0" encoding="utf-8"?>
<a:theme xmlns:a="http://schemas.openxmlformats.org/drawingml/2006/main" name="Additional no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OLAB January 2025" id="{1439107D-A6CF-4F73-BD1E-1D13267B06E0}" vid="{5E98B02E-AF2D-4DCD-8230-BE73C6680BD2}"/>
    </a:ext>
  </a:extLst>
</a:theme>
</file>

<file path=ppt/theme/theme11.xml><?xml version="1.0" encoding="utf-8"?>
<a:theme xmlns:a="http://schemas.openxmlformats.org/drawingml/2006/main" name="1_Additional no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OLAB January 2025" id="{1439107D-A6CF-4F73-BD1E-1D13267B06E0}" vid="{53F61373-E183-462F-8223-C99FF2BCDD5E}"/>
    </a:ext>
  </a:extLst>
</a:theme>
</file>

<file path=ppt/theme/theme12.xml><?xml version="1.0" encoding="utf-8"?>
<a:theme xmlns:a="http://schemas.openxmlformats.org/drawingml/2006/main" name="Blank whit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OLAB January 2025" id="{1439107D-A6CF-4F73-BD1E-1D13267B06E0}" vid="{43D384B0-9512-4B77-A33A-FDFAFAF48BA2}"/>
    </a:ext>
  </a:extLst>
</a:theme>
</file>

<file path=ppt/theme/theme13.xml><?xml version="1.0" encoding="utf-8"?>
<a:theme xmlns:a="http://schemas.openxmlformats.org/drawingml/2006/main" name="Blank blu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OLAB January 2025" id="{1439107D-A6CF-4F73-BD1E-1D13267B06E0}" vid="{AA7B7445-897A-46A0-BB2B-041A42E8F018}"/>
    </a:ext>
  </a:extLst>
</a:theme>
</file>

<file path=ppt/theme/theme14.xml><?xml version="1.0" encoding="utf-8"?>
<a:theme xmlns:a="http://schemas.openxmlformats.org/drawingml/2006/main" name="Empt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OLAB January 2025" id="{1439107D-A6CF-4F73-BD1E-1D13267B06E0}" vid="{97C269C1-5427-4D50-A1CD-BE08174E8809}"/>
    </a:ext>
  </a:extLst>
</a:theme>
</file>

<file path=ppt/theme/theme2.xml><?xml version="1.0" encoding="utf-8"?>
<a:theme xmlns:a="http://schemas.openxmlformats.org/drawingml/2006/main" name="Land acknowledgem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OLAB January 2025" id="{1439107D-A6CF-4F73-BD1E-1D13267B06E0}" vid="{19A7B4EA-F1EB-4E07-933A-6329DD3637CA}"/>
    </a:ext>
  </a:extLst>
</a:theme>
</file>

<file path=ppt/theme/theme3.xml><?xml version="1.0" encoding="utf-8"?>
<a:theme xmlns:a="http://schemas.openxmlformats.org/drawingml/2006/main" name="Section title with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OLAB January 2025" id="{1439107D-A6CF-4F73-BD1E-1D13267B06E0}" vid="{2328FE16-3740-482D-BAB6-A2F799FDB0C2}"/>
    </a:ext>
  </a:extLst>
</a:theme>
</file>

<file path=ppt/theme/theme4.xml><?xml version="1.0" encoding="utf-8"?>
<a:theme xmlns:a="http://schemas.openxmlformats.org/drawingml/2006/main" name="Section title with blue background &amp; subsec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OLAB January 2025" id="{1439107D-A6CF-4F73-BD1E-1D13267B06E0}" vid="{17572BF4-DF86-4617-89C4-AB3A8C2265D6}"/>
    </a:ext>
  </a:extLst>
</a:theme>
</file>

<file path=ppt/theme/theme5.xml><?xml version="1.0" encoding="utf-8"?>
<a:theme xmlns:a="http://schemas.openxmlformats.org/drawingml/2006/main" name="White slide with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OLAB January 2025" id="{1439107D-A6CF-4F73-BD1E-1D13267B06E0}" vid="{71C79BA1-5861-4C6C-9226-58E5BABF28F8}"/>
    </a:ext>
  </a:extLst>
</a:theme>
</file>

<file path=ppt/theme/theme6.xml><?xml version="1.0" encoding="utf-8"?>
<a:theme xmlns:a="http://schemas.openxmlformats.org/drawingml/2006/main" name="Blue slide with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OLAB January 2025" id="{1439107D-A6CF-4F73-BD1E-1D13267B06E0}" vid="{50864F5B-9B34-459F-8D75-E8603CC4BF19}"/>
    </a:ext>
  </a:extLst>
</a:theme>
</file>

<file path=ppt/theme/theme7.xml><?xml version="1.0" encoding="utf-8"?>
<a:theme xmlns:a="http://schemas.openxmlformats.org/drawingml/2006/main" name="White slide with pi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OLAB January 2025" id="{1439107D-A6CF-4F73-BD1E-1D13267B06E0}" vid="{6B38D29C-78A6-4883-99FC-CE06352E39F2}"/>
    </a:ext>
  </a:extLst>
</a:theme>
</file>

<file path=ppt/theme/theme8.xml><?xml version="1.0" encoding="utf-8"?>
<a:theme xmlns:a="http://schemas.openxmlformats.org/drawingml/2006/main" name="White slide with picture, no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OLAB January 2025" id="{1439107D-A6CF-4F73-BD1E-1D13267B06E0}" vid="{01DB592D-1FC0-436F-82B6-CC9D34F0605A}"/>
    </a:ext>
  </a:extLst>
</a:theme>
</file>

<file path=ppt/theme/theme9.xml><?xml version="1.0" encoding="utf-8"?>
<a:theme xmlns:a="http://schemas.openxmlformats.org/drawingml/2006/main" name="Blue slide with pi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OLAB January 2025" id="{1439107D-A6CF-4F73-BD1E-1D13267B06E0}" vid="{B91E69BC-8DD0-4017-AE24-5228EA763FD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8F31852F00CFD40AE3FF3C631624CC6" ma:contentTypeVersion="12" ma:contentTypeDescription="Create a new document." ma:contentTypeScope="" ma:versionID="6a27faa3bab207751e39072d821bf6b8">
  <xsd:schema xmlns:xsd="http://www.w3.org/2001/XMLSchema" xmlns:xs="http://www.w3.org/2001/XMLSchema" xmlns:p="http://schemas.microsoft.com/office/2006/metadata/properties" xmlns:ns2="eb3d29ea-acad-43a6-b9b7-95a2cd1748c3" xmlns:ns3="384ebe81-8566-4ed3-beff-56b011fe1c7a" targetNamespace="http://schemas.microsoft.com/office/2006/metadata/properties" ma:root="true" ma:fieldsID="5aa54f03198d3a9ecb9e9bb4cdc30aa8" ns2:_="" ns3:_="">
    <xsd:import namespace="eb3d29ea-acad-43a6-b9b7-95a2cd1748c3"/>
    <xsd:import namespace="384ebe81-8566-4ed3-beff-56b011fe1c7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3d29ea-acad-43a6-b9b7-95a2cd1748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ec6080f-a001-4a05-8d2e-760ded6f73a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4ebe81-8566-4ed3-beff-56b011fe1c7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5c76e30-1052-4abb-8b78-5af5a8486590}" ma:internalName="TaxCatchAll" ma:showField="CatchAllData" ma:web="384ebe81-8566-4ed3-beff-56b011fe1c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b3d29ea-acad-43a6-b9b7-95a2cd1748c3">
      <Terms xmlns="http://schemas.microsoft.com/office/infopath/2007/PartnerControls"/>
    </lcf76f155ced4ddcb4097134ff3c332f>
    <TaxCatchAll xmlns="384ebe81-8566-4ed3-beff-56b011fe1c7a" xsi:nil="true"/>
  </documentManagement>
</p:properties>
</file>

<file path=customXml/itemProps1.xml><?xml version="1.0" encoding="utf-8"?>
<ds:datastoreItem xmlns:ds="http://schemas.openxmlformats.org/officeDocument/2006/customXml" ds:itemID="{8B2E93E5-922C-481B-A11F-5196146CBD1C}">
  <ds:schemaRefs>
    <ds:schemaRef ds:uri="http://schemas.microsoft.com/sharepoint/v3/contenttype/forms"/>
  </ds:schemaRefs>
</ds:datastoreItem>
</file>

<file path=customXml/itemProps2.xml><?xml version="1.0" encoding="utf-8"?>
<ds:datastoreItem xmlns:ds="http://schemas.openxmlformats.org/officeDocument/2006/customXml" ds:itemID="{E9AF0DAB-676B-4D2B-BA52-4B7AD810E2E6}">
  <ds:schemaRefs>
    <ds:schemaRef ds:uri="384ebe81-8566-4ed3-beff-56b011fe1c7a"/>
    <ds:schemaRef ds:uri="eb3d29ea-acad-43a6-b9b7-95a2cd1748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3ACAA39-9DD5-4D03-B7BD-9C615730209E}">
  <ds:schemaRefs>
    <ds:schemaRef ds:uri="384ebe81-8566-4ed3-beff-56b011fe1c7a"/>
    <ds:schemaRef ds:uri="eb3d29ea-acad-43a6-b9b7-95a2cd1748c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SNOLAB January 2025</Template>
  <TotalTime>322</TotalTime>
  <Words>738</Words>
  <Application>Microsoft Office PowerPoint</Application>
  <PresentationFormat>Widescreen</PresentationFormat>
  <Paragraphs>44</Paragraphs>
  <Slides>9</Slides>
  <Notes>0</Notes>
  <HiddenSlides>0</HiddenSlides>
  <MMClips>0</MMClips>
  <ScaleCrop>false</ScaleCrop>
  <HeadingPairs>
    <vt:vector size="6" baseType="variant">
      <vt:variant>
        <vt:lpstr>Fonts Used</vt:lpstr>
      </vt:variant>
      <vt:variant>
        <vt:i4>2</vt:i4>
      </vt:variant>
      <vt:variant>
        <vt:lpstr>Theme</vt:lpstr>
      </vt:variant>
      <vt:variant>
        <vt:i4>14</vt:i4>
      </vt:variant>
      <vt:variant>
        <vt:lpstr>Slide Titles</vt:lpstr>
      </vt:variant>
      <vt:variant>
        <vt:i4>9</vt:i4>
      </vt:variant>
    </vt:vector>
  </HeadingPairs>
  <TitlesOfParts>
    <vt:vector size="25" baseType="lpstr">
      <vt:lpstr>Arial</vt:lpstr>
      <vt:lpstr>Calibri</vt:lpstr>
      <vt:lpstr>Title</vt:lpstr>
      <vt:lpstr>Land acknowledgement</vt:lpstr>
      <vt:lpstr>Section title with blue background</vt:lpstr>
      <vt:lpstr>Section title with blue background &amp; subsection</vt:lpstr>
      <vt:lpstr>White slide with logo</vt:lpstr>
      <vt:lpstr>Blue slide with logo</vt:lpstr>
      <vt:lpstr>White slide with picture</vt:lpstr>
      <vt:lpstr>White slide with picture, no logo</vt:lpstr>
      <vt:lpstr>Blue slide with picture</vt:lpstr>
      <vt:lpstr>Additional notes</vt:lpstr>
      <vt:lpstr>1_Additional notes</vt:lpstr>
      <vt:lpstr>Blank white slide</vt:lpstr>
      <vt:lpstr>Blank blue slide</vt:lpstr>
      <vt:lpstr>Empty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Sekula</dc:creator>
  <cp:lastModifiedBy>Stephen Sekula</cp:lastModifiedBy>
  <cp:revision>2</cp:revision>
  <dcterms:created xsi:type="dcterms:W3CDTF">2025-09-30T14:04:17Z</dcterms:created>
  <dcterms:modified xsi:type="dcterms:W3CDTF">2025-10-03T17:41:09Z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0x01010058F31852F00CFD40AE3FF3C631624CC6</vt:lpwstr>
  </property>
  <property fmtid="{D5CDD505-2E9C-101B-9397-08002B2CF9AE}" pid="3" name="MediaServiceImageTags">
    <vt:lpwstr/>
  </property>
</Properties>
</file>