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slideLayouts/slideLayout15.xml" ContentType="application/vnd.openxmlformats-officedocument.presentationml.slideLayout+xml"/>
  <Override PartName="/ppt/theme/theme11.xml" ContentType="application/vnd.openxmlformats-officedocument.theme+xml"/>
  <Override PartName="/ppt/slideLayouts/slideLayout16.xml" ContentType="application/vnd.openxmlformats-officedocument.presentationml.slideLayout+xml"/>
  <Override PartName="/ppt/theme/theme12.xml" ContentType="application/vnd.openxmlformats-officedocument.theme+xml"/>
  <Override PartName="/ppt/slideLayouts/slideLayout17.xml" ContentType="application/vnd.openxmlformats-officedocument.presentationml.slideLayout+xml"/>
  <Override PartName="/ppt/theme/theme13.xml" ContentType="application/vnd.openxmlformats-officedocument.theme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4" r:id="rId10"/>
    <p:sldMasterId id="2147483676" r:id="rId11"/>
    <p:sldMasterId id="2147483678" r:id="rId12"/>
    <p:sldMasterId id="2147483680" r:id="rId13"/>
    <p:sldMasterId id="2147483682" r:id="rId14"/>
    <p:sldMasterId id="2147483684" r:id="rId15"/>
    <p:sldMasterId id="2147483686" r:id="rId16"/>
    <p:sldMasterId id="2147483688" r:id="rId17"/>
  </p:sldMasterIdLst>
  <p:sldIdLst>
    <p:sldId id="262" r:id="rId18"/>
    <p:sldId id="273" r:id="rId19"/>
    <p:sldId id="275" r:id="rId20"/>
    <p:sldId id="274" r:id="rId21"/>
    <p:sldId id="282" r:id="rId22"/>
    <p:sldId id="281" r:id="rId23"/>
    <p:sldId id="277" r:id="rId24"/>
    <p:sldId id="279" r:id="rId25"/>
    <p:sldId id="280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6D4EC3-D644-49D8-83C6-9A1106B6DF70}" v="101" dt="2025-10-03T17:36:15.596"/>
    <p1510:client id="{FF9B6439-5D0C-7640-B34E-AC549C5475AB}" v="2" vWet="6" dt="2025-10-03T11:37:55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Caden" userId="S::ecaden@snolab.ca::a8c0ee0d-b89c-484d-9f83-c5035b5e2352" providerId="AD" clId="Web-{17AAF500-2176-2A0E-FED9-CDB545FFC26E}"/>
    <pc:docChg chg="modSld">
      <pc:chgData name="Erica Caden" userId="S::ecaden@snolab.ca::a8c0ee0d-b89c-484d-9f83-c5035b5e2352" providerId="AD" clId="Web-{17AAF500-2176-2A0E-FED9-CDB545FFC26E}" dt="2025-10-02T16:35:51.695" v="54" actId="20577"/>
      <pc:docMkLst>
        <pc:docMk/>
      </pc:docMkLst>
      <pc:sldChg chg="modSp">
        <pc:chgData name="Erica Caden" userId="S::ecaden@snolab.ca::a8c0ee0d-b89c-484d-9f83-c5035b5e2352" providerId="AD" clId="Web-{17AAF500-2176-2A0E-FED9-CDB545FFC26E}" dt="2025-10-02T16:35:51.695" v="54" actId="20577"/>
        <pc:sldMkLst>
          <pc:docMk/>
          <pc:sldMk cId="3815189096" sldId="279"/>
        </pc:sldMkLst>
        <pc:spChg chg="mod">
          <ac:chgData name="Erica Caden" userId="S::ecaden@snolab.ca::a8c0ee0d-b89c-484d-9f83-c5035b5e2352" providerId="AD" clId="Web-{17AAF500-2176-2A0E-FED9-CDB545FFC26E}" dt="2025-10-02T16:35:51.695" v="54" actId="20577"/>
          <ac:spMkLst>
            <pc:docMk/>
            <pc:sldMk cId="3815189096" sldId="279"/>
            <ac:spMk id="5" creationId="{F7AED164-56F3-4905-5AA6-52C178720F60}"/>
          </ac:spMkLst>
        </pc:spChg>
      </pc:sldChg>
    </pc:docChg>
  </pc:docChgLst>
  <pc:docChgLst>
    <pc:chgData name="Blaire Flynn" userId="S::bflynn@snolab.ca::0bdbca06-eae2-4f59-b4c2-8d726a6f6859" providerId="AD" clId="Web-{CB1F0D59-D7A4-45B5-E9D5-CC5251762C22}"/>
    <pc:docChg chg="addSld delSld modSld">
      <pc:chgData name="Blaire Flynn" userId="S::bflynn@snolab.ca::0bdbca06-eae2-4f59-b4c2-8d726a6f6859" providerId="AD" clId="Web-{CB1F0D59-D7A4-45B5-E9D5-CC5251762C22}" dt="2025-09-30T18:29:58.838" v="11" actId="1076"/>
      <pc:docMkLst>
        <pc:docMk/>
      </pc:docMkLst>
      <pc:sldChg chg="addSp delSp modSp add del">
        <pc:chgData name="Blaire Flynn" userId="S::bflynn@snolab.ca::0bdbca06-eae2-4f59-b4c2-8d726a6f6859" providerId="AD" clId="Web-{CB1F0D59-D7A4-45B5-E9D5-CC5251762C22}" dt="2025-09-30T18:29:58.838" v="11" actId="1076"/>
        <pc:sldMkLst>
          <pc:docMk/>
          <pc:sldMk cId="2043305219" sldId="260"/>
        </pc:sldMkLst>
      </pc:sldChg>
    </pc:docChg>
  </pc:docChgLst>
  <pc:docChgLst>
    <pc:chgData name="Stephen Sekula" userId="fea22f15-288f-4092-8eac-9df50e7c6e62" providerId="ADAL" clId="{FF810AC7-3F80-4117-8C3C-ACF3C9229ABA}"/>
    <pc:docChg chg="undo custSel addSld delSld modSld sldOrd">
      <pc:chgData name="Stephen Sekula" userId="fea22f15-288f-4092-8eac-9df50e7c6e62" providerId="ADAL" clId="{FF810AC7-3F80-4117-8C3C-ACF3C9229ABA}" dt="2025-10-03T17:36:15.732" v="2940" actId="27636"/>
      <pc:docMkLst>
        <pc:docMk/>
      </pc:docMkLst>
      <pc:sldChg chg="modSp del">
        <pc:chgData name="Stephen Sekula" userId="fea22f15-288f-4092-8eac-9df50e7c6e62" providerId="ADAL" clId="{FF810AC7-3F80-4117-8C3C-ACF3C9229ABA}" dt="2025-10-02T16:02:04.506" v="1271" actId="47"/>
        <pc:sldMkLst>
          <pc:docMk/>
          <pc:sldMk cId="1138764777" sldId="256"/>
        </pc:sldMkLst>
      </pc:sldChg>
      <pc:sldChg chg="delSp del ord delDesignElem">
        <pc:chgData name="Stephen Sekula" userId="fea22f15-288f-4092-8eac-9df50e7c6e62" providerId="ADAL" clId="{FF810AC7-3F80-4117-8C3C-ACF3C9229ABA}" dt="2025-10-02T16:01:54.690" v="1260" actId="47"/>
        <pc:sldMkLst>
          <pc:docMk/>
          <pc:sldMk cId="1037995451" sldId="257"/>
        </pc:sldMkLst>
      </pc:sldChg>
      <pc:sldChg chg="delSp del mod ord delDesignElem modShow">
        <pc:chgData name="Stephen Sekula" userId="fea22f15-288f-4092-8eac-9df50e7c6e62" providerId="ADAL" clId="{FF810AC7-3F80-4117-8C3C-ACF3C9229ABA}" dt="2025-10-02T16:01:50.136" v="1257" actId="47"/>
        <pc:sldMkLst>
          <pc:docMk/>
          <pc:sldMk cId="3180238502" sldId="258"/>
        </pc:sldMkLst>
      </pc:sldChg>
      <pc:sldChg chg="delSp del delDesignElem">
        <pc:chgData name="Stephen Sekula" userId="fea22f15-288f-4092-8eac-9df50e7c6e62" providerId="ADAL" clId="{FF810AC7-3F80-4117-8C3C-ACF3C9229ABA}" dt="2025-10-02T16:02:01.333" v="1267" actId="47"/>
        <pc:sldMkLst>
          <pc:docMk/>
          <pc:sldMk cId="2381881078" sldId="259"/>
        </pc:sldMkLst>
      </pc:sldChg>
      <pc:sldChg chg="delSp del delDesignElem">
        <pc:chgData name="Stephen Sekula" userId="fea22f15-288f-4092-8eac-9df50e7c6e62" providerId="ADAL" clId="{FF810AC7-3F80-4117-8C3C-ACF3C9229ABA}" dt="2025-10-02T16:02:02.296" v="1268" actId="47"/>
        <pc:sldMkLst>
          <pc:docMk/>
          <pc:sldMk cId="2043305219" sldId="260"/>
        </pc:sldMkLst>
      </pc:sldChg>
      <pc:sldChg chg="delSp del delDesignElem">
        <pc:chgData name="Stephen Sekula" userId="fea22f15-288f-4092-8eac-9df50e7c6e62" providerId="ADAL" clId="{FF810AC7-3F80-4117-8C3C-ACF3C9229ABA}" dt="2025-10-02T16:02:04.067" v="1270" actId="47"/>
        <pc:sldMkLst>
          <pc:docMk/>
          <pc:sldMk cId="644994425" sldId="261"/>
        </pc:sldMkLst>
      </pc:sldChg>
      <pc:sldChg chg="delSp delDesignElem">
        <pc:chgData name="Stephen Sekula" userId="fea22f15-288f-4092-8eac-9df50e7c6e62" providerId="ADAL" clId="{FF810AC7-3F80-4117-8C3C-ACF3C9229ABA}" dt="2025-09-30T15:45:50.256" v="10"/>
        <pc:sldMkLst>
          <pc:docMk/>
          <pc:sldMk cId="2983939514" sldId="262"/>
        </pc:sldMkLst>
      </pc:sldChg>
      <pc:sldChg chg="addSp delSp modSp new del mod modClrScheme chgLayout">
        <pc:chgData name="Stephen Sekula" userId="fea22f15-288f-4092-8eac-9df50e7c6e62" providerId="ADAL" clId="{FF810AC7-3F80-4117-8C3C-ACF3C9229ABA}" dt="2025-10-02T16:01:55.464" v="1261" actId="47"/>
        <pc:sldMkLst>
          <pc:docMk/>
          <pc:sldMk cId="2560554185" sldId="263"/>
        </pc:sldMkLst>
      </pc:sldChg>
      <pc:sldChg chg="add del">
        <pc:chgData name="Stephen Sekula" userId="fea22f15-288f-4092-8eac-9df50e7c6e62" providerId="ADAL" clId="{FF810AC7-3F80-4117-8C3C-ACF3C9229ABA}" dt="2025-10-02T16:02:00.526" v="1266" actId="47"/>
        <pc:sldMkLst>
          <pc:docMk/>
          <pc:sldMk cId="1273904551" sldId="264"/>
        </pc:sldMkLst>
      </pc:sldChg>
      <pc:sldChg chg="addSp delSp modSp add del mod setBg modClrScheme chgLayout">
        <pc:chgData name="Stephen Sekula" userId="fea22f15-288f-4092-8eac-9df50e7c6e62" providerId="ADAL" clId="{FF810AC7-3F80-4117-8C3C-ACF3C9229ABA}" dt="2025-10-02T16:01:56.400" v="1262" actId="47"/>
        <pc:sldMkLst>
          <pc:docMk/>
          <pc:sldMk cId="1477911616" sldId="265"/>
        </pc:sldMkLst>
      </pc:sldChg>
      <pc:sldChg chg="addSp delSp modSp add del mod">
        <pc:chgData name="Stephen Sekula" userId="fea22f15-288f-4092-8eac-9df50e7c6e62" providerId="ADAL" clId="{FF810AC7-3F80-4117-8C3C-ACF3C9229ABA}" dt="2025-10-02T16:01:57.268" v="1263" actId="47"/>
        <pc:sldMkLst>
          <pc:docMk/>
          <pc:sldMk cId="1108449718" sldId="266"/>
        </pc:sldMkLst>
      </pc:sldChg>
      <pc:sldChg chg="addSp delSp modSp add del mod">
        <pc:chgData name="Stephen Sekula" userId="fea22f15-288f-4092-8eac-9df50e7c6e62" providerId="ADAL" clId="{FF810AC7-3F80-4117-8C3C-ACF3C9229ABA}" dt="2025-10-02T16:01:57.682" v="1264" actId="47"/>
        <pc:sldMkLst>
          <pc:docMk/>
          <pc:sldMk cId="2915170640" sldId="267"/>
        </pc:sldMkLst>
      </pc:sldChg>
      <pc:sldChg chg="addSp modSp add del mod ord">
        <pc:chgData name="Stephen Sekula" userId="fea22f15-288f-4092-8eac-9df50e7c6e62" providerId="ADAL" clId="{FF810AC7-3F80-4117-8C3C-ACF3C9229ABA}" dt="2025-10-02T16:02:03.037" v="1269" actId="47"/>
        <pc:sldMkLst>
          <pc:docMk/>
          <pc:sldMk cId="879794951" sldId="268"/>
        </pc:sldMkLst>
      </pc:sldChg>
      <pc:sldChg chg="add setBg">
        <pc:chgData name="Stephen Sekula" userId="fea22f15-288f-4092-8eac-9df50e7c6e62" providerId="ADAL" clId="{FF810AC7-3F80-4117-8C3C-ACF3C9229ABA}" dt="2025-09-30T16:16:51.082" v="239"/>
        <pc:sldMkLst>
          <pc:docMk/>
          <pc:sldMk cId="3962646240" sldId="269"/>
        </pc:sldMkLst>
      </pc:sldChg>
      <pc:sldChg chg="addSp modSp new del mod modAnim">
        <pc:chgData name="Stephen Sekula" userId="fea22f15-288f-4092-8eac-9df50e7c6e62" providerId="ADAL" clId="{FF810AC7-3F80-4117-8C3C-ACF3C9229ABA}" dt="2025-10-02T16:02:06.691" v="1273" actId="47"/>
        <pc:sldMkLst>
          <pc:docMk/>
          <pc:sldMk cId="569785530" sldId="270"/>
        </pc:sldMkLst>
      </pc:sldChg>
      <pc:sldChg chg="addSp modSp add del mod">
        <pc:chgData name="Stephen Sekula" userId="fea22f15-288f-4092-8eac-9df50e7c6e62" providerId="ADAL" clId="{FF810AC7-3F80-4117-8C3C-ACF3C9229ABA}" dt="2025-10-02T16:01:58.572" v="1265" actId="47"/>
        <pc:sldMkLst>
          <pc:docMk/>
          <pc:sldMk cId="1488213419" sldId="271"/>
        </pc:sldMkLst>
      </pc:sldChg>
      <pc:sldChg chg="add del">
        <pc:chgData name="Stephen Sekula" userId="fea22f15-288f-4092-8eac-9df50e7c6e62" providerId="ADAL" clId="{FF810AC7-3F80-4117-8C3C-ACF3C9229ABA}" dt="2025-09-30T16:28:49.935" v="538" actId="47"/>
        <pc:sldMkLst>
          <pc:docMk/>
          <pc:sldMk cId="3297662409" sldId="272"/>
        </pc:sldMkLst>
      </pc:sldChg>
      <pc:sldChg chg="modSp add mod">
        <pc:chgData name="Stephen Sekula" userId="fea22f15-288f-4092-8eac-9df50e7c6e62" providerId="ADAL" clId="{FF810AC7-3F80-4117-8C3C-ACF3C9229ABA}" dt="2025-10-02T16:01:46.555" v="1256" actId="20577"/>
        <pc:sldMkLst>
          <pc:docMk/>
          <pc:sldMk cId="2960410580" sldId="273"/>
        </pc:sldMkLst>
        <pc:spChg chg="mod">
          <ac:chgData name="Stephen Sekula" userId="fea22f15-288f-4092-8eac-9df50e7c6e62" providerId="ADAL" clId="{FF810AC7-3F80-4117-8C3C-ACF3C9229ABA}" dt="2025-10-02T16:01:46.555" v="1256" actId="20577"/>
          <ac:spMkLst>
            <pc:docMk/>
            <pc:sldMk cId="2960410580" sldId="273"/>
            <ac:spMk id="4" creationId="{07DB1A1C-C3B7-C389-0F49-0DD3370E2858}"/>
          </ac:spMkLst>
        </pc:spChg>
      </pc:sldChg>
      <pc:sldChg chg="modSp add del mod">
        <pc:chgData name="Stephen Sekula" userId="fea22f15-288f-4092-8eac-9df50e7c6e62" providerId="ADAL" clId="{FF810AC7-3F80-4117-8C3C-ACF3C9229ABA}" dt="2025-10-02T16:01:51.198" v="1258" actId="47"/>
        <pc:sldMkLst>
          <pc:docMk/>
          <pc:sldMk cId="109168854" sldId="274"/>
        </pc:sldMkLst>
      </pc:sldChg>
      <pc:sldChg chg="addSp delSp modSp new mod modClrScheme chgLayout">
        <pc:chgData name="Stephen Sekula" userId="fea22f15-288f-4092-8eac-9df50e7c6e62" providerId="ADAL" clId="{FF810AC7-3F80-4117-8C3C-ACF3C9229ABA}" dt="2025-10-03T15:15:16.545" v="2846" actId="21"/>
        <pc:sldMkLst>
          <pc:docMk/>
          <pc:sldMk cId="3463543358" sldId="274"/>
        </pc:sldMkLst>
        <pc:spChg chg="del">
          <ac:chgData name="Stephen Sekula" userId="fea22f15-288f-4092-8eac-9df50e7c6e62" providerId="ADAL" clId="{FF810AC7-3F80-4117-8C3C-ACF3C9229ABA}" dt="2025-10-02T16:02:19.546" v="1275" actId="700"/>
          <ac:spMkLst>
            <pc:docMk/>
            <pc:sldMk cId="3463543358" sldId="274"/>
            <ac:spMk id="2" creationId="{131908E8-1AC3-27E8-BF7F-42EADF291DC0}"/>
          </ac:spMkLst>
        </pc:spChg>
        <pc:spChg chg="del mod ord">
          <ac:chgData name="Stephen Sekula" userId="fea22f15-288f-4092-8eac-9df50e7c6e62" providerId="ADAL" clId="{FF810AC7-3F80-4117-8C3C-ACF3C9229ABA}" dt="2025-10-02T16:02:19.546" v="1275" actId="700"/>
          <ac:spMkLst>
            <pc:docMk/>
            <pc:sldMk cId="3463543358" sldId="274"/>
            <ac:spMk id="3" creationId="{B53A687B-8621-85BB-BF55-C580282B5C80}"/>
          </ac:spMkLst>
        </pc:spChg>
        <pc:spChg chg="add mod ord">
          <ac:chgData name="Stephen Sekula" userId="fea22f15-288f-4092-8eac-9df50e7c6e62" providerId="ADAL" clId="{FF810AC7-3F80-4117-8C3C-ACF3C9229ABA}" dt="2025-10-02T16:12:21.901" v="1389" actId="20577"/>
          <ac:spMkLst>
            <pc:docMk/>
            <pc:sldMk cId="3463543358" sldId="274"/>
            <ac:spMk id="4" creationId="{A68E276D-7196-6AC0-929F-4FEAEFB7154E}"/>
          </ac:spMkLst>
        </pc:spChg>
        <pc:spChg chg="add del mod ord">
          <ac:chgData name="Stephen Sekula" userId="fea22f15-288f-4092-8eac-9df50e7c6e62" providerId="ADAL" clId="{FF810AC7-3F80-4117-8C3C-ACF3C9229ABA}" dt="2025-10-02T16:14:07.192" v="1470" actId="21"/>
          <ac:spMkLst>
            <pc:docMk/>
            <pc:sldMk cId="3463543358" sldId="274"/>
            <ac:spMk id="5" creationId="{7EFAAA6A-806D-596E-C55C-E84BB5288987}"/>
          </ac:spMkLst>
        </pc:spChg>
        <pc:spChg chg="add">
          <ac:chgData name="Stephen Sekula" userId="fea22f15-288f-4092-8eac-9df50e7c6e62" providerId="ADAL" clId="{FF810AC7-3F80-4117-8C3C-ACF3C9229ABA}" dt="2025-10-02T16:12:25.612" v="1390"/>
          <ac:spMkLst>
            <pc:docMk/>
            <pc:sldMk cId="3463543358" sldId="274"/>
            <ac:spMk id="6" creationId="{DF6BA787-5855-DDE5-5D97-9D68361DA7E7}"/>
          </ac:spMkLst>
        </pc:spChg>
        <pc:spChg chg="add del mod">
          <ac:chgData name="Stephen Sekula" userId="fea22f15-288f-4092-8eac-9df50e7c6e62" providerId="ADAL" clId="{FF810AC7-3F80-4117-8C3C-ACF3C9229ABA}" dt="2025-10-02T16:13:42.295" v="1469" actId="478"/>
          <ac:spMkLst>
            <pc:docMk/>
            <pc:sldMk cId="3463543358" sldId="274"/>
            <ac:spMk id="7" creationId="{12B2BA0F-053D-F1C9-C3D6-D258C3B2C7B7}"/>
          </ac:spMkLst>
        </pc:spChg>
        <pc:spChg chg="add mod">
          <ac:chgData name="Stephen Sekula" userId="fea22f15-288f-4092-8eac-9df50e7c6e62" providerId="ADAL" clId="{FF810AC7-3F80-4117-8C3C-ACF3C9229ABA}" dt="2025-10-02T16:12:46.164" v="1394"/>
          <ac:spMkLst>
            <pc:docMk/>
            <pc:sldMk cId="3463543358" sldId="274"/>
            <ac:spMk id="8" creationId="{6EC44EF5-1DAA-8151-AC0B-35E8BD93ECD9}"/>
          </ac:spMkLst>
        </pc:spChg>
        <pc:spChg chg="add mod">
          <ac:chgData name="Stephen Sekula" userId="fea22f15-288f-4092-8eac-9df50e7c6e62" providerId="ADAL" clId="{FF810AC7-3F80-4117-8C3C-ACF3C9229ABA}" dt="2025-10-02T16:14:30.253" v="1484" actId="1076"/>
          <ac:spMkLst>
            <pc:docMk/>
            <pc:sldMk cId="3463543358" sldId="274"/>
            <ac:spMk id="10" creationId="{23CD2D9F-F775-8A6A-E1F3-E2A7F94AAC47}"/>
          </ac:spMkLst>
        </pc:spChg>
        <pc:picChg chg="add del mod">
          <ac:chgData name="Stephen Sekula" userId="fea22f15-288f-4092-8eac-9df50e7c6e62" providerId="ADAL" clId="{FF810AC7-3F80-4117-8C3C-ACF3C9229ABA}" dt="2025-10-03T15:15:16.545" v="2846" actId="21"/>
          <ac:picMkLst>
            <pc:docMk/>
            <pc:sldMk cId="3463543358" sldId="274"/>
            <ac:picMk id="3" creationId="{9E6409AB-BCCA-67EC-785E-7D2F12301CC0}"/>
          </ac:picMkLst>
        </pc:picChg>
      </pc:sldChg>
      <pc:sldChg chg="addSp delSp modSp new mod ord modClrScheme chgLayout">
        <pc:chgData name="Stephen Sekula" userId="fea22f15-288f-4092-8eac-9df50e7c6e62" providerId="ADAL" clId="{FF810AC7-3F80-4117-8C3C-ACF3C9229ABA}" dt="2025-10-02T16:12:10.452" v="1364" actId="207"/>
        <pc:sldMkLst>
          <pc:docMk/>
          <pc:sldMk cId="2004373367" sldId="275"/>
        </pc:sldMkLst>
        <pc:spChg chg="del">
          <ac:chgData name="Stephen Sekula" userId="fea22f15-288f-4092-8eac-9df50e7c6e62" providerId="ADAL" clId="{FF810AC7-3F80-4117-8C3C-ACF3C9229ABA}" dt="2025-10-02T16:06:05.161" v="1317" actId="700"/>
          <ac:spMkLst>
            <pc:docMk/>
            <pc:sldMk cId="2004373367" sldId="275"/>
            <ac:spMk id="2" creationId="{36A04E10-B6C3-F31F-70E9-EA0848417F52}"/>
          </ac:spMkLst>
        </pc:spChg>
        <pc:spChg chg="del">
          <ac:chgData name="Stephen Sekula" userId="fea22f15-288f-4092-8eac-9df50e7c6e62" providerId="ADAL" clId="{FF810AC7-3F80-4117-8C3C-ACF3C9229ABA}" dt="2025-10-02T16:06:05.161" v="1317" actId="700"/>
          <ac:spMkLst>
            <pc:docMk/>
            <pc:sldMk cId="2004373367" sldId="275"/>
            <ac:spMk id="3" creationId="{C7CBAE30-924C-E42F-68B8-C1FB38884770}"/>
          </ac:spMkLst>
        </pc:spChg>
        <pc:spChg chg="add mod">
          <ac:chgData name="Stephen Sekula" userId="fea22f15-288f-4092-8eac-9df50e7c6e62" providerId="ADAL" clId="{FF810AC7-3F80-4117-8C3C-ACF3C9229ABA}" dt="2025-10-02T16:12:10.452" v="1364" actId="207"/>
          <ac:spMkLst>
            <pc:docMk/>
            <pc:sldMk cId="2004373367" sldId="275"/>
            <ac:spMk id="6" creationId="{FD753AD7-5CF1-E14F-DD72-766B955340A0}"/>
          </ac:spMkLst>
        </pc:spChg>
        <pc:picChg chg="add mod">
          <ac:chgData name="Stephen Sekula" userId="fea22f15-288f-4092-8eac-9df50e7c6e62" providerId="ADAL" clId="{FF810AC7-3F80-4117-8C3C-ACF3C9229ABA}" dt="2025-10-02T16:07:03.574" v="1323" actId="1076"/>
          <ac:picMkLst>
            <pc:docMk/>
            <pc:sldMk cId="2004373367" sldId="275"/>
            <ac:picMk id="5" creationId="{FAEA6ACB-645A-44BD-E35D-AB6DBA6232AF}"/>
          </ac:picMkLst>
        </pc:picChg>
      </pc:sldChg>
      <pc:sldChg chg="modSp add del mod">
        <pc:chgData name="Stephen Sekula" userId="fea22f15-288f-4092-8eac-9df50e7c6e62" providerId="ADAL" clId="{FF810AC7-3F80-4117-8C3C-ACF3C9229ABA}" dt="2025-10-02T16:01:52.198" v="1259" actId="47"/>
        <pc:sldMkLst>
          <pc:docMk/>
          <pc:sldMk cId="2523852992" sldId="275"/>
        </pc:sldMkLst>
      </pc:sldChg>
      <pc:sldChg chg="modSp add del mod">
        <pc:chgData name="Stephen Sekula" userId="fea22f15-288f-4092-8eac-9df50e7c6e62" providerId="ADAL" clId="{FF810AC7-3F80-4117-8C3C-ACF3C9229ABA}" dt="2025-10-02T16:02:05.571" v="1272" actId="47"/>
        <pc:sldMkLst>
          <pc:docMk/>
          <pc:sldMk cId="610646530" sldId="276"/>
        </pc:sldMkLst>
      </pc:sldChg>
      <pc:sldChg chg="modSp add mod">
        <pc:chgData name="Stephen Sekula" userId="fea22f15-288f-4092-8eac-9df50e7c6e62" providerId="ADAL" clId="{FF810AC7-3F80-4117-8C3C-ACF3C9229ABA}" dt="2025-10-02T20:45:31.571" v="2675" actId="948"/>
        <pc:sldMkLst>
          <pc:docMk/>
          <pc:sldMk cId="1630187982" sldId="276"/>
        </pc:sldMkLst>
        <pc:spChg chg="mod">
          <ac:chgData name="Stephen Sekula" userId="fea22f15-288f-4092-8eac-9df50e7c6e62" providerId="ADAL" clId="{FF810AC7-3F80-4117-8C3C-ACF3C9229ABA}" dt="2025-10-02T16:14:45.444" v="1528" actId="20577"/>
          <ac:spMkLst>
            <pc:docMk/>
            <pc:sldMk cId="1630187982" sldId="276"/>
            <ac:spMk id="4" creationId="{D9F6F21A-7981-8D99-8D48-B7AD4AA137F1}"/>
          </ac:spMkLst>
        </pc:spChg>
        <pc:spChg chg="mod">
          <ac:chgData name="Stephen Sekula" userId="fea22f15-288f-4092-8eac-9df50e7c6e62" providerId="ADAL" clId="{FF810AC7-3F80-4117-8C3C-ACF3C9229ABA}" dt="2025-10-02T20:45:31.571" v="2675" actId="948"/>
          <ac:spMkLst>
            <pc:docMk/>
            <pc:sldMk cId="1630187982" sldId="276"/>
            <ac:spMk id="5" creationId="{EF1FF0D1-BF64-54FE-736E-A6715A9A8CF4}"/>
          </ac:spMkLst>
        </pc:spChg>
        <pc:spChg chg="mod">
          <ac:chgData name="Stephen Sekula" userId="fea22f15-288f-4092-8eac-9df50e7c6e62" providerId="ADAL" clId="{FF810AC7-3F80-4117-8C3C-ACF3C9229ABA}" dt="2025-10-02T16:17:48.099" v="1691" actId="1076"/>
          <ac:spMkLst>
            <pc:docMk/>
            <pc:sldMk cId="1630187982" sldId="276"/>
            <ac:spMk id="10" creationId="{3DBE946F-434A-2893-9FB4-F1AE7E0F984A}"/>
          </ac:spMkLst>
        </pc:spChg>
      </pc:sldChg>
      <pc:sldChg chg="add del">
        <pc:chgData name="Stephen Sekula" userId="fea22f15-288f-4092-8eac-9df50e7c6e62" providerId="ADAL" clId="{FF810AC7-3F80-4117-8C3C-ACF3C9229ABA}" dt="2025-10-01T12:02:40.203" v="1157"/>
        <pc:sldMkLst>
          <pc:docMk/>
          <pc:sldMk cId="3266150983" sldId="276"/>
        </pc:sldMkLst>
      </pc:sldChg>
      <pc:sldChg chg="addSp delSp modSp add mod">
        <pc:chgData name="Stephen Sekula" userId="fea22f15-288f-4092-8eac-9df50e7c6e62" providerId="ADAL" clId="{FF810AC7-3F80-4117-8C3C-ACF3C9229ABA}" dt="2025-10-03T17:28:08.292" v="2885" actId="1076"/>
        <pc:sldMkLst>
          <pc:docMk/>
          <pc:sldMk cId="522067515" sldId="277"/>
        </pc:sldMkLst>
        <pc:spChg chg="add del mod">
          <ac:chgData name="Stephen Sekula" userId="fea22f15-288f-4092-8eac-9df50e7c6e62" providerId="ADAL" clId="{FF810AC7-3F80-4117-8C3C-ACF3C9229ABA}" dt="2025-10-02T16:18:26.344" v="1711" actId="478"/>
          <ac:spMkLst>
            <pc:docMk/>
            <pc:sldMk cId="522067515" sldId="277"/>
            <ac:spMk id="3" creationId="{84F82FB3-1F6D-8E64-9968-B0167E117D22}"/>
          </ac:spMkLst>
        </pc:spChg>
        <pc:spChg chg="add del mod">
          <ac:chgData name="Stephen Sekula" userId="fea22f15-288f-4092-8eac-9df50e7c6e62" providerId="ADAL" clId="{FF810AC7-3F80-4117-8C3C-ACF3C9229ABA}" dt="2025-10-03T11:40:04.883" v="2723" actId="1076"/>
          <ac:spMkLst>
            <pc:docMk/>
            <pc:sldMk cId="522067515" sldId="277"/>
            <ac:spMk id="4" creationId="{1B36A64B-41E0-695D-230A-EA493A844997}"/>
          </ac:spMkLst>
        </pc:spChg>
        <pc:spChg chg="del">
          <ac:chgData name="Stephen Sekula" userId="fea22f15-288f-4092-8eac-9df50e7c6e62" providerId="ADAL" clId="{FF810AC7-3F80-4117-8C3C-ACF3C9229ABA}" dt="2025-10-02T16:18:24.584" v="1710" actId="478"/>
          <ac:spMkLst>
            <pc:docMk/>
            <pc:sldMk cId="522067515" sldId="277"/>
            <ac:spMk id="5" creationId="{C295F3E8-36B5-A9BE-8F01-05C78716DF68}"/>
          </ac:spMkLst>
        </pc:spChg>
        <pc:spChg chg="add mod">
          <ac:chgData name="Stephen Sekula" userId="fea22f15-288f-4092-8eac-9df50e7c6e62" providerId="ADAL" clId="{FF810AC7-3F80-4117-8C3C-ACF3C9229ABA}" dt="2025-10-03T15:22:45.825" v="2878" actId="14100"/>
          <ac:spMkLst>
            <pc:docMk/>
            <pc:sldMk cId="522067515" sldId="277"/>
            <ac:spMk id="8" creationId="{86D8EDDC-7D5C-8EF6-F874-405B05E72EC4}"/>
          </ac:spMkLst>
        </pc:spChg>
        <pc:spChg chg="add del mod">
          <ac:chgData name="Stephen Sekula" userId="fea22f15-288f-4092-8eac-9df50e7c6e62" providerId="ADAL" clId="{FF810AC7-3F80-4117-8C3C-ACF3C9229ABA}" dt="2025-10-03T11:40:00.485" v="2722" actId="478"/>
          <ac:spMkLst>
            <pc:docMk/>
            <pc:sldMk cId="522067515" sldId="277"/>
            <ac:spMk id="8" creationId="{F15AD007-045B-AB35-FB2F-9625F57EBABE}"/>
          </ac:spMkLst>
        </pc:spChg>
        <pc:spChg chg="mod">
          <ac:chgData name="Stephen Sekula" userId="fea22f15-288f-4092-8eac-9df50e7c6e62" providerId="ADAL" clId="{FF810AC7-3F80-4117-8C3C-ACF3C9229ABA}" dt="2025-10-03T11:41:43.976" v="2756" actId="1076"/>
          <ac:spMkLst>
            <pc:docMk/>
            <pc:sldMk cId="522067515" sldId="277"/>
            <ac:spMk id="10" creationId="{AAFCC635-9902-FA7C-BA0F-CDAA55F85015}"/>
          </ac:spMkLst>
        </pc:spChg>
        <pc:picChg chg="add del mod">
          <ac:chgData name="Stephen Sekula" userId="fea22f15-288f-4092-8eac-9df50e7c6e62" providerId="ADAL" clId="{FF810AC7-3F80-4117-8C3C-ACF3C9229ABA}" dt="2025-10-03T15:21:17.921" v="2858" actId="478"/>
          <ac:picMkLst>
            <pc:docMk/>
            <pc:sldMk cId="522067515" sldId="277"/>
            <ac:picMk id="2" creationId="{9E6409AB-BCCA-67EC-785E-7D2F12301CC0}"/>
          </ac:picMkLst>
        </pc:picChg>
        <pc:picChg chg="add mod">
          <ac:chgData name="Stephen Sekula" userId="fea22f15-288f-4092-8eac-9df50e7c6e62" providerId="ADAL" clId="{FF810AC7-3F80-4117-8C3C-ACF3C9229ABA}" dt="2025-10-03T11:43:49.135" v="2777" actId="1076"/>
          <ac:picMkLst>
            <pc:docMk/>
            <pc:sldMk cId="522067515" sldId="277"/>
            <ac:picMk id="3" creationId="{8B51B74B-9E65-25CD-AE89-C788586493B8}"/>
          </ac:picMkLst>
        </pc:picChg>
        <pc:picChg chg="add mod">
          <ac:chgData name="Stephen Sekula" userId="fea22f15-288f-4092-8eac-9df50e7c6e62" providerId="ADAL" clId="{FF810AC7-3F80-4117-8C3C-ACF3C9229ABA}" dt="2025-10-03T11:41:20.278" v="2748" actId="1076"/>
          <ac:picMkLst>
            <pc:docMk/>
            <pc:sldMk cId="522067515" sldId="277"/>
            <ac:picMk id="6" creationId="{68395AAF-DA4A-ECC0-9D0D-89D64F5A65E3}"/>
          </ac:picMkLst>
        </pc:picChg>
        <pc:picChg chg="add mod modCrop">
          <ac:chgData name="Stephen Sekula" userId="fea22f15-288f-4092-8eac-9df50e7c6e62" providerId="ADAL" clId="{FF810AC7-3F80-4117-8C3C-ACF3C9229ABA}" dt="2025-10-03T15:22:40.567" v="2877" actId="14100"/>
          <ac:picMkLst>
            <pc:docMk/>
            <pc:sldMk cId="522067515" sldId="277"/>
            <ac:picMk id="7" creationId="{CE5B67D4-34E0-E9A3-D59C-3555FD043C1E}"/>
          </ac:picMkLst>
        </pc:picChg>
        <pc:picChg chg="add mod">
          <ac:chgData name="Stephen Sekula" userId="fea22f15-288f-4092-8eac-9df50e7c6e62" providerId="ADAL" clId="{FF810AC7-3F80-4117-8C3C-ACF3C9229ABA}" dt="2025-10-03T11:40:50.561" v="2738" actId="1076"/>
          <ac:picMkLst>
            <pc:docMk/>
            <pc:sldMk cId="522067515" sldId="277"/>
            <ac:picMk id="11" creationId="{66039647-0FE2-8581-687A-7170C2837506}"/>
          </ac:picMkLst>
        </pc:picChg>
        <pc:picChg chg="add mod">
          <ac:chgData name="Stephen Sekula" userId="fea22f15-288f-4092-8eac-9df50e7c6e62" providerId="ADAL" clId="{FF810AC7-3F80-4117-8C3C-ACF3C9229ABA}" dt="2025-10-03T17:28:08.292" v="2885" actId="1076"/>
          <ac:picMkLst>
            <pc:docMk/>
            <pc:sldMk cId="522067515" sldId="277"/>
            <ac:picMk id="12" creationId="{05C45AB7-3E6B-5D22-E55D-D2CCB64D2768}"/>
          </ac:picMkLst>
        </pc:picChg>
        <pc:picChg chg="add mod">
          <ac:chgData name="Stephen Sekula" userId="fea22f15-288f-4092-8eac-9df50e7c6e62" providerId="ADAL" clId="{FF810AC7-3F80-4117-8C3C-ACF3C9229ABA}" dt="2025-10-03T11:41:21.860" v="2749" actId="1076"/>
          <ac:picMkLst>
            <pc:docMk/>
            <pc:sldMk cId="522067515" sldId="277"/>
            <ac:picMk id="13" creationId="{61BDEDCD-A17F-3B7D-FD47-32E796A7029B}"/>
          </ac:picMkLst>
        </pc:picChg>
        <pc:picChg chg="add mod">
          <ac:chgData name="Stephen Sekula" userId="fea22f15-288f-4092-8eac-9df50e7c6e62" providerId="ADAL" clId="{FF810AC7-3F80-4117-8C3C-ACF3C9229ABA}" dt="2025-10-03T11:41:29.661" v="2751" actId="1076"/>
          <ac:picMkLst>
            <pc:docMk/>
            <pc:sldMk cId="522067515" sldId="277"/>
            <ac:picMk id="15" creationId="{92ED3A36-F5EE-E7EC-E5CF-181C09382916}"/>
          </ac:picMkLst>
        </pc:picChg>
        <pc:picChg chg="add mod">
          <ac:chgData name="Stephen Sekula" userId="fea22f15-288f-4092-8eac-9df50e7c6e62" providerId="ADAL" clId="{FF810AC7-3F80-4117-8C3C-ACF3C9229ABA}" dt="2025-10-03T11:42:06.457" v="2762" actId="1076"/>
          <ac:picMkLst>
            <pc:docMk/>
            <pc:sldMk cId="522067515" sldId="277"/>
            <ac:picMk id="17" creationId="{743E4C15-79A2-08B0-49C0-07FB65AE8858}"/>
          </ac:picMkLst>
        </pc:picChg>
        <pc:picChg chg="add mod">
          <ac:chgData name="Stephen Sekula" userId="fea22f15-288f-4092-8eac-9df50e7c6e62" providerId="ADAL" clId="{FF810AC7-3F80-4117-8C3C-ACF3C9229ABA}" dt="2025-10-03T11:43:58.630" v="2780" actId="1076"/>
          <ac:picMkLst>
            <pc:docMk/>
            <pc:sldMk cId="522067515" sldId="277"/>
            <ac:picMk id="19" creationId="{760D49B7-7DD1-8F3C-FF76-AA642B338522}"/>
          </ac:picMkLst>
        </pc:picChg>
        <pc:picChg chg="add mod ord modCrop">
          <ac:chgData name="Stephen Sekula" userId="fea22f15-288f-4092-8eac-9df50e7c6e62" providerId="ADAL" clId="{FF810AC7-3F80-4117-8C3C-ACF3C9229ABA}" dt="2025-10-03T15:21:30.676" v="2865" actId="1036"/>
          <ac:picMkLst>
            <pc:docMk/>
            <pc:sldMk cId="522067515" sldId="277"/>
            <ac:picMk id="21" creationId="{7FCE2AD3-3480-ED0F-4E0E-8B2D2CAEA68A}"/>
          </ac:picMkLst>
        </pc:picChg>
      </pc:sldChg>
      <pc:sldChg chg="new del">
        <pc:chgData name="Stephen Sekula" userId="fea22f15-288f-4092-8eac-9df50e7c6e62" providerId="ADAL" clId="{FF810AC7-3F80-4117-8C3C-ACF3C9229ABA}" dt="2025-10-02T16:28:32.332" v="2558" actId="47"/>
        <pc:sldMkLst>
          <pc:docMk/>
          <pc:sldMk cId="2024973919" sldId="278"/>
        </pc:sldMkLst>
      </pc:sldChg>
      <pc:sldChg chg="addSp modSp add mod">
        <pc:chgData name="Stephen Sekula" userId="fea22f15-288f-4092-8eac-9df50e7c6e62" providerId="ADAL" clId="{FF810AC7-3F80-4117-8C3C-ACF3C9229ABA}" dt="2025-10-03T17:36:15.732" v="2940" actId="27636"/>
        <pc:sldMkLst>
          <pc:docMk/>
          <pc:sldMk cId="3815189096" sldId="279"/>
        </pc:sldMkLst>
        <pc:spChg chg="add mod">
          <ac:chgData name="Stephen Sekula" userId="fea22f15-288f-4092-8eac-9df50e7c6e62" providerId="ADAL" clId="{FF810AC7-3F80-4117-8C3C-ACF3C9229ABA}" dt="2025-10-03T11:37:53.922" v="2708" actId="6549"/>
          <ac:spMkLst>
            <pc:docMk/>
            <pc:sldMk cId="3815189096" sldId="279"/>
            <ac:spMk id="2" creationId="{0726AA93-4CD6-DB50-2D36-06E3F3B199AB}"/>
          </ac:spMkLst>
        </pc:spChg>
        <pc:spChg chg="add mod">
          <ac:chgData name="Stephen Sekula" userId="fea22f15-288f-4092-8eac-9df50e7c6e62" providerId="ADAL" clId="{FF810AC7-3F80-4117-8C3C-ACF3C9229ABA}" dt="2025-10-03T15:12:19.294" v="2836" actId="1035"/>
          <ac:spMkLst>
            <pc:docMk/>
            <pc:sldMk cId="3815189096" sldId="279"/>
            <ac:spMk id="3" creationId="{53888D3D-9154-A438-700A-0BAC8D511A39}"/>
          </ac:spMkLst>
        </pc:spChg>
        <pc:spChg chg="mod">
          <ac:chgData name="Stephen Sekula" userId="fea22f15-288f-4092-8eac-9df50e7c6e62" providerId="ADAL" clId="{FF810AC7-3F80-4117-8C3C-ACF3C9229ABA}" dt="2025-10-02T20:46:54.786" v="2700" actId="1076"/>
          <ac:spMkLst>
            <pc:docMk/>
            <pc:sldMk cId="3815189096" sldId="279"/>
            <ac:spMk id="4" creationId="{025A953C-F09F-305D-8F65-EA19183DE7CD}"/>
          </ac:spMkLst>
        </pc:spChg>
        <pc:spChg chg="add mod">
          <ac:chgData name="Stephen Sekula" userId="fea22f15-288f-4092-8eac-9df50e7c6e62" providerId="ADAL" clId="{FF810AC7-3F80-4117-8C3C-ACF3C9229ABA}" dt="2025-10-03T17:36:15.732" v="2940" actId="27636"/>
          <ac:spMkLst>
            <pc:docMk/>
            <pc:sldMk cId="3815189096" sldId="279"/>
            <ac:spMk id="5" creationId="{F7AED164-56F3-4905-5AA6-52C178720F60}"/>
          </ac:spMkLst>
        </pc:spChg>
        <pc:spChg chg="mod">
          <ac:chgData name="Stephen Sekula" userId="fea22f15-288f-4092-8eac-9df50e7c6e62" providerId="ADAL" clId="{FF810AC7-3F80-4117-8C3C-ACF3C9229ABA}" dt="2025-10-02T20:44:00.730" v="2644" actId="1076"/>
          <ac:spMkLst>
            <pc:docMk/>
            <pc:sldMk cId="3815189096" sldId="279"/>
            <ac:spMk id="10" creationId="{A400A2A0-AF25-10AA-8CE1-B5337BB49CBB}"/>
          </ac:spMkLst>
        </pc:spChg>
      </pc:sldChg>
      <pc:sldChg chg="addSp delSp modSp add mod">
        <pc:chgData name="Stephen Sekula" userId="fea22f15-288f-4092-8eac-9df50e7c6e62" providerId="ADAL" clId="{FF810AC7-3F80-4117-8C3C-ACF3C9229ABA}" dt="2025-10-03T15:11:06.316" v="2823" actId="1036"/>
        <pc:sldMkLst>
          <pc:docMk/>
          <pc:sldMk cId="3594454402" sldId="280"/>
        </pc:sldMkLst>
        <pc:spChg chg="add mod">
          <ac:chgData name="Stephen Sekula" userId="fea22f15-288f-4092-8eac-9df50e7c6e62" providerId="ADAL" clId="{FF810AC7-3F80-4117-8C3C-ACF3C9229ABA}" dt="2025-10-03T15:10:50.383" v="2821" actId="1076"/>
          <ac:spMkLst>
            <pc:docMk/>
            <pc:sldMk cId="3594454402" sldId="280"/>
            <ac:spMk id="2" creationId="{0B7D7D37-F288-39EE-83E7-BAE498886CB7}"/>
          </ac:spMkLst>
        </pc:spChg>
        <pc:spChg chg="mod">
          <ac:chgData name="Stephen Sekula" userId="fea22f15-288f-4092-8eac-9df50e7c6e62" providerId="ADAL" clId="{FF810AC7-3F80-4117-8C3C-ACF3C9229ABA}" dt="2025-10-03T15:11:06.316" v="2823" actId="1036"/>
          <ac:spMkLst>
            <pc:docMk/>
            <pc:sldMk cId="3594454402" sldId="280"/>
            <ac:spMk id="6" creationId="{ECA8729A-03BD-BF5F-2788-7134D2D4E4C3}"/>
          </ac:spMkLst>
        </pc:spChg>
        <pc:picChg chg="del">
          <ac:chgData name="Stephen Sekula" userId="fea22f15-288f-4092-8eac-9df50e7c6e62" providerId="ADAL" clId="{FF810AC7-3F80-4117-8C3C-ACF3C9229ABA}" dt="2025-10-03T15:09:42.965" v="2781" actId="478"/>
          <ac:picMkLst>
            <pc:docMk/>
            <pc:sldMk cId="3594454402" sldId="280"/>
            <ac:picMk id="5" creationId="{8B4E0FF6-91DF-5918-76C4-573CFA85A60F}"/>
          </ac:picMkLst>
        </pc:picChg>
        <pc:picChg chg="add mod ord">
          <ac:chgData name="Stephen Sekula" userId="fea22f15-288f-4092-8eac-9df50e7c6e62" providerId="ADAL" clId="{FF810AC7-3F80-4117-8C3C-ACF3C9229ABA}" dt="2025-10-03T15:10:06.480" v="2783" actId="167"/>
          <ac:picMkLst>
            <pc:docMk/>
            <pc:sldMk cId="3594454402" sldId="280"/>
            <ac:picMk id="24" creationId="{5CBBEEAC-FD87-DDE6-17BD-EE4F2CD9FC42}"/>
          </ac:picMkLst>
        </pc:picChg>
      </pc:sldChg>
      <pc:sldChg chg="add setBg">
        <pc:chgData name="Stephen Sekula" userId="fea22f15-288f-4092-8eac-9df50e7c6e62" providerId="ADAL" clId="{FF810AC7-3F80-4117-8C3C-ACF3C9229ABA}" dt="2025-10-03T17:36:15.586" v="2939"/>
        <pc:sldMkLst>
          <pc:docMk/>
          <pc:sldMk cId="447412433" sldId="282"/>
        </pc:sldMkLst>
      </pc:sldChg>
      <pc:sldChg chg="new del">
        <pc:chgData name="Stephen Sekula" userId="fea22f15-288f-4092-8eac-9df50e7c6e62" providerId="ADAL" clId="{FF810AC7-3F80-4117-8C3C-ACF3C9229ABA}" dt="2025-10-03T15:14:06.794" v="2838" actId="47"/>
        <pc:sldMkLst>
          <pc:docMk/>
          <pc:sldMk cId="1026248154" sldId="282"/>
        </pc:sldMkLst>
      </pc:sldChg>
      <pc:sldMasterChg chg="delSldLayout">
        <pc:chgData name="Stephen Sekula" userId="fea22f15-288f-4092-8eac-9df50e7c6e62" providerId="ADAL" clId="{FF810AC7-3F80-4117-8C3C-ACF3C9229ABA}" dt="2025-10-02T16:02:06.691" v="1273" actId="47"/>
        <pc:sldMasterMkLst>
          <pc:docMk/>
          <pc:sldMasterMk cId="2101108843" sldId="2147483660"/>
        </pc:sldMasterMkLst>
        <pc:sldLayoutChg chg="del">
          <pc:chgData name="Stephen Sekula" userId="fea22f15-288f-4092-8eac-9df50e7c6e62" providerId="ADAL" clId="{FF810AC7-3F80-4117-8C3C-ACF3C9229ABA}" dt="2025-10-02T16:02:06.691" v="1273" actId="47"/>
          <pc:sldLayoutMkLst>
            <pc:docMk/>
            <pc:sldMasterMk cId="2101108843" sldId="2147483660"/>
            <pc:sldLayoutMk cId="1180274014" sldId="2147483663"/>
          </pc:sldLayoutMkLst>
        </pc:sldLayoutChg>
        <pc:sldLayoutChg chg="del">
          <pc:chgData name="Stephen Sekula" userId="fea22f15-288f-4092-8eac-9df50e7c6e62" providerId="ADAL" clId="{FF810AC7-3F80-4117-8C3C-ACF3C9229ABA}" dt="2025-09-30T16:28:49.935" v="538" actId="47"/>
          <pc:sldLayoutMkLst>
            <pc:docMk/>
            <pc:sldMasterMk cId="2101108843" sldId="2147483660"/>
            <pc:sldLayoutMk cId="3531448888" sldId="2147483691"/>
          </pc:sldLayoutMkLst>
        </pc:sldLayoutChg>
      </pc:sldMasterChg>
    </pc:docChg>
  </pc:docChgLst>
  <pc:docChgLst>
    <pc:chgData name="Blaire Flynn" userId="S::bflynn@snolab.ca::0bdbca06-eae2-4f59-b4c2-8d726a6f6859" providerId="AD" clId="Web-{4454EC73-8AA4-AED3-102C-AE23EAE6C5F0}"/>
    <pc:docChg chg="modSld">
      <pc:chgData name="Blaire Flynn" userId="S::bflynn@snolab.ca::0bdbca06-eae2-4f59-b4c2-8d726a6f6859" providerId="AD" clId="Web-{4454EC73-8AA4-AED3-102C-AE23EAE6C5F0}" dt="2025-09-30T16:29:11.970" v="0" actId="20577"/>
      <pc:docMkLst>
        <pc:docMk/>
      </pc:docMkLst>
      <pc:sldChg chg="modSp">
        <pc:chgData name="Blaire Flynn" userId="S::bflynn@snolab.ca::0bdbca06-eae2-4f59-b4c2-8d726a6f6859" providerId="AD" clId="Web-{4454EC73-8AA4-AED3-102C-AE23EAE6C5F0}" dt="2025-09-30T16:29:11.970" v="0" actId="20577"/>
        <pc:sldMkLst>
          <pc:docMk/>
          <pc:sldMk cId="2915170640" sldId="267"/>
        </pc:sldMkLst>
      </pc:sldChg>
    </pc:docChg>
  </pc:docChgLst>
  <pc:docChgLst>
    <pc:chgData name="Erica Caden" userId="a8c0ee0d-b89c-484d-9f83-c5035b5e2352" providerId="ADAL" clId="{FF9B6439-5D0C-7640-B34E-AC549C5475AB}"/>
    <pc:docChg chg="undo redo custSel addSld delSld modSld">
      <pc:chgData name="Erica Caden" userId="a8c0ee0d-b89c-484d-9f83-c5035b5e2352" providerId="ADAL" clId="{FF9B6439-5D0C-7640-B34E-AC549C5475AB}" dt="2025-10-02T20:53:30.919" v="58" actId="122"/>
      <pc:docMkLst>
        <pc:docMk/>
      </pc:docMkLst>
      <pc:sldChg chg="modSp del mod">
        <pc:chgData name="Erica Caden" userId="a8c0ee0d-b89c-484d-9f83-c5035b5e2352" providerId="ADAL" clId="{FF9B6439-5D0C-7640-B34E-AC549C5475AB}" dt="2025-10-02T20:51:53.189" v="56" actId="2696"/>
        <pc:sldMkLst>
          <pc:docMk/>
          <pc:sldMk cId="1630187982" sldId="276"/>
        </pc:sldMkLst>
        <pc:spChg chg="mod">
          <ac:chgData name="Erica Caden" userId="a8c0ee0d-b89c-484d-9f83-c5035b5e2352" providerId="ADAL" clId="{FF9B6439-5D0C-7640-B34E-AC549C5475AB}" dt="2025-10-02T20:51:14.666" v="33" actId="1035"/>
          <ac:spMkLst>
            <pc:docMk/>
            <pc:sldMk cId="1630187982" sldId="276"/>
            <ac:spMk id="4" creationId="{D9F6F21A-7981-8D99-8D48-B7AD4AA137F1}"/>
          </ac:spMkLst>
        </pc:spChg>
        <pc:spChg chg="mod">
          <ac:chgData name="Erica Caden" userId="a8c0ee0d-b89c-484d-9f83-c5035b5e2352" providerId="ADAL" clId="{FF9B6439-5D0C-7640-B34E-AC549C5475AB}" dt="2025-10-02T20:51:00.711" v="15" actId="403"/>
          <ac:spMkLst>
            <pc:docMk/>
            <pc:sldMk cId="1630187982" sldId="276"/>
            <ac:spMk id="5" creationId="{EF1FF0D1-BF64-54FE-736E-A6715A9A8CF4}"/>
          </ac:spMkLst>
        </pc:spChg>
      </pc:sldChg>
      <pc:sldChg chg="modSp mod">
        <pc:chgData name="Erica Caden" userId="a8c0ee0d-b89c-484d-9f83-c5035b5e2352" providerId="ADAL" clId="{FF9B6439-5D0C-7640-B34E-AC549C5475AB}" dt="2025-10-02T20:53:30.919" v="58" actId="122"/>
        <pc:sldMkLst>
          <pc:docMk/>
          <pc:sldMk cId="3815189096" sldId="279"/>
        </pc:sldMkLst>
        <pc:spChg chg="mod">
          <ac:chgData name="Erica Caden" userId="a8c0ee0d-b89c-484d-9f83-c5035b5e2352" providerId="ADAL" clId="{FF9B6439-5D0C-7640-B34E-AC549C5475AB}" dt="2025-10-02T20:53:22.793" v="57" actId="403"/>
          <ac:spMkLst>
            <pc:docMk/>
            <pc:sldMk cId="3815189096" sldId="279"/>
            <ac:spMk id="2" creationId="{0726AA93-4CD6-DB50-2D36-06E3F3B199AB}"/>
          </ac:spMkLst>
        </pc:spChg>
        <pc:spChg chg="mod">
          <ac:chgData name="Erica Caden" userId="a8c0ee0d-b89c-484d-9f83-c5035b5e2352" providerId="ADAL" clId="{FF9B6439-5D0C-7640-B34E-AC549C5475AB}" dt="2025-10-02T20:53:30.919" v="58" actId="122"/>
          <ac:spMkLst>
            <pc:docMk/>
            <pc:sldMk cId="3815189096" sldId="279"/>
            <ac:spMk id="3" creationId="{53888D3D-9154-A438-700A-0BAC8D511A39}"/>
          </ac:spMkLst>
        </pc:spChg>
        <pc:spChg chg="mod">
          <ac:chgData name="Erica Caden" userId="a8c0ee0d-b89c-484d-9f83-c5035b5e2352" providerId="ADAL" clId="{FF9B6439-5D0C-7640-B34E-AC549C5475AB}" dt="2025-10-02T20:50:45.890" v="9" actId="20577"/>
          <ac:spMkLst>
            <pc:docMk/>
            <pc:sldMk cId="3815189096" sldId="279"/>
            <ac:spMk id="5" creationId="{F7AED164-56F3-4905-5AA6-52C178720F60}"/>
          </ac:spMkLst>
        </pc:spChg>
      </pc:sldChg>
      <pc:sldChg chg="modSp add mod">
        <pc:chgData name="Erica Caden" userId="a8c0ee0d-b89c-484d-9f83-c5035b5e2352" providerId="ADAL" clId="{FF9B6439-5D0C-7640-B34E-AC549C5475AB}" dt="2025-10-02T20:51:32.424" v="55" actId="403"/>
        <pc:sldMkLst>
          <pc:docMk/>
          <pc:sldMk cId="3269810454" sldId="281"/>
        </pc:sldMkLst>
        <pc:spChg chg="mod">
          <ac:chgData name="Erica Caden" userId="a8c0ee0d-b89c-484d-9f83-c5035b5e2352" providerId="ADAL" clId="{FF9B6439-5D0C-7640-B34E-AC549C5475AB}" dt="2025-10-02T20:51:25.894" v="53" actId="1035"/>
          <ac:spMkLst>
            <pc:docMk/>
            <pc:sldMk cId="3269810454" sldId="281"/>
            <ac:spMk id="4" creationId="{D9F6F21A-7981-8D99-8D48-B7AD4AA137F1}"/>
          </ac:spMkLst>
        </pc:spChg>
        <pc:spChg chg="mod">
          <ac:chgData name="Erica Caden" userId="a8c0ee0d-b89c-484d-9f83-c5035b5e2352" providerId="ADAL" clId="{FF9B6439-5D0C-7640-B34E-AC549C5475AB}" dt="2025-10-02T20:51:32.424" v="55" actId="403"/>
          <ac:spMkLst>
            <pc:docMk/>
            <pc:sldMk cId="3269810454" sldId="281"/>
            <ac:spMk id="5" creationId="{EF1FF0D1-BF64-54FE-736E-A6715A9A8CF4}"/>
          </ac:spMkLst>
        </pc:spChg>
      </pc:sldChg>
    </pc:docChg>
  </pc:docChgLst>
  <pc:docChgLst>
    <pc:chgData name="Erica Caden" userId="S::ecaden@snolab.ca::a8c0ee0d-b89c-484d-9f83-c5035b5e2352" providerId="AD" clId="Web-{01CFC5C2-2E89-447D-92EA-337FABB6AE75}"/>
    <pc:docChg chg="modSld">
      <pc:chgData name="Erica Caden" userId="S::ecaden@snolab.ca::a8c0ee0d-b89c-484d-9f83-c5035b5e2352" providerId="AD" clId="Web-{01CFC5C2-2E89-447D-92EA-337FABB6AE75}" dt="2025-09-30T17:46:17.332" v="10"/>
      <pc:docMkLst>
        <pc:docMk/>
      </pc:docMkLst>
      <pc:sldChg chg="addSp delSp">
        <pc:chgData name="Erica Caden" userId="S::ecaden@snolab.ca::a8c0ee0d-b89c-484d-9f83-c5035b5e2352" providerId="AD" clId="Web-{01CFC5C2-2E89-447D-92EA-337FABB6AE75}" dt="2025-09-30T17:46:17.332" v="10"/>
        <pc:sldMkLst>
          <pc:docMk/>
          <pc:sldMk cId="2915170640" sldId="267"/>
        </pc:sldMkLst>
      </pc:sldChg>
    </pc:docChg>
  </pc:docChgLst>
  <pc:docChgLst>
    <pc:chgData name="Erica Caden" userId="S::ecaden@snolab.ca::a8c0ee0d-b89c-484d-9f83-c5035b5e2352" providerId="AD" clId="Web-{20D0C8B6-0AC6-45E0-AA1F-F2B1D39A2CE5}"/>
    <pc:docChg chg="addSld delSld modSld">
      <pc:chgData name="Erica Caden" userId="S::ecaden@snolab.ca::a8c0ee0d-b89c-484d-9f83-c5035b5e2352" providerId="AD" clId="Web-{20D0C8B6-0AC6-45E0-AA1F-F2B1D39A2CE5}" dt="2025-09-30T18:21:24.866" v="12"/>
      <pc:docMkLst>
        <pc:docMk/>
      </pc:docMkLst>
      <pc:sldChg chg="addSp delSp add del replId">
        <pc:chgData name="Erica Caden" userId="S::ecaden@snolab.ca::a8c0ee0d-b89c-484d-9f83-c5035b5e2352" providerId="AD" clId="Web-{20D0C8B6-0AC6-45E0-AA1F-F2B1D39A2CE5}" dt="2025-09-30T18:21:24.866" v="12"/>
        <pc:sldMkLst>
          <pc:docMk/>
          <pc:sldMk cId="2743080349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2F905E-AABC-858E-97CD-E19B5D3663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170" y="2219324"/>
            <a:ext cx="10176389" cy="18766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9B368B-EB65-44E8-624C-BE885629B1D9}"/>
              </a:ext>
            </a:extLst>
          </p:cNvPr>
          <p:cNvCxnSpPr>
            <a:cxnSpLocks/>
          </p:cNvCxnSpPr>
          <p:nvPr/>
        </p:nvCxnSpPr>
        <p:spPr>
          <a:xfrm>
            <a:off x="914864" y="4304371"/>
            <a:ext cx="1627614" cy="0"/>
          </a:xfrm>
          <a:prstGeom prst="line">
            <a:avLst/>
          </a:prstGeom>
          <a:ln w="60325">
            <a:solidFill>
              <a:srgbClr val="0076BE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5FC6F-48D7-CF64-2F1F-A15FF5D08C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917" y="4638676"/>
            <a:ext cx="10176389" cy="4602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Your name (your/pronouns)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AE065C2-1961-6367-48F2-91D8AA262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170" y="5163035"/>
            <a:ext cx="10191135" cy="4602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Your position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7A03F45-D30E-BA2B-B46E-411CC0B13D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170" y="1234726"/>
            <a:ext cx="2123765" cy="7426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140195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99CB-19B2-429F-30E3-D514C28FB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89D36-A71F-653C-9511-62BD1911C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CBBD1-5431-B260-8DF4-F963485C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E60D-B478-443B-8670-7E2292DC1D1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32B2B-A11B-A5D4-DAD1-CE044EB9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F8457-48E4-3A69-1861-5463277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96C1-5E6F-4E1A-AEB1-45A7FC33F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0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50EC71-0226-7A7D-EB26-42C8302B3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3722" y="802655"/>
            <a:ext cx="343395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CB8F2D0-386D-7BE9-9B7A-577B46A85A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B495E-5132-0265-2394-746562CC1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722" y="2342926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278403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50EC71-0226-7A7D-EB26-42C8302B3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3722" y="802655"/>
            <a:ext cx="4935536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CB8F2D0-386D-7BE9-9B7A-577B46A85A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0387F-BED0-E5BD-65DA-881495C53F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3722" y="2342926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1231621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08CB002-0972-50D2-46C4-DE6B12878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8618" y="1895707"/>
            <a:ext cx="3701923" cy="2430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</a:t>
            </a:r>
            <a:r>
              <a:rPr lang="en-CA"/>
              <a:t>Insert a quote here.</a:t>
            </a:r>
            <a:r>
              <a:rPr lang="en-US"/>
              <a:t>”</a:t>
            </a:r>
            <a:endParaRPr lang="en-CA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4711F95-097D-1583-C755-03E2E342E2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8617" y="4594302"/>
            <a:ext cx="3701923" cy="802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- Jane Doe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BF5832C5-B6C6-D9E1-8D17-AEA9CB8652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955351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notes book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7776EB3-5DD6-5A6B-952B-FE72B6C74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142" y="1192985"/>
            <a:ext cx="4935653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Additional notes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AB0F685-2019-FBC6-A6D3-6BBED4624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696A4-4932-171C-C549-374D271C72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2233613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1EC251-7CD5-C1A1-1F6C-1C4FDB842E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3311" y="2233613"/>
            <a:ext cx="4935537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1744113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7776EB3-5DD6-5A6B-952B-FE72B6C74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142" y="1192985"/>
            <a:ext cx="4935653" cy="892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Additional notes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AB0F685-2019-FBC6-A6D3-6BBED4624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B35E097-96F8-2B53-F7AF-2C1F45B90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258" y="2233930"/>
            <a:ext cx="1091259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3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hangingPunct="1">
              <a:buNone/>
            </a:pPr>
            <a:r>
              <a:rPr lang="en-CA"/>
              <a:t>Insert your text here.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Add bullet points;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if you would like.</a:t>
            </a:r>
          </a:p>
        </p:txBody>
      </p:sp>
    </p:spTree>
    <p:extLst>
      <p:ext uri="{BB962C8B-B14F-4D97-AF65-F5344CB8AC3E}">
        <p14:creationId xmlns:p14="http://schemas.microsoft.com/office/powerpoint/2010/main" val="3444021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1D3B2E13-FF2E-396D-44D2-D3A1BE82563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321071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C4949AC-48E5-176A-C2B2-EF0DDD2A057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617385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4D95C058-0F0F-D002-0481-15B9BAB1C2E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359280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99CB-19B2-429F-30E3-D514C28FB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89D36-A71F-653C-9511-62BD1911C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CBBD1-5431-B260-8DF4-F963485C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E60D-B478-443B-8670-7E2292DC1D1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32B2B-A11B-A5D4-DAD1-CE044EB9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F8457-48E4-3A69-1861-5463277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96C1-5E6F-4E1A-AEB1-45A7FC33F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4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3865B6-9B04-7351-92D7-2587272FB9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599" y="780353"/>
            <a:ext cx="9366045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Land acknowledgement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8831F-6707-6EA8-6535-ACCC0AAC3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 fontAlgn="base"/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SNOLAB is located on the traditional territory of the Robinson-Huron Treaty of 1850, shared by the Indigenous people of the surrounding Atikameksheng </a:t>
            </a:r>
            <a:r>
              <a:rPr lang="en-US" sz="2800" b="0" i="0" u="none" strike="noStrike" err="1">
                <a:solidFill>
                  <a:srgbClr val="FFFFFF"/>
                </a:solidFill>
                <a:effectLst/>
              </a:rPr>
              <a:t>Anishnawbek</a:t>
            </a:r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 First Nation as part of the larger Anishinabek Nation.</a:t>
            </a:r>
            <a:r>
              <a:rPr lang="en-US" sz="2800" b="0" i="0" u="none" strike="noStrike">
                <a:solidFill>
                  <a:srgbClr val="000000"/>
                </a:solidFill>
                <a:effectLst/>
              </a:rPr>
              <a:t>​</a:t>
            </a:r>
            <a:r>
              <a:rPr lang="en-US" sz="28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800" b="0" i="0" u="none" strike="noStrike">
                <a:solidFill>
                  <a:srgbClr val="000000"/>
                </a:solidFill>
                <a:effectLst/>
              </a:rPr>
              <a:t>​</a:t>
            </a:r>
            <a:r>
              <a:rPr lang="en-US" sz="2800" b="0" i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/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We acknowledge those who came before us and </a:t>
            </a:r>
            <a:r>
              <a:rPr lang="en-US" sz="2800" b="0" i="0" u="none" strike="noStrike" err="1">
                <a:solidFill>
                  <a:srgbClr val="FFFFFF"/>
                </a:solidFill>
                <a:effectLst/>
              </a:rPr>
              <a:t>honour</a:t>
            </a:r>
            <a:r>
              <a:rPr lang="en-US" sz="2800" b="0" i="0" u="none" strike="noStrike">
                <a:solidFill>
                  <a:srgbClr val="FFFFFF"/>
                </a:solidFill>
                <a:effectLst/>
              </a:rPr>
              <a:t> those who are the caretakers of the land and the waters.</a:t>
            </a:r>
            <a:endParaRPr lang="en-US" sz="2800" b="0" i="0">
              <a:solidFill>
                <a:srgbClr val="000000"/>
              </a:solidFill>
              <a:effectLst/>
            </a:endParaRPr>
          </a:p>
          <a:p>
            <a:pPr lvl="0"/>
            <a:r>
              <a:rPr lang="en-US"/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417078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3BF6304-D7D3-2EF8-6D74-5BA3E26861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79B55-492A-5A46-53EC-F68D0DD5B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613" y="2309202"/>
            <a:ext cx="9985426" cy="22395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84412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99CB-19B2-429F-30E3-D514C28FB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89D36-A71F-653C-9511-62BD1911C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CBBD1-5431-B260-8DF4-F963485C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E60D-B478-443B-8670-7E2292DC1D1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32B2B-A11B-A5D4-DAD1-CE044EB9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F8457-48E4-3A69-1861-5463277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096C1-5E6F-4E1A-AEB1-45A7FC33F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3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3BF6304-D7D3-2EF8-6D74-5BA3E26861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79B55-492A-5A46-53EC-F68D0DD5B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0613" y="2309202"/>
            <a:ext cx="9985426" cy="22395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8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Section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152A-8547-C812-DB70-42243712CC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0613" y="4548188"/>
            <a:ext cx="9985375" cy="1041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84323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746F5D-996E-B94B-373F-51E85D951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0" y="780353"/>
            <a:ext cx="9380794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5B537DBC-71F2-21D1-5190-2E361120C9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E78EF-65BC-0E17-0F42-558273BA4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166353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3865B6-9B04-7351-92D7-2587272FB9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599" y="780353"/>
            <a:ext cx="9366045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6486236-75BF-7971-5C61-E4FF144197F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8831F-6707-6EA8-6535-ACCC0AAC3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317711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C4949AC-48E5-176A-C2B2-EF0DDD2A057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11241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7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NO_Presentation_16x9_Title.jpg" descr="SNO_Presentation_16x9_Title.jpg">
            <a:extLst>
              <a:ext uri="{FF2B5EF4-FFF2-40B4-BE49-F238E27FC236}">
                <a16:creationId xmlns:a16="http://schemas.microsoft.com/office/drawing/2014/main" id="{9BF0C9A8-4B14-4A48-4258-F11A11E1D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110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AFA01ACB-1C0B-6B42-1883-65C8440050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956BC9C-9248-6203-7490-70BB3E9B6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1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AFA01ACB-1C0B-6B42-1883-65C8440050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956BC9C-9248-6203-7490-70BB3E9B6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1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0DD9EF8-E711-C698-796A-09AA0BD04E7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244693DB-AC8C-ED06-C6C1-9F33C8F70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9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D273DD7E-3247-06F5-E3CB-5F4E1504311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963382B-D389-E96D-79C6-8BBE0DEDA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7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FF7A5ECC-BAAB-3F83-89B0-03A33E724DA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96384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8FF565D-8369-EDDF-8689-B283550C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6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electrical equipment&#10;&#10;Description automatically generated with medium confidence">
            <a:extLst>
              <a:ext uri="{FF2B5EF4-FFF2-40B4-BE49-F238E27FC236}">
                <a16:creationId xmlns:a16="http://schemas.microsoft.com/office/drawing/2014/main" id="{801714D3-B1BB-507F-295C-3686748772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b="18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001955-4969-2CAE-FAF0-96A797C6A5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6BE">
              <a:alpha val="5987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F3935EC-1561-D58B-5D61-3E8D5BB5E4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D6DFAF-F807-112D-1F46-A21836417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9581408-AD6C-2F15-4CFA-5E04D45A5BDF}"/>
              </a:ext>
            </a:extLst>
          </p:cNvPr>
          <p:cNvSpPr txBox="1">
            <a:spLocks/>
          </p:cNvSpPr>
          <p:nvPr/>
        </p:nvSpPr>
        <p:spPr>
          <a:xfrm>
            <a:off x="1026376" y="2377987"/>
            <a:ext cx="4883770" cy="2102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rgbClr val="0076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1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electrical equipment&#10;&#10;Description automatically generated with medium confidence">
            <a:extLst>
              <a:ext uri="{FF2B5EF4-FFF2-40B4-BE49-F238E27FC236}">
                <a16:creationId xmlns:a16="http://schemas.microsoft.com/office/drawing/2014/main" id="{801714D3-B1BB-507F-295C-368674877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b="18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0F3935EC-1561-D58B-5D61-3E8D5BB5E49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9FA688-C388-80EE-F789-2C05330DE4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6BE">
              <a:alpha val="5987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D6DFAF-F807-112D-1F46-A21836417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9581408-AD6C-2F15-4CFA-5E04D45A5BDF}"/>
              </a:ext>
            </a:extLst>
          </p:cNvPr>
          <p:cNvSpPr txBox="1">
            <a:spLocks/>
          </p:cNvSpPr>
          <p:nvPr/>
        </p:nvSpPr>
        <p:spPr>
          <a:xfrm>
            <a:off x="1026376" y="2377987"/>
            <a:ext cx="4883770" cy="2102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rgbClr val="0076B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01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F189776E-5B92-6606-5D51-CD5E090D2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494BD1B8-6295-EEB2-CAF5-11FEE224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8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6CD02D28-2546-9C15-077E-4AC3FEA1340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9" name="Picture 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8FF565D-8369-EDDF-8689-B283550C0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7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4E81B2D0-C399-3E76-9CA7-573E0295CF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red and blue circle and a red arrow&#10;&#10;Description automatically generated">
            <a:extLst>
              <a:ext uri="{FF2B5EF4-FFF2-40B4-BE49-F238E27FC236}">
                <a16:creationId xmlns:a16="http://schemas.microsoft.com/office/drawing/2014/main" id="{34F37BBA-53FC-2BCA-FE36-CF59C2018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497" y="245328"/>
            <a:ext cx="1825083" cy="12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6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4E81B2D0-C399-3E76-9CA7-573E0295CF5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</p:spTree>
    <p:extLst>
      <p:ext uri="{BB962C8B-B14F-4D97-AF65-F5344CB8AC3E}">
        <p14:creationId xmlns:p14="http://schemas.microsoft.com/office/powerpoint/2010/main" val="238934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95E37637-C098-3218-A852-12AB53FF073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247869E-357B-B869-DE44-A24CE4AAE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954" y="267631"/>
            <a:ext cx="1739583" cy="11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0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ollage of photos of different types of buildings&#10;&#10;AI-generated content may be incorrect.">
            <a:extLst>
              <a:ext uri="{FF2B5EF4-FFF2-40B4-BE49-F238E27FC236}">
                <a16:creationId xmlns:a16="http://schemas.microsoft.com/office/drawing/2014/main" id="{E29D43A5-C4B8-B7E1-33EF-BC5E9EFC6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3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E5EC2-260C-6B86-A12E-127052680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ollage of photos of different types of buildings&#10;&#10;AI-generated content may be incorrect.">
            <a:extLst>
              <a:ext uri="{FF2B5EF4-FFF2-40B4-BE49-F238E27FC236}">
                <a16:creationId xmlns:a16="http://schemas.microsoft.com/office/drawing/2014/main" id="{10837B16-64DB-DCF3-F32B-4F89F3AB3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4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D137A-14DD-707B-3E82-5E0C9A083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B1A1C-C3B7-C389-0F49-0DD3370E2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/>
              <a:t>Closing Perspectives from the Local Organizers</a:t>
            </a:r>
          </a:p>
        </p:txBody>
      </p:sp>
    </p:spTree>
    <p:extLst>
      <p:ext uri="{BB962C8B-B14F-4D97-AF65-F5344CB8AC3E}">
        <p14:creationId xmlns:p14="http://schemas.microsoft.com/office/powerpoint/2010/main" val="296041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FAEA6ACB-645A-44BD-E35D-AB6DBA623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73" y="-334347"/>
            <a:ext cx="7361853" cy="7361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753AD7-5CF1-E14F-DD72-766B955340A0}"/>
              </a:ext>
            </a:extLst>
          </p:cNvPr>
          <p:cNvSpPr txBox="1"/>
          <p:nvPr/>
        </p:nvSpPr>
        <p:spPr>
          <a:xfrm>
            <a:off x="0" y="2623304"/>
            <a:ext cx="12192000" cy="14465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bg1"/>
                </a:solidFill>
              </a:rPr>
              <a:t>A WORLD OF THANKS</a:t>
            </a:r>
          </a:p>
        </p:txBody>
      </p:sp>
    </p:spTree>
    <p:extLst>
      <p:ext uri="{BB962C8B-B14F-4D97-AF65-F5344CB8AC3E}">
        <p14:creationId xmlns:p14="http://schemas.microsoft.com/office/powerpoint/2010/main" val="200437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E276D-7196-6AC0-929F-4FEAEFB715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TO THE STEERING COMMITTEE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AAA6A-806D-596E-C55C-E84BB5288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Chang Kee Jung (Chair), Stony Brook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Sara Bolognesi, CEA </a:t>
            </a:r>
            <a:r>
              <a:rPr lang="en-US" err="1"/>
              <a:t>Saclay</a:t>
            </a:r>
            <a:r>
              <a:rPr lang="en-US"/>
              <a:t>, France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Takaaki Kajita, University of Tokyo, Institute for Cosmic Ray Research, Japan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CD2D9F-F775-8A6A-E1F3-E2A7F94AAC47}"/>
              </a:ext>
            </a:extLst>
          </p:cNvPr>
          <p:cNvSpPr txBox="1"/>
          <p:nvPr/>
        </p:nvSpPr>
        <p:spPr>
          <a:xfrm>
            <a:off x="419601" y="4890526"/>
            <a:ext cx="110357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THANK YOU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for the opportunity to host this workshop!</a:t>
            </a:r>
          </a:p>
        </p:txBody>
      </p:sp>
    </p:spTree>
    <p:extLst>
      <p:ext uri="{BB962C8B-B14F-4D97-AF65-F5344CB8AC3E}">
        <p14:creationId xmlns:p14="http://schemas.microsoft.com/office/powerpoint/2010/main" val="3463543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C10B0-DCC0-C22D-87A5-CA10130DD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ollage of photos of different types of buildings&#10;&#10;AI-generated content may be incorrect.">
            <a:extLst>
              <a:ext uri="{FF2B5EF4-FFF2-40B4-BE49-F238E27FC236}">
                <a16:creationId xmlns:a16="http://schemas.microsoft.com/office/drawing/2014/main" id="{77C20FF7-232A-0FFC-9102-33CA0C85E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1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17ACD-EFBC-4234-FD2D-7D36FE733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6F21A-7981-8D99-8D48-B7AD4AA137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599" y="290494"/>
            <a:ext cx="9366045" cy="1316076"/>
          </a:xfrm>
        </p:spPr>
        <p:txBody>
          <a:bodyPr/>
          <a:lstStyle/>
          <a:p>
            <a:r>
              <a:rPr lang="en-US"/>
              <a:t>TO THE INTERNATIONAL SCIENTIFIC ADVISORY COMMITTEE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1FF0D1-BF64-54FE-736E-A6715A9A8C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731" y="1606570"/>
            <a:ext cx="11868538" cy="3739871"/>
          </a:xfrm>
        </p:spPr>
        <p:txBody>
          <a:bodyPr numCol="3">
            <a:normAutofit/>
          </a:bodyPr>
          <a:lstStyle/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M. Barbi, University of Regina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N. Barros, Laboratory of Instrumentation and Experimental Particle Physics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S. Bhadra, York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F. Di Lodovico, King's College London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N. Di Marco, Gran Sasso Science Institute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D. Harris, York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Z. Hong, University of Toronto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G. Illuminati, INFN-Bologna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S. Ipek, Carleton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N. Jachowicz, Ghent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T. Kobayashi, KEK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N. Kurahashi Neilson, Drexel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M. Lindner, Max Planck Institute for Nuclear Physics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D. McKeen, TRIUMF 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D. Moore, Yale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M. </a:t>
            </a:r>
            <a:r>
              <a:rPr lang="en-US" sz="1800" err="1"/>
              <a:t>Nakahata</a:t>
            </a:r>
            <a:r>
              <a:rPr lang="en-US" sz="1800"/>
              <a:t>, Institute for Cosmic Ray Research University of Tokyo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K. Palladino, Oxford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N. Park, Queen's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L. Pattavina, Milan Bicocca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O. Peres, UNICAMP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C. Riccio, Stony Brook University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B. Schmidt, CEA </a:t>
            </a:r>
            <a:r>
              <a:rPr lang="en-US" sz="1800" err="1"/>
              <a:t>Saclay</a:t>
            </a:r>
            <a:endParaRPr lang="en-US" sz="1800"/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A. Tapia, University of Medellin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1800"/>
              <a:t>Y. Wang, IHEP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E946F-434A-2893-9FB4-F1AE7E0F984A}"/>
              </a:ext>
            </a:extLst>
          </p:cNvPr>
          <p:cNvSpPr txBox="1"/>
          <p:nvPr/>
        </p:nvSpPr>
        <p:spPr>
          <a:xfrm>
            <a:off x="0" y="5269679"/>
            <a:ext cx="114460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THANK YOU</a:t>
            </a:r>
            <a:r>
              <a:rPr lang="en-US" sz="2800">
                <a:solidFill>
                  <a:schemeClr val="bg1"/>
                </a:solidFill>
              </a:rPr>
              <a:t>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for your hard work in recommending topics, encouraging submissions, reviewing abstracts, and tolerating a thousand emails.</a:t>
            </a:r>
          </a:p>
        </p:txBody>
      </p:sp>
    </p:spTree>
    <p:extLst>
      <p:ext uri="{BB962C8B-B14F-4D97-AF65-F5344CB8AC3E}">
        <p14:creationId xmlns:p14="http://schemas.microsoft.com/office/powerpoint/2010/main" val="326981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61F62-4F18-CE8D-9E01-DCAFD3559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standing in front of a screen&#10;&#10;AI-generated content may be incorrect.">
            <a:extLst>
              <a:ext uri="{FF2B5EF4-FFF2-40B4-BE49-F238E27FC236}">
                <a16:creationId xmlns:a16="http://schemas.microsoft.com/office/drawing/2014/main" id="{7FCE2AD3-3480-ED0F-4E0E-8B2D2CAEA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r="21032"/>
          <a:stretch>
            <a:fillRect/>
          </a:stretch>
        </p:blipFill>
        <p:spPr>
          <a:xfrm>
            <a:off x="4881599" y="2765862"/>
            <a:ext cx="1399592" cy="218825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6A64B-41E0-695D-230A-EA493A8449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366045" cy="1316076"/>
          </a:xfrm>
        </p:spPr>
        <p:txBody>
          <a:bodyPr/>
          <a:lstStyle/>
          <a:p>
            <a:r>
              <a:rPr lang="en-US"/>
              <a:t>TO THE PRESENTERS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CC635-9902-FA7C-BA0F-CDAA55F85015}"/>
              </a:ext>
            </a:extLst>
          </p:cNvPr>
          <p:cNvSpPr txBox="1"/>
          <p:nvPr/>
        </p:nvSpPr>
        <p:spPr>
          <a:xfrm>
            <a:off x="6394580" y="5213694"/>
            <a:ext cx="572303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THANK YOU</a:t>
            </a:r>
            <a:r>
              <a:rPr lang="en-US" sz="2000">
                <a:solidFill>
                  <a:schemeClr val="bg1"/>
                </a:solidFill>
              </a:rPr>
              <a:t>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for showing the frontiers of our fields, for sharing your ideas, for engaging in dialogue and debate, and bringing a little more light into the world.</a:t>
            </a:r>
          </a:p>
        </p:txBody>
      </p:sp>
      <p:pic>
        <p:nvPicPr>
          <p:cNvPr id="3" name="Picture 2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8B51B74B-9E65-25CD-AE89-C78858649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147" y="59725"/>
            <a:ext cx="2512701" cy="2512701"/>
          </a:xfrm>
          <a:prstGeom prst="rect">
            <a:avLst/>
          </a:prstGeom>
        </p:spPr>
      </p:pic>
      <p:pic>
        <p:nvPicPr>
          <p:cNvPr id="6" name="Picture 5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68395AAF-DA4A-ECC0-9D0D-89D64F5A6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54" y="204430"/>
            <a:ext cx="2501307" cy="2501307"/>
          </a:xfrm>
          <a:prstGeom prst="rect">
            <a:avLst/>
          </a:prstGeom>
        </p:spPr>
      </p:pic>
      <p:pic>
        <p:nvPicPr>
          <p:cNvPr id="11" name="Picture 10" descr="A person giving a presentation&#10;&#10;AI-generated content may be incorrect.">
            <a:extLst>
              <a:ext uri="{FF2B5EF4-FFF2-40B4-BE49-F238E27FC236}">
                <a16:creationId xmlns:a16="http://schemas.microsoft.com/office/drawing/2014/main" id="{66039647-0FE2-8581-687A-7170C2837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35" y="1875339"/>
            <a:ext cx="2913119" cy="2188258"/>
          </a:xfrm>
          <a:prstGeom prst="rect">
            <a:avLst/>
          </a:prstGeom>
        </p:spPr>
      </p:pic>
      <p:pic>
        <p:nvPicPr>
          <p:cNvPr id="13" name="Picture 12" descr="A person giving a presentation&#10;&#10;AI-generated content may be incorrect.">
            <a:extLst>
              <a:ext uri="{FF2B5EF4-FFF2-40B4-BE49-F238E27FC236}">
                <a16:creationId xmlns:a16="http://schemas.microsoft.com/office/drawing/2014/main" id="{61BDEDCD-A17F-3B7D-FD47-32E796A70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686"/>
            <a:ext cx="2501306" cy="2501306"/>
          </a:xfrm>
          <a:prstGeom prst="rect">
            <a:avLst/>
          </a:prstGeom>
        </p:spPr>
      </p:pic>
      <p:pic>
        <p:nvPicPr>
          <p:cNvPr id="15" name="Picture 14" descr="A person standing in front of a screen&#10;&#10;AI-generated content may be incorrect.">
            <a:extLst>
              <a:ext uri="{FF2B5EF4-FFF2-40B4-BE49-F238E27FC236}">
                <a16:creationId xmlns:a16="http://schemas.microsoft.com/office/drawing/2014/main" id="{92ED3A36-F5EE-E7EC-E5CF-181C09382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" y="3814703"/>
            <a:ext cx="2492829" cy="2492829"/>
          </a:xfrm>
          <a:prstGeom prst="rect">
            <a:avLst/>
          </a:prstGeom>
        </p:spPr>
      </p:pic>
      <p:pic>
        <p:nvPicPr>
          <p:cNvPr id="17" name="Picture 16" descr="A person and person standing at a podium&#10;&#10;AI-generated content may be incorrect.">
            <a:extLst>
              <a:ext uri="{FF2B5EF4-FFF2-40B4-BE49-F238E27FC236}">
                <a16:creationId xmlns:a16="http://schemas.microsoft.com/office/drawing/2014/main" id="{743E4C15-79A2-08B0-49C0-07FB65AE8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4220492"/>
            <a:ext cx="2501307" cy="2501307"/>
          </a:xfrm>
          <a:prstGeom prst="rect">
            <a:avLst/>
          </a:prstGeom>
        </p:spPr>
      </p:pic>
      <p:pic>
        <p:nvPicPr>
          <p:cNvPr id="19" name="Picture 1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760D49B7-7DD1-8F3C-FF76-AA642B3385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12" y="59725"/>
            <a:ext cx="1884526" cy="2512701"/>
          </a:xfrm>
          <a:prstGeom prst="rect">
            <a:avLst/>
          </a:prstGeom>
        </p:spPr>
      </p:pic>
      <p:pic>
        <p:nvPicPr>
          <p:cNvPr id="7" name="Picture 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CE5B67D4-34E0-E9A3-D59C-3555FD043C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24672"/>
          <a:stretch>
            <a:fillRect/>
          </a:stretch>
        </p:blipFill>
        <p:spPr>
          <a:xfrm>
            <a:off x="6314136" y="2756531"/>
            <a:ext cx="2202947" cy="2223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8EDDC-7D5C-8EF6-F874-405B05E72EC4}"/>
              </a:ext>
            </a:extLst>
          </p:cNvPr>
          <p:cNvSpPr txBox="1"/>
          <p:nvPr/>
        </p:nvSpPr>
        <p:spPr>
          <a:xfrm>
            <a:off x="6314136" y="4718703"/>
            <a:ext cx="2074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© Roam and Ramble Photography</a:t>
            </a:r>
          </a:p>
        </p:txBody>
      </p:sp>
      <p:pic>
        <p:nvPicPr>
          <p:cNvPr id="12" name="Picture 11" descr="A person and person standing in front of a screen&#10;&#10;AI-generated content may be incorrect.">
            <a:extLst>
              <a:ext uri="{FF2B5EF4-FFF2-40B4-BE49-F238E27FC236}">
                <a16:creationId xmlns:a16="http://schemas.microsoft.com/office/drawing/2014/main" id="{05C45AB7-3E6B-5D22-E55D-D2CCB64D27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443" y="2696013"/>
            <a:ext cx="2394094" cy="23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67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082D2-F72B-D4E5-1B49-5E6E1304F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A953C-F09F-305D-8F65-EA19183DE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40339"/>
            <a:ext cx="9366045" cy="1316076"/>
          </a:xfrm>
        </p:spPr>
        <p:txBody>
          <a:bodyPr/>
          <a:lstStyle/>
          <a:p>
            <a:r>
              <a:rPr lang="en-US"/>
              <a:t>TO MY FELLOW LOCAL ORGANIZERS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00A2A0-AF25-10AA-8CE1-B5337BB49CBB}"/>
              </a:ext>
            </a:extLst>
          </p:cNvPr>
          <p:cNvSpPr txBox="1"/>
          <p:nvPr/>
        </p:nvSpPr>
        <p:spPr>
          <a:xfrm>
            <a:off x="372963" y="5756549"/>
            <a:ext cx="114460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THANK YOU</a:t>
            </a:r>
            <a:r>
              <a:rPr lang="en-US" sz="2800">
                <a:solidFill>
                  <a:schemeClr val="bg1"/>
                </a:solidFill>
              </a:rPr>
              <a:t>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for intensity, brilliance, commitment, collaboration, and grit.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726AA93-4CD6-DB50-2D36-06E3F3B19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251767"/>
            <a:ext cx="11868538" cy="2534514"/>
          </a:xfrm>
        </p:spPr>
        <p:txBody>
          <a:bodyPr numCol="3">
            <a:normAutofit/>
          </a:bodyPr>
          <a:lstStyle/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Josée Bertrand Houle,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Antonia Botas,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Erica Brunelle,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Thomas Brunner, McGill University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Erica Caden, SNOLAB, Laurentian University, and McGill University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Juliette Deloye,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Blaire Flynn,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Kipp Grose,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Samantha Kuula,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Emma Larcher,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Sylvie Milks,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Sandra Moskal,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Tony Noble, McDonald Institute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Mehwish Obaid,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Rachel Richardson,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Matthew Stukel, SNOLAB and University of Toronto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Edward Thomas, McDonald Institute  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Michael Whitehouse, SNOLAB</a:t>
            </a:r>
          </a:p>
          <a:p>
            <a:pPr marL="45720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3888D3D-9154-A438-700A-0BAC8D511A39}"/>
              </a:ext>
            </a:extLst>
          </p:cNvPr>
          <p:cNvSpPr txBox="1">
            <a:spLocks/>
          </p:cNvSpPr>
          <p:nvPr/>
        </p:nvSpPr>
        <p:spPr>
          <a:xfrm>
            <a:off x="0" y="3574826"/>
            <a:ext cx="12192000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AND 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ED164-56F3-4905-5AA6-52C178720F60}"/>
              </a:ext>
            </a:extLst>
          </p:cNvPr>
          <p:cNvSpPr txBox="1">
            <a:spLocks/>
          </p:cNvSpPr>
          <p:nvPr/>
        </p:nvSpPr>
        <p:spPr>
          <a:xfrm>
            <a:off x="0" y="4155889"/>
            <a:ext cx="11868538" cy="1769051"/>
          </a:xfrm>
          <a:prstGeom prst="rect">
            <a:avLst/>
          </a:prstGeom>
        </p:spPr>
        <p:txBody>
          <a:bodyPr lIns="91440" tIns="45720" rIns="91440" bIns="45720" numCol="3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Art McDonald (Queen’s University) – for advancing the case for hosting NNN25!</a:t>
            </a:r>
          </a:p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ea typeface="Calibri"/>
                <a:cs typeface="Calibri"/>
              </a:rPr>
              <a:t>Zeerak</a:t>
            </a:r>
            <a:r>
              <a:rPr lang="en-US" sz="1600" dirty="0">
                <a:latin typeface="Calibri"/>
                <a:ea typeface="Calibri"/>
                <a:cs typeface="Calibri"/>
              </a:rPr>
              <a:t> Azam (SNOLAB) and Cody O’Neill (Laurentian) – Kinetic Mic Experts!</a:t>
            </a:r>
          </a:p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Shelby Lebeau, Ivan Pitre, Drew Sauders, Luc Sellin (Place des Arts)</a:t>
            </a:r>
          </a:p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Matthew Zhao, Manpreet Kaur (The Radisson Hotel)</a:t>
            </a:r>
          </a:p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Nesci Catering</a:t>
            </a:r>
          </a:p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The Fromagerie</a:t>
            </a:r>
            <a:br>
              <a:rPr lang="en-US" sz="1600" dirty="0">
                <a:latin typeface="Calibri"/>
                <a:ea typeface="Calibri"/>
                <a:cs typeface="Calibri"/>
              </a:rPr>
            </a:br>
            <a:endParaRPr lang="en-US" sz="1600" dirty="0">
              <a:latin typeface="Calibri"/>
              <a:ea typeface="Calibri"/>
              <a:cs typeface="Calibri"/>
            </a:endParaRPr>
          </a:p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Marett McCulloch, Jake Deeth (The </a:t>
            </a:r>
            <a:r>
              <a:rPr lang="en-US" sz="1600" dirty="0" err="1">
                <a:latin typeface="Calibri"/>
                <a:ea typeface="Calibri"/>
                <a:cs typeface="Calibri"/>
              </a:rPr>
              <a:t>Refettorio</a:t>
            </a:r>
            <a:r>
              <a:rPr lang="en-US" sz="1600" dirty="0">
                <a:latin typeface="Calibri"/>
                <a:ea typeface="Calibri"/>
                <a:cs typeface="Calibri"/>
              </a:rPr>
              <a:t>)</a:t>
            </a:r>
          </a:p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We Live Up Here Urban Arts Organization</a:t>
            </a:r>
          </a:p>
          <a:p>
            <a:pPr marL="457200" indent="-18288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Calibri"/>
                <a:cs typeface="Calibri"/>
              </a:rPr>
              <a:t>Roam and Ramble Photography</a:t>
            </a:r>
          </a:p>
        </p:txBody>
      </p:sp>
    </p:spTree>
    <p:extLst>
      <p:ext uri="{BB962C8B-B14F-4D97-AF65-F5344CB8AC3E}">
        <p14:creationId xmlns:p14="http://schemas.microsoft.com/office/powerpoint/2010/main" val="3815189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A2B66-C9BB-1225-CAFF-91B4299D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CBBEEAC-FD87-DDE6-17BD-EE4F2CD9F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12" y="0"/>
            <a:ext cx="98883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8729A-03BD-BF5F-2788-7134D2D4E4C3}"/>
              </a:ext>
            </a:extLst>
          </p:cNvPr>
          <p:cNvSpPr txBox="1"/>
          <p:nvPr/>
        </p:nvSpPr>
        <p:spPr>
          <a:xfrm>
            <a:off x="-1" y="924926"/>
            <a:ext cx="12192000" cy="14465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SAFE TRAVELS!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D7D37-F288-39EE-83E7-BAE498886CB7}"/>
              </a:ext>
            </a:extLst>
          </p:cNvPr>
          <p:cNvSpPr txBox="1"/>
          <p:nvPr/>
        </p:nvSpPr>
        <p:spPr>
          <a:xfrm>
            <a:off x="1151812" y="6498046"/>
            <a:ext cx="298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 Roam and Ramble Photography</a:t>
            </a:r>
          </a:p>
        </p:txBody>
      </p:sp>
    </p:spTree>
    <p:extLst>
      <p:ext uri="{BB962C8B-B14F-4D97-AF65-F5344CB8AC3E}">
        <p14:creationId xmlns:p14="http://schemas.microsoft.com/office/powerpoint/2010/main" val="359445440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40218B3D-B533-4815-B332-9BD9C7D412C5}"/>
    </a:ext>
  </a:extLst>
</a:theme>
</file>

<file path=ppt/theme/theme10.xml><?xml version="1.0" encoding="utf-8"?>
<a:theme xmlns:a="http://schemas.openxmlformats.org/drawingml/2006/main" name="Additional no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5E98B02E-AF2D-4DCD-8230-BE73C6680BD2}"/>
    </a:ext>
  </a:extLst>
</a:theme>
</file>

<file path=ppt/theme/theme11.xml><?xml version="1.0" encoding="utf-8"?>
<a:theme xmlns:a="http://schemas.openxmlformats.org/drawingml/2006/main" name="1_Additional no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53F61373-E183-462F-8223-C99FF2BCDD5E}"/>
    </a:ext>
  </a:extLst>
</a:theme>
</file>

<file path=ppt/theme/theme12.xml><?xml version="1.0" encoding="utf-8"?>
<a:theme xmlns:a="http://schemas.openxmlformats.org/drawingml/2006/main" name="Blank whit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43D384B0-9512-4B77-A33A-FDFAFAF48BA2}"/>
    </a:ext>
  </a:extLst>
</a:theme>
</file>

<file path=ppt/theme/theme13.xml><?xml version="1.0" encoding="utf-8"?>
<a:theme xmlns:a="http://schemas.openxmlformats.org/drawingml/2006/main" name="Blank blu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AA7B7445-897A-46A0-BB2B-041A42E8F018}"/>
    </a:ext>
  </a:extLst>
</a:theme>
</file>

<file path=ppt/theme/theme14.xml><?xml version="1.0" encoding="utf-8"?>
<a:theme xmlns:a="http://schemas.openxmlformats.org/drawingml/2006/main" name="Emp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97C269C1-5427-4D50-A1CD-BE08174E8809}"/>
    </a:ext>
  </a:extLst>
</a:theme>
</file>

<file path=ppt/theme/theme2.xml><?xml version="1.0" encoding="utf-8"?>
<a:theme xmlns:a="http://schemas.openxmlformats.org/drawingml/2006/main" name="Land acknowledg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19A7B4EA-F1EB-4E07-933A-6329DD3637CA}"/>
    </a:ext>
  </a:extLst>
</a:theme>
</file>

<file path=ppt/theme/theme3.xml><?xml version="1.0" encoding="utf-8"?>
<a:theme xmlns:a="http://schemas.openxmlformats.org/drawingml/2006/main" name="Section title with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2328FE16-3740-482D-BAB6-A2F799FDB0C2}"/>
    </a:ext>
  </a:extLst>
</a:theme>
</file>

<file path=ppt/theme/theme4.xml><?xml version="1.0" encoding="utf-8"?>
<a:theme xmlns:a="http://schemas.openxmlformats.org/drawingml/2006/main" name="Section title with blue background &amp; subsec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17572BF4-DF86-4617-89C4-AB3A8C2265D6}"/>
    </a:ext>
  </a:extLst>
</a:theme>
</file>

<file path=ppt/theme/theme5.xml><?xml version="1.0" encoding="utf-8"?>
<a:theme xmlns:a="http://schemas.openxmlformats.org/drawingml/2006/main" name="White slide with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71C79BA1-5861-4C6C-9226-58E5BABF28F8}"/>
    </a:ext>
  </a:extLst>
</a:theme>
</file>

<file path=ppt/theme/theme6.xml><?xml version="1.0" encoding="utf-8"?>
<a:theme xmlns:a="http://schemas.openxmlformats.org/drawingml/2006/main" name="Blue slide with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50864F5B-9B34-459F-8D75-E8603CC4BF19}"/>
    </a:ext>
  </a:extLst>
</a:theme>
</file>

<file path=ppt/theme/theme7.xml><?xml version="1.0" encoding="utf-8"?>
<a:theme xmlns:a="http://schemas.openxmlformats.org/drawingml/2006/main" name="White slide with 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6B38D29C-78A6-4883-99FC-CE06352E39F2}"/>
    </a:ext>
  </a:extLst>
</a:theme>
</file>

<file path=ppt/theme/theme8.xml><?xml version="1.0" encoding="utf-8"?>
<a:theme xmlns:a="http://schemas.openxmlformats.org/drawingml/2006/main" name="White slide with picture, no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01DB592D-1FC0-436F-82B6-CC9D34F0605A}"/>
    </a:ext>
  </a:extLst>
</a:theme>
</file>

<file path=ppt/theme/theme9.xml><?xml version="1.0" encoding="utf-8"?>
<a:theme xmlns:a="http://schemas.openxmlformats.org/drawingml/2006/main" name="Blue slide with pi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LAB January 2025" id="{1439107D-A6CF-4F73-BD1E-1D13267B06E0}" vid="{B91E69BC-8DD0-4017-AE24-5228EA763FD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F31852F00CFD40AE3FF3C631624CC6" ma:contentTypeVersion="12" ma:contentTypeDescription="Create a new document." ma:contentTypeScope="" ma:versionID="6a27faa3bab207751e39072d821bf6b8">
  <xsd:schema xmlns:xsd="http://www.w3.org/2001/XMLSchema" xmlns:xs="http://www.w3.org/2001/XMLSchema" xmlns:p="http://schemas.microsoft.com/office/2006/metadata/properties" xmlns:ns2="eb3d29ea-acad-43a6-b9b7-95a2cd1748c3" xmlns:ns3="384ebe81-8566-4ed3-beff-56b011fe1c7a" targetNamespace="http://schemas.microsoft.com/office/2006/metadata/properties" ma:root="true" ma:fieldsID="5aa54f03198d3a9ecb9e9bb4cdc30aa8" ns2:_="" ns3:_="">
    <xsd:import namespace="eb3d29ea-acad-43a6-b9b7-95a2cd1748c3"/>
    <xsd:import namespace="384ebe81-8566-4ed3-beff-56b011fe1c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d29ea-acad-43a6-b9b7-95a2cd1748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ec6080f-a001-4a05-8d2e-760ded6f73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ebe81-8566-4ed3-beff-56b011fe1c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5c76e30-1052-4abb-8b78-5af5a8486590}" ma:internalName="TaxCatchAll" ma:showField="CatchAllData" ma:web="384ebe81-8566-4ed3-beff-56b011fe1c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3d29ea-acad-43a6-b9b7-95a2cd1748c3">
      <Terms xmlns="http://schemas.microsoft.com/office/infopath/2007/PartnerControls"/>
    </lcf76f155ced4ddcb4097134ff3c332f>
    <TaxCatchAll xmlns="384ebe81-8566-4ed3-beff-56b011fe1c7a" xsi:nil="true"/>
  </documentManagement>
</p:properties>
</file>

<file path=customXml/itemProps1.xml><?xml version="1.0" encoding="utf-8"?>
<ds:datastoreItem xmlns:ds="http://schemas.openxmlformats.org/officeDocument/2006/customXml" ds:itemID="{E9AF0DAB-676B-4D2B-BA52-4B7AD810E2E6}">
  <ds:schemaRefs>
    <ds:schemaRef ds:uri="384ebe81-8566-4ed3-beff-56b011fe1c7a"/>
    <ds:schemaRef ds:uri="eb3d29ea-acad-43a6-b9b7-95a2cd1748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B2E93E5-922C-481B-A11F-5196146CBD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ACAA39-9DD5-4D03-B7BD-9C615730209E}">
  <ds:schemaRefs>
    <ds:schemaRef ds:uri="384ebe81-8566-4ed3-beff-56b011fe1c7a"/>
    <ds:schemaRef ds:uri="eb3d29ea-acad-43a6-b9b7-95a2cd1748c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SNOLAB January 2025</Template>
  <TotalTime>0</TotalTime>
  <Words>489</Words>
  <Application>Microsoft Office PowerPoint</Application>
  <PresentationFormat>Widescreen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Arial</vt:lpstr>
      <vt:lpstr>Calibri</vt:lpstr>
      <vt:lpstr>Title</vt:lpstr>
      <vt:lpstr>Land acknowledgement</vt:lpstr>
      <vt:lpstr>Section title with blue background</vt:lpstr>
      <vt:lpstr>Section title with blue background &amp; subsection</vt:lpstr>
      <vt:lpstr>White slide with logo</vt:lpstr>
      <vt:lpstr>Blue slide with logo</vt:lpstr>
      <vt:lpstr>White slide with picture</vt:lpstr>
      <vt:lpstr>White slide with picture, no logo</vt:lpstr>
      <vt:lpstr>Blue slide with picture</vt:lpstr>
      <vt:lpstr>Additional notes</vt:lpstr>
      <vt:lpstr>1_Additional notes</vt:lpstr>
      <vt:lpstr>Blank white slide</vt:lpstr>
      <vt:lpstr>Blank blue slide</vt:lpstr>
      <vt:lpstr>Empty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Sekula</dc:creator>
  <cp:lastModifiedBy>Stephen Sekula</cp:lastModifiedBy>
  <cp:revision>1</cp:revision>
  <dcterms:created xsi:type="dcterms:W3CDTF">2025-09-30T14:04:17Z</dcterms:created>
  <dcterms:modified xsi:type="dcterms:W3CDTF">2025-10-03T17:36:24Z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0x01010058F31852F00CFD40AE3FF3C631624CC6</vt:lpwstr>
  </property>
  <property fmtid="{D5CDD505-2E9C-101B-9397-08002B2CF9AE}" pid="3" name="MediaServiceImageTags">
    <vt:lpwstr/>
  </property>
</Properties>
</file>