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488" r:id="rId2"/>
    <p:sldId id="1644" r:id="rId3"/>
    <p:sldId id="1633" r:id="rId4"/>
    <p:sldId id="1641" r:id="rId5"/>
    <p:sldId id="1626" r:id="rId6"/>
    <p:sldId id="1631" r:id="rId7"/>
    <p:sldId id="2489" r:id="rId8"/>
    <p:sldId id="2490" r:id="rId9"/>
    <p:sldId id="1625" r:id="rId10"/>
    <p:sldId id="281" r:id="rId11"/>
    <p:sldId id="164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A00"/>
    <a:srgbClr val="0432FF"/>
    <a:srgbClr val="000030"/>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25"/>
    <p:restoredTop sz="93322"/>
  </p:normalViewPr>
  <p:slideViewPr>
    <p:cSldViewPr snapToGrid="0" snapToObjects="1" showGuides="1">
      <p:cViewPr varScale="1">
        <p:scale>
          <a:sx n="139" d="100"/>
          <a:sy n="139" d="100"/>
        </p:scale>
        <p:origin x="616" y="176"/>
      </p:cViewPr>
      <p:guideLst>
        <p:guide orient="horz" pos="1536"/>
        <p:guide pos="2328"/>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91259B-F6D0-A44F-828C-FE36AC10CEBC}" type="datetimeFigureOut">
              <a:rPr lang="en-US" smtClean="0"/>
              <a:t>10/3/25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81992A-76EE-094C-964F-4174A9EB5292}" type="slidenum">
              <a:rPr lang="en-US" smtClean="0"/>
              <a:t>‹#›</a:t>
            </a:fld>
            <a:endParaRPr lang="en-US"/>
          </a:p>
        </p:txBody>
      </p:sp>
    </p:spTree>
    <p:extLst>
      <p:ext uri="{BB962C8B-B14F-4D97-AF65-F5344CB8AC3E}">
        <p14:creationId xmlns:p14="http://schemas.microsoft.com/office/powerpoint/2010/main" val="3409209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4888" y="508000"/>
            <a:ext cx="4594225" cy="2584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8967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4888" y="508000"/>
            <a:ext cx="4594225" cy="2584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6735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4888" y="508000"/>
            <a:ext cx="4594225" cy="2584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6893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4888" y="508000"/>
            <a:ext cx="4594225" cy="2584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9490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78EEA-C12A-8842-AE13-BB1B491D3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6927E9-F9C4-3F45-BD56-E3193D6FDB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78F145-8CD1-664B-BC0B-B57D6E7321BC}"/>
              </a:ext>
            </a:extLst>
          </p:cNvPr>
          <p:cNvSpPr>
            <a:spLocks noGrp="1"/>
          </p:cNvSpPr>
          <p:nvPr>
            <p:ph type="dt" sz="half" idx="10"/>
          </p:nvPr>
        </p:nvSpPr>
        <p:spPr>
          <a:xfrm>
            <a:off x="153565" y="6384275"/>
            <a:ext cx="3793085"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43FC14C-0962-3D4E-8E1F-FE8710D6249D}"/>
              </a:ext>
            </a:extLst>
          </p:cNvPr>
          <p:cNvSpPr>
            <a:spLocks noGrp="1"/>
          </p:cNvSpPr>
          <p:nvPr>
            <p:ph type="sldNum" sz="quarter" idx="12"/>
          </p:nvPr>
        </p:nvSpPr>
        <p:spPr/>
        <p:txBody>
          <a:bodyPr/>
          <a:lstStyle/>
          <a:p>
            <a:fld id="{4B8F579B-A9C8-894A-B59A-ED90D1EA0EB2}" type="slidenum">
              <a:rPr lang="en-US" smtClean="0"/>
              <a:t>‹#›</a:t>
            </a:fld>
            <a:endParaRPr lang="en-US"/>
          </a:p>
        </p:txBody>
      </p:sp>
    </p:spTree>
    <p:extLst>
      <p:ext uri="{BB962C8B-B14F-4D97-AF65-F5344CB8AC3E}">
        <p14:creationId xmlns:p14="http://schemas.microsoft.com/office/powerpoint/2010/main" val="3479432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52598-5DD4-E640-B1C1-512DA6CCB1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5BF105-973D-FA4E-826B-421D09EBD9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2815-F3F3-0244-BC2E-182AC2F4FEAF}"/>
              </a:ext>
            </a:extLst>
          </p:cNvPr>
          <p:cNvSpPr>
            <a:spLocks noGrp="1"/>
          </p:cNvSpPr>
          <p:nvPr>
            <p:ph type="dt" sz="half" idx="10"/>
          </p:nvPr>
        </p:nvSpPr>
        <p:spPr>
          <a:xfrm>
            <a:off x="153565" y="6384275"/>
            <a:ext cx="3793085" cy="365125"/>
          </a:xfrm>
          <a:prstGeom prst="rect">
            <a:avLst/>
          </a:prstGeom>
        </p:spPr>
        <p:txBody>
          <a:bodyPr/>
          <a:lstStyle/>
          <a:p>
            <a:fld id="{ED1737E2-68F5-D944-93C0-E3EA15262FB7}" type="datetimeFigureOut">
              <a:rPr lang="en-US" smtClean="0"/>
              <a:t>10/3/25</a:t>
            </a:fld>
            <a:endParaRPr lang="en-US"/>
          </a:p>
        </p:txBody>
      </p:sp>
      <p:sp>
        <p:nvSpPr>
          <p:cNvPr id="5" name="Footer Placeholder 4">
            <a:extLst>
              <a:ext uri="{FF2B5EF4-FFF2-40B4-BE49-F238E27FC236}">
                <a16:creationId xmlns:a16="http://schemas.microsoft.com/office/drawing/2014/main" id="{C4C2D201-8C14-2B4E-8588-C622BE9D4F7A}"/>
              </a:ext>
            </a:extLst>
          </p:cNvPr>
          <p:cNvSpPr>
            <a:spLocks noGrp="1"/>
          </p:cNvSpPr>
          <p:nvPr>
            <p:ph type="ftr" sz="quarter" idx="11"/>
          </p:nvPr>
        </p:nvSpPr>
        <p:spPr>
          <a:xfrm>
            <a:off x="4038600" y="638427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90637F-C46A-3F4C-A270-202438A8169F}"/>
              </a:ext>
            </a:extLst>
          </p:cNvPr>
          <p:cNvSpPr>
            <a:spLocks noGrp="1"/>
          </p:cNvSpPr>
          <p:nvPr>
            <p:ph type="sldNum" sz="quarter" idx="12"/>
          </p:nvPr>
        </p:nvSpPr>
        <p:spPr/>
        <p:txBody>
          <a:bodyPr/>
          <a:lstStyle/>
          <a:p>
            <a:fld id="{4B8F579B-A9C8-894A-B59A-ED90D1EA0EB2}" type="slidenum">
              <a:rPr lang="en-US" smtClean="0"/>
              <a:t>‹#›</a:t>
            </a:fld>
            <a:endParaRPr lang="en-US"/>
          </a:p>
        </p:txBody>
      </p:sp>
    </p:spTree>
    <p:extLst>
      <p:ext uri="{BB962C8B-B14F-4D97-AF65-F5344CB8AC3E}">
        <p14:creationId xmlns:p14="http://schemas.microsoft.com/office/powerpoint/2010/main" val="2678349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48FD1-E675-0649-97AE-DBF793FDEA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6EE9CE-274F-A64A-9737-CBE5D8E421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52BD1F-769A-AB40-89FD-2562E7456830}"/>
              </a:ext>
            </a:extLst>
          </p:cNvPr>
          <p:cNvSpPr>
            <a:spLocks noGrp="1"/>
          </p:cNvSpPr>
          <p:nvPr>
            <p:ph type="dt" sz="half" idx="10"/>
          </p:nvPr>
        </p:nvSpPr>
        <p:spPr>
          <a:xfrm>
            <a:off x="153565" y="6384275"/>
            <a:ext cx="3793085" cy="365125"/>
          </a:xfrm>
          <a:prstGeom prst="rect">
            <a:avLst/>
          </a:prstGeom>
        </p:spPr>
        <p:txBody>
          <a:bodyPr/>
          <a:lstStyle/>
          <a:p>
            <a:fld id="{ED1737E2-68F5-D944-93C0-E3EA15262FB7}" type="datetimeFigureOut">
              <a:rPr lang="en-US" smtClean="0"/>
              <a:t>10/3/25</a:t>
            </a:fld>
            <a:endParaRPr lang="en-US"/>
          </a:p>
        </p:txBody>
      </p:sp>
      <p:sp>
        <p:nvSpPr>
          <p:cNvPr id="5" name="Footer Placeholder 4">
            <a:extLst>
              <a:ext uri="{FF2B5EF4-FFF2-40B4-BE49-F238E27FC236}">
                <a16:creationId xmlns:a16="http://schemas.microsoft.com/office/drawing/2014/main" id="{AD8D1EBB-E66F-F54E-8B8A-F945128D0B00}"/>
              </a:ext>
            </a:extLst>
          </p:cNvPr>
          <p:cNvSpPr>
            <a:spLocks noGrp="1"/>
          </p:cNvSpPr>
          <p:nvPr>
            <p:ph type="ftr" sz="quarter" idx="11"/>
          </p:nvPr>
        </p:nvSpPr>
        <p:spPr>
          <a:xfrm>
            <a:off x="4038600" y="638427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6AB9F8-4007-FB4C-990B-D60432214345}"/>
              </a:ext>
            </a:extLst>
          </p:cNvPr>
          <p:cNvSpPr>
            <a:spLocks noGrp="1"/>
          </p:cNvSpPr>
          <p:nvPr>
            <p:ph type="sldNum" sz="quarter" idx="12"/>
          </p:nvPr>
        </p:nvSpPr>
        <p:spPr/>
        <p:txBody>
          <a:bodyPr/>
          <a:lstStyle/>
          <a:p>
            <a:fld id="{4B8F579B-A9C8-894A-B59A-ED90D1EA0EB2}" type="slidenum">
              <a:rPr lang="en-US" smtClean="0"/>
              <a:t>‹#›</a:t>
            </a:fld>
            <a:endParaRPr lang="en-US"/>
          </a:p>
        </p:txBody>
      </p:sp>
    </p:spTree>
    <p:extLst>
      <p:ext uri="{BB962C8B-B14F-4D97-AF65-F5344CB8AC3E}">
        <p14:creationId xmlns:p14="http://schemas.microsoft.com/office/powerpoint/2010/main" val="1449851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8FA17-7DF3-134D-8DDF-CCF659AF24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1EE8DC-657F-DE40-8E51-042386DD4662}"/>
              </a:ext>
            </a:extLst>
          </p:cNvPr>
          <p:cNvSpPr>
            <a:spLocks noGrp="1"/>
          </p:cNvSpPr>
          <p:nvPr>
            <p:ph idx="1"/>
          </p:nvPr>
        </p:nvSpPr>
        <p:spPr/>
        <p:txBody>
          <a:bodyPr/>
          <a:lstStyle>
            <a:lvl1pPr marL="342900" indent="-342900">
              <a:buClr>
                <a:srgbClr val="FFC000"/>
              </a:buClr>
              <a:buFont typeface=".PingFang SC Regular"/>
              <a:buChar char="￭"/>
              <a:defRPr/>
            </a:lvl1pPr>
            <a:lvl2pPr marL="800100" indent="-342900">
              <a:buClr>
                <a:schemeClr val="bg1"/>
              </a:buClr>
              <a:buSzPct val="100000"/>
              <a:buFont typeface="Bradley Hand Bold" pitchFamily="2" charset="77"/>
              <a:buChar char="¬"/>
              <a:defRPr/>
            </a:lvl2pPr>
            <a:lvl3pPr marL="1143000" indent="-228600">
              <a:buFont typeface="Arial Black" panose="020B0604020202020204" pitchFamily="34" charset="0"/>
              <a:buChar char="-"/>
              <a:defRPr/>
            </a:lvl3pPr>
            <a:lvl4pPr marL="1600200" indent="-228600">
              <a:buFont typeface="Apple Symbols" panose="02000000000000000000" pitchFamily="2" charset="-79"/>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2F076D40-DB5A-4A47-A41A-807D1765B0CB}"/>
              </a:ext>
            </a:extLst>
          </p:cNvPr>
          <p:cNvSpPr>
            <a:spLocks noGrp="1"/>
          </p:cNvSpPr>
          <p:nvPr>
            <p:ph type="sldNum" sz="quarter" idx="12"/>
          </p:nvPr>
        </p:nvSpPr>
        <p:spPr/>
        <p:txBody>
          <a:bodyPr/>
          <a:lstStyle/>
          <a:p>
            <a:fld id="{4B8F579B-A9C8-894A-B59A-ED90D1EA0EB2}" type="slidenum">
              <a:rPr lang="en-US" smtClean="0"/>
              <a:t>‹#›</a:t>
            </a:fld>
            <a:endParaRPr lang="en-US"/>
          </a:p>
        </p:txBody>
      </p:sp>
    </p:spTree>
    <p:extLst>
      <p:ext uri="{BB962C8B-B14F-4D97-AF65-F5344CB8AC3E}">
        <p14:creationId xmlns:p14="http://schemas.microsoft.com/office/powerpoint/2010/main" val="1499343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5F99C-D3D9-F746-92A2-E812D859BD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537A90-B5CC-104A-A617-F00EE6B2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985B69-4052-5945-9E7B-3635E1ABF567}"/>
              </a:ext>
            </a:extLst>
          </p:cNvPr>
          <p:cNvSpPr>
            <a:spLocks noGrp="1"/>
          </p:cNvSpPr>
          <p:nvPr>
            <p:ph type="dt" sz="half" idx="10"/>
          </p:nvPr>
        </p:nvSpPr>
        <p:spPr>
          <a:xfrm>
            <a:off x="153565" y="6384275"/>
            <a:ext cx="3793085" cy="365125"/>
          </a:xfrm>
          <a:prstGeom prst="rect">
            <a:avLst/>
          </a:prstGeom>
        </p:spPr>
        <p:txBody>
          <a:bodyPr/>
          <a:lstStyle/>
          <a:p>
            <a:fld id="{ED1737E2-68F5-D944-93C0-E3EA15262FB7}" type="datetimeFigureOut">
              <a:rPr lang="en-US" smtClean="0"/>
              <a:t>10/3/25</a:t>
            </a:fld>
            <a:endParaRPr lang="en-US"/>
          </a:p>
        </p:txBody>
      </p:sp>
      <p:sp>
        <p:nvSpPr>
          <p:cNvPr id="5" name="Footer Placeholder 4">
            <a:extLst>
              <a:ext uri="{FF2B5EF4-FFF2-40B4-BE49-F238E27FC236}">
                <a16:creationId xmlns:a16="http://schemas.microsoft.com/office/drawing/2014/main" id="{96D41A4E-C951-DD46-8556-2C4DDA48EAC2}"/>
              </a:ext>
            </a:extLst>
          </p:cNvPr>
          <p:cNvSpPr>
            <a:spLocks noGrp="1"/>
          </p:cNvSpPr>
          <p:nvPr>
            <p:ph type="ftr" sz="quarter" idx="11"/>
          </p:nvPr>
        </p:nvSpPr>
        <p:spPr>
          <a:xfrm>
            <a:off x="4038600" y="638427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BF984E-EACA-2E4E-A8FF-F2338F94BB22}"/>
              </a:ext>
            </a:extLst>
          </p:cNvPr>
          <p:cNvSpPr>
            <a:spLocks noGrp="1"/>
          </p:cNvSpPr>
          <p:nvPr>
            <p:ph type="sldNum" sz="quarter" idx="12"/>
          </p:nvPr>
        </p:nvSpPr>
        <p:spPr/>
        <p:txBody>
          <a:bodyPr/>
          <a:lstStyle/>
          <a:p>
            <a:fld id="{4B8F579B-A9C8-894A-B59A-ED90D1EA0EB2}" type="slidenum">
              <a:rPr lang="en-US" smtClean="0"/>
              <a:t>‹#›</a:t>
            </a:fld>
            <a:endParaRPr lang="en-US"/>
          </a:p>
        </p:txBody>
      </p:sp>
    </p:spTree>
    <p:extLst>
      <p:ext uri="{BB962C8B-B14F-4D97-AF65-F5344CB8AC3E}">
        <p14:creationId xmlns:p14="http://schemas.microsoft.com/office/powerpoint/2010/main" val="1444275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069A-F00F-FC46-B1DA-EED7E98969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9E831A-8C2C-AE4E-BC88-981BF795B2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6183E1-E46B-814D-BA21-0E1EC7EDE1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3AA674-6AC5-5D46-92E5-40B6A954A241}"/>
              </a:ext>
            </a:extLst>
          </p:cNvPr>
          <p:cNvSpPr>
            <a:spLocks noGrp="1"/>
          </p:cNvSpPr>
          <p:nvPr>
            <p:ph type="dt" sz="half" idx="10"/>
          </p:nvPr>
        </p:nvSpPr>
        <p:spPr>
          <a:xfrm>
            <a:off x="153565" y="6384275"/>
            <a:ext cx="3793085" cy="365125"/>
          </a:xfrm>
          <a:prstGeom prst="rect">
            <a:avLst/>
          </a:prstGeom>
        </p:spPr>
        <p:txBody>
          <a:bodyPr/>
          <a:lstStyle/>
          <a:p>
            <a:fld id="{ED1737E2-68F5-D944-93C0-E3EA15262FB7}" type="datetimeFigureOut">
              <a:rPr lang="en-US" smtClean="0"/>
              <a:t>10/3/25</a:t>
            </a:fld>
            <a:endParaRPr lang="en-US"/>
          </a:p>
        </p:txBody>
      </p:sp>
      <p:sp>
        <p:nvSpPr>
          <p:cNvPr id="6" name="Footer Placeholder 5">
            <a:extLst>
              <a:ext uri="{FF2B5EF4-FFF2-40B4-BE49-F238E27FC236}">
                <a16:creationId xmlns:a16="http://schemas.microsoft.com/office/drawing/2014/main" id="{5C5AA71E-C7FB-9241-83F0-9F36357B82A3}"/>
              </a:ext>
            </a:extLst>
          </p:cNvPr>
          <p:cNvSpPr>
            <a:spLocks noGrp="1"/>
          </p:cNvSpPr>
          <p:nvPr>
            <p:ph type="ftr" sz="quarter" idx="11"/>
          </p:nvPr>
        </p:nvSpPr>
        <p:spPr>
          <a:xfrm>
            <a:off x="4038600" y="638427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C65119-BD4D-7C44-87B4-37EBA42AC4B9}"/>
              </a:ext>
            </a:extLst>
          </p:cNvPr>
          <p:cNvSpPr>
            <a:spLocks noGrp="1"/>
          </p:cNvSpPr>
          <p:nvPr>
            <p:ph type="sldNum" sz="quarter" idx="12"/>
          </p:nvPr>
        </p:nvSpPr>
        <p:spPr/>
        <p:txBody>
          <a:bodyPr/>
          <a:lstStyle/>
          <a:p>
            <a:fld id="{4B8F579B-A9C8-894A-B59A-ED90D1EA0EB2}" type="slidenum">
              <a:rPr lang="en-US" smtClean="0"/>
              <a:t>‹#›</a:t>
            </a:fld>
            <a:endParaRPr lang="en-US"/>
          </a:p>
        </p:txBody>
      </p:sp>
    </p:spTree>
    <p:extLst>
      <p:ext uri="{BB962C8B-B14F-4D97-AF65-F5344CB8AC3E}">
        <p14:creationId xmlns:p14="http://schemas.microsoft.com/office/powerpoint/2010/main" val="3400159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52350-BF0F-8946-85B5-A609C9395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AD73A3-853D-F442-A8AF-2E76CCF036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75FE0ED-8AEA-5D44-9914-726DEADA62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F80FEF-0870-CD40-A7DA-548D9AEB21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F7BFC2-F795-2744-B488-6915C6D410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6EF432-2A75-0B4F-B546-CC1ECF0F3CC9}"/>
              </a:ext>
            </a:extLst>
          </p:cNvPr>
          <p:cNvSpPr>
            <a:spLocks noGrp="1"/>
          </p:cNvSpPr>
          <p:nvPr>
            <p:ph type="dt" sz="half" idx="10"/>
          </p:nvPr>
        </p:nvSpPr>
        <p:spPr>
          <a:xfrm>
            <a:off x="153565" y="6384275"/>
            <a:ext cx="3793085" cy="365125"/>
          </a:xfrm>
          <a:prstGeom prst="rect">
            <a:avLst/>
          </a:prstGeom>
        </p:spPr>
        <p:txBody>
          <a:bodyPr/>
          <a:lstStyle/>
          <a:p>
            <a:fld id="{ED1737E2-68F5-D944-93C0-E3EA15262FB7}" type="datetimeFigureOut">
              <a:rPr lang="en-US" smtClean="0"/>
              <a:t>10/3/25</a:t>
            </a:fld>
            <a:endParaRPr lang="en-US"/>
          </a:p>
        </p:txBody>
      </p:sp>
      <p:sp>
        <p:nvSpPr>
          <p:cNvPr id="8" name="Footer Placeholder 7">
            <a:extLst>
              <a:ext uri="{FF2B5EF4-FFF2-40B4-BE49-F238E27FC236}">
                <a16:creationId xmlns:a16="http://schemas.microsoft.com/office/drawing/2014/main" id="{9E738EB5-B2F5-5643-AB69-EF7F6A356A24}"/>
              </a:ext>
            </a:extLst>
          </p:cNvPr>
          <p:cNvSpPr>
            <a:spLocks noGrp="1"/>
          </p:cNvSpPr>
          <p:nvPr>
            <p:ph type="ftr" sz="quarter" idx="11"/>
          </p:nvPr>
        </p:nvSpPr>
        <p:spPr>
          <a:xfrm>
            <a:off x="4038600" y="638427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C28CF59-C63E-894C-9751-7D7ADB96A4F7}"/>
              </a:ext>
            </a:extLst>
          </p:cNvPr>
          <p:cNvSpPr>
            <a:spLocks noGrp="1"/>
          </p:cNvSpPr>
          <p:nvPr>
            <p:ph type="sldNum" sz="quarter" idx="12"/>
          </p:nvPr>
        </p:nvSpPr>
        <p:spPr/>
        <p:txBody>
          <a:bodyPr/>
          <a:lstStyle/>
          <a:p>
            <a:fld id="{4B8F579B-A9C8-894A-B59A-ED90D1EA0EB2}" type="slidenum">
              <a:rPr lang="en-US" smtClean="0"/>
              <a:t>‹#›</a:t>
            </a:fld>
            <a:endParaRPr lang="en-US"/>
          </a:p>
        </p:txBody>
      </p:sp>
    </p:spTree>
    <p:extLst>
      <p:ext uri="{BB962C8B-B14F-4D97-AF65-F5344CB8AC3E}">
        <p14:creationId xmlns:p14="http://schemas.microsoft.com/office/powerpoint/2010/main" val="317064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B0BA-6676-FD4C-949E-ABCBB40A1B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20D980-958D-424E-B7DA-9593ECEC02A8}"/>
              </a:ext>
            </a:extLst>
          </p:cNvPr>
          <p:cNvSpPr>
            <a:spLocks noGrp="1"/>
          </p:cNvSpPr>
          <p:nvPr>
            <p:ph type="dt" sz="half" idx="10"/>
          </p:nvPr>
        </p:nvSpPr>
        <p:spPr>
          <a:xfrm>
            <a:off x="153565" y="6384275"/>
            <a:ext cx="3793085" cy="365125"/>
          </a:xfrm>
          <a:prstGeom prst="rect">
            <a:avLst/>
          </a:prstGeom>
        </p:spPr>
        <p:txBody>
          <a:bodyPr/>
          <a:lstStyle/>
          <a:p>
            <a:fld id="{ED1737E2-68F5-D944-93C0-E3EA15262FB7}" type="datetimeFigureOut">
              <a:rPr lang="en-US" smtClean="0"/>
              <a:t>10/3/25</a:t>
            </a:fld>
            <a:endParaRPr lang="en-US"/>
          </a:p>
        </p:txBody>
      </p:sp>
      <p:sp>
        <p:nvSpPr>
          <p:cNvPr id="4" name="Footer Placeholder 3">
            <a:extLst>
              <a:ext uri="{FF2B5EF4-FFF2-40B4-BE49-F238E27FC236}">
                <a16:creationId xmlns:a16="http://schemas.microsoft.com/office/drawing/2014/main" id="{51968D02-AC07-D84B-922A-B906FF9C2B98}"/>
              </a:ext>
            </a:extLst>
          </p:cNvPr>
          <p:cNvSpPr>
            <a:spLocks noGrp="1"/>
          </p:cNvSpPr>
          <p:nvPr>
            <p:ph type="ftr" sz="quarter" idx="11"/>
          </p:nvPr>
        </p:nvSpPr>
        <p:spPr>
          <a:xfrm>
            <a:off x="4038600" y="638427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6FA79CD-29AB-8D41-B145-9406CFF1EA8E}"/>
              </a:ext>
            </a:extLst>
          </p:cNvPr>
          <p:cNvSpPr>
            <a:spLocks noGrp="1"/>
          </p:cNvSpPr>
          <p:nvPr>
            <p:ph type="sldNum" sz="quarter" idx="12"/>
          </p:nvPr>
        </p:nvSpPr>
        <p:spPr/>
        <p:txBody>
          <a:bodyPr/>
          <a:lstStyle/>
          <a:p>
            <a:fld id="{4B8F579B-A9C8-894A-B59A-ED90D1EA0EB2}" type="slidenum">
              <a:rPr lang="en-US" smtClean="0"/>
              <a:t>‹#›</a:t>
            </a:fld>
            <a:endParaRPr lang="en-US"/>
          </a:p>
        </p:txBody>
      </p:sp>
    </p:spTree>
    <p:extLst>
      <p:ext uri="{BB962C8B-B14F-4D97-AF65-F5344CB8AC3E}">
        <p14:creationId xmlns:p14="http://schemas.microsoft.com/office/powerpoint/2010/main" val="3962497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17CCFB-B02D-1A47-B927-C806323B5B79}"/>
              </a:ext>
            </a:extLst>
          </p:cNvPr>
          <p:cNvSpPr>
            <a:spLocks noGrp="1"/>
          </p:cNvSpPr>
          <p:nvPr>
            <p:ph type="dt" sz="half" idx="10"/>
          </p:nvPr>
        </p:nvSpPr>
        <p:spPr>
          <a:xfrm>
            <a:off x="153565" y="6384275"/>
            <a:ext cx="3793085" cy="365125"/>
          </a:xfrm>
          <a:prstGeom prst="rect">
            <a:avLst/>
          </a:prstGeom>
        </p:spPr>
        <p:txBody>
          <a:bodyPr/>
          <a:lstStyle/>
          <a:p>
            <a:fld id="{ED1737E2-68F5-D944-93C0-E3EA15262FB7}" type="datetimeFigureOut">
              <a:rPr lang="en-US" smtClean="0"/>
              <a:t>10/3/25</a:t>
            </a:fld>
            <a:endParaRPr lang="en-US"/>
          </a:p>
        </p:txBody>
      </p:sp>
      <p:sp>
        <p:nvSpPr>
          <p:cNvPr id="3" name="Footer Placeholder 2">
            <a:extLst>
              <a:ext uri="{FF2B5EF4-FFF2-40B4-BE49-F238E27FC236}">
                <a16:creationId xmlns:a16="http://schemas.microsoft.com/office/drawing/2014/main" id="{2D996B4A-0340-5849-B63D-136516293554}"/>
              </a:ext>
            </a:extLst>
          </p:cNvPr>
          <p:cNvSpPr>
            <a:spLocks noGrp="1"/>
          </p:cNvSpPr>
          <p:nvPr>
            <p:ph type="ftr" sz="quarter" idx="11"/>
          </p:nvPr>
        </p:nvSpPr>
        <p:spPr>
          <a:xfrm>
            <a:off x="4038600" y="638427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B4F39C8-5CE7-264F-98F5-A22B9EE85405}"/>
              </a:ext>
            </a:extLst>
          </p:cNvPr>
          <p:cNvSpPr>
            <a:spLocks noGrp="1"/>
          </p:cNvSpPr>
          <p:nvPr>
            <p:ph type="sldNum" sz="quarter" idx="12"/>
          </p:nvPr>
        </p:nvSpPr>
        <p:spPr/>
        <p:txBody>
          <a:bodyPr/>
          <a:lstStyle/>
          <a:p>
            <a:fld id="{4B8F579B-A9C8-894A-B59A-ED90D1EA0EB2}" type="slidenum">
              <a:rPr lang="en-US" smtClean="0"/>
              <a:t>‹#›</a:t>
            </a:fld>
            <a:endParaRPr lang="en-US"/>
          </a:p>
        </p:txBody>
      </p:sp>
    </p:spTree>
    <p:extLst>
      <p:ext uri="{BB962C8B-B14F-4D97-AF65-F5344CB8AC3E}">
        <p14:creationId xmlns:p14="http://schemas.microsoft.com/office/powerpoint/2010/main" val="3266103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CE13A-833A-744C-8864-109487283F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CE08C5-5698-0848-9B27-2BA6901DF2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57F851-F4DF-B34E-A245-E23427895A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226C76-41B2-7742-A298-AF4448A0F40B}"/>
              </a:ext>
            </a:extLst>
          </p:cNvPr>
          <p:cNvSpPr>
            <a:spLocks noGrp="1"/>
          </p:cNvSpPr>
          <p:nvPr>
            <p:ph type="dt" sz="half" idx="10"/>
          </p:nvPr>
        </p:nvSpPr>
        <p:spPr>
          <a:xfrm>
            <a:off x="153565" y="6384275"/>
            <a:ext cx="3793085" cy="365125"/>
          </a:xfrm>
          <a:prstGeom prst="rect">
            <a:avLst/>
          </a:prstGeom>
        </p:spPr>
        <p:txBody>
          <a:bodyPr/>
          <a:lstStyle/>
          <a:p>
            <a:fld id="{ED1737E2-68F5-D944-93C0-E3EA15262FB7}" type="datetimeFigureOut">
              <a:rPr lang="en-US" smtClean="0"/>
              <a:t>10/3/25</a:t>
            </a:fld>
            <a:endParaRPr lang="en-US"/>
          </a:p>
        </p:txBody>
      </p:sp>
      <p:sp>
        <p:nvSpPr>
          <p:cNvPr id="6" name="Footer Placeholder 5">
            <a:extLst>
              <a:ext uri="{FF2B5EF4-FFF2-40B4-BE49-F238E27FC236}">
                <a16:creationId xmlns:a16="http://schemas.microsoft.com/office/drawing/2014/main" id="{0EC11017-C8AE-5E47-BE9B-4CEC4A1A7D5E}"/>
              </a:ext>
            </a:extLst>
          </p:cNvPr>
          <p:cNvSpPr>
            <a:spLocks noGrp="1"/>
          </p:cNvSpPr>
          <p:nvPr>
            <p:ph type="ftr" sz="quarter" idx="11"/>
          </p:nvPr>
        </p:nvSpPr>
        <p:spPr>
          <a:xfrm>
            <a:off x="4038600" y="638427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76D00F-5440-AD43-9D3C-C63E9BA7E289}"/>
              </a:ext>
            </a:extLst>
          </p:cNvPr>
          <p:cNvSpPr>
            <a:spLocks noGrp="1"/>
          </p:cNvSpPr>
          <p:nvPr>
            <p:ph type="sldNum" sz="quarter" idx="12"/>
          </p:nvPr>
        </p:nvSpPr>
        <p:spPr/>
        <p:txBody>
          <a:bodyPr/>
          <a:lstStyle/>
          <a:p>
            <a:fld id="{4B8F579B-A9C8-894A-B59A-ED90D1EA0EB2}" type="slidenum">
              <a:rPr lang="en-US" smtClean="0"/>
              <a:t>‹#›</a:t>
            </a:fld>
            <a:endParaRPr lang="en-US"/>
          </a:p>
        </p:txBody>
      </p:sp>
    </p:spTree>
    <p:extLst>
      <p:ext uri="{BB962C8B-B14F-4D97-AF65-F5344CB8AC3E}">
        <p14:creationId xmlns:p14="http://schemas.microsoft.com/office/powerpoint/2010/main" val="213962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CA9D-E37E-4E48-8A57-DC53BA4217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BDF472-978F-4A49-862D-238AC83E9D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B2B3EF-65D7-914D-8A33-F272438E8A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0B9138-EAC5-ED4A-8C8F-98EDEDEE0F90}"/>
              </a:ext>
            </a:extLst>
          </p:cNvPr>
          <p:cNvSpPr>
            <a:spLocks noGrp="1"/>
          </p:cNvSpPr>
          <p:nvPr>
            <p:ph type="dt" sz="half" idx="10"/>
          </p:nvPr>
        </p:nvSpPr>
        <p:spPr>
          <a:xfrm>
            <a:off x="153565" y="6384275"/>
            <a:ext cx="3793085" cy="365125"/>
          </a:xfrm>
          <a:prstGeom prst="rect">
            <a:avLst/>
          </a:prstGeom>
        </p:spPr>
        <p:txBody>
          <a:bodyPr/>
          <a:lstStyle/>
          <a:p>
            <a:fld id="{ED1737E2-68F5-D944-93C0-E3EA15262FB7}" type="datetimeFigureOut">
              <a:rPr lang="en-US" smtClean="0"/>
              <a:t>10/3/25</a:t>
            </a:fld>
            <a:endParaRPr lang="en-US"/>
          </a:p>
        </p:txBody>
      </p:sp>
      <p:sp>
        <p:nvSpPr>
          <p:cNvPr id="6" name="Footer Placeholder 5">
            <a:extLst>
              <a:ext uri="{FF2B5EF4-FFF2-40B4-BE49-F238E27FC236}">
                <a16:creationId xmlns:a16="http://schemas.microsoft.com/office/drawing/2014/main" id="{B286554E-7348-BF4A-B84A-31F7A28FFEB0}"/>
              </a:ext>
            </a:extLst>
          </p:cNvPr>
          <p:cNvSpPr>
            <a:spLocks noGrp="1"/>
          </p:cNvSpPr>
          <p:nvPr>
            <p:ph type="ftr" sz="quarter" idx="11"/>
          </p:nvPr>
        </p:nvSpPr>
        <p:spPr>
          <a:xfrm>
            <a:off x="4038600" y="638427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2CCF13-45A1-ED4B-8129-293CCE6FD619}"/>
              </a:ext>
            </a:extLst>
          </p:cNvPr>
          <p:cNvSpPr>
            <a:spLocks noGrp="1"/>
          </p:cNvSpPr>
          <p:nvPr>
            <p:ph type="sldNum" sz="quarter" idx="12"/>
          </p:nvPr>
        </p:nvSpPr>
        <p:spPr/>
        <p:txBody>
          <a:bodyPr/>
          <a:lstStyle/>
          <a:p>
            <a:fld id="{4B8F579B-A9C8-894A-B59A-ED90D1EA0EB2}" type="slidenum">
              <a:rPr lang="en-US" smtClean="0"/>
              <a:t>‹#›</a:t>
            </a:fld>
            <a:endParaRPr lang="en-US"/>
          </a:p>
        </p:txBody>
      </p:sp>
    </p:spTree>
    <p:extLst>
      <p:ext uri="{BB962C8B-B14F-4D97-AF65-F5344CB8AC3E}">
        <p14:creationId xmlns:p14="http://schemas.microsoft.com/office/powerpoint/2010/main" val="1731918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k background 02.jpg">
            <a:extLst>
              <a:ext uri="{FF2B5EF4-FFF2-40B4-BE49-F238E27FC236}">
                <a16:creationId xmlns:a16="http://schemas.microsoft.com/office/drawing/2014/main" id="{238991D1-C4A6-694F-ACD6-943D8B768F16}"/>
              </a:ext>
            </a:extLst>
          </p:cNvPr>
          <p:cNvPicPr>
            <a:picLocks noChangeAspect="1"/>
          </p:cNvPicPr>
          <p:nvPr userDrawn="1"/>
        </p:nvPicPr>
        <p:blipFill>
          <a:blip r:embed="rId13"/>
          <a:stretch>
            <a:fillRect/>
          </a:stretch>
        </p:blipFill>
        <p:spPr>
          <a:xfrm>
            <a:off x="-3411" y="-21761"/>
            <a:ext cx="12192000" cy="6892900"/>
          </a:xfrm>
          <a:prstGeom prst="rect">
            <a:avLst/>
          </a:prstGeom>
        </p:spPr>
      </p:pic>
      <p:grpSp>
        <p:nvGrpSpPr>
          <p:cNvPr id="11" name="Group 10">
            <a:extLst>
              <a:ext uri="{FF2B5EF4-FFF2-40B4-BE49-F238E27FC236}">
                <a16:creationId xmlns:a16="http://schemas.microsoft.com/office/drawing/2014/main" id="{B45FABB9-2103-B746-A6C2-FD30FE0ED085}"/>
              </a:ext>
            </a:extLst>
          </p:cNvPr>
          <p:cNvGrpSpPr/>
          <p:nvPr userDrawn="1"/>
        </p:nvGrpSpPr>
        <p:grpSpPr>
          <a:xfrm>
            <a:off x="6092589" y="-21761"/>
            <a:ext cx="6113602" cy="6892900"/>
            <a:chOff x="3040538" y="7724"/>
            <a:chExt cx="9144012" cy="6813710"/>
          </a:xfrm>
        </p:grpSpPr>
        <p:pic>
          <p:nvPicPr>
            <p:cNvPr id="8" name="Picture 7">
              <a:extLst>
                <a:ext uri="{FF2B5EF4-FFF2-40B4-BE49-F238E27FC236}">
                  <a16:creationId xmlns:a16="http://schemas.microsoft.com/office/drawing/2014/main" id="{FEC8C267-05AE-1949-80F2-DF98F8D2C7C6}"/>
                </a:ext>
              </a:extLst>
            </p:cNvPr>
            <p:cNvPicPr>
              <a:picLocks/>
            </p:cNvPicPr>
            <p:nvPr userDrawn="1"/>
          </p:nvPicPr>
          <p:blipFill>
            <a:blip r:embed="rId14">
              <a:duotone>
                <a:prstClr val="black"/>
                <a:srgbClr val="1800FF">
                  <a:tint val="45000"/>
                  <a:satMod val="400000"/>
                </a:srgbClr>
              </a:duotone>
              <a:extLst>
                <a:ext uri="{BEBA8EAE-BF5A-486C-A8C5-ECC9F3942E4B}">
                  <a14:imgProps xmlns:a14="http://schemas.microsoft.com/office/drawing/2010/main">
                    <a14:imgLayer r:embed="rId15">
                      <a14:imgEffect>
                        <a14:sharpenSoften amount="100000"/>
                      </a14:imgEffect>
                      <a14:imgEffect>
                        <a14:colorTemperature colorTemp="11200"/>
                      </a14:imgEffect>
                      <a14:imgEffect>
                        <a14:saturation sat="400000"/>
                      </a14:imgEffect>
                      <a14:imgEffect>
                        <a14:brightnessContrast bright="-2000"/>
                      </a14:imgEffect>
                    </a14:imgLayer>
                  </a14:imgProps>
                </a:ext>
              </a:extLst>
            </a:blip>
            <a:stretch>
              <a:fillRect/>
            </a:stretch>
          </p:blipFill>
          <p:spPr>
            <a:xfrm>
              <a:off x="3040544" y="2268393"/>
              <a:ext cx="9144000" cy="2297713"/>
            </a:xfrm>
            <a:prstGeom prst="rect">
              <a:avLst/>
            </a:prstGeom>
          </p:spPr>
        </p:pic>
        <p:pic>
          <p:nvPicPr>
            <p:cNvPr id="9" name="Picture 8">
              <a:extLst>
                <a:ext uri="{FF2B5EF4-FFF2-40B4-BE49-F238E27FC236}">
                  <a16:creationId xmlns:a16="http://schemas.microsoft.com/office/drawing/2014/main" id="{BB478347-2786-C042-8A49-5BBCB4B457F9}"/>
                </a:ext>
              </a:extLst>
            </p:cNvPr>
            <p:cNvPicPr>
              <a:picLocks/>
            </p:cNvPicPr>
            <p:nvPr userDrawn="1"/>
          </p:nvPicPr>
          <p:blipFill>
            <a:blip r:embed="rId14">
              <a:duotone>
                <a:prstClr val="black"/>
                <a:srgbClr val="1800FF">
                  <a:tint val="45000"/>
                  <a:satMod val="400000"/>
                </a:srgbClr>
              </a:duotone>
              <a:extLst>
                <a:ext uri="{BEBA8EAE-BF5A-486C-A8C5-ECC9F3942E4B}">
                  <a14:imgProps xmlns:a14="http://schemas.microsoft.com/office/drawing/2010/main">
                    <a14:imgLayer r:embed="rId15">
                      <a14:imgEffect>
                        <a14:sharpenSoften amount="100000"/>
                      </a14:imgEffect>
                      <a14:imgEffect>
                        <a14:colorTemperature colorTemp="11200"/>
                      </a14:imgEffect>
                      <a14:imgEffect>
                        <a14:saturation sat="400000"/>
                      </a14:imgEffect>
                      <a14:imgEffect>
                        <a14:brightnessContrast bright="-2000"/>
                      </a14:imgEffect>
                    </a14:imgLayer>
                  </a14:imgProps>
                </a:ext>
              </a:extLst>
            </a:blip>
            <a:stretch>
              <a:fillRect/>
            </a:stretch>
          </p:blipFill>
          <p:spPr>
            <a:xfrm>
              <a:off x="3040538" y="4557681"/>
              <a:ext cx="9144000" cy="2263753"/>
            </a:xfrm>
            <a:prstGeom prst="rect">
              <a:avLst/>
            </a:prstGeom>
          </p:spPr>
        </p:pic>
        <p:pic>
          <p:nvPicPr>
            <p:cNvPr id="10" name="Picture 9">
              <a:extLst>
                <a:ext uri="{FF2B5EF4-FFF2-40B4-BE49-F238E27FC236}">
                  <a16:creationId xmlns:a16="http://schemas.microsoft.com/office/drawing/2014/main" id="{48AEE14D-DB9B-2949-BA07-BF8A5D1AC867}"/>
                </a:ext>
              </a:extLst>
            </p:cNvPr>
            <p:cNvPicPr>
              <a:picLocks/>
            </p:cNvPicPr>
            <p:nvPr userDrawn="1"/>
          </p:nvPicPr>
          <p:blipFill>
            <a:blip r:embed="rId14">
              <a:duotone>
                <a:prstClr val="black"/>
                <a:srgbClr val="1800FF">
                  <a:tint val="45000"/>
                  <a:satMod val="400000"/>
                </a:srgbClr>
              </a:duotone>
              <a:extLst>
                <a:ext uri="{BEBA8EAE-BF5A-486C-A8C5-ECC9F3942E4B}">
                  <a14:imgProps xmlns:a14="http://schemas.microsoft.com/office/drawing/2010/main">
                    <a14:imgLayer r:embed="rId15">
                      <a14:imgEffect>
                        <a14:sharpenSoften amount="100000"/>
                      </a14:imgEffect>
                      <a14:imgEffect>
                        <a14:colorTemperature colorTemp="11200"/>
                      </a14:imgEffect>
                      <a14:imgEffect>
                        <a14:saturation sat="400000"/>
                      </a14:imgEffect>
                      <a14:imgEffect>
                        <a14:brightnessContrast bright="-2000"/>
                      </a14:imgEffect>
                    </a14:imgLayer>
                  </a14:imgProps>
                </a:ext>
              </a:extLst>
            </a:blip>
            <a:stretch>
              <a:fillRect/>
            </a:stretch>
          </p:blipFill>
          <p:spPr>
            <a:xfrm>
              <a:off x="3040550" y="7724"/>
              <a:ext cx="9144000" cy="2297713"/>
            </a:xfrm>
            <a:prstGeom prst="rect">
              <a:avLst/>
            </a:prstGeom>
          </p:spPr>
        </p:pic>
      </p:grpSp>
      <p:sp>
        <p:nvSpPr>
          <p:cNvPr id="21" name="Rectangle 20">
            <a:extLst>
              <a:ext uri="{FF2B5EF4-FFF2-40B4-BE49-F238E27FC236}">
                <a16:creationId xmlns:a16="http://schemas.microsoft.com/office/drawing/2014/main" id="{1F8146FC-6E6B-5047-AB4F-CB3AAB2F4C60}"/>
              </a:ext>
            </a:extLst>
          </p:cNvPr>
          <p:cNvSpPr/>
          <p:nvPr userDrawn="1"/>
        </p:nvSpPr>
        <p:spPr bwMode="auto">
          <a:xfrm>
            <a:off x="6081465" y="142401"/>
            <a:ext cx="5976094" cy="657699"/>
          </a:xfrm>
          <a:prstGeom prst="rect">
            <a:avLst/>
          </a:prstGeom>
          <a:solidFill>
            <a:schemeClr val="tx1">
              <a:alpha val="39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Tx/>
              <a:buSzTx/>
              <a:buFontTx/>
              <a:buNone/>
              <a:tabLst/>
            </a:pPr>
            <a:endParaRPr kumimoji="0" lang="en-US" sz="2400" b="1" i="0" u="none" strike="noStrike" cap="none" normalizeH="0" baseline="0" dirty="0">
              <a:ln>
                <a:noFill/>
              </a:ln>
              <a:solidFill>
                <a:srgbClr val="F8F7FE"/>
              </a:solidFill>
              <a:effectLst/>
              <a:latin typeface="Arial" pitchFamily="-111" charset="0"/>
            </a:endParaRPr>
          </a:p>
        </p:txBody>
      </p:sp>
      <p:sp>
        <p:nvSpPr>
          <p:cNvPr id="19" name="Rectangle 18">
            <a:extLst>
              <a:ext uri="{FF2B5EF4-FFF2-40B4-BE49-F238E27FC236}">
                <a16:creationId xmlns:a16="http://schemas.microsoft.com/office/drawing/2014/main" id="{AA73C775-8644-2348-833B-1613566109BD}"/>
              </a:ext>
            </a:extLst>
          </p:cNvPr>
          <p:cNvSpPr/>
          <p:nvPr userDrawn="1"/>
        </p:nvSpPr>
        <p:spPr bwMode="auto">
          <a:xfrm>
            <a:off x="114010" y="89845"/>
            <a:ext cx="11976045" cy="757785"/>
          </a:xfrm>
          <a:prstGeom prst="rect">
            <a:avLst/>
          </a:prstGeom>
          <a:solidFill>
            <a:schemeClr val="accent3">
              <a:lumMod val="10000"/>
              <a:alpha val="60000"/>
            </a:schemeClr>
          </a:solidFill>
          <a:ln w="127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Tx/>
              <a:buSzTx/>
              <a:buFontTx/>
              <a:buNone/>
              <a:tabLst/>
            </a:pPr>
            <a:endParaRPr kumimoji="0" lang="en-US" sz="2400" b="1" i="0" u="none" strike="noStrike" cap="none" normalizeH="0" baseline="0" dirty="0">
              <a:ln w="3175" cmpd="sng">
                <a:solidFill>
                  <a:schemeClr val="bg1"/>
                </a:solidFill>
              </a:ln>
              <a:solidFill>
                <a:srgbClr val="F8F7FE"/>
              </a:solidFill>
              <a:effectLst/>
              <a:latin typeface="Arial" pitchFamily="-111" charset="0"/>
            </a:endParaRPr>
          </a:p>
        </p:txBody>
      </p:sp>
      <p:sp>
        <p:nvSpPr>
          <p:cNvPr id="17" name="Rectangle 16">
            <a:extLst>
              <a:ext uri="{FF2B5EF4-FFF2-40B4-BE49-F238E27FC236}">
                <a16:creationId xmlns:a16="http://schemas.microsoft.com/office/drawing/2014/main" id="{A4FD5BAE-FBF3-5C40-BD0E-5EED0AB760EF}"/>
              </a:ext>
            </a:extLst>
          </p:cNvPr>
          <p:cNvSpPr/>
          <p:nvPr userDrawn="1"/>
        </p:nvSpPr>
        <p:spPr bwMode="auto">
          <a:xfrm>
            <a:off x="114010" y="6356349"/>
            <a:ext cx="11975176" cy="411805"/>
          </a:xfrm>
          <a:prstGeom prst="rect">
            <a:avLst/>
          </a:prstGeom>
          <a:solidFill>
            <a:schemeClr val="tx1">
              <a:alpha val="60000"/>
            </a:schemeClr>
          </a:solidFill>
          <a:ln w="127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Tx/>
              <a:buSzTx/>
              <a:buFontTx/>
              <a:buNone/>
              <a:tabLst/>
            </a:pPr>
            <a:endParaRPr kumimoji="0" lang="en-US" sz="2400" b="1" i="0" u="none" strike="noStrike" cap="none" normalizeH="0" baseline="0" dirty="0">
              <a:ln>
                <a:noFill/>
              </a:ln>
              <a:solidFill>
                <a:srgbClr val="F8F7FE"/>
              </a:solidFill>
              <a:effectLst/>
              <a:latin typeface="Arial" pitchFamily="-111" charset="0"/>
            </a:endParaRPr>
          </a:p>
        </p:txBody>
      </p:sp>
      <p:sp>
        <p:nvSpPr>
          <p:cNvPr id="13" name="Rectangle 12">
            <a:extLst>
              <a:ext uri="{FF2B5EF4-FFF2-40B4-BE49-F238E27FC236}">
                <a16:creationId xmlns:a16="http://schemas.microsoft.com/office/drawing/2014/main" id="{DC6B67CF-1AFF-924E-B0C7-E3B84BBCF13B}"/>
              </a:ext>
            </a:extLst>
          </p:cNvPr>
          <p:cNvSpPr/>
          <p:nvPr userDrawn="1"/>
        </p:nvSpPr>
        <p:spPr bwMode="auto">
          <a:xfrm>
            <a:off x="115170" y="922641"/>
            <a:ext cx="11975176" cy="5372027"/>
          </a:xfrm>
          <a:prstGeom prst="rect">
            <a:avLst/>
          </a:prstGeom>
          <a:solidFill>
            <a:schemeClr val="tx1">
              <a:alpha val="60000"/>
            </a:schemeClr>
          </a:solidFill>
          <a:ln w="127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Tx/>
              <a:buSzTx/>
              <a:buFontTx/>
              <a:buNone/>
              <a:tabLst/>
            </a:pPr>
            <a:endParaRPr kumimoji="0" lang="en-US" sz="2400" b="1" i="0" u="none" strike="noStrike" cap="none" normalizeH="0" baseline="0" dirty="0">
              <a:ln>
                <a:noFill/>
              </a:ln>
              <a:solidFill>
                <a:srgbClr val="F8F7FE"/>
              </a:solidFill>
              <a:effectLst/>
              <a:latin typeface="Arial" pitchFamily="-111" charset="0"/>
            </a:endParaRPr>
          </a:p>
        </p:txBody>
      </p:sp>
      <p:sp>
        <p:nvSpPr>
          <p:cNvPr id="6" name="Slide Number Placeholder 5">
            <a:extLst>
              <a:ext uri="{FF2B5EF4-FFF2-40B4-BE49-F238E27FC236}">
                <a16:creationId xmlns:a16="http://schemas.microsoft.com/office/drawing/2014/main" id="{A3A38901-BD6E-2143-8DF2-DAB57EEDF274}"/>
              </a:ext>
            </a:extLst>
          </p:cNvPr>
          <p:cNvSpPr>
            <a:spLocks noGrp="1"/>
          </p:cNvSpPr>
          <p:nvPr>
            <p:ph type="sldNum" sz="quarter" idx="4"/>
          </p:nvPr>
        </p:nvSpPr>
        <p:spPr>
          <a:xfrm>
            <a:off x="8245351" y="6384270"/>
            <a:ext cx="379308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F579B-A9C8-894A-B59A-ED90D1EA0EB2}" type="slidenum">
              <a:rPr lang="en-US" smtClean="0"/>
              <a:t>‹#›</a:t>
            </a:fld>
            <a:endParaRPr lang="en-US"/>
          </a:p>
        </p:txBody>
      </p:sp>
      <p:sp>
        <p:nvSpPr>
          <p:cNvPr id="2" name="Title Placeholder 1">
            <a:extLst>
              <a:ext uri="{FF2B5EF4-FFF2-40B4-BE49-F238E27FC236}">
                <a16:creationId xmlns:a16="http://schemas.microsoft.com/office/drawing/2014/main" id="{BC47BFCF-1FA9-C04E-8AA7-2FF422F7F981}"/>
              </a:ext>
            </a:extLst>
          </p:cNvPr>
          <p:cNvSpPr>
            <a:spLocks noGrp="1"/>
          </p:cNvSpPr>
          <p:nvPr>
            <p:ph type="title"/>
          </p:nvPr>
        </p:nvSpPr>
        <p:spPr>
          <a:xfrm>
            <a:off x="180328" y="122351"/>
            <a:ext cx="11847273" cy="700081"/>
          </a:xfrm>
          <a:prstGeom prst="rect">
            <a:avLst/>
          </a:prstGeom>
        </p:spPr>
        <p:txBody>
          <a:bodyPr vert="horz" lIns="91440" tIns="45720" rIns="91440" bIns="45720" rtlCol="0" anchor="ctr">
            <a:normAutofit/>
          </a:bodyPr>
          <a:lstStyle/>
          <a:p>
            <a:pPr lvl="0" algn="ctr" rtl="0" eaLnBrk="0" fontAlgn="base" hangingPunct="0">
              <a:lnSpc>
                <a:spcPct val="90000"/>
              </a:lnSpc>
              <a:spcBef>
                <a:spcPct val="0"/>
              </a:spcBef>
              <a:spcAft>
                <a:spcPct val="0"/>
              </a:spcAft>
            </a:pPr>
            <a:r>
              <a:rPr lang="en-US" dirty="0"/>
              <a:t>Click to edit Master title style</a:t>
            </a:r>
          </a:p>
        </p:txBody>
      </p:sp>
      <p:sp>
        <p:nvSpPr>
          <p:cNvPr id="14" name="Rectangle 13">
            <a:extLst>
              <a:ext uri="{FF2B5EF4-FFF2-40B4-BE49-F238E27FC236}">
                <a16:creationId xmlns:a16="http://schemas.microsoft.com/office/drawing/2014/main" id="{A93836FE-2FF6-B443-9045-18CC6F89D00F}"/>
              </a:ext>
            </a:extLst>
          </p:cNvPr>
          <p:cNvSpPr/>
          <p:nvPr userDrawn="1"/>
        </p:nvSpPr>
        <p:spPr bwMode="auto">
          <a:xfrm>
            <a:off x="6092589" y="947554"/>
            <a:ext cx="5976094" cy="5285169"/>
          </a:xfrm>
          <a:prstGeom prst="rect">
            <a:avLst/>
          </a:prstGeom>
          <a:solidFill>
            <a:schemeClr val="tx1">
              <a:alpha val="39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Tx/>
              <a:buSzTx/>
              <a:buFontTx/>
              <a:buNone/>
              <a:tabLst/>
            </a:pPr>
            <a:endParaRPr kumimoji="0" lang="en-US" sz="2400" b="1" i="0" u="none" strike="noStrike" cap="none" normalizeH="0" baseline="0" dirty="0">
              <a:ln>
                <a:noFill/>
              </a:ln>
              <a:solidFill>
                <a:srgbClr val="F8F7FE"/>
              </a:solidFill>
              <a:effectLst/>
              <a:latin typeface="Arial" pitchFamily="-111" charset="0"/>
            </a:endParaRPr>
          </a:p>
        </p:txBody>
      </p:sp>
      <p:sp>
        <p:nvSpPr>
          <p:cNvPr id="3" name="Text Placeholder 2">
            <a:extLst>
              <a:ext uri="{FF2B5EF4-FFF2-40B4-BE49-F238E27FC236}">
                <a16:creationId xmlns:a16="http://schemas.microsoft.com/office/drawing/2014/main" id="{EA921F85-49BF-AA40-AAE5-F3E1C50E4FFD}"/>
              </a:ext>
            </a:extLst>
          </p:cNvPr>
          <p:cNvSpPr>
            <a:spLocks noGrp="1"/>
          </p:cNvSpPr>
          <p:nvPr>
            <p:ph type="body" idx="1"/>
          </p:nvPr>
        </p:nvSpPr>
        <p:spPr>
          <a:xfrm>
            <a:off x="145174" y="938982"/>
            <a:ext cx="11923509" cy="52937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8" name="Picture 17">
            <a:extLst>
              <a:ext uri="{FF2B5EF4-FFF2-40B4-BE49-F238E27FC236}">
                <a16:creationId xmlns:a16="http://schemas.microsoft.com/office/drawing/2014/main" id="{0F2982DA-523B-2040-9198-4FDF1B4024ED}"/>
              </a:ext>
            </a:extLst>
          </p:cNvPr>
          <p:cNvPicPr>
            <a:picLocks noChangeAspect="1"/>
          </p:cNvPicPr>
          <p:nvPr userDrawn="1"/>
        </p:nvPicPr>
        <p:blipFill>
          <a:blip r:embed="rId16"/>
          <a:stretch>
            <a:fillRect/>
          </a:stretch>
        </p:blipFill>
        <p:spPr>
          <a:xfrm>
            <a:off x="9185634" y="6402253"/>
            <a:ext cx="1996256" cy="337395"/>
          </a:xfrm>
          <a:prstGeom prst="rect">
            <a:avLst/>
          </a:prstGeom>
        </p:spPr>
      </p:pic>
      <p:sp>
        <p:nvSpPr>
          <p:cNvPr id="12" name="TextBox 11">
            <a:extLst>
              <a:ext uri="{FF2B5EF4-FFF2-40B4-BE49-F238E27FC236}">
                <a16:creationId xmlns:a16="http://schemas.microsoft.com/office/drawing/2014/main" id="{CE843DE9-7D4A-4341-819D-7D78277A580E}"/>
              </a:ext>
            </a:extLst>
          </p:cNvPr>
          <p:cNvSpPr txBox="1"/>
          <p:nvPr userDrawn="1"/>
        </p:nvSpPr>
        <p:spPr>
          <a:xfrm>
            <a:off x="186265" y="6400801"/>
            <a:ext cx="376038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ochin" panose="02000603020000020003" pitchFamily="2" charset="0"/>
              </a:rPr>
              <a:t>NNN25-Sudbury Oct. 3, 2025</a:t>
            </a:r>
          </a:p>
          <a:p>
            <a:pPr algn="ctr"/>
            <a:endParaRPr lang="en-US" dirty="0">
              <a:solidFill>
                <a:schemeClr val="bg1"/>
              </a:solidFill>
            </a:endParaRPr>
          </a:p>
        </p:txBody>
      </p:sp>
      <p:sp>
        <p:nvSpPr>
          <p:cNvPr id="20" name="TextBox 19">
            <a:extLst>
              <a:ext uri="{FF2B5EF4-FFF2-40B4-BE49-F238E27FC236}">
                <a16:creationId xmlns:a16="http://schemas.microsoft.com/office/drawing/2014/main" id="{0E7A3961-AA30-6140-80E6-EA7E5AF9E436}"/>
              </a:ext>
            </a:extLst>
          </p:cNvPr>
          <p:cNvSpPr txBox="1"/>
          <p:nvPr userDrawn="1"/>
        </p:nvSpPr>
        <p:spPr>
          <a:xfrm>
            <a:off x="4227847" y="6398820"/>
            <a:ext cx="376038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ochin" panose="02000603020000020003" pitchFamily="2" charset="0"/>
              </a:rPr>
              <a:t>Chang Kee Jung</a:t>
            </a:r>
          </a:p>
          <a:p>
            <a:pPr algn="ctr"/>
            <a:endParaRPr lang="en-US" dirty="0">
              <a:solidFill>
                <a:schemeClr val="bg1"/>
              </a:solidFill>
            </a:endParaRPr>
          </a:p>
        </p:txBody>
      </p:sp>
    </p:spTree>
    <p:extLst>
      <p:ext uri="{BB962C8B-B14F-4D97-AF65-F5344CB8AC3E}">
        <p14:creationId xmlns:p14="http://schemas.microsoft.com/office/powerpoint/2010/main" val="1680089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lang="en-US" sz="3200" b="1" i="0" kern="1200" dirty="0">
          <a:solidFill>
            <a:schemeClr val="accent1">
              <a:lumMod val="60000"/>
              <a:lumOff val="40000"/>
            </a:schemeClr>
          </a:solidFill>
          <a:effectLst/>
          <a:latin typeface="Cochin"/>
          <a:ea typeface="ＭＳ Ｐゴシック" charset="-128"/>
          <a:cs typeface="+mj-cs"/>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2400" kern="1200">
          <a:solidFill>
            <a:schemeClr val="accent1">
              <a:lumMod val="60000"/>
              <a:lumOff val="4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2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92D05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4">
              <a:lumMod val="60000"/>
              <a:lumOff val="40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accent4">
              <a:lumMod val="60000"/>
              <a:lumOff val="4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CC8DB3-90BF-DA4C-9C1F-ABF96CDB516D}"/>
              </a:ext>
            </a:extLst>
          </p:cNvPr>
          <p:cNvPicPr>
            <a:picLocks noChangeAspect="1"/>
          </p:cNvPicPr>
          <p:nvPr/>
        </p:nvPicPr>
        <p:blipFill>
          <a:blip r:embed="rId2"/>
          <a:stretch>
            <a:fillRect/>
          </a:stretch>
        </p:blipFill>
        <p:spPr>
          <a:xfrm>
            <a:off x="0" y="-10886"/>
            <a:ext cx="12214387" cy="6858001"/>
          </a:xfrm>
          <a:prstGeom prst="rect">
            <a:avLst/>
          </a:prstGeom>
        </p:spPr>
      </p:pic>
      <p:sp>
        <p:nvSpPr>
          <p:cNvPr id="5" name="Subtitle 2">
            <a:extLst>
              <a:ext uri="{FF2B5EF4-FFF2-40B4-BE49-F238E27FC236}">
                <a16:creationId xmlns:a16="http://schemas.microsoft.com/office/drawing/2014/main" id="{97269EF4-9098-AB47-876D-C824441A5D5E}"/>
              </a:ext>
            </a:extLst>
          </p:cNvPr>
          <p:cNvSpPr txBox="1">
            <a:spLocks/>
          </p:cNvSpPr>
          <p:nvPr/>
        </p:nvSpPr>
        <p:spPr bwMode="auto">
          <a:xfrm>
            <a:off x="119743" y="-76202"/>
            <a:ext cx="11952514" cy="4767943"/>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lvl1pPr marL="285750" indent="-285750" algn="l" rtl="0" eaLnBrk="0" fontAlgn="base" hangingPunct="0">
              <a:spcBef>
                <a:spcPts val="0"/>
              </a:spcBef>
              <a:spcAft>
                <a:spcPts val="600"/>
              </a:spcAft>
              <a:buClr>
                <a:schemeClr val="accent6">
                  <a:lumMod val="40000"/>
                  <a:lumOff val="60000"/>
                </a:schemeClr>
              </a:buClr>
              <a:buSzPct val="100000"/>
              <a:buFont typeface="Wingdings" charset="2"/>
              <a:buChar char="§"/>
              <a:defRPr sz="2400" b="0">
                <a:ln>
                  <a:noFill/>
                </a:ln>
                <a:solidFill>
                  <a:schemeClr val="accent6">
                    <a:lumMod val="40000"/>
                    <a:lumOff val="60000"/>
                  </a:schemeClr>
                </a:solidFill>
                <a:effectLst/>
                <a:latin typeface="+mn-lt"/>
                <a:ea typeface="ＭＳ Ｐゴシック" charset="-128"/>
                <a:cs typeface="Chalkduster"/>
              </a:defRPr>
            </a:lvl1pPr>
            <a:lvl2pPr marL="628650" indent="-228600" algn="l" rtl="0" eaLnBrk="0" fontAlgn="base" hangingPunct="0">
              <a:spcBef>
                <a:spcPts val="0"/>
              </a:spcBef>
              <a:spcAft>
                <a:spcPts val="600"/>
              </a:spcAft>
              <a:buClr>
                <a:srgbClr val="FFFFFF"/>
              </a:buClr>
              <a:buSzPct val="100000"/>
              <a:buChar char="–"/>
              <a:defRPr sz="2200">
                <a:solidFill>
                  <a:srgbClr val="F8F7FE"/>
                </a:solidFill>
                <a:latin typeface="+mn-lt"/>
                <a:ea typeface="ＭＳ Ｐゴシック" pitchFamily="-111" charset="-128"/>
                <a:cs typeface="Chalkduster"/>
              </a:defRPr>
            </a:lvl2pPr>
            <a:lvl3pPr marL="971550" indent="-228600" algn="l" rtl="0" eaLnBrk="0" fontAlgn="base" hangingPunct="0">
              <a:spcBef>
                <a:spcPts val="0"/>
              </a:spcBef>
              <a:spcAft>
                <a:spcPts val="600"/>
              </a:spcAft>
              <a:buFont typeface="Lucida Grande"/>
              <a:buChar char="⁃"/>
              <a:defRPr sz="2200" baseline="0">
                <a:solidFill>
                  <a:srgbClr val="00FF00"/>
                </a:solidFill>
                <a:latin typeface="+mn-lt"/>
                <a:ea typeface="ＭＳ Ｐゴシック" pitchFamily="-111" charset="-128"/>
                <a:cs typeface="Chalkduster"/>
                <a:sym typeface="Symbol" pitchFamily="-106" charset="2"/>
              </a:defRPr>
            </a:lvl3pPr>
            <a:lvl4pPr marL="1257300" indent="-171450" algn="l" rtl="0" eaLnBrk="0" fontAlgn="base" hangingPunct="0">
              <a:spcBef>
                <a:spcPct val="30000"/>
              </a:spcBef>
              <a:spcAft>
                <a:spcPct val="20000"/>
              </a:spcAft>
              <a:buFont typeface="Symbol" pitchFamily="-106" charset="2"/>
              <a:buNone/>
              <a:defRPr sz="2200">
                <a:solidFill>
                  <a:srgbClr val="F8F7FE"/>
                </a:solidFill>
                <a:latin typeface="+mn-lt"/>
                <a:ea typeface="ＭＳ Ｐゴシック" pitchFamily="-111" charset="-128"/>
                <a:cs typeface="Chalkduster"/>
              </a:defRPr>
            </a:lvl4pPr>
            <a:lvl5pPr marL="1543050" indent="-171450" algn="l" rtl="0" eaLnBrk="0" fontAlgn="base" hangingPunct="0">
              <a:spcBef>
                <a:spcPct val="30000"/>
              </a:spcBef>
              <a:spcAft>
                <a:spcPct val="20000"/>
              </a:spcAft>
              <a:defRPr sz="2200">
                <a:solidFill>
                  <a:srgbClr val="DFFEDB"/>
                </a:solidFill>
                <a:latin typeface="+mn-lt"/>
                <a:ea typeface="ＭＳ Ｐゴシック" pitchFamily="-111" charset="-128"/>
                <a:cs typeface="Chalkduster"/>
              </a:defRPr>
            </a:lvl5pPr>
            <a:lvl6pPr marL="2000250" indent="-171450" algn="l" rtl="0" eaLnBrk="0" fontAlgn="base" hangingPunct="0">
              <a:spcBef>
                <a:spcPct val="30000"/>
              </a:spcBef>
              <a:spcAft>
                <a:spcPct val="20000"/>
              </a:spcAft>
              <a:defRPr sz="2200">
                <a:solidFill>
                  <a:srgbClr val="FFFFFF"/>
                </a:solidFill>
                <a:latin typeface="+mn-lt"/>
                <a:ea typeface="ＭＳ Ｐゴシック" pitchFamily="-111" charset="-128"/>
              </a:defRPr>
            </a:lvl6pPr>
            <a:lvl7pPr marL="2457450" indent="-171450" algn="l" rtl="0" eaLnBrk="0" fontAlgn="base" hangingPunct="0">
              <a:spcBef>
                <a:spcPct val="30000"/>
              </a:spcBef>
              <a:spcAft>
                <a:spcPct val="20000"/>
              </a:spcAft>
              <a:defRPr sz="2200">
                <a:solidFill>
                  <a:srgbClr val="FFFFFF"/>
                </a:solidFill>
                <a:latin typeface="+mn-lt"/>
                <a:ea typeface="ＭＳ Ｐゴシック" pitchFamily="-111" charset="-128"/>
              </a:defRPr>
            </a:lvl7pPr>
            <a:lvl8pPr marL="2914650" indent="-171450" algn="l" rtl="0" eaLnBrk="0" fontAlgn="base" hangingPunct="0">
              <a:spcBef>
                <a:spcPct val="30000"/>
              </a:spcBef>
              <a:spcAft>
                <a:spcPct val="20000"/>
              </a:spcAft>
              <a:defRPr sz="2200">
                <a:solidFill>
                  <a:srgbClr val="FFFFFF"/>
                </a:solidFill>
                <a:latin typeface="+mn-lt"/>
                <a:ea typeface="ＭＳ Ｐゴシック" pitchFamily="-111" charset="-128"/>
              </a:defRPr>
            </a:lvl8pPr>
            <a:lvl9pPr marL="3371850" indent="-171450" algn="l" rtl="0" eaLnBrk="0" fontAlgn="base" hangingPunct="0">
              <a:spcBef>
                <a:spcPct val="30000"/>
              </a:spcBef>
              <a:spcAft>
                <a:spcPct val="20000"/>
              </a:spcAft>
              <a:defRPr sz="2200">
                <a:solidFill>
                  <a:srgbClr val="FFFFFF"/>
                </a:solidFill>
                <a:latin typeface="+mn-lt"/>
                <a:ea typeface="ＭＳ Ｐゴシック" pitchFamily="-111" charset="-128"/>
              </a:defRPr>
            </a:lvl9pPr>
          </a:lstStyle>
          <a:p>
            <a:pPr marL="0" indent="0" algn="ctr">
              <a:buNone/>
            </a:pPr>
            <a:r>
              <a:rPr lang="en-US" sz="4000" b="1" kern="0" dirty="0">
                <a:solidFill>
                  <a:schemeClr val="accent6">
                    <a:lumMod val="60000"/>
                    <a:lumOff val="40000"/>
                  </a:schemeClr>
                </a:solidFill>
                <a:latin typeface="Cochin"/>
                <a:cs typeface="Cochin"/>
              </a:rPr>
              <a:t>Closing Remarks (NNN Steering Committee Report)</a:t>
            </a:r>
          </a:p>
          <a:p>
            <a:pPr marL="0" indent="0" algn="ctr">
              <a:lnSpc>
                <a:spcPct val="100000"/>
              </a:lnSpc>
              <a:buFont typeface="Wingdings" charset="2"/>
              <a:buNone/>
            </a:pPr>
            <a:endParaRPr lang="en-US" sz="2800" b="1" kern="0" dirty="0">
              <a:solidFill>
                <a:srgbClr val="C00000"/>
              </a:solidFill>
              <a:latin typeface="Cochin"/>
              <a:cs typeface="Cochin"/>
            </a:endParaRPr>
          </a:p>
          <a:p>
            <a:pPr marL="0" indent="0" algn="ctr">
              <a:lnSpc>
                <a:spcPct val="100000"/>
              </a:lnSpc>
              <a:buFont typeface="Wingdings" charset="2"/>
              <a:buNone/>
            </a:pPr>
            <a:endParaRPr lang="en-US" sz="2800" b="1" kern="0" dirty="0">
              <a:solidFill>
                <a:srgbClr val="C00000"/>
              </a:solidFill>
              <a:latin typeface="Cochin"/>
              <a:cs typeface="Cochin"/>
            </a:endParaRPr>
          </a:p>
          <a:p>
            <a:pPr marL="0" indent="0" algn="ctr">
              <a:lnSpc>
                <a:spcPct val="100000"/>
              </a:lnSpc>
              <a:buFont typeface="Wingdings" charset="2"/>
              <a:buNone/>
            </a:pPr>
            <a:endParaRPr lang="en-US" sz="3200" b="1" i="1" kern="0" dirty="0">
              <a:solidFill>
                <a:schemeClr val="accent6">
                  <a:lumMod val="60000"/>
                  <a:lumOff val="40000"/>
                </a:schemeClr>
              </a:solidFill>
              <a:latin typeface="Cochin"/>
              <a:cs typeface="Cochin"/>
            </a:endParaRPr>
          </a:p>
          <a:p>
            <a:pPr marL="0" indent="0" algn="ctr">
              <a:lnSpc>
                <a:spcPct val="100000"/>
              </a:lnSpc>
              <a:buFont typeface="Wingdings" charset="2"/>
              <a:buNone/>
            </a:pPr>
            <a:r>
              <a:rPr lang="en-US" sz="3200" b="1" i="1" kern="0" dirty="0">
                <a:solidFill>
                  <a:schemeClr val="accent6">
                    <a:lumMod val="60000"/>
                    <a:lumOff val="40000"/>
                  </a:schemeClr>
                </a:solidFill>
                <a:latin typeface="Cochin"/>
                <a:cs typeface="Cochin"/>
              </a:rPr>
              <a:t>Chang Kee Jung, Stony Brook University, Sudbury, Oct. 3, 2025</a:t>
            </a:r>
          </a:p>
          <a:p>
            <a:pPr marL="0" indent="0" algn="ctr">
              <a:lnSpc>
                <a:spcPct val="100000"/>
              </a:lnSpc>
              <a:buFont typeface="Wingdings" charset="2"/>
              <a:buNone/>
            </a:pPr>
            <a:endParaRPr lang="en-US" b="1" kern="0" dirty="0">
              <a:solidFill>
                <a:srgbClr val="C00000"/>
              </a:solidFill>
              <a:latin typeface="Cochin"/>
              <a:cs typeface="Cochin"/>
            </a:endParaRPr>
          </a:p>
          <a:p>
            <a:pPr marL="0" indent="0" algn="ctr">
              <a:lnSpc>
                <a:spcPct val="100000"/>
              </a:lnSpc>
              <a:buFont typeface="Wingdings" charset="2"/>
              <a:buNone/>
            </a:pPr>
            <a:endParaRPr lang="en-US" sz="2800" b="1" kern="0" dirty="0">
              <a:solidFill>
                <a:srgbClr val="C00000"/>
              </a:solidFill>
              <a:latin typeface="Cochin"/>
              <a:cs typeface="Cochin"/>
            </a:endParaRPr>
          </a:p>
        </p:txBody>
      </p:sp>
    </p:spTree>
    <p:extLst>
      <p:ext uri="{BB962C8B-B14F-4D97-AF65-F5344CB8AC3E}">
        <p14:creationId xmlns:p14="http://schemas.microsoft.com/office/powerpoint/2010/main" val="1946192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8BE5A-D239-444A-951C-2DE9189E8D91}"/>
              </a:ext>
            </a:extLst>
          </p:cNvPr>
          <p:cNvSpPr>
            <a:spLocks noGrp="1"/>
          </p:cNvSpPr>
          <p:nvPr>
            <p:ph type="title"/>
          </p:nvPr>
        </p:nvSpPr>
        <p:spPr/>
        <p:txBody>
          <a:bodyPr>
            <a:noAutofit/>
          </a:bodyPr>
          <a:lstStyle/>
          <a:p>
            <a:r>
              <a:rPr lang="en-US" sz="2800" dirty="0">
                <a:latin typeface="Cochin" panose="02000603020000020003" pitchFamily="2" charset="0"/>
              </a:rPr>
              <a:t>Many Thanks To: </a:t>
            </a:r>
            <a:br>
              <a:rPr lang="en-US" sz="2800" dirty="0">
                <a:latin typeface="Cochin" panose="02000603020000020003" pitchFamily="2" charset="0"/>
              </a:rPr>
            </a:br>
            <a:r>
              <a:rPr lang="en-US" sz="2800" dirty="0">
                <a:latin typeface="Cochin" panose="02000603020000020003" pitchFamily="2" charset="0"/>
                <a:cs typeface="Times New Roman" panose="02020603050405020304" pitchFamily="18" charset="0"/>
              </a:rPr>
              <a:t>Local Organizing Committee (Workshop Planning Committee)</a:t>
            </a:r>
          </a:p>
        </p:txBody>
      </p:sp>
      <p:sp>
        <p:nvSpPr>
          <p:cNvPr id="3" name="Content Placeholder 2">
            <a:extLst>
              <a:ext uri="{FF2B5EF4-FFF2-40B4-BE49-F238E27FC236}">
                <a16:creationId xmlns:a16="http://schemas.microsoft.com/office/drawing/2014/main" id="{61CFF248-8C34-0E47-9F02-D6C878C35940}"/>
              </a:ext>
            </a:extLst>
          </p:cNvPr>
          <p:cNvSpPr>
            <a:spLocks noGrp="1"/>
          </p:cNvSpPr>
          <p:nvPr>
            <p:ph sz="half" idx="1"/>
          </p:nvPr>
        </p:nvSpPr>
        <p:spPr>
          <a:xfrm>
            <a:off x="169442" y="951089"/>
            <a:ext cx="6372872" cy="5239207"/>
          </a:xfrm>
        </p:spPr>
        <p:txBody>
          <a:bodyPr numCol="1" spcCol="720000">
            <a:noAutofit/>
          </a:bodyPr>
          <a:lstStyle/>
          <a:p>
            <a:pPr marL="0" indent="0">
              <a:buNone/>
            </a:pPr>
            <a:r>
              <a:rPr lang="en-US" sz="2000" dirty="0"/>
              <a:t>Thomas Brunner, McGill University </a:t>
            </a:r>
            <a:r>
              <a:rPr lang="en-US" sz="2000" dirty="0">
                <a:solidFill>
                  <a:srgbClr val="FFFF00"/>
                </a:solidFill>
              </a:rPr>
              <a:t>(Co-Chair)</a:t>
            </a:r>
            <a:endParaRPr lang="en-US" sz="2000" dirty="0"/>
          </a:p>
          <a:p>
            <a:pPr marL="0" indent="0">
              <a:buNone/>
            </a:pPr>
            <a:r>
              <a:rPr lang="en-US" sz="2000" dirty="0"/>
              <a:t>Erica Caden, SNOLAB, Laurentian University, and McGill University </a:t>
            </a:r>
            <a:r>
              <a:rPr lang="en-US" sz="2000" dirty="0">
                <a:solidFill>
                  <a:srgbClr val="FFFF00"/>
                </a:solidFill>
              </a:rPr>
              <a:t>(Co-Chair)</a:t>
            </a:r>
            <a:endParaRPr lang="en-US" sz="2000" dirty="0"/>
          </a:p>
          <a:p>
            <a:pPr marL="0" indent="0">
              <a:buNone/>
            </a:pPr>
            <a:r>
              <a:rPr lang="en-US" sz="2000" dirty="0"/>
              <a:t>Stephen </a:t>
            </a:r>
            <a:r>
              <a:rPr lang="en-US" sz="2000" dirty="0" err="1"/>
              <a:t>Sekula</a:t>
            </a:r>
            <a:r>
              <a:rPr lang="en-US" sz="2000" dirty="0"/>
              <a:t>, SNOLAB and Queen’s U. </a:t>
            </a:r>
            <a:r>
              <a:rPr lang="en-US" sz="2000" dirty="0">
                <a:solidFill>
                  <a:srgbClr val="FFFF00"/>
                </a:solidFill>
              </a:rPr>
              <a:t>(Co-Chair)</a:t>
            </a:r>
          </a:p>
          <a:p>
            <a:pPr marL="0" indent="0">
              <a:buNone/>
            </a:pPr>
            <a:r>
              <a:rPr lang="en-US" sz="2000" dirty="0"/>
              <a:t>Erica Caden</a:t>
            </a:r>
          </a:p>
          <a:p>
            <a:pPr marL="0" indent="0">
              <a:buNone/>
            </a:pPr>
            <a:endParaRPr lang="en-US" sz="2000" dirty="0">
              <a:solidFill>
                <a:srgbClr val="FFFF00"/>
              </a:solidFill>
            </a:endParaRPr>
          </a:p>
          <a:p>
            <a:r>
              <a:rPr lang="en-US" sz="2000" dirty="0" err="1"/>
              <a:t>Josée</a:t>
            </a:r>
            <a:r>
              <a:rPr lang="en-US" sz="2000" dirty="0"/>
              <a:t> Bertrand Houle, SNOLAB</a:t>
            </a:r>
          </a:p>
          <a:p>
            <a:r>
              <a:rPr lang="en-US" sz="2000" dirty="0"/>
              <a:t>Antonia </a:t>
            </a:r>
            <a:r>
              <a:rPr lang="en-US" sz="2000" dirty="0" err="1"/>
              <a:t>Botas</a:t>
            </a:r>
            <a:r>
              <a:rPr lang="en-US" sz="2000" dirty="0"/>
              <a:t>, SNOLAB</a:t>
            </a:r>
          </a:p>
          <a:p>
            <a:r>
              <a:rPr lang="en-US" sz="2000" dirty="0"/>
              <a:t>Erica Brunelle, SNOLAB</a:t>
            </a:r>
          </a:p>
          <a:p>
            <a:r>
              <a:rPr lang="en-US" sz="2000" dirty="0"/>
              <a:t>Juliette </a:t>
            </a:r>
            <a:r>
              <a:rPr lang="en-US" sz="2000" dirty="0" err="1"/>
              <a:t>Deloye</a:t>
            </a:r>
            <a:r>
              <a:rPr lang="en-US" sz="2000" dirty="0"/>
              <a:t>, SNOLAB</a:t>
            </a:r>
          </a:p>
          <a:p>
            <a:r>
              <a:rPr lang="en-US" sz="2000" dirty="0"/>
              <a:t>Blaire Flynn, SNOLAB</a:t>
            </a:r>
          </a:p>
          <a:p>
            <a:r>
              <a:rPr lang="en-US" sz="2000" dirty="0" err="1"/>
              <a:t>Kipp</a:t>
            </a:r>
            <a:r>
              <a:rPr lang="en-US" sz="2000" dirty="0"/>
              <a:t> Grose, SNOLAB</a:t>
            </a:r>
          </a:p>
          <a:p>
            <a:r>
              <a:rPr lang="en-US" sz="2000" dirty="0"/>
              <a:t>Samantha </a:t>
            </a:r>
            <a:r>
              <a:rPr lang="en-US" sz="2000" dirty="0" err="1"/>
              <a:t>Kuula</a:t>
            </a:r>
            <a:r>
              <a:rPr lang="en-US" sz="2000" dirty="0"/>
              <a:t>, SNOLAB</a:t>
            </a:r>
          </a:p>
          <a:p>
            <a:endParaRPr lang="en-US" sz="2000" dirty="0">
              <a:solidFill>
                <a:srgbClr val="FFFF00"/>
              </a:solidFill>
            </a:endParaRPr>
          </a:p>
        </p:txBody>
      </p:sp>
      <p:sp>
        <p:nvSpPr>
          <p:cNvPr id="4" name="Content Placeholder 3">
            <a:extLst>
              <a:ext uri="{FF2B5EF4-FFF2-40B4-BE49-F238E27FC236}">
                <a16:creationId xmlns:a16="http://schemas.microsoft.com/office/drawing/2014/main" id="{71ABF3F8-1F7A-9941-8418-3CB3823C4401}"/>
              </a:ext>
            </a:extLst>
          </p:cNvPr>
          <p:cNvSpPr>
            <a:spLocks noGrp="1"/>
          </p:cNvSpPr>
          <p:nvPr>
            <p:ph sz="half" idx="2"/>
          </p:nvPr>
        </p:nvSpPr>
        <p:spPr>
          <a:xfrm>
            <a:off x="6851844" y="951090"/>
            <a:ext cx="5181600" cy="5239206"/>
          </a:xfrm>
        </p:spPr>
        <p:txBody>
          <a:bodyPr>
            <a:noAutofit/>
          </a:bodyPr>
          <a:lstStyle/>
          <a:p>
            <a:r>
              <a:rPr lang="en-US" sz="2000" dirty="0"/>
              <a:t>Emma </a:t>
            </a:r>
            <a:r>
              <a:rPr lang="en-US" sz="2000" dirty="0" err="1"/>
              <a:t>Larcher</a:t>
            </a:r>
            <a:r>
              <a:rPr lang="en-US" sz="2000" dirty="0"/>
              <a:t>, SNOLAB</a:t>
            </a:r>
          </a:p>
          <a:p>
            <a:r>
              <a:rPr lang="en-US" sz="2000" dirty="0"/>
              <a:t>Sylvie Milks, SNOLAB</a:t>
            </a:r>
          </a:p>
          <a:p>
            <a:r>
              <a:rPr lang="en-US" sz="2000" dirty="0"/>
              <a:t>Sandra </a:t>
            </a:r>
            <a:r>
              <a:rPr lang="en-US" sz="2000" dirty="0" err="1"/>
              <a:t>Moskal</a:t>
            </a:r>
            <a:r>
              <a:rPr lang="en-US" sz="2000" dirty="0"/>
              <a:t>, SNOLAB</a:t>
            </a:r>
          </a:p>
          <a:p>
            <a:r>
              <a:rPr lang="en-US" sz="2000" dirty="0"/>
              <a:t>Tony Noble, McDonald Institute</a:t>
            </a:r>
          </a:p>
          <a:p>
            <a:r>
              <a:rPr lang="en-US" sz="2000" dirty="0" err="1"/>
              <a:t>Mehwish</a:t>
            </a:r>
            <a:r>
              <a:rPr lang="en-US" sz="2000" dirty="0"/>
              <a:t> Obaid, SNOLAB</a:t>
            </a:r>
          </a:p>
          <a:p>
            <a:r>
              <a:rPr lang="en-US" sz="2000" dirty="0"/>
              <a:t>Rachel Richardson, SNOLAB</a:t>
            </a:r>
          </a:p>
          <a:p>
            <a:r>
              <a:rPr lang="en-US" sz="2000" dirty="0"/>
              <a:t>Matthew </a:t>
            </a:r>
            <a:r>
              <a:rPr lang="en-US" sz="2000" dirty="0" err="1"/>
              <a:t>Stukel</a:t>
            </a:r>
            <a:r>
              <a:rPr lang="en-US" sz="2000" dirty="0"/>
              <a:t>, SNOLAB and University of Toronto</a:t>
            </a:r>
          </a:p>
          <a:p>
            <a:r>
              <a:rPr lang="en-US" sz="2000" dirty="0"/>
              <a:t>Edward Thomas, McDonald Institute  </a:t>
            </a:r>
          </a:p>
          <a:p>
            <a:r>
              <a:rPr lang="en-US" sz="2000" dirty="0"/>
              <a:t>Michael Whitehouse, SNOLAB</a:t>
            </a:r>
          </a:p>
          <a:p>
            <a:pPr marL="0" indent="0" algn="ctr">
              <a:buNone/>
            </a:pPr>
            <a:endParaRPr lang="en-US" sz="2000" dirty="0"/>
          </a:p>
          <a:p>
            <a:pPr marL="0" indent="0" algn="ctr">
              <a:buNone/>
            </a:pPr>
            <a:r>
              <a:rPr lang="en-US" sz="2000" dirty="0"/>
              <a:t>Supporting Staff</a:t>
            </a:r>
          </a:p>
        </p:txBody>
      </p:sp>
      <p:sp>
        <p:nvSpPr>
          <p:cNvPr id="9" name="Slide Number Placeholder 8">
            <a:extLst>
              <a:ext uri="{FF2B5EF4-FFF2-40B4-BE49-F238E27FC236}">
                <a16:creationId xmlns:a16="http://schemas.microsoft.com/office/drawing/2014/main" id="{57929A1C-85BC-1244-822C-0C2126B045A8}"/>
              </a:ext>
            </a:extLst>
          </p:cNvPr>
          <p:cNvSpPr>
            <a:spLocks noGrp="1"/>
          </p:cNvSpPr>
          <p:nvPr>
            <p:ph type="sldNum" sz="quarter" idx="12"/>
          </p:nvPr>
        </p:nvSpPr>
        <p:spPr>
          <a:prstGeom prst="rect">
            <a:avLst/>
          </a:prstGeom>
        </p:spPr>
        <p:txBody>
          <a:bodyPr vert="horz" lIns="91440" tIns="45720" rIns="91440" bIns="4572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AF70F21A-1833-654D-893E-8D38CEC991A6}" type="slidenum">
              <a:rPr lang="en-US" smtClean="0"/>
              <a:pPr defTabSz="685800">
                <a:defRPr/>
              </a:pPr>
              <a:t>10</a:t>
            </a:fld>
            <a:endParaRPr lang="en-US" sz="900">
              <a:solidFill>
                <a:prstClr val="black">
                  <a:tint val="75000"/>
                </a:prstClr>
              </a:solidFill>
              <a:latin typeface="Calibri" panose="020F0502020204030204"/>
            </a:endParaRPr>
          </a:p>
        </p:txBody>
      </p:sp>
    </p:spTree>
    <p:extLst>
      <p:ext uri="{BB962C8B-B14F-4D97-AF65-F5344CB8AC3E}">
        <p14:creationId xmlns:p14="http://schemas.microsoft.com/office/powerpoint/2010/main" val="2574355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7438" y="3816104"/>
            <a:ext cx="9168789" cy="1470025"/>
          </a:xfrm>
        </p:spPr>
        <p:txBody>
          <a:bodyPr>
            <a:noAutofit/>
          </a:bodyPr>
          <a:lstStyle/>
          <a:p>
            <a:r>
              <a:rPr lang="en-US" sz="3200" dirty="0"/>
              <a:t>In addition, many thanks go to the workshop speakers for their excellent presentations, and all participants for their active participation! </a:t>
            </a:r>
            <a:br>
              <a:rPr lang="en-US" sz="3200" dirty="0"/>
            </a:br>
            <a:r>
              <a:rPr lang="en-US" sz="3200" dirty="0"/>
              <a:t>We hope to see many of you in future NNN workshops and present your discoveries, breakthroughs and advances!</a:t>
            </a:r>
            <a:br>
              <a:rPr lang="en-US" sz="3200" dirty="0"/>
            </a:br>
            <a:br>
              <a:rPr lang="en-US" sz="3200" dirty="0"/>
            </a:br>
            <a:r>
              <a:rPr lang="en-US" sz="3200" dirty="0"/>
              <a:t>The NNN Steering Committee is looking forward to NNN26 in Seoul, Korea! </a:t>
            </a:r>
          </a:p>
        </p:txBody>
      </p:sp>
    </p:spTree>
    <p:extLst>
      <p:ext uri="{BB962C8B-B14F-4D97-AF65-F5344CB8AC3E}">
        <p14:creationId xmlns:p14="http://schemas.microsoft.com/office/powerpoint/2010/main" val="2657080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7CB0-D1C5-404F-9DB6-D6DB85703C10}"/>
              </a:ext>
            </a:extLst>
          </p:cNvPr>
          <p:cNvSpPr>
            <a:spLocks noGrp="1"/>
          </p:cNvSpPr>
          <p:nvPr>
            <p:ph type="ctrTitle"/>
          </p:nvPr>
        </p:nvSpPr>
        <p:spPr>
          <a:xfrm>
            <a:off x="1690332" y="2286000"/>
            <a:ext cx="8632371" cy="1664053"/>
          </a:xfrm>
        </p:spPr>
        <p:txBody>
          <a:bodyPr>
            <a:normAutofit/>
          </a:bodyPr>
          <a:lstStyle/>
          <a:p>
            <a:r>
              <a:rPr lang="en-US" sz="3200" dirty="0"/>
              <a:t>A great leader should have a clear and grand vision accompanied with an ability to carry out detailed execution of the vision</a:t>
            </a:r>
          </a:p>
        </p:txBody>
      </p:sp>
    </p:spTree>
    <p:extLst>
      <p:ext uri="{BB962C8B-B14F-4D97-AF65-F5344CB8AC3E}">
        <p14:creationId xmlns:p14="http://schemas.microsoft.com/office/powerpoint/2010/main" val="838897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NNN Steering Committee</a:t>
            </a:r>
          </a:p>
        </p:txBody>
      </p:sp>
      <p:sp>
        <p:nvSpPr>
          <p:cNvPr id="3" name="Content Placeholder 2"/>
          <p:cNvSpPr>
            <a:spLocks noGrp="1"/>
          </p:cNvSpPr>
          <p:nvPr>
            <p:ph idx="1"/>
          </p:nvPr>
        </p:nvSpPr>
        <p:spPr/>
        <p:txBody>
          <a:bodyPr/>
          <a:lstStyle/>
          <a:p>
            <a:r>
              <a:rPr lang="en-US" dirty="0"/>
              <a:t>Asia: </a:t>
            </a:r>
          </a:p>
          <a:p>
            <a:pPr lvl="1"/>
            <a:r>
              <a:rPr lang="en-US" dirty="0" err="1"/>
              <a:t>Kenzo</a:t>
            </a:r>
            <a:r>
              <a:rPr lang="en-US" dirty="0"/>
              <a:t> Nakamura (1999 </a:t>
            </a:r>
            <a:r>
              <a:rPr lang="mr-IN" dirty="0"/>
              <a:t>–</a:t>
            </a:r>
            <a:r>
              <a:rPr lang="en-US" dirty="0"/>
              <a:t> 2008) </a:t>
            </a:r>
          </a:p>
          <a:p>
            <a:pPr lvl="1"/>
            <a:r>
              <a:rPr lang="en-US" dirty="0" err="1"/>
              <a:t>Takaaki</a:t>
            </a:r>
            <a:r>
              <a:rPr lang="en-US" dirty="0"/>
              <a:t> </a:t>
            </a:r>
            <a:r>
              <a:rPr lang="en-US" dirty="0" err="1"/>
              <a:t>Kajita</a:t>
            </a:r>
            <a:r>
              <a:rPr lang="en-US" dirty="0"/>
              <a:t> (2008 </a:t>
            </a:r>
            <a:r>
              <a:rPr lang="mr-IN" dirty="0"/>
              <a:t>–</a:t>
            </a:r>
            <a:r>
              <a:rPr lang="en-US" dirty="0"/>
              <a:t> present) </a:t>
            </a:r>
          </a:p>
          <a:p>
            <a:r>
              <a:rPr lang="en-US" dirty="0"/>
              <a:t>Europe:</a:t>
            </a:r>
          </a:p>
          <a:p>
            <a:pPr lvl="1"/>
            <a:r>
              <a:rPr lang="en-US" dirty="0">
                <a:solidFill>
                  <a:srgbClr val="FFFF00"/>
                </a:solidFill>
              </a:rPr>
              <a:t>Stavros </a:t>
            </a:r>
            <a:r>
              <a:rPr lang="en-US" dirty="0" err="1">
                <a:solidFill>
                  <a:srgbClr val="FFFF00"/>
                </a:solidFill>
              </a:rPr>
              <a:t>Katsanevas</a:t>
            </a:r>
            <a:r>
              <a:rPr lang="en-US" dirty="0">
                <a:solidFill>
                  <a:srgbClr val="FFFF00"/>
                </a:solidFill>
              </a:rPr>
              <a:t> (2005 – 2022) </a:t>
            </a:r>
          </a:p>
          <a:p>
            <a:pPr lvl="1"/>
            <a:r>
              <a:rPr lang="en-US" dirty="0">
                <a:solidFill>
                  <a:srgbClr val="FFFF00"/>
                </a:solidFill>
              </a:rPr>
              <a:t>Sara </a:t>
            </a:r>
            <a:r>
              <a:rPr lang="en-US" dirty="0" err="1">
                <a:solidFill>
                  <a:srgbClr val="FFFF00"/>
                </a:solidFill>
              </a:rPr>
              <a:t>Bolognesi</a:t>
            </a:r>
            <a:r>
              <a:rPr lang="en-US" dirty="0">
                <a:solidFill>
                  <a:srgbClr val="FFFF00"/>
                </a:solidFill>
              </a:rPr>
              <a:t> (2023 – present ) </a:t>
            </a:r>
          </a:p>
          <a:p>
            <a:r>
              <a:rPr lang="en-US" dirty="0"/>
              <a:t>North America</a:t>
            </a:r>
          </a:p>
          <a:p>
            <a:pPr lvl="1"/>
            <a:r>
              <a:rPr lang="en-US" dirty="0" err="1"/>
              <a:t>ckj</a:t>
            </a:r>
            <a:r>
              <a:rPr lang="en-US" dirty="0"/>
              <a:t> (Chair)</a:t>
            </a:r>
          </a:p>
          <a:p>
            <a:endParaRPr lang="en-US" dirty="0"/>
          </a:p>
        </p:txBody>
      </p:sp>
      <p:sp>
        <p:nvSpPr>
          <p:cNvPr id="5" name="TextBox 4"/>
          <p:cNvSpPr txBox="1"/>
          <p:nvPr/>
        </p:nvSpPr>
        <p:spPr>
          <a:xfrm>
            <a:off x="10156375" y="4286076"/>
            <a:ext cx="1768433" cy="430887"/>
          </a:xfrm>
          <a:prstGeom prst="rect">
            <a:avLst/>
          </a:prstGeom>
          <a:noFill/>
        </p:spPr>
        <p:txBody>
          <a:bodyPr wrap="none" rtlCol="0">
            <a:spAutoFit/>
          </a:bodyPr>
          <a:lstStyle/>
          <a:p>
            <a:r>
              <a:rPr lang="en-US" sz="2200" dirty="0">
                <a:solidFill>
                  <a:srgbClr val="FFFFFF"/>
                </a:solidFill>
              </a:rPr>
              <a:t>S. </a:t>
            </a:r>
            <a:r>
              <a:rPr lang="en-US" sz="2200" dirty="0" err="1">
                <a:solidFill>
                  <a:srgbClr val="FFFFFF"/>
                </a:solidFill>
              </a:rPr>
              <a:t>Bolognesi</a:t>
            </a:r>
            <a:endParaRPr lang="en-US" sz="2200" dirty="0">
              <a:solidFill>
                <a:srgbClr val="FFFFFF"/>
              </a:solidFill>
            </a:endParaRPr>
          </a:p>
        </p:txBody>
      </p:sp>
      <p:pic>
        <p:nvPicPr>
          <p:cNvPr id="7" name="Picture 6">
            <a:extLst>
              <a:ext uri="{FF2B5EF4-FFF2-40B4-BE49-F238E27FC236}">
                <a16:creationId xmlns:a16="http://schemas.microsoft.com/office/drawing/2014/main" id="{105D6790-C27B-FC43-81F3-793B3005FDA0}"/>
              </a:ext>
            </a:extLst>
          </p:cNvPr>
          <p:cNvPicPr>
            <a:picLocks noChangeAspect="1"/>
          </p:cNvPicPr>
          <p:nvPr/>
        </p:nvPicPr>
        <p:blipFill rotWithShape="1">
          <a:blip r:embed="rId2"/>
          <a:srcRect l="29448" r="15337"/>
          <a:stretch/>
        </p:blipFill>
        <p:spPr>
          <a:xfrm>
            <a:off x="10439401" y="2933700"/>
            <a:ext cx="1198486" cy="1371600"/>
          </a:xfrm>
          <a:prstGeom prst="rect">
            <a:avLst/>
          </a:prstGeom>
        </p:spPr>
      </p:pic>
      <p:pic>
        <p:nvPicPr>
          <p:cNvPr id="8" name="Picture 7">
            <a:extLst>
              <a:ext uri="{FF2B5EF4-FFF2-40B4-BE49-F238E27FC236}">
                <a16:creationId xmlns:a16="http://schemas.microsoft.com/office/drawing/2014/main" id="{ADF846EE-9876-4C45-890C-E0F16CE68F03}"/>
              </a:ext>
            </a:extLst>
          </p:cNvPr>
          <p:cNvPicPr>
            <a:picLocks noChangeAspect="1"/>
          </p:cNvPicPr>
          <p:nvPr/>
        </p:nvPicPr>
        <p:blipFill rotWithShape="1">
          <a:blip r:embed="rId3"/>
          <a:srcRect l="16918" r="26578"/>
          <a:stretch/>
        </p:blipFill>
        <p:spPr>
          <a:xfrm>
            <a:off x="7522031" y="2879152"/>
            <a:ext cx="1341661" cy="1329648"/>
          </a:xfrm>
          <a:prstGeom prst="rect">
            <a:avLst/>
          </a:prstGeom>
        </p:spPr>
      </p:pic>
      <p:sp>
        <p:nvSpPr>
          <p:cNvPr id="9" name="TextBox 8">
            <a:extLst>
              <a:ext uri="{FF2B5EF4-FFF2-40B4-BE49-F238E27FC236}">
                <a16:creationId xmlns:a16="http://schemas.microsoft.com/office/drawing/2014/main" id="{979C95AB-15CF-0F49-A981-E13195108D78}"/>
              </a:ext>
            </a:extLst>
          </p:cNvPr>
          <p:cNvSpPr txBox="1"/>
          <p:nvPr/>
        </p:nvSpPr>
        <p:spPr>
          <a:xfrm>
            <a:off x="6884840" y="4286381"/>
            <a:ext cx="2632452" cy="430887"/>
          </a:xfrm>
          <a:prstGeom prst="rect">
            <a:avLst/>
          </a:prstGeom>
          <a:noFill/>
        </p:spPr>
        <p:txBody>
          <a:bodyPr wrap="none" rtlCol="0">
            <a:spAutoFit/>
          </a:bodyPr>
          <a:lstStyle/>
          <a:p>
            <a:r>
              <a:rPr lang="en-US" sz="2200" dirty="0">
                <a:solidFill>
                  <a:srgbClr val="FFFFFF"/>
                </a:solidFill>
              </a:rPr>
              <a:t>Late S. </a:t>
            </a:r>
            <a:r>
              <a:rPr lang="en-US" sz="2200" dirty="0" err="1">
                <a:solidFill>
                  <a:srgbClr val="FFFFFF"/>
                </a:solidFill>
              </a:rPr>
              <a:t>Katsanevas</a:t>
            </a:r>
            <a:endParaRPr lang="en-US" sz="2200" dirty="0">
              <a:solidFill>
                <a:srgbClr val="FFFFFF"/>
              </a:solidFill>
            </a:endParaRPr>
          </a:p>
        </p:txBody>
      </p:sp>
      <p:sp>
        <p:nvSpPr>
          <p:cNvPr id="10" name="TextBox 9">
            <a:extLst>
              <a:ext uri="{FF2B5EF4-FFF2-40B4-BE49-F238E27FC236}">
                <a16:creationId xmlns:a16="http://schemas.microsoft.com/office/drawing/2014/main" id="{1A35611A-9051-9B44-9B3C-8D5DC632B3EC}"/>
              </a:ext>
            </a:extLst>
          </p:cNvPr>
          <p:cNvSpPr txBox="1"/>
          <p:nvPr/>
        </p:nvSpPr>
        <p:spPr>
          <a:xfrm>
            <a:off x="7318217" y="2465296"/>
            <a:ext cx="1680268" cy="400110"/>
          </a:xfrm>
          <a:prstGeom prst="rect">
            <a:avLst/>
          </a:prstGeom>
          <a:noFill/>
        </p:spPr>
        <p:txBody>
          <a:bodyPr wrap="none" rtlCol="0">
            <a:spAutoFit/>
          </a:bodyPr>
          <a:lstStyle/>
          <a:p>
            <a:r>
              <a:rPr lang="en-US" sz="2000" b="0" dirty="0">
                <a:solidFill>
                  <a:srgbClr val="FFFFFF"/>
                </a:solidFill>
              </a:rPr>
              <a:t>K. Nakamura</a:t>
            </a:r>
          </a:p>
        </p:txBody>
      </p:sp>
      <p:pic>
        <p:nvPicPr>
          <p:cNvPr id="11" name="Picture 10" descr="Screen Shot 2019-09-21 at 2.00.35 AM.png">
            <a:extLst>
              <a:ext uri="{FF2B5EF4-FFF2-40B4-BE49-F238E27FC236}">
                <a16:creationId xmlns:a16="http://schemas.microsoft.com/office/drawing/2014/main" id="{B8770D37-1EB6-174B-8A03-C31A4A933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985" y="945606"/>
            <a:ext cx="1194619" cy="1505944"/>
          </a:xfrm>
          <a:prstGeom prst="rect">
            <a:avLst/>
          </a:prstGeom>
        </p:spPr>
      </p:pic>
      <p:pic>
        <p:nvPicPr>
          <p:cNvPr id="6" name="Picture 5">
            <a:extLst>
              <a:ext uri="{FF2B5EF4-FFF2-40B4-BE49-F238E27FC236}">
                <a16:creationId xmlns:a16="http://schemas.microsoft.com/office/drawing/2014/main" id="{0A18B2E7-D914-B84E-B662-94C9AFFF64BA}"/>
              </a:ext>
            </a:extLst>
          </p:cNvPr>
          <p:cNvPicPr>
            <a:picLocks noChangeAspect="1"/>
          </p:cNvPicPr>
          <p:nvPr/>
        </p:nvPicPr>
        <p:blipFill>
          <a:blip r:embed="rId5"/>
          <a:stretch>
            <a:fillRect/>
          </a:stretch>
        </p:blipFill>
        <p:spPr>
          <a:xfrm>
            <a:off x="7622746" y="4722974"/>
            <a:ext cx="1161159" cy="2012675"/>
          </a:xfrm>
          <a:prstGeom prst="rect">
            <a:avLst/>
          </a:prstGeom>
        </p:spPr>
      </p:pic>
      <p:sp>
        <p:nvSpPr>
          <p:cNvPr id="12" name="TextBox 11">
            <a:extLst>
              <a:ext uri="{FF2B5EF4-FFF2-40B4-BE49-F238E27FC236}">
                <a16:creationId xmlns:a16="http://schemas.microsoft.com/office/drawing/2014/main" id="{58627563-1DCB-C34D-941A-4DF82176B225}"/>
              </a:ext>
            </a:extLst>
          </p:cNvPr>
          <p:cNvSpPr txBox="1"/>
          <p:nvPr/>
        </p:nvSpPr>
        <p:spPr>
          <a:xfrm>
            <a:off x="8870990" y="5840626"/>
            <a:ext cx="529312" cy="430887"/>
          </a:xfrm>
          <a:prstGeom prst="rect">
            <a:avLst/>
          </a:prstGeom>
          <a:noFill/>
        </p:spPr>
        <p:txBody>
          <a:bodyPr wrap="none" rtlCol="0">
            <a:spAutoFit/>
          </a:bodyPr>
          <a:lstStyle/>
          <a:p>
            <a:r>
              <a:rPr lang="en-US" sz="2200" dirty="0" err="1">
                <a:solidFill>
                  <a:srgbClr val="FFFFFF"/>
                </a:solidFill>
              </a:rPr>
              <a:t>ckj</a:t>
            </a:r>
            <a:endParaRPr lang="en-US" sz="2200" dirty="0">
              <a:solidFill>
                <a:srgbClr val="FFFFFF"/>
              </a:solidFill>
            </a:endParaRPr>
          </a:p>
        </p:txBody>
      </p:sp>
      <p:pic>
        <p:nvPicPr>
          <p:cNvPr id="13" name="Picture 12">
            <a:extLst>
              <a:ext uri="{FF2B5EF4-FFF2-40B4-BE49-F238E27FC236}">
                <a16:creationId xmlns:a16="http://schemas.microsoft.com/office/drawing/2014/main" id="{D6587084-7A38-A447-B19D-9D7F4FFBD62F}"/>
              </a:ext>
            </a:extLst>
          </p:cNvPr>
          <p:cNvPicPr>
            <a:picLocks noChangeAspect="1"/>
          </p:cNvPicPr>
          <p:nvPr/>
        </p:nvPicPr>
        <p:blipFill>
          <a:blip r:embed="rId6"/>
          <a:stretch>
            <a:fillRect/>
          </a:stretch>
        </p:blipFill>
        <p:spPr>
          <a:xfrm>
            <a:off x="10525783" y="941130"/>
            <a:ext cx="1053284" cy="1489644"/>
          </a:xfrm>
          <a:prstGeom prst="rect">
            <a:avLst/>
          </a:prstGeom>
        </p:spPr>
      </p:pic>
      <p:sp>
        <p:nvSpPr>
          <p:cNvPr id="14" name="TextBox 13">
            <a:extLst>
              <a:ext uri="{FF2B5EF4-FFF2-40B4-BE49-F238E27FC236}">
                <a16:creationId xmlns:a16="http://schemas.microsoft.com/office/drawing/2014/main" id="{C6AA9F1F-A369-E543-AA63-E61EE763F585}"/>
              </a:ext>
            </a:extLst>
          </p:cNvPr>
          <p:cNvSpPr txBox="1"/>
          <p:nvPr/>
        </p:nvSpPr>
        <p:spPr>
          <a:xfrm>
            <a:off x="10514199" y="2463432"/>
            <a:ext cx="1097223" cy="400110"/>
          </a:xfrm>
          <a:prstGeom prst="rect">
            <a:avLst/>
          </a:prstGeom>
          <a:noFill/>
        </p:spPr>
        <p:txBody>
          <a:bodyPr wrap="none" rtlCol="0">
            <a:spAutoFit/>
          </a:bodyPr>
          <a:lstStyle/>
          <a:p>
            <a:r>
              <a:rPr lang="en-US" sz="2000" dirty="0">
                <a:solidFill>
                  <a:srgbClr val="FFFFFF"/>
                </a:solidFill>
              </a:rPr>
              <a:t>T. </a:t>
            </a:r>
            <a:r>
              <a:rPr lang="en-US" sz="2000" dirty="0" err="1">
                <a:solidFill>
                  <a:srgbClr val="FFFFFF"/>
                </a:solidFill>
              </a:rPr>
              <a:t>Kajita</a:t>
            </a:r>
            <a:endParaRPr lang="en-US" sz="2000" b="0" dirty="0">
              <a:solidFill>
                <a:srgbClr val="FFFFFF"/>
              </a:solidFill>
            </a:endParaRPr>
          </a:p>
        </p:txBody>
      </p:sp>
    </p:spTree>
    <p:extLst>
      <p:ext uri="{BB962C8B-B14F-4D97-AF65-F5344CB8AC3E}">
        <p14:creationId xmlns:p14="http://schemas.microsoft.com/office/powerpoint/2010/main" val="1011256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Consideration and Decisions</a:t>
            </a:r>
          </a:p>
        </p:txBody>
      </p:sp>
      <p:sp>
        <p:nvSpPr>
          <p:cNvPr id="3" name="Content Placeholder 2"/>
          <p:cNvSpPr>
            <a:spLocks noGrp="1"/>
          </p:cNvSpPr>
          <p:nvPr>
            <p:ph idx="1"/>
          </p:nvPr>
        </p:nvSpPr>
        <p:spPr/>
        <p:txBody>
          <a:bodyPr>
            <a:normAutofit fontScale="92500" lnSpcReduction="20000"/>
          </a:bodyPr>
          <a:lstStyle/>
          <a:p>
            <a:r>
              <a:rPr lang="en-US" dirty="0"/>
              <a:t>Increasing the regional rotation: </a:t>
            </a:r>
          </a:p>
          <a:p>
            <a:pPr lvl="1"/>
            <a:r>
              <a:rPr lang="en-US" dirty="0"/>
              <a:t>Past rotation</a:t>
            </a:r>
          </a:p>
          <a:p>
            <a:pPr lvl="2"/>
            <a:r>
              <a:rPr lang="en-US" dirty="0"/>
              <a:t>Asia </a:t>
            </a:r>
            <a:r>
              <a:rPr lang="en-US" dirty="0">
                <a:sym typeface="Wingdings"/>
              </a:rPr>
              <a:t> Europe  North America</a:t>
            </a:r>
          </a:p>
          <a:p>
            <a:pPr lvl="1"/>
            <a:r>
              <a:rPr lang="en-US" dirty="0"/>
              <a:t>New rotation</a:t>
            </a:r>
          </a:p>
          <a:p>
            <a:pPr lvl="2"/>
            <a:r>
              <a:rPr lang="en-US" dirty="0"/>
              <a:t>Asia </a:t>
            </a:r>
            <a:r>
              <a:rPr lang="en-US" dirty="0">
                <a:sym typeface="Wingdings"/>
              </a:rPr>
              <a:t> Europe  North America  Latin/South America </a:t>
            </a:r>
            <a:r>
              <a:rPr lang="en-US" dirty="0">
                <a:solidFill>
                  <a:srgbClr val="FFFF00"/>
                </a:solidFill>
                <a:sym typeface="Wingdings"/>
              </a:rPr>
              <a:t>(</a:t>
            </a:r>
            <a:r>
              <a:rPr lang="en-US" dirty="0">
                <a:solidFill>
                  <a:srgbClr val="FFFF00"/>
                </a:solidFill>
                <a:sym typeface="Wingdings" pitchFamily="2" charset="2"/>
              </a:rPr>
              <a:t> Africa)</a:t>
            </a:r>
            <a:endParaRPr lang="en-US" dirty="0">
              <a:solidFill>
                <a:srgbClr val="FFFF00"/>
              </a:solidFill>
              <a:sym typeface="Wingdings"/>
            </a:endParaRPr>
          </a:p>
          <a:p>
            <a:pPr lvl="2"/>
            <a:r>
              <a:rPr lang="en-US" dirty="0">
                <a:sym typeface="Wingdings"/>
              </a:rPr>
              <a:t>NNN19 in Medellin, Colombia and NNN24 in Rio, Brazil</a:t>
            </a:r>
          </a:p>
          <a:p>
            <a:pPr lvl="2"/>
            <a:r>
              <a:rPr lang="en-US" dirty="0">
                <a:sym typeface="Wingdings"/>
              </a:rPr>
              <a:t>Key considerations</a:t>
            </a:r>
          </a:p>
          <a:p>
            <a:pPr lvl="3"/>
            <a:r>
              <a:rPr lang="en-US" dirty="0">
                <a:sym typeface="Wingdings"/>
              </a:rPr>
              <a:t>Regional Impact (Host institution, Country, Region)  </a:t>
            </a:r>
          </a:p>
          <a:p>
            <a:pPr lvl="3"/>
            <a:r>
              <a:rPr lang="en-US" dirty="0">
                <a:sym typeface="Wingdings"/>
              </a:rPr>
              <a:t>Inspiring young minds  </a:t>
            </a:r>
          </a:p>
          <a:p>
            <a:r>
              <a:rPr lang="en-US" dirty="0">
                <a:sym typeface="Wingdings"/>
              </a:rPr>
              <a:t>Increasing the workshop duration from 3 days to 4-5 days </a:t>
            </a:r>
          </a:p>
          <a:p>
            <a:pPr lvl="1"/>
            <a:r>
              <a:rPr lang="en-US" dirty="0">
                <a:sym typeface="Wingdings"/>
              </a:rPr>
              <a:t>Could include dedicated </a:t>
            </a:r>
            <a:r>
              <a:rPr lang="en-US" b="1" dirty="0">
                <a:solidFill>
                  <a:srgbClr val="F9FF8A"/>
                </a:solidFill>
                <a:sym typeface="Wingdings"/>
              </a:rPr>
              <a:t>topical</a:t>
            </a:r>
            <a:r>
              <a:rPr lang="en-US" dirty="0">
                <a:sym typeface="Wingdings"/>
              </a:rPr>
              <a:t> </a:t>
            </a:r>
            <a:r>
              <a:rPr lang="en-US" dirty="0">
                <a:solidFill>
                  <a:srgbClr val="FFFF00"/>
                </a:solidFill>
                <a:sym typeface="Wingdings"/>
              </a:rPr>
              <a:t>(not comprehensive)</a:t>
            </a:r>
            <a:r>
              <a:rPr lang="en-US" dirty="0">
                <a:sym typeface="Wingdings"/>
              </a:rPr>
              <a:t> parallel sessions</a:t>
            </a:r>
          </a:p>
          <a:p>
            <a:pPr lvl="1"/>
            <a:r>
              <a:rPr lang="en-US" dirty="0">
                <a:sym typeface="Wingdings"/>
              </a:rPr>
              <a:t>More time for poster sessions</a:t>
            </a:r>
          </a:p>
          <a:p>
            <a:pPr lvl="1"/>
            <a:r>
              <a:rPr lang="en-US" dirty="0">
                <a:sym typeface="Wingdings"/>
              </a:rPr>
              <a:t>More opportunities for young people</a:t>
            </a:r>
          </a:p>
          <a:p>
            <a:pPr lvl="1"/>
            <a:r>
              <a:rPr lang="en-US" b="1" dirty="0">
                <a:solidFill>
                  <a:srgbClr val="FFFF00"/>
                </a:solidFill>
                <a:sym typeface="Wingdings"/>
              </a:rPr>
              <a:t>To be discussed (largely leave it to the LOC)</a:t>
            </a:r>
          </a:p>
          <a:p>
            <a:r>
              <a:rPr lang="en-US" dirty="0">
                <a:sym typeface="Wingdings"/>
              </a:rPr>
              <a:t>Keep the workshop attendance size modest (~100 - ~150 maximum)</a:t>
            </a:r>
          </a:p>
          <a:p>
            <a:pPr lvl="1"/>
            <a:r>
              <a:rPr lang="en-US" dirty="0">
                <a:sym typeface="Wingdings"/>
              </a:rPr>
              <a:t>Do not duplicate Neutrino or </a:t>
            </a:r>
            <a:r>
              <a:rPr lang="en-US" dirty="0" err="1">
                <a:sym typeface="Wingdings"/>
              </a:rPr>
              <a:t>NuFACT</a:t>
            </a:r>
            <a:r>
              <a:rPr lang="en-US" dirty="0">
                <a:sym typeface="Wingdings"/>
              </a:rPr>
              <a:t> </a:t>
            </a:r>
            <a:r>
              <a:rPr lang="en-US" dirty="0">
                <a:sym typeface="Wingdings" pitchFamily="2" charset="2"/>
              </a:rPr>
              <a:t> limited available venues/locations</a:t>
            </a:r>
            <a:endParaRPr lang="en-US" dirty="0">
              <a:sym typeface="Wingdings"/>
            </a:endParaRPr>
          </a:p>
          <a:p>
            <a:pPr lvl="1"/>
            <a:endParaRPr lang="en-US" dirty="0"/>
          </a:p>
        </p:txBody>
      </p:sp>
    </p:spTree>
    <p:extLst>
      <p:ext uri="{BB962C8B-B14F-4D97-AF65-F5344CB8AC3E}">
        <p14:creationId xmlns:p14="http://schemas.microsoft.com/office/powerpoint/2010/main" val="3392397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NNN Workshop Series</a:t>
            </a:r>
          </a:p>
        </p:txBody>
      </p:sp>
      <p:sp>
        <p:nvSpPr>
          <p:cNvPr id="3" name="Content Placeholder 2"/>
          <p:cNvSpPr>
            <a:spLocks noGrp="1"/>
          </p:cNvSpPr>
          <p:nvPr>
            <p:ph sz="half" idx="1"/>
          </p:nvPr>
        </p:nvSpPr>
        <p:spPr>
          <a:xfrm>
            <a:off x="163286" y="1066800"/>
            <a:ext cx="4484914" cy="5273569"/>
          </a:xfrm>
        </p:spPr>
        <p:txBody>
          <a:bodyPr>
            <a:normAutofit fontScale="92500" lnSpcReduction="10000"/>
          </a:bodyPr>
          <a:lstStyle/>
          <a:p>
            <a:r>
              <a:rPr lang="en-US" sz="1900" b="1" dirty="0">
                <a:solidFill>
                  <a:srgbClr val="00FF00"/>
                </a:solidFill>
              </a:rPr>
              <a:t>NNN99-Stony Brook</a:t>
            </a:r>
          </a:p>
          <a:p>
            <a:r>
              <a:rPr lang="en-US" sz="1900" dirty="0"/>
              <a:t>NNN00-Irvine (mini-workshop)</a:t>
            </a:r>
          </a:p>
          <a:p>
            <a:r>
              <a:rPr lang="en-US" sz="1900" dirty="0"/>
              <a:t>NNN00-Fermilab (mini-workshop)</a:t>
            </a:r>
          </a:p>
          <a:p>
            <a:r>
              <a:rPr lang="en-US" sz="1900" dirty="0"/>
              <a:t>NNN01-Baton Rouge (mini-workshop)</a:t>
            </a:r>
          </a:p>
          <a:p>
            <a:r>
              <a:rPr lang="en-US" sz="1900" dirty="0"/>
              <a:t>NNN02-CERN</a:t>
            </a:r>
          </a:p>
          <a:p>
            <a:r>
              <a:rPr lang="en-US" sz="1900" dirty="0"/>
              <a:t>NNN05-Aussois (France)</a:t>
            </a:r>
          </a:p>
          <a:p>
            <a:r>
              <a:rPr lang="en-US" sz="1900" dirty="0">
                <a:solidFill>
                  <a:srgbClr val="00FA00"/>
                </a:solidFill>
              </a:rPr>
              <a:t>– Start Rotating Host Region     (Europe, North America, Asia)</a:t>
            </a:r>
          </a:p>
          <a:p>
            <a:r>
              <a:rPr lang="en-US" sz="1900" dirty="0"/>
              <a:t>NNN06-Seatle (USA)</a:t>
            </a:r>
          </a:p>
          <a:p>
            <a:r>
              <a:rPr lang="en-US" sz="1900" dirty="0"/>
              <a:t>NNN07-Hamamatsu (Japan)</a:t>
            </a:r>
          </a:p>
          <a:p>
            <a:r>
              <a:rPr lang="en-US" sz="1900" dirty="0"/>
              <a:t>NNN08-Paris (France)</a:t>
            </a:r>
          </a:p>
          <a:p>
            <a:r>
              <a:rPr lang="en-US" sz="1900" dirty="0"/>
              <a:t>NNN09-Estes Park (USA)</a:t>
            </a:r>
          </a:p>
          <a:p>
            <a:r>
              <a:rPr lang="en-US" sz="1900" dirty="0"/>
              <a:t>NNN10-Toyama (Japan)</a:t>
            </a:r>
          </a:p>
          <a:p>
            <a:r>
              <a:rPr lang="en-US" sz="1900" dirty="0"/>
              <a:t>NNN11-Zurich (Switzerland)</a:t>
            </a:r>
          </a:p>
          <a:p>
            <a:r>
              <a:rPr lang="en-US" sz="1900" dirty="0"/>
              <a:t>NNN12-Fermilab (USA)</a:t>
            </a:r>
          </a:p>
          <a:p>
            <a:r>
              <a:rPr lang="en-US" sz="1900" dirty="0"/>
              <a:t>NNN13-Kashiwa (Japan)</a:t>
            </a:r>
          </a:p>
          <a:p>
            <a:endParaRPr lang="en-US" sz="1800" dirty="0"/>
          </a:p>
          <a:p>
            <a:endParaRPr lang="en-US" sz="1800" dirty="0"/>
          </a:p>
        </p:txBody>
      </p:sp>
      <p:sp>
        <p:nvSpPr>
          <p:cNvPr id="7" name="Content Placeholder 6"/>
          <p:cNvSpPr>
            <a:spLocks noGrp="1"/>
          </p:cNvSpPr>
          <p:nvPr>
            <p:ph sz="half" idx="2"/>
          </p:nvPr>
        </p:nvSpPr>
        <p:spPr>
          <a:xfrm>
            <a:off x="4724400" y="1066801"/>
            <a:ext cx="3799114" cy="5029200"/>
          </a:xfrm>
        </p:spPr>
        <p:txBody>
          <a:bodyPr>
            <a:normAutofit fontScale="92500" lnSpcReduction="10000"/>
          </a:bodyPr>
          <a:lstStyle/>
          <a:p>
            <a:r>
              <a:rPr lang="en-US" sz="1900" dirty="0"/>
              <a:t>NNN14-Paris (France)</a:t>
            </a:r>
          </a:p>
          <a:p>
            <a:r>
              <a:rPr lang="en-US" sz="1900" dirty="0"/>
              <a:t>NNN15-Stony Brook (USA)</a:t>
            </a:r>
          </a:p>
          <a:p>
            <a:r>
              <a:rPr lang="en-US" sz="1900" dirty="0"/>
              <a:t>NNN16-Beijing (China)</a:t>
            </a:r>
          </a:p>
          <a:p>
            <a:r>
              <a:rPr lang="en-US" sz="1900" dirty="0"/>
              <a:t>NNN17-Warwick (UK)</a:t>
            </a:r>
          </a:p>
          <a:p>
            <a:r>
              <a:rPr lang="en-US" sz="1900" dirty="0"/>
              <a:t>NNN18-Vancouver (Canada)</a:t>
            </a:r>
          </a:p>
          <a:p>
            <a:r>
              <a:rPr lang="en-US" sz="1900" dirty="0">
                <a:solidFill>
                  <a:srgbClr val="00FA00"/>
                </a:solidFill>
              </a:rPr>
              <a:t>– Start including Latin America in the  Host Region Rotation</a:t>
            </a:r>
            <a:endParaRPr lang="en-US" sz="1900" dirty="0">
              <a:solidFill>
                <a:schemeClr val="accent6">
                  <a:lumMod val="60000"/>
                  <a:lumOff val="40000"/>
                </a:schemeClr>
              </a:solidFill>
            </a:endParaRPr>
          </a:p>
          <a:p>
            <a:r>
              <a:rPr lang="en-US" sz="1900" dirty="0"/>
              <a:t>NNN19-Medellin (Colombia)</a:t>
            </a:r>
          </a:p>
          <a:p>
            <a:r>
              <a:rPr lang="en-US" sz="1900" dirty="0"/>
              <a:t>NNN22-Hida (Japan)</a:t>
            </a:r>
          </a:p>
          <a:p>
            <a:r>
              <a:rPr lang="en-US" sz="1900" dirty="0"/>
              <a:t>NNN23-Procida (Italy)</a:t>
            </a:r>
          </a:p>
          <a:p>
            <a:r>
              <a:rPr lang="en-US" sz="1900" dirty="0"/>
              <a:t>NNN24-Rio (Brazil)</a:t>
            </a:r>
          </a:p>
          <a:p>
            <a:r>
              <a:rPr lang="en-US" sz="1900" b="1" i="1" dirty="0">
                <a:solidFill>
                  <a:srgbClr val="00FA00"/>
                </a:solidFill>
              </a:rPr>
              <a:t>NNN25-Sudbury (Canada)</a:t>
            </a:r>
          </a:p>
          <a:p>
            <a:r>
              <a:rPr lang="en-US" sz="1900" b="1" i="1" dirty="0">
                <a:solidFill>
                  <a:srgbClr val="FFFF00"/>
                </a:solidFill>
              </a:rPr>
              <a:t>NNN26-Seoul (Korea)</a:t>
            </a:r>
          </a:p>
        </p:txBody>
      </p:sp>
      <p:sp>
        <p:nvSpPr>
          <p:cNvPr id="5" name="Content Placeholder 6">
            <a:extLst>
              <a:ext uri="{FF2B5EF4-FFF2-40B4-BE49-F238E27FC236}">
                <a16:creationId xmlns:a16="http://schemas.microsoft.com/office/drawing/2014/main" id="{D306F307-8DE9-FE4E-8B82-A508D75957A5}"/>
              </a:ext>
            </a:extLst>
          </p:cNvPr>
          <p:cNvSpPr txBox="1">
            <a:spLocks/>
          </p:cNvSpPr>
          <p:nvPr/>
        </p:nvSpPr>
        <p:spPr>
          <a:xfrm>
            <a:off x="8666141" y="2841173"/>
            <a:ext cx="3525859" cy="50292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Font typeface="Arial" panose="020B0604020202020204" pitchFamily="34" charset="0"/>
              <a:buChar char="•"/>
              <a:defRPr sz="2400" kern="1200">
                <a:solidFill>
                  <a:schemeClr val="accent1">
                    <a:lumMod val="60000"/>
                    <a:lumOff val="4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2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92D05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4">
                    <a:lumMod val="60000"/>
                    <a:lumOff val="40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accent4">
                    <a:lumMod val="60000"/>
                    <a:lumOff val="4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b="1" i="1" dirty="0">
              <a:solidFill>
                <a:schemeClr val="bg1"/>
              </a:solidFill>
            </a:endParaRPr>
          </a:p>
          <a:p>
            <a:pPr marL="0" indent="0">
              <a:buFont typeface="Arial" panose="020B0604020202020204" pitchFamily="34" charset="0"/>
              <a:buNone/>
            </a:pPr>
            <a:r>
              <a:rPr lang="en-US" sz="2000" dirty="0">
                <a:solidFill>
                  <a:schemeClr val="bg1"/>
                </a:solidFill>
              </a:rPr>
              <a:t>Provides an international forum for cooperation, coordination and collaboration among the next generation large nucleon decay and neutrino detector community</a:t>
            </a:r>
          </a:p>
          <a:p>
            <a:endParaRPr lang="en-US" sz="2000" dirty="0">
              <a:solidFill>
                <a:schemeClr val="bg1"/>
              </a:solidFill>
            </a:endParaRPr>
          </a:p>
        </p:txBody>
      </p:sp>
    </p:spTree>
    <p:extLst>
      <p:ext uri="{BB962C8B-B14F-4D97-AF65-F5344CB8AC3E}">
        <p14:creationId xmlns:p14="http://schemas.microsoft.com/office/powerpoint/2010/main" val="3796524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12D04C-A97A-AA49-854B-F7923ACC08A7}"/>
              </a:ext>
            </a:extLst>
          </p:cNvPr>
          <p:cNvSpPr>
            <a:spLocks noGrp="1"/>
          </p:cNvSpPr>
          <p:nvPr>
            <p:ph type="title"/>
          </p:nvPr>
        </p:nvSpPr>
        <p:spPr/>
        <p:txBody>
          <a:bodyPr/>
          <a:lstStyle/>
          <a:p>
            <a:r>
              <a:rPr lang="en-US" dirty="0"/>
              <a:t>NNN25-Sudbury</a:t>
            </a:r>
          </a:p>
        </p:txBody>
      </p:sp>
      <p:sp>
        <p:nvSpPr>
          <p:cNvPr id="3" name="Subtitle 2"/>
          <p:cNvSpPr>
            <a:spLocks noGrp="1"/>
          </p:cNvSpPr>
          <p:nvPr>
            <p:ph idx="1"/>
          </p:nvPr>
        </p:nvSpPr>
        <p:spPr>
          <a:xfrm>
            <a:off x="145173" y="938982"/>
            <a:ext cx="5776655" cy="5293741"/>
          </a:xfrm>
        </p:spPr>
        <p:txBody>
          <a:bodyPr>
            <a:normAutofit/>
          </a:bodyPr>
          <a:lstStyle/>
          <a:p>
            <a:r>
              <a:rPr lang="en-US" dirty="0"/>
              <a:t>Excellent and highly successful workshop</a:t>
            </a:r>
          </a:p>
          <a:p>
            <a:r>
              <a:rPr lang="en-US" dirty="0"/>
              <a:t>High quality presentations and major progresses reported</a:t>
            </a:r>
          </a:p>
          <a:p>
            <a:pPr lvl="1"/>
            <a:r>
              <a:rPr lang="en-US" dirty="0"/>
              <a:t>Many presentations by the people from local and nearby regions</a:t>
            </a:r>
          </a:p>
          <a:p>
            <a:r>
              <a:rPr lang="en-US" dirty="0"/>
              <a:t>Wonderful and beautiful workshop venue</a:t>
            </a:r>
          </a:p>
          <a:p>
            <a:pPr lvl="1"/>
            <a:r>
              <a:rPr lang="en-US" dirty="0"/>
              <a:t>Comfortable seats</a:t>
            </a:r>
          </a:p>
          <a:p>
            <a:pPr lvl="1"/>
            <a:r>
              <a:rPr lang="en-US" dirty="0"/>
              <a:t>State of art facility</a:t>
            </a:r>
          </a:p>
          <a:p>
            <a:pPr lvl="2"/>
            <a:r>
              <a:rPr lang="en-US" dirty="0"/>
              <a:t>Excellent audio/visual support</a:t>
            </a:r>
          </a:p>
          <a:p>
            <a:pPr lvl="2"/>
            <a:r>
              <a:rPr lang="en-US" dirty="0"/>
              <a:t>Great projector 😍 🥰</a:t>
            </a:r>
          </a:p>
          <a:p>
            <a:r>
              <a:rPr lang="en-US" dirty="0"/>
              <a:t>Superb organization and staff support  </a:t>
            </a:r>
          </a:p>
          <a:p>
            <a:endParaRPr lang="en-US" dirty="0"/>
          </a:p>
        </p:txBody>
      </p:sp>
      <p:pic>
        <p:nvPicPr>
          <p:cNvPr id="4" name="Picture 3">
            <a:extLst>
              <a:ext uri="{FF2B5EF4-FFF2-40B4-BE49-F238E27FC236}">
                <a16:creationId xmlns:a16="http://schemas.microsoft.com/office/drawing/2014/main" id="{B92C6295-BC3E-7F46-93B5-317AD37C61EE}"/>
              </a:ext>
            </a:extLst>
          </p:cNvPr>
          <p:cNvPicPr>
            <a:picLocks noChangeAspect="1"/>
          </p:cNvPicPr>
          <p:nvPr/>
        </p:nvPicPr>
        <p:blipFill>
          <a:blip r:embed="rId3"/>
          <a:stretch>
            <a:fillRect/>
          </a:stretch>
        </p:blipFill>
        <p:spPr>
          <a:xfrm>
            <a:off x="5728402" y="1236178"/>
            <a:ext cx="6342743" cy="4757057"/>
          </a:xfrm>
          <a:prstGeom prst="rect">
            <a:avLst/>
          </a:prstGeom>
        </p:spPr>
      </p:pic>
    </p:spTree>
    <p:extLst>
      <p:ext uri="{BB962C8B-B14F-4D97-AF65-F5344CB8AC3E}">
        <p14:creationId xmlns:p14="http://schemas.microsoft.com/office/powerpoint/2010/main" val="2615795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04E28-2E84-AF46-9E2F-F7BEBD5ACA6B}"/>
              </a:ext>
            </a:extLst>
          </p:cNvPr>
          <p:cNvSpPr>
            <a:spLocks noGrp="1"/>
          </p:cNvSpPr>
          <p:nvPr>
            <p:ph type="title"/>
          </p:nvPr>
        </p:nvSpPr>
        <p:spPr/>
        <p:txBody>
          <a:bodyPr>
            <a:noAutofit/>
          </a:bodyPr>
          <a:lstStyle/>
          <a:p>
            <a:r>
              <a:rPr lang="en-US" sz="2800" dirty="0"/>
              <a:t>Ab Initio Theory for </a:t>
            </a:r>
            <a:r>
              <a:rPr lang="en-US" sz="2800" dirty="0" err="1"/>
              <a:t>Neutrinoless</a:t>
            </a:r>
            <a:r>
              <a:rPr lang="en-US" sz="2800" dirty="0"/>
              <a:t> Double Beta Decay</a:t>
            </a:r>
            <a:br>
              <a:rPr lang="en-US" sz="2800" dirty="0"/>
            </a:br>
            <a:r>
              <a:rPr lang="en-US" sz="2800" dirty="0"/>
              <a:t>Jason Holt</a:t>
            </a:r>
            <a:r>
              <a:rPr lang="en-US" sz="2800" dirty="0">
                <a:solidFill>
                  <a:schemeClr val="accent6">
                    <a:lumMod val="40000"/>
                    <a:lumOff val="60000"/>
                  </a:schemeClr>
                </a:solidFill>
              </a:rPr>
              <a:t>, </a:t>
            </a:r>
            <a:r>
              <a:rPr lang="en-US" sz="2800" dirty="0"/>
              <a:t>TRIUMF, McGill University</a:t>
            </a:r>
          </a:p>
        </p:txBody>
      </p:sp>
      <p:pic>
        <p:nvPicPr>
          <p:cNvPr id="4" name="Picture 3">
            <a:extLst>
              <a:ext uri="{FF2B5EF4-FFF2-40B4-BE49-F238E27FC236}">
                <a16:creationId xmlns:a16="http://schemas.microsoft.com/office/drawing/2014/main" id="{FC70E339-C529-B34D-AF23-9FBE27831597}"/>
              </a:ext>
            </a:extLst>
          </p:cNvPr>
          <p:cNvPicPr>
            <a:picLocks noChangeAspect="1"/>
          </p:cNvPicPr>
          <p:nvPr/>
        </p:nvPicPr>
        <p:blipFill>
          <a:blip r:embed="rId2"/>
          <a:stretch>
            <a:fillRect/>
          </a:stretch>
        </p:blipFill>
        <p:spPr>
          <a:xfrm>
            <a:off x="152897" y="942681"/>
            <a:ext cx="9453866" cy="5305646"/>
          </a:xfrm>
          <a:prstGeom prst="rect">
            <a:avLst/>
          </a:prstGeom>
        </p:spPr>
      </p:pic>
      <p:pic>
        <p:nvPicPr>
          <p:cNvPr id="6" name="Picture 5">
            <a:extLst>
              <a:ext uri="{FF2B5EF4-FFF2-40B4-BE49-F238E27FC236}">
                <a16:creationId xmlns:a16="http://schemas.microsoft.com/office/drawing/2014/main" id="{DE997433-626A-FB43-BF3B-F3F4B47248DE}"/>
              </a:ext>
            </a:extLst>
          </p:cNvPr>
          <p:cNvPicPr>
            <a:picLocks noChangeAspect="1"/>
          </p:cNvPicPr>
          <p:nvPr/>
        </p:nvPicPr>
        <p:blipFill>
          <a:blip r:embed="rId3"/>
          <a:stretch>
            <a:fillRect/>
          </a:stretch>
        </p:blipFill>
        <p:spPr>
          <a:xfrm>
            <a:off x="8632718" y="1317694"/>
            <a:ext cx="3461249" cy="2595937"/>
          </a:xfrm>
          <a:prstGeom prst="rect">
            <a:avLst/>
          </a:prstGeom>
        </p:spPr>
      </p:pic>
      <p:sp>
        <p:nvSpPr>
          <p:cNvPr id="7" name="TextBox 6">
            <a:extLst>
              <a:ext uri="{FF2B5EF4-FFF2-40B4-BE49-F238E27FC236}">
                <a16:creationId xmlns:a16="http://schemas.microsoft.com/office/drawing/2014/main" id="{9D10BB27-3D29-3043-BFA0-905344949475}"/>
              </a:ext>
            </a:extLst>
          </p:cNvPr>
          <p:cNvSpPr txBox="1"/>
          <p:nvPr/>
        </p:nvSpPr>
        <p:spPr>
          <a:xfrm>
            <a:off x="9551899" y="3929941"/>
            <a:ext cx="2591030" cy="400110"/>
          </a:xfrm>
          <a:prstGeom prst="rect">
            <a:avLst/>
          </a:prstGeom>
          <a:noFill/>
        </p:spPr>
        <p:txBody>
          <a:bodyPr wrap="none" rtlCol="0">
            <a:spAutoFit/>
          </a:bodyPr>
          <a:lstStyle/>
          <a:p>
            <a:r>
              <a:rPr lang="en-US" sz="2000" dirty="0">
                <a:solidFill>
                  <a:srgbClr val="00FA00"/>
                </a:solidFill>
              </a:rPr>
              <a:t>A Stony Brook Ph.D.!</a:t>
            </a:r>
          </a:p>
        </p:txBody>
      </p:sp>
    </p:spTree>
    <p:extLst>
      <p:ext uri="{BB962C8B-B14F-4D97-AF65-F5344CB8AC3E}">
        <p14:creationId xmlns:p14="http://schemas.microsoft.com/office/powerpoint/2010/main" val="366396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20BE-646B-594C-928F-0313E22B71A7}"/>
              </a:ext>
            </a:extLst>
          </p:cNvPr>
          <p:cNvSpPr>
            <a:spLocks noGrp="1"/>
          </p:cNvSpPr>
          <p:nvPr>
            <p:ph type="ctrTitle"/>
          </p:nvPr>
        </p:nvSpPr>
        <p:spPr/>
        <p:txBody>
          <a:bodyPr/>
          <a:lstStyle/>
          <a:p>
            <a:r>
              <a:rPr lang="en-US" dirty="0"/>
              <a:t>NNN25-Sudbury </a:t>
            </a:r>
            <a:br>
              <a:rPr lang="en-US" dirty="0"/>
            </a:br>
            <a:r>
              <a:rPr lang="en-US" dirty="0"/>
              <a:t>Neutrino Social</a:t>
            </a:r>
          </a:p>
        </p:txBody>
      </p:sp>
      <p:sp>
        <p:nvSpPr>
          <p:cNvPr id="3" name="Subtitle 2">
            <a:extLst>
              <a:ext uri="{FF2B5EF4-FFF2-40B4-BE49-F238E27FC236}">
                <a16:creationId xmlns:a16="http://schemas.microsoft.com/office/drawing/2014/main" id="{C2BDD332-A823-F445-A8ED-8541DDB6F00F}"/>
              </a:ext>
            </a:extLst>
          </p:cNvPr>
          <p:cNvSpPr>
            <a:spLocks noGrp="1"/>
          </p:cNvSpPr>
          <p:nvPr>
            <p:ph type="subTitle" idx="1"/>
          </p:nvPr>
        </p:nvSpPr>
        <p:spPr>
          <a:xfrm>
            <a:off x="1524000" y="3700012"/>
            <a:ext cx="9144000" cy="2387600"/>
          </a:xfrm>
        </p:spPr>
        <p:txBody>
          <a:bodyPr>
            <a:normAutofit fontScale="92500" lnSpcReduction="10000"/>
          </a:bodyPr>
          <a:lstStyle/>
          <a:p>
            <a:r>
              <a:rPr lang="en-US" dirty="0"/>
              <a:t>Tonight (Oct. 3) at ~9 pm </a:t>
            </a:r>
          </a:p>
          <a:p>
            <a:r>
              <a:rPr lang="en-US" dirty="0"/>
              <a:t>Towne House Tavern, Sudbury</a:t>
            </a:r>
          </a:p>
          <a:p>
            <a:r>
              <a:rPr lang="en-US" dirty="0"/>
              <a:t>Live music!</a:t>
            </a:r>
          </a:p>
          <a:p>
            <a:r>
              <a:rPr lang="en-US" dirty="0"/>
              <a:t>Possibly to Little Montreal (karaoke/pool bar) afterwards</a:t>
            </a:r>
          </a:p>
          <a:p>
            <a:endParaRPr lang="en-US" dirty="0"/>
          </a:p>
          <a:p>
            <a:r>
              <a:rPr lang="en-US" dirty="0"/>
              <a:t>Everyone is welcome to join!</a:t>
            </a:r>
          </a:p>
        </p:txBody>
      </p:sp>
    </p:spTree>
    <p:extLst>
      <p:ext uri="{BB962C8B-B14F-4D97-AF65-F5344CB8AC3E}">
        <p14:creationId xmlns:p14="http://schemas.microsoft.com/office/powerpoint/2010/main" val="761569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NNN25-Sudbury Workshop Photo</a:t>
            </a:r>
            <a:br>
              <a:rPr lang="en-US" sz="2800" dirty="0"/>
            </a:br>
            <a:r>
              <a:rPr lang="en-US" sz="2800" dirty="0"/>
              <a:t>(The Future Leaders)</a:t>
            </a:r>
          </a:p>
        </p:txBody>
      </p:sp>
      <p:pic>
        <p:nvPicPr>
          <p:cNvPr id="4" name="Picture 3">
            <a:extLst>
              <a:ext uri="{FF2B5EF4-FFF2-40B4-BE49-F238E27FC236}">
                <a16:creationId xmlns:a16="http://schemas.microsoft.com/office/drawing/2014/main" id="{6B4EDB1E-737E-0C48-AA3A-854CF3D0E334}"/>
              </a:ext>
            </a:extLst>
          </p:cNvPr>
          <p:cNvPicPr>
            <a:picLocks noChangeAspect="1"/>
          </p:cNvPicPr>
          <p:nvPr/>
        </p:nvPicPr>
        <p:blipFill rotWithShape="1">
          <a:blip r:embed="rId3"/>
          <a:srcRect t="34533" b="3670"/>
          <a:stretch/>
        </p:blipFill>
        <p:spPr>
          <a:xfrm>
            <a:off x="111252" y="1033272"/>
            <a:ext cx="11963090" cy="4928616"/>
          </a:xfrm>
          <a:prstGeom prst="rect">
            <a:avLst/>
          </a:prstGeom>
        </p:spPr>
      </p:pic>
    </p:spTree>
    <p:extLst>
      <p:ext uri="{BB962C8B-B14F-4D97-AF65-F5344CB8AC3E}">
        <p14:creationId xmlns:p14="http://schemas.microsoft.com/office/powerpoint/2010/main" val="532764935"/>
      </p:ext>
    </p:extLst>
  </p:cSld>
  <p:clrMapOvr>
    <a:masterClrMapping/>
  </p:clrMapOvr>
</p:sld>
</file>

<file path=ppt/theme/theme1.xml><?xml version="1.0" encoding="utf-8"?>
<a:theme xmlns:a="http://schemas.openxmlformats.org/drawingml/2006/main" name="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7858</TotalTime>
  <Words>672</Words>
  <Application>Microsoft Macintosh PowerPoint</Application>
  <PresentationFormat>Widescreen</PresentationFormat>
  <Paragraphs>113</Paragraphs>
  <Slides>11</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.PingFang SC Regular</vt:lpstr>
      <vt:lpstr>Apple Symbols</vt:lpstr>
      <vt:lpstr>Arial</vt:lpstr>
      <vt:lpstr>Arial Black</vt:lpstr>
      <vt:lpstr>Bradley Hand Bold</vt:lpstr>
      <vt:lpstr>Calibri</vt:lpstr>
      <vt:lpstr>Cochin</vt:lpstr>
      <vt:lpstr>Wingdings</vt:lpstr>
      <vt:lpstr>Office Theme</vt:lpstr>
      <vt:lpstr>PowerPoint Presentation</vt:lpstr>
      <vt:lpstr>A great leader should have a clear and grand vision accompanied with an ability to carry out detailed execution of the vision</vt:lpstr>
      <vt:lpstr>NNN Steering Committee</vt:lpstr>
      <vt:lpstr>Recent Consideration and Decisions</vt:lpstr>
      <vt:lpstr>NNN Workshop Series</vt:lpstr>
      <vt:lpstr>NNN25-Sudbury</vt:lpstr>
      <vt:lpstr>Ab Initio Theory for Neutrinoless Double Beta Decay Jason Holt, TRIUMF, McGill University</vt:lpstr>
      <vt:lpstr>NNN25-Sudbury  Neutrino Social</vt:lpstr>
      <vt:lpstr>NNN25-Sudbury Workshop Photo (The Future Leaders)</vt:lpstr>
      <vt:lpstr>Many Thanks To:  Local Organizing Committee (Workshop Planning Committee)</vt:lpstr>
      <vt:lpstr>In addition, many thanks go to the workshop speakers for their excellent presentations, and all participants for their active participation!  We hope to see many of you in future NNN workshops and present your discoveries, breakthroughs and advances!  The NNN Steering Committee is looking forward to NNN26 in Seoul, Korea!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326</cp:revision>
  <dcterms:created xsi:type="dcterms:W3CDTF">2023-08-01T19:57:55Z</dcterms:created>
  <dcterms:modified xsi:type="dcterms:W3CDTF">2025-10-03T17:59:19Z</dcterms:modified>
</cp:coreProperties>
</file>