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74" r:id="rId10"/>
    <p:sldMasterId id="2147483676" r:id="rId11"/>
    <p:sldMasterId id="2147483678" r:id="rId12"/>
    <p:sldMasterId id="2147483680" r:id="rId13"/>
    <p:sldMasterId id="2147483682" r:id="rId14"/>
    <p:sldMasterId id="2147483684" r:id="rId15"/>
    <p:sldMasterId id="2147483686" r:id="rId16"/>
    <p:sldMasterId id="2147483688" r:id="rId17"/>
  </p:sldMasterIdLst>
  <p:sldIdLst>
    <p:sldId id="262" r:id="rId18"/>
    <p:sldId id="273" r:id="rId19"/>
    <p:sldId id="258" r:id="rId20"/>
    <p:sldId id="274" r:id="rId21"/>
    <p:sldId id="275" r:id="rId22"/>
    <p:sldId id="257" r:id="rId23"/>
    <p:sldId id="263" r:id="rId24"/>
    <p:sldId id="265" r:id="rId25"/>
    <p:sldId id="266" r:id="rId26"/>
    <p:sldId id="267" r:id="rId27"/>
    <p:sldId id="271" r:id="rId28"/>
    <p:sldId id="264" r:id="rId29"/>
    <p:sldId id="259" r:id="rId30"/>
    <p:sldId id="260" r:id="rId31"/>
    <p:sldId id="268" r:id="rId32"/>
    <p:sldId id="261" r:id="rId33"/>
    <p:sldId id="256" r:id="rId34"/>
    <p:sldId id="276" r:id="rId35"/>
    <p:sldId id="270" r:id="rId36"/>
    <p:sldId id="26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FC5C2-2E89-447D-92EA-337FABB6AE75}" v="11" dt="2025-09-30T17:46:17.332"/>
    <p1510:client id="{20D0C8B6-0AC6-45E0-AA1F-F2B1D39A2CE5}" v="13" dt="2025-09-30T18:21:24.866"/>
    <p1510:client id="{4454EC73-8AA4-AED3-102C-AE23EAE6C5F0}" v="2" dt="2025-09-30T16:29:11.970"/>
    <p1510:client id="{99B21919-2EDB-447F-837C-184257D4D0DC}" v="305" dt="2025-10-01T12:06:58.096"/>
    <p1510:client id="{CB1F0D59-D7A4-45B5-E9D5-CC5251762C22}" v="13" dt="2025-09-30T18:29:58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viewProps" Target="viewProps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ire Flynn" userId="S::bflynn@snolab.ca::0bdbca06-eae2-4f59-b4c2-8d726a6f6859" providerId="AD" clId="Web-{CB1F0D59-D7A4-45B5-E9D5-CC5251762C22}"/>
    <pc:docChg chg="addSld delSld modSld">
      <pc:chgData name="Blaire Flynn" userId="S::bflynn@snolab.ca::0bdbca06-eae2-4f59-b4c2-8d726a6f6859" providerId="AD" clId="Web-{CB1F0D59-D7A4-45B5-E9D5-CC5251762C22}" dt="2025-09-30T18:29:58.838" v="11" actId="1076"/>
      <pc:docMkLst>
        <pc:docMk/>
      </pc:docMkLst>
      <pc:sldChg chg="addSp delSp modSp add del">
        <pc:chgData name="Blaire Flynn" userId="S::bflynn@snolab.ca::0bdbca06-eae2-4f59-b4c2-8d726a6f6859" providerId="AD" clId="Web-{CB1F0D59-D7A4-45B5-E9D5-CC5251762C22}" dt="2025-09-30T18:29:58.838" v="11" actId="1076"/>
        <pc:sldMkLst>
          <pc:docMk/>
          <pc:sldMk cId="2043305219" sldId="260"/>
        </pc:sldMkLst>
        <pc:spChg chg="add mod ord">
          <ac:chgData name="Blaire Flynn" userId="S::bflynn@snolab.ca::0bdbca06-eae2-4f59-b4c2-8d726a6f6859" providerId="AD" clId="Web-{CB1F0D59-D7A4-45B5-E9D5-CC5251762C22}" dt="2025-09-30T18:29:55.072" v="10"/>
          <ac:spMkLst>
            <pc:docMk/>
            <pc:sldMk cId="2043305219" sldId="260"/>
            <ac:spMk id="4" creationId="{18EF8D9D-F4C5-816D-6E65-3FA915931511}"/>
          </ac:spMkLst>
        </pc:spChg>
        <pc:picChg chg="add mod">
          <ac:chgData name="Blaire Flynn" userId="S::bflynn@snolab.ca::0bdbca06-eae2-4f59-b4c2-8d726a6f6859" providerId="AD" clId="Web-{CB1F0D59-D7A4-45B5-E9D5-CC5251762C22}" dt="2025-09-30T18:29:58.838" v="11" actId="1076"/>
          <ac:picMkLst>
            <pc:docMk/>
            <pc:sldMk cId="2043305219" sldId="260"/>
            <ac:picMk id="2" creationId="{C095D60A-2C08-200D-43A0-E0DE41BEFA07}"/>
          </ac:picMkLst>
        </pc:picChg>
        <pc:picChg chg="del mod">
          <ac:chgData name="Blaire Flynn" userId="S::bflynn@snolab.ca::0bdbca06-eae2-4f59-b4c2-8d726a6f6859" providerId="AD" clId="Web-{CB1F0D59-D7A4-45B5-E9D5-CC5251762C22}" dt="2025-09-30T18:29:20.994" v="6"/>
          <ac:picMkLst>
            <pc:docMk/>
            <pc:sldMk cId="2043305219" sldId="260"/>
            <ac:picMk id="11" creationId="{96139668-F6D8-2093-B994-ACAFDF5DA284}"/>
          </ac:picMkLst>
        </pc:picChg>
      </pc:sldChg>
    </pc:docChg>
  </pc:docChgLst>
  <pc:docChgLst>
    <pc:chgData name="Stephen Sekula" userId="fea22f15-288f-4092-8eac-9df50e7c6e62" providerId="ADAL" clId="{FF810AC7-3F80-4117-8C3C-ACF3C9229ABA}"/>
    <pc:docChg chg="undo custSel addSld delSld modSld sldOrd">
      <pc:chgData name="Stephen Sekula" userId="fea22f15-288f-4092-8eac-9df50e7c6e62" providerId="ADAL" clId="{FF810AC7-3F80-4117-8C3C-ACF3C9229ABA}" dt="2025-10-01T12:06:58.094" v="1205"/>
      <pc:docMkLst>
        <pc:docMk/>
      </pc:docMkLst>
      <pc:sldChg chg="modSp">
        <pc:chgData name="Stephen Sekula" userId="fea22f15-288f-4092-8eac-9df50e7c6e62" providerId="ADAL" clId="{FF810AC7-3F80-4117-8C3C-ACF3C9229ABA}" dt="2025-09-30T15:45:50.256" v="10"/>
        <pc:sldMkLst>
          <pc:docMk/>
          <pc:sldMk cId="1138764777" sldId="256"/>
        </pc:sldMkLst>
        <pc:spChg chg="mod">
          <ac:chgData name="Stephen Sekula" userId="fea22f15-288f-4092-8eac-9df50e7c6e62" providerId="ADAL" clId="{FF810AC7-3F80-4117-8C3C-ACF3C9229ABA}" dt="2025-09-30T15:45:50.256" v="10"/>
          <ac:spMkLst>
            <pc:docMk/>
            <pc:sldMk cId="1138764777" sldId="256"/>
            <ac:spMk id="2" creationId="{43E66DEB-9703-A263-C8B8-4216ABB8B2F7}"/>
          </ac:spMkLst>
        </pc:spChg>
        <pc:spChg chg="mod">
          <ac:chgData name="Stephen Sekula" userId="fea22f15-288f-4092-8eac-9df50e7c6e62" providerId="ADAL" clId="{FF810AC7-3F80-4117-8C3C-ACF3C9229ABA}" dt="2025-09-30T15:45:50.256" v="10"/>
          <ac:spMkLst>
            <pc:docMk/>
            <pc:sldMk cId="1138764777" sldId="256"/>
            <ac:spMk id="3" creationId="{42DCD0B1-F418-F3CA-3D3D-C43F8E032CC1}"/>
          </ac:spMkLst>
        </pc:spChg>
      </pc:sldChg>
      <pc:sldChg chg="delSp ord delDesignElem">
        <pc:chgData name="Stephen Sekula" userId="fea22f15-288f-4092-8eac-9df50e7c6e62" providerId="ADAL" clId="{FF810AC7-3F80-4117-8C3C-ACF3C9229ABA}" dt="2025-09-30T15:45:50.256" v="10"/>
        <pc:sldMkLst>
          <pc:docMk/>
          <pc:sldMk cId="1037995451" sldId="257"/>
        </pc:sldMkLst>
        <pc:spChg chg="del">
          <ac:chgData name="Stephen Sekula" userId="fea22f15-288f-4092-8eac-9df50e7c6e62" providerId="ADAL" clId="{FF810AC7-3F80-4117-8C3C-ACF3C9229ABA}" dt="2025-09-30T15:45:50.256" v="10"/>
          <ac:spMkLst>
            <pc:docMk/>
            <pc:sldMk cId="1037995451" sldId="257"/>
            <ac:spMk id="22" creationId="{42A4FC2C-047E-45A5-965D-8E1E3BF09BC6}"/>
          </ac:spMkLst>
        </pc:spChg>
      </pc:sldChg>
      <pc:sldChg chg="delSp mod ord delDesignElem modShow">
        <pc:chgData name="Stephen Sekula" userId="fea22f15-288f-4092-8eac-9df50e7c6e62" providerId="ADAL" clId="{FF810AC7-3F80-4117-8C3C-ACF3C9229ABA}" dt="2025-09-30T16:29:50.285" v="680" actId="729"/>
        <pc:sldMkLst>
          <pc:docMk/>
          <pc:sldMk cId="3180238502" sldId="258"/>
        </pc:sldMkLst>
        <pc:spChg chg="del">
          <ac:chgData name="Stephen Sekula" userId="fea22f15-288f-4092-8eac-9df50e7c6e62" providerId="ADAL" clId="{FF810AC7-3F80-4117-8C3C-ACF3C9229ABA}" dt="2025-09-30T15:45:50.256" v="10"/>
          <ac:spMkLst>
            <pc:docMk/>
            <pc:sldMk cId="3180238502" sldId="258"/>
            <ac:spMk id="20" creationId="{42A4FC2C-047E-45A5-965D-8E1E3BF09BC6}"/>
          </ac:spMkLst>
        </pc:spChg>
      </pc:sldChg>
      <pc:sldChg chg="delSp delDesignElem">
        <pc:chgData name="Stephen Sekula" userId="fea22f15-288f-4092-8eac-9df50e7c6e62" providerId="ADAL" clId="{FF810AC7-3F80-4117-8C3C-ACF3C9229ABA}" dt="2025-09-30T15:45:50.256" v="10"/>
        <pc:sldMkLst>
          <pc:docMk/>
          <pc:sldMk cId="2381881078" sldId="259"/>
        </pc:sldMkLst>
        <pc:spChg chg="del">
          <ac:chgData name="Stephen Sekula" userId="fea22f15-288f-4092-8eac-9df50e7c6e62" providerId="ADAL" clId="{FF810AC7-3F80-4117-8C3C-ACF3C9229ABA}" dt="2025-09-30T15:45:50.256" v="10"/>
          <ac:spMkLst>
            <pc:docMk/>
            <pc:sldMk cId="2381881078" sldId="259"/>
            <ac:spMk id="18" creationId="{42A4FC2C-047E-45A5-965D-8E1E3BF09BC6}"/>
          </ac:spMkLst>
        </pc:spChg>
      </pc:sldChg>
      <pc:sldChg chg="delSp delDesignElem">
        <pc:chgData name="Stephen Sekula" userId="fea22f15-288f-4092-8eac-9df50e7c6e62" providerId="ADAL" clId="{FF810AC7-3F80-4117-8C3C-ACF3C9229ABA}" dt="2025-09-30T15:45:50.256" v="10"/>
        <pc:sldMkLst>
          <pc:docMk/>
          <pc:sldMk cId="2043305219" sldId="260"/>
        </pc:sldMkLst>
        <pc:spChg chg="del">
          <ac:chgData name="Stephen Sekula" userId="fea22f15-288f-4092-8eac-9df50e7c6e62" providerId="ADAL" clId="{FF810AC7-3F80-4117-8C3C-ACF3C9229ABA}" dt="2025-09-30T15:45:50.256" v="10"/>
          <ac:spMkLst>
            <pc:docMk/>
            <pc:sldMk cId="2043305219" sldId="260"/>
            <ac:spMk id="16" creationId="{42A4FC2C-047E-45A5-965D-8E1E3BF09BC6}"/>
          </ac:spMkLst>
        </pc:spChg>
      </pc:sldChg>
      <pc:sldChg chg="delSp delDesignElem">
        <pc:chgData name="Stephen Sekula" userId="fea22f15-288f-4092-8eac-9df50e7c6e62" providerId="ADAL" clId="{FF810AC7-3F80-4117-8C3C-ACF3C9229ABA}" dt="2025-09-30T15:45:50.256" v="10"/>
        <pc:sldMkLst>
          <pc:docMk/>
          <pc:sldMk cId="644994425" sldId="261"/>
        </pc:sldMkLst>
        <pc:spChg chg="del">
          <ac:chgData name="Stephen Sekula" userId="fea22f15-288f-4092-8eac-9df50e7c6e62" providerId="ADAL" clId="{FF810AC7-3F80-4117-8C3C-ACF3C9229ABA}" dt="2025-09-30T15:45:50.256" v="10"/>
          <ac:spMkLst>
            <pc:docMk/>
            <pc:sldMk cId="644994425" sldId="261"/>
            <ac:spMk id="14" creationId="{42A4FC2C-047E-45A5-965D-8E1E3BF09BC6}"/>
          </ac:spMkLst>
        </pc:spChg>
      </pc:sldChg>
      <pc:sldChg chg="delSp delDesignElem">
        <pc:chgData name="Stephen Sekula" userId="fea22f15-288f-4092-8eac-9df50e7c6e62" providerId="ADAL" clId="{FF810AC7-3F80-4117-8C3C-ACF3C9229ABA}" dt="2025-09-30T15:45:50.256" v="10"/>
        <pc:sldMkLst>
          <pc:docMk/>
          <pc:sldMk cId="2983939514" sldId="262"/>
        </pc:sldMkLst>
        <pc:spChg chg="del">
          <ac:chgData name="Stephen Sekula" userId="fea22f15-288f-4092-8eac-9df50e7c6e62" providerId="ADAL" clId="{FF810AC7-3F80-4117-8C3C-ACF3C9229ABA}" dt="2025-09-30T15:45:50.256" v="10"/>
          <ac:spMkLst>
            <pc:docMk/>
            <pc:sldMk cId="2983939514" sldId="262"/>
            <ac:spMk id="12" creationId="{42A4FC2C-047E-45A5-965D-8E1E3BF09BC6}"/>
          </ac:spMkLst>
        </pc:spChg>
      </pc:sldChg>
      <pc:sldChg chg="addSp delSp modSp new mod modClrScheme chgLayout">
        <pc:chgData name="Stephen Sekula" userId="fea22f15-288f-4092-8eac-9df50e7c6e62" providerId="ADAL" clId="{FF810AC7-3F80-4117-8C3C-ACF3C9229ABA}" dt="2025-09-30T15:46:45.040" v="51" actId="20577"/>
        <pc:sldMkLst>
          <pc:docMk/>
          <pc:sldMk cId="2560554185" sldId="263"/>
        </pc:sldMkLst>
        <pc:spChg chg="del mod">
          <ac:chgData name="Stephen Sekula" userId="fea22f15-288f-4092-8eac-9df50e7c6e62" providerId="ADAL" clId="{FF810AC7-3F80-4117-8C3C-ACF3C9229ABA}" dt="2025-09-30T15:45:58.237" v="11" actId="700"/>
          <ac:spMkLst>
            <pc:docMk/>
            <pc:sldMk cId="2560554185" sldId="263"/>
            <ac:spMk id="2" creationId="{41A33DB0-7012-21E4-A446-8D7672D871EB}"/>
          </ac:spMkLst>
        </pc:spChg>
        <pc:spChg chg="del mod ord">
          <ac:chgData name="Stephen Sekula" userId="fea22f15-288f-4092-8eac-9df50e7c6e62" providerId="ADAL" clId="{FF810AC7-3F80-4117-8C3C-ACF3C9229ABA}" dt="2025-09-30T15:45:58.237" v="11" actId="700"/>
          <ac:spMkLst>
            <pc:docMk/>
            <pc:sldMk cId="2560554185" sldId="263"/>
            <ac:spMk id="3" creationId="{DA296F18-D24C-0EF3-107A-5D7D439A8669}"/>
          </ac:spMkLst>
        </pc:spChg>
        <pc:spChg chg="add mod ord">
          <ac:chgData name="Stephen Sekula" userId="fea22f15-288f-4092-8eac-9df50e7c6e62" providerId="ADAL" clId="{FF810AC7-3F80-4117-8C3C-ACF3C9229ABA}" dt="2025-09-30T15:46:45.040" v="51" actId="20577"/>
          <ac:spMkLst>
            <pc:docMk/>
            <pc:sldMk cId="2560554185" sldId="263"/>
            <ac:spMk id="4" creationId="{9E3F1A06-3C28-00B6-C4C7-7A609024E9FB}"/>
          </ac:spMkLst>
        </pc:spChg>
      </pc:sldChg>
      <pc:sldChg chg="add">
        <pc:chgData name="Stephen Sekula" userId="fea22f15-288f-4092-8eac-9df50e7c6e62" providerId="ADAL" clId="{FF810AC7-3F80-4117-8C3C-ACF3C9229ABA}" dt="2025-09-30T15:46:27.095" v="29"/>
        <pc:sldMkLst>
          <pc:docMk/>
          <pc:sldMk cId="1273904551" sldId="264"/>
        </pc:sldMkLst>
      </pc:sldChg>
      <pc:sldChg chg="addSp delSp modSp add mod setBg modClrScheme chgLayout">
        <pc:chgData name="Stephen Sekula" userId="fea22f15-288f-4092-8eac-9df50e7c6e62" providerId="ADAL" clId="{FF810AC7-3F80-4117-8C3C-ACF3C9229ABA}" dt="2025-09-30T16:07:29.626" v="107" actId="1076"/>
        <pc:sldMkLst>
          <pc:docMk/>
          <pc:sldMk cId="1477911616" sldId="265"/>
        </pc:sldMkLst>
        <pc:spChg chg="add del mod ord">
          <ac:chgData name="Stephen Sekula" userId="fea22f15-288f-4092-8eac-9df50e7c6e62" providerId="ADAL" clId="{FF810AC7-3F80-4117-8C3C-ACF3C9229ABA}" dt="2025-09-30T15:47:24.286" v="54" actId="700"/>
          <ac:spMkLst>
            <pc:docMk/>
            <pc:sldMk cId="1477911616" sldId="265"/>
            <ac:spMk id="3" creationId="{726D3FB4-B4F5-482D-0E08-F25F0F8F287D}"/>
          </ac:spMkLst>
        </pc:spChg>
        <pc:spChg chg="add del mod ord">
          <ac:chgData name="Stephen Sekula" userId="fea22f15-288f-4092-8eac-9df50e7c6e62" providerId="ADAL" clId="{FF810AC7-3F80-4117-8C3C-ACF3C9229ABA}" dt="2025-09-30T15:47:32.030" v="55" actId="700"/>
          <ac:spMkLst>
            <pc:docMk/>
            <pc:sldMk cId="1477911616" sldId="265"/>
            <ac:spMk id="4" creationId="{0D83E86C-86D0-2DF5-DCCE-BA4417C94706}"/>
          </ac:spMkLst>
        </pc:spChg>
        <pc:spChg chg="add del mod ord">
          <ac:chgData name="Stephen Sekula" userId="fea22f15-288f-4092-8eac-9df50e7c6e62" providerId="ADAL" clId="{FF810AC7-3F80-4117-8C3C-ACF3C9229ABA}" dt="2025-09-30T15:47:32.030" v="55" actId="700"/>
          <ac:spMkLst>
            <pc:docMk/>
            <pc:sldMk cId="1477911616" sldId="265"/>
            <ac:spMk id="5" creationId="{F1531FE1-546A-4852-7B47-6B4CFFDAC0DF}"/>
          </ac:spMkLst>
        </pc:spChg>
        <pc:spChg chg="add del mod ord">
          <ac:chgData name="Stephen Sekula" userId="fea22f15-288f-4092-8eac-9df50e7c6e62" providerId="ADAL" clId="{FF810AC7-3F80-4117-8C3C-ACF3C9229ABA}" dt="2025-09-30T16:03:07.604" v="57" actId="700"/>
          <ac:spMkLst>
            <pc:docMk/>
            <pc:sldMk cId="1477911616" sldId="265"/>
            <ac:spMk id="6" creationId="{C54E63AE-8452-BBBD-9410-E479DD230557}"/>
          </ac:spMkLst>
        </pc:spChg>
        <pc:spChg chg="add del mod ord">
          <ac:chgData name="Stephen Sekula" userId="fea22f15-288f-4092-8eac-9df50e7c6e62" providerId="ADAL" clId="{FF810AC7-3F80-4117-8C3C-ACF3C9229ABA}" dt="2025-09-30T16:03:07.604" v="57" actId="700"/>
          <ac:spMkLst>
            <pc:docMk/>
            <pc:sldMk cId="1477911616" sldId="265"/>
            <ac:spMk id="7" creationId="{641CA55D-4F8F-2450-5A7C-49C2E3EB61EF}"/>
          </ac:spMkLst>
        </pc:spChg>
        <pc:spChg chg="add mod">
          <ac:chgData name="Stephen Sekula" userId="fea22f15-288f-4092-8eac-9df50e7c6e62" providerId="ADAL" clId="{FF810AC7-3F80-4117-8C3C-ACF3C9229ABA}" dt="2025-09-30T16:07:29.626" v="107" actId="1076"/>
          <ac:spMkLst>
            <pc:docMk/>
            <pc:sldMk cId="1477911616" sldId="265"/>
            <ac:spMk id="13" creationId="{718666AB-C458-9D0A-2BE7-D4E5F28C9CCF}"/>
          </ac:spMkLst>
        </pc:spChg>
        <pc:picChg chg="add mod">
          <ac:chgData name="Stephen Sekula" userId="fea22f15-288f-4092-8eac-9df50e7c6e62" providerId="ADAL" clId="{FF810AC7-3F80-4117-8C3C-ACF3C9229ABA}" dt="2025-09-30T16:03:30.237" v="61" actId="1076"/>
          <ac:picMkLst>
            <pc:docMk/>
            <pc:sldMk cId="1477911616" sldId="265"/>
            <ac:picMk id="9" creationId="{82043E50-48FF-E08F-49AC-36BD4CC974FA}"/>
          </ac:picMkLst>
        </pc:picChg>
        <pc:picChg chg="del">
          <ac:chgData name="Stephen Sekula" userId="fea22f15-288f-4092-8eac-9df50e7c6e62" providerId="ADAL" clId="{FF810AC7-3F80-4117-8C3C-ACF3C9229ABA}" dt="2025-09-30T15:47:16.455" v="53" actId="478"/>
          <ac:picMkLst>
            <pc:docMk/>
            <pc:sldMk cId="1477911616" sldId="265"/>
            <ac:picMk id="17" creationId="{D4CAD36C-6A87-6E71-8A23-2A26EAC7251D}"/>
          </ac:picMkLst>
        </pc:picChg>
        <pc:inkChg chg="add">
          <ac:chgData name="Stephen Sekula" userId="fea22f15-288f-4092-8eac-9df50e7c6e62" providerId="ADAL" clId="{FF810AC7-3F80-4117-8C3C-ACF3C9229ABA}" dt="2025-09-30T16:05:05.347" v="62" actId="9405"/>
          <ac:inkMkLst>
            <pc:docMk/>
            <pc:sldMk cId="1477911616" sldId="265"/>
            <ac:inkMk id="10" creationId="{52FA258E-4740-A7E4-51EA-776112733FA6}"/>
          </ac:inkMkLst>
        </pc:inkChg>
        <pc:inkChg chg="add">
          <ac:chgData name="Stephen Sekula" userId="fea22f15-288f-4092-8eac-9df50e7c6e62" providerId="ADAL" clId="{FF810AC7-3F80-4117-8C3C-ACF3C9229ABA}" dt="2025-09-30T16:05:42.041" v="63" actId="9405"/>
          <ac:inkMkLst>
            <pc:docMk/>
            <pc:sldMk cId="1477911616" sldId="265"/>
            <ac:inkMk id="11" creationId="{132A8619-58E6-B69B-0B8E-C88CA1F1E043}"/>
          </ac:inkMkLst>
        </pc:inkChg>
        <pc:inkChg chg="add del">
          <ac:chgData name="Stephen Sekula" userId="fea22f15-288f-4092-8eac-9df50e7c6e62" providerId="ADAL" clId="{FF810AC7-3F80-4117-8C3C-ACF3C9229ABA}" dt="2025-09-30T16:05:45.583" v="65" actId="9405"/>
          <ac:inkMkLst>
            <pc:docMk/>
            <pc:sldMk cId="1477911616" sldId="265"/>
            <ac:inkMk id="12" creationId="{091E0A44-58AB-EE69-4B66-170042EB330E}"/>
          </ac:inkMkLst>
        </pc:inkChg>
      </pc:sldChg>
      <pc:sldChg chg="addSp delSp modSp add mod">
        <pc:chgData name="Stephen Sekula" userId="fea22f15-288f-4092-8eac-9df50e7c6e62" providerId="ADAL" clId="{FF810AC7-3F80-4117-8C3C-ACF3C9229ABA}" dt="2025-09-30T18:21:19.787" v="814" actId="9405"/>
        <pc:sldMkLst>
          <pc:docMk/>
          <pc:sldMk cId="1108449718" sldId="266"/>
        </pc:sldMkLst>
        <pc:spChg chg="add mod">
          <ac:chgData name="Stephen Sekula" userId="fea22f15-288f-4092-8eac-9df50e7c6e62" providerId="ADAL" clId="{FF810AC7-3F80-4117-8C3C-ACF3C9229ABA}" dt="2025-09-30T18:17:55.882" v="755" actId="164"/>
          <ac:spMkLst>
            <pc:docMk/>
            <pc:sldMk cId="1108449718" sldId="266"/>
            <ac:spMk id="3" creationId="{84C9A40D-609D-7DFD-C69B-F7AB8A18AFFF}"/>
          </ac:spMkLst>
        </pc:spChg>
        <pc:spChg chg="add mod">
          <ac:chgData name="Stephen Sekula" userId="fea22f15-288f-4092-8eac-9df50e7c6e62" providerId="ADAL" clId="{FF810AC7-3F80-4117-8C3C-ACF3C9229ABA}" dt="2025-09-30T18:20:57.702" v="813" actId="207"/>
          <ac:spMkLst>
            <pc:docMk/>
            <pc:sldMk cId="1108449718" sldId="266"/>
            <ac:spMk id="6" creationId="{9A91B70E-B57C-4179-A869-6C3E29554675}"/>
          </ac:spMkLst>
        </pc:spChg>
        <pc:spChg chg="add mod">
          <ac:chgData name="Stephen Sekula" userId="fea22f15-288f-4092-8eac-9df50e7c6e62" providerId="ADAL" clId="{FF810AC7-3F80-4117-8C3C-ACF3C9229ABA}" dt="2025-09-30T18:19:44.824" v="803" actId="207"/>
          <ac:spMkLst>
            <pc:docMk/>
            <pc:sldMk cId="1108449718" sldId="266"/>
            <ac:spMk id="7" creationId="{E747921B-38A2-5407-EC4B-4B6520C9D50A}"/>
          </ac:spMkLst>
        </pc:spChg>
        <pc:spChg chg="del">
          <ac:chgData name="Stephen Sekula" userId="fea22f15-288f-4092-8eac-9df50e7c6e62" providerId="ADAL" clId="{FF810AC7-3F80-4117-8C3C-ACF3C9229ABA}" dt="2025-09-30T16:08:03.095" v="111" actId="478"/>
          <ac:spMkLst>
            <pc:docMk/>
            <pc:sldMk cId="1108449718" sldId="266"/>
            <ac:spMk id="13" creationId="{5385BA14-75C7-4474-58D1-3ABAE9B572C3}"/>
          </ac:spMkLst>
        </pc:spChg>
        <pc:grpChg chg="add mod">
          <ac:chgData name="Stephen Sekula" userId="fea22f15-288f-4092-8eac-9df50e7c6e62" providerId="ADAL" clId="{FF810AC7-3F80-4117-8C3C-ACF3C9229ABA}" dt="2025-09-30T18:18:07.658" v="759" actId="1076"/>
          <ac:grpSpMkLst>
            <pc:docMk/>
            <pc:sldMk cId="1108449718" sldId="266"/>
            <ac:grpSpMk id="5" creationId="{889A5EB4-53C0-A307-6CEA-FFC5CCA7D781}"/>
          </ac:grpSpMkLst>
        </pc:grpChg>
        <pc:picChg chg="mod">
          <ac:chgData name="Stephen Sekula" userId="fea22f15-288f-4092-8eac-9df50e7c6e62" providerId="ADAL" clId="{FF810AC7-3F80-4117-8C3C-ACF3C9229ABA}" dt="2025-09-30T18:17:55.882" v="755" actId="164"/>
          <ac:picMkLst>
            <pc:docMk/>
            <pc:sldMk cId="1108449718" sldId="266"/>
            <ac:picMk id="9" creationId="{86CCE861-9A06-977A-78E0-EB7FBF17F437}"/>
          </ac:picMkLst>
        </pc:picChg>
        <pc:inkChg chg="add mod">
          <ac:chgData name="Stephen Sekula" userId="fea22f15-288f-4092-8eac-9df50e7c6e62" providerId="ADAL" clId="{FF810AC7-3F80-4117-8C3C-ACF3C9229ABA}" dt="2025-09-30T18:17:55.882" v="755" actId="164"/>
          <ac:inkMkLst>
            <pc:docMk/>
            <pc:sldMk cId="1108449718" sldId="266"/>
            <ac:inkMk id="2" creationId="{4AF8513D-CFF1-2727-C5F4-C5AEBC3D2A60}"/>
          </ac:inkMkLst>
        </pc:inkChg>
        <pc:inkChg chg="add mod">
          <ac:chgData name="Stephen Sekula" userId="fea22f15-288f-4092-8eac-9df50e7c6e62" providerId="ADAL" clId="{FF810AC7-3F80-4117-8C3C-ACF3C9229ABA}" dt="2025-09-30T18:17:55.882" v="755" actId="164"/>
          <ac:inkMkLst>
            <pc:docMk/>
            <pc:sldMk cId="1108449718" sldId="266"/>
            <ac:inkMk id="4" creationId="{3F6B2BE2-2FF6-2AA9-BCE3-F35ECAEE5426}"/>
          </ac:inkMkLst>
        </pc:inkChg>
        <pc:inkChg chg="add del">
          <ac:chgData name="Stephen Sekula" userId="fea22f15-288f-4092-8eac-9df50e7c6e62" providerId="ADAL" clId="{FF810AC7-3F80-4117-8C3C-ACF3C9229ABA}" dt="2025-09-30T18:20:05.314" v="807" actId="9405"/>
          <ac:inkMkLst>
            <pc:docMk/>
            <pc:sldMk cId="1108449718" sldId="266"/>
            <ac:inkMk id="8" creationId="{F803D18A-678F-13AD-6D6B-B3C7F0903A0A}"/>
          </ac:inkMkLst>
        </pc:inkChg>
        <pc:inkChg chg="del">
          <ac:chgData name="Stephen Sekula" userId="fea22f15-288f-4092-8eac-9df50e7c6e62" providerId="ADAL" clId="{FF810AC7-3F80-4117-8C3C-ACF3C9229ABA}" dt="2025-09-30T16:07:59.333" v="109" actId="478"/>
          <ac:inkMkLst>
            <pc:docMk/>
            <pc:sldMk cId="1108449718" sldId="266"/>
            <ac:inkMk id="10" creationId="{1EA14280-2A0E-2E11-2DEC-710E0C3E173A}"/>
          </ac:inkMkLst>
        </pc:inkChg>
        <pc:inkChg chg="del">
          <ac:chgData name="Stephen Sekula" userId="fea22f15-288f-4092-8eac-9df50e7c6e62" providerId="ADAL" clId="{FF810AC7-3F80-4117-8C3C-ACF3C9229ABA}" dt="2025-09-30T16:08:00.773" v="110" actId="478"/>
          <ac:inkMkLst>
            <pc:docMk/>
            <pc:sldMk cId="1108449718" sldId="266"/>
            <ac:inkMk id="11" creationId="{B143D5E8-ED44-1D6F-BBEB-7246CE6AADAB}"/>
          </ac:inkMkLst>
        </pc:inkChg>
        <pc:inkChg chg="add del">
          <ac:chgData name="Stephen Sekula" userId="fea22f15-288f-4092-8eac-9df50e7c6e62" providerId="ADAL" clId="{FF810AC7-3F80-4117-8C3C-ACF3C9229ABA}" dt="2025-09-30T18:20:04.351" v="806" actId="9405"/>
          <ac:inkMkLst>
            <pc:docMk/>
            <pc:sldMk cId="1108449718" sldId="266"/>
            <ac:inkMk id="12" creationId="{7D806F4C-D84D-669C-2087-719396C1E853}"/>
          </ac:inkMkLst>
        </pc:inkChg>
        <pc:inkChg chg="add">
          <ac:chgData name="Stephen Sekula" userId="fea22f15-288f-4092-8eac-9df50e7c6e62" providerId="ADAL" clId="{FF810AC7-3F80-4117-8C3C-ACF3C9229ABA}" dt="2025-09-30T18:20:16.674" v="808" actId="9405"/>
          <ac:inkMkLst>
            <pc:docMk/>
            <pc:sldMk cId="1108449718" sldId="266"/>
            <ac:inkMk id="14" creationId="{89CE5325-E6D0-EB5D-B608-A7FDAD5BA0EE}"/>
          </ac:inkMkLst>
        </pc:inkChg>
        <pc:inkChg chg="add mod">
          <ac:chgData name="Stephen Sekula" userId="fea22f15-288f-4092-8eac-9df50e7c6e62" providerId="ADAL" clId="{FF810AC7-3F80-4117-8C3C-ACF3C9229ABA}" dt="2025-09-30T18:20:31.405" v="811" actId="14100"/>
          <ac:inkMkLst>
            <pc:docMk/>
            <pc:sldMk cId="1108449718" sldId="266"/>
            <ac:inkMk id="15" creationId="{F9B68A3A-65AC-8262-2B98-22E15715AD1D}"/>
          </ac:inkMkLst>
        </pc:inkChg>
        <pc:inkChg chg="add">
          <ac:chgData name="Stephen Sekula" userId="fea22f15-288f-4092-8eac-9df50e7c6e62" providerId="ADAL" clId="{FF810AC7-3F80-4117-8C3C-ACF3C9229ABA}" dt="2025-09-30T18:21:19.787" v="814" actId="9405"/>
          <ac:inkMkLst>
            <pc:docMk/>
            <pc:sldMk cId="1108449718" sldId="266"/>
            <ac:inkMk id="16" creationId="{D7B295F4-503A-998B-DB3E-430ED469F684}"/>
          </ac:inkMkLst>
        </pc:inkChg>
      </pc:sldChg>
      <pc:sldChg chg="addSp delSp modSp add mod">
        <pc:chgData name="Stephen Sekula" userId="fea22f15-288f-4092-8eac-9df50e7c6e62" providerId="ADAL" clId="{FF810AC7-3F80-4117-8C3C-ACF3C9229ABA}" dt="2025-10-01T12:00:46.809" v="952" actId="122"/>
        <pc:sldMkLst>
          <pc:docMk/>
          <pc:sldMk cId="2915170640" sldId="267"/>
        </pc:sldMkLst>
        <pc:spChg chg="add mod">
          <ac:chgData name="Stephen Sekula" userId="fea22f15-288f-4092-8eac-9df50e7c6e62" providerId="ADAL" clId="{FF810AC7-3F80-4117-8C3C-ACF3C9229ABA}" dt="2025-10-01T12:00:46.809" v="952" actId="122"/>
          <ac:spMkLst>
            <pc:docMk/>
            <pc:sldMk cId="2915170640" sldId="267"/>
            <ac:spMk id="2" creationId="{3C319334-03A8-4702-7F6D-16B68152289A}"/>
          </ac:spMkLst>
        </pc:spChg>
        <pc:spChg chg="mod">
          <ac:chgData name="Stephen Sekula" userId="fea22f15-288f-4092-8eac-9df50e7c6e62" providerId="ADAL" clId="{FF810AC7-3F80-4117-8C3C-ACF3C9229ABA}" dt="2025-09-30T16:09:31.981" v="147" actId="404"/>
          <ac:spMkLst>
            <pc:docMk/>
            <pc:sldMk cId="2915170640" sldId="267"/>
            <ac:spMk id="3" creationId="{6D63477E-5A6A-4968-8B82-C34025AA9318}"/>
          </ac:spMkLst>
        </pc:spChg>
        <pc:inkChg chg="del">
          <ac:chgData name="Stephen Sekula" userId="fea22f15-288f-4092-8eac-9df50e7c6e62" providerId="ADAL" clId="{FF810AC7-3F80-4117-8C3C-ACF3C9229ABA}" dt="2025-09-30T16:12:41.518" v="148" actId="478"/>
          <ac:inkMkLst>
            <pc:docMk/>
            <pc:sldMk cId="2915170640" sldId="267"/>
            <ac:inkMk id="2" creationId="{596B0626-EC61-8416-5BF6-8125B50AC932}"/>
          </ac:inkMkLst>
        </pc:inkChg>
      </pc:sldChg>
      <pc:sldChg chg="addSp modSp add mod ord">
        <pc:chgData name="Stephen Sekula" userId="fea22f15-288f-4092-8eac-9df50e7c6e62" providerId="ADAL" clId="{FF810AC7-3F80-4117-8C3C-ACF3C9229ABA}" dt="2025-10-01T12:02:17.764" v="1155" actId="6549"/>
        <pc:sldMkLst>
          <pc:docMk/>
          <pc:sldMk cId="879794951" sldId="268"/>
        </pc:sldMkLst>
        <pc:spChg chg="mod">
          <ac:chgData name="Stephen Sekula" userId="fea22f15-288f-4092-8eac-9df50e7c6e62" providerId="ADAL" clId="{FF810AC7-3F80-4117-8C3C-ACF3C9229ABA}" dt="2025-10-01T12:02:17.764" v="1155" actId="6549"/>
          <ac:spMkLst>
            <pc:docMk/>
            <pc:sldMk cId="879794951" sldId="268"/>
            <ac:spMk id="3" creationId="{353B74D7-0349-8E9C-6829-09AE6E58F516}"/>
          </ac:spMkLst>
        </pc:spChg>
        <pc:spChg chg="add mod">
          <ac:chgData name="Stephen Sekula" userId="fea22f15-288f-4092-8eac-9df50e7c6e62" providerId="ADAL" clId="{FF810AC7-3F80-4117-8C3C-ACF3C9229ABA}" dt="2025-09-30T16:13:47.004" v="167" actId="403"/>
          <ac:spMkLst>
            <pc:docMk/>
            <pc:sldMk cId="879794951" sldId="268"/>
            <ac:spMk id="4" creationId="{66967A8E-D847-CCD2-44F6-50B564486001}"/>
          </ac:spMkLst>
        </pc:spChg>
        <pc:spChg chg="add mod">
          <ac:chgData name="Stephen Sekula" userId="fea22f15-288f-4092-8eac-9df50e7c6e62" providerId="ADAL" clId="{FF810AC7-3F80-4117-8C3C-ACF3C9229ABA}" dt="2025-09-30T16:15:19.744" v="212" actId="13926"/>
          <ac:spMkLst>
            <pc:docMk/>
            <pc:sldMk cId="879794951" sldId="268"/>
            <ac:spMk id="6" creationId="{5F8072DD-1D05-2D7B-3D78-F534757312BF}"/>
          </ac:spMkLst>
        </pc:spChg>
        <pc:picChg chg="mod">
          <ac:chgData name="Stephen Sekula" userId="fea22f15-288f-4092-8eac-9df50e7c6e62" providerId="ADAL" clId="{FF810AC7-3F80-4117-8C3C-ACF3C9229ABA}" dt="2025-09-30T16:14:45.704" v="191" actId="1076"/>
          <ac:picMkLst>
            <pc:docMk/>
            <pc:sldMk cId="879794951" sldId="268"/>
            <ac:picMk id="9" creationId="{979DF8F7-1F7C-7142-1997-643FD0EE8DC9}"/>
          </ac:picMkLst>
        </pc:picChg>
        <pc:inkChg chg="add">
          <ac:chgData name="Stephen Sekula" userId="fea22f15-288f-4092-8eac-9df50e7c6e62" providerId="ADAL" clId="{FF810AC7-3F80-4117-8C3C-ACF3C9229ABA}" dt="2025-09-30T16:13:21.929" v="152" actId="9405"/>
          <ac:inkMkLst>
            <pc:docMk/>
            <pc:sldMk cId="879794951" sldId="268"/>
            <ac:inkMk id="2" creationId="{DEACC1B4-F8B6-DE32-272F-CE5C058CD81A}"/>
          </ac:inkMkLst>
        </pc:inkChg>
        <pc:inkChg chg="add">
          <ac:chgData name="Stephen Sekula" userId="fea22f15-288f-4092-8eac-9df50e7c6e62" providerId="ADAL" clId="{FF810AC7-3F80-4117-8C3C-ACF3C9229ABA}" dt="2025-09-30T16:14:20.349" v="168" actId="9405"/>
          <ac:inkMkLst>
            <pc:docMk/>
            <pc:sldMk cId="879794951" sldId="268"/>
            <ac:inkMk id="5" creationId="{2E59D881-4ED8-2387-09BC-9203F49473F9}"/>
          </ac:inkMkLst>
        </pc:inkChg>
      </pc:sldChg>
      <pc:sldChg chg="add setBg">
        <pc:chgData name="Stephen Sekula" userId="fea22f15-288f-4092-8eac-9df50e7c6e62" providerId="ADAL" clId="{FF810AC7-3F80-4117-8C3C-ACF3C9229ABA}" dt="2025-09-30T16:16:51.082" v="239"/>
        <pc:sldMkLst>
          <pc:docMk/>
          <pc:sldMk cId="3962646240" sldId="269"/>
        </pc:sldMkLst>
      </pc:sldChg>
      <pc:sldChg chg="addSp modSp new mod modAnim">
        <pc:chgData name="Stephen Sekula" userId="fea22f15-288f-4092-8eac-9df50e7c6e62" providerId="ADAL" clId="{FF810AC7-3F80-4117-8C3C-ACF3C9229ABA}" dt="2025-10-01T12:06:58.094" v="1205"/>
        <pc:sldMkLst>
          <pc:docMk/>
          <pc:sldMk cId="569785530" sldId="270"/>
        </pc:sldMkLst>
        <pc:spChg chg="add mod">
          <ac:chgData name="Stephen Sekula" userId="fea22f15-288f-4092-8eac-9df50e7c6e62" providerId="ADAL" clId="{FF810AC7-3F80-4117-8C3C-ACF3C9229ABA}" dt="2025-10-01T12:06:12.616" v="1194" actId="1076"/>
          <ac:spMkLst>
            <pc:docMk/>
            <pc:sldMk cId="569785530" sldId="270"/>
            <ac:spMk id="4" creationId="{1091F8AB-8367-2D58-D917-B6CCDC467BDD}"/>
          </ac:spMkLst>
        </pc:spChg>
        <pc:spChg chg="add mod">
          <ac:chgData name="Stephen Sekula" userId="fea22f15-288f-4092-8eac-9df50e7c6e62" providerId="ADAL" clId="{FF810AC7-3F80-4117-8C3C-ACF3C9229ABA}" dt="2025-09-30T16:23:40.736" v="485" actId="5793"/>
          <ac:spMkLst>
            <pc:docMk/>
            <pc:sldMk cId="569785530" sldId="270"/>
            <ac:spMk id="6" creationId="{C3576A4A-53D8-BCA0-43C5-BE0F9313BDCF}"/>
          </ac:spMkLst>
        </pc:spChg>
        <pc:spChg chg="add mod">
          <ac:chgData name="Stephen Sekula" userId="fea22f15-288f-4092-8eac-9df50e7c6e62" providerId="ADAL" clId="{FF810AC7-3F80-4117-8C3C-ACF3C9229ABA}" dt="2025-09-30T16:23:53.982" v="499" actId="1076"/>
          <ac:spMkLst>
            <pc:docMk/>
            <pc:sldMk cId="569785530" sldId="270"/>
            <ac:spMk id="7" creationId="{2F5F5214-643D-FF58-9C14-E6227047464B}"/>
          </ac:spMkLst>
        </pc:spChg>
        <pc:spChg chg="add mod">
          <ac:chgData name="Stephen Sekula" userId="fea22f15-288f-4092-8eac-9df50e7c6e62" providerId="ADAL" clId="{FF810AC7-3F80-4117-8C3C-ACF3C9229ABA}" dt="2025-09-30T16:24:50.529" v="531" actId="1076"/>
          <ac:spMkLst>
            <pc:docMk/>
            <pc:sldMk cId="569785530" sldId="270"/>
            <ac:spMk id="8" creationId="{280AEC21-D22B-8846-AC78-B44291E49EE9}"/>
          </ac:spMkLst>
        </pc:spChg>
        <pc:spChg chg="add mod">
          <ac:chgData name="Stephen Sekula" userId="fea22f15-288f-4092-8eac-9df50e7c6e62" providerId="ADAL" clId="{FF810AC7-3F80-4117-8C3C-ACF3C9229ABA}" dt="2025-10-01T12:06:58.094" v="1205"/>
          <ac:spMkLst>
            <pc:docMk/>
            <pc:sldMk cId="569785530" sldId="270"/>
            <ac:spMk id="9" creationId="{9333FD96-0CE9-C017-AEE8-EA2A7010FC65}"/>
          </ac:spMkLst>
        </pc:spChg>
        <pc:picChg chg="add mod">
          <ac:chgData name="Stephen Sekula" userId="fea22f15-288f-4092-8eac-9df50e7c6e62" providerId="ADAL" clId="{FF810AC7-3F80-4117-8C3C-ACF3C9229ABA}" dt="2025-09-30T16:19:18.499" v="316" actId="1076"/>
          <ac:picMkLst>
            <pc:docMk/>
            <pc:sldMk cId="569785530" sldId="270"/>
            <ac:picMk id="5" creationId="{B4EE62D1-9A37-7AFA-D866-6582B5744C25}"/>
          </ac:picMkLst>
        </pc:picChg>
      </pc:sldChg>
      <pc:sldChg chg="addSp modSp add mod">
        <pc:chgData name="Stephen Sekula" userId="fea22f15-288f-4092-8eac-9df50e7c6e62" providerId="ADAL" clId="{FF810AC7-3F80-4117-8C3C-ACF3C9229ABA}" dt="2025-10-01T12:01:06.488" v="1034" actId="20577"/>
        <pc:sldMkLst>
          <pc:docMk/>
          <pc:sldMk cId="1488213419" sldId="271"/>
        </pc:sldMkLst>
        <pc:spChg chg="mod">
          <ac:chgData name="Stephen Sekula" userId="fea22f15-288f-4092-8eac-9df50e7c6e62" providerId="ADAL" clId="{FF810AC7-3F80-4117-8C3C-ACF3C9229ABA}" dt="2025-10-01T12:01:06.488" v="1034" actId="20577"/>
          <ac:spMkLst>
            <pc:docMk/>
            <pc:sldMk cId="1488213419" sldId="271"/>
            <ac:spMk id="3" creationId="{006D76E8-DF55-88FD-ADCD-65BB542E3D85}"/>
          </ac:spMkLst>
        </pc:spChg>
        <pc:spChg chg="add mod">
          <ac:chgData name="Stephen Sekula" userId="fea22f15-288f-4092-8eac-9df50e7c6e62" providerId="ADAL" clId="{FF810AC7-3F80-4117-8C3C-ACF3C9229ABA}" dt="2025-09-30T16:18:17.235" v="301" actId="1076"/>
          <ac:spMkLst>
            <pc:docMk/>
            <pc:sldMk cId="1488213419" sldId="271"/>
            <ac:spMk id="5" creationId="{3D787D71-8DBD-4F7F-9D70-F096BA600BE4}"/>
          </ac:spMkLst>
        </pc:spChg>
        <pc:inkChg chg="add">
          <ac:chgData name="Stephen Sekula" userId="fea22f15-288f-4092-8eac-9df50e7c6e62" providerId="ADAL" clId="{FF810AC7-3F80-4117-8C3C-ACF3C9229ABA}" dt="2025-09-30T16:17:34.839" v="249" actId="9405"/>
          <ac:inkMkLst>
            <pc:docMk/>
            <pc:sldMk cId="1488213419" sldId="271"/>
            <ac:inkMk id="2" creationId="{03C1A349-6AF6-E9DC-3DCF-31B0B3EF8005}"/>
          </ac:inkMkLst>
        </pc:inkChg>
        <pc:inkChg chg="add">
          <ac:chgData name="Stephen Sekula" userId="fea22f15-288f-4092-8eac-9df50e7c6e62" providerId="ADAL" clId="{FF810AC7-3F80-4117-8C3C-ACF3C9229ABA}" dt="2025-09-30T16:17:43.713" v="250" actId="9405"/>
          <ac:inkMkLst>
            <pc:docMk/>
            <pc:sldMk cId="1488213419" sldId="271"/>
            <ac:inkMk id="4" creationId="{245343CD-EEA3-10DE-1520-7BF0F72F1FA1}"/>
          </ac:inkMkLst>
        </pc:inkChg>
      </pc:sldChg>
      <pc:sldChg chg="add del">
        <pc:chgData name="Stephen Sekula" userId="fea22f15-288f-4092-8eac-9df50e7c6e62" providerId="ADAL" clId="{FF810AC7-3F80-4117-8C3C-ACF3C9229ABA}" dt="2025-09-30T16:28:49.935" v="538" actId="47"/>
        <pc:sldMkLst>
          <pc:docMk/>
          <pc:sldMk cId="3297662409" sldId="272"/>
        </pc:sldMkLst>
      </pc:sldChg>
      <pc:sldChg chg="modSp add mod">
        <pc:chgData name="Stephen Sekula" userId="fea22f15-288f-4092-8eac-9df50e7c6e62" providerId="ADAL" clId="{FF810AC7-3F80-4117-8C3C-ACF3C9229ABA}" dt="2025-09-30T16:30:24.265" v="686" actId="20577"/>
        <pc:sldMkLst>
          <pc:docMk/>
          <pc:sldMk cId="2960410580" sldId="273"/>
        </pc:sldMkLst>
        <pc:spChg chg="mod">
          <ac:chgData name="Stephen Sekula" userId="fea22f15-288f-4092-8eac-9df50e7c6e62" providerId="ADAL" clId="{FF810AC7-3F80-4117-8C3C-ACF3C9229ABA}" dt="2025-09-30T16:30:24.265" v="686" actId="20577"/>
          <ac:spMkLst>
            <pc:docMk/>
            <pc:sldMk cId="2960410580" sldId="273"/>
            <ac:spMk id="4" creationId="{07DB1A1C-C3B7-C389-0F49-0DD3370E2858}"/>
          </ac:spMkLst>
        </pc:spChg>
      </pc:sldChg>
      <pc:sldChg chg="modSp add mod">
        <pc:chgData name="Stephen Sekula" userId="fea22f15-288f-4092-8eac-9df50e7c6e62" providerId="ADAL" clId="{FF810AC7-3F80-4117-8C3C-ACF3C9229ABA}" dt="2025-09-30T16:30:32.113" v="697" actId="20577"/>
        <pc:sldMkLst>
          <pc:docMk/>
          <pc:sldMk cId="109168854" sldId="274"/>
        </pc:sldMkLst>
        <pc:spChg chg="mod">
          <ac:chgData name="Stephen Sekula" userId="fea22f15-288f-4092-8eac-9df50e7c6e62" providerId="ADAL" clId="{FF810AC7-3F80-4117-8C3C-ACF3C9229ABA}" dt="2025-09-30T16:30:32.113" v="697" actId="20577"/>
          <ac:spMkLst>
            <pc:docMk/>
            <pc:sldMk cId="109168854" sldId="274"/>
            <ac:spMk id="4" creationId="{A372DC52-E9D3-BCAA-C1AE-8E300A23EB9C}"/>
          </ac:spMkLst>
        </pc:spChg>
      </pc:sldChg>
      <pc:sldChg chg="modSp add mod">
        <pc:chgData name="Stephen Sekula" userId="fea22f15-288f-4092-8eac-9df50e7c6e62" providerId="ADAL" clId="{FF810AC7-3F80-4117-8C3C-ACF3C9229ABA}" dt="2025-09-30T16:36:11.814" v="753" actId="20577"/>
        <pc:sldMkLst>
          <pc:docMk/>
          <pc:sldMk cId="2523852992" sldId="275"/>
        </pc:sldMkLst>
        <pc:spChg chg="mod">
          <ac:chgData name="Stephen Sekula" userId="fea22f15-288f-4092-8eac-9df50e7c6e62" providerId="ADAL" clId="{FF810AC7-3F80-4117-8C3C-ACF3C9229ABA}" dt="2025-09-30T16:36:11.814" v="753" actId="20577"/>
          <ac:spMkLst>
            <pc:docMk/>
            <pc:sldMk cId="2523852992" sldId="275"/>
            <ac:spMk id="4" creationId="{8FE4D1FA-6843-20B3-8E0D-43B05AE6C54E}"/>
          </ac:spMkLst>
        </pc:spChg>
      </pc:sldChg>
      <pc:sldChg chg="modSp add mod">
        <pc:chgData name="Stephen Sekula" userId="fea22f15-288f-4092-8eac-9df50e7c6e62" providerId="ADAL" clId="{FF810AC7-3F80-4117-8C3C-ACF3C9229ABA}" dt="2025-10-01T12:03:11.204" v="1188" actId="20577"/>
        <pc:sldMkLst>
          <pc:docMk/>
          <pc:sldMk cId="610646530" sldId="276"/>
        </pc:sldMkLst>
        <pc:spChg chg="mod">
          <ac:chgData name="Stephen Sekula" userId="fea22f15-288f-4092-8eac-9df50e7c6e62" providerId="ADAL" clId="{FF810AC7-3F80-4117-8C3C-ACF3C9229ABA}" dt="2025-10-01T12:03:11.204" v="1188" actId="20577"/>
          <ac:spMkLst>
            <pc:docMk/>
            <pc:sldMk cId="610646530" sldId="276"/>
            <ac:spMk id="4" creationId="{C99D3095-CA9F-3FB5-0A9A-A7F985BE71A3}"/>
          </ac:spMkLst>
        </pc:spChg>
      </pc:sldChg>
      <pc:sldChg chg="add del">
        <pc:chgData name="Stephen Sekula" userId="fea22f15-288f-4092-8eac-9df50e7c6e62" providerId="ADAL" clId="{FF810AC7-3F80-4117-8C3C-ACF3C9229ABA}" dt="2025-10-01T12:02:40.203" v="1157"/>
        <pc:sldMkLst>
          <pc:docMk/>
          <pc:sldMk cId="3266150983" sldId="276"/>
        </pc:sldMkLst>
      </pc:sldChg>
      <pc:sldMasterChg chg="delSldLayout">
        <pc:chgData name="Stephen Sekula" userId="fea22f15-288f-4092-8eac-9df50e7c6e62" providerId="ADAL" clId="{FF810AC7-3F80-4117-8C3C-ACF3C9229ABA}" dt="2025-09-30T16:28:49.935" v="538" actId="47"/>
        <pc:sldMasterMkLst>
          <pc:docMk/>
          <pc:sldMasterMk cId="2101108843" sldId="2147483660"/>
        </pc:sldMasterMkLst>
        <pc:sldLayoutChg chg="del">
          <pc:chgData name="Stephen Sekula" userId="fea22f15-288f-4092-8eac-9df50e7c6e62" providerId="ADAL" clId="{FF810AC7-3F80-4117-8C3C-ACF3C9229ABA}" dt="2025-09-30T16:28:49.935" v="538" actId="47"/>
          <pc:sldLayoutMkLst>
            <pc:docMk/>
            <pc:sldMasterMk cId="2101108843" sldId="2147483660"/>
            <pc:sldLayoutMk cId="3531448888" sldId="2147483691"/>
          </pc:sldLayoutMkLst>
        </pc:sldLayoutChg>
      </pc:sldMasterChg>
    </pc:docChg>
  </pc:docChgLst>
  <pc:docChgLst>
    <pc:chgData name="Blaire Flynn" userId="S::bflynn@snolab.ca::0bdbca06-eae2-4f59-b4c2-8d726a6f6859" providerId="AD" clId="Web-{4454EC73-8AA4-AED3-102C-AE23EAE6C5F0}"/>
    <pc:docChg chg="modSld">
      <pc:chgData name="Blaire Flynn" userId="S::bflynn@snolab.ca::0bdbca06-eae2-4f59-b4c2-8d726a6f6859" providerId="AD" clId="Web-{4454EC73-8AA4-AED3-102C-AE23EAE6C5F0}" dt="2025-09-30T16:29:11.970" v="0" actId="20577"/>
      <pc:docMkLst>
        <pc:docMk/>
      </pc:docMkLst>
      <pc:sldChg chg="modSp">
        <pc:chgData name="Blaire Flynn" userId="S::bflynn@snolab.ca::0bdbca06-eae2-4f59-b4c2-8d726a6f6859" providerId="AD" clId="Web-{4454EC73-8AA4-AED3-102C-AE23EAE6C5F0}" dt="2025-09-30T16:29:11.970" v="0" actId="20577"/>
        <pc:sldMkLst>
          <pc:docMk/>
          <pc:sldMk cId="2915170640" sldId="267"/>
        </pc:sldMkLst>
        <pc:spChg chg="mod">
          <ac:chgData name="Blaire Flynn" userId="S::bflynn@snolab.ca::0bdbca06-eae2-4f59-b4c2-8d726a6f6859" providerId="AD" clId="Web-{4454EC73-8AA4-AED3-102C-AE23EAE6C5F0}" dt="2025-09-30T16:29:11.970" v="0" actId="20577"/>
          <ac:spMkLst>
            <pc:docMk/>
            <pc:sldMk cId="2915170640" sldId="267"/>
            <ac:spMk id="3" creationId="{6D63477E-5A6A-4968-8B82-C34025AA9318}"/>
          </ac:spMkLst>
        </pc:spChg>
      </pc:sldChg>
    </pc:docChg>
  </pc:docChgLst>
  <pc:docChgLst>
    <pc:chgData name="Erica Caden" userId="S::ecaden@snolab.ca::a8c0ee0d-b89c-484d-9f83-c5035b5e2352" providerId="AD" clId="Web-{01CFC5C2-2E89-447D-92EA-337FABB6AE75}"/>
    <pc:docChg chg="modSld">
      <pc:chgData name="Erica Caden" userId="S::ecaden@snolab.ca::a8c0ee0d-b89c-484d-9f83-c5035b5e2352" providerId="AD" clId="Web-{01CFC5C2-2E89-447D-92EA-337FABB6AE75}" dt="2025-09-30T17:46:17.332" v="10"/>
      <pc:docMkLst>
        <pc:docMk/>
      </pc:docMkLst>
      <pc:sldChg chg="addSp delSp">
        <pc:chgData name="Erica Caden" userId="S::ecaden@snolab.ca::a8c0ee0d-b89c-484d-9f83-c5035b5e2352" providerId="AD" clId="Web-{01CFC5C2-2E89-447D-92EA-337FABB6AE75}" dt="2025-09-30T17:46:17.332" v="10"/>
        <pc:sldMkLst>
          <pc:docMk/>
          <pc:sldMk cId="2915170640" sldId="267"/>
        </pc:sldMkLst>
        <pc:inkChg chg="add del">
          <ac:chgData name="Erica Caden" userId="S::ecaden@snolab.ca::a8c0ee0d-b89c-484d-9f83-c5035b5e2352" providerId="AD" clId="Web-{01CFC5C2-2E89-447D-92EA-337FABB6AE75}" dt="2025-09-30T17:45:50.191" v="7"/>
          <ac:inkMkLst>
            <pc:docMk/>
            <pc:sldMk cId="2915170640" sldId="267"/>
            <ac:inkMk id="2" creationId="{D84412EF-8A11-2734-7DB7-8B766D0D1D2D}"/>
          </ac:inkMkLst>
        </pc:inkChg>
        <pc:inkChg chg="add del">
          <ac:chgData name="Erica Caden" userId="S::ecaden@snolab.ca::a8c0ee0d-b89c-484d-9f83-c5035b5e2352" providerId="AD" clId="Web-{01CFC5C2-2E89-447D-92EA-337FABB6AE75}" dt="2025-09-30T17:45:49.504" v="6"/>
          <ac:inkMkLst>
            <pc:docMk/>
            <pc:sldMk cId="2915170640" sldId="267"/>
            <ac:inkMk id="4" creationId="{2A578D62-3152-D224-3847-F59FD3B026D7}"/>
          </ac:inkMkLst>
        </pc:inkChg>
        <pc:inkChg chg="add del">
          <ac:chgData name="Erica Caden" userId="S::ecaden@snolab.ca::a8c0ee0d-b89c-484d-9f83-c5035b5e2352" providerId="AD" clId="Web-{01CFC5C2-2E89-447D-92EA-337FABB6AE75}" dt="2025-09-30T17:45:48.785" v="5"/>
          <ac:inkMkLst>
            <pc:docMk/>
            <pc:sldMk cId="2915170640" sldId="267"/>
            <ac:inkMk id="5" creationId="{593D7EF1-F3E8-AAFA-E9E7-ED7297C830A2}"/>
          </ac:inkMkLst>
        </pc:inkChg>
        <pc:inkChg chg="add del">
          <ac:chgData name="Erica Caden" userId="S::ecaden@snolab.ca::a8c0ee0d-b89c-484d-9f83-c5035b5e2352" providerId="AD" clId="Web-{01CFC5C2-2E89-447D-92EA-337FABB6AE75}" dt="2025-09-30T17:45:48.051" v="4"/>
          <ac:inkMkLst>
            <pc:docMk/>
            <pc:sldMk cId="2915170640" sldId="267"/>
            <ac:inkMk id="6" creationId="{5CB3065C-F976-410D-BC26-308B84CDCC66}"/>
          </ac:inkMkLst>
        </pc:inkChg>
        <pc:inkChg chg="add">
          <ac:chgData name="Erica Caden" userId="S::ecaden@snolab.ca::a8c0ee0d-b89c-484d-9f83-c5035b5e2352" providerId="AD" clId="Web-{01CFC5C2-2E89-447D-92EA-337FABB6AE75}" dt="2025-09-30T17:46:08.207" v="8"/>
          <ac:inkMkLst>
            <pc:docMk/>
            <pc:sldMk cId="2915170640" sldId="267"/>
            <ac:inkMk id="7" creationId="{9605FAF7-DAE2-744A-E1FF-A99A4470C396}"/>
          </ac:inkMkLst>
        </pc:inkChg>
        <pc:inkChg chg="add">
          <ac:chgData name="Erica Caden" userId="S::ecaden@snolab.ca::a8c0ee0d-b89c-484d-9f83-c5035b5e2352" providerId="AD" clId="Web-{01CFC5C2-2E89-447D-92EA-337FABB6AE75}" dt="2025-09-30T17:46:15.238" v="9"/>
          <ac:inkMkLst>
            <pc:docMk/>
            <pc:sldMk cId="2915170640" sldId="267"/>
            <ac:inkMk id="8" creationId="{4E9300DC-3785-72A8-D2C6-FD5E4AE72BB2}"/>
          </ac:inkMkLst>
        </pc:inkChg>
        <pc:inkChg chg="add">
          <ac:chgData name="Erica Caden" userId="S::ecaden@snolab.ca::a8c0ee0d-b89c-484d-9f83-c5035b5e2352" providerId="AD" clId="Web-{01CFC5C2-2E89-447D-92EA-337FABB6AE75}" dt="2025-09-30T17:46:17.332" v="10"/>
          <ac:inkMkLst>
            <pc:docMk/>
            <pc:sldMk cId="2915170640" sldId="267"/>
            <ac:inkMk id="10" creationId="{11E01CA3-80E8-F641-51BE-115A5078FF7F}"/>
          </ac:inkMkLst>
        </pc:inkChg>
      </pc:sldChg>
    </pc:docChg>
  </pc:docChgLst>
  <pc:docChgLst>
    <pc:chgData name="Erica Caden" userId="S::ecaden@snolab.ca::a8c0ee0d-b89c-484d-9f83-c5035b5e2352" providerId="AD" clId="Web-{20D0C8B6-0AC6-45E0-AA1F-F2B1D39A2CE5}"/>
    <pc:docChg chg="addSld delSld modSld">
      <pc:chgData name="Erica Caden" userId="S::ecaden@snolab.ca::a8c0ee0d-b89c-484d-9f83-c5035b5e2352" providerId="AD" clId="Web-{20D0C8B6-0AC6-45E0-AA1F-F2B1D39A2CE5}" dt="2025-09-30T18:21:24.866" v="12"/>
      <pc:docMkLst>
        <pc:docMk/>
      </pc:docMkLst>
      <pc:sldChg chg="addSp delSp add del replId">
        <pc:chgData name="Erica Caden" userId="S::ecaden@snolab.ca::a8c0ee0d-b89c-484d-9f83-c5035b5e2352" providerId="AD" clId="Web-{20D0C8B6-0AC6-45E0-AA1F-F2B1D39A2CE5}" dt="2025-09-30T18:21:24.866" v="12"/>
        <pc:sldMkLst>
          <pc:docMk/>
          <pc:sldMk cId="2743080349" sldId="276"/>
        </pc:sldMkLst>
        <pc:inkChg chg="add">
          <ac:chgData name="Erica Caden" userId="S::ecaden@snolab.ca::a8c0ee0d-b89c-484d-9f83-c5035b5e2352" providerId="AD" clId="Web-{20D0C8B6-0AC6-45E0-AA1F-F2B1D39A2CE5}" dt="2025-09-30T18:20:03.599" v="3"/>
          <ac:inkMkLst>
            <pc:docMk/>
            <pc:sldMk cId="2743080349" sldId="276"/>
            <ac:inkMk id="2" creationId="{92949F19-CEFF-12E1-A083-30C00DA7AB11}"/>
          </ac:inkMkLst>
        </pc:inkChg>
        <pc:inkChg chg="del">
          <ac:chgData name="Erica Caden" userId="S::ecaden@snolab.ca::a8c0ee0d-b89c-484d-9f83-c5035b5e2352" providerId="AD" clId="Web-{20D0C8B6-0AC6-45E0-AA1F-F2B1D39A2CE5}" dt="2025-09-30T18:02:09.824" v="1"/>
          <ac:inkMkLst>
            <pc:docMk/>
            <pc:sldMk cId="2743080349" sldId="276"/>
            <ac:inkMk id="2" creationId="{B6779C00-EBA1-C179-78BC-6BACE11F6CBC}"/>
          </ac:inkMkLst>
        </pc:inkChg>
        <pc:inkChg chg="del">
          <ac:chgData name="Erica Caden" userId="S::ecaden@snolab.ca::a8c0ee0d-b89c-484d-9f83-c5035b5e2352" providerId="AD" clId="Web-{20D0C8B6-0AC6-45E0-AA1F-F2B1D39A2CE5}" dt="2025-09-30T18:02:11.277" v="2"/>
          <ac:inkMkLst>
            <pc:docMk/>
            <pc:sldMk cId="2743080349" sldId="276"/>
            <ac:inkMk id="4" creationId="{0CB7B1C2-9B88-AB83-3ADA-35B107DA13C9}"/>
          </ac:inkMkLst>
        </pc:inkChg>
        <pc:inkChg chg="add del">
          <ac:chgData name="Erica Caden" userId="S::ecaden@snolab.ca::a8c0ee0d-b89c-484d-9f83-c5035b5e2352" providerId="AD" clId="Web-{20D0C8B6-0AC6-45E0-AA1F-F2B1D39A2CE5}" dt="2025-09-30T18:20:29.615" v="9"/>
          <ac:inkMkLst>
            <pc:docMk/>
            <pc:sldMk cId="2743080349" sldId="276"/>
            <ac:inkMk id="4" creationId="{7650C89A-7CB4-5A7D-FD75-44BCCA8181C9}"/>
          </ac:inkMkLst>
        </pc:inkChg>
        <pc:inkChg chg="add del">
          <ac:chgData name="Erica Caden" userId="S::ecaden@snolab.ca::a8c0ee0d-b89c-484d-9f83-c5035b5e2352" providerId="AD" clId="Web-{20D0C8B6-0AC6-45E0-AA1F-F2B1D39A2CE5}" dt="2025-09-30T18:20:29.615" v="8"/>
          <ac:inkMkLst>
            <pc:docMk/>
            <pc:sldMk cId="2743080349" sldId="276"/>
            <ac:inkMk id="5" creationId="{1404D992-7BC4-2AA4-900C-B9D7464D4CA8}"/>
          </ac:inkMkLst>
        </pc:inkChg>
        <pc:inkChg chg="add">
          <ac:chgData name="Erica Caden" userId="S::ecaden@snolab.ca::a8c0ee0d-b89c-484d-9f83-c5035b5e2352" providerId="AD" clId="Web-{20D0C8B6-0AC6-45E0-AA1F-F2B1D39A2CE5}" dt="2025-09-30T18:20:17.350" v="6"/>
          <ac:inkMkLst>
            <pc:docMk/>
            <pc:sldMk cId="2743080349" sldId="276"/>
            <ac:inkMk id="6" creationId="{D5B9DB69-CB94-C1CB-0688-65136C6054DA}"/>
          </ac:inkMkLst>
        </pc:inkChg>
        <pc:inkChg chg="add">
          <ac:chgData name="Erica Caden" userId="S::ecaden@snolab.ca::a8c0ee0d-b89c-484d-9f83-c5035b5e2352" providerId="AD" clId="Web-{20D0C8B6-0AC6-45E0-AA1F-F2B1D39A2CE5}" dt="2025-09-30T18:20:22.772" v="7"/>
          <ac:inkMkLst>
            <pc:docMk/>
            <pc:sldMk cId="2743080349" sldId="276"/>
            <ac:inkMk id="7" creationId="{4195E626-6D73-66E6-5412-563E86B4272B}"/>
          </ac:inkMkLst>
        </pc:inkChg>
        <pc:inkChg chg="add">
          <ac:chgData name="Erica Caden" userId="S::ecaden@snolab.ca::a8c0ee0d-b89c-484d-9f83-c5035b5e2352" providerId="AD" clId="Web-{20D0C8B6-0AC6-45E0-AA1F-F2B1D39A2CE5}" dt="2025-09-30T18:20:37.100" v="10"/>
          <ac:inkMkLst>
            <pc:docMk/>
            <pc:sldMk cId="2743080349" sldId="276"/>
            <ac:inkMk id="8" creationId="{B061E84D-5799-03AB-99AF-F63E1913850B}"/>
          </ac:inkMkLst>
        </pc:inkChg>
        <pc:inkChg chg="add">
          <ac:chgData name="Erica Caden" userId="S::ecaden@snolab.ca::a8c0ee0d-b89c-484d-9f83-c5035b5e2352" providerId="AD" clId="Web-{20D0C8B6-0AC6-45E0-AA1F-F2B1D39A2CE5}" dt="2025-09-30T18:20:40.100" v="11"/>
          <ac:inkMkLst>
            <pc:docMk/>
            <pc:sldMk cId="2743080349" sldId="276"/>
            <ac:inkMk id="10" creationId="{8FE07210-C99F-3299-1808-1D7B3059060C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30T16:05:05.34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187 1865,'1741'0,"-1622"5,118 21,-27-1,276 31,-405-48,250 14,219-23,-534 1,0-1,0-1,0 0,-1-1,1-1,-1 0,0-1,0-1,0 0,-1-1,0-1,0 0,-1-1,0 0,0-1,-1-1,0 0,-1 0,-1-1,0 0,0-1,12-22,-12 16,-2-1,12-35,-15 39,0 0,1 1,1 0,0 0,19-28,26-37,-40 59,1 0,2 1,18-22,-26 33,1 0,-2 0,1-1,-1 0,-1-1,0 1,7-20,-5 10,0 6,0 1,1-1,0 1,1 1,0 0,1 0,0 1,1 0,1 0,-1 1,2 1,-1 0,1 1,0 0,1 1,18-7,23-6,1 2,113-19,-85 20,53-7,1 5,0 7,162 7,1367 6,-1618-3,54-10,31-2,56 0,38-1,-118 16,-43 0,134-13,-157 5,-17 4,-1-1,1-1,-1-1,39-16,-59 18,0 1,0-2,0 1,0-1,-1 0,1 0,-1 0,-1-1,1 0,-1 0,0 0,0-1,-1 1,6-13,-7 12,1 1,-1-1,0 0,-1 0,0 1,0-1,0 0,-1 0,0 0,0 0,-1 0,1 0,-2 0,1 0,-5-11,4 14,0 0,-1 0,0 1,0 0,0-1,0 1,0 0,0 0,-1 0,0 1,-5-4,-50-22,43 21,-11-3,0 1,-32-6,-30-10,70 19,-1 1,1 1,-1 1,-24 0,27 2,0-1,1 0,-1-1,0 0,1-2,-26-9,15 0,12 6,0 1,0 1,-30-9,-15-1,-69-29,123 42,0 0,0 0,0-1,1 1,-1-2,1 1,0 0,0-1,1 0,-6-6,9 9,0 1,0 0,0-1,0 1,0-1,0 1,1-1,-1 1,0-1,1 0,-1 1,1-1,0 0,-1 1,1-1,0 0,0 1,0-1,0 0,0 0,1 1,-1-1,0 0,1 1,0-1,-1 1,1-1,0 0,-1 1,1-1,0 1,0 0,0-1,1 1,-1 0,0 0,0-1,1 1,-1 0,1 0,-1 1,1-1,1-1,17-7,1 0,0 1,1 1,36-6,90-9,-147 22,29-3,44-5,0-2,101-29,-101 18,137-21,-138 28,-45 9,0 0,36-1,283 7,-310 1,62 11,15 1,-68-10,85 20,-84-14,70 7,213 21,-250-27,102 1,83-13,-98-2,554 3,-703 2,-1 0,0 1,0 1,-1 0,1 1,21 10,21 7,-50-20,1 1,0 0,0 0,0 0,0 2,-1-1,0 1,0 0,14 12,-22-17,-1 0,1 1,-1-1,0 1,1-1,-1 0,0 1,1-1,-1 1,0-1,0 1,0-1,1 1,-1-1,0 1,0-1,0 1,0-1,0 1,0-1,0 1,0-1,0 1,0 0,0-1,0 1,-1-1,1 1,0-1,0 1,0-1,-1 0,1 1,0-1,-1 1,1-1,0 1,-1-1,1 0,0 1,-1-1,1 0,-1 1,1-1,-1 0,1 0,-1 1,1-1,-1 0,-30 9,-31-3,-2-2,-84-6,53 0,-147 2,-542-23,-739-40,1500 62,-31 2,51-1,1 0,-1 0,1 1,0-1,-1 1,1 0,-1-1,1 1,0 0,-1 1,1-1,0 0,0 1,0-1,0 1,-2 1,4-1,-1 0,0 0,1 0,0 0,-1-1,1 1,0 0,0 0,0 0,0 0,0 0,1 0,-1-1,0 1,1 0,-1 0,1 0,0-1,0 1,0 0,0-1,0 1,0-1,0 1,0-1,3 3,36 37,-21-25,2-1,0-1,1-1,23 11,97 35,-94-41,273 98,-166-63,-24-10,2-6,215 32,-166-48,269-3,192 12,-374-11,-235-17,378 27,-7 28,-370-50,-35-7,0 0,1 0,-1 0,0 0,1 0,-1 0,1 0,-1 0,0 0,1 0,-1 0,0 0,1 0,-1 1,1-1,-1 0,0 0,0 0,1 1,-1-1,0 0,1 0,-1 1,0-1,0 0,1 1,-1-1,0 0,0 1,0-1,0 0,1 1,-1-1,0 1,0-1,0 0,0 1,0-1,0 0,0 1,0-1,0 1,0-1,0 0,0 1,0-1,-1 1,1-1,0 0,0 1,0-1,0 0,-1 1,1-1,0 0,0 0,-1 1,1-1,0 0,-1 0,1 1,0-1,-1 0,1 0,-1 1,-27 18,22-16,-53 28,-2-3,-75 23,46-17,-33 10,-216 49,268-78,-418 80,162-70,157-16,-561 3,454-14,259 2,-115 0,-180 22,-109 56,-61 9,216-57,252-28,0-1,-1-1,-15-1,16-5,15 6,0-1,0 1,0 0,-1 0,1-1,0 1,0-1,0 1,0 0,0-1,0 1,0 0,0-1,0 1,1 0,-1-1,0 1,0 0,0-1,0 1,0 0,0 0,1-1,-1 1,0 0,0-1,1 1,-1 0,28-21,68-31,122-47,-51 25,11-6,-50 24,-2-5,117-79,-186 101,-4 2,61-32,-105 66,0-1,0 1,0 0,0 1,0 0,1 1,-1 0,14 0,77 8,-97-7,138 26,-128-23,-19-2,-29-1,25 0,-705-2,-458 4,1020 5,-264 46,-143 82,239-47,-634 88,186-152,221-17,400-1,-92 6,238-12,0 0,0 0,0 0,1 1,-1-1,0 0,0 1,0 0,1-1,-1 1,0 0,1 0,-1-1,-2 3,4-3,0 1,0-1,0 1,0-1,-1 1,1-1,0 1,0-1,0 1,0-1,0 1,0-1,0 1,0-1,0 1,0-1,0 1,1-1,-1 1,0-1,0 0,0 1,1-1,-1 1,0-1,0 1,1-1,-1 0,1 1,-1-1,0 0,1 1,5 4,0 0,0-1,0 0,1 0,12 5,34 13,0-3,60 13,116 17,-226-48,363 45,5-29,-260-13,660 22,663-13,-893-15,-196 0,384 4,-95 25,-617-27,-10 0,0 0,0 0,0 1,1 0,11 4,-19-5,0 0,0 0,0 0,0 0,-1 0,1 0,0 0,0 0,0 0,0 0,0 1,0-1,-1 0,1 0,0 0,0 0,0 0,0 0,0 1,0-1,0 0,0 0,0 0,-1 0,1 0,0 1,0-1,0 0,0 0,0 0,0 0,0 1,0-1,0 0,0 0,0 0,0 0,0 1,1-1,-1 0,0 0,0 0,0 0,0 0,0 1,0-1,0 0,0 0,0 0,1 0,-1 0,0 0,0 1,0-1,0 0,0 0,1 0,-1 0,-21 5,-322 6,229-12,-329 2,-1199 29,1283-9,-900 64,945-46,-346 89,591-114,0-4,-1-2,-140-4,-639-5,502 15,-130 0,-52 2,453-9,-393 54,466-60,-85 18,0-3,-165 7,0-8,134-4,-128 15,214-18,21-1,12-6,0-1,0 0,0 1,0-1,0 1,0-1,0 0,1 1,-1-1,0 1,0-1,0 0,0 1,1-1,-1 0,0 1,0-1,1 0,-1 0,0 1,0-1,1 0,-1 0,0 1,1-1,-1 0,0 0,1 0,-1 1,1-1,-1 0,0 0,1 0,16 6,0-1,0-1,0 0,0-1,1-1,33 0,-20 0,468 10,-152-6,1829 106,-1006-94,-769-20,-353 2,850-34,-722 14,370-34,272-14,-767 64,514-67,242-124,-240 52,-418 110,244-22,-4 52,-192 6,853-3,-831-18,-120 7,2-1,86-5,-49 18,-464-1,-162 1,390 5,1 3,-166 39,-183 78,178-47,-866 165,704-166,-608 85,543-123,34-14,-137 2,356-18,-299 8,-1943-17,1162-3,1110-12,15 0,-99-15,194 15,-110 0,-475 15,672-1,0 1,1 0,-1 2,-16 3,29-6,0 1,0 0,0 0,0-1,0 1,0 1,0-1,0 0,0 0,0 1,0-1,1 1,-1-1,1 1,-3 2,4-2,-1-1,1 1,0-1,0 1,0-1,0 1,0 0,0-1,0 1,0-1,0 1,1-1,-1 1,1-1,-1 1,1-1,-1 1,1-1,0 0,0 1,0-1,0 0,0 0,0 0,2 2,2 2,0 0,1 0,-1-1,1 0,0 0,0 0,1-1,-1 0,8 2,67 19,-56-18,82 23,640 144,-721-169,635 95,4-42,-390-47,611 13,1168-25,-1488 19,-287-6,-11-1,457 9,-508-18,391-4,-133-42,-5-41,-296 52,858-134,-128 17,-841 139,-35 8,-1-1,0-1,0-2,-1 0,26-13,-22 4,-1-1,0-1,38-34,67-80,-100 96,8-10,57-48,-84 82,1 1,0 1,0 0,1 1,1 1,0 1,0 0,20-5,-35 12,1 0,-1 0,1 0,-1 1,1-1,-1 1,1 0,-1 0,1 1,-1-1,1 0,-1 1,7 2,-8-2,0 1,1 0,-1-1,0 1,0 0,0 0,0 0,0 0,-1 0,1 0,-1 1,1-1,-1 1,0-1,0 1,0-1,0 1,0 3,51 121,-51-126,-1-1,0 1,0 0,0 0,0-1,0 1,0 0,0 0,-1-1,1 1,0 0,0 0,0-1,-1 1,1 0,-1 0,1-1,0 1,-1-1,1 1,-1 0,1-1,-1 1,1-1,-1 1,0-1,1 1,-1-1,0 0,1 1,-1-1,0 0,0 1,1-1,-1 0,0 0,0 0,1 0,-1 1,-1-1,-39 1,33-1,-151-1,-266 7,272 6,-454 22,110-15,2 21,-576 122,897-126,2 8,1 7,-175 78,282-91,55-32,1 0,-1-1,0 1,0-2,-1 1,0-1,1-1,-1 0,0 0,-15 1,4-3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30T17:46:25.46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9279 7566 16383 0 0,'1'0'0'0'0,"1"-1"0"0"0,-1-3 0 0 0,1-4 0 0 0,-1-3 0 0 0,1-4 0 0 0,2-4 0 0 0,8-3 0 0 0,8-6 0 0 0,10-6 0 0 0,10-5 0 0 0,7-4 0 0 0,1 0 0 0 0,0 1 0 0 0,-5 3 0 0 0,-5 3 0 0 0,-4 3 0 0 0,-4 0 0 0 0,-4-1 0 0 0,-1-1 0 0 0,-3-2 0 0 0,0-1 0 0 0,-2 0 0 0 0,-2 3 0 0 0,-2 6 0 0 0,-2 7 0 0 0,-3 6 0 0 0,-1 6 0 0 0,0 5 0 0 0,4 2 0 0 0,7 3 0 0 0,7 1 0 0 0,8 4 0 0 0,5 6 0 0 0,4 8 0 0 0,3 9 0 0 0,1 10 0 0 0,2 7 0 0 0,1 6 0 0 0,0 4 0 0 0,-4-1 0 0 0,-2-3 0 0 0,-6-5 0 0 0,-4-5 0 0 0,-4-5 0 0 0,-3-3 0 0 0,-1-3 0 0 0,-2 0 0 0 0,-2-2 0 0 0,-1 0 0 0 0,-1-3 0 0 0,-3-3 0 0 0,-4-4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30T16:17:34.83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214 182,'58'0,"909"-25,-576 1,254-24,807-36,-194 85,-593 58,-383-26,677 92,-895-116,100 18,60 7,-195-30,-28-3,1-1,-1 0,0 0,0 0,1 1,-1-1,0 0,0 1,0-1,0 1,1-1,-1 1,0 0,0 0,0-1,0 1,1 2,-3-2,0-1,-1 1,1 0,0-1,-1 1,1-1,0 1,-1-1,1 1,0-1,-1 0,1 0,-1 0,1 0,-1 0,-1 0,0 0,-432 5,245-8,-111 2,-420 3,-8 47,2 41,362-42,0 12,250-39,36-11,-1-3,-106-6,-95 7,-236 7,168-13,72 22,66-8,83-5,-170 15,180-14,-44 2,40 0,87-9,-59 3,781-22,-102 0,2878 15,-2964 31,-5 38,-432-60,0 3,-1 3,-1 2,-1 3,-1 2,0 3,-2 2,54 38,62 31,17 11,252 190,-438-296,-1-1,1 1,-1-1,0 1,1 0,-1 0,0 0,0 0,-1 1,4 3,-5-6,0 0,0 1,0-1,0 0,0 0,0 1,0-1,0 0,0 0,-1 1,1-1,0 0,0 0,0 1,0-1,0 0,0 0,-1 1,1-1,0 0,0 0,0 0,0 1,-1-1,1 0,0 0,0 0,-1 0,1 0,0 1,0-1,-1 0,1 0,0 0,-22 3,-417-18,146 0,-787 14,484 38,70-2,132-26,-98 3,-374 14,-345-14,749-14,-604 2,1645-15,260 5,-388 52,-198-13,205 23,187 16,31-6,-7 48,311 59,-947-163,359 34,-18-3,244 65,-613-101,30 5,36 11,-66-14,-7-1,-14 0,-29 1,-242 0,-715 28,78 56,565-49,-144-11,-3-31,13-34,1-36,259 38,-791-154,830 151,-30 1,182 34,-1 1,1 2,-55 6,94-5,1 1,0-1,0 0,-1 1,1 0,0-1,0 1,0 0,0 0,0 0,0 1,0-1,0 0,0 1,1-1,-1 1,-2 3,1 0,0 0,0 0,1 0,0 0,-2 9,2-7,0-1,0 1,-1-1,-6 10,-4 2,-1-1,0 0,-28 23,25-24,13-13,0 1,1-1,-1 1,1 0,0 0,0 0,0 1,1-1,-4 9,5-12,1 0,0 0,0 0,0 1,0-1,0 0,0 0,0 0,0 0,0 0,0 1,1-1,-1 0,0 0,1 0,-1 0,1 0,0 1,1 0,0 0,0 0,0 0,0 0,0 0,0-1,1 1,-1-1,0 0,5 2,40 14,1-3,0-1,68 7,-58-10,479 50,10-48,779-66,242 0,-1155 53,335 3,-414 20,-261-12,-2 3,111 36,-174-47,0 0,-1 1,1 0,-1 1,0 0,0 0,0 0,0 1,-1 0,6 6,-11-10,-1-1,1 1,-1 0,0-1,1 1,-1 0,0 0,1 0,-1-1,0 1,0 0,0 0,0 0,0 0,0-1,0 1,0 0,0 0,0 0,0 0,-1-1,1 1,0 0,0 0,-1 0,1-1,-1 1,1 0,-1-1,1 1,-1 0,1-1,-1 1,0-1,1 1,-1-1,0 1,1-1,-1 1,0-1,0 1,-1-1,-38 18,37-17,-35 10,0-2,0-2,-62 5,-122-5,151-7,-966 54,305 35,-258 5,-4-74,386-4,354-7,-820 60,1050-66,12-3,-1 2,1-1,0 1,0 1,0 1,0-1,-18 10,30-13,-1 0,0 1,0-1,1 1,-1-1,0 0,0 1,1 0,-1-1,1 1,-1-1,1 1,-1 0,1-1,-1 1,1 0,-1-1,1 1,0 0,-1 0,1 0,0-1,0 1,0 0,-1 0,1 0,0 0,0 1,1-1,0 1,0-1,-1 1,1-1,0 0,0 1,0-1,0 0,1 0,-1 0,0 0,0 0,4 2,6 3,0-1,23 9,-32-13,67 20,1-2,118 15,151-2,-335-32,1054 17,-679-20,313-13,550 4,-785 14,1157-2,-1476 4,163 26,-293-28,8-1,0 2,-1 0,1 1,19 7,-35-11,1 0,0 0,0 1,-1-1,1 0,0 1,-1-1,1 0,-1 1,1-1,0 1,-1-1,1 1,-1-1,1 1,-1-1,1 1,-1 0,0-1,1 1,-1 0,0-1,1 1,-1 0,0 0,0 0,0 0,-1 0,1-1,0 1,-1 0,1-1,-1 1,1 0,-1-1,0 1,1-1,-1 1,1-1,-1 1,0-1,1 1,-1-1,-1 1,-41 14,-118 15,-253 14,233-29,-983 63,289-24,82 26,383-34,96-13,-910 80,295-81,1024-12,148 24,485 22,557-93,-749 7,712 12,-726 11,1527 110,-1613-51,-409-53,-27-9,0 0,0 0,1 0,-1 1,0-1,0 0,1 0,-1 0,0 1,0-1,0 0,0 0,1 0,-1 1,0-1,0 0,0 0,0 1,0-1,0 0,0 1,1-1,-1 0,0 0,0 1,0-1,0 0,0 1,0-1,-1 0,1 0,0 1,0-1,0 0,0 1,0-1,0 0,0 0,-1 1,1-1,-3 3,0-1,-1 0,1 0,-1 0,1 0,-1 0,0-1,1 0,-7 2,-370 76,301-65,-175 23,-309 6,-262-39,455-7,-412 18,443-1,-841 36,3 27,610-39,-503 59,1055-95,-7 1,0 1,-24 7,33-2,19-3,25 1,66 0,131-7,-95-3,128 2,534 2,8 59,-522-32,1428 41,-1131-54,-346-6,439 18,-373-15,348 60,-505-46,120 19,-136-28,163 44,-269-54,-19-7,1 0,-1 0,0 0,0 0,0 0,0 1,1-1,-1 0,0 0,0 0,0 0,0 0,0 0,1 0,-1 1,0-1,0 0,0 0,0 0,0 0,0 1,0-1,0 0,1 0,-1 0,0 0,0 1,0-1,0 0,0 0,0 0,0 1,0-1,0 0,0 0,0 0,0 0,-1 1,1-1,0 0,-2 1,0 1,-1-1,1-1,-1 1,1 0,-1-1,1 1,-1-1,1 0,-1 1,-3-2,-98 1,-121-17,56 2,-1017-2,751 20,-2263-3,2496 13,18 0,102-7,1 3,-132 33,-8 1,119-28,-161 0,-235-16,465 0,-56-11,54 6,-41-1,37 4,0-2,1-2,-68-21,54 14,-27 1,62 12,1-1,-1-1,1-1,-22-7,22 2,4-1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30T16:17:43.71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81 1068,'0'-1,"0"-1,1 1,-1 0,1-1,-1 1,1 0,0-1,-1 1,1 0,0 0,0 0,0 0,0 0,0 0,0 0,0 0,0 0,1 0,-1 1,2-2,28-13,-30 15,38-15,0 3,1 1,46-5,123-8,-204 23,832-38,1435 41,-1610-29,-25 1,-155 13,67 1,-539 12,0 0,0 1,0 0,0 1,16 5,-24-7,0 1,-1 0,1-1,-1 1,1 0,-1 0,1 0,-1 0,0 0,1 1,-1-1,0 0,0 0,0 1,0-1,0 1,1 1,-2-1,0-1,1 1,-1 0,0 0,0 0,0 0,0 0,-1-1,1 1,0 0,-1 0,1 0,-1-1,0 1,0 0,1-1,-1 1,0-1,-3 4,0 0,0 0,0-1,-1 1,0-1,0 0,0 0,0-1,-1 1,0-1,1 0,-8 2,-13 4,-33 8,35-10,-41 9,-1-3,-101 7,-137-13,62 5,57-2,-723 31,654-25,-166 8,-436 16,4 34,685-59,70-8,-105 23,142-20,-85 3,34-4,-367 56,444-59,-1 2,1 1,1 1,-1 2,-45 23,75-32,0-1,0 1,1 0,-1 0,1 1,-1-1,1 1,0-1,1 1,-1 0,0 0,1 1,0-1,0 0,0 1,1-1,0 1,-1-1,1 1,0 6,-1 11,2-1,0 1,4 29,0 1,-5 130,12 174,0-267,22 323,-21-245,0-27,-14 102,-2-195,-2 0,-3 0,-14 48,6-25,2 1,-9 127,19-114,7 123,-1-200,0 1,1-1,0 1,0-1,1 0,0 0,0 0,0 0,1 0,0-1,1 0,-1 1,1-2,1 1,-1-1,1 1,-1-1,1-1,9 6,12 6,1-1,1-1,40 13,-33-13,-29-11,13 6,0-1,0-2,0 1,1-2,37 4,-58-9,1 1,0-1,0 0,0 0,-1 0,1 0,0 0,0 0,0 0,0 0,-1-1,1 1,0 0,0 0,0-1,-1 1,1 0,0-1,0 1,-1-1,1 1,0-1,-1 1,1-1,-1 1,1-1,-1 0,1 1,-1-1,1 0,-1 0,0 1,1-1,-1 0,0 0,1 0,-1 1,0-1,0-1,0-3,-1 1,0-1,1 1,-2-1,1 1,-3-6,-2-11,1-13,1-1,1 1,5-68,23-103,1 1,-19 103,5 0,26-104,-25 153,3 0,2 2,2 0,2 1,48-77,-5 35,3 3,4 3,4 3,3 4,160-123,-203 175,0 1,2 2,0 1,80-31,-87 43,-1 1,1 2,1 1,-1 1,1 1,0 2,50 4,-20-1,92-10,-12 1,273 7,401-19,372-38,-834 60,362-7,-236-36,-246 18,-114 9,-2-5,0-6,-1-4,163-64,-255 83,203-82,-163 63,85-54,-139 76,-1 1,-1-2,1 1,-1-1,0-1,-1 1,9-12,-14 15,-1 1,1-1,-1 0,1 0,-1 0,-1 0,1 0,-1 0,0 0,0-1,0 1,-1 0,0-1,0 1,0 0,-1-1,0 1,-1-7,-2-2,-1-1,0 1,-1 0,-1 1,0 0,-9-14,-57-64,4 6,62 74,1 0,1 0,0 0,0-1,1 1,0-1,1 0,1-1,-2-14,1-18,2-52,1 75,0-15,-2 0,-1 0,-2 0,-2 0,-21-68,15 65,8 19,-2-1,-1 1,0 0,-1 1,-2 0,0 0,-19-25,-12-5,-1 3,-75-64,94 93,-1 1,-1 1,0 1,-1 1,-1 2,-36-11,35 17,0 2,0 0,-1 3,1 0,-54 6,70-4,-11 1,1 1,0 0,-26 9,43-10,-1 0,0 0,1 1,-1-1,1 2,0-1,0 1,0 0,1 0,-1 0,1 1,0 0,0 0,1 0,-5 7,8-10,-1 1,1-1,0 1,0 0,0 0,0-1,1 1,-1 0,1 0,-1 0,1 0,0 0,0 0,1 0,-1 0,1 0,-1-1,1 1,0 0,0 0,0 0,0-1,0 1,1-1,-1 1,1-1,0 1,0-1,0 0,0 0,0 0,0 0,4 3,8 4,-1 0,1-1,1 0,24 9,-38-17,158 62,-65-27,154 81,-231-106,0 1,-1 0,-1 1,0 1,-1 1,0 0,-1 0,0 2,-1-1,13 25,-15-20,-1 0,0 0,-2 1,0 0,-2 0,0 0,-1 1,-1 0,-1 26,-4 64,-6-1,-21 111,-7 64,29 207,9-294,18 170,-14-289,4 38,6 135,-15-69,-3 343,-2-461,-3-1,-22 94,-49 125,-2 11,67-233,3 0,-4 117,14-134,-2-1,-2 1,-16 75,11-96,3-17,3-16,3-19,2 0,1 0,1 0,15-52,-3 11,14-88,21-312,-47 257,-9-1,-35-227,29 361,-19-108,22 152,-1 0,-2 0,-17-37,27 68,-1 1,0 0,0-1,0 1,-1 0,1 0,-1 0,1 0,-1 0,0 1,0-1,0 1,-1 0,1 0,0 0,-8-3,8 5,0-1,0 0,0 1,-1 0,1-1,0 1,0 1,0-1,0 0,0 1,0-1,0 1,0 0,0 0,0 0,0 1,0-1,0 1,1-1,-1 1,-4 4,-12 13,1 1,1 0,1 1,1 1,-19 35,7-11,-4 4,-69 116,79-127,1 1,-18 58,34-85,1 0,1 1,0-1,0 1,2 0,0-1,0 1,1 0,1-1,0 1,1-1,7 23,-1-13,0-1,2 0,0-1,2 0,0-1,22 25,-16-23,2-2,0 0,1-1,1-1,42 25,134 60,-175-92,404 176,-357-161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30T16:13:21.92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0,'25'2,"0"1,0 1,30 8,6 2,56 5,0-5,144-2,-46 1,-7 0,-170-13,65-1,0 5,112 19,-135-12,118 1,-123-9,78 9,35 2,-130-14,436-2,-330-11,68-1,292 15,-475-3,52-9,33-2,70 14,2-1,-453 43,113-16,78-17,-207 40,190-32,-109 41,135-35,38-19,-1 1,1-2,-1 1,-16 4,-7-1,-1-2,0-1,-58 2,-320 7,119-6,62-5,84 9,-35 2,-819-13,484-3,506 2,3-1,-1 1,1 0,0 1,-1 0,1 0,0 1,-16 5,24-7,1 0,-1 0,0 0,0 0,0 0,0 0,0 0,1 0,-1 0,0 0,0 0,0 1,0-1,0 0,0 0,0 0,0 0,1 0,-1 0,0 1,0-1,0 0,0 0,0 0,0 0,0 0,0 1,0-1,0 0,0 0,0 0,0 0,0 0,0 1,0-1,0 0,0 0,0 0,0 0,0 0,0 1,0-1,-1 0,1 0,0 0,0 0,0 0,0 0,0 0,0 1,0-1,0 0,-1 0,1 0,0 0,0 0,0 0,0 0,0 0,-1 0,1 0,0 0,0 0,0 0,-1 0,17 3,38-3,99-13,-59 3,1065-13,-348 62,143 2,-787-41,190 2,-4 30,-317-25,66 24,-100-31,-1 1,1-1,-1 1,1-1,-1 1,1 0,-1 0,0-1,1 1,-1 0,0 0,0 0,0 0,0 1,0-1,0 0,0 0,0 1,1 2,-2-3,1 0,-1 1,0-1,0 0,0 0,-1 1,1-1,0 0,0 1,-1-1,1 0,-1 0,1 1,-1-1,1 0,-1 0,0 0,-1 2,-4 4,0-1,-1 0,0 0,0-1,0 0,-9 5,-68 33,-1-5,-117 36,128-48,-139 51,-297 101,365-136,-239 39,-13-50,-3-31,236-1,-279-22,323 8,-197-51,-98-55,175 50,237 70,-25-8,23 4,17 2,257 1,-140 5,98-2,582-2,-179-41,-332 18,551 12,-753 16,0 5,0 4,-1 3,135 44,-195-49,2-1,0 2,-1 1,-1 2,51 30,-82-43,0 1,0 0,0 0,-1 0,1 0,-1 1,0-1,0 1,3 5,-5-8,-1 1,1-1,-1 1,1 0,-1-1,0 1,1 0,-1-1,0 1,0 0,0 0,0-1,-1 1,1 0,0-1,-1 1,1 0,-1-1,1 1,-1-1,0 1,0-1,0 1,0-1,0 0,0 1,0-1,-2 1,-10 10,0-1,-1 0,-1-2,0 1,0-2,-1 0,-30 11,20-8,-78 30,-3-5,-156 33,-231 18,418-76,-255 30,136-19,-92 9,-321-6,534-22,-121 20,120-11,-109 2,-35-16,211 4,22 1,28 2,796 41,9-46,-354-3,-406 2,1 4,118 20,-102-9,-62-9,62 15,-98-19,0 1,0 0,-1 0,1 1,-1-1,1 1,-1 0,0 1,8 7,-12-10,0 0,0 0,0 0,0 0,0 1,-1-1,1 0,-1 1,1-1,-1 0,1 1,-1-1,1 1,-1-1,0 1,0-1,0 3,-1-2,1 1,-1-1,0 0,1 1,-1-1,-1 0,1 0,0 0,0 0,-1 0,1 0,-1 0,0 0,-1 1,-11 9,-1 0,0-1,-1-1,1-1,-2 0,1-1,-25 8,-131 33,147-43,-163 36,-322 31,427-66,-305 13,183-21,-246 29,43 43,139-21,210-46,45-4,1 1,-27 4,65 4,281 17,-151-16,905 20,-740-27,170 9,108 0,-416-13,151 2,-315 0,-9-2,0 1,-1 0,1 1,0 0,-1 0,1 1,-1 0,0 0,1 1,9 5,-17-7,1 0,-1 0,0 0,0 0,0 0,0 0,0 0,0 0,0 1,0-1,-1 0,1 1,0-1,-1 0,1 1,-1-1,0 1,1-1,-1 1,0-1,0 1,0-1,0 1,0-1,0 1,0-1,-1 1,1-1,0 0,-1 1,1-1,-1 1,0-1,1 0,-1 1,0-1,0 0,0 0,-2 2,-3 5,0-1,0 0,-1 0,0-1,-8 6,-20 11,-2-1,1-1,-2-2,-1-2,0-2,-1-1,-43 8,-14-2,-189 15,117-28,-198-18,-167-42,463 45,-548-29,-1 43,547-3,-1 3,-119 26,152-22,0 2,0 1,1 3,1 1,-72 43,107-58,0 1,0 0,0 0,0 0,1 0,-1 1,1-1,0 1,-4 5,7-8,-1 0,1 1,0-1,-1 0,1 1,0-1,0 0,0 1,0-1,0 1,0-1,0 0,1 1,-1-1,0 0,1 1,-1-1,1 0,0 0,-1 1,1-1,0 0,0 0,-1 0,1 0,0 0,0 0,0 0,0 0,1 0,-1 0,0-1,0 1,2 0,15 10,1 0,1-2,0 0,0-2,38 10,41 16,-54-14,58 25,102 60,-97-46,124 47,-173-81,2-2,1-4,98 17,-87-32,0 0,-67-3,0 1,0 0,0 1,0 0,0 0,0 0,0 0,8 6,-12-7,-1 0,1 0,-1 1,0-1,0 0,0 1,0-1,0 1,0-1,0 1,0-1,0 1,-1 0,1-1,-1 1,1 0,-1 0,0-1,1 1,-1 0,0 0,0 0,-1-1,1 1,0 0,0 0,-1-1,1 1,-1 0,0 0,1-1,-2 2,-3 8,0-1,-1-1,-13 18,-15 14,-1-2,-2-1,-1-2,-2-2,-2-1,-56 34,8-15,-2-3,-119 44,171-77,-1-2,0-2,-56 8,95-20,0 0,0 0,0 1,0-1,0 0,0 1,0 0,0-1,0 1,0 0,0 0,-1 1,3-1,0-1,1 1,-1-1,1 1,-1-1,1 1,0-1,-1 0,1 1,-1-1,1 0,0 1,-1-1,1 0,0 0,-1 0,1 1,0-1,-1 0,1 0,0 0,0 0,62 6,590-66,-487 39,611-51,-626 70,-139 1,-15-2,-21-2,-208-17,58 8,-605-110,661 102,57 13,0-3,0-2,-107-42,160 53,0-1,1-1,0 1,0-1,0-1,0 1,1-1,0 0,0-1,1 1,-1-1,-4-8,4 4,1 0,0-1,0 0,1 1,1-1,0-1,-3-20,4 10,2 1,0-1,1 1,1-1,1 1,1-1,2 1,14-41,3 10,3 0,1 1,3 2,3 1,1 1,66-70,-84 103,0 1,1 0,1 2,0 0,0 1,1 0,37-13,9 1,75-14,-104 28,136-26,2 7,328-10,-281 39,43-2,-219-3,-1-2,0-1,-1-3,0-2,42-17,204-101,-26-11,-6-12,337-263,-569 397,-7 6,0-1,-1 0,-1-1,0-1,23-30,-37 44,0 0,-1 0,0-1,1 1,-1 0,0-1,0 1,0-1,0 1,-1-1,1 1,-1-1,0 0,1 1,-1-1,0 0,0 1,-1-1,1 1,-1-1,0-3,-1 3,0 0,0 0,0 0,0 0,0 0,-1 1,1-1,-1 1,0 0,0 0,0 0,0 0,-6-3,-10-3,0 2,0 0,-1 1,-27-4,46 9,-104-12,1 5,-126 6,120 3,-484 35,591-37,-1 1,1-1,0 0,-1 0,1 0,-1 0,1-1,-7-1,9 2,1 0,-1 0,1-1,-1 1,1 0,0-1,-1 1,1 0,-1-1,1 1,0 0,-1-1,1 1,0-1,-1 1,1-1,0 1,0-1,-1 1,1-1,0 1,0-2,5-19,13-9,1 0,1 1,38-41,31-44,-58 63,-2-2,-2-1,-2-1,31-106,30-188,-83 336,1 0,0 0,1 0,0 0,1 1,0-1,1 2,0-1,1 1,1 0,15-16,-10 13,0 1,2 0,-1 1,2 1,-1 0,2 2,24-12,-31 16,33-11,-43 16,-1 0,1-1,0 1,0 0,0 0,-1 0,1 0,0 0,0 0,0 0,0 0,-1 0,1 0,0 0,0 0,0 1,-1-1,1 0,0 1,0-1,-1 0,1 1,0-1,-1 1,1-1,0 1,-1 0,1-1,-1 1,1-1,-1 1,1 0,-1 0,1-1,-1 1,0 0,1 0,-1-1,0 1,0 0,0 0,0 0,0-1,0 2,-1 10,0-1,-1 0,-1 1,0-1,0-1,-1 1,-1 0,-7 13,-4 13,-169 462,149-374,6 2,-25 218,-11 41,21-144,41-206,-2 18,5-50,1-1,-1 0,0 1,0-1,-1 0,1 0,0 0,-1 0,0 0,0 0,-3 4,3-6,-1 0,1 0,0 0,0 0,-1 0,1 0,-1-1,1 1,-1-1,1 1,-1-1,1 0,-1 0,1 0,-1-1,1 1,-1-1,1 1,0-1,-1 0,1 0,0 0,-3-1,-2-1,1 0,-1 0,1-1,0 0,0 0,-10-10,2-4,0 0,2-2,0 1,-9-23,-14-22,-21-23,-3 1,-93-100,116 149,-2 1,-2 2,-1 2,-1 2,-2 1,-1 3,-1 1,-79-30,44 27,-1 3,-1 4,-1 4,-124-11,130 23,1 2,-1 4,0 3,1 4,0 3,1 3,0 4,2 3,-123 52,112-32,-118 78,169-96,-66 30,84-46,0-2,0 1,-1-2,0 0,0-1,-33 1,-10-3,15-1,0 2,-84 14,-168 58,208-59,74-9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30T16:14:20.34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1 158,'8'0,"0"1,0 0,0 1,16 5,25 5,383 44,-150-16,-122-14,94 1,-191-20,346 21,-371-27,0 2,0 1,41 10,110 37,-120-31,-52-15,-5-3,0 2,0 0,-1 0,1 1,16 9,-27-13,-1-1,1 1,0-1,0 1,0 0,-1-1,1 1,0 0,-1 0,1-1,-1 1,1 0,-1 0,1 0,-1 0,1 0,-1-1,0 1,1 0,-1 0,0 0,0 0,0 0,0 0,0 2,-1-1,1-1,-1 1,0 0,0-1,0 1,0-1,0 1,0-1,0 0,0 0,0 1,-1-1,-1 1,-7 5,0-1,-1 0,-15 6,24-12,-158 62,-227 56,279-92,-1-5,-213 13,-15-33,157-3,169 2,0 1,0 0,0 1,0 0,1 0,-1 1,-10 5,-1 2,2 1,-25 16,-19 6,65-33,-1 0,0 0,0 0,0 0,0 0,0 0,0 0,0 0,0 0,0 0,0 0,0 0,1 0,-1 0,0 0,0 0,0 0,0 0,0 0,0 0,0 0,0 0,0 1,0-1,0 0,0 0,0 0,0 0,0 0,0 0,0 0,0 0,0 0,0 0,0 1,0-1,0 0,0 0,0 0,0 0,0 0,0 0,0 0,0 0,0 0,0 0,0 0,0 1,0-1,0 0,0 0,0 0,0 0,0 0,0 0,0 0,0 0,-1 0,1 0,0 0,0 0,0 0,0 0,0 0,0 0,0 0,0 0,0 0,12 3,18-2,275-2,372 9,207 39,-850-45,195 17,-177-13,0 4,67 20,-114-29,1 1,0 0,-1 1,1-1,-1 1,0 0,1 1,-2-1,1 1,0 0,-1 0,0 1,1-1,-2 1,1 0,5 9,-7-10,-1 1,0-1,1 1,-2-1,1 1,0 0,-1-1,0 1,0 0,0-1,-1 1,1-1,-1 1,0 0,-1-1,1 0,-1 1,0-1,0 0,0 0,0 0,-5 6,-5 5,0 0,-2-1,1 0,-2-1,1-1,-2 0,0-1,0 0,-22 9,-16 6,-94 30,70-35,0-2,-1-4,-1-4,0-3,-114-3,108-1,-1 4,-105 24,78-12,18-10,1-4,-125-8,69 0,-99 2,394 25,-94-15,98 8,32-19,52 2,-201 3,-1 2,0 1,0 1,47 20,35 10,-66-25,-13-3,37 5,-25-8,5 2,60 1,63 3,35 0,-161-13,11-1,-1 2,90 14,-131-13,-9-1,-1 0,1 0,0 1,-1 0,12 4,-17-5,-1-1,1 0,-1 1,1-1,-1 0,1 1,-1-1,0 0,1 1,-1-1,1 1,-1-1,0 1,0-1,1 1,-1-1,0 1,0-1,1 1,-1-1,0 1,0-1,0 1,0-1,0 1,0 0,0-1,0 2,-1 0,0-1,0 1,0 0,0 0,0-1,-1 1,1 0,0-1,-1 1,1-1,-1 0,-3 2,-9 7,-1-1,0-1,0-1,-1 0,0-1,-31 8,2-5,-61 7,-192-12,162-6,-613 2,716 0,1 1,-1 2,1 1,0 2,-47 14,77-20,0 1,0-1,0 1,0 0,0 0,0 0,0 0,1 0,-1 0,0 0,1 0,-1 1,1-1,-1 0,1 1,0 0,0-1,-1 1,0 2,2-3,0 0,0 1,0-1,0 0,0 0,0 1,1-1,-1 0,0 0,1 0,-1 1,1-1,-1 0,1 0,0 0,-1 0,1 0,0 0,0 0,0 0,0 0,1 1,8 5,0 0,0-1,0 0,1 0,12 4,40 14,1-3,99 19,138 8,255 7,-18-2,-6 46,-450-79,99 28,-150-37,-1 0,0 2,49 29,-74-39,-1 1,1-1,-1 0,0 1,0 0,0 0,4 6,-7-9,0 0,-1 0,1 0,-1 0,1 0,-1 0,1 1,-1-1,0 0,1 0,-1 0,0 1,0-1,0 0,0 0,0 0,0 1,-1-1,1 0,0 0,-1 0,1 1,0-1,-1 0,0 0,1 0,-1 0,0 0,1 0,-1 0,0 0,0 0,0-1,0 1,0 0,0 0,0-1,0 1,-2 0,-12 8,0-1,-1-1,0 0,-1-1,-18 3,-92 17,96-20,-701 88,40-54,315-23,247-10,-862 73,977-78,6-2,1 1,-1 1,1-1,-1 1,1 1,0 0,-13 6,21-9,0 0,0 0,0 0,-1 0,1 1,0-1,0 0,0 0,0 0,0 1,0-1,0 0,0 0,0 0,0 1,0-1,0 0,0 0,0 1,0-1,0 0,0 0,1 0,-1 0,0 1,0-1,0 0,0 0,0 0,0 1,0-1,1 0,-1 0,0 0,0 0,0 0,0 0,1 1,-1-1,0 0,0 0,0 0,1 0,-1 0,0 0,0 0,0 0,1 0,-1 0,0 0,0 0,1 0,15 6,426 105,-133-37,277 70,254 69,-602-134,-23-8,-99-31,-71-24,0-1,65 11,14-16,-152-18,0-1,1-1,1-2,-39-22,38 19,-1 1,0 1,-1 2,-31-9,-8 7,0 3,-75-2,-138 10,190 3,83-1,1 0,0 0,-1 1,1 0,0 0,-1 1,1-1,0 2,0-1,0 1,1 0,-1 1,1 0,-1 0,1 0,0 0,1 1,-1 0,-6 8,1-1,0-1,-1 0,-1 0,0-2,0 1,-26 12,13-10,-1-1,-54 13,-145 51,212-70,2 2,24-4,28-5,72-12,-1-6,-1-4,147-52,-205 57,239-75,-246 87,0 2,0 2,0 2,65 7,-66-3,81 7,190 42,-283-46,-8-2,0 2,-1 0,29 12,-49-17,0 0,-1 1,1-1,0 1,-1-1,0 1,1 0,-1 0,0 0,0 0,0 1,0-1,0 0,-1 1,1-1,-1 1,0 0,1-1,-1 1,0 0,-1 0,1 0,0 0,-1 0,0-1,0 1,0 0,0 0,0 0,0 0,-1 0,1 0,-1 0,0 0,0 0,0-1,-2 5,-3 6,-1-1,0 1,0-1,-2-1,1 0,-15 15,-17 13,-2-3,-1-1,-1-3,-2-1,-1-2,-78 34,-321 105,375-144,-157 50,-290 106,514-178,-19 7,0 1,-40 24,61-33,0 0,1 0,-1 0,1 0,-1 0,1 0,-1 0,1 0,0 1,0-1,0 0,0 1,0-1,0 1,0 0,0-1,0 1,1 0,-1-1,1 1,-1 0,1 0,0 0,-1-1,1 1,0 0,0 0,0 0,1-1,-1 1,0 0,1 0,-1 0,1-1,0 1,-1 0,1-1,0 1,0-1,0 1,2 1,3 3,-1 0,1 0,1-1,-1 0,1 0,0-1,0 0,9 4,29 11,1-2,1-3,0-1,67 9,198 9,-312-31,280 15,179 16,-350-18,0 4,122 38,-117-15,191 96,-202-85,1-5,130 39,-188-74,-31-8,1 1,-1 0,1 1,-1 0,-1 2,19 9,-32-15,0-1,0 0,-1 1,1-1,0 1,-1-1,1 1,-1-1,1 1,-1-1,1 1,-1 0,1-1,-1 1,1 0,-1-1,0 1,1 0,-1 0,0-1,0 1,0 0,1 0,-1 0,0-1,0 1,0 0,0 0,0-1,-1 1,1 0,0 0,0 0,0-1,-1 1,1 0,0-1,-1 1,1 0,-1-1,1 1,0 0,-1-1,0 1,1-1,-1 2,-4 1,0 1,0 0,0-1,0 0,-6 3,-55 22,0-2,-110 26,-1 0,-777 325,657-252,180-77,3 5,-123 78,249-137,0 1,1 1,0 0,-1 1,19-3,7-1,22-6,1 4,0 2,0 2,0 4,70 6,11 11,145 33,-108-6,-176-42,0-1,-1 0,1 1,0-1,0 0,-1 0,1-1,0 1,-1 0,1-1,0 0,-1 0,1 1,-1-2,1 1,-1 0,1 0,-1-1,0 1,0-1,0 0,0 0,0 1,0-1,0-1,2-2,2-6,-1 1,0-1,-1 0,0 0,3-13,9-26,39-47,-20 37,164-246,-168 261,-21 32,-2-1,0 0,0 0,-1-1,-1 0,-1 0,0 0,-1-1,0 0,-1 1,-1-1,-1-1,0 1,-1 0,-1 0,0 0,-1 0,-5-16,-2-2,-1 1,-2 0,-2 1,-1 0,-24-37,-108-141,106 155,9 10,-2 2,-2 2,-1 1,-2 2,-2 1,-51-34,69 56,2-1,-25-22,40 33,1-1,0 1,0-1,0 0,1 0,0-1,0 1,0-1,1 0,0 0,0 0,-2-11,5 14,0 1,-1 0,2-1,-1 1,0-1,1 1,0 0,-1 0,1-1,0 1,1 0,-1 0,1 0,-1 0,1 0,4-5,4-3,0 0,19-16,7-8,-31 27,0 0,-1 0,1 0,-2 0,1-1,-1 0,-1 1,0-1,0 0,0 0,-1-1,-1 1,1 0,-2 0,1 0,-1 0,-2-11,-5-16,0 1,-26-65,16 52,-22-97,34 122,-1 1,-2 1,0 0,-1 0,-23-36,-3-7,17 33,-1 2,-1 0,-2 2,0 0,-2 1,-1 2,-30-23,32 28,-1 0,-1 2,-39-21,51 31,-1 1,1 1,-1 0,-1 0,1 2,-1 0,1 1,-26-1,28 3,-1 0,1 1,0 1,-23 5,30-5,0 1,-1 0,1-1,0 2,1-1,-1 1,0 0,1 0,0 0,0 1,-6 7,-13 21,1 1,1 0,-25 57,20-38,13-27,1 0,1 1,1 1,2 0,0 0,-8 56,14-57,-2 0,0-1,-2 0,-1 0,-1-1,-2 0,0 0,-24 37,16-34,-1-1,-1-2,-2 0,0-1,-1-1,-38 27,16-19,-1-3,-1-1,-1-3,-1-1,-2-3,0-2,0-3,-75 13,-72 6,169-23,26-3,19-2,216 17,-191-21,170 1,44 4,-220-3,1 1,-1 2,42 14,-56-14,-1 1,0 1,-1 0,0 1,-1 1,30 25,-29-19,-1 1,-1 0,-1 1,-1 1,0 0,-2 1,0 0,14 38,-15-30,-1 1,-2-1,-1 1,-1 1,-2-1,1 45,-4-67,-1 0,1 0,0 0,0-1,1 1,0 0,1-1,0 0,0 1,0-1,5 7,-3-5,-2 0,1 0,-1 0,0 0,-1 1,0-1,-1 1,1 13,-2 8,-4 41,2-52,-1 0,-2 1,0-2,-1 1,0-1,-2 1,-1-2,0 1,-1-2,-17 24,17-27,-1-1,-1 0,0 0,-1-1,0-1,-1 0,0-1,0 0,-1-1,-1-1,1-1,-27 10,17-11,0 0,1-2,-2-1,1-1,0-1,0-1,-29-4,52 4,0 0,-1-1,1 1,0 0,0-1,0 1,0-1,1 0,-1 0,0 1,0-1,0-1,0 1,1 0,-1 0,1-1,-1 1,-1-2,3 2,-1-1,0 1,1-1,-1 1,1-1,0 1,-1-1,1 1,0-1,0 1,0-1,0 1,0-1,1 1,-1-1,0 1,1-1,0-2,4-6,0 0,1-1,1 2,-1-1,10-9,-7 8,4-6,9-11,27-47,-43 65,-1-1,-1 1,1-1,-2 0,1 0,-2 0,1 0,0-22,-3 28,0 1,1-1,-1 1,1-1,0 1,0 0,0-1,1 1,-1 0,1 0,0 0,0 0,1 0,4-6,-4 7,1 0,0 0,0 0,0 1,1-1,-1 1,0 0,1 0,0 1,-1-1,1 1,0 0,8-1,115-6,-27 2,-14-2,26-1,216-48,-269 42,116-15,-160 29,-1-1,1 0,0-1,-1-1,30-11,-44 15,-1 0,1-1,-1 1,1 0,-1-1,1 1,0-1,-1 1,0-1,1 1,-1-1,1 1,-1-1,0 1,1-1,-1 1,0-1,1 0,-1 1,0-1,0 0,0 1,0-1,0 0,0 1,0-1,0 0,0 1,0-1,0 1,0-1,0 0,0 1,0-1,-1 0,1 1,0-1,-1 1,1-1,0 0,-1 1,1-1,-1 1,1-1,0 1,-2-1,-27-23,-127-58,49 28,26 9,-286-169,304 173,-127-91,150 100,-11-6,1-2,3-3,-60-67,-161-180,229 257,0 2,-57-34,19 14,-50-28,112 69,-114-88,107 79,0-2,2 0,-28-36,-181-279,99 141,-96-143,130 184,-21-33,-104-154,216 332,0 0,1-1,0 1,0-1,1 0,0 0,1 0,0 0,0-12,2 16,0-1,0 0,1 0,0 0,1 0,-1 1,1-1,0 0,1 1,0 0,0 0,0 0,1 0,5-7,90-112,-79 98,-9 13,0-2,-1 1,-1-1,14-31,26-107,-33 95,3 1,27-56,125-268,-147 330,2 1,3 1,60-81,32-34,-47 60,-56 83,2 0,0 1,1 1,0 2,2 0,0 1,1 1,1 1,43-19,-30 18,1 2,0 1,2 2,-1 2,1 2,44-3,-77 9,1 1,0 0,-1 0,1 1,-1 0,1 1,-1-1,15 7,-19-7,-1 1,0 0,1 0,-1 0,0 0,0 1,0-1,0 1,-1 0,1 0,-1 0,0 0,0 0,0 1,0-1,0 1,-1-1,1 1,-1-1,0 1,1 7,3 32,-2 0,-3 64,-2-55,7 62,10-32,3 0,39 108,-30-103,-15-47,18 58,72 164,-75-215,2-1,3-2,1-1,39 39,55 73,16 40,75 107,-72-91,17 36,-90-138,99 201,-154-277,11 31,31 100,-39-104,-11-23,10 54,5 18,19 32,86 185,-86-229,61 117,-58-118,62 183,-32-72,-18-25,-21-54,-25-82,-10-26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30T16:05:42.039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11 907,'1659'0,"-1455"14,-37-1,138 21,-126-11,-109-15,210 14,9-8,26 0,619 17,-376-6,293 37,-12 6,-555-41,457 33,-527-48,538 14,-561-25,165-4,13-48,-225 26,347-27,-259 33,71-7,543-74,-682 66,-138 25,-25 9,-1 0,0 0,0-1,0 1,0 0,0 0,0 0,0 0,1-1,-1 1,0 0,0 0,0-1,0 1,0 0,0 0,0 0,0-1,0 1,0 0,0 0,0 0,0-1,-1 1,1 0,0 0,0 0,0-1,0 1,0 0,0 0,0 0,0 0,-1-1,1 1,0 0,0 0,0 0,0 0,-1 0,1 0,0-1,0 1,0 0,-1 0,1 0,0 0,0 0,0 0,-1 0,1 0,0 0,-8-2,1 0,0 0,0 1,-1 0,-10 0,-71 4,-160 25,93-7,-611 34,-31 4,-544 136,1117-164,177-27,-1-3,-80-8,107 3,0 0,0-2,0-1,1-1,0 0,-26-16,46 24,0 0,0 0,0-1,0 1,0-1,1 1,-1-1,0 1,0-1,1 0,-1 1,0-1,1 0,-1 1,1-1,-1 0,1 0,-1 0,1 1,-1-3,1 2,0 1,1-1,-1 1,0-1,1 1,-1-1,1 1,-1 0,1-1,-1 1,1-1,-1 1,1 0,-1 0,1-1,0 1,-1 0,1 0,-1 0,1-1,0 1,0 0,49-4,-46 4,137-1,-42 1,111-13,110-43,-37 5,-174 35,387-49,399-48,-711 78,300-97,-426 114,272-92,-252 79,-1-3,82-49,7-26,46-25,-59 46,159-82,-276 152,-23 10,0 1,1 1,-1 0,2 1,-1 0,0 1,1 1,19-2,-34 4,1 1,0 0,-1 0,1 0,-1-1,1 1,0 0,-1 0,1 0,0 0,-1 0,1 0,-1 0,1 0,0 1,-1-1,1 0,-1 0,1 0,0 1,-1-1,1 0,-1 1,1-1,-1 1,1-1,-1 0,0 1,1-1,-1 1,1-1,-1 1,0-1,1 1,-1-1,0 1,0 0,1-1,-1 1,0-1,0 1,0 0,0-1,0 1,0-1,0 1,0 0,0-1,0 1,0 0,0-1,0 1,-1-1,1 1,0 0,0-1,-1 1,1-1,0 1,-1 0,-28 39,23-32,-35 46,2 2,2 2,4 1,1 2,4 1,2 2,3 0,-20 90,27-85,-33 166,42-190,2 0,3 0,2 57,3-80,0 0,2 0,0 0,12 30,41 80,-52-121,62 117,21 49,13 51,-83-179,-1 1,-2 1,-3 0,-2 1,-2 0,-2 0,-1 61,-8 1138,0-1213,-2-1,-2 0,-11 41,8-39,2 0,-5 65,13 399,-1-490,1 0,1 0,0 0,0 0,1-1,1 1,0-1,11 22,-13-30,-1-1,0 1,1-1,-1 1,0 0,-1 0,1-1,-1 1,1 0,-1 0,0-1,0 1,-1 0,1 0,-1 0,0-1,0 1,0-1,-1 1,1 0,-1-1,0 0,0 1,0-1,0 0,0 0,-1 0,1-1,-1 1,-4 2,-9 8,-1-1,0-1,0-1,-31 13,6-2,-215 125,237-136,-85 51,90-51,0 0,1 1,1 1,-19 20,28-28,1 0,0 0,0 0,0 1,1-1,-1 1,1 0,0-1,0 1,1 0,0 0,0 0,0 0,0 0,1 0,0 0,0 7,1-7,0-1,0 1,1-1,-1 0,1 1,0-1,0 0,1 0,-1 0,1 0,0 0,0-1,0 1,0-1,1 0,-1 0,1 0,7 4,41 18,-42-20,0-1,0 1,0 0,-1 1,11 8,-17-11,-1 0,1 0,-1 0,1 0,-1 0,0 0,0 1,0-1,-1 1,1-1,-1 1,0 0,0 0,0-1,0 1,-1 0,0 0,0 8,-1-2,0-1,-1 1,-1 0,0-1,0 1,-1-1,-8 17,6-16,1 1,1-1,0 1,0 0,-2 17,2 45,5-60,-1 0,0 0,-1-1,-1 1,0 0,-1 0,0-1,-7 19,1-13,-1-2,-1 1,0-1,-1-1,0 0,-1-1,-1 0,0-1,-1 0,-1-2,1 1,-2-2,-33 16,20-13,1-2,-1-2,-1 0,0-2,0-2,0 0,-59-1,30-1,-110 21,-17 1,27-11,-74 2,-33-17,-123 2,2 41,243-21,-181 2,275-22,-79-1,-155-19,222 12,43 6,1 0,0-2,0 0,1-1,-1-1,1-1,0 0,-22-12,12 4,0 2,-1 1,0 1,-42-7,7 0,10 4,43 12,0-1,0-1,1 0,-1 0,1-1,-1 0,1-1,1 0,-1-1,1 0,-1 0,-10-11,7 1,0 0,1-1,1-1,1 0,0 0,1-1,-8-27,-24-47,22 56,10 18,-1-1,-1 1,-1 1,0 0,-1 0,-21-20,14 18,-29-42,32 40,-35-37,10 20,-1 1,-65-43,91 70,-1 1,1 1,-2 0,1 2,-1 0,0 1,-1 1,1 0,-1 2,-28-2,-345 5,163 3,-2126-3,2308-3,-59-9,58 5,-54-1,86 7,0 0,1-2,-1 0,1-1,0-1,0 0,0-1,1-1,0 0,0-1,-22-16,32 20,0-1,0 1,0-1,1 0,0-1,0 1,0-1,1 0,0 1,0-1,0-1,1 1,0 0,0-1,0 1,1-1,-1-7,0-15,0-1,5-47,-1 40,-1 18,0 9,-1-1,0 1,-2-18,2 26,0 0,-1 0,1 0,-1-1,0 1,0 0,0 0,0 0,0 0,0 0,0 0,-1 0,1 1,-1-1,1 0,-1 1,0-1,1 1,-1 0,0-1,0 1,-2-1,-20-6,0 2,0 0,-1 1,-28-1,-20-4,-74-8,98 14,0-3,-62-15,-36-26,-45-12,-157-45,157 42,142 51,0 2,-96-6,-19-3,60 0,-272-57,-10-31,302 87,47 13,-57-21,18-3,-46-15,117 44,-1 0,1 0,0 0,0-1,0 0,1 0,-1 0,1-1,0 0,0 0,0 0,0-1,1 1,-1-1,1 0,0-1,1 1,-1-1,1 1,0-1,1 0,0 0,0 0,-3-10,-55-251,50 199,-3-127,2 13,-83-376,76 470,-12-125,9 55,16 136,0-1,-2 1,0 0,-20-41,-54-74,43 75,35 58,1 0,-1-1,1 1,-1-1,1 0,1 1,-1-1,1 0,-1 0,1 0,1 0,-1 0,1 0,0 0,0-1,0 1,1 0,0 0,0 0,0 0,1 0,-1 1,1-1,1 0,-1 1,0-1,1 1,0 0,0-1,0 2,6-6,23-19,1 2,1 1,2 2,0 1,1 2,70-27,250-65,-334 106,86-23,165-21,-114 46,-28 2,370-44,669 10,-822 36,328 2,-31 67,-146-8,-4-29,593 53,-503-49,-1-35,232 8,-340 13,627 39,-488-14,-421-23,-168-20,-27-4,0 0,0 0,-1 0,1 0,0 0,0 0,0 0,0 1,-1-1,1 0,0 0,0 0,0 0,0 0,0 1,-1-1,1 0,0 0,0 0,0 1,0-1,0 0,0 0,0 0,0 1,0-1,0 0,0 0,0 0,0 1,0-1,0 0,0 0,0 0,0 1,0-1,0 0,0 0,0 0,0 1,0-1,1 0,-1 0,0 0,0 0,0 1,0-1,0 0,1 0,-1 0,0 0,0 0,0 1,0-1,1 0,-1 0,0 0,0 0,0 0,1 0,-1 0,0 0,0 0,0 0,1 0,-21 9,-15 3,0-2,-66 9,-83 0,144-16,-703 31,-5-32,477-2,-3324-3,3026-14,259 4,-342-26,377 19,-480-10,329 18,-696 0,747 14,341-3,35 1,-1 0,0 0,0-1,0 1,0 0,0 0,0 0,0 0,0 0,0 0,0-1,1 1,-1 0,0 0,0 0,0 0,0 0,0 0,0-1,0 1,0 0,0 0,0 0,0 0,0 0,0-1,0 1,0 0,0 0,-1 0,1 0,0 0,0-1,0 1,0 0,0 0,0 0,0 0,0 0,-1 0,23-6,128-21,168-9,158 22,-203 14,526 4,466 67,-843-41,1018 102,-605-39,4-27,299 3,19-48,-785-24,-237 3,831-17,-352 6,-565 11,-1191 73,590-36,-1-31,-104 3,-1482 103,1317-31,6 36,667-95,-53 5,0-9,-211-8,-81-43,-298-104,-11-2,422 95,-91-13,18 0,265 37,-604-34,758 53,18 1,-1 0,-18 3,37-3,-1 0,0 0,0 0,0 0,1 1,-1-1,0 0,0 0,0 0,0 0,1 0,-1 1,0-1,0 0,0 0,0 0,0 1,0-1,0 0,0 0,1 0,-1 1,0-1,0 0,0 0,0 1,0-1,0 0,0 0,0 1,0-1,0 0,-1 0,1 0,0 1,0-1,0 0,0 0,0 0,0 1,0-1,0 0,-1 0,1 0,0 1,0-1,0 0,0 0,-1 0,1 0,0 0,0 0,0 1,-1-1,1 0,0 0,0 0,-1 0,24 11,-22-11,39 14,0-1,60 10,23 6,50 20,2-7,2-8,1-8,240 6,822-78,-170-80,790-77,-702 149,2271 58,-3258 0,-1 8,0 7,-1 7,264 78,-185-44,-143-37,193 68,-180-38,-116-52,0 0,0 0,1 0,-1 0,0 0,0 1,0-1,0 0,-1 1,1 0,0-1,0 1,-1 0,1 0,-1 0,0 0,0 0,0 0,0 0,1 3,-1-1,-1-1,1 1,-1-1,0 0,0 1,0-1,-1 1,1-1,-1 1,0-1,0 0,-2 6,-3 3,-1 0,0-1,0 0,-1 0,-1 0,-10 10,-7 6,0-2,-47 34,61-51,0-1,0 0,0-1,-1 0,0-1,0-1,-1 0,1 0,-28 2,-306-3,259-6,-604-40,-86-2,33 55,7 62,90 43,55-9,75-53,1-37,506-16,-759 25,-112 21,172-7,614-35,-842 22,-25-28,941 1,0 0,1-2,-1 0,1-2,0 0,-35-15,-114-64,122 58,1-2,-53-42,-5-3,0 8,-3 5,-173-69,217 106,0 2,-2 3,0 3,0 3,-1 2,-83 0,143 10,-66 3,67-3,1 1,0 0,0 0,0 0,0 1,0-1,0 1,0 1,0-1,1 0,-6 5,9-6,0 0,0 1,1-1,-1 0,0 0,1 1,-1-1,1 0,0 1,-1-1,1 0,0 1,0-1,0 1,0-1,0 0,0 1,0-1,0 1,1-1,-1 0,0 1,1-1,-1 0,1 1,0-1,-1 0,1 0,0 1,0-1,0 0,-1 0,1 0,2 1,4 6,0 0,1-1,10 8,202 136,-70-51,-47-36,178 83,-228-126,1-2,1-2,0-3,60 8,20 5,246 55,-255-61,136 5,355-40,-4-52,-441 45,-54 7,600-66,3 27,-114 40,94-5,753-12,-437-3,38-71,182-15,-81 63,-1049 55,194 5,-293-4,1 1,0 0,0 0,-1 1,1 0,8 4,-15-6,0 1,0 0,0 0,-1 0,1 1,0-1,0 0,-1 1,1-1,0 1,-1-1,0 1,1 0,-1 0,0 0,0-1,0 1,0 0,0 0,-1 0,1 1,0-1,-1 0,0 0,1 0,-1 0,0 1,-1 3,0 1,0 0,0 0,-1 0,-1 0,1 0,-1-1,0 1,0-1,-6 9,-45 53,48-61,-66 71,-152 127,-105 49,193-153,-542 390,516-382,-214 108,337-198,-1-3,0-1,-2-1,-60 10,35-13,0-4,-76 0,-223-9,1-28,276 14,-126-39,-82-46,45 14,-700-150,-22 104,367 104,1 30,248 2,-197 12,35 0,-737-14,570-2,33-29,531 19,-126-7,178 18,-109-16,165 12,18 1,26 0,67 2,147 19,96 35,-142-20,118 16,944 134,-1202-176,764 76,-302-48,438 14,-873-48,33 1,1-5,164-25,449-161,-212 47,608-47,-75 48,-674 92,-184 26,366-29,85-11,-532 47,329-50,-8-22,-400 79,0-1,61-28,-94 38,0-1,0 1,1-1,-1 1,0-1,0 0,0 0,0 1,0-1,0 0,0 0,0 0,-1 0,2-2,-2 2,0 1,-1-1,1 0,-1 1,1-1,0 1,-1-1,1 1,-1-1,0 1,1-1,-1 1,1-1,-1 1,0 0,1-1,-1 1,0 0,1 0,-1-1,0 1,0 0,1 0,-1 0,0 0,1 0,-1 0,-1 0,-53-7,-1 3,-97 5,66 0,-876 52,-98 11,359-106,149 1,-521 37,553 7,-5095-3,5596 0,-459-18,422 11,0-2,0-3,1-2,1-3,1-2,-64-32,-26-31,143 81,0 0,-1 1,1-1,0 0,0 0,0-1,0 1,-1 0,2 0,-1 0,0-1,-1-1,2 3,0-1,0 1,0 0,0-1,0 1,0-1,0 1,0 0,0-1,0 1,0 0,0-1,0 1,1 0,-1-1,0 1,0 0,0-1,0 1,1 0,-1-1,0 1,1 0,-1 0,0-1,0 1,1 0,-1 0,0 0,1-1,4-1,1 0,-1 1,0-1,1 1,7 0,-5 0,312-21,-139 15,-84 0,587-62,-547 44,727-109,-794 127,134 5,-198 2,-1 0,1 1,0 0,0 0,-1 0,1 1,-1 0,1 0,-1 0,0 1,7 4,-9-4,-1-1,0 0,1 1,-1 0,0 0,0-1,-1 1,1 0,-1 0,1 1,-1-1,0 0,0 0,0 1,-1-1,1 0,-1 1,0-1,0 1,0 4,-1 6,-1-1,0 0,-1 0,0 1,-1-2,-7 17,-40 73,33-70,-19 49,35-74,-1 0,1 0,1 1,-1-1,1 1,0 7,1-12,0-1,0 1,0-1,1 1,-1-1,1 1,0-1,-1 0,1 1,0-1,0 0,1 0,-1 1,0-1,1 0,-1 0,1-1,0 1,-1 0,1 0,0-1,3 2,8 4,1-2,-1 0,1 0,0-2,1 1,-1-2,21 2,15 3,386 63,305 60,-299-49,803 43,463-104,-1133-22,-165 0,461 5,-267 40,-524-35,445 54,2 0,-77-15,-425-43,-40-1,-11 2,-287 59,-157-13,-4-32,-121 37,7 52,448-82,-199 13,-1056 61,-254 17,1247-90,-286 8,549-34,-388-5,435-2,-120-24,-88-36,-50-9,338 73,-106-18,-208-9,31 32,482 4,324 53,181 83,-266-50,-299-66,-1 6,128 51,-215-68,70 23,-85-34,1-2,0 0,0-2,48-4,-16 1,-31 1,-19 0,0 0,0 1,0 0,-1 0,1 1,0 0,0 0,10 3,-17-4,0 0,0 0,0 0,0 0,1 0,-1 0,0 1,0-1,0 0,0 0,0 0,0 0,0 0,0 0,1 0,-1 0,0 0,0 0,0 0,0 0,0 0,0 1,0-1,0 0,0 0,0 0,0 0,0 0,0 0,0 0,0 1,0-1,0 0,0 0,0 0,0 0,0 0,0 0,0 0,0 1,0-1,0 0,0 0,0 0,0 0,0 0,0 0,0 0,0 0,0 1,0-1,0 0,0 0,0 0,-1 0,1 0,0 0,0 0,0 0,0 0,0 0,-12 6,-15 0,-49 0,-78-3,-77 5,-15 7,138-11,-59 12,-241 56,379-66,-347 83,368-87,0 0,0 1,0 0,-13 9,20-12,1 0,0 0,0 0,-1 0,1 0,0 0,0 0,0 1,-1-1,1 0,0 0,0 0,0 0,0 1,-1-1,1 0,0 0,0 1,0-1,0 0,0 0,0 0,0 1,0-1,-1 0,1 0,0 1,0-1,0 0,0 0,0 1,0-1,0 0,1 0,-1 1,0-1,0 0,0 0,0 1,0-1,0 0,1 1,12 4,21-1,35-7,123-21,-7 0,250 20,-351 12,106 25,44 5,277-29,-317-12,1870 3,-1545-31,-5-39,436-113,-763 142,362-33,-1209 80,387-8,-680-16,-16 18,934 2,20-2,1 0,-1 1,1 1,-1 1,1 0,0 1,-22 8,36-12,-1 1,0-1,0 0,0 1,1-1,-1 1,0-1,1 1,-1-1,0 1,1-1,-1 1,1 0,-1 0,1-1,-1 1,1 0,-1-1,1 1,0 0,-1 0,1 0,0 0,0-1,0 1,-1 0,1 0,0 0,0 0,0 0,1-1,-1 1,0 0,0 0,0 0,1 0,-1 0,0-1,1 1,-1 0,0 0,2 0,1 4,1 0,0 0,1 0,8 7,-5-5,47 38,2-2,2-3,94 49,-72-44,95 70,-30-15,-117-85,0-1,0-1,1-2,39 9,-24-6,49 12,1-4,1-4,154 10,-120-19,180 8,-194-19,104 3,-194 4,-26-5,0 0,0 0,0 0,0 0,-1 0,1 0,0 0,0 0,0 0,0 1,0-1,0 0,-1 0,1 0,0 0,0 0,0 0,0 1,0-1,0 0,0 0,0 0,0 0,0 1,0-1,0 0,0 0,0 0,0 0,0 1,0-1,0 0,0 0,0 0,0 0,0 1,0-1,0 0,0 0,0 0,0 0,1 0,-1 1,0-1,0 0,0 0,0 0,0 0,0 0,1 0,-1 0,0 0,0 1,0-1,0 0,0 0,1 0,-1 0,-19 5,-351 48,165-28,-562 38,307-34,171-18,273-12,12-2,28-11,146-52,-28 13,498-234,-70 29,1388-641,-1863 850,2 5,2 4,2 5,114-25,-149 48,1 3,0 3,88 4,-90 2,-19 0,57 6,-89-4,0 1,1 0,-1 1,-1 0,1 1,0 0,-1 2,14 8,-22-12,-1 0,0 0,0 1,0-1,-1 1,1 0,-1 0,0 1,0-1,0 1,0-1,-1 1,3 7,-3-4,0 1,0-1,0 1,-1 0,-1 0,1 0,-2 13,-1-6,-1 0,0 0,-1-1,0 1,-2-1,1 0,-2-1,-13 23,1-11,0 0,-2-2,-1 0,-1-1,-1-1,-41 28,23-21,-2-2,-1-2,-68 27,29-22,0-4,-2-4,-1-3,-176 14,-363-25,422-11,171 2,-199 0,-235 27,394-17,1 3,0 4,1 2,0 4,2 2,1 4,-96 53,162-80,-64 41,59-37,1 0,0 1,0-1,0 1,0 0,1 1,-5 7,9-12,0 0,0 0,0 0,0 0,0 0,1 0,-1 0,1 0,-1 0,1 0,0 1,0-1,0 0,0 0,0 0,0 0,1 1,-1-1,1 0,-1 0,1 0,0 0,0 0,0 0,0 0,0 0,0 0,1-1,-1 1,1 0,-1-1,1 1,0-1,2 2,5 4,0-2,1 1,0-2,0 1,19 5,30 7,0-3,2-2,77 4,190-4,-324-12,965-30,-651 2,206-17,163 32,-480 14,-192-1,-11-1,1 1,0 0,-1 0,1 0,0 1,-1-1,1 1,8 3,-13-4,0 0,1 0,-1 0,0 1,0-1,0 0,0 0,0 0,0 0,0 1,0-1,0 0,1 0,-1 0,0 0,0 1,0-1,0 0,0 0,0 0,0 0,0 1,0-1,0 0,0 0,0 0,-1 0,1 1,0-1,0 0,0 0,0 0,0 0,0 1,0-1,0 0,0 0,-1 0,1 0,0 0,0 0,0 0,0 1,0-1,-1 0,1 0,0 0,0 0,0 0,0 0,-1 0,1 0,0 0,0 0,0 0,0 0,-1 0,1 0,0 0,0 0,0 0,0 0,-1 0,-26 9,-1-2,0 0,0-2,0-1,-34 0,-2 2,-564 52,96-7,224-17,-302 53,581-83,-84 13,-119 24,-160 86,262-82,-160 42,-419 203,652-264,38-18,0 0,1 1,-34 23,51-31,1-1,-1 0,0 1,1-1,-1 1,1-1,-1 1,1 0,-1-1,1 1,0 0,-1-1,1 1,-1 0,1-1,0 1,0 0,0-1,-1 1,1 0,0 0,0-1,0 1,0 0,0 0,0 0,0-1,1 1,-1 0,0 0,0-1,0 1,1 0,-1-1,0 1,1 0,-1-1,1 1,-1 0,1-1,-1 1,1-1,-1 1,1-1,-1 1,1-1,0 0,-1 1,1-1,0 0,0 1,-1-1,2 1,47 18,-41-16,48 14,2-2,-1-2,74 6,181-1,-198-13,-92-4,1018 75,-701-55,1-26,-318 4,47-3,-1-3,0-3,0-2,-1-4,80-31,-66 16,-1-4,-2-3,127-85,-149 80,-2-2,-2-3,51-60,17-14,129-119,-248 240,6-6,-1 0,1 0,-1-1,10-16,-16 23,1 0,0 0,-1-1,1 1,-1 0,1 0,-1 0,0-1,1 1,-1 0,0-1,0 1,0 0,0 0,0-1,0 1,-1 0,1-1,0 1,-1 0,1 0,0-1,-1 1,0 0,1 0,-1 0,0 0,1 0,-1 0,0 0,0 0,0 0,0 0,0 0,0 1,0-1,0 0,0 1,-1-1,1 1,0-1,0 1,0-1,-1 1,1 0,0 0,-1 0,-1 0,-24-4,1 1,-1 2,0 1,0 1,-53 9,30-4,-785 148,605-104,-108 26,-533 92,866-168,-44 7,-1-3,-85-2,256-6,1543 4,-1655 0,1 0,-1-1,1 0,0 0,-1-1,0-1,1 1,10-6,-14 5,0-1,1 0,-1 0,-1-1,1 1,-1-1,1 0,-2-1,1 0,0 1,5-11,1-7,0-1,-1 0,-1-1,-1 0,8-48,-6 27,-4 18,33-140,73-200,104-226,-18 49,-157 426,39-187,-46 170,9-49,-38 141,-2 0,-5-81,0 35,0 66,-1-1,-1 1,-1 1,-1-1,-15-36,10 31,2-1,-10-52,13 4,3-83,-1-22,1 149,-2 0,0 1,-15-47,2 27,-35-74,44 109,0 0,-2 0,0 1,-1 1,-1 0,0 1,-22-20,24 28,0 0,0 1,-1 0,0 1,0 0,-1 1,1 0,-1 1,-18-3,10 2,0-1,-27-10,31 7,9 4,0 0,-1 0,-16-4,24 7,0 1,-1 0,1-1,-1 1,1 0,-1 0,1 0,-1 0,1 0,0 0,-1 1,1-1,-1 0,1 1,0-1,-1 1,1-1,0 1,-1 0,1-1,0 1,0 0,0 0,-1 0,1 0,0 0,0 0,1 0,-1 0,-1 2,-10 20,1 0,1 1,-11 42,20-60,0 0,0 1,1-1,0 1,0-1,1 0,-1 1,2-1,-1 0,0 1,1-1,0 0,1 0,-1 0,1-1,5 8,5 6,1-2,1 1,23 20,16 19,-52-55,19 25,1 0,46 39,-59-59,1 0,-1 0,2-1,-1 0,1-1,0 0,0-1,1 0,-1 0,1-1,20 2,-9-4,0-2,1 0,-1-1,0-1,0-1,-1-2,1 0,-1-1,0-1,-1-1,40-23,-2-5,-1-2,89-78,-142 112,0 0,0-1,-1 1,0-1,0 0,0 0,-1 0,0 0,0-1,0 1,-1-1,0 0,0 0,-1 0,1-8,0-12,-1 1,-5-48,0 17,3 45,2 3,-2 1,1-1,-1 1,-1-1,-2-10,3 16,-1 0,1 0,-1 0,1 0,-1 1,0-1,0 1,0-1,0 1,0 0,-1 0,1 0,-1 0,0 0,1 1,-1-1,0 1,-4-2,-28-7,1 1,-2 2,1 1,-1 2,-37 1,9-2,-708-28,-1 31,483 3,-291 13,13 1,433-14,-657-25,-268-40,-673 66,798 59,499-27,-80 8,485-39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6:08:39.50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13086 7779 24575,'2'-32'0,"8"-49"0,-5 47 0,1-43 0,-5 45 0,1 1 0,8-41 0,2-52 0,-1 12 0,-4 42 0,-2 1 0,-6-93 0,-1 50 0,1 80 0,0 0 0,-11-58 0,-1-18 0,3 14 0,-24-63 0,-7-51 0,35 178 0,0-1 0,-21-54 0,17 55 0,-3-11 0,4 14 0,0 0 0,-15-30 0,-41-57 0,54 97 0,-1 1 0,-1 1 0,0-1 0,-24-19 0,29 29 0,0 0 0,-1 1 0,0 0 0,0 1 0,0 0 0,-1 0 0,1 1 0,-1 0 0,0 0 0,-12 0 0,-12-1 0,-56 0 0,-34-7 0,-1 0 0,78 8 0,0-3 0,1-1 0,-81-25 0,-28-4 0,74 23 0,-1 5 0,-100 1 0,-863 9 0,627-3 0,253-10 0,28 0 0,-44-2 0,75 3 0,-412-43 0,329 32 0,-587-76 0,325 39 0,196 23 0,-118-13 0,-125-6 0,-165-17 0,271 39 0,-680-101 0,457-1 0,427 90 0,58 16 0,-194-70 0,308 91 0,0 0 0,0-1 0,1-1 0,0-1 0,0 0 0,-25-23 0,24 17 0,0-2 0,2 0 0,0 0 0,-19-35 0,17 26 0,2-1 0,0 0 0,2-1 0,2-1 0,0 0 0,-7-45 0,7 32 0,-1 0 0,-2 1 0,-2 0 0,-2 2 0,-29-53 0,-128-181 0,120 204 0,-103-106 0,92 109 0,-70-96 0,-119-185 0,39-4 0,83 130 0,15 29 0,97 156 0,-97-197 0,-45-106 0,118 266 0,-94-122 0,51 77 0,39 55 0,-98-101 0,120 135 0,2 0 0,0-2 0,2 0 0,2-1 0,-33-72 0,52 103 0,0-1 0,0 1 0,-1-1 0,1 1 0,-1 0 0,1 0 0,-1 0 0,0 0 0,0 0 0,0 0 0,0 0 0,-3-2 0,4 4 0,0 0 0,1-1 0,-1 1 0,1 0 0,-1 0 0,1 0 0,-1 0 0,0 0 0,1 0 0,-1 0 0,1 0 0,-1 0 0,1 0 0,-1 0 0,0 0 0,1 0 0,-1 0 0,1 0 0,-1 1 0,1-1 0,-1 0 0,0 1 0,-1 0 0,1 0 0,0 1 0,0-1 0,0 0 0,0 1 0,0-1 0,0 1 0,0-1 0,0 1 0,1-1 0,-2 4 0,-11 33 0,-11 28 0,13-41 0,2 0 0,-10 38 0,11-32 0,-14 34 0,14-45 0,2 0 0,-4 22 0,5-21 0,0 0 0,-9 20 0,-3 4 0,3 2 0,-10 51 0,-16 54 0,24-96 0,-14 81 0,12-46 0,15-82 0,2-3 0,-1 1 0,1-1 0,0 0 0,1 1 0,-1 8 0,13-29 0,73-160 0,-22 43 0,174-377 0,-209 445 0,190-454 0,-218 516 0,1 1 0,-1 0 0,0 0 0,0 0 0,0 0 0,0 0 0,0 0 0,0 0 0,1 0 0,-1-1 0,0 1 0,0 0 0,0 0 0,0 0 0,0 0 0,1 0 0,-1 0 0,0 0 0,0 0 0,0 0 0,0 0 0,0 0 0,1 0 0,-1 0 0,0 0 0,0 0 0,0 0 0,0 0 0,1 0 0,-1 0 0,0 0 0,0 0 0,0 0 0,0 1 0,0-1 0,1 0 0,-1 0 0,0 0 0,0 0 0,0 0 0,0 0 0,0 0 0,0 1 0,0-1 0,1 0 0,-1 0 0,0 0 0,0 0 0,0 0 0,0 1 0,0-1 0,0 0 0,0 0 0,7 10 0,-6-9 0,8 10 0,0 0 0,1-1 0,0-1 0,1 0 0,0 0 0,1-1 0,0 0 0,0-1 0,13 5 0,-3 0 0,36 26 0,-32-19 0,58 30 0,-58-35 0,0 1 0,44 35 0,11 16 0,34 31 0,-17 7 0,-37-38 0,-43-44 0,-15-18 0,0 0 0,0 0 0,0-1 0,0 0 0,0 1 0,1-1 0,-1 0 0,1-1 0,6 5 0,35 21-1365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8:00:33.916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5669 2393 24575,'-8'1'0,"1"0"0,-1 1 0,0-1 0,1 2 0,-1-1 0,1 1 0,-8 4 0,-27 9 0,16-9 0,0 0 0,0-1 0,0-1 0,-29 2 0,22-4 0,-1 2 0,-35 9 0,39-6 0,-1-2 0,-54 3 0,46-6 0,0 1 0,0 3 0,-45 13 0,48-11 0,-1 0 0,-1-3 0,-61 4 0,86-10 0,-14-1 0,1 1 0,-1 2 0,-44 9 0,37-6 0,0-1 0,0-1 0,0-2 0,-38-4 0,-2 1 0,-1553 2 0,1427-12 0,92 2 0,38 5 0,1-2 0,-106-26 0,160 28 0,1 0 0,-1-1 0,2 0 0,-1-1 0,0 0 0,1-1 0,-19-16 0,14 8 0,1-1 0,1 0 0,0-1 0,-16-25 0,11 14 0,-1 1 0,-2 1 0,-1 1 0,0 1 0,-2 1 0,-52-35 0,61 45 0,1-1 0,0-1 0,0 0 0,2-2 0,-15-19 0,-21-25 0,-93-117 0,124 151 0,11 15 0,-13-15 0,2 0 0,1-2 0,1 0 0,-13-33 0,-13-40 0,-29-79 0,-10-79 0,60 194 0,-50-106 0,-47-54 0,58 114 0,4 18 0,52 86 0,0 0 0,-1 1 0,1 0 0,-1 0 0,-1 1 0,-11-10 0,18 17 0,0-1 0,0 1 0,0-1 0,0 1 0,1-1 0,-1 1 0,0 0 0,0 0 0,0 0 0,0-1 0,0 1 0,0 0 0,0 0 0,0 0 0,0 0 0,0 1 0,0-1 0,0 0 0,0 0 0,0 0 0,0 1 0,0-1 0,0 1 0,0-1 0,0 1 0,1-1 0,-1 1 0,0-1 0,0 1 0,1 0 0,-1-1 0,0 1 0,1 0 0,-2 1 0,-1 2 0,0 1 0,0-1 0,0 1 0,-4 10 0,-50 116 0,-55 124 0,-75 175 0,139-314 0,28-64 0,-19 73 0,37-115 0,3-11 0,6-21 0,3-5 0,-1 4 0,36-81 0,82-140 0,-116 224 0,-2-1 0,0 0 0,-1-1 0,0 0 0,5-32 0,-2 8 0,0 15 0,0 1 0,25-45 0,4-11 0,-6 4 0,24-68 0,-49 126 0,2 1 0,12-23 0,12-25 0,-24 44 0,-5 10 0,1 1 0,0-1 0,1 1 0,1 0 0,0 1 0,15-17 0,-23 30 0,0 0 0,1 0 0,-1 1 0,1-1 0,0 1 0,0-1 0,-1 1 0,1-1 0,0 1 0,0 0 0,0 0 0,0 0 0,1 0 0,-1 0 0,0 0 0,0 1 0,0-1 0,1 1 0,-1 0 0,0 0 0,1-1 0,-1 1 0,0 1 0,1-1 0,-1 0 0,0 0 0,0 1 0,1 0 0,-1-1 0,0 1 0,0 0 0,0 0 0,0 0 0,0 0 0,3 2 0,4 5 0,0 1 0,-1-1 0,0 2 0,0-1 0,11 19 0,11 13 0,109 125 0,-7-6 0,-104-131 0,-12-13 0,27 34 0,-36-43 0,0 0 0,0 0 0,1-1 0,0 0 0,0 0 0,0-1 0,1 0 0,12 5 0,-4 0 0,30 8-1365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8:20:16.67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315 2686 24575,'0'-339'0,"2"320"0,0 0 0,2 0 0,0 0 0,1 0 0,11-27 0,6-24 0,7-28 0,-18 67 0,-2 0 0,-1 0 0,-1-1 0,-2 0 0,2-48 0,-8 15 0,-1 16 0,2-1 0,11-80 0,1 29 0,-4 0 0,-9-151 0,-1 98 0,0 53 0,5-111 0,9 150 0,-8 46 0,-1 0 0,2-22 0,-3-172 0,-3 110 0,1 95 0,0 1 0,-1 0 0,1-1 0,-1 1 0,1 0 0,-1 0 0,-1 0 0,1-1 0,0 1 0,-1 0 0,0 1 0,-3-6 0,4 8 0,-1-1 0,1 0 0,-1 1 0,0-1 0,1 1 0,-1 0 0,0-1 0,0 1 0,0 0 0,0 0 0,0 0 0,0 1 0,0-1 0,0 0 0,-1 1 0,1-1 0,0 1 0,0 0 0,0 0 0,-1 0 0,1 0 0,0 0 0,0 0 0,-1 1 0,-2 0 0,-5 2 0,-1 0 0,1 0 0,0 1 0,0 1 0,0 0 0,1 0 0,0 1 0,0 0 0,-13 12 0,-8 10 0,-33 38 0,32-31 0,-4 1 0,-16 18 0,-54 73 0,119-154 0,14-7 0,46-43 0,-11 13 0,-36 34 0,1 1 0,2 1 0,50-36 0,-27 29 0,77-39 0,-126 73 0,-1-1 0,1 1 0,-1 0 0,1 0 0,0 0 0,-1 0 0,1 0 0,0 1 0,0 0 0,-1 0 0,1 0 0,0 0 0,0 1 0,-1-1 0,1 1 0,0 0 0,-1 0 0,1 0 0,0 1 0,-1-1 0,0 1 0,1 0 0,-1 0 0,0 0 0,6 5 0,3 5 0,-1 0 0,0 1 0,0 0 0,14 24 0,-8-12 0,-9-16 0,0 0 0,0-1 0,1 0 0,0 0 0,10 7 0,31 26 0,-29-18 0,178 176 0,-167-163-1365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8:20:20.51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222 1892 24575,'0'-238'0,"1"224"0,1 1 0,0-1 0,1 1 0,1 0 0,7-20 0,5-16 0,4-20 0,-12 47 0,-2 0 0,0 0 0,-1 0 0,-2-1 0,2-33 0,-6 10 0,0 11 0,1 0 0,8-56 0,1 20 0,-4-1 0,-6-105 0,0 68 0,-1 38 0,4-78 0,7 105 0,-6 33 0,-1 0 0,1-16 0,-1-121 0,-3 77 0,1 68 0,0 0 0,0 0 0,-1 0 0,1 0 0,-1 0 0,1 0 0,-1 0 0,0 0 0,0 0 0,0 1 0,-1-1 0,-1-3 0,2 5 0,0 0 0,0 0 0,0-1 0,0 1 0,-1 0 0,1 1 0,0-1 0,-1 0 0,1 0 0,0 0 0,-1 1 0,1-1 0,-1 1 0,1-1 0,-1 1 0,0 0 0,1 0 0,-1-1 0,1 1 0,-1 0 0,1 0 0,-1 0 0,0 1 0,1-1 0,-3 1 0,-3 1 0,-1 0 0,1 1 0,0-1 0,0 2 0,0-1 0,1 1 0,-1 0 0,1 0 0,-10 9 0,-5 6 0,-23 28 0,22-23 0,-2 2 0,-12 12 0,-39 52 0,85-109 0,10-6 0,32-29 0,-7 9 0,-26 24 0,1 1 0,0 0 0,37-25 0,-20 20 0,55-27 0,-89 51 0,-1 0 0,1 0 0,-1 0 0,1 0 0,-1 1 0,1-1 0,-1 1 0,1 0 0,0 0 0,-1 0 0,1 0 0,0 0 0,-1 0 0,1 1 0,0-1 0,-1 1 0,1 0 0,-1-1 0,1 1 0,-1 1 0,1-1 0,-1 0 0,0 1 0,0-1 0,4 4 0,3 3 0,-1 1 0,0 0 0,-1 0 0,11 17 0,-6-8 0,-7-12 0,1 1 0,0-2 0,0 1 0,0-1 0,8 6 0,21 18 0,-20-13 0,125 124 0,-117-115-1365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30T18:21:19.786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1434 4561 24575,'0'1'0,"0"0"0,-1 0 0,0 0 0,1 1 0,-1-1 0,1 0 0,-1 0 0,0 0 0,0 0 0,0 0 0,1-1 0,-1 1 0,0 0 0,0 0 0,0 0 0,0-1 0,-1 1 0,1-1 0,0 1 0,0-1 0,0 1 0,0-1 0,-1 1 0,1-1 0,0 0 0,0 0 0,-1 0 0,1 0 0,-1 0 0,-3 1 0,0-1 0,0 1 0,0-1 0,0 0 0,0-1 0,-6 0 0,3-2 0,0 1 0,0-1 0,0-1 0,1 1 0,0-1 0,0-1 0,0 1 0,0-1 0,1 0 0,-12-12 0,11 9 0,1-1 0,0 0 0,0-1 0,1 1 0,0-1 0,0 0 0,-5-19 0,-26-106 0,-13-35 0,-27-45 0,55 142 0,-10-26 0,3 16 0,16 47 0,-23-51 0,30 74 0,0 0 0,1-1 0,-5-23 0,6 21 0,-1 0 0,-8-22 0,-139-413 0,132 385 0,8 30 0,2-1 0,1 0 0,2 0 0,-3-57 0,5 17 0,-17-91 0,9 90 0,-2-88 0,15-385 0,0 514 0,2 0 0,1 1 0,2-1 0,16-50 0,57-136 0,-71 202 0,6-23 0,-1-1 0,8-59 0,-3 15 0,-9 45 0,-3 0 0,2-61 0,-10-90 0,0 63 0,1 119 0,-1 0 0,0 0 0,0 0 0,-2 0 0,1 1 0,-2-1 0,-8-16 0,-3-12 0,16 39 0,-1 0 0,0 0 0,1 0 0,-1 0 0,0 1 0,0-1 0,0 0 0,0 0 0,0 1 0,0-1 0,-1 1 0,1-1 0,0 1 0,-1-1 0,1 1 0,-1 0 0,0 0 0,1 0 0,-1 0 0,0 0 0,0 0 0,-2-1 0,2 2 0,-1 0 0,1 0 0,0 0 0,0 1 0,0-1 0,-1 0 0,1 1 0,0 0 0,0-1 0,0 1 0,0 0 0,0 0 0,0 0 0,0 0 0,0 1 0,-2 1 0,-6 6 0,1 0 0,0 0 0,0 1 0,1 0 0,-10 17 0,-78 119 0,27-57 0,-17 23 0,10-7 0,-140 149 0,192-228 0,1 1 0,-29 23 0,39-42 0,10-14 0,15-21 0,264-371 0,27 15 0,-215 275 0,-80 98 0,1-1 0,0-1 0,1 1 0,0 1 0,21-17 0,-29 25 0,0 1 0,1-1 0,-1 1 0,1-1 0,-1 1 0,1 0 0,-1 0 0,1 0 0,0 1 0,0-1 0,-1 0 0,1 1 0,0 0 0,0 0 0,0-1 0,0 2 0,-1-1 0,1 0 0,0 1 0,0-1 0,0 1 0,-1 0 0,1 0 0,0 0 0,-1 0 0,1 0 0,-1 1 0,0-1 0,1 1 0,3 2 0,21 21 0,-1 1 0,-1 1 0,23 31 0,57 94 0,-69-91 0,31 76 0,-6-12 0,-36-72 0,28 86 0,0 1 0,7-1 0,-58-135 45,1 1 1,-1-1-1,1 0 0,1 0 0,-1 0 0,5 4 0,11 15-1726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30T17:46:16.44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10531 13015 16383 0 0,'0'2'0'0'0,"0"6"0"0"0,0 11 0 0 0,0 22 0 0 0,0 23 0 0 0,0 18 0 0 0,1 13 0 0 0,0 3 0 0 0,3-1 0 0 0,1-7 0 0 0,1-11 0 0 0,1-11 0 0 0,0-11 0 0 0,0-7 0 0 0,-1-6 0 0 0,-1-2 0 0 0,0-1 0 0 0,-1 0 0 0 0,-1-2 0 0 0,-1-1 0 0 0,0-2 0 0 0,0-3 0 0 0,2-3 0 0 0,0-6 0 0 0,1-7 0 0 0,3-5 0 0 0,6-7 0 0 0,9-8 0 0 0,14-13 0 0 0,16-21 0 0 0,15-23 0 0 0,8-21 0 0 0,3-18 0 0 0,-6-12 0 0 0,-9-5 0 0 0,-15 4 0 0 0,-15 9 0 0 0,-13 15 0 0 0,-12 15 0 0 0,-11 16 0 0 0,-8 12 0 0 0,-7 10 0 0 0,-5 5 0 0 0,-2 2 0 0 0,-1-1 0 0 0,1-4 0 0 0,1-3 0 0 0,3-4 0 0 0,4-2 0 0 0,5-1 0 0 0,5 1 0 0 0,2-1 0 0 0,5-1 0 0 0,10-1 0 0 0,10-1 0 0 0,9 3 0 0 0,7 7 0 0 0,1 9 0 0 0,-2 10 0 0 0,-4 7 0 0 0,-4 12 0 0 0,-4 19 0 0 0,-5 22 0 0 0,-6 18 0 0 0,-6 16 0 0 0,-3 9 0 0 0,-4 6 0 0 0,-6 3 0 0 0,-6 1 0 0 0,-4 0 0 0 0,-4-3 0 0 0,0-2 0 0 0,2-1 0 0 0,1-2 0 0 0,3 1 0 0 0,3 0 0 0 0,5 2 0 0 0,6-1 0 0 0,9-8 0 0 0,11-12 0 0 0,9-15 0 0 0,6-16 0 0 0,6-18 0 0 0,3-18 0 0 0,3-22 0 0 0,-1-22 0 0 0,-1-20 0 0 0,-4-16 0 0 0,-4-12 0 0 0,-4-6 0 0 0,-5 2 0 0 0,-4 9 0 0 0,-6 12 0 0 0,-4 12 0 0 0,-5 8 0 0 0,-3 4 0 0 0,-3-3 0 0 0,-3-8 0 0 0,0-11 0 0 0,-2-11 0 0 0,-1-9 0 0 0,0-4 0 0 0,0 1 0 0 0,3 8 0 0 0,9 13 0 0 0,11 15 0 0 0,12 14 0 0 0,9 16 0 0 0,7 12 0 0 0,2 9 0 0 0,0 13 0 0 0,-4 16 0 0 0,-4 21 0 0 0,-7 17 0 0 0,-9 17 0 0 0,-7 15 0 0 0,-8 12 0 0 0,-7 6 0 0 0,-8 3 0 0 0,-6 1 0 0 0,-5 0 0 0 0,-3-2 0 0 0,0 0 0 0 0,3-1 0 0 0,3-2 0 0 0,5-4 0 0 0,2-8 0 0 0,4-11 0 0 0,4-18 0 0 0,3-17 0 0 0,4-17 0 0 0,4-14 0 0 0,7-12 0 0 0,6-9 0 0 0,8-16 0 0 0,8-22 0 0 0,6-25 0 0 0,3-25 0 0 0,0-17 0 0 0,-5-12 0 0 0,-7-4 0 0 0,-11 0 0 0 0,-10 4 0 0 0,-8 7 0 0 0,-7 6 0 0 0,-3 5 0 0 0,-2 3 0 0 0,-1 4 0 0 0,0 5 0 0 0,0 6 0 0 0,3 8 0 0 0,4 10 0 0 0,9 12 0 0 0,8 9 0 0 0,5 9 0 0 0,1 10 0 0 0,1 6 0 0 0,-4 6 0 0 0,-5 4 0 0 0,-4 7 0 0 0,-4 11 0 0 0,-3 18 0 0 0,-1 21 0 0 0,-3 18 0 0 0,-2 18 0 0 0,-1 13 0 0 0,-2 5 0 0 0,0 2 0 0 0,0-1 0 0 0,-1-2 0 0 0,1-5 0 0 0,0-8 0 0 0,-1-11 0 0 0,1-9 0 0 0,0-8 0 0 0,0-8 0 0 0,0-7 0 0 0,0-5 0 0 0,0-6 0 0 0,0-6 0 0 0,1-4 0 0 0,3-4 0 0 0,4-2 0 0 0,6-2 0 0 0,6-2 0 0 0,6-2 0 0 0,5-5 0 0 0,4-2 0 0 0,1-5 0 0 0,2-5 0 0 0,0-10 0 0 0,-1-13 0 0 0,-4-18 0 0 0,-4-23 0 0 0,-8-28 0 0 0,-7-24 0 0 0,-7-18 0 0 0,-6-4 0 0 0,-5 6 0 0 0,-1 15 0 0 0,-1 18 0 0 0,1 19 0 0 0,2 17 0 0 0,2 11 0 0 0,6 9 0 0 0,6 4 0 0 0,8 2 0 0 0,5 3 0 0 0,3 5 0 0 0,2 4 0 0 0,-1 6 0 0 0,0 6 0 0 0,-1 6 0 0 0,-1 7 0 0 0,-2 15 0 0 0,-3 19 0 0 0,-4 21 0 0 0,-5 18 0 0 0,-5 14 0 0 0,-3 11 0 0 0,-3 6 0 0 0,-3 1 0 0 0,-5-2 0 0 0,-2-2 0 0 0,-1-3 0 0 0,1-2 0 0 0,2-4 0 0 0,3-5 0 0 0,1-5 0 0 0,2-7 0 0 0,4-9 0 0 0,4-10 0 0 0,4-10 0 0 0,4-9 0 0 0,1-9 0 0 0,1-9 0 0 0,0-7 0 0 0,1-7 0 0 0,2-12 0 0 0,3-20 0 0 0,4-21 0 0 0,2-22 0 0 0,1-20 0 0 0,-2-13 0 0 0,-3-8 0 0 0,-4-1 0 0 0,-3 6 0 0 0,-5 9 0 0 0,-3 11 0 0 0,-2 9 0 0 0,-1 9 0 0 0,-1 3 0 0 0,1 2 0 0 0,2-1 0 0 0,2 2 0 0 0,2 2 0 0 0,1 9 0 0 0,0 11 0 0 0,1 13 0 0 0,0 11 0 0 0,2 11 0 0 0,4 16 0 0 0,3 19 0 0 0,1 20 0 0 0,-2 17 0 0 0,-4 14 0 0 0,-6 12 0 0 0,-5 7 0 0 0,-4 4 0 0 0,-3-2 0 0 0,-2-5 0 0 0,-5-7 0 0 0,-3-7 0 0 0,-2-6 0 0 0,1-5 0 0 0,0-4 0 0 0,1-4 0 0 0,3-3 0 0 0,2-1 0 0 0,2-1 0 0 0,3-5 0 0 0,4-7 0 0 0,3-11 0 0 0,3-10 0 0 0,1-10 0 0 0,4-6 0 0 0,2-7 0 0 0,5-10 0 0 0,5-13 0 0 0,4-14 0 0 0,2-19 0 0 0,1-19 0 0 0,-2-18 0 0 0,-3-14 0 0 0,-6-6 0 0 0,-7 2 0 0 0,-7 8 0 0 0,-3 8 0 0 0,-2 7 0 0 0,1 4 0 0 0,4 3 0 0 0,3 3 0 0 0,6 3 0 0 0,5 8 0 0 0,1 12 0 0 0,2 12 0 0 0,-2 13 0 0 0,-1 12 0 0 0,-2 8 0 0 0,-2 7 0 0 0,-2 9 0 0 0,-1 12 0 0 0,-2 13 0 0 0,-2 10 0 0 0,-4 8 0 0 0,-3 4 0 0 0,-2 1 0 0 0,-3-1 0 0 0,-1 1 0 0 0,0-2 0 0 0,-1-1 0 0 0,1-2 0 0 0,-1-2 0 0 0,1-3 0 0 0,-1 0 0 0 0,1-1 0 0 0,0 0 0 0 0,0 1 0 0 0,0 0 0 0 0,1 0 0 0 0,2-4 0 0 0,2-3 0 0 0,3-3 0 0 0,2-4 0 0 0,4-3 0 0 0,2-4 0 0 0,2-4 0 0 0,0-3 0 0 0,2-4 0 0 0,2-2 0 0 0,3-4 0 0 0,3-2 0 0 0,6-2 0 0 0,5-1 0 0 0,6-4 0 0 0,4-9 0 0 0,4-12 0 0 0,0-15 0 0 0,-2-10 0 0 0,-5-6 0 0 0,-8 0 0 0 0,-9 7 0 0 0,-9 9 0 0 0,-9 9 0 0 0,-5 8 0 0 0,-5 3 0 0 0,-2 2 0 0 0,-4 0 0 0 0,-4-3 0 0 0,-2-2 0 0 0,-3-4 0 0 0,-2-7 0 0 0,-1-8 0 0 0,-1-6 0 0 0,2-2 0 0 0,3 3 0 0 0,2 7 0 0 0,3 8 0 0 0,3 9 0 0 0,1 8 0 0 0,1 5 0 0 0,-2 1 0 0 0,-1 2 0 0 0,-2 1 0 0 0,-3 0 0 0 0,-2 1 0 0 0,0 0 0 0 0,-2-1 0 0 0,-2 0 0 0 0,-2 0 0 0 0,-1-1 0 0 0,0 1 0 0 0,3 1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30T17:46:16.44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12219 7682 16383 0 0,'0'-2'0'0'0,"0"-6"0"0"0,0-12 0 0 0,0-16 0 0 0,0-15 0 0 0,0-12 0 0 0,0-4 0 0 0,-1 1 0 0 0,-1 8 0 0 0,-1 9 0 0 0,0 12 0 0 0,-1 9 0 0 0,1 8 0 0 0,-1 2 0 0 0,-2-5 0 0 0,-3-9 0 0 0,-2-11 0 0 0,-2-8 0 0 0,-2-4 0 0 0,0 2 0 0 0,0 4 0 0 0,0 3 0 0 0,0 6 0 0 0,0 5 0 0 0,0 5 0 0 0,0 5 0 0 0,-2 6 0 0 0,-2 7 0 0 0,-3 4 0 0 0,-4 4 0 0 0,-1 3 0 0 0,-1 2 0 0 0,1 0 0 0 0,4 2 0 0 0,3 3 0 0 0,3 3 0 0 0,6 5 0 0 0,4 12 0 0 0,3 18 0 0 0,3 23 0 0 0,7 18 0 0 0,8 9 0 0 0,6-1 0 0 0,5-8 0 0 0,1-12 0 0 0,0-11 0 0 0,-3-9 0 0 0,-4-8 0 0 0,-5-5 0 0 0,-6-3 0 0 0,-3-3 0 0 0,-3-1 0 0 0,-4-1 0 0 0,-4-1 0 0 0,-6-1 0 0 0,-7-4 0 0 0,-5-5 0 0 0,-4-6 0 0 0,-2-6 0 0 0,-1-5 0 0 0,0-7 0 0 0,0-10 0 0 0,1-10 0 0 0,2-11 0 0 0,4-10 0 0 0,3-7 0 0 0,4-8 0 0 0,3-7 0 0 0,3-5 0 0 0,2-5 0 0 0,1 0 0 0 0,0 0 0 0 0,0 3 0 0 0,-2 4 0 0 0,0 5 0 0 0,-1 8 0 0 0,0 9 0 0 0,1 9 0 0 0,0 8 0 0 0,0 8 0 0 0,-1 9 0 0 0,-1 5 0 0 0,-1 5 0 0 0,-1 2 0 0 0,-3 2 0 0 0,-2 0 0 0 0,-1 2 0 0 0,-1 8 0 0 0,1 14 0 0 0,2 19 0 0 0,3 17 0 0 0,4 11 0 0 0,4 8 0 0 0,3 1 0 0 0,3 1 0 0 0,0-2 0 0 0,2-4 0 0 0,0-7 0 0 0,2-9 0 0 0,0-8 0 0 0,-1-8 0 0 0,0-8 0 0 0,-1-7 0 0 0,-1-7 0 0 0,-1-6 0 0 0,-6-7 0 0 0,-8-4 0 0 0,-13-2 0 0 0,-9-6 0 0 0,-8-7 0 0 0,-2-9 0 0 0,1-11 0 0 0,5-10 0 0 0,6-12 0 0 0,7-10 0 0 0,7-9 0 0 0,5-5 0 0 0,5-3 0 0 0,4-4 0 0 0,2-1 0 0 0,0 4 0 0 0,2 6 0 0 0,-1 8 0 0 0,1 12 0 0 0,0 12 0 0 0,0 14 0 0 0,-2 9 0 0 0,-3 8 0 0 0,-3 4 0 0 0,-6 4 0 0 0,-10 1 0 0 0,-11 4 0 0 0,-12 6 0 0 0,-7 11 0 0 0,-3 14 0 0 0,3 12 0 0 0,7 12 0 0 0,10 12 0 0 0,12 12 0 0 0,10 11 0 0 0,9 3 0 0 0,5-1 0 0 0,4-8 0 0 0,2-13 0 0 0,0-12 0 0 0,-4-13 0 0 0,-5-9 0 0 0,-8-6 0 0 0,-11-5 0 0 0,-11-3 0 0 0,-9-2 0 0 0,-7-2 0 0 0,-3-6 0 0 0,1-5 0 0 0,2-9 0 0 0,7-12 0 0 0,7-16 0 0 0,6-16 0 0 0,7-13 0 0 0,6-11 0 0 0,7-6 0 0 0,4-3 0 0 0,4-2 0 0 0,3 2 0 0 0,2 0 0 0 0,-1 3 0 0 0,-1 3 0 0 0,-4 5 0 0 0,-4 6 0 0 0,-7 10 0 0 0,-4 9 0 0 0,-3 10 0 0 0,-3 10 0 0 0,-3 8 0 0 0,-4 5 0 0 0,-4 5 0 0 0,-1 3 0 0 0,0 3 0 0 0,0 10 0 0 0,2 14 0 0 0,4 16 0 0 0,5 18 0 0 0,8 16 0 0 0,7 13 0 0 0,5 6 0 0 0,5 1 0 0 0,3-2 0 0 0,1-6 0 0 0,0-8 0 0 0,1-13 0 0 0,-1-13 0 0 0,0-14 0 0 0,-3-13 0 0 0,-5-13 0 0 0,-9-10 0 0 0,-10-12 0 0 0,-8-14 0 0 0,-3-12 0 0 0,-1-9 0 0 0,3-8 0 0 0,4-4 0 0 0,7-2 0 0 0,7-2 0 0 0,3-1 0 0 0,4 0 0 0 0,3 0 0 0 0,0 1 0 0 0,0 2 0 0 0,-1 0 0 0 0,0 2 0 0 0,-1 2 0 0 0,0 3 0 0 0,0 5 0 0 0,1 4 0 0 0,0 4 0 0 0,0 4 0 0 0,0 3 0 0 0,0 4 0 0 0,-2 3 0 0 0,0 5 0 0 0,-2 6 0 0 0,-2 4 0 0 0,-3 2 0 0 0,-2 3 0 0 0,-4 4 0 0 0,-1 5 0 0 0,1 11 0 0 0,4 14 0 0 0,5 13 0 0 0,5 11 0 0 0,3 7 0 0 0,4 3 0 0 0,1 0 0 0 0,2-2 0 0 0,0-3 0 0 0,0-2 0 0 0,0-4 0 0 0,-1-4 0 0 0,1 0 0 0 0,-1-2 0 0 0,0-2 0 0 0,0-4 0 0 0,0-5 0 0 0,0-5 0 0 0,-1-8 0 0 0,-2-8 0 0 0,-2-8 0 0 0,-2-7 0 0 0,-2-7 0 0 0,0-4 0 0 0,2-1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2F905E-AABC-858E-97CD-E19B5D3663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2170" y="2219324"/>
            <a:ext cx="10176389" cy="18766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8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9B368B-EB65-44E8-624C-BE885629B1D9}"/>
              </a:ext>
            </a:extLst>
          </p:cNvPr>
          <p:cNvCxnSpPr>
            <a:cxnSpLocks/>
          </p:cNvCxnSpPr>
          <p:nvPr/>
        </p:nvCxnSpPr>
        <p:spPr>
          <a:xfrm>
            <a:off x="914864" y="4304371"/>
            <a:ext cx="1627614" cy="0"/>
          </a:xfrm>
          <a:prstGeom prst="line">
            <a:avLst/>
          </a:prstGeom>
          <a:ln w="60325">
            <a:solidFill>
              <a:srgbClr val="0076B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35FC6F-48D7-CF64-2F1F-A15FF5D08C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17" y="4638676"/>
            <a:ext cx="10176389" cy="4602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Your name (your/pronouns)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AE065C2-1961-6367-48F2-91D8AA262D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170" y="5163035"/>
            <a:ext cx="10191135" cy="4602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Your position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7A03F45-D30E-BA2B-B46E-411CC0B13D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170" y="1234726"/>
            <a:ext cx="2123765" cy="7426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YYYY/MM/DD</a:t>
            </a:r>
          </a:p>
        </p:txBody>
      </p:sp>
    </p:spTree>
    <p:extLst>
      <p:ext uri="{BB962C8B-B14F-4D97-AF65-F5344CB8AC3E}">
        <p14:creationId xmlns:p14="http://schemas.microsoft.com/office/powerpoint/2010/main" val="140195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050EC71-0226-7A7D-EB26-42C8302B39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3722" y="802655"/>
            <a:ext cx="3433956" cy="1316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Example title here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CB8F2D0-386D-7BE9-9B7A-577B46A85A0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B495E-5132-0265-2394-746562CC1D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3722" y="2342926"/>
            <a:ext cx="4935537" cy="3994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Insert your text here.</a:t>
            </a:r>
          </a:p>
        </p:txBody>
      </p:sp>
    </p:spTree>
    <p:extLst>
      <p:ext uri="{BB962C8B-B14F-4D97-AF65-F5344CB8AC3E}">
        <p14:creationId xmlns:p14="http://schemas.microsoft.com/office/powerpoint/2010/main" val="278403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050EC71-0226-7A7D-EB26-42C8302B39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3722" y="802655"/>
            <a:ext cx="4935536" cy="1316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Example title here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CB8F2D0-386D-7BE9-9B7A-577B46A85A0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0387F-BED0-E5BD-65DA-881495C53F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3722" y="2342926"/>
            <a:ext cx="4935537" cy="3994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Insert your text here.</a:t>
            </a:r>
          </a:p>
        </p:txBody>
      </p:sp>
    </p:spTree>
    <p:extLst>
      <p:ext uri="{BB962C8B-B14F-4D97-AF65-F5344CB8AC3E}">
        <p14:creationId xmlns:p14="http://schemas.microsoft.com/office/powerpoint/2010/main" val="123162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08CB002-0972-50D2-46C4-DE6B12878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8618" y="1895707"/>
            <a:ext cx="3701923" cy="24309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“</a:t>
            </a:r>
            <a:r>
              <a:rPr lang="en-CA"/>
              <a:t>Insert a quote here.</a:t>
            </a:r>
            <a:r>
              <a:rPr lang="en-US"/>
              <a:t>”</a:t>
            </a:r>
            <a:endParaRPr lang="en-CA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4711F95-097D-1583-C755-03E2E342E2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8617" y="4594302"/>
            <a:ext cx="3701923" cy="80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- Jane Doe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BF5832C5-B6C6-D9E1-8D17-AEA9CB86525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</p:spTree>
    <p:extLst>
      <p:ext uri="{BB962C8B-B14F-4D97-AF65-F5344CB8AC3E}">
        <p14:creationId xmlns:p14="http://schemas.microsoft.com/office/powerpoint/2010/main" val="295535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 notes book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7776EB3-5DD6-5A6B-952B-FE72B6C747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142" y="1192985"/>
            <a:ext cx="4935653" cy="892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Additional notes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BAB0F685-2019-FBC6-A6D3-6BBED4624F6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696A4-4932-171C-C549-374D271C72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413" y="2233613"/>
            <a:ext cx="4935537" cy="3994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Insert your text here.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11EC251-7CD5-C1A1-1F6C-1C4FDB842E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3311" y="2233613"/>
            <a:ext cx="4935537" cy="3994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Insert your text here.</a:t>
            </a:r>
          </a:p>
        </p:txBody>
      </p:sp>
    </p:spTree>
    <p:extLst>
      <p:ext uri="{BB962C8B-B14F-4D97-AF65-F5344CB8AC3E}">
        <p14:creationId xmlns:p14="http://schemas.microsoft.com/office/powerpoint/2010/main" val="1744113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7776EB3-5DD6-5A6B-952B-FE72B6C747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142" y="1192985"/>
            <a:ext cx="4935653" cy="892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Additional notes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BAB0F685-2019-FBC6-A6D3-6BBED4624F6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B35E097-96F8-2B53-F7AF-2C1F45B90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258" y="2233930"/>
            <a:ext cx="10912590" cy="3994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hangingPunct="1">
              <a:buNone/>
            </a:pPr>
            <a:r>
              <a:rPr lang="en-CA"/>
              <a:t>Insert your text here.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/>
              <a:t>Add bullet points;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/>
              <a:t>if you would like.</a:t>
            </a:r>
          </a:p>
        </p:txBody>
      </p:sp>
    </p:spTree>
    <p:extLst>
      <p:ext uri="{BB962C8B-B14F-4D97-AF65-F5344CB8AC3E}">
        <p14:creationId xmlns:p14="http://schemas.microsoft.com/office/powerpoint/2010/main" val="3444021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1D3B2E13-FF2E-396D-44D2-D3A1BE82563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</p:spTree>
    <p:extLst>
      <p:ext uri="{BB962C8B-B14F-4D97-AF65-F5344CB8AC3E}">
        <p14:creationId xmlns:p14="http://schemas.microsoft.com/office/powerpoint/2010/main" val="3210719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FC4949AC-48E5-176A-C2B2-EF0DDD2A057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</p:spTree>
    <p:extLst>
      <p:ext uri="{BB962C8B-B14F-4D97-AF65-F5344CB8AC3E}">
        <p14:creationId xmlns:p14="http://schemas.microsoft.com/office/powerpoint/2010/main" val="261738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4D95C058-0F0F-D002-0481-15B9BAB1C2E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</p:spTree>
    <p:extLst>
      <p:ext uri="{BB962C8B-B14F-4D97-AF65-F5344CB8AC3E}">
        <p14:creationId xmlns:p14="http://schemas.microsoft.com/office/powerpoint/2010/main" val="359280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99CB-19B2-429F-30E3-D514C28FB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89D36-A71F-653C-9511-62BD1911C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CBBD1-5431-B260-8DF4-F963485C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E60D-B478-443B-8670-7E2292DC1D1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32B2B-A11B-A5D4-DAD1-CE044EB9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F8457-48E4-3A69-1861-5463277F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96C1-5E6F-4E1A-AEB1-45A7FC33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4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F5EF0-A352-405F-8C60-A0A08451A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84981-3E9E-5E70-C63B-B71CDA9C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76753-62F7-EB35-9E53-7683C47C7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E60D-B478-443B-8670-7E2292DC1D1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106BD-2C61-F176-01CF-0E5310F9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DF8D4-1449-86C4-C680-8C2D578F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96C1-5E6F-4E1A-AEB1-45A7FC33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7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3865B6-9B04-7351-92D7-2587272FB9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599" y="780353"/>
            <a:ext cx="9366045" cy="1316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Land acknowledgement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8831F-6707-6EA8-6535-ACCC0AAC3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600" y="2342926"/>
            <a:ext cx="10622660" cy="3994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 rtl="0" fontAlgn="base"/>
            <a:r>
              <a:rPr lang="en-US" sz="2800" b="0" i="0" u="none" strike="noStrike">
                <a:solidFill>
                  <a:srgbClr val="FFFFFF"/>
                </a:solidFill>
                <a:effectLst/>
              </a:rPr>
              <a:t>SNOLAB is located on the traditional territory of the Robinson-Huron Treaty of 1850, shared by the Indigenous people of the surrounding Atikameksheng </a:t>
            </a:r>
            <a:r>
              <a:rPr lang="en-US" sz="2800" b="0" i="0" u="none" strike="noStrike" err="1">
                <a:solidFill>
                  <a:srgbClr val="FFFFFF"/>
                </a:solidFill>
                <a:effectLst/>
              </a:rPr>
              <a:t>Anishnawbek</a:t>
            </a:r>
            <a:r>
              <a:rPr lang="en-US" sz="2800" b="0" i="0" u="none" strike="noStrike">
                <a:solidFill>
                  <a:srgbClr val="FFFFFF"/>
                </a:solidFill>
                <a:effectLst/>
              </a:rPr>
              <a:t> First Nation as part of the larger Anishinabek Nation.</a:t>
            </a:r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​</a:t>
            </a:r>
            <a:r>
              <a:rPr lang="en-US" sz="2800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US" sz="2800" b="0" i="0" u="none" strike="noStrike">
                <a:solidFill>
                  <a:srgbClr val="000000"/>
                </a:solidFill>
                <a:effectLst/>
              </a:rPr>
              <a:t>​</a:t>
            </a:r>
            <a:r>
              <a:rPr lang="en-US" sz="2800" b="0" i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n-US" sz="2800" b="0" i="0" u="none" strike="noStrike">
                <a:solidFill>
                  <a:srgbClr val="FFFFFF"/>
                </a:solidFill>
                <a:effectLst/>
              </a:rPr>
              <a:t>We acknowledge those who came before us and </a:t>
            </a:r>
            <a:r>
              <a:rPr lang="en-US" sz="2800" b="0" i="0" u="none" strike="noStrike" err="1">
                <a:solidFill>
                  <a:srgbClr val="FFFFFF"/>
                </a:solidFill>
                <a:effectLst/>
              </a:rPr>
              <a:t>honour</a:t>
            </a:r>
            <a:r>
              <a:rPr lang="en-US" sz="2800" b="0" i="0" u="none" strike="noStrike">
                <a:solidFill>
                  <a:srgbClr val="FFFFFF"/>
                </a:solidFill>
                <a:effectLst/>
              </a:rPr>
              <a:t> those who are the caretakers of the land and the waters.</a:t>
            </a:r>
            <a:endParaRPr lang="en-US" sz="2800" b="0" i="0">
              <a:solidFill>
                <a:srgbClr val="000000"/>
              </a:solidFill>
              <a:effectLst/>
            </a:endParaRPr>
          </a:p>
          <a:p>
            <a:pPr lvl="0"/>
            <a:r>
              <a:rPr lang="en-US"/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417078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53BF6304-D7D3-2EF8-6D74-5BA3E268616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79B55-492A-5A46-53EC-F68D0DD5B4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613" y="2309202"/>
            <a:ext cx="9985426" cy="2239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8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84412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99CB-19B2-429F-30E3-D514C28FB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89D36-A71F-653C-9511-62BD1911C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CBBD1-5431-B260-8DF4-F963485C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E60D-B478-443B-8670-7E2292DC1D1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32B2B-A11B-A5D4-DAD1-CE044EB9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F8457-48E4-3A69-1861-5463277F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96C1-5E6F-4E1A-AEB1-45A7FC33F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3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53BF6304-D7D3-2EF8-6D74-5BA3E268616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79B55-492A-5A46-53EC-F68D0DD5B4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613" y="2309202"/>
            <a:ext cx="9985426" cy="2239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8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bg1"/>
                </a:solidFill>
              </a:rPr>
              <a:t>Section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C152A-8547-C812-DB70-42243712CC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613" y="4548188"/>
            <a:ext cx="9985375" cy="1041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84323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746F5D-996E-B94B-373F-51E85D951C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780353"/>
            <a:ext cx="9380794" cy="1316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Example title here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5B537DBC-71F2-21D1-5190-2E361120C91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E78EF-65BC-0E17-0F42-558273BA4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600" y="2342926"/>
            <a:ext cx="10622660" cy="3994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Insert your text here.</a:t>
            </a:r>
          </a:p>
        </p:txBody>
      </p:sp>
    </p:spTree>
    <p:extLst>
      <p:ext uri="{BB962C8B-B14F-4D97-AF65-F5344CB8AC3E}">
        <p14:creationId xmlns:p14="http://schemas.microsoft.com/office/powerpoint/2010/main" val="166353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3865B6-9B04-7351-92D7-2587272FB9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599" y="780353"/>
            <a:ext cx="9366045" cy="1316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Example title here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36486236-75BF-7971-5C61-E4FF144197F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8831F-6707-6EA8-6535-ACCC0AAC3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600" y="2342926"/>
            <a:ext cx="10622660" cy="3994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Insert your text here.</a:t>
            </a:r>
          </a:p>
        </p:txBody>
      </p:sp>
    </p:spTree>
    <p:extLst>
      <p:ext uri="{BB962C8B-B14F-4D97-AF65-F5344CB8AC3E}">
        <p14:creationId xmlns:p14="http://schemas.microsoft.com/office/powerpoint/2010/main" val="317711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NO_Presentation_16x9_Title.jpg" descr="SNO_Presentation_16x9_Title.jpg">
            <a:extLst>
              <a:ext uri="{FF2B5EF4-FFF2-40B4-BE49-F238E27FC236}">
                <a16:creationId xmlns:a16="http://schemas.microsoft.com/office/drawing/2014/main" id="{9BF0C9A8-4B14-4A48-4258-F11A11E1D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0110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AFA01ACB-1C0B-6B42-1883-65C84400505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8" name="Picture 7" descr="A logo with a red and blue circle and a red arrow&#10;&#10;Description automatically generated">
            <a:extLst>
              <a:ext uri="{FF2B5EF4-FFF2-40B4-BE49-F238E27FC236}">
                <a16:creationId xmlns:a16="http://schemas.microsoft.com/office/drawing/2014/main" id="{2956BC9C-9248-6203-7490-70BB3E9B6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497" y="245328"/>
            <a:ext cx="1825083" cy="12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1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AFA01ACB-1C0B-6B42-1883-65C84400505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8" name="Picture 7" descr="A logo with a red and blue circle and a red arrow&#10;&#10;Description automatically generated">
            <a:extLst>
              <a:ext uri="{FF2B5EF4-FFF2-40B4-BE49-F238E27FC236}">
                <a16:creationId xmlns:a16="http://schemas.microsoft.com/office/drawing/2014/main" id="{2956BC9C-9248-6203-7490-70BB3E9B6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497" y="245328"/>
            <a:ext cx="1825083" cy="12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1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50DD9EF8-E711-C698-796A-09AA0BD04E7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8" name="Picture 7" descr="A logo with a red and blue circle and a red arrow&#10;&#10;Description automatically generated">
            <a:extLst>
              <a:ext uri="{FF2B5EF4-FFF2-40B4-BE49-F238E27FC236}">
                <a16:creationId xmlns:a16="http://schemas.microsoft.com/office/drawing/2014/main" id="{244693DB-AC8C-ED06-C6C1-9F33C8F70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497" y="245328"/>
            <a:ext cx="1825083" cy="12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6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D273DD7E-3247-06F5-E3CB-5F4E1504311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9" name="Picture 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963382B-D389-E96D-79C6-8BBE0DEDA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954" y="267631"/>
            <a:ext cx="1739583" cy="11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7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FF7A5ECC-BAAB-3F83-89B0-03A33E724DA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</p:spTree>
    <p:extLst>
      <p:ext uri="{BB962C8B-B14F-4D97-AF65-F5344CB8AC3E}">
        <p14:creationId xmlns:p14="http://schemas.microsoft.com/office/powerpoint/2010/main" val="96384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6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8FF565D-8369-EDDF-8689-B283550C0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954" y="267631"/>
            <a:ext cx="1739583" cy="11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6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om with electrical equipment&#10;&#10;Description automatically generated with medium confidence">
            <a:extLst>
              <a:ext uri="{FF2B5EF4-FFF2-40B4-BE49-F238E27FC236}">
                <a16:creationId xmlns:a16="http://schemas.microsoft.com/office/drawing/2014/main" id="{801714D3-B1BB-507F-295C-3686748772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7" b="18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001955-4969-2CAE-FAF0-96A797C6A5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6BE">
              <a:alpha val="5987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0F3935EC-1561-D58B-5D61-3E8D5BB5E49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11" name="Picture 10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37D6DFAF-F807-112D-1F46-A21836417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1954" y="267631"/>
            <a:ext cx="1739583" cy="1159722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9581408-AD6C-2F15-4CFA-5E04D45A5BDF}"/>
              </a:ext>
            </a:extLst>
          </p:cNvPr>
          <p:cNvSpPr txBox="1">
            <a:spLocks/>
          </p:cNvSpPr>
          <p:nvPr/>
        </p:nvSpPr>
        <p:spPr>
          <a:xfrm>
            <a:off x="1026376" y="2377987"/>
            <a:ext cx="4883770" cy="21020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kern="1200">
                <a:solidFill>
                  <a:srgbClr val="0076B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1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om with electrical equipment&#10;&#10;Description automatically generated with medium confidence">
            <a:extLst>
              <a:ext uri="{FF2B5EF4-FFF2-40B4-BE49-F238E27FC236}">
                <a16:creationId xmlns:a16="http://schemas.microsoft.com/office/drawing/2014/main" id="{801714D3-B1BB-507F-295C-3686748772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7" b="18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0F3935EC-1561-D58B-5D61-3E8D5BB5E49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9FA688-C388-80EE-F789-2C05330DE4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6BE">
              <a:alpha val="5987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37D6DFAF-F807-112D-1F46-A21836417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954" y="267631"/>
            <a:ext cx="1739583" cy="1159722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9581408-AD6C-2F15-4CFA-5E04D45A5BDF}"/>
              </a:ext>
            </a:extLst>
          </p:cNvPr>
          <p:cNvSpPr txBox="1">
            <a:spLocks/>
          </p:cNvSpPr>
          <p:nvPr/>
        </p:nvSpPr>
        <p:spPr>
          <a:xfrm>
            <a:off x="1026376" y="2377987"/>
            <a:ext cx="4883770" cy="21020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kern="1200">
                <a:solidFill>
                  <a:srgbClr val="0076B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1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F189776E-5B92-6606-5D51-CD5E090D2BE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9" name="Picture 8" descr="A logo with a red and blue circle and a red arrow&#10;&#10;Description automatically generated">
            <a:extLst>
              <a:ext uri="{FF2B5EF4-FFF2-40B4-BE49-F238E27FC236}">
                <a16:creationId xmlns:a16="http://schemas.microsoft.com/office/drawing/2014/main" id="{494BD1B8-6295-EEB2-CAF5-11FEE224F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497" y="245328"/>
            <a:ext cx="1825083" cy="12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8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6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6CD02D28-2546-9C15-077E-4AC3FEA1340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9" name="Picture 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8FF565D-8369-EDDF-8689-B283550C0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954" y="267631"/>
            <a:ext cx="1739583" cy="11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7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4E81B2D0-C399-3E76-9CA7-573E0295CF5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8" name="Picture 7" descr="A logo with a red and blue circle and a red arrow&#10;&#10;Description automatically generated">
            <a:extLst>
              <a:ext uri="{FF2B5EF4-FFF2-40B4-BE49-F238E27FC236}">
                <a16:creationId xmlns:a16="http://schemas.microsoft.com/office/drawing/2014/main" id="{34F37BBA-53FC-2BCA-FE36-CF59C2018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497" y="245328"/>
            <a:ext cx="1825083" cy="12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6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4E81B2D0-C399-3E76-9CA7-573E0295CF5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rgbClr val="0076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</p:spTree>
    <p:extLst>
      <p:ext uri="{BB962C8B-B14F-4D97-AF65-F5344CB8AC3E}">
        <p14:creationId xmlns:p14="http://schemas.microsoft.com/office/powerpoint/2010/main" val="238934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6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95E37637-C098-3218-A852-12AB53FF073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18848" y="6200077"/>
            <a:ext cx="594732" cy="41259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b="1"/>
          </a:p>
        </p:txBody>
      </p:sp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247869E-357B-B869-DE44-A24CE4AAE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954" y="267631"/>
            <a:ext cx="1739583" cy="11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0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customXml" Target="../ink/ink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customXml" Target="../ink/ink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customXml" Target="../ink/ink1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ollage of photos of different types of buildings&#10;&#10;AI-generated content may be incorrect.">
            <a:extLst>
              <a:ext uri="{FF2B5EF4-FFF2-40B4-BE49-F238E27FC236}">
                <a16:creationId xmlns:a16="http://schemas.microsoft.com/office/drawing/2014/main" id="{E29D43A5-C4B8-B7E1-33EF-BC5E9EFC6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3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51523-14E0-9671-CDB0-A8502A2DC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BC0899-D520-EF1E-4FE4-2262ECAAC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84335" cy="6827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63477E-5A6A-4968-8B82-C34025AA9318}"/>
              </a:ext>
            </a:extLst>
          </p:cNvPr>
          <p:cNvSpPr txBox="1"/>
          <p:nvPr/>
        </p:nvSpPr>
        <p:spPr>
          <a:xfrm>
            <a:off x="10273004" y="1782147"/>
            <a:ext cx="179147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350" b="1">
                <a:solidFill>
                  <a:srgbClr val="0070C0"/>
                </a:solidFill>
              </a:rPr>
              <a:t>RESTROOMS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05FAF7-DAE2-744A-E1FF-A99A4470C396}"/>
                  </a:ext>
                </a:extLst>
              </p14:cNvPr>
              <p14:cNvContentPartPr/>
              <p14:nvPr/>
            </p14:nvContentPartPr>
            <p14:xfrm>
              <a:off x="5187716" y="5937803"/>
              <a:ext cx="1677299" cy="654317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05FAF7-DAE2-744A-E1FF-A99A4470C3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3726" y="5829830"/>
                <a:ext cx="1784920" cy="869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9300DC-3785-72A8-D2C6-FD5E4AE72BB2}"/>
                  </a:ext>
                </a:extLst>
              </p14:cNvPr>
              <p14:cNvContentPartPr/>
              <p14:nvPr/>
            </p14:nvContentPartPr>
            <p14:xfrm>
              <a:off x="4261816" y="2752014"/>
              <a:ext cx="1231718" cy="389561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9300DC-3785-72A8-D2C6-FD5E4AE72B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7825" y="2644102"/>
                <a:ext cx="1339340" cy="605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1E01CA3-80E8-F641-51BE-115A5078FF7F}"/>
                  </a:ext>
                </a:extLst>
              </p14:cNvPr>
              <p14:cNvContentPartPr/>
              <p14:nvPr/>
            </p14:nvContentPartPr>
            <p14:xfrm>
              <a:off x="4518901" y="2848592"/>
              <a:ext cx="511651" cy="270796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1E01CA3-80E8-F641-51BE-115A5078FF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64967" y="2740705"/>
                <a:ext cx="619159" cy="48621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C319334-03A8-4702-7F6D-16B68152289A}"/>
              </a:ext>
            </a:extLst>
          </p:cNvPr>
          <p:cNvSpPr txBox="1"/>
          <p:nvPr/>
        </p:nvSpPr>
        <p:spPr>
          <a:xfrm>
            <a:off x="10403633" y="2500604"/>
            <a:ext cx="15488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restrooms at the bottom of the map are universal.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Those near the middle of the map are urinals and a family washroom.</a:t>
            </a:r>
          </a:p>
        </p:txBody>
      </p:sp>
    </p:spTree>
    <p:extLst>
      <p:ext uri="{BB962C8B-B14F-4D97-AF65-F5344CB8AC3E}">
        <p14:creationId xmlns:p14="http://schemas.microsoft.com/office/powerpoint/2010/main" val="291517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9C31E-E49C-7ABA-CBB6-531124224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763CDA-BC1C-EA14-DA7F-47EC99446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84335" cy="6827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6D76E8-DF55-88FD-ADCD-65BB542E3D85}"/>
              </a:ext>
            </a:extLst>
          </p:cNvPr>
          <p:cNvSpPr txBox="1"/>
          <p:nvPr/>
        </p:nvSpPr>
        <p:spPr>
          <a:xfrm>
            <a:off x="10273004" y="1782147"/>
            <a:ext cx="17914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LUNCHES AND BREAKS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Studio only open for lunch and breaks – for use by caterers only otherwise.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C1A349-6AF6-E9DC-3DCF-31B0B3EF8005}"/>
                  </a:ext>
                </a:extLst>
              </p14:cNvPr>
              <p14:cNvContentPartPr/>
              <p14:nvPr/>
            </p14:nvContentPartPr>
            <p14:xfrm>
              <a:off x="6034834" y="279683"/>
              <a:ext cx="2789280" cy="190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C1A349-6AF6-E9DC-3DCF-31B0B3EF80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0834" y="171663"/>
                <a:ext cx="2896920" cy="2120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5343CD-EEA3-10DE-1520-7BF0F72F1FA1}"/>
                  </a:ext>
                </a:extLst>
              </p14:cNvPr>
              <p14:cNvContentPartPr/>
              <p14:nvPr/>
            </p14:nvContentPartPr>
            <p14:xfrm>
              <a:off x="6082714" y="259163"/>
              <a:ext cx="2794680" cy="189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5343CD-EEA3-10DE-1520-7BF0F72F1F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28707" y="151163"/>
                <a:ext cx="2902334" cy="21114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D787D71-8DBD-4F7F-9D70-F096BA600BE4}"/>
              </a:ext>
            </a:extLst>
          </p:cNvPr>
          <p:cNvSpPr txBox="1"/>
          <p:nvPr/>
        </p:nvSpPr>
        <p:spPr>
          <a:xfrm>
            <a:off x="6167975" y="323942"/>
            <a:ext cx="2522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LUNCHES and BREAKS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(STUDIO DESJARDINS)</a:t>
            </a:r>
          </a:p>
        </p:txBody>
      </p:sp>
    </p:spTree>
    <p:extLst>
      <p:ext uri="{BB962C8B-B14F-4D97-AF65-F5344CB8AC3E}">
        <p14:creationId xmlns:p14="http://schemas.microsoft.com/office/powerpoint/2010/main" val="148821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76F10-C798-669B-37A4-1276DE28B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8C497-374A-9A91-B0DB-6AA39D1A35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/>
              <a:t>NNN25 Highlights</a:t>
            </a:r>
          </a:p>
        </p:txBody>
      </p:sp>
    </p:spTree>
    <p:extLst>
      <p:ext uri="{BB962C8B-B14F-4D97-AF65-F5344CB8AC3E}">
        <p14:creationId xmlns:p14="http://schemas.microsoft.com/office/powerpoint/2010/main" val="1273904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blue and white card with a picture of a person on it&#10;&#10;AI-generated content may be incorrect.">
            <a:extLst>
              <a:ext uri="{FF2B5EF4-FFF2-40B4-BE49-F238E27FC236}">
                <a16:creationId xmlns:a16="http://schemas.microsoft.com/office/drawing/2014/main" id="{483078BD-6929-518F-04DA-3C9AD992F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8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F8D9D-F4C5-816D-6E65-3FA915931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A group of people standing in a line&#10;&#10;AI-generated content may be incorrect.">
            <a:extLst>
              <a:ext uri="{FF2B5EF4-FFF2-40B4-BE49-F238E27FC236}">
                <a16:creationId xmlns:a16="http://schemas.microsoft.com/office/drawing/2014/main" id="{C095D60A-2C08-200D-43A0-E0DE41BEF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07"/>
            <a:ext cx="12219214" cy="68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0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327C8-F7A7-EFB2-2E51-959849D09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9DF8F7-1F7C-7142-1997-643FD0EE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84335" cy="6827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3B74D7-0349-8E9C-6829-09AE6E58F516}"/>
              </a:ext>
            </a:extLst>
          </p:cNvPr>
          <p:cNvSpPr txBox="1"/>
          <p:nvPr/>
        </p:nvSpPr>
        <p:spPr>
          <a:xfrm>
            <a:off x="10273004" y="1782147"/>
            <a:ext cx="179147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POSTER EVENT AND RECEPTION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Bistro space is available generally for conversations, work outside the Grand Salle, etc.</a:t>
            </a:r>
            <a:endParaRPr lang="en-US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ACC1B4-F8B6-DE32-272F-CE5C058CD81A}"/>
                  </a:ext>
                </a:extLst>
              </p14:cNvPr>
              <p14:cNvContentPartPr/>
              <p14:nvPr/>
            </p14:nvContentPartPr>
            <p14:xfrm>
              <a:off x="1362394" y="251603"/>
              <a:ext cx="1871280" cy="1492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ACC1B4-F8B6-DE32-272F-CE5C058CD8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8394" y="143629"/>
                <a:ext cx="1978920" cy="1708148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6967A8E-D847-CCD2-44F6-50B564486001}"/>
              </a:ext>
            </a:extLst>
          </p:cNvPr>
          <p:cNvSpPr txBox="1"/>
          <p:nvPr/>
        </p:nvSpPr>
        <p:spPr>
          <a:xfrm>
            <a:off x="1492584" y="326572"/>
            <a:ext cx="150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POSTERS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E59D881-4ED8-2387-09BC-9203F49473F9}"/>
                  </a:ext>
                </a:extLst>
              </p14:cNvPr>
              <p14:cNvContentPartPr/>
              <p14:nvPr/>
            </p14:nvContentPartPr>
            <p14:xfrm>
              <a:off x="1623034" y="2863763"/>
              <a:ext cx="1771920" cy="2345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E59D881-4ED8-2387-09BC-9203F49473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9034" y="2755763"/>
                <a:ext cx="1879560" cy="25606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F8072DD-1D05-2D7B-3D78-F534757312BF}"/>
              </a:ext>
            </a:extLst>
          </p:cNvPr>
          <p:cNvSpPr txBox="1"/>
          <p:nvPr/>
        </p:nvSpPr>
        <p:spPr>
          <a:xfrm rot="3969384">
            <a:off x="1517595" y="3657975"/>
            <a:ext cx="2132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highlight>
                  <a:srgbClr val="FFFF00"/>
                </a:highlight>
              </a:rPr>
              <a:t>Reception Food</a:t>
            </a:r>
          </a:p>
          <a:p>
            <a:pPr algn="ctr"/>
            <a:r>
              <a:rPr lang="en-US" sz="2400">
                <a:highlight>
                  <a:srgbClr val="FFFF00"/>
                </a:highlight>
              </a:rPr>
              <a:t>(Le Bistro)</a:t>
            </a:r>
          </a:p>
        </p:txBody>
      </p:sp>
    </p:spTree>
    <p:extLst>
      <p:ext uri="{BB962C8B-B14F-4D97-AF65-F5344CB8AC3E}">
        <p14:creationId xmlns:p14="http://schemas.microsoft.com/office/powerpoint/2010/main" val="879794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blue and white card with a picture of a person&#10;&#10;AI-generated content may be incorrect.">
            <a:extLst>
              <a:ext uri="{FF2B5EF4-FFF2-40B4-BE49-F238E27FC236}">
                <a16:creationId xmlns:a16="http://schemas.microsoft.com/office/drawing/2014/main" id="{789A3547-A7CC-11A6-0360-F57382C7A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94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66DEB-9703-A263-C8B8-4216ABB8B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CD0B1-F418-F3CA-3D3D-C43F8E032C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white card with text and a picture of a wreath&#10;&#10;AI-generated content may be incorrect.">
            <a:extLst>
              <a:ext uri="{FF2B5EF4-FFF2-40B4-BE49-F238E27FC236}">
                <a16:creationId xmlns:a16="http://schemas.microsoft.com/office/drawing/2014/main" id="{7B9D6E64-19DB-D8EF-AA53-10BDA9BFB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64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C627F-38CE-7D94-4C47-F306643E4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D3095-CA9F-3FB5-0A9A-A7F985BE71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Safety and Comfort</a:t>
            </a:r>
          </a:p>
          <a:p>
            <a:pPr algn="ctr"/>
            <a:r>
              <a:rPr lang="en-US" dirty="0"/>
              <a:t>(one last item)</a:t>
            </a:r>
          </a:p>
        </p:txBody>
      </p:sp>
    </p:spTree>
    <p:extLst>
      <p:ext uri="{BB962C8B-B14F-4D97-AF65-F5344CB8AC3E}">
        <p14:creationId xmlns:p14="http://schemas.microsoft.com/office/powerpoint/2010/main" val="61064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25FD-B559-86CC-2652-A56C2EA61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CC29F-1D41-EC24-DA7E-1D06F57EB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B4EE62D1-9A37-7AFA-D866-6582B5744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011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76A4A-53D8-BCA0-43C5-BE0F9313BDCF}"/>
              </a:ext>
            </a:extLst>
          </p:cNvPr>
          <p:cNvSpPr txBox="1"/>
          <p:nvPr/>
        </p:nvSpPr>
        <p:spPr>
          <a:xfrm>
            <a:off x="121297" y="75903"/>
            <a:ext cx="5626359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 THE UNLIKELY EVENT OF A LARGE METEORITE IMPACT…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F5214-643D-FF58-9C14-E6227047464B}"/>
              </a:ext>
            </a:extLst>
          </p:cNvPr>
          <p:cNvSpPr txBox="1"/>
          <p:nvPr/>
        </p:nvSpPr>
        <p:spPr>
          <a:xfrm>
            <a:off x="2912792" y="5349875"/>
            <a:ext cx="6147318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YOU MAY FIND YOURSELF IN A WONDERFUL PLACE THAT CAN HOST OUTSTANDING UNDERGROUND LABORATORY FACILITIES.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AEC21-D22B-8846-AC78-B44291E49EE9}"/>
              </a:ext>
            </a:extLst>
          </p:cNvPr>
          <p:cNvSpPr txBox="1"/>
          <p:nvPr/>
        </p:nvSpPr>
        <p:spPr>
          <a:xfrm>
            <a:off x="9175187" y="3429000"/>
            <a:ext cx="2817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  <a:latin typeface="Muli" panose="00000500000000000000" pitchFamily="2" charset="0"/>
              </a:rPr>
              <a:t>WELCOME TO SUDBURY!</a:t>
            </a: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1091F8AB-8367-2D58-D917-B6CCDC467BDD}"/>
              </a:ext>
            </a:extLst>
          </p:cNvPr>
          <p:cNvSpPr/>
          <p:nvPr/>
        </p:nvSpPr>
        <p:spPr>
          <a:xfrm>
            <a:off x="2743199" y="4429919"/>
            <a:ext cx="611154" cy="6438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33FD96-0CE9-C017-AEE8-EA2A7010FC65}"/>
              </a:ext>
            </a:extLst>
          </p:cNvPr>
          <p:cNvSpPr txBox="1"/>
          <p:nvPr/>
        </p:nvSpPr>
        <p:spPr>
          <a:xfrm>
            <a:off x="1903445" y="4775949"/>
            <a:ext cx="129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SNOLAB</a:t>
            </a:r>
          </a:p>
        </p:txBody>
      </p:sp>
    </p:spTree>
    <p:extLst>
      <p:ext uri="{BB962C8B-B14F-4D97-AF65-F5344CB8AC3E}">
        <p14:creationId xmlns:p14="http://schemas.microsoft.com/office/powerpoint/2010/main" val="5697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D137A-14DD-707B-3E82-5E0C9A083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B1A1C-C3B7-C389-0F49-0DD3370E28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/>
              <a:t>Opening Remarks from</a:t>
            </a:r>
            <a:br>
              <a:rPr lang="en-US"/>
            </a:br>
            <a:r>
              <a:rPr lang="en-US"/>
              <a:t>Dr. Jodi Cooley</a:t>
            </a:r>
            <a:br>
              <a:rPr lang="en-US"/>
            </a:br>
            <a:r>
              <a:rPr lang="en-US" sz="5600"/>
              <a:t>Executive Director of SNOLAB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10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E5EC2-260C-6B86-A12E-127052680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ollage of photos of different types of buildings&#10;&#10;AI-generated content may be incorrect.">
            <a:extLst>
              <a:ext uri="{FF2B5EF4-FFF2-40B4-BE49-F238E27FC236}">
                <a16:creationId xmlns:a16="http://schemas.microsoft.com/office/drawing/2014/main" id="{10837B16-64DB-DCF3-F32B-4F89F3AB3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EDDE9B40-EE5F-5673-8AFF-725D272D5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3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1D148-0C1D-9797-0F64-8A9C5CA47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2DC52-E9D3-BCAA-C1AE-8E300A23EB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/>
              <a:t>Opening Remarks from</a:t>
            </a:r>
            <a:br>
              <a:rPr lang="en-US"/>
            </a:br>
            <a:r>
              <a:rPr lang="en-US"/>
              <a:t>Dr. Chang Kee Jung</a:t>
            </a:r>
            <a:br>
              <a:rPr lang="en-US"/>
            </a:br>
            <a:r>
              <a:rPr lang="en-US" sz="5600"/>
              <a:t>Chair of the NNN Steering Committee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560F8-7251-F996-B5C2-AEE7CD22C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4D1FA-6843-20B3-8E0D-43B05AE6C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/>
              <a:t>Remarks from</a:t>
            </a:r>
            <a:br>
              <a:rPr lang="en-US"/>
            </a:br>
            <a:r>
              <a:rPr lang="en-US"/>
              <a:t>Dr. Stephen Sekula</a:t>
            </a:r>
            <a:br>
              <a:rPr lang="en-US"/>
            </a:br>
            <a:r>
              <a:rPr lang="en-US" sz="5600"/>
              <a:t>Representing the local organizers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5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blue and white text on a white background&#10;&#10;AI-generated content may be incorrect.">
            <a:extLst>
              <a:ext uri="{FF2B5EF4-FFF2-40B4-BE49-F238E27FC236}">
                <a16:creationId xmlns:a16="http://schemas.microsoft.com/office/drawing/2014/main" id="{9A07BEA9-A5EC-3002-B4EA-A95FC0E7F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9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F1A06-3C28-00B6-C4C7-7A609024E9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/>
              <a:t>Safety and Comfort</a:t>
            </a:r>
          </a:p>
        </p:txBody>
      </p:sp>
    </p:spTree>
    <p:extLst>
      <p:ext uri="{BB962C8B-B14F-4D97-AF65-F5344CB8AC3E}">
        <p14:creationId xmlns:p14="http://schemas.microsoft.com/office/powerpoint/2010/main" val="256055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36A81-26A9-9D92-B338-8DA475041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043E50-48FF-E08F-49AC-36BD4CC9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84335" cy="68271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FA258E-4740-A7E4-51EA-776112733FA6}"/>
                  </a:ext>
                </a:extLst>
              </p14:cNvPr>
              <p14:cNvContentPartPr/>
              <p14:nvPr/>
            </p14:nvContentPartPr>
            <p14:xfrm>
              <a:off x="4230480" y="2793160"/>
              <a:ext cx="4633560" cy="1149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FA258E-4740-A7E4-51EA-776112733F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6480" y="2685160"/>
                <a:ext cx="4741200" cy="13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32A8619-58E6-B69B-0B8E-C88CA1F1E043}"/>
                  </a:ext>
                </a:extLst>
              </p14:cNvPr>
              <p14:cNvContentPartPr/>
              <p14:nvPr/>
            </p14:nvContentPartPr>
            <p14:xfrm>
              <a:off x="4161720" y="3737440"/>
              <a:ext cx="4587120" cy="2309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32A8619-58E6-B69B-0B8E-C88CA1F1E0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7716" y="3629440"/>
                <a:ext cx="4694768" cy="25246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18666AB-C458-9D0A-2BE7-D4E5F28C9CCF}"/>
              </a:ext>
            </a:extLst>
          </p:cNvPr>
          <p:cNvSpPr txBox="1"/>
          <p:nvPr/>
        </p:nvSpPr>
        <p:spPr>
          <a:xfrm>
            <a:off x="5439747" y="3942640"/>
            <a:ext cx="2522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YOU ARE HERE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(GRAND SALLE)</a:t>
            </a:r>
          </a:p>
        </p:txBody>
      </p:sp>
    </p:spTree>
    <p:extLst>
      <p:ext uri="{BB962C8B-B14F-4D97-AF65-F5344CB8AC3E}">
        <p14:creationId xmlns:p14="http://schemas.microsoft.com/office/powerpoint/2010/main" val="147791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C35EB-9FEE-F75E-204E-6F5BC3DB9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89A5EB4-53C0-A307-6CEA-FFC5CCA7D781}"/>
              </a:ext>
            </a:extLst>
          </p:cNvPr>
          <p:cNvGrpSpPr/>
          <p:nvPr/>
        </p:nvGrpSpPr>
        <p:grpSpPr>
          <a:xfrm>
            <a:off x="898849" y="975966"/>
            <a:ext cx="10394302" cy="5882034"/>
            <a:chOff x="0" y="0"/>
            <a:chExt cx="12064482" cy="68271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CCE861-9A06-977A-78E0-EB7FBF17F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184335" cy="6827173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AF8513D-CFF1-2727-C5F4-C5AEBC3D2A60}"/>
                    </a:ext>
                  </a:extLst>
                </p14:cNvPr>
                <p14:cNvContentPartPr/>
                <p14:nvPr/>
              </p14:nvContentPartPr>
              <p14:xfrm>
                <a:off x="447634" y="211283"/>
                <a:ext cx="5497920" cy="3250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AF8513D-CFF1-2727-C5F4-C5AEBC3D2A6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4512" y="138161"/>
                  <a:ext cx="5643746" cy="3396626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4C9A40D-609D-7DFD-C69B-F7AB8A18AFFF}"/>
                </a:ext>
              </a:extLst>
            </p:cNvPr>
            <p:cNvSpPr txBox="1"/>
            <p:nvPr/>
          </p:nvSpPr>
          <p:spPr>
            <a:xfrm>
              <a:off x="10273004" y="1782147"/>
              <a:ext cx="17914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</a:rPr>
                <a:t>EXITS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F6B2BE2-2FF6-2AA9-BCE3-F35ECAEE5426}"/>
                    </a:ext>
                  </a:extLst>
                </p14:cNvPr>
                <p14:cNvContentPartPr/>
                <p14:nvPr/>
              </p14:nvContentPartPr>
              <p14:xfrm>
                <a:off x="3388114" y="4626323"/>
                <a:ext cx="2368800" cy="1086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F6B2BE2-2FF6-2AA9-BCE3-F35ECAEE542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14990" y="4553219"/>
                  <a:ext cx="2514630" cy="123191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A91B70E-B57C-4179-A869-6C3E29554675}"/>
              </a:ext>
            </a:extLst>
          </p:cNvPr>
          <p:cNvSpPr/>
          <p:nvPr/>
        </p:nvSpPr>
        <p:spPr>
          <a:xfrm>
            <a:off x="898849" y="503853"/>
            <a:ext cx="8774438" cy="472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LARCH STREET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7921B-38A2-5407-EC4B-4B6520C9D50A}"/>
              </a:ext>
            </a:extLst>
          </p:cNvPr>
          <p:cNvSpPr/>
          <p:nvPr/>
        </p:nvSpPr>
        <p:spPr>
          <a:xfrm>
            <a:off x="898849" y="31740"/>
            <a:ext cx="8774438" cy="4721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ASSEMBLY AREA (PARKING LOT)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9CE5325-E6D0-EB5D-B608-A7FDAD5BA0EE}"/>
                  </a:ext>
                </a:extLst>
              </p14:cNvPr>
              <p14:cNvContentPartPr/>
              <p14:nvPr/>
            </p14:nvContentPartPr>
            <p14:xfrm>
              <a:off x="1351594" y="106163"/>
              <a:ext cx="387720" cy="966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9CE5325-E6D0-EB5D-B608-A7FDAD5BA0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5594" y="70163"/>
                <a:ext cx="459360" cy="10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B68A3A-65AC-8262-2B98-22E15715AD1D}"/>
                  </a:ext>
                </a:extLst>
              </p14:cNvPr>
              <p14:cNvContentPartPr/>
              <p14:nvPr/>
            </p14:nvContentPartPr>
            <p14:xfrm>
              <a:off x="3652914" y="391885"/>
              <a:ext cx="273154" cy="681237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B68A3A-65AC-8262-2B98-22E15715AD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16973" y="355879"/>
                <a:ext cx="344677" cy="752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B295F4-503A-998B-DB3E-430ED469F684}"/>
                  </a:ext>
                </a:extLst>
              </p14:cNvPr>
              <p14:cNvContentPartPr/>
              <p14:nvPr/>
            </p14:nvContentPartPr>
            <p14:xfrm>
              <a:off x="3468034" y="1343843"/>
              <a:ext cx="529920" cy="1649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B295F4-503A-998B-DB3E-430ED469F6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05034" y="1280857"/>
                <a:ext cx="655560" cy="17754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44971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LAB January 2025" id="{1439107D-A6CF-4F73-BD1E-1D13267B06E0}" vid="{40218B3D-B533-4815-B332-9BD9C7D412C5}"/>
    </a:ext>
  </a:extLst>
</a:theme>
</file>

<file path=ppt/theme/theme10.xml><?xml version="1.0" encoding="utf-8"?>
<a:theme xmlns:a="http://schemas.openxmlformats.org/drawingml/2006/main" name="Additional no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LAB January 2025" id="{1439107D-A6CF-4F73-BD1E-1D13267B06E0}" vid="{5E98B02E-AF2D-4DCD-8230-BE73C6680BD2}"/>
    </a:ext>
  </a:extLst>
</a:theme>
</file>

<file path=ppt/theme/theme11.xml><?xml version="1.0" encoding="utf-8"?>
<a:theme xmlns:a="http://schemas.openxmlformats.org/drawingml/2006/main" name="1_Additional no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LAB January 2025" id="{1439107D-A6CF-4F73-BD1E-1D13267B06E0}" vid="{53F61373-E183-462F-8223-C99FF2BCDD5E}"/>
    </a:ext>
  </a:extLst>
</a:theme>
</file>

<file path=ppt/theme/theme12.xml><?xml version="1.0" encoding="utf-8"?>
<a:theme xmlns:a="http://schemas.openxmlformats.org/drawingml/2006/main" name="Blank whit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LAB January 2025" id="{1439107D-A6CF-4F73-BD1E-1D13267B06E0}" vid="{43D384B0-9512-4B77-A33A-FDFAFAF48BA2}"/>
    </a:ext>
  </a:extLst>
</a:theme>
</file>

<file path=ppt/theme/theme13.xml><?xml version="1.0" encoding="utf-8"?>
<a:theme xmlns:a="http://schemas.openxmlformats.org/drawingml/2006/main" name="Blank blu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LAB January 2025" id="{1439107D-A6CF-4F73-BD1E-1D13267B06E0}" vid="{AA7B7445-897A-46A0-BB2B-041A42E8F018}"/>
    </a:ext>
  </a:extLst>
</a:theme>
</file>

<file path=ppt/theme/theme14.xml><?xml version="1.0" encoding="utf-8"?>
<a:theme xmlns:a="http://schemas.openxmlformats.org/drawingml/2006/main" name="Emp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LAB January 2025" id="{1439107D-A6CF-4F73-BD1E-1D13267B06E0}" vid="{97C269C1-5427-4D50-A1CD-BE08174E8809}"/>
    </a:ext>
  </a:extLst>
</a:theme>
</file>

<file path=ppt/theme/theme2.xml><?xml version="1.0" encoding="utf-8"?>
<a:theme xmlns:a="http://schemas.openxmlformats.org/drawingml/2006/main" name="Land acknowledge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LAB January 2025" id="{1439107D-A6CF-4F73-BD1E-1D13267B06E0}" vid="{19A7B4EA-F1EB-4E07-933A-6329DD3637CA}"/>
    </a:ext>
  </a:extLst>
</a:theme>
</file>

<file path=ppt/theme/theme3.xml><?xml version="1.0" encoding="utf-8"?>
<a:theme xmlns:a="http://schemas.openxmlformats.org/drawingml/2006/main" name="Section title with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LAB January 2025" id="{1439107D-A6CF-4F73-BD1E-1D13267B06E0}" vid="{2328FE16-3740-482D-BAB6-A2F799FDB0C2}"/>
    </a:ext>
  </a:extLst>
</a:theme>
</file>

<file path=ppt/theme/theme4.xml><?xml version="1.0" encoding="utf-8"?>
<a:theme xmlns:a="http://schemas.openxmlformats.org/drawingml/2006/main" name="Section title with blue background &amp; subsec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LAB January 2025" id="{1439107D-A6CF-4F73-BD1E-1D13267B06E0}" vid="{17572BF4-DF86-4617-89C4-AB3A8C2265D6}"/>
    </a:ext>
  </a:extLst>
</a:theme>
</file>

<file path=ppt/theme/theme5.xml><?xml version="1.0" encoding="utf-8"?>
<a:theme xmlns:a="http://schemas.openxmlformats.org/drawingml/2006/main" name="White slide with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LAB January 2025" id="{1439107D-A6CF-4F73-BD1E-1D13267B06E0}" vid="{71C79BA1-5861-4C6C-9226-58E5BABF28F8}"/>
    </a:ext>
  </a:extLst>
</a:theme>
</file>

<file path=ppt/theme/theme6.xml><?xml version="1.0" encoding="utf-8"?>
<a:theme xmlns:a="http://schemas.openxmlformats.org/drawingml/2006/main" name="Blue slide with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LAB January 2025" id="{1439107D-A6CF-4F73-BD1E-1D13267B06E0}" vid="{50864F5B-9B34-459F-8D75-E8603CC4BF19}"/>
    </a:ext>
  </a:extLst>
</a:theme>
</file>

<file path=ppt/theme/theme7.xml><?xml version="1.0" encoding="utf-8"?>
<a:theme xmlns:a="http://schemas.openxmlformats.org/drawingml/2006/main" name="White slide with pict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LAB January 2025" id="{1439107D-A6CF-4F73-BD1E-1D13267B06E0}" vid="{6B38D29C-78A6-4883-99FC-CE06352E39F2}"/>
    </a:ext>
  </a:extLst>
</a:theme>
</file>

<file path=ppt/theme/theme8.xml><?xml version="1.0" encoding="utf-8"?>
<a:theme xmlns:a="http://schemas.openxmlformats.org/drawingml/2006/main" name="White slide with picture, 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LAB January 2025" id="{1439107D-A6CF-4F73-BD1E-1D13267B06E0}" vid="{01DB592D-1FC0-436F-82B6-CC9D34F0605A}"/>
    </a:ext>
  </a:extLst>
</a:theme>
</file>

<file path=ppt/theme/theme9.xml><?xml version="1.0" encoding="utf-8"?>
<a:theme xmlns:a="http://schemas.openxmlformats.org/drawingml/2006/main" name="Blue slide with pict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OLAB January 2025" id="{1439107D-A6CF-4F73-BD1E-1D13267B06E0}" vid="{B91E69BC-8DD0-4017-AE24-5228EA763FD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31852F00CFD40AE3FF3C631624CC6" ma:contentTypeVersion="11" ma:contentTypeDescription="Create a new document." ma:contentTypeScope="" ma:versionID="097bc54368b6f7aa19cdc19c5b2f9951">
  <xsd:schema xmlns:xsd="http://www.w3.org/2001/XMLSchema" xmlns:xs="http://www.w3.org/2001/XMLSchema" xmlns:p="http://schemas.microsoft.com/office/2006/metadata/properties" xmlns:ns2="eb3d29ea-acad-43a6-b9b7-95a2cd1748c3" xmlns:ns3="384ebe81-8566-4ed3-beff-56b011fe1c7a" targetNamespace="http://schemas.microsoft.com/office/2006/metadata/properties" ma:root="true" ma:fieldsID="dac9cbf4b73d30122bfd4cc183b15aec" ns2:_="" ns3:_="">
    <xsd:import namespace="eb3d29ea-acad-43a6-b9b7-95a2cd1748c3"/>
    <xsd:import namespace="384ebe81-8566-4ed3-beff-56b011fe1c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d29ea-acad-43a6-b9b7-95a2cd1748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ec6080f-a001-4a05-8d2e-760ded6f73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ebe81-8566-4ed3-beff-56b011fe1c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5c76e30-1052-4abb-8b78-5af5a8486590}" ma:internalName="TaxCatchAll" ma:showField="CatchAllData" ma:web="384ebe81-8566-4ed3-beff-56b011fe1c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3d29ea-acad-43a6-b9b7-95a2cd1748c3">
      <Terms xmlns="http://schemas.microsoft.com/office/infopath/2007/PartnerControls"/>
    </lcf76f155ced4ddcb4097134ff3c332f>
    <TaxCatchAll xmlns="384ebe81-8566-4ed3-beff-56b011fe1c7a" xsi:nil="true"/>
  </documentManagement>
</p:properties>
</file>

<file path=customXml/itemProps1.xml><?xml version="1.0" encoding="utf-8"?>
<ds:datastoreItem xmlns:ds="http://schemas.openxmlformats.org/officeDocument/2006/customXml" ds:itemID="{2D28545E-E457-4C5F-BBD2-3C2C0401AC55}">
  <ds:schemaRefs>
    <ds:schemaRef ds:uri="384ebe81-8566-4ed3-beff-56b011fe1c7a"/>
    <ds:schemaRef ds:uri="eb3d29ea-acad-43a6-b9b7-95a2cd1748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B2E93E5-922C-481B-A11F-5196146CBD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ACAA39-9DD5-4D03-B7BD-9C615730209E}">
  <ds:schemaRefs>
    <ds:schemaRef ds:uri="384ebe81-8566-4ed3-beff-56b011fe1c7a"/>
    <ds:schemaRef ds:uri="eb3d29ea-acad-43a6-b9b7-95a2cd1748c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SNOLAB January 2025</Template>
  <TotalTime>0</TotalTime>
  <Words>179</Words>
  <Application>Microsoft Office PowerPoint</Application>
  <PresentationFormat>Widescreen</PresentationFormat>
  <Paragraphs>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Calibri</vt:lpstr>
      <vt:lpstr>Muli</vt:lpstr>
      <vt:lpstr>Title</vt:lpstr>
      <vt:lpstr>Land acknowledgement</vt:lpstr>
      <vt:lpstr>Section title with blue background</vt:lpstr>
      <vt:lpstr>Section title with blue background &amp; subsection</vt:lpstr>
      <vt:lpstr>White slide with logo</vt:lpstr>
      <vt:lpstr>Blue slide with logo</vt:lpstr>
      <vt:lpstr>White slide with picture</vt:lpstr>
      <vt:lpstr>White slide with picture, no logo</vt:lpstr>
      <vt:lpstr>Blue slide with picture</vt:lpstr>
      <vt:lpstr>Additional notes</vt:lpstr>
      <vt:lpstr>1_Additional notes</vt:lpstr>
      <vt:lpstr>Blank white slide</vt:lpstr>
      <vt:lpstr>Blank blue slide</vt:lpstr>
      <vt:lpstr>Empty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Sekula</dc:creator>
  <cp:lastModifiedBy>Stephen Sekula</cp:lastModifiedBy>
  <cp:revision>1</cp:revision>
  <dcterms:created xsi:type="dcterms:W3CDTF">2025-09-30T14:04:17Z</dcterms:created>
  <dcterms:modified xsi:type="dcterms:W3CDTF">2025-10-01T12:07:03Z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0x01010058F31852F00CFD40AE3FF3C631624CC6</vt:lpwstr>
  </property>
  <property fmtid="{D5CDD505-2E9C-101B-9397-08002B2CF9AE}" pid="3" name="MediaServiceImageTags">
    <vt:lpwstr/>
  </property>
</Properties>
</file>