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61" r:id="rId5"/>
    <p:sldMasterId id="2147483650" r:id="rId6"/>
    <p:sldMasterId id="2147483752" r:id="rId7"/>
    <p:sldMasterId id="2147483674" r:id="rId8"/>
    <p:sldMasterId id="2147483686" r:id="rId9"/>
    <p:sldMasterId id="2147483698" r:id="rId10"/>
    <p:sldMasterId id="2147483754" r:id="rId11"/>
    <p:sldMasterId id="2147483748" r:id="rId12"/>
    <p:sldMasterId id="2147483710" r:id="rId13"/>
    <p:sldMasterId id="2147483750" r:id="rId14"/>
    <p:sldMasterId id="2147483734" r:id="rId15"/>
    <p:sldMasterId id="2147483722" r:id="rId16"/>
    <p:sldMasterId id="2147483746" r:id="rId17"/>
  </p:sldMasterIdLst>
  <p:notesMasterIdLst>
    <p:notesMasterId r:id="rId26"/>
  </p:notesMasterIdLst>
  <p:sldIdLst>
    <p:sldId id="257" r:id="rId18"/>
    <p:sldId id="274" r:id="rId19"/>
    <p:sldId id="259" r:id="rId20"/>
    <p:sldId id="278" r:id="rId21"/>
    <p:sldId id="258" r:id="rId22"/>
    <p:sldId id="260" r:id="rId23"/>
    <p:sldId id="276" r:id="rId24"/>
    <p:sldId id="2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6BE"/>
    <a:srgbClr val="E9F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F5A0EE-FD87-BD4D-B373-5F8F2E431549}" v="146" dt="2025-09-29T19:22:08.903"/>
    <p1510:client id="{AF3C78C4-9528-B371-4E47-2590745EABDF}" v="20" dt="2025-09-29T15:59:17.539"/>
    <p1510:client id="{D3C8BCB0-EFAE-AF68-6F69-0AF0450200DE}" v="19" dt="2025-09-29T15:42:35.0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70"/>
    <p:restoredTop sz="77746"/>
  </p:normalViewPr>
  <p:slideViewPr>
    <p:cSldViewPr snapToGrid="0">
      <p:cViewPr>
        <p:scale>
          <a:sx n="63" d="100"/>
          <a:sy n="63" d="100"/>
        </p:scale>
        <p:origin x="1648" y="8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4.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2.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19A78B-D746-8444-BBDE-1D68053C0494}" type="datetimeFigureOut">
              <a:rPr lang="en-US" smtClean="0"/>
              <a:t>9/29/25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D10E90-50C5-F148-AAB3-4AA388F5B0AE}" type="slidenum">
              <a:rPr lang="en-US" smtClean="0"/>
              <a:t>‹#›</a:t>
            </a:fld>
            <a:endParaRPr lang="en-US"/>
          </a:p>
        </p:txBody>
      </p:sp>
    </p:spTree>
    <p:extLst>
      <p:ext uri="{BB962C8B-B14F-4D97-AF65-F5344CB8AC3E}">
        <p14:creationId xmlns:p14="http://schemas.microsoft.com/office/powerpoint/2010/main" val="4070737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b="0" i="0" dirty="0">
                <a:solidFill>
                  <a:srgbClr val="1A1A1A"/>
                </a:solidFill>
                <a:effectLst/>
                <a:latin typeface="Open Sans" panose="020B0606030504020204" pitchFamily="34" charset="0"/>
              </a:rPr>
              <a:t>Indian Residential Schools were created to separate Indigenous children from their families and communities, and to systematically strip away their traditions, cultural practices and languages.</a:t>
            </a:r>
          </a:p>
          <a:p>
            <a:pPr algn="l"/>
            <a:r>
              <a:rPr lang="en-CA" b="0" i="0" dirty="0">
                <a:solidFill>
                  <a:srgbClr val="1A1A1A"/>
                </a:solidFill>
                <a:effectLst/>
                <a:latin typeface="Open Sans" panose="020B0606030504020204" pitchFamily="34" charset="0"/>
              </a:rPr>
              <a:t>More than 150,000 First Nations, Inuit and Métis children from across the country were forced to attend Indian Residential Schools, which were often located far from their homes. Thousands never made it home.</a:t>
            </a:r>
          </a:p>
          <a:p>
            <a:pPr algn="l"/>
            <a:r>
              <a:rPr lang="en-CA" b="0" i="0" dirty="0">
                <a:solidFill>
                  <a:srgbClr val="1A1A1A"/>
                </a:solidFill>
                <a:effectLst/>
                <a:latin typeface="Open Sans" panose="020B0606030504020204" pitchFamily="34" charset="0"/>
              </a:rPr>
              <a:t>Each year on the federally recognized National Day for Truth and Reconciliation, we reflect and honour Survivors, their families and communities affected by the legacy of Indian Residential Schools.</a:t>
            </a:r>
          </a:p>
          <a:p>
            <a:pPr algn="l"/>
            <a:endParaRPr lang="en-CA" b="1" i="0" dirty="0">
              <a:solidFill>
                <a:srgbClr val="2C353B"/>
              </a:solidFill>
              <a:effectLst/>
              <a:latin typeface="Open Sans" panose="020B0606030504020204" pitchFamily="34" charset="0"/>
            </a:endParaRPr>
          </a:p>
          <a:p>
            <a:pPr algn="l"/>
            <a:r>
              <a:rPr lang="en-CA" b="1" i="0" dirty="0">
                <a:solidFill>
                  <a:srgbClr val="2C353B"/>
                </a:solidFill>
                <a:effectLst/>
                <a:latin typeface="Open Sans" panose="020B0606030504020204" pitchFamily="34" charset="0"/>
              </a:rPr>
              <a:t>The Survivors’ Flag is an expression of remembrance, meant to honour residential school Survivors and all the lives and communities impacted by the residential school system in Canada. Each element depicted on the flag was carefully selected by Survivors from across Canada, who were consulted in the flag’s creation.</a:t>
            </a:r>
          </a:p>
          <a:p>
            <a:br>
              <a:rPr lang="en-CA" dirty="0"/>
            </a:br>
            <a:endParaRPr lang="en-US" dirty="0"/>
          </a:p>
        </p:txBody>
      </p:sp>
      <p:sp>
        <p:nvSpPr>
          <p:cNvPr id="4" name="Slide Number Placeholder 3"/>
          <p:cNvSpPr>
            <a:spLocks noGrp="1"/>
          </p:cNvSpPr>
          <p:nvPr>
            <p:ph type="sldNum" sz="quarter" idx="5"/>
          </p:nvPr>
        </p:nvSpPr>
        <p:spPr/>
        <p:txBody>
          <a:bodyPr/>
          <a:lstStyle/>
          <a:p>
            <a:fld id="{41D10E90-50C5-F148-AAB3-4AA388F5B0AE}" type="slidenum">
              <a:rPr lang="en-US" smtClean="0"/>
              <a:t>3</a:t>
            </a:fld>
            <a:endParaRPr lang="en-US"/>
          </a:p>
        </p:txBody>
      </p:sp>
    </p:spTree>
    <p:extLst>
      <p:ext uri="{BB962C8B-B14F-4D97-AF65-F5344CB8AC3E}">
        <p14:creationId xmlns:p14="http://schemas.microsoft.com/office/powerpoint/2010/main" val="1113534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E2F905E-AABC-858E-97CD-E19B5D366318}"/>
              </a:ext>
            </a:extLst>
          </p:cNvPr>
          <p:cNvSpPr>
            <a:spLocks noGrp="1"/>
          </p:cNvSpPr>
          <p:nvPr>
            <p:ph type="body" sz="quarter" idx="10" hasCustomPrompt="1"/>
          </p:nvPr>
        </p:nvSpPr>
        <p:spPr>
          <a:xfrm>
            <a:off x="752170" y="2219324"/>
            <a:ext cx="10176389" cy="1876663"/>
          </a:xfrm>
          <a:prstGeom prst="rect">
            <a:avLst/>
          </a:prstGeom>
        </p:spPr>
        <p:txBody>
          <a:bodyPr anchor="b">
            <a:normAutofit/>
          </a:bodyPr>
          <a:lstStyle>
            <a:lvl1pPr marL="0" indent="0">
              <a:buNone/>
              <a:defRPr sz="8000" b="0" i="0">
                <a:solidFill>
                  <a:srgbClr val="0076BE"/>
                </a:solidFill>
                <a:latin typeface="Calibri" panose="020F0502020204030204" pitchFamily="34" charset="0"/>
                <a:cs typeface="Calibri" panose="020F0502020204030204" pitchFamily="34" charset="0"/>
              </a:defRPr>
            </a:lvl1pPr>
          </a:lstStyle>
          <a:p>
            <a:pPr lvl="0"/>
            <a:r>
              <a:rPr lang="en-US" dirty="0"/>
              <a:t>Title</a:t>
            </a:r>
          </a:p>
        </p:txBody>
      </p:sp>
      <p:sp>
        <p:nvSpPr>
          <p:cNvPr id="13" name="Text Placeholder 12">
            <a:extLst>
              <a:ext uri="{FF2B5EF4-FFF2-40B4-BE49-F238E27FC236}">
                <a16:creationId xmlns:a16="http://schemas.microsoft.com/office/drawing/2014/main" id="{7A35FC6F-48D7-CF64-2F1F-A15FF5D08C1A}"/>
              </a:ext>
            </a:extLst>
          </p:cNvPr>
          <p:cNvSpPr>
            <a:spLocks noGrp="1"/>
          </p:cNvSpPr>
          <p:nvPr>
            <p:ph type="body" sz="quarter" idx="11" hasCustomPrompt="1"/>
          </p:nvPr>
        </p:nvSpPr>
        <p:spPr>
          <a:xfrm>
            <a:off x="766917" y="4638676"/>
            <a:ext cx="10176389" cy="460238"/>
          </a:xfrm>
          <a:prstGeom prst="rect">
            <a:avLst/>
          </a:prstGeom>
        </p:spPr>
        <p:txBody>
          <a:bodyPr>
            <a:normAutofit/>
          </a:bodyPr>
          <a:lstStyle>
            <a:lvl1pPr marL="0" indent="0">
              <a:buNone/>
              <a:defRPr sz="2400" b="0" i="0">
                <a:solidFill>
                  <a:srgbClr val="0076BE"/>
                </a:solidFill>
                <a:latin typeface="Calibri" panose="020F0502020204030204" pitchFamily="34" charset="0"/>
                <a:cs typeface="Calibri" panose="020F0502020204030204" pitchFamily="34" charset="0"/>
              </a:defRPr>
            </a:lvl1pPr>
          </a:lstStyle>
          <a:p>
            <a:pPr lvl="0"/>
            <a:r>
              <a:rPr lang="en-US" dirty="0"/>
              <a:t>Your name (your/pronouns)</a:t>
            </a:r>
          </a:p>
        </p:txBody>
      </p:sp>
      <p:sp>
        <p:nvSpPr>
          <p:cNvPr id="14" name="Text Placeholder 12">
            <a:extLst>
              <a:ext uri="{FF2B5EF4-FFF2-40B4-BE49-F238E27FC236}">
                <a16:creationId xmlns:a16="http://schemas.microsoft.com/office/drawing/2014/main" id="{CAE065C2-1961-6367-48F2-91D8AA262DB2}"/>
              </a:ext>
            </a:extLst>
          </p:cNvPr>
          <p:cNvSpPr>
            <a:spLocks noGrp="1"/>
          </p:cNvSpPr>
          <p:nvPr>
            <p:ph type="body" sz="quarter" idx="12" hasCustomPrompt="1"/>
          </p:nvPr>
        </p:nvSpPr>
        <p:spPr>
          <a:xfrm>
            <a:off x="752170" y="5163035"/>
            <a:ext cx="10191135" cy="460238"/>
          </a:xfrm>
          <a:prstGeom prst="rect">
            <a:avLst/>
          </a:prstGeom>
        </p:spPr>
        <p:txBody>
          <a:bodyPr>
            <a:normAutofit/>
          </a:bodyPr>
          <a:lstStyle>
            <a:lvl1pPr marL="0" indent="0">
              <a:buNone/>
              <a:defRPr sz="2400" b="0" i="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en-US" dirty="0"/>
              <a:t>Your position</a:t>
            </a:r>
          </a:p>
        </p:txBody>
      </p:sp>
      <p:sp>
        <p:nvSpPr>
          <p:cNvPr id="15" name="Text Placeholder 12">
            <a:extLst>
              <a:ext uri="{FF2B5EF4-FFF2-40B4-BE49-F238E27FC236}">
                <a16:creationId xmlns:a16="http://schemas.microsoft.com/office/drawing/2014/main" id="{C7A03F45-D30E-BA2B-B46E-411CC0B13D42}"/>
              </a:ext>
            </a:extLst>
          </p:cNvPr>
          <p:cNvSpPr>
            <a:spLocks noGrp="1"/>
          </p:cNvSpPr>
          <p:nvPr>
            <p:ph type="body" sz="quarter" idx="13" hasCustomPrompt="1"/>
          </p:nvPr>
        </p:nvSpPr>
        <p:spPr>
          <a:xfrm>
            <a:off x="752170" y="1234726"/>
            <a:ext cx="2123765" cy="742661"/>
          </a:xfrm>
          <a:prstGeom prst="rect">
            <a:avLst/>
          </a:prstGeom>
        </p:spPr>
        <p:txBody>
          <a:bodyPr>
            <a:normAutofit/>
          </a:bodyPr>
          <a:lstStyle>
            <a:lvl1pPr marL="0" indent="0">
              <a:buNone/>
              <a:defRPr sz="2400" b="0" i="0">
                <a:solidFill>
                  <a:srgbClr val="0076BE"/>
                </a:solidFill>
                <a:latin typeface="Calibri" panose="020F0502020204030204" pitchFamily="34" charset="0"/>
                <a:cs typeface="Calibri" panose="020F0502020204030204" pitchFamily="34" charset="0"/>
              </a:defRPr>
            </a:lvl1pPr>
          </a:lstStyle>
          <a:p>
            <a:pPr lvl="0"/>
            <a:r>
              <a:rPr lang="en-US" dirty="0"/>
              <a:t>YYYY/MM/DD</a:t>
            </a:r>
          </a:p>
        </p:txBody>
      </p:sp>
    </p:spTree>
    <p:extLst>
      <p:ext uri="{BB962C8B-B14F-4D97-AF65-F5344CB8AC3E}">
        <p14:creationId xmlns:p14="http://schemas.microsoft.com/office/powerpoint/2010/main" val="134800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dditional notes book style">
    <p:spTree>
      <p:nvGrpSpPr>
        <p:cNvPr id="1" name=""/>
        <p:cNvGrpSpPr/>
        <p:nvPr/>
      </p:nvGrpSpPr>
      <p:grpSpPr>
        <a:xfrm>
          <a:off x="0" y="0"/>
          <a:ext cx="0" cy="0"/>
          <a:chOff x="0" y="0"/>
          <a:chExt cx="0" cy="0"/>
        </a:xfrm>
      </p:grpSpPr>
      <p:sp>
        <p:nvSpPr>
          <p:cNvPr id="9" name="Text Placeholder 9">
            <a:extLst>
              <a:ext uri="{FF2B5EF4-FFF2-40B4-BE49-F238E27FC236}">
                <a16:creationId xmlns:a16="http://schemas.microsoft.com/office/drawing/2014/main" id="{47776EB3-5DD6-5A6B-952B-FE72B6C7474E}"/>
              </a:ext>
            </a:extLst>
          </p:cNvPr>
          <p:cNvSpPr>
            <a:spLocks noGrp="1"/>
          </p:cNvSpPr>
          <p:nvPr>
            <p:ph type="body" sz="quarter" idx="10" hasCustomPrompt="1"/>
          </p:nvPr>
        </p:nvSpPr>
        <p:spPr>
          <a:xfrm>
            <a:off x="506142" y="1192985"/>
            <a:ext cx="4935653" cy="892330"/>
          </a:xfrm>
          <a:prstGeom prst="rect">
            <a:avLst/>
          </a:prstGeom>
        </p:spPr>
        <p:txBody>
          <a:bodyPr>
            <a:normAutofit/>
          </a:bodyPr>
          <a:lstStyle>
            <a:lvl1pPr marL="0" indent="0">
              <a:buNone/>
              <a:defRPr sz="4400" b="0" i="0">
                <a:solidFill>
                  <a:srgbClr val="0076BE"/>
                </a:solidFill>
                <a:latin typeface="Calibri" panose="020F0502020204030204" pitchFamily="34" charset="0"/>
                <a:cs typeface="Calibri" panose="020F0502020204030204" pitchFamily="34" charset="0"/>
              </a:defRPr>
            </a:lvl1pPr>
          </a:lstStyle>
          <a:p>
            <a:pPr lvl="0"/>
            <a:r>
              <a:rPr lang="en-US"/>
              <a:t>Additional notes</a:t>
            </a:r>
          </a:p>
        </p:txBody>
      </p:sp>
      <p:sp>
        <p:nvSpPr>
          <p:cNvPr id="10" name="Slide Number">
            <a:extLst>
              <a:ext uri="{FF2B5EF4-FFF2-40B4-BE49-F238E27FC236}">
                <a16:creationId xmlns:a16="http://schemas.microsoft.com/office/drawing/2014/main" id="{BAB0F685-2019-FBC6-A6D3-6BBED4624F6A}"/>
              </a:ext>
            </a:extLst>
          </p:cNvPr>
          <p:cNvSpPr txBox="1">
            <a:spLocks noGrp="1"/>
          </p:cNvSpPr>
          <p:nvPr>
            <p:ph type="sldNum" sz="quarter" idx="4"/>
          </p:nvPr>
        </p:nvSpPr>
        <p:spPr>
          <a:xfrm>
            <a:off x="11418848" y="6200077"/>
            <a:ext cx="594732" cy="412595"/>
          </a:xfrm>
          <a:prstGeom prst="rect">
            <a:avLst/>
          </a:prstGeom>
          <a:extLst>
            <a:ext uri="{C572A759-6A51-4108-AA02-DFA0A04FC94B}">
              <ma14:wrappingTextBoxFlag xmlns:ma14="http://schemas.microsoft.com/office/mac/drawingml/2011/main" xmlns="" val="1"/>
            </a:ext>
          </a:extLst>
        </p:spPr>
        <p:txBody>
          <a:bodyPr/>
          <a:lstStyle>
            <a:lvl1pPr>
              <a:defRPr sz="2000" b="0" i="0">
                <a:solidFill>
                  <a:srgbClr val="0076BE"/>
                </a:solidFill>
                <a:latin typeface="Calibri" panose="020F0502020204030204" pitchFamily="34" charset="0"/>
                <a:cs typeface="Calibri" panose="020F0502020204030204" pitchFamily="34" charset="0"/>
              </a:defRPr>
            </a:lvl1pPr>
          </a:lstStyle>
          <a:p>
            <a:fld id="{86CB4B4D-7CA3-9044-876B-883B54F8677D}" type="slidenum">
              <a:rPr lang="en-CA" smtClean="0"/>
              <a:pPr/>
              <a:t>‹#›</a:t>
            </a:fld>
            <a:endParaRPr lang="en-CA" b="1"/>
          </a:p>
        </p:txBody>
      </p:sp>
      <p:sp>
        <p:nvSpPr>
          <p:cNvPr id="3" name="Text Placeholder 2">
            <a:extLst>
              <a:ext uri="{FF2B5EF4-FFF2-40B4-BE49-F238E27FC236}">
                <a16:creationId xmlns:a16="http://schemas.microsoft.com/office/drawing/2014/main" id="{989696A4-4932-171C-C549-374D271C7279}"/>
              </a:ext>
            </a:extLst>
          </p:cNvPr>
          <p:cNvSpPr>
            <a:spLocks noGrp="1"/>
          </p:cNvSpPr>
          <p:nvPr>
            <p:ph type="body" sz="quarter" idx="13" hasCustomPrompt="1"/>
          </p:nvPr>
        </p:nvSpPr>
        <p:spPr>
          <a:xfrm>
            <a:off x="506413" y="2233613"/>
            <a:ext cx="4935537" cy="3994150"/>
          </a:xfrm>
          <a:prstGeom prst="rect">
            <a:avLst/>
          </a:prstGeom>
        </p:spPr>
        <p:txBody>
          <a:bodyPr>
            <a:normAutofit/>
          </a:bodyPr>
          <a:lstStyle>
            <a:lvl1pPr marL="0" indent="0">
              <a:buNone/>
              <a:defRPr sz="3000" b="0" i="0">
                <a:latin typeface="Calibri" panose="020F0502020204030204" pitchFamily="34" charset="0"/>
                <a:cs typeface="Calibri" panose="020F0502020204030204" pitchFamily="34" charset="0"/>
              </a:defRPr>
            </a:lvl1pPr>
          </a:lstStyle>
          <a:p>
            <a:pPr lvl="0"/>
            <a:r>
              <a:rPr lang="en-US"/>
              <a:t>Insert your text here.</a:t>
            </a:r>
          </a:p>
        </p:txBody>
      </p:sp>
      <p:sp>
        <p:nvSpPr>
          <p:cNvPr id="4" name="Text Placeholder 2">
            <a:extLst>
              <a:ext uri="{FF2B5EF4-FFF2-40B4-BE49-F238E27FC236}">
                <a16:creationId xmlns:a16="http://schemas.microsoft.com/office/drawing/2014/main" id="{911EC251-7CD5-C1A1-1F6C-1C4FDB842E08}"/>
              </a:ext>
            </a:extLst>
          </p:cNvPr>
          <p:cNvSpPr>
            <a:spLocks noGrp="1"/>
          </p:cNvSpPr>
          <p:nvPr>
            <p:ph type="body" sz="quarter" idx="14" hasCustomPrompt="1"/>
          </p:nvPr>
        </p:nvSpPr>
        <p:spPr>
          <a:xfrm>
            <a:off x="6483311" y="2233613"/>
            <a:ext cx="4935537" cy="3994150"/>
          </a:xfrm>
          <a:prstGeom prst="rect">
            <a:avLst/>
          </a:prstGeom>
        </p:spPr>
        <p:txBody>
          <a:bodyPr>
            <a:normAutofit/>
          </a:bodyPr>
          <a:lstStyle>
            <a:lvl1pPr marL="0" indent="0">
              <a:buNone/>
              <a:defRPr sz="3000" b="0" i="0">
                <a:latin typeface="Calibri" panose="020F0502020204030204" pitchFamily="34" charset="0"/>
                <a:cs typeface="Calibri" panose="020F0502020204030204" pitchFamily="34" charset="0"/>
              </a:defRPr>
            </a:lvl1pPr>
          </a:lstStyle>
          <a:p>
            <a:pPr lvl="0"/>
            <a:r>
              <a:rPr lang="en-US"/>
              <a:t>Insert your text here.</a:t>
            </a:r>
          </a:p>
        </p:txBody>
      </p:sp>
    </p:spTree>
    <p:extLst>
      <p:ext uri="{BB962C8B-B14F-4D97-AF65-F5344CB8AC3E}">
        <p14:creationId xmlns:p14="http://schemas.microsoft.com/office/powerpoint/2010/main" val="1803029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dditional notes">
    <p:spTree>
      <p:nvGrpSpPr>
        <p:cNvPr id="1" name=""/>
        <p:cNvGrpSpPr/>
        <p:nvPr/>
      </p:nvGrpSpPr>
      <p:grpSpPr>
        <a:xfrm>
          <a:off x="0" y="0"/>
          <a:ext cx="0" cy="0"/>
          <a:chOff x="0" y="0"/>
          <a:chExt cx="0" cy="0"/>
        </a:xfrm>
      </p:grpSpPr>
      <p:sp>
        <p:nvSpPr>
          <p:cNvPr id="9" name="Text Placeholder 9">
            <a:extLst>
              <a:ext uri="{FF2B5EF4-FFF2-40B4-BE49-F238E27FC236}">
                <a16:creationId xmlns:a16="http://schemas.microsoft.com/office/drawing/2014/main" id="{47776EB3-5DD6-5A6B-952B-FE72B6C7474E}"/>
              </a:ext>
            </a:extLst>
          </p:cNvPr>
          <p:cNvSpPr>
            <a:spLocks noGrp="1"/>
          </p:cNvSpPr>
          <p:nvPr>
            <p:ph type="body" sz="quarter" idx="10" hasCustomPrompt="1"/>
          </p:nvPr>
        </p:nvSpPr>
        <p:spPr>
          <a:xfrm>
            <a:off x="506142" y="1192985"/>
            <a:ext cx="4935653" cy="892330"/>
          </a:xfrm>
          <a:prstGeom prst="rect">
            <a:avLst/>
          </a:prstGeom>
        </p:spPr>
        <p:txBody>
          <a:bodyPr>
            <a:normAutofit/>
          </a:bodyPr>
          <a:lstStyle>
            <a:lvl1pPr marL="0" indent="0">
              <a:buNone/>
              <a:defRPr sz="4400" b="0" i="0">
                <a:solidFill>
                  <a:srgbClr val="0076BE"/>
                </a:solidFill>
                <a:latin typeface="Calibri" panose="020F0502020204030204" pitchFamily="34" charset="0"/>
                <a:cs typeface="Calibri" panose="020F0502020204030204" pitchFamily="34" charset="0"/>
              </a:defRPr>
            </a:lvl1pPr>
          </a:lstStyle>
          <a:p>
            <a:pPr lvl="0"/>
            <a:r>
              <a:rPr lang="en-US"/>
              <a:t>Additional notes</a:t>
            </a:r>
          </a:p>
        </p:txBody>
      </p:sp>
      <p:sp>
        <p:nvSpPr>
          <p:cNvPr id="10" name="Slide Number">
            <a:extLst>
              <a:ext uri="{FF2B5EF4-FFF2-40B4-BE49-F238E27FC236}">
                <a16:creationId xmlns:a16="http://schemas.microsoft.com/office/drawing/2014/main" id="{BAB0F685-2019-FBC6-A6D3-6BBED4624F6A}"/>
              </a:ext>
            </a:extLst>
          </p:cNvPr>
          <p:cNvSpPr txBox="1">
            <a:spLocks noGrp="1"/>
          </p:cNvSpPr>
          <p:nvPr>
            <p:ph type="sldNum" sz="quarter" idx="4"/>
          </p:nvPr>
        </p:nvSpPr>
        <p:spPr>
          <a:xfrm>
            <a:off x="11418848" y="6200077"/>
            <a:ext cx="594732" cy="412595"/>
          </a:xfrm>
          <a:prstGeom prst="rect">
            <a:avLst/>
          </a:prstGeom>
          <a:extLst>
            <a:ext uri="{C572A759-6A51-4108-AA02-DFA0A04FC94B}">
              <ma14:wrappingTextBoxFlag xmlns:ma14="http://schemas.microsoft.com/office/mac/drawingml/2011/main" xmlns="" val="1"/>
            </a:ext>
          </a:extLst>
        </p:spPr>
        <p:txBody>
          <a:bodyPr/>
          <a:lstStyle>
            <a:lvl1pPr>
              <a:defRPr sz="2000" b="0" i="0">
                <a:solidFill>
                  <a:srgbClr val="0076BE"/>
                </a:solidFill>
                <a:latin typeface="Calibri" panose="020F0502020204030204" pitchFamily="34" charset="0"/>
                <a:cs typeface="Calibri" panose="020F0502020204030204" pitchFamily="34" charset="0"/>
              </a:defRPr>
            </a:lvl1pPr>
          </a:lstStyle>
          <a:p>
            <a:fld id="{86CB4B4D-7CA3-9044-876B-883B54F8677D}" type="slidenum">
              <a:rPr lang="en-CA" smtClean="0"/>
              <a:pPr/>
              <a:t>‹#›</a:t>
            </a:fld>
            <a:endParaRPr lang="en-CA" b="1"/>
          </a:p>
        </p:txBody>
      </p:sp>
      <p:sp>
        <p:nvSpPr>
          <p:cNvPr id="15" name="Text Placeholder 12">
            <a:extLst>
              <a:ext uri="{FF2B5EF4-FFF2-40B4-BE49-F238E27FC236}">
                <a16:creationId xmlns:a16="http://schemas.microsoft.com/office/drawing/2014/main" id="{CB35E097-96F8-2B53-F7AF-2C1F45B90077}"/>
              </a:ext>
            </a:extLst>
          </p:cNvPr>
          <p:cNvSpPr>
            <a:spLocks noGrp="1"/>
          </p:cNvSpPr>
          <p:nvPr>
            <p:ph type="body" sz="quarter" idx="13" hasCustomPrompt="1"/>
          </p:nvPr>
        </p:nvSpPr>
        <p:spPr>
          <a:xfrm>
            <a:off x="506258" y="2233930"/>
            <a:ext cx="10912590" cy="3994150"/>
          </a:xfrm>
          <a:prstGeom prst="rect">
            <a:avLst/>
          </a:prstGeom>
        </p:spPr>
        <p:txBody>
          <a:bodyPr>
            <a:normAutofit/>
          </a:bodyPr>
          <a:lstStyle>
            <a:lvl1pPr marL="228600" indent="-228600" hangingPunct="1">
              <a:lnSpc>
                <a:spcPct val="100000"/>
              </a:lnSpc>
              <a:spcBef>
                <a:spcPts val="0"/>
              </a:spcBef>
              <a:spcAft>
                <a:spcPts val="0"/>
              </a:spcAft>
              <a:buSzPct val="100000"/>
              <a:buFont typeface="Arial" panose="020B0604020202020204" pitchFamily="34" charset="0"/>
              <a:buChar char="•"/>
              <a:defRPr sz="3000" b="0" i="0">
                <a:latin typeface="Calibri" panose="020F0502020204030204" pitchFamily="34" charset="0"/>
                <a:cs typeface="Calibri" panose="020F0502020204030204" pitchFamily="34" charset="0"/>
              </a:defRPr>
            </a:lvl1pPr>
          </a:lstStyle>
          <a:p>
            <a:pPr marL="0" indent="0" hangingPunct="1">
              <a:buNone/>
            </a:pPr>
            <a:r>
              <a:rPr lang="en-CA"/>
              <a:t>Insert your text here.</a:t>
            </a:r>
          </a:p>
          <a:p>
            <a:pPr marL="228600" marR="0" lvl="0" indent="-228600" algn="l" defTabSz="914400" rtl="0" eaLnBrk="1" fontAlgn="auto" latinLnBrk="0" hangingPunct="1">
              <a:lnSpc>
                <a:spcPct val="90000"/>
              </a:lnSpc>
              <a:spcBef>
                <a:spcPts val="1000"/>
              </a:spcBef>
              <a:spcAft>
                <a:spcPts val="0"/>
              </a:spcAft>
              <a:buClrTx/>
              <a:buSzTx/>
              <a:tabLst/>
              <a:defRPr/>
            </a:pPr>
            <a:r>
              <a:rPr lang="en-CA"/>
              <a:t>Add bullet points;</a:t>
            </a:r>
          </a:p>
          <a:p>
            <a:pPr marL="228600" marR="0" lvl="0" indent="-228600" algn="l" defTabSz="914400" rtl="0" eaLnBrk="1" fontAlgn="auto" latinLnBrk="0" hangingPunct="1">
              <a:lnSpc>
                <a:spcPct val="90000"/>
              </a:lnSpc>
              <a:spcBef>
                <a:spcPts val="1000"/>
              </a:spcBef>
              <a:spcAft>
                <a:spcPts val="0"/>
              </a:spcAft>
              <a:buClrTx/>
              <a:buSzTx/>
              <a:tabLst/>
              <a:defRPr/>
            </a:pPr>
            <a:r>
              <a:rPr lang="en-CA"/>
              <a:t>if you would like.</a:t>
            </a:r>
          </a:p>
        </p:txBody>
      </p:sp>
    </p:spTree>
    <p:extLst>
      <p:ext uri="{BB962C8B-B14F-4D97-AF65-F5344CB8AC3E}">
        <p14:creationId xmlns:p14="http://schemas.microsoft.com/office/powerpoint/2010/main" val="1195785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white slide">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1D3B2E13-FF2E-396D-44D2-D3A1BE825639}"/>
              </a:ext>
            </a:extLst>
          </p:cNvPr>
          <p:cNvSpPr txBox="1">
            <a:spLocks noGrp="1"/>
          </p:cNvSpPr>
          <p:nvPr>
            <p:ph type="sldNum" sz="quarter" idx="4"/>
          </p:nvPr>
        </p:nvSpPr>
        <p:spPr>
          <a:xfrm>
            <a:off x="11418848" y="6200077"/>
            <a:ext cx="594732" cy="412595"/>
          </a:xfrm>
          <a:prstGeom prst="rect">
            <a:avLst/>
          </a:prstGeom>
          <a:extLst>
            <a:ext uri="{C572A759-6A51-4108-AA02-DFA0A04FC94B}">
              <ma14:wrappingTextBoxFlag xmlns:ma14="http://schemas.microsoft.com/office/mac/drawingml/2011/main" xmlns="" val="1"/>
            </a:ext>
          </a:extLst>
        </p:spPr>
        <p:txBody>
          <a:bodyPr/>
          <a:lstStyle>
            <a:lvl1pPr>
              <a:defRPr sz="2000" b="0" i="0">
                <a:solidFill>
                  <a:srgbClr val="0076BE"/>
                </a:solidFill>
                <a:latin typeface="Calibri" panose="020F0502020204030204" pitchFamily="34" charset="0"/>
                <a:cs typeface="Calibri" panose="020F0502020204030204" pitchFamily="34" charset="0"/>
              </a:defRPr>
            </a:lvl1pPr>
          </a:lstStyle>
          <a:p>
            <a:fld id="{86CB4B4D-7CA3-9044-876B-883B54F8677D}" type="slidenum">
              <a:rPr lang="en-CA" smtClean="0"/>
              <a:pPr/>
              <a:t>‹#›</a:t>
            </a:fld>
            <a:endParaRPr lang="en-CA" b="1"/>
          </a:p>
        </p:txBody>
      </p:sp>
    </p:spTree>
    <p:extLst>
      <p:ext uri="{BB962C8B-B14F-4D97-AF65-F5344CB8AC3E}">
        <p14:creationId xmlns:p14="http://schemas.microsoft.com/office/powerpoint/2010/main" val="2778757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blue slide">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FC4949AC-48E5-176A-C2B2-EF0DDD2A057C}"/>
              </a:ext>
            </a:extLst>
          </p:cNvPr>
          <p:cNvSpPr txBox="1">
            <a:spLocks noGrp="1"/>
          </p:cNvSpPr>
          <p:nvPr>
            <p:ph type="sldNum" sz="quarter" idx="4"/>
          </p:nvPr>
        </p:nvSpPr>
        <p:spPr>
          <a:xfrm>
            <a:off x="11418848" y="6200077"/>
            <a:ext cx="594732" cy="412595"/>
          </a:xfrm>
          <a:prstGeom prst="rect">
            <a:avLst/>
          </a:prstGeom>
          <a:extLst>
            <a:ext uri="{C572A759-6A51-4108-AA02-DFA0A04FC94B}">
              <ma14:wrappingTextBoxFlag xmlns:ma14="http://schemas.microsoft.com/office/mac/drawingml/2011/main" xmlns="" val="1"/>
            </a:ext>
          </a:extLst>
        </p:spPr>
        <p:txBody>
          <a:bodyPr/>
          <a:lstStyle>
            <a:lvl1pPr>
              <a:defRPr sz="2000" b="0" i="0">
                <a:solidFill>
                  <a:schemeClr val="bg1"/>
                </a:solidFill>
                <a:latin typeface="Calibri" panose="020F0502020204030204" pitchFamily="34" charset="0"/>
                <a:cs typeface="Calibri" panose="020F0502020204030204" pitchFamily="34" charset="0"/>
              </a:defRPr>
            </a:lvl1pPr>
          </a:lstStyle>
          <a:p>
            <a:fld id="{86CB4B4D-7CA3-9044-876B-883B54F8677D}" type="slidenum">
              <a:rPr lang="en-CA" smtClean="0"/>
              <a:pPr/>
              <a:t>‹#›</a:t>
            </a:fld>
            <a:endParaRPr lang="en-CA" b="1"/>
          </a:p>
        </p:txBody>
      </p:sp>
    </p:spTree>
    <p:extLst>
      <p:ext uri="{BB962C8B-B14F-4D97-AF65-F5344CB8AC3E}">
        <p14:creationId xmlns:p14="http://schemas.microsoft.com/office/powerpoint/2010/main" val="233368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4D95C058-0F0F-D002-0481-15B9BAB1C2ED}"/>
              </a:ext>
            </a:extLst>
          </p:cNvPr>
          <p:cNvSpPr txBox="1">
            <a:spLocks noGrp="1"/>
          </p:cNvSpPr>
          <p:nvPr>
            <p:ph type="sldNum" sz="quarter" idx="4"/>
          </p:nvPr>
        </p:nvSpPr>
        <p:spPr>
          <a:xfrm>
            <a:off x="11418848" y="6200077"/>
            <a:ext cx="594732" cy="412595"/>
          </a:xfrm>
          <a:prstGeom prst="rect">
            <a:avLst/>
          </a:prstGeom>
          <a:extLst>
            <a:ext uri="{C572A759-6A51-4108-AA02-DFA0A04FC94B}">
              <ma14:wrappingTextBoxFlag xmlns:ma14="http://schemas.microsoft.com/office/mac/drawingml/2011/main" xmlns="" val="1"/>
            </a:ext>
          </a:extLst>
        </p:spPr>
        <p:txBody>
          <a:bodyPr/>
          <a:lstStyle>
            <a:lvl1pPr>
              <a:defRPr sz="2000" b="0" i="0">
                <a:solidFill>
                  <a:srgbClr val="0076BE"/>
                </a:solidFill>
                <a:latin typeface="Calibri" panose="020F0502020204030204" pitchFamily="34" charset="0"/>
                <a:cs typeface="Calibri" panose="020F0502020204030204" pitchFamily="34" charset="0"/>
              </a:defRPr>
            </a:lvl1pPr>
          </a:lstStyle>
          <a:p>
            <a:fld id="{86CB4B4D-7CA3-9044-876B-883B54F8677D}" type="slidenum">
              <a:rPr lang="en-CA" smtClean="0"/>
              <a:pPr/>
              <a:t>‹#›</a:t>
            </a:fld>
            <a:endParaRPr lang="en-CA" b="1"/>
          </a:p>
        </p:txBody>
      </p:sp>
    </p:spTree>
    <p:extLst>
      <p:ext uri="{BB962C8B-B14F-4D97-AF65-F5344CB8AC3E}">
        <p14:creationId xmlns:p14="http://schemas.microsoft.com/office/powerpoint/2010/main" val="2768074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nd acknowledgem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DD3865B6-9B04-7351-92D7-2587272FB956}"/>
              </a:ext>
            </a:extLst>
          </p:cNvPr>
          <p:cNvSpPr>
            <a:spLocks noGrp="1"/>
          </p:cNvSpPr>
          <p:nvPr>
            <p:ph type="body" sz="quarter" idx="10" hasCustomPrompt="1"/>
          </p:nvPr>
        </p:nvSpPr>
        <p:spPr>
          <a:xfrm>
            <a:off x="736599" y="780353"/>
            <a:ext cx="9366045" cy="1316076"/>
          </a:xfrm>
          <a:prstGeom prst="rect">
            <a:avLst/>
          </a:prstGeom>
        </p:spPr>
        <p:txBody>
          <a:bodyPr>
            <a:normAutofit/>
          </a:bodyPr>
          <a:lstStyle>
            <a:lvl1pPr marL="0" indent="0">
              <a:buNone/>
              <a:defRPr sz="4400" b="0" i="0">
                <a:solidFill>
                  <a:schemeClr val="bg1"/>
                </a:solidFill>
                <a:latin typeface="Calibri" panose="020F0502020204030204" pitchFamily="34" charset="0"/>
                <a:cs typeface="Calibri" panose="020F0502020204030204" pitchFamily="34" charset="0"/>
              </a:defRPr>
            </a:lvl1pPr>
          </a:lstStyle>
          <a:p>
            <a:r>
              <a:rPr lang="en-US" dirty="0"/>
              <a:t>Land acknowledgement</a:t>
            </a:r>
          </a:p>
        </p:txBody>
      </p:sp>
      <p:sp>
        <p:nvSpPr>
          <p:cNvPr id="3" name="Text Placeholder 2">
            <a:extLst>
              <a:ext uri="{FF2B5EF4-FFF2-40B4-BE49-F238E27FC236}">
                <a16:creationId xmlns:a16="http://schemas.microsoft.com/office/drawing/2014/main" id="{3198831F-6707-6EA8-6535-ACCC0AAC3AFF}"/>
              </a:ext>
            </a:extLst>
          </p:cNvPr>
          <p:cNvSpPr>
            <a:spLocks noGrp="1"/>
          </p:cNvSpPr>
          <p:nvPr>
            <p:ph type="body" sz="quarter" idx="13" hasCustomPrompt="1"/>
          </p:nvPr>
        </p:nvSpPr>
        <p:spPr>
          <a:xfrm>
            <a:off x="736600" y="2342926"/>
            <a:ext cx="10622660" cy="3994150"/>
          </a:xfrm>
          <a:prstGeom prst="rect">
            <a:avLst/>
          </a:prstGeom>
        </p:spPr>
        <p:txBody>
          <a:bodyPr>
            <a:normAutofit/>
          </a:bodyPr>
          <a:lstStyle>
            <a:lvl1pPr marL="0" indent="0">
              <a:buNone/>
              <a:defRPr sz="3000" b="0" i="0">
                <a:solidFill>
                  <a:schemeClr val="bg1"/>
                </a:solidFill>
                <a:latin typeface="Calibri" panose="020F0502020204030204" pitchFamily="34" charset="0"/>
                <a:cs typeface="Calibri" panose="020F0502020204030204" pitchFamily="34" charset="0"/>
              </a:defRPr>
            </a:lvl1pPr>
          </a:lstStyle>
          <a:p>
            <a:pPr algn="l" rtl="0" fontAlgn="base"/>
            <a:r>
              <a:rPr lang="en-US" sz="2800" b="0" i="0" u="none" strike="noStrike" dirty="0">
                <a:solidFill>
                  <a:srgbClr val="FFFFFF"/>
                </a:solidFill>
                <a:effectLst/>
              </a:rPr>
              <a:t>SNOLAB is located on the traditional territory of the Robinson-Huron Treaty of 1850, shared by the Indigenous people of the surrounding Atikameksheng </a:t>
            </a:r>
            <a:r>
              <a:rPr lang="en-US" sz="2800" b="0" i="0" u="none" strike="noStrike" dirty="0" err="1">
                <a:solidFill>
                  <a:srgbClr val="FFFFFF"/>
                </a:solidFill>
                <a:effectLst/>
              </a:rPr>
              <a:t>Anishnawbek</a:t>
            </a:r>
            <a:r>
              <a:rPr lang="en-US" sz="2800" b="0" i="0" u="none" strike="noStrike" dirty="0">
                <a:solidFill>
                  <a:srgbClr val="FFFFFF"/>
                </a:solidFill>
                <a:effectLst/>
              </a:rPr>
              <a:t> First Nation as part of the larger Anishinabek Nation.</a:t>
            </a:r>
            <a:r>
              <a:rPr lang="en-US" sz="2800" b="0" i="0" u="none" strike="noStrike" dirty="0">
                <a:solidFill>
                  <a:srgbClr val="000000"/>
                </a:solidFill>
                <a:effectLst/>
              </a:rPr>
              <a:t>​</a:t>
            </a:r>
            <a:r>
              <a:rPr lang="en-US" sz="2800" b="0" i="0" dirty="0">
                <a:solidFill>
                  <a:srgbClr val="000000"/>
                </a:solidFill>
                <a:effectLst/>
              </a:rPr>
              <a:t>​</a:t>
            </a:r>
          </a:p>
          <a:p>
            <a:pPr algn="l" rtl="0" fontAlgn="base"/>
            <a:r>
              <a:rPr lang="en-US" sz="2800" b="0" i="0" u="none" strike="noStrike" dirty="0">
                <a:solidFill>
                  <a:srgbClr val="000000"/>
                </a:solidFill>
                <a:effectLst/>
              </a:rPr>
              <a:t>​</a:t>
            </a:r>
            <a:r>
              <a:rPr lang="en-US" sz="2800" b="0" i="0" dirty="0">
                <a:solidFill>
                  <a:srgbClr val="000000"/>
                </a:solidFill>
                <a:effectLst/>
              </a:rPr>
              <a:t>​</a:t>
            </a:r>
          </a:p>
          <a:p>
            <a:pPr algn="l" rtl="0" fontAlgn="base"/>
            <a:r>
              <a:rPr lang="en-US" sz="2800" b="0" i="0" u="none" strike="noStrike" dirty="0">
                <a:solidFill>
                  <a:srgbClr val="FFFFFF"/>
                </a:solidFill>
                <a:effectLst/>
              </a:rPr>
              <a:t>We acknowledge those who came before us and </a:t>
            </a:r>
            <a:r>
              <a:rPr lang="en-US" sz="2800" b="0" i="0" u="none" strike="noStrike" dirty="0" err="1">
                <a:solidFill>
                  <a:srgbClr val="FFFFFF"/>
                </a:solidFill>
                <a:effectLst/>
              </a:rPr>
              <a:t>honour</a:t>
            </a:r>
            <a:r>
              <a:rPr lang="en-US" sz="2800" b="0" i="0" u="none" strike="noStrike" dirty="0">
                <a:solidFill>
                  <a:srgbClr val="FFFFFF"/>
                </a:solidFill>
                <a:effectLst/>
              </a:rPr>
              <a:t> those who are the caretakers of the land and the waters.</a:t>
            </a:r>
            <a:endParaRPr lang="en-US" sz="2800" b="0" i="0" dirty="0">
              <a:solidFill>
                <a:srgbClr val="000000"/>
              </a:solidFill>
              <a:effectLst/>
            </a:endParaRPr>
          </a:p>
          <a:p>
            <a:pPr lvl="0"/>
            <a:r>
              <a:rPr lang="en-US" dirty="0"/>
              <a:t>text here.</a:t>
            </a:r>
          </a:p>
        </p:txBody>
      </p:sp>
    </p:spTree>
    <p:extLst>
      <p:ext uri="{BB962C8B-B14F-4D97-AF65-F5344CB8AC3E}">
        <p14:creationId xmlns:p14="http://schemas.microsoft.com/office/powerpoint/2010/main" val="929431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with blue background">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53BF6304-D7D3-2EF8-6D74-5BA3E2686160}"/>
              </a:ext>
            </a:extLst>
          </p:cNvPr>
          <p:cNvSpPr txBox="1">
            <a:spLocks noGrp="1"/>
          </p:cNvSpPr>
          <p:nvPr>
            <p:ph type="sldNum" sz="quarter" idx="4"/>
          </p:nvPr>
        </p:nvSpPr>
        <p:spPr>
          <a:xfrm>
            <a:off x="11418848" y="6200077"/>
            <a:ext cx="594732" cy="412595"/>
          </a:xfrm>
          <a:prstGeom prst="rect">
            <a:avLst/>
          </a:prstGeom>
          <a:extLst>
            <a:ext uri="{C572A759-6A51-4108-AA02-DFA0A04FC94B}">
              <ma14:wrappingTextBoxFlag xmlns:ma14="http://schemas.microsoft.com/office/mac/drawingml/2011/main" xmlns="" val="1"/>
            </a:ext>
          </a:extLst>
        </p:spPr>
        <p:txBody>
          <a:bodyPr/>
          <a:lstStyle>
            <a:lvl1pPr>
              <a:defRPr sz="2000" b="0" i="0">
                <a:solidFill>
                  <a:schemeClr val="bg1"/>
                </a:solidFill>
                <a:latin typeface="Calibri" panose="020F0502020204030204" pitchFamily="34" charset="0"/>
                <a:cs typeface="Calibri" panose="020F0502020204030204" pitchFamily="34" charset="0"/>
              </a:defRPr>
            </a:lvl1pPr>
          </a:lstStyle>
          <a:p>
            <a:fld id="{86CB4B4D-7CA3-9044-876B-883B54F8677D}" type="slidenum">
              <a:rPr lang="en-CA" smtClean="0"/>
              <a:pPr/>
              <a:t>‹#›</a:t>
            </a:fld>
            <a:endParaRPr lang="en-CA" b="1"/>
          </a:p>
        </p:txBody>
      </p:sp>
      <p:sp>
        <p:nvSpPr>
          <p:cNvPr id="4" name="Text Placeholder 3">
            <a:extLst>
              <a:ext uri="{FF2B5EF4-FFF2-40B4-BE49-F238E27FC236}">
                <a16:creationId xmlns:a16="http://schemas.microsoft.com/office/drawing/2014/main" id="{7B779B55-492A-5A46-53EC-F68D0DD5B4DC}"/>
              </a:ext>
            </a:extLst>
          </p:cNvPr>
          <p:cNvSpPr>
            <a:spLocks noGrp="1"/>
          </p:cNvSpPr>
          <p:nvPr>
            <p:ph type="body" sz="quarter" idx="10" hasCustomPrompt="1"/>
          </p:nvPr>
        </p:nvSpPr>
        <p:spPr>
          <a:xfrm>
            <a:off x="1090613" y="2309202"/>
            <a:ext cx="9985426" cy="2239596"/>
          </a:xfrm>
          <a:prstGeom prst="rect">
            <a:avLst/>
          </a:prstGeom>
        </p:spPr>
        <p:txBody>
          <a:bodyPr anchor="b">
            <a:normAutofit/>
          </a:bodyPr>
          <a:lstStyle>
            <a:lvl1pPr marL="0" indent="0">
              <a:buNone/>
              <a:defRPr sz="8000" b="0" i="0">
                <a:solidFill>
                  <a:schemeClr val="bg1"/>
                </a:solidFill>
                <a:latin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solidFill>
                  <a:schemeClr val="bg1"/>
                </a:solidFill>
              </a:rPr>
              <a:t>Section title here</a:t>
            </a:r>
          </a:p>
        </p:txBody>
      </p:sp>
    </p:spTree>
    <p:extLst>
      <p:ext uri="{BB962C8B-B14F-4D97-AF65-F5344CB8AC3E}">
        <p14:creationId xmlns:p14="http://schemas.microsoft.com/office/powerpoint/2010/main" val="3213161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with blue background">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53BF6304-D7D3-2EF8-6D74-5BA3E2686160}"/>
              </a:ext>
            </a:extLst>
          </p:cNvPr>
          <p:cNvSpPr txBox="1">
            <a:spLocks noGrp="1"/>
          </p:cNvSpPr>
          <p:nvPr>
            <p:ph type="sldNum" sz="quarter" idx="4"/>
          </p:nvPr>
        </p:nvSpPr>
        <p:spPr>
          <a:xfrm>
            <a:off x="11418848" y="6200077"/>
            <a:ext cx="594732" cy="412595"/>
          </a:xfrm>
          <a:prstGeom prst="rect">
            <a:avLst/>
          </a:prstGeom>
          <a:extLst>
            <a:ext uri="{C572A759-6A51-4108-AA02-DFA0A04FC94B}">
              <ma14:wrappingTextBoxFlag xmlns:ma14="http://schemas.microsoft.com/office/mac/drawingml/2011/main" xmlns="" val="1"/>
            </a:ext>
          </a:extLst>
        </p:spPr>
        <p:txBody>
          <a:bodyPr/>
          <a:lstStyle>
            <a:lvl1pPr>
              <a:defRPr sz="2000" b="0" i="0">
                <a:solidFill>
                  <a:schemeClr val="bg1"/>
                </a:solidFill>
                <a:latin typeface="Calibri" panose="020F0502020204030204" pitchFamily="34" charset="0"/>
                <a:cs typeface="Calibri" panose="020F0502020204030204" pitchFamily="34" charset="0"/>
              </a:defRPr>
            </a:lvl1pPr>
          </a:lstStyle>
          <a:p>
            <a:fld id="{86CB4B4D-7CA3-9044-876B-883B54F8677D}" type="slidenum">
              <a:rPr lang="en-CA" smtClean="0"/>
              <a:pPr/>
              <a:t>‹#›</a:t>
            </a:fld>
            <a:endParaRPr lang="en-CA" b="1"/>
          </a:p>
        </p:txBody>
      </p:sp>
      <p:sp>
        <p:nvSpPr>
          <p:cNvPr id="4" name="Text Placeholder 3">
            <a:extLst>
              <a:ext uri="{FF2B5EF4-FFF2-40B4-BE49-F238E27FC236}">
                <a16:creationId xmlns:a16="http://schemas.microsoft.com/office/drawing/2014/main" id="{7B779B55-492A-5A46-53EC-F68D0DD5B4DC}"/>
              </a:ext>
            </a:extLst>
          </p:cNvPr>
          <p:cNvSpPr>
            <a:spLocks noGrp="1"/>
          </p:cNvSpPr>
          <p:nvPr>
            <p:ph type="body" sz="quarter" idx="10" hasCustomPrompt="1"/>
          </p:nvPr>
        </p:nvSpPr>
        <p:spPr>
          <a:xfrm>
            <a:off x="1090613" y="2309202"/>
            <a:ext cx="9985426" cy="2239596"/>
          </a:xfrm>
          <a:prstGeom prst="rect">
            <a:avLst/>
          </a:prstGeom>
        </p:spPr>
        <p:txBody>
          <a:bodyPr anchor="b">
            <a:normAutofit/>
          </a:bodyPr>
          <a:lstStyle>
            <a:lvl1pPr marL="0" indent="0">
              <a:buNone/>
              <a:defRPr sz="8000" b="0" i="0">
                <a:solidFill>
                  <a:schemeClr val="bg1"/>
                </a:solidFill>
                <a:latin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solidFill>
                  <a:schemeClr val="bg1"/>
                </a:solidFill>
              </a:rPr>
              <a:t>Section title here</a:t>
            </a:r>
          </a:p>
        </p:txBody>
      </p:sp>
      <p:sp>
        <p:nvSpPr>
          <p:cNvPr id="3" name="Text Placeholder 2">
            <a:extLst>
              <a:ext uri="{FF2B5EF4-FFF2-40B4-BE49-F238E27FC236}">
                <a16:creationId xmlns:a16="http://schemas.microsoft.com/office/drawing/2014/main" id="{E30C152A-8547-C812-DB70-42243712CC38}"/>
              </a:ext>
            </a:extLst>
          </p:cNvPr>
          <p:cNvSpPr>
            <a:spLocks noGrp="1"/>
          </p:cNvSpPr>
          <p:nvPr>
            <p:ph type="body" sz="quarter" idx="11" hasCustomPrompt="1"/>
          </p:nvPr>
        </p:nvSpPr>
        <p:spPr>
          <a:xfrm>
            <a:off x="1090613" y="4548188"/>
            <a:ext cx="9985375" cy="1041400"/>
          </a:xfrm>
          <a:prstGeom prst="rect">
            <a:avLst/>
          </a:prstGeom>
        </p:spPr>
        <p:txBody>
          <a:bodyPr anchor="b">
            <a:normAutofit/>
          </a:bodyPr>
          <a:lstStyle>
            <a:lvl1pPr marL="0" indent="0">
              <a:buNone/>
              <a:defRPr b="0" i="0">
                <a:solidFill>
                  <a:schemeClr val="bg1"/>
                </a:solidFill>
                <a:latin typeface="Calibri" panose="020F0502020204030204" pitchFamily="34" charset="0"/>
                <a:cs typeface="Calibri" panose="020F0502020204030204" pitchFamily="34" charset="0"/>
              </a:defRPr>
            </a:lvl1pPr>
          </a:lstStyle>
          <a:p>
            <a:pPr lvl="0"/>
            <a:r>
              <a:rPr lang="en-US"/>
              <a:t>Subsection title here</a:t>
            </a:r>
          </a:p>
        </p:txBody>
      </p:sp>
    </p:spTree>
    <p:extLst>
      <p:ext uri="{BB962C8B-B14F-4D97-AF65-F5344CB8AC3E}">
        <p14:creationId xmlns:p14="http://schemas.microsoft.com/office/powerpoint/2010/main" val="341762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slide with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6746F5D-996E-B94B-373F-51E85D951CB7}"/>
              </a:ext>
            </a:extLst>
          </p:cNvPr>
          <p:cNvSpPr>
            <a:spLocks noGrp="1"/>
          </p:cNvSpPr>
          <p:nvPr>
            <p:ph type="body" sz="quarter" idx="10" hasCustomPrompt="1"/>
          </p:nvPr>
        </p:nvSpPr>
        <p:spPr>
          <a:xfrm>
            <a:off x="736600" y="780353"/>
            <a:ext cx="9380794" cy="1316076"/>
          </a:xfrm>
          <a:prstGeom prst="rect">
            <a:avLst/>
          </a:prstGeom>
        </p:spPr>
        <p:txBody>
          <a:bodyPr>
            <a:normAutofit/>
          </a:bodyPr>
          <a:lstStyle>
            <a:lvl1pPr marL="0" indent="0">
              <a:buNone/>
              <a:defRPr sz="4400" b="0" i="0">
                <a:solidFill>
                  <a:srgbClr val="0076BE"/>
                </a:solidFill>
                <a:latin typeface="Calibri" panose="020F0502020204030204" pitchFamily="34" charset="0"/>
                <a:cs typeface="Calibri" panose="020F0502020204030204" pitchFamily="34" charset="0"/>
              </a:defRPr>
            </a:lvl1pPr>
          </a:lstStyle>
          <a:p>
            <a:pPr lvl="0"/>
            <a:r>
              <a:rPr lang="en-US"/>
              <a:t>Example title here</a:t>
            </a:r>
          </a:p>
        </p:txBody>
      </p:sp>
      <p:sp>
        <p:nvSpPr>
          <p:cNvPr id="13" name="Slide Number">
            <a:extLst>
              <a:ext uri="{FF2B5EF4-FFF2-40B4-BE49-F238E27FC236}">
                <a16:creationId xmlns:a16="http://schemas.microsoft.com/office/drawing/2014/main" id="{5B537DBC-71F2-21D1-5190-2E361120C915}"/>
              </a:ext>
            </a:extLst>
          </p:cNvPr>
          <p:cNvSpPr txBox="1">
            <a:spLocks noGrp="1"/>
          </p:cNvSpPr>
          <p:nvPr>
            <p:ph type="sldNum" sz="quarter" idx="4"/>
          </p:nvPr>
        </p:nvSpPr>
        <p:spPr>
          <a:xfrm>
            <a:off x="11418848" y="6200077"/>
            <a:ext cx="594732" cy="412595"/>
          </a:xfrm>
          <a:prstGeom prst="rect">
            <a:avLst/>
          </a:prstGeom>
          <a:extLst>
            <a:ext uri="{C572A759-6A51-4108-AA02-DFA0A04FC94B}">
              <ma14:wrappingTextBoxFlag xmlns:ma14="http://schemas.microsoft.com/office/mac/drawingml/2011/main" xmlns="" val="1"/>
            </a:ext>
          </a:extLst>
        </p:spPr>
        <p:txBody>
          <a:bodyPr/>
          <a:lstStyle>
            <a:lvl1pPr>
              <a:defRPr sz="2000" b="0" i="0">
                <a:solidFill>
                  <a:srgbClr val="0076BE"/>
                </a:solidFill>
                <a:latin typeface="Calibri" panose="020F0502020204030204" pitchFamily="34" charset="0"/>
                <a:cs typeface="Calibri" panose="020F0502020204030204" pitchFamily="34" charset="0"/>
              </a:defRPr>
            </a:lvl1pPr>
          </a:lstStyle>
          <a:p>
            <a:fld id="{86CB4B4D-7CA3-9044-876B-883B54F8677D}" type="slidenum">
              <a:rPr lang="en-CA" smtClean="0"/>
              <a:pPr/>
              <a:t>‹#›</a:t>
            </a:fld>
            <a:endParaRPr lang="en-CA" b="1"/>
          </a:p>
        </p:txBody>
      </p:sp>
      <p:sp>
        <p:nvSpPr>
          <p:cNvPr id="3" name="Text Placeholder 2">
            <a:extLst>
              <a:ext uri="{FF2B5EF4-FFF2-40B4-BE49-F238E27FC236}">
                <a16:creationId xmlns:a16="http://schemas.microsoft.com/office/drawing/2014/main" id="{F0DE78EF-65BC-0E17-0F42-558273BA4CE0}"/>
              </a:ext>
            </a:extLst>
          </p:cNvPr>
          <p:cNvSpPr>
            <a:spLocks noGrp="1"/>
          </p:cNvSpPr>
          <p:nvPr>
            <p:ph type="body" sz="quarter" idx="13" hasCustomPrompt="1"/>
          </p:nvPr>
        </p:nvSpPr>
        <p:spPr>
          <a:xfrm>
            <a:off x="736600" y="2342926"/>
            <a:ext cx="10622660" cy="3994150"/>
          </a:xfrm>
          <a:prstGeom prst="rect">
            <a:avLst/>
          </a:prstGeom>
        </p:spPr>
        <p:txBody>
          <a:bodyPr>
            <a:normAutofit/>
          </a:bodyPr>
          <a:lstStyle>
            <a:lvl1pPr marL="0" indent="0">
              <a:buNone/>
              <a:defRPr sz="3000" b="0" i="0">
                <a:solidFill>
                  <a:schemeClr val="tx1"/>
                </a:solidFill>
                <a:latin typeface="Calibri" panose="020F0502020204030204" pitchFamily="34" charset="0"/>
                <a:cs typeface="Calibri" panose="020F0502020204030204" pitchFamily="34" charset="0"/>
              </a:defRPr>
            </a:lvl1pPr>
          </a:lstStyle>
          <a:p>
            <a:pPr lvl="0"/>
            <a:r>
              <a:rPr lang="en-US"/>
              <a:t>Insert your text here.</a:t>
            </a:r>
          </a:p>
        </p:txBody>
      </p:sp>
    </p:spTree>
    <p:extLst>
      <p:ext uri="{BB962C8B-B14F-4D97-AF65-F5344CB8AC3E}">
        <p14:creationId xmlns:p14="http://schemas.microsoft.com/office/powerpoint/2010/main" val="2733261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 slide with logo">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DD3865B6-9B04-7351-92D7-2587272FB956}"/>
              </a:ext>
            </a:extLst>
          </p:cNvPr>
          <p:cNvSpPr>
            <a:spLocks noGrp="1"/>
          </p:cNvSpPr>
          <p:nvPr>
            <p:ph type="body" sz="quarter" idx="10" hasCustomPrompt="1"/>
          </p:nvPr>
        </p:nvSpPr>
        <p:spPr>
          <a:xfrm>
            <a:off x="736599" y="780353"/>
            <a:ext cx="9366045" cy="1316076"/>
          </a:xfrm>
          <a:prstGeom prst="rect">
            <a:avLst/>
          </a:prstGeom>
        </p:spPr>
        <p:txBody>
          <a:bodyPr>
            <a:normAutofit/>
          </a:bodyPr>
          <a:lstStyle>
            <a:lvl1pPr marL="0" indent="0">
              <a:buNone/>
              <a:defRPr sz="4400" b="0" i="0">
                <a:solidFill>
                  <a:schemeClr val="bg1"/>
                </a:solidFill>
                <a:latin typeface="Calibri" panose="020F0502020204030204" pitchFamily="34" charset="0"/>
                <a:cs typeface="Calibri" panose="020F0502020204030204" pitchFamily="34" charset="0"/>
              </a:defRPr>
            </a:lvl1pPr>
          </a:lstStyle>
          <a:p>
            <a:pPr lvl="0"/>
            <a:r>
              <a:rPr lang="en-US"/>
              <a:t>Example title here</a:t>
            </a:r>
          </a:p>
        </p:txBody>
      </p:sp>
      <p:sp>
        <p:nvSpPr>
          <p:cNvPr id="9" name="Slide Number">
            <a:extLst>
              <a:ext uri="{FF2B5EF4-FFF2-40B4-BE49-F238E27FC236}">
                <a16:creationId xmlns:a16="http://schemas.microsoft.com/office/drawing/2014/main" id="{36486236-75BF-7971-5C61-E4FF144197FB}"/>
              </a:ext>
            </a:extLst>
          </p:cNvPr>
          <p:cNvSpPr txBox="1">
            <a:spLocks noGrp="1"/>
          </p:cNvSpPr>
          <p:nvPr>
            <p:ph type="sldNum" sz="quarter" idx="4"/>
          </p:nvPr>
        </p:nvSpPr>
        <p:spPr>
          <a:xfrm>
            <a:off x="11418848" y="6200077"/>
            <a:ext cx="594732" cy="412595"/>
          </a:xfrm>
          <a:prstGeom prst="rect">
            <a:avLst/>
          </a:prstGeom>
          <a:extLst>
            <a:ext uri="{C572A759-6A51-4108-AA02-DFA0A04FC94B}">
              <ma14:wrappingTextBoxFlag xmlns:ma14="http://schemas.microsoft.com/office/mac/drawingml/2011/main" xmlns="" val="1"/>
            </a:ext>
          </a:extLst>
        </p:spPr>
        <p:txBody>
          <a:bodyPr/>
          <a:lstStyle>
            <a:lvl1pPr>
              <a:defRPr sz="2000" b="0" i="0">
                <a:solidFill>
                  <a:schemeClr val="bg1"/>
                </a:solidFill>
                <a:latin typeface="Calibri" panose="020F0502020204030204" pitchFamily="34" charset="0"/>
                <a:cs typeface="Calibri" panose="020F0502020204030204" pitchFamily="34" charset="0"/>
              </a:defRPr>
            </a:lvl1pPr>
          </a:lstStyle>
          <a:p>
            <a:fld id="{86CB4B4D-7CA3-9044-876B-883B54F8677D}" type="slidenum">
              <a:rPr lang="en-CA" smtClean="0"/>
              <a:pPr/>
              <a:t>‹#›</a:t>
            </a:fld>
            <a:endParaRPr lang="en-CA" b="1"/>
          </a:p>
        </p:txBody>
      </p:sp>
      <p:sp>
        <p:nvSpPr>
          <p:cNvPr id="3" name="Text Placeholder 2">
            <a:extLst>
              <a:ext uri="{FF2B5EF4-FFF2-40B4-BE49-F238E27FC236}">
                <a16:creationId xmlns:a16="http://schemas.microsoft.com/office/drawing/2014/main" id="{3198831F-6707-6EA8-6535-ACCC0AAC3AFF}"/>
              </a:ext>
            </a:extLst>
          </p:cNvPr>
          <p:cNvSpPr>
            <a:spLocks noGrp="1"/>
          </p:cNvSpPr>
          <p:nvPr>
            <p:ph type="body" sz="quarter" idx="13" hasCustomPrompt="1"/>
          </p:nvPr>
        </p:nvSpPr>
        <p:spPr>
          <a:xfrm>
            <a:off x="736600" y="2342926"/>
            <a:ext cx="10622660" cy="3994150"/>
          </a:xfrm>
          <a:prstGeom prst="rect">
            <a:avLst/>
          </a:prstGeom>
        </p:spPr>
        <p:txBody>
          <a:bodyPr>
            <a:normAutofit/>
          </a:bodyPr>
          <a:lstStyle>
            <a:lvl1pPr marL="0" indent="0">
              <a:buNone/>
              <a:defRPr sz="3000" b="0" i="0">
                <a:solidFill>
                  <a:schemeClr val="bg1"/>
                </a:solidFill>
                <a:latin typeface="Calibri" panose="020F0502020204030204" pitchFamily="34" charset="0"/>
                <a:cs typeface="Calibri" panose="020F0502020204030204" pitchFamily="34" charset="0"/>
              </a:defRPr>
            </a:lvl1pPr>
          </a:lstStyle>
          <a:p>
            <a:pPr lvl="0"/>
            <a:r>
              <a:rPr lang="en-US"/>
              <a:t>Insert your text here.</a:t>
            </a:r>
          </a:p>
        </p:txBody>
      </p:sp>
    </p:spTree>
    <p:extLst>
      <p:ext uri="{BB962C8B-B14F-4D97-AF65-F5344CB8AC3E}">
        <p14:creationId xmlns:p14="http://schemas.microsoft.com/office/powerpoint/2010/main" val="2219710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 slide with picture">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3050EC71-0226-7A7D-EB26-42C8302B3989}"/>
              </a:ext>
            </a:extLst>
          </p:cNvPr>
          <p:cNvSpPr>
            <a:spLocks noGrp="1"/>
          </p:cNvSpPr>
          <p:nvPr>
            <p:ph type="body" sz="quarter" idx="10" hasCustomPrompt="1"/>
          </p:nvPr>
        </p:nvSpPr>
        <p:spPr>
          <a:xfrm>
            <a:off x="6423722" y="802655"/>
            <a:ext cx="3433956" cy="1316076"/>
          </a:xfrm>
          <a:prstGeom prst="rect">
            <a:avLst/>
          </a:prstGeom>
        </p:spPr>
        <p:txBody>
          <a:bodyPr>
            <a:normAutofit/>
          </a:bodyPr>
          <a:lstStyle>
            <a:lvl1pPr marL="0" indent="0">
              <a:buNone/>
              <a:defRPr sz="4400" b="0" i="0">
                <a:solidFill>
                  <a:srgbClr val="0076BE"/>
                </a:solidFill>
                <a:latin typeface="Calibri" panose="020F0502020204030204" pitchFamily="34" charset="0"/>
                <a:cs typeface="Calibri" panose="020F0502020204030204" pitchFamily="34" charset="0"/>
              </a:defRPr>
            </a:lvl1pPr>
          </a:lstStyle>
          <a:p>
            <a:pPr lvl="0"/>
            <a:r>
              <a:rPr lang="en-US"/>
              <a:t>Example title here</a:t>
            </a:r>
          </a:p>
        </p:txBody>
      </p:sp>
      <p:sp>
        <p:nvSpPr>
          <p:cNvPr id="13" name="Slide Number">
            <a:extLst>
              <a:ext uri="{FF2B5EF4-FFF2-40B4-BE49-F238E27FC236}">
                <a16:creationId xmlns:a16="http://schemas.microsoft.com/office/drawing/2014/main" id="{6CB8F2D0-386D-7BE9-9B7A-577B46A85A0A}"/>
              </a:ext>
            </a:extLst>
          </p:cNvPr>
          <p:cNvSpPr txBox="1">
            <a:spLocks noGrp="1"/>
          </p:cNvSpPr>
          <p:nvPr>
            <p:ph type="sldNum" sz="quarter" idx="4"/>
          </p:nvPr>
        </p:nvSpPr>
        <p:spPr>
          <a:xfrm>
            <a:off x="11418848" y="6200077"/>
            <a:ext cx="594732" cy="412595"/>
          </a:xfrm>
          <a:prstGeom prst="rect">
            <a:avLst/>
          </a:prstGeom>
          <a:extLst>
            <a:ext uri="{C572A759-6A51-4108-AA02-DFA0A04FC94B}">
              <ma14:wrappingTextBoxFlag xmlns:ma14="http://schemas.microsoft.com/office/mac/drawingml/2011/main" xmlns="" val="1"/>
            </a:ext>
          </a:extLst>
        </p:spPr>
        <p:txBody>
          <a:bodyPr/>
          <a:lstStyle>
            <a:lvl1pPr>
              <a:defRPr sz="2000" b="0" i="0">
                <a:solidFill>
                  <a:srgbClr val="0076BE"/>
                </a:solidFill>
                <a:latin typeface="Calibri" panose="020F0502020204030204" pitchFamily="34" charset="0"/>
                <a:cs typeface="Calibri" panose="020F0502020204030204" pitchFamily="34" charset="0"/>
              </a:defRPr>
            </a:lvl1pPr>
          </a:lstStyle>
          <a:p>
            <a:fld id="{86CB4B4D-7CA3-9044-876B-883B54F8677D}" type="slidenum">
              <a:rPr lang="en-CA" smtClean="0"/>
              <a:pPr/>
              <a:t>‹#›</a:t>
            </a:fld>
            <a:endParaRPr lang="en-CA" b="1"/>
          </a:p>
        </p:txBody>
      </p:sp>
      <p:sp>
        <p:nvSpPr>
          <p:cNvPr id="3" name="Text Placeholder 2">
            <a:extLst>
              <a:ext uri="{FF2B5EF4-FFF2-40B4-BE49-F238E27FC236}">
                <a16:creationId xmlns:a16="http://schemas.microsoft.com/office/drawing/2014/main" id="{DECB495E-5132-0265-2394-746562CC1DC8}"/>
              </a:ext>
            </a:extLst>
          </p:cNvPr>
          <p:cNvSpPr>
            <a:spLocks noGrp="1"/>
          </p:cNvSpPr>
          <p:nvPr>
            <p:ph type="body" sz="quarter" idx="13" hasCustomPrompt="1"/>
          </p:nvPr>
        </p:nvSpPr>
        <p:spPr>
          <a:xfrm>
            <a:off x="6423722" y="2342926"/>
            <a:ext cx="4935537" cy="3994150"/>
          </a:xfrm>
          <a:prstGeom prst="rect">
            <a:avLst/>
          </a:prstGeom>
        </p:spPr>
        <p:txBody>
          <a:bodyPr>
            <a:normAutofit/>
          </a:bodyPr>
          <a:lstStyle>
            <a:lvl1pPr marL="0" indent="0">
              <a:buNone/>
              <a:defRPr sz="3000" b="0" i="0">
                <a:latin typeface="Calibri" panose="020F0502020204030204" pitchFamily="34" charset="0"/>
                <a:cs typeface="Calibri" panose="020F0502020204030204" pitchFamily="34" charset="0"/>
              </a:defRPr>
            </a:lvl1pPr>
          </a:lstStyle>
          <a:p>
            <a:pPr lvl="0"/>
            <a:r>
              <a:rPr lang="en-US"/>
              <a:t>Insert your text here.</a:t>
            </a:r>
          </a:p>
        </p:txBody>
      </p:sp>
    </p:spTree>
    <p:extLst>
      <p:ext uri="{BB962C8B-B14F-4D97-AF65-F5344CB8AC3E}">
        <p14:creationId xmlns:p14="http://schemas.microsoft.com/office/powerpoint/2010/main" val="4115470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 slide with picture">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3050EC71-0226-7A7D-EB26-42C8302B3989}"/>
              </a:ext>
            </a:extLst>
          </p:cNvPr>
          <p:cNvSpPr>
            <a:spLocks noGrp="1"/>
          </p:cNvSpPr>
          <p:nvPr>
            <p:ph type="body" sz="quarter" idx="10" hasCustomPrompt="1"/>
          </p:nvPr>
        </p:nvSpPr>
        <p:spPr>
          <a:xfrm>
            <a:off x="6423722" y="802655"/>
            <a:ext cx="4935536" cy="1316076"/>
          </a:xfrm>
          <a:prstGeom prst="rect">
            <a:avLst/>
          </a:prstGeom>
        </p:spPr>
        <p:txBody>
          <a:bodyPr>
            <a:normAutofit/>
          </a:bodyPr>
          <a:lstStyle>
            <a:lvl1pPr marL="0" indent="0">
              <a:buNone/>
              <a:defRPr sz="4400" b="0" i="0">
                <a:solidFill>
                  <a:srgbClr val="0076BE"/>
                </a:solidFill>
                <a:latin typeface="Calibri" panose="020F0502020204030204" pitchFamily="34" charset="0"/>
                <a:cs typeface="Calibri" panose="020F0502020204030204" pitchFamily="34" charset="0"/>
              </a:defRPr>
            </a:lvl1pPr>
          </a:lstStyle>
          <a:p>
            <a:pPr lvl="0"/>
            <a:r>
              <a:rPr lang="en-US"/>
              <a:t>Example title here</a:t>
            </a:r>
          </a:p>
        </p:txBody>
      </p:sp>
      <p:sp>
        <p:nvSpPr>
          <p:cNvPr id="13" name="Slide Number">
            <a:extLst>
              <a:ext uri="{FF2B5EF4-FFF2-40B4-BE49-F238E27FC236}">
                <a16:creationId xmlns:a16="http://schemas.microsoft.com/office/drawing/2014/main" id="{6CB8F2D0-386D-7BE9-9B7A-577B46A85A0A}"/>
              </a:ext>
            </a:extLst>
          </p:cNvPr>
          <p:cNvSpPr txBox="1">
            <a:spLocks noGrp="1"/>
          </p:cNvSpPr>
          <p:nvPr>
            <p:ph type="sldNum" sz="quarter" idx="4"/>
          </p:nvPr>
        </p:nvSpPr>
        <p:spPr>
          <a:xfrm>
            <a:off x="11418848" y="6200077"/>
            <a:ext cx="594732" cy="412595"/>
          </a:xfrm>
          <a:prstGeom prst="rect">
            <a:avLst/>
          </a:prstGeom>
          <a:extLst>
            <a:ext uri="{C572A759-6A51-4108-AA02-DFA0A04FC94B}">
              <ma14:wrappingTextBoxFlag xmlns:ma14="http://schemas.microsoft.com/office/mac/drawingml/2011/main" xmlns="" val="1"/>
            </a:ext>
          </a:extLst>
        </p:spPr>
        <p:txBody>
          <a:bodyPr/>
          <a:lstStyle>
            <a:lvl1pPr>
              <a:defRPr sz="2000" b="0" i="0">
                <a:solidFill>
                  <a:srgbClr val="0076BE"/>
                </a:solidFill>
                <a:latin typeface="Calibri" panose="020F0502020204030204" pitchFamily="34" charset="0"/>
                <a:cs typeface="Calibri" panose="020F0502020204030204" pitchFamily="34" charset="0"/>
              </a:defRPr>
            </a:lvl1pPr>
          </a:lstStyle>
          <a:p>
            <a:fld id="{86CB4B4D-7CA3-9044-876B-883B54F8677D}" type="slidenum">
              <a:rPr lang="en-CA" smtClean="0"/>
              <a:pPr/>
              <a:t>‹#›</a:t>
            </a:fld>
            <a:endParaRPr lang="en-CA" b="1"/>
          </a:p>
        </p:txBody>
      </p:sp>
      <p:sp>
        <p:nvSpPr>
          <p:cNvPr id="3" name="Text Placeholder 2">
            <a:extLst>
              <a:ext uri="{FF2B5EF4-FFF2-40B4-BE49-F238E27FC236}">
                <a16:creationId xmlns:a16="http://schemas.microsoft.com/office/drawing/2014/main" id="{3CA0387F-BED0-E5BD-65DA-881495C53FDB}"/>
              </a:ext>
            </a:extLst>
          </p:cNvPr>
          <p:cNvSpPr>
            <a:spLocks noGrp="1"/>
          </p:cNvSpPr>
          <p:nvPr>
            <p:ph type="body" sz="quarter" idx="13" hasCustomPrompt="1"/>
          </p:nvPr>
        </p:nvSpPr>
        <p:spPr>
          <a:xfrm>
            <a:off x="6423722" y="2342926"/>
            <a:ext cx="4935537" cy="3994150"/>
          </a:xfrm>
          <a:prstGeom prst="rect">
            <a:avLst/>
          </a:prstGeom>
        </p:spPr>
        <p:txBody>
          <a:bodyPr>
            <a:normAutofit/>
          </a:bodyPr>
          <a:lstStyle>
            <a:lvl1pPr marL="0" indent="0">
              <a:buNone/>
              <a:defRPr sz="3000" b="0" i="0">
                <a:latin typeface="Calibri" panose="020F0502020204030204" pitchFamily="34" charset="0"/>
                <a:cs typeface="Calibri" panose="020F0502020204030204" pitchFamily="34" charset="0"/>
              </a:defRPr>
            </a:lvl1pPr>
          </a:lstStyle>
          <a:p>
            <a:pPr lvl="0"/>
            <a:r>
              <a:rPr lang="en-US"/>
              <a:t>Insert your text here.</a:t>
            </a:r>
          </a:p>
        </p:txBody>
      </p:sp>
    </p:spTree>
    <p:extLst>
      <p:ext uri="{BB962C8B-B14F-4D97-AF65-F5344CB8AC3E}">
        <p14:creationId xmlns:p14="http://schemas.microsoft.com/office/powerpoint/2010/main" val="272692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ue slide with picture">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E08CB002-0972-50D2-46C4-DE6B128789E3}"/>
              </a:ext>
            </a:extLst>
          </p:cNvPr>
          <p:cNvSpPr>
            <a:spLocks noGrp="1"/>
          </p:cNvSpPr>
          <p:nvPr>
            <p:ph type="body" sz="quarter" idx="10" hasCustomPrompt="1"/>
          </p:nvPr>
        </p:nvSpPr>
        <p:spPr>
          <a:xfrm>
            <a:off x="6608618" y="1895707"/>
            <a:ext cx="3701923" cy="2430966"/>
          </a:xfrm>
          <a:prstGeom prst="rect">
            <a:avLst/>
          </a:prstGeom>
        </p:spPr>
        <p:txBody>
          <a:bodyPr>
            <a:normAutofit/>
          </a:bodyPr>
          <a:lstStyle>
            <a:lvl1pPr marL="0" indent="0">
              <a:buNone/>
              <a:defRPr sz="4000" b="0" i="0">
                <a:solidFill>
                  <a:schemeClr val="bg1"/>
                </a:solidFill>
                <a:latin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t>
            </a:r>
            <a:r>
              <a:rPr lang="en-CA"/>
              <a:t>Insert a quote here.</a:t>
            </a:r>
            <a:r>
              <a:rPr lang="en-US"/>
              <a:t>”</a:t>
            </a:r>
            <a:endParaRPr lang="en-CA"/>
          </a:p>
        </p:txBody>
      </p:sp>
      <p:sp>
        <p:nvSpPr>
          <p:cNvPr id="8" name="Text Placeholder 9">
            <a:extLst>
              <a:ext uri="{FF2B5EF4-FFF2-40B4-BE49-F238E27FC236}">
                <a16:creationId xmlns:a16="http://schemas.microsoft.com/office/drawing/2014/main" id="{C4711F95-097D-1583-C755-03E2E342E263}"/>
              </a:ext>
            </a:extLst>
          </p:cNvPr>
          <p:cNvSpPr>
            <a:spLocks noGrp="1"/>
          </p:cNvSpPr>
          <p:nvPr>
            <p:ph type="body" sz="quarter" idx="11" hasCustomPrompt="1"/>
          </p:nvPr>
        </p:nvSpPr>
        <p:spPr>
          <a:xfrm>
            <a:off x="6608617" y="4594302"/>
            <a:ext cx="3701923" cy="802888"/>
          </a:xfrm>
          <a:prstGeom prst="rect">
            <a:avLst/>
          </a:prstGeom>
        </p:spPr>
        <p:txBody>
          <a:bodyPr>
            <a:normAutofit/>
          </a:bodyPr>
          <a:lstStyle>
            <a:lvl1pPr marL="0" indent="0">
              <a:buNone/>
              <a:defRPr sz="2400" b="0" i="0">
                <a:solidFill>
                  <a:schemeClr val="bg1"/>
                </a:solidFill>
                <a:latin typeface="Calibri" panose="020F0502020204030204" pitchFamily="34" charset="0"/>
                <a:cs typeface="Calibri" panose="020F0502020204030204" pitchFamily="34" charset="0"/>
              </a:defRPr>
            </a:lvl1pPr>
          </a:lstStyle>
          <a:p>
            <a:pPr lvl="0"/>
            <a:r>
              <a:rPr lang="en-US"/>
              <a:t>- Jane Doe</a:t>
            </a:r>
          </a:p>
        </p:txBody>
      </p:sp>
      <p:sp>
        <p:nvSpPr>
          <p:cNvPr id="9" name="Slide Number">
            <a:extLst>
              <a:ext uri="{FF2B5EF4-FFF2-40B4-BE49-F238E27FC236}">
                <a16:creationId xmlns:a16="http://schemas.microsoft.com/office/drawing/2014/main" id="{BF5832C5-B6C6-D9E1-8D17-AEA9CB865251}"/>
              </a:ext>
            </a:extLst>
          </p:cNvPr>
          <p:cNvSpPr txBox="1">
            <a:spLocks noGrp="1"/>
          </p:cNvSpPr>
          <p:nvPr>
            <p:ph type="sldNum" sz="quarter" idx="4"/>
          </p:nvPr>
        </p:nvSpPr>
        <p:spPr>
          <a:xfrm>
            <a:off x="11418848" y="6200077"/>
            <a:ext cx="594732" cy="412595"/>
          </a:xfrm>
          <a:prstGeom prst="rect">
            <a:avLst/>
          </a:prstGeom>
          <a:extLst>
            <a:ext uri="{C572A759-6A51-4108-AA02-DFA0A04FC94B}">
              <ma14:wrappingTextBoxFlag xmlns:ma14="http://schemas.microsoft.com/office/mac/drawingml/2011/main" xmlns="" val="1"/>
            </a:ext>
          </a:extLst>
        </p:spPr>
        <p:txBody>
          <a:bodyPr/>
          <a:lstStyle>
            <a:lvl1pPr>
              <a:defRPr sz="2000" b="0" i="0">
                <a:solidFill>
                  <a:schemeClr val="bg1"/>
                </a:solidFill>
                <a:latin typeface="Calibri" panose="020F0502020204030204" pitchFamily="34" charset="0"/>
                <a:cs typeface="Calibri" panose="020F0502020204030204" pitchFamily="34" charset="0"/>
              </a:defRPr>
            </a:lvl1pPr>
          </a:lstStyle>
          <a:p>
            <a:fld id="{86CB4B4D-7CA3-9044-876B-883B54F8677D}" type="slidenum">
              <a:rPr lang="en-CA" smtClean="0"/>
              <a:pPr/>
              <a:t>‹#›</a:t>
            </a:fld>
            <a:endParaRPr lang="en-CA" b="1"/>
          </a:p>
        </p:txBody>
      </p:sp>
    </p:spTree>
    <p:extLst>
      <p:ext uri="{BB962C8B-B14F-4D97-AF65-F5344CB8AC3E}">
        <p14:creationId xmlns:p14="http://schemas.microsoft.com/office/powerpoint/2010/main" val="21288345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SNO_Presentation_16x9_Title.jpg" descr="SNO_Presentation_16x9_Title.jpg">
            <a:extLst>
              <a:ext uri="{FF2B5EF4-FFF2-40B4-BE49-F238E27FC236}">
                <a16:creationId xmlns:a16="http://schemas.microsoft.com/office/drawing/2014/main" id="{9BF0C9A8-4B14-4A48-4258-F11A11E1D0DE}"/>
              </a:ext>
            </a:extLst>
          </p:cNvPr>
          <p:cNvPicPr>
            <a:picLocks noChangeAspect="1"/>
          </p:cNvPicPr>
          <p:nvPr userDrawn="1"/>
        </p:nvPicPr>
        <p:blipFill>
          <a:blip r:embed="rId3"/>
          <a:stretch>
            <a:fillRect/>
          </a:stretch>
        </p:blipFill>
        <p:spPr>
          <a:xfrm>
            <a:off x="0" y="0"/>
            <a:ext cx="12192000" cy="6858000"/>
          </a:xfrm>
          <a:prstGeom prst="rect">
            <a:avLst/>
          </a:prstGeom>
          <a:ln w="12700">
            <a:miter lim="400000"/>
          </a:ln>
        </p:spPr>
      </p:pic>
    </p:spTree>
    <p:extLst>
      <p:ext uri="{BB962C8B-B14F-4D97-AF65-F5344CB8AC3E}">
        <p14:creationId xmlns:p14="http://schemas.microsoft.com/office/powerpoint/2010/main" val="352834623"/>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AFA01ACB-1C0B-6B42-1883-65C84400505A}"/>
              </a:ext>
            </a:extLst>
          </p:cNvPr>
          <p:cNvSpPr txBox="1">
            <a:spLocks noGrp="1"/>
          </p:cNvSpPr>
          <p:nvPr>
            <p:ph type="sldNum" sz="quarter" idx="4"/>
          </p:nvPr>
        </p:nvSpPr>
        <p:spPr>
          <a:xfrm>
            <a:off x="11418848" y="6200077"/>
            <a:ext cx="594732" cy="412595"/>
          </a:xfrm>
          <a:prstGeom prst="rect">
            <a:avLst/>
          </a:prstGeom>
          <a:extLst>
            <a:ext uri="{C572A759-6A51-4108-AA02-DFA0A04FC94B}">
              <ma14:wrappingTextBoxFlag xmlns:ma14="http://schemas.microsoft.com/office/mac/drawingml/2011/main" xmlns="" val="1"/>
            </a:ext>
          </a:extLst>
        </p:spPr>
        <p:txBody>
          <a:bodyPr/>
          <a:lstStyle>
            <a:lvl1pPr>
              <a:defRPr sz="2000" b="0" i="0">
                <a:solidFill>
                  <a:srgbClr val="0076BE"/>
                </a:solidFill>
                <a:latin typeface="Calibri" panose="020F0502020204030204" pitchFamily="34" charset="0"/>
                <a:cs typeface="Calibri" panose="020F0502020204030204" pitchFamily="34" charset="0"/>
              </a:defRPr>
            </a:lvl1pPr>
          </a:lstStyle>
          <a:p>
            <a:fld id="{86CB4B4D-7CA3-9044-876B-883B54F8677D}" type="slidenum">
              <a:rPr lang="en-CA" smtClean="0"/>
              <a:pPr/>
              <a:t>‹#›</a:t>
            </a:fld>
            <a:endParaRPr lang="en-CA" b="1"/>
          </a:p>
        </p:txBody>
      </p:sp>
      <p:pic>
        <p:nvPicPr>
          <p:cNvPr id="8" name="Picture 7" descr="A logo with a red and blue circle and a red arrow&#10;&#10;Description automatically generated">
            <a:extLst>
              <a:ext uri="{FF2B5EF4-FFF2-40B4-BE49-F238E27FC236}">
                <a16:creationId xmlns:a16="http://schemas.microsoft.com/office/drawing/2014/main" id="{2956BC9C-9248-6203-7490-70BB3E9B60C7}"/>
              </a:ext>
            </a:extLst>
          </p:cNvPr>
          <p:cNvPicPr>
            <a:picLocks noChangeAspect="1"/>
          </p:cNvPicPr>
          <p:nvPr userDrawn="1"/>
        </p:nvPicPr>
        <p:blipFill>
          <a:blip r:embed="rId3"/>
          <a:stretch>
            <a:fillRect/>
          </a:stretch>
        </p:blipFill>
        <p:spPr>
          <a:xfrm>
            <a:off x="10188497" y="245328"/>
            <a:ext cx="1825083" cy="1216722"/>
          </a:xfrm>
          <a:prstGeom prst="rect">
            <a:avLst/>
          </a:prstGeom>
        </p:spPr>
      </p:pic>
    </p:spTree>
    <p:extLst>
      <p:ext uri="{BB962C8B-B14F-4D97-AF65-F5344CB8AC3E}">
        <p14:creationId xmlns:p14="http://schemas.microsoft.com/office/powerpoint/2010/main" val="2055687449"/>
      </p:ext>
    </p:extLst>
  </p:cSld>
  <p:clrMap bg1="lt1" tx1="dk1" bg2="lt2" tx2="dk2" accent1="accent1" accent2="accent2" accent3="accent3" accent4="accent4" accent5="accent5" accent6="accent6" hlink="hlink" folHlink="folHlink"/>
  <p:sldLayoutIdLst>
    <p:sldLayoutId id="214748371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AFA01ACB-1C0B-6B42-1883-65C84400505A}"/>
              </a:ext>
            </a:extLst>
          </p:cNvPr>
          <p:cNvSpPr txBox="1">
            <a:spLocks noGrp="1"/>
          </p:cNvSpPr>
          <p:nvPr>
            <p:ph type="sldNum" sz="quarter" idx="4"/>
          </p:nvPr>
        </p:nvSpPr>
        <p:spPr>
          <a:xfrm>
            <a:off x="11418848" y="6200077"/>
            <a:ext cx="594732" cy="412595"/>
          </a:xfrm>
          <a:prstGeom prst="rect">
            <a:avLst/>
          </a:prstGeom>
          <a:extLst>
            <a:ext uri="{C572A759-6A51-4108-AA02-DFA0A04FC94B}">
              <ma14:wrappingTextBoxFlag xmlns:ma14="http://schemas.microsoft.com/office/mac/drawingml/2011/main" xmlns="" val="1"/>
            </a:ext>
          </a:extLst>
        </p:spPr>
        <p:txBody>
          <a:bodyPr/>
          <a:lstStyle>
            <a:lvl1pPr>
              <a:defRPr sz="2000" b="0" i="0">
                <a:solidFill>
                  <a:srgbClr val="0076BE"/>
                </a:solidFill>
                <a:latin typeface="Calibri" panose="020F0502020204030204" pitchFamily="34" charset="0"/>
                <a:cs typeface="Calibri" panose="020F0502020204030204" pitchFamily="34" charset="0"/>
              </a:defRPr>
            </a:lvl1pPr>
          </a:lstStyle>
          <a:p>
            <a:fld id="{86CB4B4D-7CA3-9044-876B-883B54F8677D}" type="slidenum">
              <a:rPr lang="en-CA" smtClean="0"/>
              <a:pPr/>
              <a:t>‹#›</a:t>
            </a:fld>
            <a:endParaRPr lang="en-CA" b="1"/>
          </a:p>
        </p:txBody>
      </p:sp>
      <p:pic>
        <p:nvPicPr>
          <p:cNvPr id="8" name="Picture 7" descr="A logo with a red and blue circle and a red arrow&#10;&#10;Description automatically generated">
            <a:extLst>
              <a:ext uri="{FF2B5EF4-FFF2-40B4-BE49-F238E27FC236}">
                <a16:creationId xmlns:a16="http://schemas.microsoft.com/office/drawing/2014/main" id="{2956BC9C-9248-6203-7490-70BB3E9B60C7}"/>
              </a:ext>
            </a:extLst>
          </p:cNvPr>
          <p:cNvPicPr>
            <a:picLocks noChangeAspect="1"/>
          </p:cNvPicPr>
          <p:nvPr userDrawn="1"/>
        </p:nvPicPr>
        <p:blipFill>
          <a:blip r:embed="rId3"/>
          <a:stretch>
            <a:fillRect/>
          </a:stretch>
        </p:blipFill>
        <p:spPr>
          <a:xfrm>
            <a:off x="10188497" y="245328"/>
            <a:ext cx="1825083" cy="1216722"/>
          </a:xfrm>
          <a:prstGeom prst="rect">
            <a:avLst/>
          </a:prstGeom>
        </p:spPr>
      </p:pic>
    </p:spTree>
    <p:extLst>
      <p:ext uri="{BB962C8B-B14F-4D97-AF65-F5344CB8AC3E}">
        <p14:creationId xmlns:p14="http://schemas.microsoft.com/office/powerpoint/2010/main" val="1466696051"/>
      </p:ext>
    </p:extLst>
  </p:cSld>
  <p:clrMap bg1="lt1" tx1="dk1" bg2="lt2" tx2="dk2" accent1="accent1" accent2="accent2" accent3="accent3" accent4="accent4" accent5="accent5" accent6="accent6" hlink="hlink" folHlink="folHlink"/>
  <p:sldLayoutIdLst>
    <p:sldLayoutId id="21474837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50DD9EF8-E711-C698-796A-09AA0BD04E7B}"/>
              </a:ext>
            </a:extLst>
          </p:cNvPr>
          <p:cNvSpPr txBox="1">
            <a:spLocks noGrp="1"/>
          </p:cNvSpPr>
          <p:nvPr>
            <p:ph type="sldNum" sz="quarter" idx="4"/>
          </p:nvPr>
        </p:nvSpPr>
        <p:spPr>
          <a:xfrm>
            <a:off x="11418848" y="6200077"/>
            <a:ext cx="594732" cy="412595"/>
          </a:xfrm>
          <a:prstGeom prst="rect">
            <a:avLst/>
          </a:prstGeom>
          <a:extLst>
            <a:ext uri="{C572A759-6A51-4108-AA02-DFA0A04FC94B}">
              <ma14:wrappingTextBoxFlag xmlns:ma14="http://schemas.microsoft.com/office/mac/drawingml/2011/main" xmlns="" val="1"/>
            </a:ext>
          </a:extLst>
        </p:spPr>
        <p:txBody>
          <a:bodyPr/>
          <a:lstStyle>
            <a:lvl1pPr>
              <a:defRPr sz="2000" b="0" i="0">
                <a:solidFill>
                  <a:srgbClr val="0076BE"/>
                </a:solidFill>
                <a:latin typeface="Calibri" panose="020F0502020204030204" pitchFamily="34" charset="0"/>
                <a:cs typeface="Calibri" panose="020F0502020204030204" pitchFamily="34" charset="0"/>
              </a:defRPr>
            </a:lvl1pPr>
          </a:lstStyle>
          <a:p>
            <a:fld id="{86CB4B4D-7CA3-9044-876B-883B54F8677D}" type="slidenum">
              <a:rPr lang="en-CA" smtClean="0"/>
              <a:pPr/>
              <a:t>‹#›</a:t>
            </a:fld>
            <a:endParaRPr lang="en-CA" b="1"/>
          </a:p>
        </p:txBody>
      </p:sp>
      <p:pic>
        <p:nvPicPr>
          <p:cNvPr id="8" name="Picture 7" descr="A logo with a red and blue circle and a red arrow&#10;&#10;Description automatically generated">
            <a:extLst>
              <a:ext uri="{FF2B5EF4-FFF2-40B4-BE49-F238E27FC236}">
                <a16:creationId xmlns:a16="http://schemas.microsoft.com/office/drawing/2014/main" id="{244693DB-AC8C-ED06-C6C1-9F33C8F709AE}"/>
              </a:ext>
            </a:extLst>
          </p:cNvPr>
          <p:cNvPicPr>
            <a:picLocks noChangeAspect="1"/>
          </p:cNvPicPr>
          <p:nvPr userDrawn="1"/>
        </p:nvPicPr>
        <p:blipFill>
          <a:blip r:embed="rId3"/>
          <a:stretch>
            <a:fillRect/>
          </a:stretch>
        </p:blipFill>
        <p:spPr>
          <a:xfrm>
            <a:off x="10188497" y="245328"/>
            <a:ext cx="1825083" cy="1216722"/>
          </a:xfrm>
          <a:prstGeom prst="rect">
            <a:avLst/>
          </a:prstGeom>
        </p:spPr>
      </p:pic>
    </p:spTree>
    <p:extLst>
      <p:ext uri="{BB962C8B-B14F-4D97-AF65-F5344CB8AC3E}">
        <p14:creationId xmlns:p14="http://schemas.microsoft.com/office/powerpoint/2010/main" val="729292660"/>
      </p:ext>
    </p:extLst>
  </p:cSld>
  <p:clrMap bg1="lt1" tx1="dk1" bg2="lt2" tx2="dk2" accent1="accent1" accent2="accent2" accent3="accent3" accent4="accent4" accent5="accent5" accent6="accent6" hlink="hlink" folHlink="folHlink"/>
  <p:sldLayoutIdLst>
    <p:sldLayoutId id="214748373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0076BE"/>
        </a:solidFill>
        <a:effectLst/>
      </p:bgPr>
    </p:bg>
    <p:spTree>
      <p:nvGrpSpPr>
        <p:cNvPr id="1" name=""/>
        <p:cNvGrpSpPr/>
        <p:nvPr/>
      </p:nvGrpSpPr>
      <p:grpSpPr>
        <a:xfrm>
          <a:off x="0" y="0"/>
          <a:ext cx="0" cy="0"/>
          <a:chOff x="0" y="0"/>
          <a:chExt cx="0" cy="0"/>
        </a:xfrm>
      </p:grpSpPr>
      <p:sp>
        <p:nvSpPr>
          <p:cNvPr id="8" name="Slide Number">
            <a:extLst>
              <a:ext uri="{FF2B5EF4-FFF2-40B4-BE49-F238E27FC236}">
                <a16:creationId xmlns:a16="http://schemas.microsoft.com/office/drawing/2014/main" id="{D273DD7E-3247-06F5-E3CB-5F4E15043113}"/>
              </a:ext>
            </a:extLst>
          </p:cNvPr>
          <p:cNvSpPr txBox="1">
            <a:spLocks noGrp="1"/>
          </p:cNvSpPr>
          <p:nvPr>
            <p:ph type="sldNum" sz="quarter" idx="4"/>
          </p:nvPr>
        </p:nvSpPr>
        <p:spPr>
          <a:xfrm>
            <a:off x="11418848" y="6200077"/>
            <a:ext cx="594732" cy="412595"/>
          </a:xfrm>
          <a:prstGeom prst="rect">
            <a:avLst/>
          </a:prstGeom>
          <a:extLst>
            <a:ext uri="{C572A759-6A51-4108-AA02-DFA0A04FC94B}">
              <ma14:wrappingTextBoxFlag xmlns:ma14="http://schemas.microsoft.com/office/mac/drawingml/2011/main" xmlns="" val="1"/>
            </a:ext>
          </a:extLst>
        </p:spPr>
        <p:txBody>
          <a:bodyPr/>
          <a:lstStyle>
            <a:lvl1pPr>
              <a:defRPr sz="2000" b="0" i="0">
                <a:solidFill>
                  <a:schemeClr val="bg1"/>
                </a:solidFill>
                <a:latin typeface="Calibri" panose="020F0502020204030204" pitchFamily="34" charset="0"/>
                <a:cs typeface="Calibri" panose="020F0502020204030204" pitchFamily="34" charset="0"/>
              </a:defRPr>
            </a:lvl1pPr>
          </a:lstStyle>
          <a:p>
            <a:fld id="{86CB4B4D-7CA3-9044-876B-883B54F8677D}" type="slidenum">
              <a:rPr lang="en-CA" smtClean="0"/>
              <a:pPr/>
              <a:t>‹#›</a:t>
            </a:fld>
            <a:endParaRPr lang="en-CA" b="1"/>
          </a:p>
        </p:txBody>
      </p:sp>
      <p:pic>
        <p:nvPicPr>
          <p:cNvPr id="9" name="Picture 8" descr="A logo with a black background&#10;&#10;Description automatically generated">
            <a:extLst>
              <a:ext uri="{FF2B5EF4-FFF2-40B4-BE49-F238E27FC236}">
                <a16:creationId xmlns:a16="http://schemas.microsoft.com/office/drawing/2014/main" id="{0963382B-D389-E96D-79C6-8BBE0DEDA18C}"/>
              </a:ext>
            </a:extLst>
          </p:cNvPr>
          <p:cNvPicPr>
            <a:picLocks noChangeAspect="1"/>
          </p:cNvPicPr>
          <p:nvPr userDrawn="1"/>
        </p:nvPicPr>
        <p:blipFill>
          <a:blip r:embed="rId3"/>
          <a:stretch>
            <a:fillRect/>
          </a:stretch>
        </p:blipFill>
        <p:spPr>
          <a:xfrm>
            <a:off x="10221954" y="267631"/>
            <a:ext cx="1739583" cy="1159722"/>
          </a:xfrm>
          <a:prstGeom prst="rect">
            <a:avLst/>
          </a:prstGeom>
        </p:spPr>
      </p:pic>
    </p:spTree>
    <p:extLst>
      <p:ext uri="{BB962C8B-B14F-4D97-AF65-F5344CB8AC3E}">
        <p14:creationId xmlns:p14="http://schemas.microsoft.com/office/powerpoint/2010/main" val="2060664593"/>
      </p:ext>
    </p:extLst>
  </p:cSld>
  <p:clrMap bg1="lt1" tx1="dk1" bg2="lt2" tx2="dk2" accent1="accent1" accent2="accent2" accent3="accent3" accent4="accent4" accent5="accent5" accent6="accent6" hlink="hlink" folHlink="folHlink"/>
  <p:sldLayoutIdLst>
    <p:sldLayoutId id="214748372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FF7A5ECC-BAAB-3F83-89B0-03A33E724DA7}"/>
              </a:ext>
            </a:extLst>
          </p:cNvPr>
          <p:cNvSpPr txBox="1">
            <a:spLocks noGrp="1"/>
          </p:cNvSpPr>
          <p:nvPr>
            <p:ph type="sldNum" sz="quarter" idx="4"/>
          </p:nvPr>
        </p:nvSpPr>
        <p:spPr>
          <a:xfrm>
            <a:off x="11418848" y="6200077"/>
            <a:ext cx="594732" cy="412595"/>
          </a:xfrm>
          <a:prstGeom prst="rect">
            <a:avLst/>
          </a:prstGeom>
          <a:extLst>
            <a:ext uri="{C572A759-6A51-4108-AA02-DFA0A04FC94B}">
              <ma14:wrappingTextBoxFlag xmlns:ma14="http://schemas.microsoft.com/office/mac/drawingml/2011/main" xmlns="" val="1"/>
            </a:ext>
          </a:extLst>
        </p:spPr>
        <p:txBody>
          <a:bodyPr/>
          <a:lstStyle>
            <a:lvl1pPr>
              <a:defRPr sz="2000" b="0" i="0">
                <a:solidFill>
                  <a:srgbClr val="0076BE"/>
                </a:solidFill>
                <a:latin typeface="Calibri" panose="020F0502020204030204" pitchFamily="34" charset="0"/>
                <a:cs typeface="Calibri" panose="020F0502020204030204" pitchFamily="34" charset="0"/>
              </a:defRPr>
            </a:lvl1pPr>
          </a:lstStyle>
          <a:p>
            <a:fld id="{86CB4B4D-7CA3-9044-876B-883B54F8677D}" type="slidenum">
              <a:rPr lang="en-CA" smtClean="0"/>
              <a:pPr/>
              <a:t>‹#›</a:t>
            </a:fld>
            <a:endParaRPr lang="en-CA" b="1"/>
          </a:p>
        </p:txBody>
      </p:sp>
    </p:spTree>
    <p:extLst>
      <p:ext uri="{BB962C8B-B14F-4D97-AF65-F5344CB8AC3E}">
        <p14:creationId xmlns:p14="http://schemas.microsoft.com/office/powerpoint/2010/main" val="890856019"/>
      </p:ext>
    </p:extLst>
  </p:cSld>
  <p:clrMap bg1="lt1" tx1="dk1" bg2="lt2" tx2="dk2" accent1="accent1" accent2="accent2" accent3="accent3" accent4="accent4" accent5="accent5" accent6="accent6" hlink="hlink" folHlink="folHlink"/>
  <p:sldLayoutIdLst>
    <p:sldLayoutId id="214748374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76BE"/>
        </a:solidFill>
        <a:effectLst/>
      </p:bgPr>
    </p:bg>
    <p:spTree>
      <p:nvGrpSpPr>
        <p:cNvPr id="1" name=""/>
        <p:cNvGrpSpPr/>
        <p:nvPr/>
      </p:nvGrpSpPr>
      <p:grpSpPr>
        <a:xfrm>
          <a:off x="0" y="0"/>
          <a:ext cx="0" cy="0"/>
          <a:chOff x="0" y="0"/>
          <a:chExt cx="0" cy="0"/>
        </a:xfrm>
      </p:grpSpPr>
      <p:pic>
        <p:nvPicPr>
          <p:cNvPr id="9" name="Picture 8" descr="A logo with a black background&#10;&#10;Description automatically generated">
            <a:extLst>
              <a:ext uri="{FF2B5EF4-FFF2-40B4-BE49-F238E27FC236}">
                <a16:creationId xmlns:a16="http://schemas.microsoft.com/office/drawing/2014/main" id="{58FF565D-8369-EDDF-8689-B283550C0265}"/>
              </a:ext>
            </a:extLst>
          </p:cNvPr>
          <p:cNvPicPr>
            <a:picLocks noChangeAspect="1"/>
          </p:cNvPicPr>
          <p:nvPr userDrawn="1"/>
        </p:nvPicPr>
        <p:blipFill>
          <a:blip r:embed="rId3"/>
          <a:stretch>
            <a:fillRect/>
          </a:stretch>
        </p:blipFill>
        <p:spPr>
          <a:xfrm>
            <a:off x="10221954" y="267631"/>
            <a:ext cx="1739583" cy="1159722"/>
          </a:xfrm>
          <a:prstGeom prst="rect">
            <a:avLst/>
          </a:prstGeom>
        </p:spPr>
      </p:pic>
    </p:spTree>
    <p:extLst>
      <p:ext uri="{BB962C8B-B14F-4D97-AF65-F5344CB8AC3E}">
        <p14:creationId xmlns:p14="http://schemas.microsoft.com/office/powerpoint/2010/main" val="2109370531"/>
      </p:ext>
    </p:extLst>
  </p:cSld>
  <p:clrMap bg1="lt1" tx1="dk1" bg2="lt2" tx2="dk2" accent1="accent1" accent2="accent2" accent3="accent3" accent4="accent4" accent5="accent5" accent6="accent6" hlink="hlink" folHlink="folHlink"/>
  <p:sldLayoutIdLst>
    <p:sldLayoutId id="21474837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room with electrical equipment&#10;&#10;Description automatically generated with medium confidence">
            <a:extLst>
              <a:ext uri="{FF2B5EF4-FFF2-40B4-BE49-F238E27FC236}">
                <a16:creationId xmlns:a16="http://schemas.microsoft.com/office/drawing/2014/main" id="{801714D3-B1BB-507F-295C-36867487728C}"/>
              </a:ext>
            </a:extLst>
          </p:cNvPr>
          <p:cNvPicPr>
            <a:picLocks noChangeAspect="1"/>
          </p:cNvPicPr>
          <p:nvPr userDrawn="1"/>
        </p:nvPicPr>
        <p:blipFill rotWithShape="1">
          <a:blip r:embed="rId3">
            <a:grayscl/>
            <a:extLst>
              <a:ext uri="{28A0092B-C50C-407E-A947-70E740481C1C}">
                <a14:useLocalDpi xmlns:a14="http://schemas.microsoft.com/office/drawing/2010/main" val="0"/>
              </a:ext>
            </a:extLst>
          </a:blip>
          <a:srcRect t="13717" b="1822"/>
          <a:stretch/>
        </p:blipFill>
        <p:spPr>
          <a:xfrm>
            <a:off x="0" y="0"/>
            <a:ext cx="12192000" cy="6858000"/>
          </a:xfrm>
          <a:prstGeom prst="rect">
            <a:avLst/>
          </a:prstGeom>
        </p:spPr>
      </p:pic>
      <p:sp>
        <p:nvSpPr>
          <p:cNvPr id="2" name="Rectangle 1">
            <a:extLst>
              <a:ext uri="{FF2B5EF4-FFF2-40B4-BE49-F238E27FC236}">
                <a16:creationId xmlns:a16="http://schemas.microsoft.com/office/drawing/2014/main" id="{5B001955-4969-2CAE-FAF0-96A797C6A54B}"/>
              </a:ext>
            </a:extLst>
          </p:cNvPr>
          <p:cNvSpPr/>
          <p:nvPr userDrawn="1"/>
        </p:nvSpPr>
        <p:spPr>
          <a:xfrm>
            <a:off x="0" y="0"/>
            <a:ext cx="12192000" cy="6858000"/>
          </a:xfrm>
          <a:prstGeom prst="rect">
            <a:avLst/>
          </a:prstGeom>
          <a:solidFill>
            <a:srgbClr val="0076BE">
              <a:alpha val="5987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a:extLst>
              <a:ext uri="{FF2B5EF4-FFF2-40B4-BE49-F238E27FC236}">
                <a16:creationId xmlns:a16="http://schemas.microsoft.com/office/drawing/2014/main" id="{0F3935EC-1561-D58B-5D61-3E8D5BB5E498}"/>
              </a:ext>
            </a:extLst>
          </p:cNvPr>
          <p:cNvSpPr txBox="1">
            <a:spLocks noGrp="1"/>
          </p:cNvSpPr>
          <p:nvPr>
            <p:ph type="sldNum" sz="quarter" idx="4"/>
          </p:nvPr>
        </p:nvSpPr>
        <p:spPr>
          <a:xfrm>
            <a:off x="11418848" y="6200077"/>
            <a:ext cx="594732" cy="412595"/>
          </a:xfrm>
          <a:prstGeom prst="rect">
            <a:avLst/>
          </a:prstGeom>
          <a:extLst>
            <a:ext uri="{C572A759-6A51-4108-AA02-DFA0A04FC94B}">
              <ma14:wrappingTextBoxFlag xmlns:ma14="http://schemas.microsoft.com/office/mac/drawingml/2011/main" xmlns="" val="1"/>
            </a:ext>
          </a:extLst>
        </p:spPr>
        <p:txBody>
          <a:bodyPr/>
          <a:lstStyle>
            <a:lvl1pPr>
              <a:defRPr sz="2000" b="0" i="0">
                <a:solidFill>
                  <a:schemeClr val="bg1"/>
                </a:solidFill>
                <a:latin typeface="Calibri" panose="020F0502020204030204" pitchFamily="34" charset="0"/>
                <a:cs typeface="Calibri" panose="020F0502020204030204" pitchFamily="34" charset="0"/>
              </a:defRPr>
            </a:lvl1pPr>
          </a:lstStyle>
          <a:p>
            <a:fld id="{86CB4B4D-7CA3-9044-876B-883B54F8677D}" type="slidenum">
              <a:rPr lang="en-CA" smtClean="0"/>
              <a:pPr/>
              <a:t>‹#›</a:t>
            </a:fld>
            <a:endParaRPr lang="en-CA" b="1"/>
          </a:p>
        </p:txBody>
      </p:sp>
      <p:pic>
        <p:nvPicPr>
          <p:cNvPr id="11" name="Picture 10" descr="A logo with a black background&#10;&#10;Description automatically generated">
            <a:extLst>
              <a:ext uri="{FF2B5EF4-FFF2-40B4-BE49-F238E27FC236}">
                <a16:creationId xmlns:a16="http://schemas.microsoft.com/office/drawing/2014/main" id="{37D6DFAF-F807-112D-1F46-A2183641748A}"/>
              </a:ext>
            </a:extLst>
          </p:cNvPr>
          <p:cNvPicPr>
            <a:picLocks noChangeAspect="1"/>
          </p:cNvPicPr>
          <p:nvPr userDrawn="1"/>
        </p:nvPicPr>
        <p:blipFill>
          <a:blip r:embed="rId4"/>
          <a:stretch>
            <a:fillRect/>
          </a:stretch>
        </p:blipFill>
        <p:spPr>
          <a:xfrm>
            <a:off x="10221954" y="267631"/>
            <a:ext cx="1739583" cy="1159722"/>
          </a:xfrm>
          <a:prstGeom prst="rect">
            <a:avLst/>
          </a:prstGeom>
        </p:spPr>
      </p:pic>
      <p:sp>
        <p:nvSpPr>
          <p:cNvPr id="12" name="Text Placeholder 8">
            <a:extLst>
              <a:ext uri="{FF2B5EF4-FFF2-40B4-BE49-F238E27FC236}">
                <a16:creationId xmlns:a16="http://schemas.microsoft.com/office/drawing/2014/main" id="{09581408-AD6C-2F15-4CFA-5E04D45A5BDF}"/>
              </a:ext>
            </a:extLst>
          </p:cNvPr>
          <p:cNvSpPr txBox="1">
            <a:spLocks/>
          </p:cNvSpPr>
          <p:nvPr userDrawn="1"/>
        </p:nvSpPr>
        <p:spPr>
          <a:xfrm>
            <a:off x="1026376" y="2377987"/>
            <a:ext cx="4883770" cy="21020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7200" b="1" kern="1200">
                <a:solidFill>
                  <a:srgbClr val="0076B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0" i="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58800135"/>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room with electrical equipment&#10;&#10;Description automatically generated with medium confidence">
            <a:extLst>
              <a:ext uri="{FF2B5EF4-FFF2-40B4-BE49-F238E27FC236}">
                <a16:creationId xmlns:a16="http://schemas.microsoft.com/office/drawing/2014/main" id="{801714D3-B1BB-507F-295C-36867487728C}"/>
              </a:ext>
            </a:extLst>
          </p:cNvPr>
          <p:cNvPicPr>
            <a:picLocks noChangeAspect="1"/>
          </p:cNvPicPr>
          <p:nvPr userDrawn="1"/>
        </p:nvPicPr>
        <p:blipFill rotWithShape="1">
          <a:blip r:embed="rId3">
            <a:grayscl/>
            <a:extLst>
              <a:ext uri="{28A0092B-C50C-407E-A947-70E740481C1C}">
                <a14:useLocalDpi xmlns:a14="http://schemas.microsoft.com/office/drawing/2010/main" val="0"/>
              </a:ext>
            </a:extLst>
          </a:blip>
          <a:srcRect t="13717" b="1822"/>
          <a:stretch/>
        </p:blipFill>
        <p:spPr>
          <a:xfrm>
            <a:off x="0" y="0"/>
            <a:ext cx="12192000" cy="6858000"/>
          </a:xfrm>
          <a:prstGeom prst="rect">
            <a:avLst/>
          </a:prstGeom>
        </p:spPr>
      </p:pic>
      <p:sp>
        <p:nvSpPr>
          <p:cNvPr id="10" name="Slide Number">
            <a:extLst>
              <a:ext uri="{FF2B5EF4-FFF2-40B4-BE49-F238E27FC236}">
                <a16:creationId xmlns:a16="http://schemas.microsoft.com/office/drawing/2014/main" id="{0F3935EC-1561-D58B-5D61-3E8D5BB5E498}"/>
              </a:ext>
            </a:extLst>
          </p:cNvPr>
          <p:cNvSpPr txBox="1">
            <a:spLocks noGrp="1"/>
          </p:cNvSpPr>
          <p:nvPr>
            <p:ph type="sldNum" sz="quarter" idx="4"/>
          </p:nvPr>
        </p:nvSpPr>
        <p:spPr>
          <a:xfrm>
            <a:off x="11418848" y="6200077"/>
            <a:ext cx="594732" cy="412595"/>
          </a:xfrm>
          <a:prstGeom prst="rect">
            <a:avLst/>
          </a:prstGeom>
          <a:extLst>
            <a:ext uri="{C572A759-6A51-4108-AA02-DFA0A04FC94B}">
              <ma14:wrappingTextBoxFlag xmlns:ma14="http://schemas.microsoft.com/office/mac/drawingml/2011/main" xmlns="" val="1"/>
            </a:ext>
          </a:extLst>
        </p:spPr>
        <p:txBody>
          <a:bodyPr/>
          <a:lstStyle>
            <a:lvl1pPr>
              <a:defRPr sz="2000" b="0" i="0">
                <a:solidFill>
                  <a:schemeClr val="bg1"/>
                </a:solidFill>
                <a:latin typeface="Calibri" panose="020F0502020204030204" pitchFamily="34" charset="0"/>
                <a:cs typeface="Calibri" panose="020F0502020204030204" pitchFamily="34" charset="0"/>
              </a:defRPr>
            </a:lvl1pPr>
          </a:lstStyle>
          <a:p>
            <a:fld id="{86CB4B4D-7CA3-9044-876B-883B54F8677D}" type="slidenum">
              <a:rPr lang="en-CA" smtClean="0"/>
              <a:pPr/>
              <a:t>‹#›</a:t>
            </a:fld>
            <a:endParaRPr lang="en-CA" b="1"/>
          </a:p>
        </p:txBody>
      </p:sp>
      <p:sp>
        <p:nvSpPr>
          <p:cNvPr id="2" name="Rectangle 1">
            <a:extLst>
              <a:ext uri="{FF2B5EF4-FFF2-40B4-BE49-F238E27FC236}">
                <a16:creationId xmlns:a16="http://schemas.microsoft.com/office/drawing/2014/main" id="{9B9FA688-C388-80EE-F789-2C05330DE4BC}"/>
              </a:ext>
            </a:extLst>
          </p:cNvPr>
          <p:cNvSpPr/>
          <p:nvPr userDrawn="1"/>
        </p:nvSpPr>
        <p:spPr>
          <a:xfrm>
            <a:off x="0" y="0"/>
            <a:ext cx="12192000" cy="6858000"/>
          </a:xfrm>
          <a:prstGeom prst="rect">
            <a:avLst/>
          </a:prstGeom>
          <a:solidFill>
            <a:srgbClr val="0076BE">
              <a:alpha val="5987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logo with a black background&#10;&#10;Description automatically generated">
            <a:extLst>
              <a:ext uri="{FF2B5EF4-FFF2-40B4-BE49-F238E27FC236}">
                <a16:creationId xmlns:a16="http://schemas.microsoft.com/office/drawing/2014/main" id="{37D6DFAF-F807-112D-1F46-A2183641748A}"/>
              </a:ext>
            </a:extLst>
          </p:cNvPr>
          <p:cNvPicPr>
            <a:picLocks noChangeAspect="1"/>
          </p:cNvPicPr>
          <p:nvPr userDrawn="1"/>
        </p:nvPicPr>
        <p:blipFill>
          <a:blip r:embed="rId4"/>
          <a:stretch>
            <a:fillRect/>
          </a:stretch>
        </p:blipFill>
        <p:spPr>
          <a:xfrm>
            <a:off x="10221954" y="267631"/>
            <a:ext cx="1739583" cy="1159722"/>
          </a:xfrm>
          <a:prstGeom prst="rect">
            <a:avLst/>
          </a:prstGeom>
        </p:spPr>
      </p:pic>
      <p:sp>
        <p:nvSpPr>
          <p:cNvPr id="12" name="Text Placeholder 8">
            <a:extLst>
              <a:ext uri="{FF2B5EF4-FFF2-40B4-BE49-F238E27FC236}">
                <a16:creationId xmlns:a16="http://schemas.microsoft.com/office/drawing/2014/main" id="{09581408-AD6C-2F15-4CFA-5E04D45A5BDF}"/>
              </a:ext>
            </a:extLst>
          </p:cNvPr>
          <p:cNvSpPr txBox="1">
            <a:spLocks/>
          </p:cNvSpPr>
          <p:nvPr userDrawn="1"/>
        </p:nvSpPr>
        <p:spPr>
          <a:xfrm>
            <a:off x="1026376" y="2377987"/>
            <a:ext cx="4883770" cy="21020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7200" b="1" kern="1200">
                <a:solidFill>
                  <a:srgbClr val="0076B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0" i="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0190081"/>
      </p:ext>
    </p:extLst>
  </p:cSld>
  <p:clrMap bg1="lt1" tx1="dk1" bg2="lt2" tx2="dk2" accent1="accent1" accent2="accent2" accent3="accent3" accent4="accent4" accent5="accent5" accent6="accent6" hlink="hlink" folHlink="folHlink"/>
  <p:sldLayoutIdLst>
    <p:sldLayoutId id="21474837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F189776E-5B92-6606-5D51-CD5E090D2BE8}"/>
              </a:ext>
            </a:extLst>
          </p:cNvPr>
          <p:cNvSpPr txBox="1">
            <a:spLocks noGrp="1"/>
          </p:cNvSpPr>
          <p:nvPr>
            <p:ph type="sldNum" sz="quarter" idx="4"/>
          </p:nvPr>
        </p:nvSpPr>
        <p:spPr>
          <a:xfrm>
            <a:off x="11418848" y="6200077"/>
            <a:ext cx="594732" cy="412595"/>
          </a:xfrm>
          <a:prstGeom prst="rect">
            <a:avLst/>
          </a:prstGeom>
          <a:extLst>
            <a:ext uri="{C572A759-6A51-4108-AA02-DFA0A04FC94B}">
              <ma14:wrappingTextBoxFlag xmlns:ma14="http://schemas.microsoft.com/office/mac/drawingml/2011/main" xmlns="" val="1"/>
            </a:ext>
          </a:extLst>
        </p:spPr>
        <p:txBody>
          <a:bodyPr/>
          <a:lstStyle>
            <a:lvl1pPr>
              <a:defRPr sz="2000" b="0" i="0">
                <a:solidFill>
                  <a:srgbClr val="0076BE"/>
                </a:solidFill>
                <a:latin typeface="Calibri" panose="020F0502020204030204" pitchFamily="34" charset="0"/>
                <a:cs typeface="Calibri" panose="020F0502020204030204" pitchFamily="34" charset="0"/>
              </a:defRPr>
            </a:lvl1pPr>
          </a:lstStyle>
          <a:p>
            <a:fld id="{86CB4B4D-7CA3-9044-876B-883B54F8677D}" type="slidenum">
              <a:rPr lang="en-CA" smtClean="0"/>
              <a:pPr/>
              <a:t>‹#›</a:t>
            </a:fld>
            <a:endParaRPr lang="en-CA" b="1"/>
          </a:p>
        </p:txBody>
      </p:sp>
      <p:pic>
        <p:nvPicPr>
          <p:cNvPr id="9" name="Picture 8" descr="A logo with a red and blue circle and a red arrow&#10;&#10;Description automatically generated">
            <a:extLst>
              <a:ext uri="{FF2B5EF4-FFF2-40B4-BE49-F238E27FC236}">
                <a16:creationId xmlns:a16="http://schemas.microsoft.com/office/drawing/2014/main" id="{494BD1B8-6295-EEB2-CAF5-11FEE224F4A3}"/>
              </a:ext>
            </a:extLst>
          </p:cNvPr>
          <p:cNvPicPr>
            <a:picLocks noChangeAspect="1"/>
          </p:cNvPicPr>
          <p:nvPr userDrawn="1"/>
        </p:nvPicPr>
        <p:blipFill>
          <a:blip r:embed="rId3"/>
          <a:stretch>
            <a:fillRect/>
          </a:stretch>
        </p:blipFill>
        <p:spPr>
          <a:xfrm>
            <a:off x="10188497" y="245328"/>
            <a:ext cx="1825083" cy="1216722"/>
          </a:xfrm>
          <a:prstGeom prst="rect">
            <a:avLst/>
          </a:prstGeom>
        </p:spPr>
      </p:pic>
    </p:spTree>
    <p:extLst>
      <p:ext uri="{BB962C8B-B14F-4D97-AF65-F5344CB8AC3E}">
        <p14:creationId xmlns:p14="http://schemas.microsoft.com/office/powerpoint/2010/main" val="513308461"/>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76BE"/>
        </a:solidFill>
        <a:effectLst/>
      </p:bgPr>
    </p:bg>
    <p:spTree>
      <p:nvGrpSpPr>
        <p:cNvPr id="1" name=""/>
        <p:cNvGrpSpPr/>
        <p:nvPr/>
      </p:nvGrpSpPr>
      <p:grpSpPr>
        <a:xfrm>
          <a:off x="0" y="0"/>
          <a:ext cx="0" cy="0"/>
          <a:chOff x="0" y="0"/>
          <a:chExt cx="0" cy="0"/>
        </a:xfrm>
      </p:grpSpPr>
      <p:sp>
        <p:nvSpPr>
          <p:cNvPr id="8" name="Slide Number">
            <a:extLst>
              <a:ext uri="{FF2B5EF4-FFF2-40B4-BE49-F238E27FC236}">
                <a16:creationId xmlns:a16="http://schemas.microsoft.com/office/drawing/2014/main" id="{6CD02D28-2546-9C15-077E-4AC3FEA13408}"/>
              </a:ext>
            </a:extLst>
          </p:cNvPr>
          <p:cNvSpPr txBox="1">
            <a:spLocks noGrp="1"/>
          </p:cNvSpPr>
          <p:nvPr>
            <p:ph type="sldNum" sz="quarter" idx="4"/>
          </p:nvPr>
        </p:nvSpPr>
        <p:spPr>
          <a:xfrm>
            <a:off x="11418848" y="6200077"/>
            <a:ext cx="594732" cy="412595"/>
          </a:xfrm>
          <a:prstGeom prst="rect">
            <a:avLst/>
          </a:prstGeom>
          <a:extLst>
            <a:ext uri="{C572A759-6A51-4108-AA02-DFA0A04FC94B}">
              <ma14:wrappingTextBoxFlag xmlns:ma14="http://schemas.microsoft.com/office/mac/drawingml/2011/main" xmlns="" val="1"/>
            </a:ext>
          </a:extLst>
        </p:spPr>
        <p:txBody>
          <a:bodyPr/>
          <a:lstStyle>
            <a:lvl1pPr>
              <a:defRPr sz="2000" b="0" i="0">
                <a:solidFill>
                  <a:schemeClr val="bg1"/>
                </a:solidFill>
                <a:latin typeface="Calibri" panose="020F0502020204030204" pitchFamily="34" charset="0"/>
                <a:cs typeface="Calibri" panose="020F0502020204030204" pitchFamily="34" charset="0"/>
              </a:defRPr>
            </a:lvl1pPr>
          </a:lstStyle>
          <a:p>
            <a:fld id="{86CB4B4D-7CA3-9044-876B-883B54F8677D}" type="slidenum">
              <a:rPr lang="en-CA" smtClean="0"/>
              <a:pPr/>
              <a:t>‹#›</a:t>
            </a:fld>
            <a:endParaRPr lang="en-CA" b="1"/>
          </a:p>
        </p:txBody>
      </p:sp>
      <p:pic>
        <p:nvPicPr>
          <p:cNvPr id="9" name="Picture 8" descr="A logo with a black background&#10;&#10;Description automatically generated">
            <a:extLst>
              <a:ext uri="{FF2B5EF4-FFF2-40B4-BE49-F238E27FC236}">
                <a16:creationId xmlns:a16="http://schemas.microsoft.com/office/drawing/2014/main" id="{58FF565D-8369-EDDF-8689-B283550C0265}"/>
              </a:ext>
            </a:extLst>
          </p:cNvPr>
          <p:cNvPicPr>
            <a:picLocks noChangeAspect="1"/>
          </p:cNvPicPr>
          <p:nvPr userDrawn="1"/>
        </p:nvPicPr>
        <p:blipFill>
          <a:blip r:embed="rId3"/>
          <a:stretch>
            <a:fillRect/>
          </a:stretch>
        </p:blipFill>
        <p:spPr>
          <a:xfrm>
            <a:off x="10221954" y="267631"/>
            <a:ext cx="1739583" cy="1159722"/>
          </a:xfrm>
          <a:prstGeom prst="rect">
            <a:avLst/>
          </a:prstGeom>
        </p:spPr>
      </p:pic>
    </p:spTree>
    <p:extLst>
      <p:ext uri="{BB962C8B-B14F-4D97-AF65-F5344CB8AC3E}">
        <p14:creationId xmlns:p14="http://schemas.microsoft.com/office/powerpoint/2010/main" val="475055037"/>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4E81B2D0-C399-3E76-9CA7-573E0295CF5C}"/>
              </a:ext>
            </a:extLst>
          </p:cNvPr>
          <p:cNvSpPr txBox="1">
            <a:spLocks noGrp="1"/>
          </p:cNvSpPr>
          <p:nvPr>
            <p:ph type="sldNum" sz="quarter" idx="4"/>
          </p:nvPr>
        </p:nvSpPr>
        <p:spPr>
          <a:xfrm>
            <a:off x="11418848" y="6200077"/>
            <a:ext cx="594732" cy="412595"/>
          </a:xfrm>
          <a:prstGeom prst="rect">
            <a:avLst/>
          </a:prstGeom>
          <a:extLst>
            <a:ext uri="{C572A759-6A51-4108-AA02-DFA0A04FC94B}">
              <ma14:wrappingTextBoxFlag xmlns:ma14="http://schemas.microsoft.com/office/mac/drawingml/2011/main" xmlns="" val="1"/>
            </a:ext>
          </a:extLst>
        </p:spPr>
        <p:txBody>
          <a:bodyPr/>
          <a:lstStyle>
            <a:lvl1pPr>
              <a:defRPr sz="2000" b="0" i="0">
                <a:solidFill>
                  <a:srgbClr val="0076BE"/>
                </a:solidFill>
                <a:latin typeface="Calibri" panose="020F0502020204030204" pitchFamily="34" charset="0"/>
                <a:cs typeface="Calibri" panose="020F0502020204030204" pitchFamily="34" charset="0"/>
              </a:defRPr>
            </a:lvl1pPr>
          </a:lstStyle>
          <a:p>
            <a:fld id="{86CB4B4D-7CA3-9044-876B-883B54F8677D}" type="slidenum">
              <a:rPr lang="en-CA" smtClean="0"/>
              <a:pPr/>
              <a:t>‹#›</a:t>
            </a:fld>
            <a:endParaRPr lang="en-CA" b="1"/>
          </a:p>
        </p:txBody>
      </p:sp>
      <p:pic>
        <p:nvPicPr>
          <p:cNvPr id="8" name="Picture 7" descr="A logo with a red and blue circle and a red arrow&#10;&#10;Description automatically generated">
            <a:extLst>
              <a:ext uri="{FF2B5EF4-FFF2-40B4-BE49-F238E27FC236}">
                <a16:creationId xmlns:a16="http://schemas.microsoft.com/office/drawing/2014/main" id="{34F37BBA-53FC-2BCA-FE36-CF59C2018BEF}"/>
              </a:ext>
            </a:extLst>
          </p:cNvPr>
          <p:cNvPicPr>
            <a:picLocks noChangeAspect="1"/>
          </p:cNvPicPr>
          <p:nvPr userDrawn="1"/>
        </p:nvPicPr>
        <p:blipFill>
          <a:blip r:embed="rId3"/>
          <a:stretch>
            <a:fillRect/>
          </a:stretch>
        </p:blipFill>
        <p:spPr>
          <a:xfrm>
            <a:off x="10188497" y="245328"/>
            <a:ext cx="1825083" cy="1216722"/>
          </a:xfrm>
          <a:prstGeom prst="rect">
            <a:avLst/>
          </a:prstGeom>
        </p:spPr>
      </p:pic>
    </p:spTree>
    <p:extLst>
      <p:ext uri="{BB962C8B-B14F-4D97-AF65-F5344CB8AC3E}">
        <p14:creationId xmlns:p14="http://schemas.microsoft.com/office/powerpoint/2010/main" val="2969321609"/>
      </p:ext>
    </p:extLst>
  </p:cSld>
  <p:clrMap bg1="lt1" tx1="dk1" bg2="lt2" tx2="dk2" accent1="accent1" accent2="accent2" accent3="accent3" accent4="accent4" accent5="accent5" accent6="accent6" hlink="hlink" folHlink="folHlink"/>
  <p:sldLayoutIdLst>
    <p:sldLayoutId id="214748369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4E81B2D0-C399-3E76-9CA7-573E0295CF5C}"/>
              </a:ext>
            </a:extLst>
          </p:cNvPr>
          <p:cNvSpPr txBox="1">
            <a:spLocks noGrp="1"/>
          </p:cNvSpPr>
          <p:nvPr>
            <p:ph type="sldNum" sz="quarter" idx="4"/>
          </p:nvPr>
        </p:nvSpPr>
        <p:spPr>
          <a:xfrm>
            <a:off x="11418848" y="6200077"/>
            <a:ext cx="594732" cy="412595"/>
          </a:xfrm>
          <a:prstGeom prst="rect">
            <a:avLst/>
          </a:prstGeom>
          <a:extLst>
            <a:ext uri="{C572A759-6A51-4108-AA02-DFA0A04FC94B}">
              <ma14:wrappingTextBoxFlag xmlns:ma14="http://schemas.microsoft.com/office/mac/drawingml/2011/main" xmlns="" val="1"/>
            </a:ext>
          </a:extLst>
        </p:spPr>
        <p:txBody>
          <a:bodyPr/>
          <a:lstStyle>
            <a:lvl1pPr>
              <a:defRPr sz="2000" b="0" i="0">
                <a:solidFill>
                  <a:srgbClr val="0076BE"/>
                </a:solidFill>
                <a:latin typeface="Calibri" panose="020F0502020204030204" pitchFamily="34" charset="0"/>
                <a:cs typeface="Calibri" panose="020F0502020204030204" pitchFamily="34" charset="0"/>
              </a:defRPr>
            </a:lvl1pPr>
          </a:lstStyle>
          <a:p>
            <a:fld id="{86CB4B4D-7CA3-9044-876B-883B54F8677D}" type="slidenum">
              <a:rPr lang="en-CA" smtClean="0"/>
              <a:pPr/>
              <a:t>‹#›</a:t>
            </a:fld>
            <a:endParaRPr lang="en-CA" b="1"/>
          </a:p>
        </p:txBody>
      </p:sp>
    </p:spTree>
    <p:extLst>
      <p:ext uri="{BB962C8B-B14F-4D97-AF65-F5344CB8AC3E}">
        <p14:creationId xmlns:p14="http://schemas.microsoft.com/office/powerpoint/2010/main" val="2359158414"/>
      </p:ext>
    </p:extLst>
  </p:cSld>
  <p:clrMap bg1="lt1" tx1="dk1" bg2="lt2" tx2="dk2" accent1="accent1" accent2="accent2" accent3="accent3" accent4="accent4" accent5="accent5" accent6="accent6" hlink="hlink" folHlink="folHlink"/>
  <p:sldLayoutIdLst>
    <p:sldLayoutId id="21474837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076BE"/>
        </a:solidFill>
        <a:effectLst/>
      </p:bgPr>
    </p:bg>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95E37637-C098-3218-A852-12AB53FF0732}"/>
              </a:ext>
            </a:extLst>
          </p:cNvPr>
          <p:cNvSpPr txBox="1">
            <a:spLocks noGrp="1"/>
          </p:cNvSpPr>
          <p:nvPr>
            <p:ph type="sldNum" sz="quarter" idx="4"/>
          </p:nvPr>
        </p:nvSpPr>
        <p:spPr>
          <a:xfrm>
            <a:off x="11418848" y="6200077"/>
            <a:ext cx="594732" cy="412595"/>
          </a:xfrm>
          <a:prstGeom prst="rect">
            <a:avLst/>
          </a:prstGeom>
          <a:extLst>
            <a:ext uri="{C572A759-6A51-4108-AA02-DFA0A04FC94B}">
              <ma14:wrappingTextBoxFlag xmlns:ma14="http://schemas.microsoft.com/office/mac/drawingml/2011/main" xmlns="" val="1"/>
            </a:ext>
          </a:extLst>
        </p:spPr>
        <p:txBody>
          <a:bodyPr/>
          <a:lstStyle>
            <a:lvl1pPr>
              <a:defRPr sz="2000" b="0" i="0">
                <a:solidFill>
                  <a:schemeClr val="bg1"/>
                </a:solidFill>
                <a:latin typeface="Calibri" panose="020F0502020204030204" pitchFamily="34" charset="0"/>
                <a:cs typeface="Calibri" panose="020F0502020204030204" pitchFamily="34" charset="0"/>
              </a:defRPr>
            </a:lvl1pPr>
          </a:lstStyle>
          <a:p>
            <a:fld id="{86CB4B4D-7CA3-9044-876B-883B54F8677D}" type="slidenum">
              <a:rPr lang="en-CA" smtClean="0"/>
              <a:pPr/>
              <a:t>‹#›</a:t>
            </a:fld>
            <a:endParaRPr lang="en-CA" b="1"/>
          </a:p>
        </p:txBody>
      </p:sp>
      <p:pic>
        <p:nvPicPr>
          <p:cNvPr id="8" name="Picture 7" descr="A logo with a black background&#10;&#10;Description automatically generated">
            <a:extLst>
              <a:ext uri="{FF2B5EF4-FFF2-40B4-BE49-F238E27FC236}">
                <a16:creationId xmlns:a16="http://schemas.microsoft.com/office/drawing/2014/main" id="{D247869E-357B-B869-DE44-A24CE4AAE1B1}"/>
              </a:ext>
            </a:extLst>
          </p:cNvPr>
          <p:cNvPicPr>
            <a:picLocks noChangeAspect="1"/>
          </p:cNvPicPr>
          <p:nvPr userDrawn="1"/>
        </p:nvPicPr>
        <p:blipFill>
          <a:blip r:embed="rId3"/>
          <a:stretch>
            <a:fillRect/>
          </a:stretch>
        </p:blipFill>
        <p:spPr>
          <a:xfrm>
            <a:off x="10221954" y="267631"/>
            <a:ext cx="1739583" cy="1159722"/>
          </a:xfrm>
          <a:prstGeom prst="rect">
            <a:avLst/>
          </a:prstGeom>
        </p:spPr>
      </p:pic>
    </p:spTree>
    <p:extLst>
      <p:ext uri="{BB962C8B-B14F-4D97-AF65-F5344CB8AC3E}">
        <p14:creationId xmlns:p14="http://schemas.microsoft.com/office/powerpoint/2010/main" val="2696797442"/>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hyperlink" Target="https://ehprnh2mwo3.exactdn.com/wp-content/uploads/2021/01/Calls_to_Action_English2.pdf" TargetMode="External"/><Relationship Id="rId4" Type="http://schemas.openxmlformats.org/officeDocument/2006/relationships/hyperlink" Target="https://nctr.ca/exhibits/survivors-fla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80BA1F-9202-A636-E35E-5004FDE35A82}"/>
              </a:ext>
            </a:extLst>
          </p:cNvPr>
          <p:cNvSpPr>
            <a:spLocks noGrp="1"/>
          </p:cNvSpPr>
          <p:nvPr>
            <p:ph type="body" sz="quarter" idx="10"/>
          </p:nvPr>
        </p:nvSpPr>
        <p:spPr>
          <a:xfrm>
            <a:off x="914398" y="792480"/>
            <a:ext cx="10749282" cy="3637280"/>
          </a:xfrm>
        </p:spPr>
        <p:txBody>
          <a:bodyPr anchor="b">
            <a:normAutofit/>
          </a:bodyPr>
          <a:lstStyle/>
          <a:p>
            <a:pPr>
              <a:lnSpc>
                <a:spcPct val="150000"/>
              </a:lnSpc>
            </a:pPr>
            <a:r>
              <a:rPr lang="en-US" dirty="0"/>
              <a:t>Welcome to ENT</a:t>
            </a:r>
            <a:r>
              <a:rPr lang="en-US" baseline="-25000" dirty="0"/>
              <a:t>1/2</a:t>
            </a:r>
            <a:r>
              <a:rPr lang="en-US" dirty="0"/>
              <a:t>ENTE</a:t>
            </a:r>
          </a:p>
        </p:txBody>
      </p:sp>
      <p:sp>
        <p:nvSpPr>
          <p:cNvPr id="5" name="Text Placeholder 4">
            <a:extLst>
              <a:ext uri="{FF2B5EF4-FFF2-40B4-BE49-F238E27FC236}">
                <a16:creationId xmlns:a16="http://schemas.microsoft.com/office/drawing/2014/main" id="{E984F2AA-6FE7-9CDA-17A6-3B83FF1BA8F5}"/>
              </a:ext>
            </a:extLst>
          </p:cNvPr>
          <p:cNvSpPr>
            <a:spLocks noGrp="1"/>
          </p:cNvSpPr>
          <p:nvPr>
            <p:ph type="body" sz="quarter" idx="13"/>
          </p:nvPr>
        </p:nvSpPr>
        <p:spPr>
          <a:xfrm>
            <a:off x="914398" y="1234726"/>
            <a:ext cx="2220688" cy="742661"/>
          </a:xfrm>
        </p:spPr>
        <p:txBody>
          <a:bodyPr lIns="91440" tIns="45720" rIns="91440" bIns="45720" anchor="t">
            <a:normAutofit/>
          </a:bodyPr>
          <a:lstStyle/>
          <a:p>
            <a:r>
              <a:rPr lang="en-US">
                <a:latin typeface="Calibri"/>
                <a:ea typeface="Calibri"/>
                <a:cs typeface="Calibri"/>
              </a:rPr>
              <a:t>2025/09/30</a:t>
            </a:r>
            <a:endParaRPr lang="en-US" dirty="0"/>
          </a:p>
        </p:txBody>
      </p:sp>
      <p:sp>
        <p:nvSpPr>
          <p:cNvPr id="7" name="TextBox 6">
            <a:extLst>
              <a:ext uri="{FF2B5EF4-FFF2-40B4-BE49-F238E27FC236}">
                <a16:creationId xmlns:a16="http://schemas.microsoft.com/office/drawing/2014/main" id="{8BE2A39A-004F-3ABD-9A92-A50081195773}"/>
              </a:ext>
            </a:extLst>
          </p:cNvPr>
          <p:cNvSpPr txBox="1"/>
          <p:nvPr/>
        </p:nvSpPr>
        <p:spPr>
          <a:xfrm>
            <a:off x="1584960" y="5419189"/>
            <a:ext cx="6583680" cy="1200329"/>
          </a:xfrm>
          <a:prstGeom prst="rect">
            <a:avLst/>
          </a:prstGeom>
          <a:noFill/>
        </p:spPr>
        <p:txBody>
          <a:bodyPr wrap="square">
            <a:spAutoFit/>
          </a:bodyPr>
          <a:lstStyle/>
          <a:p>
            <a:r>
              <a:rPr lang="en-CA" sz="3600" dirty="0"/>
              <a:t>Network: Radisson Hotel Sudbury</a:t>
            </a:r>
          </a:p>
          <a:p>
            <a:r>
              <a:rPr lang="en-CA" sz="3600" dirty="0"/>
              <a:t>Password: 85rad</a:t>
            </a:r>
          </a:p>
        </p:txBody>
      </p:sp>
    </p:spTree>
    <p:extLst>
      <p:ext uri="{BB962C8B-B14F-4D97-AF65-F5344CB8AC3E}">
        <p14:creationId xmlns:p14="http://schemas.microsoft.com/office/powerpoint/2010/main" val="2296703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7FF36F-00D9-E3F3-45F8-337EB7BAF0A0}"/>
              </a:ext>
            </a:extLst>
          </p:cNvPr>
          <p:cNvSpPr>
            <a:spLocks noGrp="1"/>
          </p:cNvSpPr>
          <p:nvPr>
            <p:ph type="body" sz="quarter" idx="10"/>
          </p:nvPr>
        </p:nvSpPr>
        <p:spPr/>
        <p:txBody>
          <a:bodyPr>
            <a:normAutofit fontScale="92500"/>
          </a:bodyPr>
          <a:lstStyle/>
          <a:p>
            <a:r>
              <a:rPr lang="en-US" sz="8000" dirty="0"/>
              <a:t>Land Acknowledgement</a:t>
            </a:r>
          </a:p>
        </p:txBody>
      </p:sp>
      <p:sp>
        <p:nvSpPr>
          <p:cNvPr id="3" name="Text Placeholder 2">
            <a:extLst>
              <a:ext uri="{FF2B5EF4-FFF2-40B4-BE49-F238E27FC236}">
                <a16:creationId xmlns:a16="http://schemas.microsoft.com/office/drawing/2014/main" id="{90D13FB9-55D9-47DE-81A8-AD5711F720C1}"/>
              </a:ext>
            </a:extLst>
          </p:cNvPr>
          <p:cNvSpPr>
            <a:spLocks noGrp="1"/>
          </p:cNvSpPr>
          <p:nvPr>
            <p:ph type="body" sz="quarter" idx="13"/>
          </p:nvPr>
        </p:nvSpPr>
        <p:spPr/>
        <p:txBody>
          <a:bodyPr/>
          <a:lstStyle/>
          <a:p>
            <a:pPr algn="l" rtl="0" fontAlgn="base"/>
            <a:r>
              <a:rPr lang="en-US" sz="2800" b="0" i="0" u="none" strike="noStrike" dirty="0">
                <a:solidFill>
                  <a:srgbClr val="FFFFFF"/>
                </a:solidFill>
                <a:effectLst/>
              </a:rPr>
              <a:t>SNOLAB is located on the traditional territory of the Robinson-Huron Treaty of 1850, shared by the Indigenous people of the surrounding Atikameksheng </a:t>
            </a:r>
            <a:r>
              <a:rPr lang="en-US" sz="2800" b="0" i="0" u="none" strike="noStrike" dirty="0" err="1">
                <a:solidFill>
                  <a:srgbClr val="FFFFFF"/>
                </a:solidFill>
                <a:effectLst/>
              </a:rPr>
              <a:t>Anishnawbek</a:t>
            </a:r>
            <a:r>
              <a:rPr lang="en-US" sz="2800" b="0" i="0" u="none" strike="noStrike" dirty="0">
                <a:solidFill>
                  <a:srgbClr val="FFFFFF"/>
                </a:solidFill>
                <a:effectLst/>
              </a:rPr>
              <a:t> First Nation as part of the larger Anishinabek Nation.</a:t>
            </a:r>
            <a:r>
              <a:rPr lang="en-US" sz="2800" b="0" i="0" u="none" strike="noStrike" dirty="0">
                <a:solidFill>
                  <a:srgbClr val="000000"/>
                </a:solidFill>
                <a:effectLst/>
              </a:rPr>
              <a:t>​</a:t>
            </a:r>
            <a:r>
              <a:rPr lang="en-US" sz="2800" b="0" i="0" dirty="0">
                <a:solidFill>
                  <a:srgbClr val="000000"/>
                </a:solidFill>
                <a:effectLst/>
              </a:rPr>
              <a:t>​</a:t>
            </a:r>
          </a:p>
          <a:p>
            <a:pPr algn="l" rtl="0" fontAlgn="base"/>
            <a:r>
              <a:rPr lang="en-US" sz="2800" b="0" i="0" u="none" strike="noStrike" dirty="0">
                <a:solidFill>
                  <a:srgbClr val="000000"/>
                </a:solidFill>
                <a:effectLst/>
              </a:rPr>
              <a:t>​</a:t>
            </a:r>
            <a:r>
              <a:rPr lang="en-US" sz="2800" b="0" i="0" dirty="0">
                <a:solidFill>
                  <a:srgbClr val="000000"/>
                </a:solidFill>
                <a:effectLst/>
              </a:rPr>
              <a:t>​</a:t>
            </a:r>
          </a:p>
          <a:p>
            <a:pPr algn="l" rtl="0" fontAlgn="base"/>
            <a:r>
              <a:rPr lang="en-US" sz="2800" b="0" i="0" u="none" strike="noStrike" dirty="0">
                <a:solidFill>
                  <a:srgbClr val="FFFFFF"/>
                </a:solidFill>
                <a:effectLst/>
              </a:rPr>
              <a:t>We acknowledge those who came before us and </a:t>
            </a:r>
            <a:r>
              <a:rPr lang="en-US" sz="2800" b="0" i="0" u="none" strike="noStrike" dirty="0" err="1">
                <a:solidFill>
                  <a:srgbClr val="FFFFFF"/>
                </a:solidFill>
                <a:effectLst/>
              </a:rPr>
              <a:t>honour</a:t>
            </a:r>
            <a:r>
              <a:rPr lang="en-US" sz="2800" b="0" i="0" u="none" strike="noStrike" dirty="0">
                <a:solidFill>
                  <a:srgbClr val="FFFFFF"/>
                </a:solidFill>
                <a:effectLst/>
              </a:rPr>
              <a:t> those who are the caretakers of the land and the waters.</a:t>
            </a:r>
            <a:endParaRPr lang="en-US" sz="2800" b="0" i="0" dirty="0">
              <a:solidFill>
                <a:srgbClr val="000000"/>
              </a:solidFill>
              <a:effectLst/>
            </a:endParaRPr>
          </a:p>
        </p:txBody>
      </p:sp>
    </p:spTree>
    <p:extLst>
      <p:ext uri="{BB962C8B-B14F-4D97-AF65-F5344CB8AC3E}">
        <p14:creationId xmlns:p14="http://schemas.microsoft.com/office/powerpoint/2010/main" val="2970755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113395-8514-279B-6F7B-308F3A71669F}"/>
              </a:ext>
            </a:extLst>
          </p:cNvPr>
          <p:cNvPicPr>
            <a:picLocks noChangeAspect="1"/>
          </p:cNvPicPr>
          <p:nvPr/>
        </p:nvPicPr>
        <p:blipFill>
          <a:blip r:embed="rId3"/>
          <a:stretch>
            <a:fillRect/>
          </a:stretch>
        </p:blipFill>
        <p:spPr>
          <a:xfrm>
            <a:off x="1023447" y="1280160"/>
            <a:ext cx="10145105" cy="5149515"/>
          </a:xfrm>
          <a:prstGeom prst="rect">
            <a:avLst/>
          </a:prstGeom>
        </p:spPr>
      </p:pic>
      <p:sp>
        <p:nvSpPr>
          <p:cNvPr id="4" name="TextBox 3">
            <a:extLst>
              <a:ext uri="{FF2B5EF4-FFF2-40B4-BE49-F238E27FC236}">
                <a16:creationId xmlns:a16="http://schemas.microsoft.com/office/drawing/2014/main" id="{004385CA-6F98-FAAB-A50A-30A3E5AC01B6}"/>
              </a:ext>
            </a:extLst>
          </p:cNvPr>
          <p:cNvSpPr txBox="1"/>
          <p:nvPr/>
        </p:nvSpPr>
        <p:spPr>
          <a:xfrm>
            <a:off x="7492258" y="6429675"/>
            <a:ext cx="3820988" cy="369332"/>
          </a:xfrm>
          <a:prstGeom prst="rect">
            <a:avLst/>
          </a:prstGeom>
          <a:noFill/>
        </p:spPr>
        <p:txBody>
          <a:bodyPr wrap="square">
            <a:spAutoFit/>
          </a:bodyPr>
          <a:lstStyle/>
          <a:p>
            <a:r>
              <a:rPr lang="en-US" dirty="0">
                <a:hlinkClick r:id="rId4"/>
              </a:rPr>
              <a:t>https://nctr.ca/exhibits/survivors-flag/</a:t>
            </a:r>
            <a:r>
              <a:rPr lang="en-US" dirty="0"/>
              <a:t> </a:t>
            </a:r>
          </a:p>
        </p:txBody>
      </p:sp>
      <p:sp>
        <p:nvSpPr>
          <p:cNvPr id="9" name="Text Placeholder 5">
            <a:extLst>
              <a:ext uri="{FF2B5EF4-FFF2-40B4-BE49-F238E27FC236}">
                <a16:creationId xmlns:a16="http://schemas.microsoft.com/office/drawing/2014/main" id="{DF299C52-71BC-FECA-A6E2-7F5F11AB2F43}"/>
              </a:ext>
            </a:extLst>
          </p:cNvPr>
          <p:cNvSpPr txBox="1">
            <a:spLocks/>
          </p:cNvSpPr>
          <p:nvPr/>
        </p:nvSpPr>
        <p:spPr>
          <a:xfrm>
            <a:off x="734058" y="252790"/>
            <a:ext cx="10723881" cy="13160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0076BE"/>
                </a:solidFill>
              </a:rPr>
              <a:t>Truth and Reconciliation</a:t>
            </a:r>
          </a:p>
        </p:txBody>
      </p:sp>
      <p:sp>
        <p:nvSpPr>
          <p:cNvPr id="12" name="TextBox 11">
            <a:extLst>
              <a:ext uri="{FF2B5EF4-FFF2-40B4-BE49-F238E27FC236}">
                <a16:creationId xmlns:a16="http://schemas.microsoft.com/office/drawing/2014/main" id="{3052F47F-7257-FD98-A0FA-665B77A5901C}"/>
              </a:ext>
            </a:extLst>
          </p:cNvPr>
          <p:cNvSpPr txBox="1"/>
          <p:nvPr/>
        </p:nvSpPr>
        <p:spPr>
          <a:xfrm>
            <a:off x="1023447" y="6417910"/>
            <a:ext cx="1807867" cy="369332"/>
          </a:xfrm>
          <a:prstGeom prst="rect">
            <a:avLst/>
          </a:prstGeom>
          <a:noFill/>
        </p:spPr>
        <p:txBody>
          <a:bodyPr wrap="none" rtlCol="0">
            <a:spAutoFit/>
          </a:bodyPr>
          <a:lstStyle/>
          <a:p>
            <a:r>
              <a:rPr lang="en-US" dirty="0">
                <a:hlinkClick r:id="rId5"/>
              </a:rPr>
              <a:t>94 Calls to Action</a:t>
            </a:r>
            <a:endParaRPr lang="en-US" dirty="0"/>
          </a:p>
        </p:txBody>
      </p:sp>
    </p:spTree>
    <p:extLst>
      <p:ext uri="{BB962C8B-B14F-4D97-AF65-F5344CB8AC3E}">
        <p14:creationId xmlns:p14="http://schemas.microsoft.com/office/powerpoint/2010/main" val="3216327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BCA752-F212-AB13-201C-E3C9432AF09D}"/>
              </a:ext>
            </a:extLst>
          </p:cNvPr>
          <p:cNvSpPr>
            <a:spLocks noGrp="1"/>
          </p:cNvSpPr>
          <p:nvPr>
            <p:ph type="body" sz="quarter" idx="10"/>
          </p:nvPr>
        </p:nvSpPr>
        <p:spPr/>
        <p:txBody>
          <a:bodyPr>
            <a:noAutofit/>
          </a:bodyPr>
          <a:lstStyle/>
          <a:p>
            <a:r>
              <a:rPr lang="en-US" sz="9000" dirty="0" err="1"/>
              <a:t>WiFi</a:t>
            </a:r>
            <a:endParaRPr lang="en-US" sz="9000" dirty="0"/>
          </a:p>
        </p:txBody>
      </p:sp>
      <p:sp>
        <p:nvSpPr>
          <p:cNvPr id="3" name="Text Placeholder 2">
            <a:extLst>
              <a:ext uri="{FF2B5EF4-FFF2-40B4-BE49-F238E27FC236}">
                <a16:creationId xmlns:a16="http://schemas.microsoft.com/office/drawing/2014/main" id="{F40845D3-46E2-4FE2-42A6-9E0A2F7A6920}"/>
              </a:ext>
            </a:extLst>
          </p:cNvPr>
          <p:cNvSpPr>
            <a:spLocks noGrp="1"/>
          </p:cNvSpPr>
          <p:nvPr>
            <p:ph type="body" sz="quarter" idx="13"/>
          </p:nvPr>
        </p:nvSpPr>
        <p:spPr/>
        <p:txBody>
          <a:bodyPr>
            <a:normAutofit/>
          </a:bodyPr>
          <a:lstStyle/>
          <a:p>
            <a:r>
              <a:rPr lang="en-CA" sz="6000" dirty="0"/>
              <a:t>Network: Radisson Hotel Sudbury</a:t>
            </a:r>
          </a:p>
          <a:p>
            <a:r>
              <a:rPr lang="en-CA" sz="6000" dirty="0"/>
              <a:t>Password: 85rad</a:t>
            </a:r>
          </a:p>
        </p:txBody>
      </p:sp>
    </p:spTree>
    <p:extLst>
      <p:ext uri="{BB962C8B-B14F-4D97-AF65-F5344CB8AC3E}">
        <p14:creationId xmlns:p14="http://schemas.microsoft.com/office/powerpoint/2010/main" val="2267280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DA81B4-D3D2-A53B-A338-5DA347969581}"/>
              </a:ext>
            </a:extLst>
          </p:cNvPr>
          <p:cNvSpPr>
            <a:spLocks noGrp="1"/>
          </p:cNvSpPr>
          <p:nvPr>
            <p:ph type="body" sz="quarter" idx="10"/>
          </p:nvPr>
        </p:nvSpPr>
        <p:spPr>
          <a:xfrm>
            <a:off x="1090613" y="2309202"/>
            <a:ext cx="9985426" cy="2876677"/>
          </a:xfrm>
        </p:spPr>
        <p:txBody>
          <a:bodyPr lIns="91440" tIns="45720" rIns="91440" bIns="45720" anchor="b">
            <a:normAutofit/>
          </a:bodyPr>
          <a:lstStyle/>
          <a:p>
            <a:r>
              <a:rPr lang="en-US" sz="9600" dirty="0">
                <a:latin typeface="Calibri"/>
                <a:ea typeface="Calibri"/>
                <a:cs typeface="Calibri"/>
              </a:rPr>
              <a:t>ENT</a:t>
            </a:r>
            <a:r>
              <a:rPr lang="en-US" sz="9600" baseline="-25000" dirty="0">
                <a:latin typeface="Calibri"/>
                <a:ea typeface="Calibri"/>
                <a:cs typeface="Calibri"/>
              </a:rPr>
              <a:t>1/2</a:t>
            </a:r>
            <a:r>
              <a:rPr lang="en-US" sz="9600" dirty="0">
                <a:latin typeface="Calibri"/>
                <a:ea typeface="Calibri"/>
                <a:cs typeface="Calibri"/>
              </a:rPr>
              <a:t>ENTE</a:t>
            </a:r>
            <a:r>
              <a:rPr lang="en-US" sz="9600">
                <a:latin typeface="Calibri"/>
                <a:ea typeface="Calibri"/>
                <a:cs typeface="Calibri"/>
              </a:rPr>
              <a:t>...?</a:t>
            </a:r>
            <a:endParaRPr lang="en-US" sz="9600">
              <a:ea typeface="Calibri" panose="020F0502020204030204" pitchFamily="34" charset="0"/>
            </a:endParaRPr>
          </a:p>
        </p:txBody>
      </p:sp>
    </p:spTree>
    <p:extLst>
      <p:ext uri="{BB962C8B-B14F-4D97-AF65-F5344CB8AC3E}">
        <p14:creationId xmlns:p14="http://schemas.microsoft.com/office/powerpoint/2010/main" val="292000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16AA4D2-30B5-0F9A-478E-7C031711B17D}"/>
              </a:ext>
            </a:extLst>
          </p:cNvPr>
          <p:cNvSpPr>
            <a:spLocks noGrp="1"/>
          </p:cNvSpPr>
          <p:nvPr>
            <p:ph type="body" sz="quarter" idx="10"/>
          </p:nvPr>
        </p:nvSpPr>
        <p:spPr/>
        <p:txBody>
          <a:bodyPr>
            <a:normAutofit/>
          </a:bodyPr>
          <a:lstStyle/>
          <a:p>
            <a:r>
              <a:rPr lang="en-US" sz="8000" dirty="0"/>
              <a:t>ENTENTE</a:t>
            </a:r>
          </a:p>
        </p:txBody>
      </p:sp>
      <p:sp>
        <p:nvSpPr>
          <p:cNvPr id="7" name="Text Placeholder 6">
            <a:extLst>
              <a:ext uri="{FF2B5EF4-FFF2-40B4-BE49-F238E27FC236}">
                <a16:creationId xmlns:a16="http://schemas.microsoft.com/office/drawing/2014/main" id="{46C43439-D906-8B4E-A815-904E59D1DA63}"/>
              </a:ext>
            </a:extLst>
          </p:cNvPr>
          <p:cNvSpPr>
            <a:spLocks noGrp="1"/>
          </p:cNvSpPr>
          <p:nvPr>
            <p:ph type="body" sz="quarter" idx="13"/>
          </p:nvPr>
        </p:nvSpPr>
        <p:spPr/>
        <p:txBody>
          <a:bodyPr/>
          <a:lstStyle/>
          <a:p>
            <a:r>
              <a:rPr lang="en-CA" b="1" i="0" dirty="0" err="1">
                <a:effectLst/>
                <a:latin typeface="Open Sans" panose="020B0606030504020204" pitchFamily="34" charset="0"/>
              </a:rPr>
              <a:t>en</a:t>
            </a:r>
            <a:r>
              <a:rPr lang="en-CA" b="1" i="0" dirty="0">
                <a:effectLst/>
                <a:latin typeface="Open Sans" panose="020B0606030504020204" pitchFamily="34" charset="0"/>
              </a:rPr>
              <a:t>·​</a:t>
            </a:r>
            <a:r>
              <a:rPr lang="en-CA" b="1" i="0" dirty="0" err="1">
                <a:effectLst/>
                <a:latin typeface="Open Sans" panose="020B0606030504020204" pitchFamily="34" charset="0"/>
              </a:rPr>
              <a:t>tente</a:t>
            </a:r>
            <a:r>
              <a:rPr lang="en-CA" b="1" i="0" dirty="0">
                <a:effectLst/>
                <a:latin typeface="Open Sans" panose="020B0606030504020204" pitchFamily="34" charset="0"/>
              </a:rPr>
              <a:t> (noun): </a:t>
            </a:r>
            <a:r>
              <a:rPr lang="en-CA" b="1" i="0" dirty="0">
                <a:effectLst/>
                <a:latin typeface="Arial" panose="020B0604020202020204" pitchFamily="34" charset="0"/>
              </a:rPr>
              <a:t> an international understanding providing for a common course of action</a:t>
            </a:r>
          </a:p>
          <a:p>
            <a:endParaRPr lang="en-CA" b="1" dirty="0">
              <a:latin typeface="Arial" panose="020B0604020202020204" pitchFamily="34" charset="0"/>
            </a:endParaRPr>
          </a:p>
          <a:p>
            <a:pPr algn="l"/>
            <a:r>
              <a:rPr lang="en-CA" b="1" dirty="0">
                <a:latin typeface="Arial" panose="020B0604020202020204" pitchFamily="34" charset="0"/>
              </a:rPr>
              <a:t>Origin: </a:t>
            </a:r>
            <a:r>
              <a:rPr lang="en-CA" b="1" i="0" dirty="0">
                <a:effectLst/>
                <a:latin typeface="LFT Etica"/>
              </a:rPr>
              <a:t>1830–45; &lt; </a:t>
            </a:r>
            <a:r>
              <a:rPr lang="en-CA" b="1" i="1" dirty="0">
                <a:effectLst/>
                <a:latin typeface="LFT Etica"/>
              </a:rPr>
              <a:t>French</a:t>
            </a:r>
            <a:r>
              <a:rPr lang="en-CA" b="1" i="0" dirty="0">
                <a:effectLst/>
                <a:latin typeface="LFT Etica"/>
              </a:rPr>
              <a:t>: understanding</a:t>
            </a:r>
          </a:p>
          <a:p>
            <a:endParaRPr lang="en-US" b="1" dirty="0"/>
          </a:p>
        </p:txBody>
      </p:sp>
    </p:spTree>
    <p:extLst>
      <p:ext uri="{BB962C8B-B14F-4D97-AF65-F5344CB8AC3E}">
        <p14:creationId xmlns:p14="http://schemas.microsoft.com/office/powerpoint/2010/main" val="4063786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8BBA9-50B0-3BFA-5CB8-214550F0279A}"/>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CE6FAD2B-1A77-50A0-A9F4-B9A435D66D6D}"/>
              </a:ext>
            </a:extLst>
          </p:cNvPr>
          <p:cNvSpPr>
            <a:spLocks noGrp="1"/>
          </p:cNvSpPr>
          <p:nvPr>
            <p:ph type="body" sz="quarter" idx="10"/>
          </p:nvPr>
        </p:nvSpPr>
        <p:spPr/>
        <p:txBody>
          <a:bodyPr>
            <a:normAutofit/>
          </a:bodyPr>
          <a:lstStyle/>
          <a:p>
            <a:r>
              <a:rPr lang="en-US" sz="8000" dirty="0"/>
              <a:t>ENTENTE</a:t>
            </a:r>
          </a:p>
        </p:txBody>
      </p:sp>
      <p:sp>
        <p:nvSpPr>
          <p:cNvPr id="7" name="Text Placeholder 6">
            <a:extLst>
              <a:ext uri="{FF2B5EF4-FFF2-40B4-BE49-F238E27FC236}">
                <a16:creationId xmlns:a16="http://schemas.microsoft.com/office/drawing/2014/main" id="{DEEEAA77-6D0E-EC05-46E0-10B4F210B981}"/>
              </a:ext>
            </a:extLst>
          </p:cNvPr>
          <p:cNvSpPr>
            <a:spLocks noGrp="1"/>
          </p:cNvSpPr>
          <p:nvPr>
            <p:ph type="body" sz="quarter" idx="13"/>
          </p:nvPr>
        </p:nvSpPr>
        <p:spPr/>
        <p:txBody>
          <a:bodyPr lIns="91440" tIns="45720" rIns="91440" bIns="45720" anchor="t">
            <a:normAutofit fontScale="47500" lnSpcReduction="20000"/>
          </a:bodyPr>
          <a:lstStyle/>
          <a:p>
            <a:pPr>
              <a:lnSpc>
                <a:spcPct val="120000"/>
              </a:lnSpc>
            </a:pPr>
            <a:r>
              <a:rPr lang="en-US" sz="8700" b="1" dirty="0">
                <a:latin typeface="Muli Bold"/>
                <a:ea typeface="Roboto Light"/>
                <a:cs typeface="Roboto Light"/>
              </a:rPr>
              <a:t>Extreme Nuclear Half-Life Efforts: </a:t>
            </a:r>
          </a:p>
          <a:p>
            <a:pPr>
              <a:lnSpc>
                <a:spcPct val="120000"/>
              </a:lnSpc>
            </a:pPr>
            <a:r>
              <a:rPr lang="en-US" sz="8700" b="1" dirty="0">
                <a:latin typeface="Muli Bold"/>
                <a:ea typeface="Roboto Light"/>
                <a:cs typeface="Roboto Light"/>
              </a:rPr>
              <a:t>New Theories and Experiments</a:t>
            </a:r>
            <a:endParaRPr lang="en-US" sz="8700" dirty="0">
              <a:latin typeface="Muli Bold"/>
            </a:endParaRPr>
          </a:p>
          <a:p>
            <a:pPr>
              <a:lnSpc>
                <a:spcPct val="120000"/>
              </a:lnSpc>
            </a:pPr>
            <a:endParaRPr lang="en-US" sz="3800" dirty="0">
              <a:latin typeface="Muli Bold"/>
              <a:ea typeface="Roboto"/>
              <a:cs typeface="Roboto"/>
            </a:endParaRPr>
          </a:p>
          <a:p>
            <a:pPr>
              <a:lnSpc>
                <a:spcPct val="120000"/>
              </a:lnSpc>
            </a:pPr>
            <a:r>
              <a:rPr lang="en-US" sz="5100" dirty="0">
                <a:latin typeface="Muli Bold"/>
                <a:ea typeface="Roboto"/>
                <a:cs typeface="Roboto"/>
              </a:rPr>
              <a:t>A focused workshop on the nuclear physics of extremely long half-lives, opportunities for theory and experiment, and paths to science targets like grand unified theories, the ability to directly probe the normal ordering band of the Majorana neutrino mass scale, and new ultra-low background techniques.</a:t>
            </a:r>
            <a:endParaRPr lang="en-US" sz="5100" dirty="0">
              <a:latin typeface="Muli Bold"/>
            </a:endParaRPr>
          </a:p>
        </p:txBody>
      </p:sp>
    </p:spTree>
    <p:extLst>
      <p:ext uri="{BB962C8B-B14F-4D97-AF65-F5344CB8AC3E}">
        <p14:creationId xmlns:p14="http://schemas.microsoft.com/office/powerpoint/2010/main" val="1645850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109DFD-91C9-7478-7979-5352C73DBE8A}"/>
              </a:ext>
            </a:extLst>
          </p:cNvPr>
          <p:cNvSpPr>
            <a:spLocks noGrp="1"/>
          </p:cNvSpPr>
          <p:nvPr>
            <p:ph type="body" sz="quarter" idx="10"/>
          </p:nvPr>
        </p:nvSpPr>
        <p:spPr>
          <a:xfrm>
            <a:off x="764107" y="183755"/>
            <a:ext cx="4935653" cy="892330"/>
          </a:xfrm>
          <a:prstGeom prst="rect">
            <a:avLst/>
          </a:prstGeom>
        </p:spPr>
        <p:txBody>
          <a:bodyPr/>
          <a:lstStyle/>
          <a:p>
            <a:r>
              <a:rPr lang="en-US" dirty="0"/>
              <a:t>“</a:t>
            </a:r>
            <a:r>
              <a:rPr lang="en-US" dirty="0" err="1"/>
              <a:t>Lobstrocity</a:t>
            </a:r>
            <a:r>
              <a:rPr lang="en-US" dirty="0"/>
              <a:t> Plot”</a:t>
            </a:r>
          </a:p>
        </p:txBody>
      </p:sp>
      <p:sp>
        <p:nvSpPr>
          <p:cNvPr id="7" name="Text Placeholder 6">
            <a:extLst>
              <a:ext uri="{FF2B5EF4-FFF2-40B4-BE49-F238E27FC236}">
                <a16:creationId xmlns:a16="http://schemas.microsoft.com/office/drawing/2014/main" id="{6D9A52EF-37E2-7BF5-8DB2-78297A3BAC83}"/>
              </a:ext>
            </a:extLst>
          </p:cNvPr>
          <p:cNvSpPr>
            <a:spLocks noGrp="1"/>
          </p:cNvSpPr>
          <p:nvPr>
            <p:ph type="body" sz="quarter" idx="13"/>
          </p:nvPr>
        </p:nvSpPr>
        <p:spPr/>
        <p:txBody>
          <a:bodyPr/>
          <a:lstStyle/>
          <a:p>
            <a:endParaRPr lang="en-US"/>
          </a:p>
        </p:txBody>
      </p:sp>
      <p:pic>
        <p:nvPicPr>
          <p:cNvPr id="1028" name="Picture 4">
            <a:extLst>
              <a:ext uri="{FF2B5EF4-FFF2-40B4-BE49-F238E27FC236}">
                <a16:creationId xmlns:a16="http://schemas.microsoft.com/office/drawing/2014/main" id="{38CA98A7-7C73-C8D3-9763-0E726DFFFC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035" t="-2009" r="11035" b="-2009"/>
          <a:stretch/>
        </p:blipFill>
        <p:spPr bwMode="auto">
          <a:xfrm>
            <a:off x="455458" y="772160"/>
            <a:ext cx="10017553" cy="630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570260"/>
      </p:ext>
    </p:extLst>
  </p:cSld>
  <p:clrMapOvr>
    <a:masterClrMapping/>
  </p:clrMapOvr>
</p:sld>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Additional not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Additional not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Blank whit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Blank blu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Empt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nd acknowledgem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title with blue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ction title with blue background &amp; subsec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White slide with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lue slide with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White slide with pictu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White slide with picture, no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Blue slide with pictu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b3d29ea-acad-43a6-b9b7-95a2cd1748c3">
      <Terms xmlns="http://schemas.microsoft.com/office/infopath/2007/PartnerControls"/>
    </lcf76f155ced4ddcb4097134ff3c332f>
    <TaxCatchAll xmlns="384ebe81-8566-4ed3-beff-56b011fe1c7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8F31852F00CFD40AE3FF3C631624CC6" ma:contentTypeVersion="11" ma:contentTypeDescription="Create a new document." ma:contentTypeScope="" ma:versionID="097bc54368b6f7aa19cdc19c5b2f9951">
  <xsd:schema xmlns:xsd="http://www.w3.org/2001/XMLSchema" xmlns:xs="http://www.w3.org/2001/XMLSchema" xmlns:p="http://schemas.microsoft.com/office/2006/metadata/properties" xmlns:ns2="eb3d29ea-acad-43a6-b9b7-95a2cd1748c3" xmlns:ns3="384ebe81-8566-4ed3-beff-56b011fe1c7a" targetNamespace="http://schemas.microsoft.com/office/2006/metadata/properties" ma:root="true" ma:fieldsID="dac9cbf4b73d30122bfd4cc183b15aec" ns2:_="" ns3:_="">
    <xsd:import namespace="eb3d29ea-acad-43a6-b9b7-95a2cd1748c3"/>
    <xsd:import namespace="384ebe81-8566-4ed3-beff-56b011fe1c7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3d29ea-acad-43a6-b9b7-95a2cd1748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ec6080f-a001-4a05-8d2e-760ded6f73a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84ebe81-8566-4ed3-beff-56b011fe1c7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5c76e30-1052-4abb-8b78-5af5a8486590}" ma:internalName="TaxCatchAll" ma:showField="CatchAllData" ma:web="384ebe81-8566-4ed3-beff-56b011fe1c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BA8B8C-B65F-4801-8C3F-5BFC33FF8624}">
  <ds:schemaRefs>
    <ds:schemaRef ds:uri="http://schemas.microsoft.com/sharepoint/v3/contenttype/forms"/>
  </ds:schemaRefs>
</ds:datastoreItem>
</file>

<file path=customXml/itemProps2.xml><?xml version="1.0" encoding="utf-8"?>
<ds:datastoreItem xmlns:ds="http://schemas.openxmlformats.org/officeDocument/2006/customXml" ds:itemID="{297E12EC-89C8-4846-980E-1FFCA445DBA6}">
  <ds:schemaRefs>
    <ds:schemaRef ds:uri="384ebe81-8566-4ed3-beff-56b011fe1c7a"/>
    <ds:schemaRef ds:uri="eb3d29ea-acad-43a6-b9b7-95a2cd1748c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21884F3-802B-4E3F-B15F-5EF243624B4B}">
  <ds:schemaRefs>
    <ds:schemaRef ds:uri="384ebe81-8566-4ed3-beff-56b011fe1c7a"/>
    <ds:schemaRef ds:uri="eb3d29ea-acad-43a6-b9b7-95a2cd1748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22949</TotalTime>
  <Words>340</Words>
  <Application>Microsoft Macintosh PowerPoint</Application>
  <PresentationFormat>Widescreen</PresentationFormat>
  <Paragraphs>32</Paragraphs>
  <Slides>8</Slides>
  <Notes>1</Notes>
  <HiddenSlides>0</HiddenSlides>
  <MMClips>0</MMClips>
  <ScaleCrop>false</ScaleCrop>
  <HeadingPairs>
    <vt:vector size="6" baseType="variant">
      <vt:variant>
        <vt:lpstr>Fonts Used</vt:lpstr>
      </vt:variant>
      <vt:variant>
        <vt:i4>5</vt:i4>
      </vt:variant>
      <vt:variant>
        <vt:lpstr>Theme</vt:lpstr>
      </vt:variant>
      <vt:variant>
        <vt:i4>14</vt:i4>
      </vt:variant>
      <vt:variant>
        <vt:lpstr>Slide Titles</vt:lpstr>
      </vt:variant>
      <vt:variant>
        <vt:i4>8</vt:i4>
      </vt:variant>
    </vt:vector>
  </HeadingPairs>
  <TitlesOfParts>
    <vt:vector size="27" baseType="lpstr">
      <vt:lpstr>Arial</vt:lpstr>
      <vt:lpstr>Calibri</vt:lpstr>
      <vt:lpstr>LFT Etica</vt:lpstr>
      <vt:lpstr>Muli Bold</vt:lpstr>
      <vt:lpstr>Open Sans</vt:lpstr>
      <vt:lpstr>Title</vt:lpstr>
      <vt:lpstr>Land acknowledgement</vt:lpstr>
      <vt:lpstr>Section title with blue background</vt:lpstr>
      <vt:lpstr>Section title with blue background &amp; subsection</vt:lpstr>
      <vt:lpstr>White slide with logo</vt:lpstr>
      <vt:lpstr>Blue slide with logo</vt:lpstr>
      <vt:lpstr>White slide with picture</vt:lpstr>
      <vt:lpstr>White slide with picture, no logo</vt:lpstr>
      <vt:lpstr>Blue slide with picture</vt:lpstr>
      <vt:lpstr>Additional notes</vt:lpstr>
      <vt:lpstr>1_Additional notes</vt:lpstr>
      <vt:lpstr>Blank white slide</vt:lpstr>
      <vt:lpstr>Blank blue slide</vt:lpstr>
      <vt:lpstr>Empty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Juliette Deloye</dc:creator>
  <cp:lastModifiedBy>Erica Caden</cp:lastModifiedBy>
  <cp:revision>31</cp:revision>
  <dcterms:created xsi:type="dcterms:W3CDTF">2024-01-05T19:14:15Z</dcterms:created>
  <dcterms:modified xsi:type="dcterms:W3CDTF">2025-09-30T12:24:38Z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0x01010058F31852F00CFD40AE3FF3C631624CC6</vt:lpwstr>
  </property>
  <property fmtid="{D5CDD505-2E9C-101B-9397-08002B2CF9AE}" pid="3" name="MediaServiceImageTags">
    <vt:lpwstr/>
  </property>
</Properties>
</file>