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8"/>
  </p:notesMasterIdLst>
  <p:sldIdLst>
    <p:sldId id="256" r:id="rId2"/>
    <p:sldId id="258" r:id="rId3"/>
    <p:sldId id="257" r:id="rId4"/>
    <p:sldId id="271" r:id="rId5"/>
    <p:sldId id="273" r:id="rId6"/>
    <p:sldId id="274" r:id="rId7"/>
    <p:sldId id="285" r:id="rId8"/>
    <p:sldId id="278" r:id="rId9"/>
    <p:sldId id="282" r:id="rId10"/>
    <p:sldId id="276" r:id="rId11"/>
    <p:sldId id="277" r:id="rId12"/>
    <p:sldId id="281" r:id="rId13"/>
    <p:sldId id="279" r:id="rId14"/>
    <p:sldId id="284" r:id="rId15"/>
    <p:sldId id="286" r:id="rId16"/>
    <p:sldId id="28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D3F9"/>
    <a:srgbClr val="F1CBF0"/>
    <a:srgbClr val="F9BBF7"/>
    <a:srgbClr val="F9BAF7"/>
    <a:srgbClr val="FF0000"/>
    <a:srgbClr val="2847B9"/>
    <a:srgbClr val="F113E6"/>
    <a:srgbClr val="FE8EBB"/>
    <a:srgbClr val="006300"/>
    <a:srgbClr val="66FF6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A87B21F-9CE4-9447-8E37-FC100CC8608F}" v="328" dt="2025-04-17T02:24:20.6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65"/>
    <p:restoredTop sz="81894" autoAdjust="0"/>
  </p:normalViewPr>
  <p:slideViewPr>
    <p:cSldViewPr snapToGrid="0">
      <p:cViewPr varScale="1">
        <p:scale>
          <a:sx n="129" d="100"/>
          <a:sy n="129" d="100"/>
        </p:scale>
        <p:origin x="840" y="192"/>
      </p:cViewPr>
      <p:guideLst>
        <p:guide orient="horz" pos="2160"/>
        <p:guide pos="3840"/>
      </p:guideLst>
    </p:cSldViewPr>
  </p:slideViewPr>
  <p:notesTextViewPr>
    <p:cViewPr>
      <p:scale>
        <a:sx n="125" d="100"/>
        <a:sy n="125"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muel QuinteiroPerez" userId="06cdfed9-4404-4f17-b998-2843f052a3c9" providerId="ADAL" clId="{FA87B21F-9CE4-9447-8E37-FC100CC8608F}"/>
    <pc:docChg chg="undo custSel addSld delSld modSld sldOrd">
      <pc:chgData name="Samuel QuinteiroPerez" userId="06cdfed9-4404-4f17-b998-2843f052a3c9" providerId="ADAL" clId="{FA87B21F-9CE4-9447-8E37-FC100CC8608F}" dt="2025-04-17T03:59:51.189" v="17951" actId="20577"/>
      <pc:docMkLst>
        <pc:docMk/>
      </pc:docMkLst>
      <pc:sldChg chg="addSp delSp modSp mod">
        <pc:chgData name="Samuel QuinteiroPerez" userId="06cdfed9-4404-4f17-b998-2843f052a3c9" providerId="ADAL" clId="{FA87B21F-9CE4-9447-8E37-FC100CC8608F}" dt="2025-04-15T15:27:54.273" v="2463" actId="403"/>
        <pc:sldMkLst>
          <pc:docMk/>
          <pc:sldMk cId="1737289971" sldId="256"/>
        </pc:sldMkLst>
        <pc:spChg chg="mod">
          <ac:chgData name="Samuel QuinteiroPerez" userId="06cdfed9-4404-4f17-b998-2843f052a3c9" providerId="ADAL" clId="{FA87B21F-9CE4-9447-8E37-FC100CC8608F}" dt="2025-04-15T15:27:52.975" v="2460" actId="1076"/>
          <ac:spMkLst>
            <pc:docMk/>
            <pc:sldMk cId="1737289971" sldId="256"/>
            <ac:spMk id="3" creationId="{F13CE964-71DE-45B0-8398-2BAEAFA5190A}"/>
          </ac:spMkLst>
        </pc:spChg>
        <pc:spChg chg="mod">
          <ac:chgData name="Samuel QuinteiroPerez" userId="06cdfed9-4404-4f17-b998-2843f052a3c9" providerId="ADAL" clId="{FA87B21F-9CE4-9447-8E37-FC100CC8608F}" dt="2025-04-15T15:27:54.273" v="2463" actId="403"/>
          <ac:spMkLst>
            <pc:docMk/>
            <pc:sldMk cId="1737289971" sldId="256"/>
            <ac:spMk id="6" creationId="{713601FA-3F00-4F01-9C19-42E2394919F3}"/>
          </ac:spMkLst>
        </pc:spChg>
        <pc:spChg chg="mod">
          <ac:chgData name="Samuel QuinteiroPerez" userId="06cdfed9-4404-4f17-b998-2843f052a3c9" providerId="ADAL" clId="{FA87B21F-9CE4-9447-8E37-FC100CC8608F}" dt="2025-04-14T18:37:38.360" v="1592" actId="207"/>
          <ac:spMkLst>
            <pc:docMk/>
            <pc:sldMk cId="1737289971" sldId="256"/>
            <ac:spMk id="9" creationId="{FE30C6E5-7114-756A-371C-BE2A45FD9AF6}"/>
          </ac:spMkLst>
        </pc:spChg>
        <pc:picChg chg="add mod">
          <ac:chgData name="Samuel QuinteiroPerez" userId="06cdfed9-4404-4f17-b998-2843f052a3c9" providerId="ADAL" clId="{FA87B21F-9CE4-9447-8E37-FC100CC8608F}" dt="2025-04-14T18:37:34.174" v="1543" actId="1076"/>
          <ac:picMkLst>
            <pc:docMk/>
            <pc:sldMk cId="1737289971" sldId="256"/>
            <ac:picMk id="17" creationId="{91DE1F14-DBBE-0C93-AE54-A4962E811047}"/>
          </ac:picMkLst>
        </pc:picChg>
        <pc:cxnChg chg="add mod topLvl">
          <ac:chgData name="Samuel QuinteiroPerez" userId="06cdfed9-4404-4f17-b998-2843f052a3c9" providerId="ADAL" clId="{FA87B21F-9CE4-9447-8E37-FC100CC8608F}" dt="2025-04-14T18:35:38.677" v="1453" actId="478"/>
          <ac:cxnSpMkLst>
            <pc:docMk/>
            <pc:sldMk cId="1737289971" sldId="256"/>
            <ac:cxnSpMk id="10" creationId="{BD7599E8-008C-2DE7-2A0E-467B2F0D588E}"/>
          </ac:cxnSpMkLst>
        </pc:cxnChg>
      </pc:sldChg>
      <pc:sldChg chg="addSp delSp modSp mod modNotesTx">
        <pc:chgData name="Samuel QuinteiroPerez" userId="06cdfed9-4404-4f17-b998-2843f052a3c9" providerId="ADAL" clId="{FA87B21F-9CE4-9447-8E37-FC100CC8608F}" dt="2025-04-17T00:41:28.330" v="7284" actId="20577"/>
        <pc:sldMkLst>
          <pc:docMk/>
          <pc:sldMk cId="765665524" sldId="257"/>
        </pc:sldMkLst>
        <pc:spChg chg="add mod">
          <ac:chgData name="Samuel QuinteiroPerez" userId="06cdfed9-4404-4f17-b998-2843f052a3c9" providerId="ADAL" clId="{FA87B21F-9CE4-9447-8E37-FC100CC8608F}" dt="2025-04-16T17:36:11.422" v="5738"/>
          <ac:spMkLst>
            <pc:docMk/>
            <pc:sldMk cId="765665524" sldId="257"/>
            <ac:spMk id="8" creationId="{8EC23BD9-EEED-8D42-EA84-421607F613EB}"/>
          </ac:spMkLst>
        </pc:spChg>
        <pc:spChg chg="mod">
          <ac:chgData name="Samuel QuinteiroPerez" userId="06cdfed9-4404-4f17-b998-2843f052a3c9" providerId="ADAL" clId="{FA87B21F-9CE4-9447-8E37-FC100CC8608F}" dt="2025-04-16T17:37:04.384" v="5739" actId="20577"/>
          <ac:spMkLst>
            <pc:docMk/>
            <pc:sldMk cId="765665524" sldId="257"/>
            <ac:spMk id="9" creationId="{4F42C121-EBC0-456E-990A-651EDE67C416}"/>
          </ac:spMkLst>
        </pc:spChg>
        <pc:spChg chg="del mod">
          <ac:chgData name="Samuel QuinteiroPerez" userId="06cdfed9-4404-4f17-b998-2843f052a3c9" providerId="ADAL" clId="{FA87B21F-9CE4-9447-8E37-FC100CC8608F}" dt="2025-04-16T18:23:09.060" v="6383"/>
          <ac:spMkLst>
            <pc:docMk/>
            <pc:sldMk cId="765665524" sldId="257"/>
            <ac:spMk id="20" creationId="{F8A303F6-B01C-4B95-AE0C-5D2339F88FF7}"/>
          </ac:spMkLst>
        </pc:spChg>
      </pc:sldChg>
      <pc:sldChg chg="addSp delSp modSp mod modNotesTx">
        <pc:chgData name="Samuel QuinteiroPerez" userId="06cdfed9-4404-4f17-b998-2843f052a3c9" providerId="ADAL" clId="{FA87B21F-9CE4-9447-8E37-FC100CC8608F}" dt="2025-04-17T00:39:44.673" v="7161" actId="20577"/>
        <pc:sldMkLst>
          <pc:docMk/>
          <pc:sldMk cId="693849842" sldId="258"/>
        </pc:sldMkLst>
        <pc:spChg chg="del mod">
          <ac:chgData name="Samuel QuinteiroPerez" userId="06cdfed9-4404-4f17-b998-2843f052a3c9" providerId="ADAL" clId="{FA87B21F-9CE4-9447-8E37-FC100CC8608F}" dt="2025-04-16T18:18:55.292" v="6379"/>
          <ac:spMkLst>
            <pc:docMk/>
            <pc:sldMk cId="693849842" sldId="258"/>
            <ac:spMk id="3" creationId="{6039FD26-79D9-4DEA-B456-59ABF6A5A5F3}"/>
          </ac:spMkLst>
        </pc:spChg>
        <pc:spChg chg="add mod">
          <ac:chgData name="Samuel QuinteiroPerez" userId="06cdfed9-4404-4f17-b998-2843f052a3c9" providerId="ADAL" clId="{FA87B21F-9CE4-9447-8E37-FC100CC8608F}" dt="2025-04-16T17:36:11.422" v="5738"/>
          <ac:spMkLst>
            <pc:docMk/>
            <pc:sldMk cId="693849842" sldId="258"/>
            <ac:spMk id="4" creationId="{BDAFD110-B7B3-1A2C-C5BA-14BA3ED8199B}"/>
          </ac:spMkLst>
        </pc:spChg>
      </pc:sldChg>
      <pc:sldChg chg="del">
        <pc:chgData name="Samuel QuinteiroPerez" userId="06cdfed9-4404-4f17-b998-2843f052a3c9" providerId="ADAL" clId="{FA87B21F-9CE4-9447-8E37-FC100CC8608F}" dt="2025-04-14T13:28:20.280" v="29" actId="2696"/>
        <pc:sldMkLst>
          <pc:docMk/>
          <pc:sldMk cId="2470879279" sldId="259"/>
        </pc:sldMkLst>
      </pc:sldChg>
      <pc:sldChg chg="del">
        <pc:chgData name="Samuel QuinteiroPerez" userId="06cdfed9-4404-4f17-b998-2843f052a3c9" providerId="ADAL" clId="{FA87B21F-9CE4-9447-8E37-FC100CC8608F}" dt="2025-04-14T13:28:37.023" v="41" actId="2696"/>
        <pc:sldMkLst>
          <pc:docMk/>
          <pc:sldMk cId="3320424777" sldId="261"/>
        </pc:sldMkLst>
      </pc:sldChg>
      <pc:sldChg chg="del">
        <pc:chgData name="Samuel QuinteiroPerez" userId="06cdfed9-4404-4f17-b998-2843f052a3c9" providerId="ADAL" clId="{FA87B21F-9CE4-9447-8E37-FC100CC8608F}" dt="2025-04-14T13:28:33.271" v="36" actId="2696"/>
        <pc:sldMkLst>
          <pc:docMk/>
          <pc:sldMk cId="3489734305" sldId="262"/>
        </pc:sldMkLst>
      </pc:sldChg>
      <pc:sldChg chg="del">
        <pc:chgData name="Samuel QuinteiroPerez" userId="06cdfed9-4404-4f17-b998-2843f052a3c9" providerId="ADAL" clId="{FA87B21F-9CE4-9447-8E37-FC100CC8608F}" dt="2025-04-14T13:28:32.570" v="34" actId="2696"/>
        <pc:sldMkLst>
          <pc:docMk/>
          <pc:sldMk cId="1637390976" sldId="263"/>
        </pc:sldMkLst>
      </pc:sldChg>
      <pc:sldChg chg="del">
        <pc:chgData name="Samuel QuinteiroPerez" userId="06cdfed9-4404-4f17-b998-2843f052a3c9" providerId="ADAL" clId="{FA87B21F-9CE4-9447-8E37-FC100CC8608F}" dt="2025-04-14T13:28:32.929" v="35" actId="2696"/>
        <pc:sldMkLst>
          <pc:docMk/>
          <pc:sldMk cId="3922071649" sldId="264"/>
        </pc:sldMkLst>
      </pc:sldChg>
      <pc:sldChg chg="del">
        <pc:chgData name="Samuel QuinteiroPerez" userId="06cdfed9-4404-4f17-b998-2843f052a3c9" providerId="ADAL" clId="{FA87B21F-9CE4-9447-8E37-FC100CC8608F}" dt="2025-04-14T13:28:32.269" v="33" actId="2696"/>
        <pc:sldMkLst>
          <pc:docMk/>
          <pc:sldMk cId="4098258947" sldId="265"/>
        </pc:sldMkLst>
      </pc:sldChg>
      <pc:sldChg chg="del">
        <pc:chgData name="Samuel QuinteiroPerez" userId="06cdfed9-4404-4f17-b998-2843f052a3c9" providerId="ADAL" clId="{FA87B21F-9CE4-9447-8E37-FC100CC8608F}" dt="2025-04-14T13:28:31.071" v="31" actId="2696"/>
        <pc:sldMkLst>
          <pc:docMk/>
          <pc:sldMk cId="3587217632" sldId="267"/>
        </pc:sldMkLst>
      </pc:sldChg>
      <pc:sldChg chg="del modNotesTx">
        <pc:chgData name="Samuel QuinteiroPerez" userId="06cdfed9-4404-4f17-b998-2843f052a3c9" providerId="ADAL" clId="{FA87B21F-9CE4-9447-8E37-FC100CC8608F}" dt="2025-04-15T14:16:24.500" v="2243" actId="2696"/>
        <pc:sldMkLst>
          <pc:docMk/>
          <pc:sldMk cId="388895249" sldId="268"/>
        </pc:sldMkLst>
      </pc:sldChg>
      <pc:sldChg chg="del">
        <pc:chgData name="Samuel QuinteiroPerez" userId="06cdfed9-4404-4f17-b998-2843f052a3c9" providerId="ADAL" clId="{FA87B21F-9CE4-9447-8E37-FC100CC8608F}" dt="2025-04-14T13:28:41.276" v="45" actId="2696"/>
        <pc:sldMkLst>
          <pc:docMk/>
          <pc:sldMk cId="1560945933" sldId="270"/>
        </pc:sldMkLst>
      </pc:sldChg>
      <pc:sldChg chg="addSp delSp modSp mod modNotesTx">
        <pc:chgData name="Samuel QuinteiroPerez" userId="06cdfed9-4404-4f17-b998-2843f052a3c9" providerId="ADAL" clId="{FA87B21F-9CE4-9447-8E37-FC100CC8608F}" dt="2025-04-17T03:26:49.129" v="17836" actId="20577"/>
        <pc:sldMkLst>
          <pc:docMk/>
          <pc:sldMk cId="2611778716" sldId="271"/>
        </pc:sldMkLst>
        <pc:spChg chg="add mod">
          <ac:chgData name="Samuel QuinteiroPerez" userId="06cdfed9-4404-4f17-b998-2843f052a3c9" providerId="ADAL" clId="{FA87B21F-9CE4-9447-8E37-FC100CC8608F}" dt="2025-04-16T17:36:11.422" v="5738"/>
          <ac:spMkLst>
            <pc:docMk/>
            <pc:sldMk cId="2611778716" sldId="271"/>
            <ac:spMk id="4" creationId="{128DF42A-8C5B-CCEB-64C4-BD5A56AECA22}"/>
          </ac:spMkLst>
        </pc:spChg>
        <pc:spChg chg="del">
          <ac:chgData name="Samuel QuinteiroPerez" userId="06cdfed9-4404-4f17-b998-2843f052a3c9" providerId="ADAL" clId="{FA87B21F-9CE4-9447-8E37-FC100CC8608F}" dt="2025-04-16T18:23:09.006" v="6381" actId="478"/>
          <ac:spMkLst>
            <pc:docMk/>
            <pc:sldMk cId="2611778716" sldId="271"/>
            <ac:spMk id="8" creationId="{38715E3B-7454-4EB9-AB09-A877BF7758E0}"/>
          </ac:spMkLst>
        </pc:spChg>
      </pc:sldChg>
      <pc:sldChg chg="new del">
        <pc:chgData name="Samuel QuinteiroPerez" userId="06cdfed9-4404-4f17-b998-2843f052a3c9" providerId="ADAL" clId="{FA87B21F-9CE4-9447-8E37-FC100CC8608F}" dt="2025-04-14T13:39:39.903" v="48" actId="2696"/>
        <pc:sldMkLst>
          <pc:docMk/>
          <pc:sldMk cId="1783666838" sldId="272"/>
        </pc:sldMkLst>
      </pc:sldChg>
      <pc:sldChg chg="addSp delSp modSp add mod delAnim modAnim modNotesTx">
        <pc:chgData name="Samuel QuinteiroPerez" userId="06cdfed9-4404-4f17-b998-2843f052a3c9" providerId="ADAL" clId="{FA87B21F-9CE4-9447-8E37-FC100CC8608F}" dt="2025-04-17T03:26:34.019" v="17835" actId="20577"/>
        <pc:sldMkLst>
          <pc:docMk/>
          <pc:sldMk cId="1699684377" sldId="273"/>
        </pc:sldMkLst>
        <pc:spChg chg="mod">
          <ac:chgData name="Samuel QuinteiroPerez" userId="06cdfed9-4404-4f17-b998-2843f052a3c9" providerId="ADAL" clId="{FA87B21F-9CE4-9447-8E37-FC100CC8608F}" dt="2025-04-14T16:43:51.639" v="789" actId="2711"/>
          <ac:spMkLst>
            <pc:docMk/>
            <pc:sldMk cId="1699684377" sldId="273"/>
            <ac:spMk id="2" creationId="{A5E75B2F-8C3C-A862-6123-72EFB00C30AC}"/>
          </ac:spMkLst>
        </pc:spChg>
        <pc:spChg chg="add mod">
          <ac:chgData name="Samuel QuinteiroPerez" userId="06cdfed9-4404-4f17-b998-2843f052a3c9" providerId="ADAL" clId="{FA87B21F-9CE4-9447-8E37-FC100CC8608F}" dt="2025-04-15T14:52:57.701" v="2364" actId="242"/>
          <ac:spMkLst>
            <pc:docMk/>
            <pc:sldMk cId="1699684377" sldId="273"/>
            <ac:spMk id="3" creationId="{B8795237-9207-9327-AE71-88A4BEF7A188}"/>
          </ac:spMkLst>
        </pc:spChg>
        <pc:spChg chg="add mod">
          <ac:chgData name="Samuel QuinteiroPerez" userId="06cdfed9-4404-4f17-b998-2843f052a3c9" providerId="ADAL" clId="{FA87B21F-9CE4-9447-8E37-FC100CC8608F}" dt="2025-04-16T17:36:11.422" v="5738"/>
          <ac:spMkLst>
            <pc:docMk/>
            <pc:sldMk cId="1699684377" sldId="273"/>
            <ac:spMk id="4" creationId="{78D8A5F2-DD63-2605-F38D-C25450C69DFA}"/>
          </ac:spMkLst>
        </pc:spChg>
        <pc:spChg chg="add mod">
          <ac:chgData name="Samuel QuinteiroPerez" userId="06cdfed9-4404-4f17-b998-2843f052a3c9" providerId="ADAL" clId="{FA87B21F-9CE4-9447-8E37-FC100CC8608F}" dt="2025-04-15T16:58:52.275" v="3415" actId="1076"/>
          <ac:spMkLst>
            <pc:docMk/>
            <pc:sldMk cId="1699684377" sldId="273"/>
            <ac:spMk id="6" creationId="{78BDB2FE-9C64-0977-4023-626A216EF7B9}"/>
          </ac:spMkLst>
        </pc:spChg>
        <pc:spChg chg="add mod">
          <ac:chgData name="Samuel QuinteiroPerez" userId="06cdfed9-4404-4f17-b998-2843f052a3c9" providerId="ADAL" clId="{FA87B21F-9CE4-9447-8E37-FC100CC8608F}" dt="2025-04-15T16:58:52.275" v="3415" actId="1076"/>
          <ac:spMkLst>
            <pc:docMk/>
            <pc:sldMk cId="1699684377" sldId="273"/>
            <ac:spMk id="8" creationId="{87C1242C-34DA-9DC4-8407-897B9F2285DD}"/>
          </ac:spMkLst>
        </pc:spChg>
        <pc:spChg chg="add mod">
          <ac:chgData name="Samuel QuinteiroPerez" userId="06cdfed9-4404-4f17-b998-2843f052a3c9" providerId="ADAL" clId="{FA87B21F-9CE4-9447-8E37-FC100CC8608F}" dt="2025-04-15T16:58:52.275" v="3415" actId="1076"/>
          <ac:spMkLst>
            <pc:docMk/>
            <pc:sldMk cId="1699684377" sldId="273"/>
            <ac:spMk id="9" creationId="{94028C08-82D4-FB06-A88B-9DEFA94D2334}"/>
          </ac:spMkLst>
        </pc:spChg>
        <pc:spChg chg="add mod">
          <ac:chgData name="Samuel QuinteiroPerez" userId="06cdfed9-4404-4f17-b998-2843f052a3c9" providerId="ADAL" clId="{FA87B21F-9CE4-9447-8E37-FC100CC8608F}" dt="2025-04-15T16:58:52.275" v="3415" actId="1076"/>
          <ac:spMkLst>
            <pc:docMk/>
            <pc:sldMk cId="1699684377" sldId="273"/>
            <ac:spMk id="10" creationId="{5678C92F-81DB-7B26-823C-B5656C206580}"/>
          </ac:spMkLst>
        </pc:spChg>
        <pc:spChg chg="add mod">
          <ac:chgData name="Samuel QuinteiroPerez" userId="06cdfed9-4404-4f17-b998-2843f052a3c9" providerId="ADAL" clId="{FA87B21F-9CE4-9447-8E37-FC100CC8608F}" dt="2025-04-15T16:58:52.275" v="3415" actId="1076"/>
          <ac:spMkLst>
            <pc:docMk/>
            <pc:sldMk cId="1699684377" sldId="273"/>
            <ac:spMk id="13" creationId="{E5B7B883-A0AB-C686-C4B4-71AAA4B73D9D}"/>
          </ac:spMkLst>
        </pc:spChg>
        <pc:spChg chg="add mod">
          <ac:chgData name="Samuel QuinteiroPerez" userId="06cdfed9-4404-4f17-b998-2843f052a3c9" providerId="ADAL" clId="{FA87B21F-9CE4-9447-8E37-FC100CC8608F}" dt="2025-04-15T16:58:52.275" v="3415" actId="1076"/>
          <ac:spMkLst>
            <pc:docMk/>
            <pc:sldMk cId="1699684377" sldId="273"/>
            <ac:spMk id="15" creationId="{1B0893AC-ABD4-1739-5BA7-FE984B64A67F}"/>
          </ac:spMkLst>
        </pc:spChg>
        <pc:spChg chg="add mod">
          <ac:chgData name="Samuel QuinteiroPerez" userId="06cdfed9-4404-4f17-b998-2843f052a3c9" providerId="ADAL" clId="{FA87B21F-9CE4-9447-8E37-FC100CC8608F}" dt="2025-04-15T16:58:52.275" v="3415" actId="1076"/>
          <ac:spMkLst>
            <pc:docMk/>
            <pc:sldMk cId="1699684377" sldId="273"/>
            <ac:spMk id="17" creationId="{5E766187-5B3E-1616-78C2-3E38F41AEE8A}"/>
          </ac:spMkLst>
        </pc:spChg>
        <pc:spChg chg="add mod">
          <ac:chgData name="Samuel QuinteiroPerez" userId="06cdfed9-4404-4f17-b998-2843f052a3c9" providerId="ADAL" clId="{FA87B21F-9CE4-9447-8E37-FC100CC8608F}" dt="2025-04-15T16:58:52.275" v="3415" actId="1076"/>
          <ac:spMkLst>
            <pc:docMk/>
            <pc:sldMk cId="1699684377" sldId="273"/>
            <ac:spMk id="18" creationId="{F741450B-6A26-7036-6A15-81BB0325E4AB}"/>
          </ac:spMkLst>
        </pc:spChg>
        <pc:spChg chg="add mod">
          <ac:chgData name="Samuel QuinteiroPerez" userId="06cdfed9-4404-4f17-b998-2843f052a3c9" providerId="ADAL" clId="{FA87B21F-9CE4-9447-8E37-FC100CC8608F}" dt="2025-04-15T16:58:52.275" v="3415" actId="1076"/>
          <ac:spMkLst>
            <pc:docMk/>
            <pc:sldMk cId="1699684377" sldId="273"/>
            <ac:spMk id="21" creationId="{6FE4F51F-5B5E-3473-124C-380BD8C8F13B}"/>
          </ac:spMkLst>
        </pc:spChg>
        <pc:spChg chg="del mod">
          <ac:chgData name="Samuel QuinteiroPerez" userId="06cdfed9-4404-4f17-b998-2843f052a3c9" providerId="ADAL" clId="{FA87B21F-9CE4-9447-8E37-FC100CC8608F}" dt="2025-04-16T18:23:11.324" v="6384" actId="478"/>
          <ac:spMkLst>
            <pc:docMk/>
            <pc:sldMk cId="1699684377" sldId="273"/>
            <ac:spMk id="31" creationId="{B50FA4A2-290C-7305-3B70-C00F88C838E4}"/>
          </ac:spMkLst>
        </pc:spChg>
        <pc:picChg chg="add mod">
          <ac:chgData name="Samuel QuinteiroPerez" userId="06cdfed9-4404-4f17-b998-2843f052a3c9" providerId="ADAL" clId="{FA87B21F-9CE4-9447-8E37-FC100CC8608F}" dt="2025-04-14T16:48:27.672" v="794" actId="1076"/>
          <ac:picMkLst>
            <pc:docMk/>
            <pc:sldMk cId="1699684377" sldId="273"/>
            <ac:picMk id="7" creationId="{0E135A02-66C0-1D40-3685-C084A104389B}"/>
          </ac:picMkLst>
        </pc:picChg>
        <pc:picChg chg="add mod modCrop">
          <ac:chgData name="Samuel QuinteiroPerez" userId="06cdfed9-4404-4f17-b998-2843f052a3c9" providerId="ADAL" clId="{FA87B21F-9CE4-9447-8E37-FC100CC8608F}" dt="2025-04-15T16:58:33.027" v="3414" actId="1076"/>
          <ac:picMkLst>
            <pc:docMk/>
            <pc:sldMk cId="1699684377" sldId="273"/>
            <ac:picMk id="11" creationId="{F9C553C0-A044-B402-45A1-796376D04500}"/>
          </ac:picMkLst>
        </pc:picChg>
        <pc:picChg chg="add mod">
          <ac:chgData name="Samuel QuinteiroPerez" userId="06cdfed9-4404-4f17-b998-2843f052a3c9" providerId="ADAL" clId="{FA87B21F-9CE4-9447-8E37-FC100CC8608F}" dt="2025-04-15T16:58:52.275" v="3415" actId="1076"/>
          <ac:picMkLst>
            <pc:docMk/>
            <pc:sldMk cId="1699684377" sldId="273"/>
            <ac:picMk id="12" creationId="{FE035C2F-862A-432D-8D4D-E13D9D5BA01C}"/>
          </ac:picMkLst>
        </pc:picChg>
        <pc:cxnChg chg="add mod">
          <ac:chgData name="Samuel QuinteiroPerez" userId="06cdfed9-4404-4f17-b998-2843f052a3c9" providerId="ADAL" clId="{FA87B21F-9CE4-9447-8E37-FC100CC8608F}" dt="2025-04-15T16:57:55.837" v="3399" actId="14100"/>
          <ac:cxnSpMkLst>
            <pc:docMk/>
            <pc:sldMk cId="1699684377" sldId="273"/>
            <ac:cxnSpMk id="14" creationId="{325368FF-13E5-3FB6-32E4-2376E3F3D3A0}"/>
          </ac:cxnSpMkLst>
        </pc:cxnChg>
      </pc:sldChg>
      <pc:sldChg chg="del">
        <pc:chgData name="Samuel QuinteiroPerez" userId="06cdfed9-4404-4f17-b998-2843f052a3c9" providerId="ADAL" clId="{FA87B21F-9CE4-9447-8E37-FC100CC8608F}" dt="2025-04-14T13:28:37.565" v="42" actId="2696"/>
        <pc:sldMkLst>
          <pc:docMk/>
          <pc:sldMk cId="2233894853" sldId="273"/>
        </pc:sldMkLst>
      </pc:sldChg>
      <pc:sldChg chg="addSp delSp modSp add mod modNotesTx">
        <pc:chgData name="Samuel QuinteiroPerez" userId="06cdfed9-4404-4f17-b998-2843f052a3c9" providerId="ADAL" clId="{FA87B21F-9CE4-9447-8E37-FC100CC8608F}" dt="2025-04-17T02:03:15.050" v="9629" actId="20577"/>
        <pc:sldMkLst>
          <pc:docMk/>
          <pc:sldMk cId="1383526640" sldId="274"/>
        </pc:sldMkLst>
        <pc:spChg chg="mod">
          <ac:chgData name="Samuel QuinteiroPerez" userId="06cdfed9-4404-4f17-b998-2843f052a3c9" providerId="ADAL" clId="{FA87B21F-9CE4-9447-8E37-FC100CC8608F}" dt="2025-04-15T19:12:51.024" v="3769" actId="1076"/>
          <ac:spMkLst>
            <pc:docMk/>
            <pc:sldMk cId="1383526640" sldId="274"/>
            <ac:spMk id="2" creationId="{1BCB08DE-112F-A629-2C94-7B4E7700E257}"/>
          </ac:spMkLst>
        </pc:spChg>
        <pc:spChg chg="add mod">
          <ac:chgData name="Samuel QuinteiroPerez" userId="06cdfed9-4404-4f17-b998-2843f052a3c9" providerId="ADAL" clId="{FA87B21F-9CE4-9447-8E37-FC100CC8608F}" dt="2025-04-16T17:36:11.422" v="5738"/>
          <ac:spMkLst>
            <pc:docMk/>
            <pc:sldMk cId="1383526640" sldId="274"/>
            <ac:spMk id="3" creationId="{AF1FE549-50CA-8F1C-5E9B-2BCE89441519}"/>
          </ac:spMkLst>
        </pc:spChg>
        <pc:spChg chg="del">
          <ac:chgData name="Samuel QuinteiroPerez" userId="06cdfed9-4404-4f17-b998-2843f052a3c9" providerId="ADAL" clId="{FA87B21F-9CE4-9447-8E37-FC100CC8608F}" dt="2025-04-16T18:23:13.444" v="6385" actId="478"/>
          <ac:spMkLst>
            <pc:docMk/>
            <pc:sldMk cId="1383526640" sldId="274"/>
            <ac:spMk id="31" creationId="{3E8090C3-457B-87DB-C3F3-25146143A844}"/>
          </ac:spMkLst>
        </pc:spChg>
        <pc:spChg chg="mod topLvl">
          <ac:chgData name="Samuel QuinteiroPerez" userId="06cdfed9-4404-4f17-b998-2843f052a3c9" providerId="ADAL" clId="{FA87B21F-9CE4-9447-8E37-FC100CC8608F}" dt="2025-04-15T19:15:47.390" v="3802" actId="1076"/>
          <ac:spMkLst>
            <pc:docMk/>
            <pc:sldMk cId="1383526640" sldId="274"/>
            <ac:spMk id="42" creationId="{6A0A7B64-9983-C0B8-A565-F0078591CC11}"/>
          </ac:spMkLst>
        </pc:spChg>
        <pc:spChg chg="mod topLvl">
          <ac:chgData name="Samuel QuinteiroPerez" userId="06cdfed9-4404-4f17-b998-2843f052a3c9" providerId="ADAL" clId="{FA87B21F-9CE4-9447-8E37-FC100CC8608F}" dt="2025-04-15T19:15:36.200" v="3799" actId="403"/>
          <ac:spMkLst>
            <pc:docMk/>
            <pc:sldMk cId="1383526640" sldId="274"/>
            <ac:spMk id="43" creationId="{6232BD83-F67B-C7AA-61A2-180115EDFED7}"/>
          </ac:spMkLst>
        </pc:spChg>
        <pc:spChg chg="mod topLvl">
          <ac:chgData name="Samuel QuinteiroPerez" userId="06cdfed9-4404-4f17-b998-2843f052a3c9" providerId="ADAL" clId="{FA87B21F-9CE4-9447-8E37-FC100CC8608F}" dt="2025-04-15T19:14:00.301" v="3784" actId="1076"/>
          <ac:spMkLst>
            <pc:docMk/>
            <pc:sldMk cId="1383526640" sldId="274"/>
            <ac:spMk id="46" creationId="{E8A60027-4AF2-6033-5FDC-1FB435376C35}"/>
          </ac:spMkLst>
        </pc:spChg>
        <pc:spChg chg="mod topLvl">
          <ac:chgData name="Samuel QuinteiroPerez" userId="06cdfed9-4404-4f17-b998-2843f052a3c9" providerId="ADAL" clId="{FA87B21F-9CE4-9447-8E37-FC100CC8608F}" dt="2025-04-15T19:14:06.358" v="3786" actId="1076"/>
          <ac:spMkLst>
            <pc:docMk/>
            <pc:sldMk cId="1383526640" sldId="274"/>
            <ac:spMk id="47" creationId="{A2980326-87CD-B45F-633A-9AFF3CC68255}"/>
          </ac:spMkLst>
        </pc:spChg>
        <pc:spChg chg="mod topLvl">
          <ac:chgData name="Samuel QuinteiroPerez" userId="06cdfed9-4404-4f17-b998-2843f052a3c9" providerId="ADAL" clId="{FA87B21F-9CE4-9447-8E37-FC100CC8608F}" dt="2025-04-15T19:14:23.292" v="3788" actId="1076"/>
          <ac:spMkLst>
            <pc:docMk/>
            <pc:sldMk cId="1383526640" sldId="274"/>
            <ac:spMk id="48" creationId="{B814738B-57BF-31FA-4282-E2F279C81B25}"/>
          </ac:spMkLst>
        </pc:spChg>
        <pc:spChg chg="mod topLvl">
          <ac:chgData name="Samuel QuinteiroPerez" userId="06cdfed9-4404-4f17-b998-2843f052a3c9" providerId="ADAL" clId="{FA87B21F-9CE4-9447-8E37-FC100CC8608F}" dt="2025-04-15T19:14:23.292" v="3788" actId="1076"/>
          <ac:spMkLst>
            <pc:docMk/>
            <pc:sldMk cId="1383526640" sldId="274"/>
            <ac:spMk id="49" creationId="{D5C95B48-234D-EC76-F44D-497497E47972}"/>
          </ac:spMkLst>
        </pc:spChg>
        <pc:spChg chg="mod topLvl">
          <ac:chgData name="Samuel QuinteiroPerez" userId="06cdfed9-4404-4f17-b998-2843f052a3c9" providerId="ADAL" clId="{FA87B21F-9CE4-9447-8E37-FC100CC8608F}" dt="2025-04-15T19:15:02.702" v="3794" actId="1076"/>
          <ac:spMkLst>
            <pc:docMk/>
            <pc:sldMk cId="1383526640" sldId="274"/>
            <ac:spMk id="50" creationId="{270163FA-682A-7EBB-8924-D49E8C0AD3FE}"/>
          </ac:spMkLst>
        </pc:spChg>
        <pc:spChg chg="mod topLvl">
          <ac:chgData name="Samuel QuinteiroPerez" userId="06cdfed9-4404-4f17-b998-2843f052a3c9" providerId="ADAL" clId="{FA87B21F-9CE4-9447-8E37-FC100CC8608F}" dt="2025-04-15T19:15:02.702" v="3794" actId="1076"/>
          <ac:spMkLst>
            <pc:docMk/>
            <pc:sldMk cId="1383526640" sldId="274"/>
            <ac:spMk id="51" creationId="{43B16396-3F67-47FC-37BE-BAA673731E74}"/>
          </ac:spMkLst>
        </pc:spChg>
        <pc:picChg chg="mod">
          <ac:chgData name="Samuel QuinteiroPerez" userId="06cdfed9-4404-4f17-b998-2843f052a3c9" providerId="ADAL" clId="{FA87B21F-9CE4-9447-8E37-FC100CC8608F}" dt="2025-04-15T19:15:02.702" v="3794" actId="1076"/>
          <ac:picMkLst>
            <pc:docMk/>
            <pc:sldMk cId="1383526640" sldId="274"/>
            <ac:picMk id="37" creationId="{464662FF-EFC2-E812-D931-E07131C88000}"/>
          </ac:picMkLst>
        </pc:picChg>
        <pc:picChg chg="mod topLvl">
          <ac:chgData name="Samuel QuinteiroPerez" userId="06cdfed9-4404-4f17-b998-2843f052a3c9" providerId="ADAL" clId="{FA87B21F-9CE4-9447-8E37-FC100CC8608F}" dt="2025-04-15T19:14:10.702" v="3787" actId="1076"/>
          <ac:picMkLst>
            <pc:docMk/>
            <pc:sldMk cId="1383526640" sldId="274"/>
            <ac:picMk id="39" creationId="{43962ECF-D532-23B9-7819-1F0DA217C789}"/>
          </ac:picMkLst>
        </pc:picChg>
        <pc:picChg chg="mod">
          <ac:chgData name="Samuel QuinteiroPerez" userId="06cdfed9-4404-4f17-b998-2843f052a3c9" providerId="ADAL" clId="{FA87B21F-9CE4-9447-8E37-FC100CC8608F}" dt="2025-04-15T19:13:50.224" v="3782" actId="1076"/>
          <ac:picMkLst>
            <pc:docMk/>
            <pc:sldMk cId="1383526640" sldId="274"/>
            <ac:picMk id="40" creationId="{30399311-434A-DF45-A34B-8ECEDBD5F6F9}"/>
          </ac:picMkLst>
        </pc:picChg>
        <pc:cxnChg chg="mod">
          <ac:chgData name="Samuel QuinteiroPerez" userId="06cdfed9-4404-4f17-b998-2843f052a3c9" providerId="ADAL" clId="{FA87B21F-9CE4-9447-8E37-FC100CC8608F}" dt="2025-04-15T19:15:02.702" v="3794" actId="1076"/>
          <ac:cxnSpMkLst>
            <pc:docMk/>
            <pc:sldMk cId="1383526640" sldId="274"/>
            <ac:cxnSpMk id="38" creationId="{272E4757-3853-41EF-B2AC-B9B9F828D99D}"/>
          </ac:cxnSpMkLst>
        </pc:cxnChg>
        <pc:cxnChg chg="mod">
          <ac:chgData name="Samuel QuinteiroPerez" userId="06cdfed9-4404-4f17-b998-2843f052a3c9" providerId="ADAL" clId="{FA87B21F-9CE4-9447-8E37-FC100CC8608F}" dt="2025-04-15T19:14:06.358" v="3786" actId="1076"/>
          <ac:cxnSpMkLst>
            <pc:docMk/>
            <pc:sldMk cId="1383526640" sldId="274"/>
            <ac:cxnSpMk id="41" creationId="{7D14688A-7996-DD30-7021-FD6BCF579BDF}"/>
          </ac:cxnSpMkLst>
        </pc:cxnChg>
        <pc:cxnChg chg="mod">
          <ac:chgData name="Samuel QuinteiroPerez" userId="06cdfed9-4404-4f17-b998-2843f052a3c9" providerId="ADAL" clId="{FA87B21F-9CE4-9447-8E37-FC100CC8608F}" dt="2025-04-15T19:14:00.301" v="3784" actId="1076"/>
          <ac:cxnSpMkLst>
            <pc:docMk/>
            <pc:sldMk cId="1383526640" sldId="274"/>
            <ac:cxnSpMk id="44" creationId="{0B273F18-3D47-8FC8-55CA-FAF98D77FF34}"/>
          </ac:cxnSpMkLst>
        </pc:cxnChg>
      </pc:sldChg>
      <pc:sldChg chg="del">
        <pc:chgData name="Samuel QuinteiroPerez" userId="06cdfed9-4404-4f17-b998-2843f052a3c9" providerId="ADAL" clId="{FA87B21F-9CE4-9447-8E37-FC100CC8608F}" dt="2025-04-14T13:28:17.621" v="28" actId="2696"/>
        <pc:sldMkLst>
          <pc:docMk/>
          <pc:sldMk cId="4220583599" sldId="274"/>
        </pc:sldMkLst>
      </pc:sldChg>
      <pc:sldChg chg="del">
        <pc:chgData name="Samuel QuinteiroPerez" userId="06cdfed9-4404-4f17-b998-2843f052a3c9" providerId="ADAL" clId="{FA87B21F-9CE4-9447-8E37-FC100CC8608F}" dt="2025-04-14T13:28:31.898" v="32" actId="2696"/>
        <pc:sldMkLst>
          <pc:docMk/>
          <pc:sldMk cId="1124319058" sldId="275"/>
        </pc:sldMkLst>
      </pc:sldChg>
      <pc:sldChg chg="new del">
        <pc:chgData name="Samuel QuinteiroPerez" userId="06cdfed9-4404-4f17-b998-2843f052a3c9" providerId="ADAL" clId="{FA87B21F-9CE4-9447-8E37-FC100CC8608F}" dt="2025-04-14T14:12:51.252" v="220" actId="2696"/>
        <pc:sldMkLst>
          <pc:docMk/>
          <pc:sldMk cId="3995756731" sldId="275"/>
        </pc:sldMkLst>
      </pc:sldChg>
      <pc:sldChg chg="addSp delSp modSp add mod modAnim modNotesTx">
        <pc:chgData name="Samuel QuinteiroPerez" userId="06cdfed9-4404-4f17-b998-2843f052a3c9" providerId="ADAL" clId="{FA87B21F-9CE4-9447-8E37-FC100CC8608F}" dt="2025-04-17T03:33:02.067" v="17869" actId="20577"/>
        <pc:sldMkLst>
          <pc:docMk/>
          <pc:sldMk cId="952744503" sldId="276"/>
        </pc:sldMkLst>
        <pc:spChg chg="mod">
          <ac:chgData name="Samuel QuinteiroPerez" userId="06cdfed9-4404-4f17-b998-2843f052a3c9" providerId="ADAL" clId="{FA87B21F-9CE4-9447-8E37-FC100CC8608F}" dt="2025-04-15T20:02:58.449" v="4048" actId="1076"/>
          <ac:spMkLst>
            <pc:docMk/>
            <pc:sldMk cId="952744503" sldId="276"/>
            <ac:spMk id="2" creationId="{7ED77D59-B908-E9F1-5D53-C577F0629A89}"/>
          </ac:spMkLst>
        </pc:spChg>
        <pc:spChg chg="add mod">
          <ac:chgData name="Samuel QuinteiroPerez" userId="06cdfed9-4404-4f17-b998-2843f052a3c9" providerId="ADAL" clId="{FA87B21F-9CE4-9447-8E37-FC100CC8608F}" dt="2025-04-16T16:39:03.857" v="5444" actId="1076"/>
          <ac:spMkLst>
            <pc:docMk/>
            <pc:sldMk cId="952744503" sldId="276"/>
            <ac:spMk id="7" creationId="{B86418FA-9679-9F35-B140-FE91A84AB807}"/>
          </ac:spMkLst>
        </pc:spChg>
        <pc:spChg chg="add mod">
          <ac:chgData name="Samuel QuinteiroPerez" userId="06cdfed9-4404-4f17-b998-2843f052a3c9" providerId="ADAL" clId="{FA87B21F-9CE4-9447-8E37-FC100CC8608F}" dt="2025-04-16T17:36:11.422" v="5738"/>
          <ac:spMkLst>
            <pc:docMk/>
            <pc:sldMk cId="952744503" sldId="276"/>
            <ac:spMk id="10" creationId="{963FCF05-7B18-68EE-9643-81639E7BDD00}"/>
          </ac:spMkLst>
        </pc:spChg>
        <pc:spChg chg="add mod">
          <ac:chgData name="Samuel QuinteiroPerez" userId="06cdfed9-4404-4f17-b998-2843f052a3c9" providerId="ADAL" clId="{FA87B21F-9CE4-9447-8E37-FC100CC8608F}" dt="2025-04-16T18:56:31.681" v="6475" actId="1076"/>
          <ac:spMkLst>
            <pc:docMk/>
            <pc:sldMk cId="952744503" sldId="276"/>
            <ac:spMk id="12" creationId="{2B2D096C-2E5B-D58A-3B43-FF0EA268F883}"/>
          </ac:spMkLst>
        </pc:spChg>
        <pc:spChg chg="add mod">
          <ac:chgData name="Samuel QuinteiroPerez" userId="06cdfed9-4404-4f17-b998-2843f052a3c9" providerId="ADAL" clId="{FA87B21F-9CE4-9447-8E37-FC100CC8608F}" dt="2025-04-16T18:56:27.880" v="6474" actId="1076"/>
          <ac:spMkLst>
            <pc:docMk/>
            <pc:sldMk cId="952744503" sldId="276"/>
            <ac:spMk id="13" creationId="{065290CE-899A-9C63-FC61-97F5D27D98C0}"/>
          </ac:spMkLst>
        </pc:spChg>
        <pc:spChg chg="add mod">
          <ac:chgData name="Samuel QuinteiroPerez" userId="06cdfed9-4404-4f17-b998-2843f052a3c9" providerId="ADAL" clId="{FA87B21F-9CE4-9447-8E37-FC100CC8608F}" dt="2025-04-16T18:56:48.926" v="6501" actId="20577"/>
          <ac:spMkLst>
            <pc:docMk/>
            <pc:sldMk cId="952744503" sldId="276"/>
            <ac:spMk id="15" creationId="{6B65961F-378D-ED01-A457-F9ABE0DE7F92}"/>
          </ac:spMkLst>
        </pc:spChg>
        <pc:spChg chg="del">
          <ac:chgData name="Samuel QuinteiroPerez" userId="06cdfed9-4404-4f17-b998-2843f052a3c9" providerId="ADAL" clId="{FA87B21F-9CE4-9447-8E37-FC100CC8608F}" dt="2025-04-16T18:23:28.878" v="6389" actId="478"/>
          <ac:spMkLst>
            <pc:docMk/>
            <pc:sldMk cId="952744503" sldId="276"/>
            <ac:spMk id="31" creationId="{087D4109-3654-0EEA-4C39-161181282DE3}"/>
          </ac:spMkLst>
        </pc:spChg>
        <pc:spChg chg="add mod">
          <ac:chgData name="Samuel QuinteiroPerez" userId="06cdfed9-4404-4f17-b998-2843f052a3c9" providerId="ADAL" clId="{FA87B21F-9CE4-9447-8E37-FC100CC8608F}" dt="2025-04-16T17:07:32.488" v="5712" actId="1076"/>
          <ac:spMkLst>
            <pc:docMk/>
            <pc:sldMk cId="952744503" sldId="276"/>
            <ac:spMk id="46" creationId="{DAF55980-859A-0BC8-A553-AA1BBD3EB0E7}"/>
          </ac:spMkLst>
        </pc:spChg>
        <pc:spChg chg="add mod">
          <ac:chgData name="Samuel QuinteiroPerez" userId="06cdfed9-4404-4f17-b998-2843f052a3c9" providerId="ADAL" clId="{FA87B21F-9CE4-9447-8E37-FC100CC8608F}" dt="2025-04-16T17:07:27.938" v="5711" actId="1076"/>
          <ac:spMkLst>
            <pc:docMk/>
            <pc:sldMk cId="952744503" sldId="276"/>
            <ac:spMk id="47" creationId="{7831922F-8F6D-D924-BFDC-DEDCA1F78F31}"/>
          </ac:spMkLst>
        </pc:spChg>
        <pc:grpChg chg="add mod">
          <ac:chgData name="Samuel QuinteiroPerez" userId="06cdfed9-4404-4f17-b998-2843f052a3c9" providerId="ADAL" clId="{FA87B21F-9CE4-9447-8E37-FC100CC8608F}" dt="2025-04-16T16:39:03.857" v="5444" actId="1076"/>
          <ac:grpSpMkLst>
            <pc:docMk/>
            <pc:sldMk cId="952744503" sldId="276"/>
            <ac:grpSpMk id="27" creationId="{11807240-94B5-621E-75D6-F11FE79051EC}"/>
          </ac:grpSpMkLst>
        </pc:grpChg>
        <pc:graphicFrameChg chg="add mod modGraphic">
          <ac:chgData name="Samuel QuinteiroPerez" userId="06cdfed9-4404-4f17-b998-2843f052a3c9" providerId="ADAL" clId="{FA87B21F-9CE4-9447-8E37-FC100CC8608F}" dt="2025-04-16T18:56:35.090" v="6476" actId="20577"/>
          <ac:graphicFrameMkLst>
            <pc:docMk/>
            <pc:sldMk cId="952744503" sldId="276"/>
            <ac:graphicFrameMk id="3" creationId="{C656F587-C7CF-7B3B-4269-59B8B7FAB749}"/>
          </ac:graphicFrameMkLst>
        </pc:graphicFrameChg>
        <pc:picChg chg="add mod">
          <ac:chgData name="Samuel QuinteiroPerez" userId="06cdfed9-4404-4f17-b998-2843f052a3c9" providerId="ADAL" clId="{FA87B21F-9CE4-9447-8E37-FC100CC8608F}" dt="2025-04-16T17:07:32.488" v="5712" actId="1076"/>
          <ac:picMkLst>
            <pc:docMk/>
            <pc:sldMk cId="952744503" sldId="276"/>
            <ac:picMk id="4" creationId="{DE5B6470-882E-020B-2749-0CA2D829E2DB}"/>
          </ac:picMkLst>
        </pc:picChg>
        <pc:picChg chg="add mod">
          <ac:chgData name="Samuel QuinteiroPerez" userId="06cdfed9-4404-4f17-b998-2843f052a3c9" providerId="ADAL" clId="{FA87B21F-9CE4-9447-8E37-FC100CC8608F}" dt="2025-04-16T18:54:51.061" v="6415" actId="1076"/>
          <ac:picMkLst>
            <pc:docMk/>
            <pc:sldMk cId="952744503" sldId="276"/>
            <ac:picMk id="5" creationId="{96DFF840-2218-37FC-1AF6-C5E651795CC7}"/>
          </ac:picMkLst>
        </pc:picChg>
        <pc:picChg chg="add mod modCrop">
          <ac:chgData name="Samuel QuinteiroPerez" userId="06cdfed9-4404-4f17-b998-2843f052a3c9" providerId="ADAL" clId="{FA87B21F-9CE4-9447-8E37-FC100CC8608F}" dt="2025-04-16T16:39:03.857" v="5444" actId="1076"/>
          <ac:picMkLst>
            <pc:docMk/>
            <pc:sldMk cId="952744503" sldId="276"/>
            <ac:picMk id="6" creationId="{C676585D-63A5-AE0E-69E7-780BE0D904B0}"/>
          </ac:picMkLst>
        </pc:picChg>
        <pc:cxnChg chg="add mod">
          <ac:chgData name="Samuel QuinteiroPerez" userId="06cdfed9-4404-4f17-b998-2843f052a3c9" providerId="ADAL" clId="{FA87B21F-9CE4-9447-8E37-FC100CC8608F}" dt="2025-04-14T19:27:20.373" v="1805" actId="1076"/>
          <ac:cxnSpMkLst>
            <pc:docMk/>
            <pc:sldMk cId="952744503" sldId="276"/>
            <ac:cxnSpMk id="8" creationId="{B2F43337-8830-0C7B-B7AD-EBE848857F5D}"/>
          </ac:cxnSpMkLst>
        </pc:cxnChg>
        <pc:cxnChg chg="add mod">
          <ac:chgData name="Samuel QuinteiroPerez" userId="06cdfed9-4404-4f17-b998-2843f052a3c9" providerId="ADAL" clId="{FA87B21F-9CE4-9447-8E37-FC100CC8608F}" dt="2025-04-14T19:27:20.373" v="1805" actId="1076"/>
          <ac:cxnSpMkLst>
            <pc:docMk/>
            <pc:sldMk cId="952744503" sldId="276"/>
            <ac:cxnSpMk id="9" creationId="{FD337813-D7CF-DFB7-96A3-49F98646EB96}"/>
          </ac:cxnSpMkLst>
        </pc:cxnChg>
        <pc:cxnChg chg="add mod">
          <ac:chgData name="Samuel QuinteiroPerez" userId="06cdfed9-4404-4f17-b998-2843f052a3c9" providerId="ADAL" clId="{FA87B21F-9CE4-9447-8E37-FC100CC8608F}" dt="2025-04-14T19:27:20.373" v="1805" actId="1076"/>
          <ac:cxnSpMkLst>
            <pc:docMk/>
            <pc:sldMk cId="952744503" sldId="276"/>
            <ac:cxnSpMk id="11" creationId="{22CF58AC-D391-5EAA-E7F6-26EE3FB85BAB}"/>
          </ac:cxnSpMkLst>
        </pc:cxnChg>
        <pc:cxnChg chg="add mod">
          <ac:chgData name="Samuel QuinteiroPerez" userId="06cdfed9-4404-4f17-b998-2843f052a3c9" providerId="ADAL" clId="{FA87B21F-9CE4-9447-8E37-FC100CC8608F}" dt="2025-04-14T19:27:20.373" v="1805" actId="1076"/>
          <ac:cxnSpMkLst>
            <pc:docMk/>
            <pc:sldMk cId="952744503" sldId="276"/>
            <ac:cxnSpMk id="14" creationId="{C7FEFFF3-7EC1-F523-99A5-C4F00364CE7A}"/>
          </ac:cxnSpMkLst>
        </pc:cxnChg>
        <pc:cxnChg chg="add mod">
          <ac:chgData name="Samuel QuinteiroPerez" userId="06cdfed9-4404-4f17-b998-2843f052a3c9" providerId="ADAL" clId="{FA87B21F-9CE4-9447-8E37-FC100CC8608F}" dt="2025-04-14T19:27:20.373" v="1805" actId="1076"/>
          <ac:cxnSpMkLst>
            <pc:docMk/>
            <pc:sldMk cId="952744503" sldId="276"/>
            <ac:cxnSpMk id="17" creationId="{D9DF8E71-DAA0-DD0F-A5E5-F43555498B1C}"/>
          </ac:cxnSpMkLst>
        </pc:cxnChg>
        <pc:cxnChg chg="add mod">
          <ac:chgData name="Samuel QuinteiroPerez" userId="06cdfed9-4404-4f17-b998-2843f052a3c9" providerId="ADAL" clId="{FA87B21F-9CE4-9447-8E37-FC100CC8608F}" dt="2025-04-16T16:39:03.857" v="5444" actId="1076"/>
          <ac:cxnSpMkLst>
            <pc:docMk/>
            <pc:sldMk cId="952744503" sldId="276"/>
            <ac:cxnSpMk id="32" creationId="{CBC276AE-39FD-5CD9-C2F5-52244116F11A}"/>
          </ac:cxnSpMkLst>
        </pc:cxnChg>
        <pc:cxnChg chg="add mod">
          <ac:chgData name="Samuel QuinteiroPerez" userId="06cdfed9-4404-4f17-b998-2843f052a3c9" providerId="ADAL" clId="{FA87B21F-9CE4-9447-8E37-FC100CC8608F}" dt="2025-04-16T16:39:03.857" v="5444" actId="1076"/>
          <ac:cxnSpMkLst>
            <pc:docMk/>
            <pc:sldMk cId="952744503" sldId="276"/>
            <ac:cxnSpMk id="33" creationId="{787EB5BC-4FEE-F2E0-EB16-B5F2379DE461}"/>
          </ac:cxnSpMkLst>
        </pc:cxnChg>
        <pc:cxnChg chg="add mod">
          <ac:chgData name="Samuel QuinteiroPerez" userId="06cdfed9-4404-4f17-b998-2843f052a3c9" providerId="ADAL" clId="{FA87B21F-9CE4-9447-8E37-FC100CC8608F}" dt="2025-04-16T16:39:03.857" v="5444" actId="1076"/>
          <ac:cxnSpMkLst>
            <pc:docMk/>
            <pc:sldMk cId="952744503" sldId="276"/>
            <ac:cxnSpMk id="38" creationId="{753E42CC-30D0-01B7-09EF-1C85EFC2C9C9}"/>
          </ac:cxnSpMkLst>
        </pc:cxnChg>
      </pc:sldChg>
      <pc:sldChg chg="addSp delSp modSp add mod modAnim modNotesTx">
        <pc:chgData name="Samuel QuinteiroPerez" userId="06cdfed9-4404-4f17-b998-2843f052a3c9" providerId="ADAL" clId="{FA87B21F-9CE4-9447-8E37-FC100CC8608F}" dt="2025-04-17T03:53:34.087" v="17925" actId="20577"/>
        <pc:sldMkLst>
          <pc:docMk/>
          <pc:sldMk cId="3469402353" sldId="277"/>
        </pc:sldMkLst>
        <pc:spChg chg="mod">
          <ac:chgData name="Samuel QuinteiroPerez" userId="06cdfed9-4404-4f17-b998-2843f052a3c9" providerId="ADAL" clId="{FA87B21F-9CE4-9447-8E37-FC100CC8608F}" dt="2025-04-15T20:03:17.090" v="4049" actId="1076"/>
          <ac:spMkLst>
            <pc:docMk/>
            <pc:sldMk cId="3469402353" sldId="277"/>
            <ac:spMk id="2" creationId="{AAC9B083-E62F-1D68-FDEF-CAE7E088BF26}"/>
          </ac:spMkLst>
        </pc:spChg>
        <pc:spChg chg="add mod">
          <ac:chgData name="Samuel QuinteiroPerez" userId="06cdfed9-4404-4f17-b998-2843f052a3c9" providerId="ADAL" clId="{FA87B21F-9CE4-9447-8E37-FC100CC8608F}" dt="2025-04-16T17:36:11.422" v="5738"/>
          <ac:spMkLst>
            <pc:docMk/>
            <pc:sldMk cId="3469402353" sldId="277"/>
            <ac:spMk id="3" creationId="{C8B95980-3266-508E-E7D0-71DB6DC75556}"/>
          </ac:spMkLst>
        </pc:spChg>
        <pc:spChg chg="add mod">
          <ac:chgData name="Samuel QuinteiroPerez" userId="06cdfed9-4404-4f17-b998-2843f052a3c9" providerId="ADAL" clId="{FA87B21F-9CE4-9447-8E37-FC100CC8608F}" dt="2025-04-15T17:25:31.063" v="3477" actId="34135"/>
          <ac:spMkLst>
            <pc:docMk/>
            <pc:sldMk cId="3469402353" sldId="277"/>
            <ac:spMk id="8" creationId="{EFB02FB3-9192-8BCF-B5B6-5138D6A31EDF}"/>
          </ac:spMkLst>
        </pc:spChg>
        <pc:spChg chg="add mod">
          <ac:chgData name="Samuel QuinteiroPerez" userId="06cdfed9-4404-4f17-b998-2843f052a3c9" providerId="ADAL" clId="{FA87B21F-9CE4-9447-8E37-FC100CC8608F}" dt="2025-04-15T19:03:04.102" v="3708" actId="1076"/>
          <ac:spMkLst>
            <pc:docMk/>
            <pc:sldMk cId="3469402353" sldId="277"/>
            <ac:spMk id="12" creationId="{AA970DF2-B5A7-B7C6-7EAA-430ECA624BED}"/>
          </ac:spMkLst>
        </pc:spChg>
        <pc:spChg chg="add mod">
          <ac:chgData name="Samuel QuinteiroPerez" userId="06cdfed9-4404-4f17-b998-2843f052a3c9" providerId="ADAL" clId="{FA87B21F-9CE4-9447-8E37-FC100CC8608F}" dt="2025-04-15T19:03:55.868" v="3733" actId="1076"/>
          <ac:spMkLst>
            <pc:docMk/>
            <pc:sldMk cId="3469402353" sldId="277"/>
            <ac:spMk id="13" creationId="{091147DF-BE76-808B-0276-4CF3BC8C0315}"/>
          </ac:spMkLst>
        </pc:spChg>
        <pc:spChg chg="add mod">
          <ac:chgData name="Samuel QuinteiroPerez" userId="06cdfed9-4404-4f17-b998-2843f052a3c9" providerId="ADAL" clId="{FA87B21F-9CE4-9447-8E37-FC100CC8608F}" dt="2025-04-15T17:26:37.522" v="3510" actId="1076"/>
          <ac:spMkLst>
            <pc:docMk/>
            <pc:sldMk cId="3469402353" sldId="277"/>
            <ac:spMk id="14" creationId="{8F0E6F05-B9B8-07E3-02D9-052FA6D50A89}"/>
          </ac:spMkLst>
        </pc:spChg>
        <pc:spChg chg="add mod">
          <ac:chgData name="Samuel QuinteiroPerez" userId="06cdfed9-4404-4f17-b998-2843f052a3c9" providerId="ADAL" clId="{FA87B21F-9CE4-9447-8E37-FC100CC8608F}" dt="2025-04-15T17:26:28.139" v="3504" actId="692"/>
          <ac:spMkLst>
            <pc:docMk/>
            <pc:sldMk cId="3469402353" sldId="277"/>
            <ac:spMk id="15" creationId="{14425BFA-F151-7F8C-E22A-623923D0CC0D}"/>
          </ac:spMkLst>
        </pc:spChg>
        <pc:spChg chg="add mod">
          <ac:chgData name="Samuel QuinteiroPerez" userId="06cdfed9-4404-4f17-b998-2843f052a3c9" providerId="ADAL" clId="{FA87B21F-9CE4-9447-8E37-FC100CC8608F}" dt="2025-04-15T17:26:08.207" v="3496" actId="692"/>
          <ac:spMkLst>
            <pc:docMk/>
            <pc:sldMk cId="3469402353" sldId="277"/>
            <ac:spMk id="16" creationId="{A145CA0C-C70B-5B5F-80B7-329C02D1F528}"/>
          </ac:spMkLst>
        </pc:spChg>
        <pc:spChg chg="add mod">
          <ac:chgData name="Samuel QuinteiroPerez" userId="06cdfed9-4404-4f17-b998-2843f052a3c9" providerId="ADAL" clId="{FA87B21F-9CE4-9447-8E37-FC100CC8608F}" dt="2025-04-15T18:57:08.417" v="3598" actId="14100"/>
          <ac:spMkLst>
            <pc:docMk/>
            <pc:sldMk cId="3469402353" sldId="277"/>
            <ac:spMk id="25" creationId="{208CCEE8-A9E9-9462-3A42-CECB2E2B6C59}"/>
          </ac:spMkLst>
        </pc:spChg>
        <pc:spChg chg="add mod">
          <ac:chgData name="Samuel QuinteiroPerez" userId="06cdfed9-4404-4f17-b998-2843f052a3c9" providerId="ADAL" clId="{FA87B21F-9CE4-9447-8E37-FC100CC8608F}" dt="2025-04-15T18:57:18.407" v="3605" actId="1076"/>
          <ac:spMkLst>
            <pc:docMk/>
            <pc:sldMk cId="3469402353" sldId="277"/>
            <ac:spMk id="26" creationId="{DEE6BB27-B5C6-9CFA-D98D-FA0246086D1B}"/>
          </ac:spMkLst>
        </pc:spChg>
        <pc:spChg chg="del">
          <ac:chgData name="Samuel QuinteiroPerez" userId="06cdfed9-4404-4f17-b998-2843f052a3c9" providerId="ADAL" clId="{FA87B21F-9CE4-9447-8E37-FC100CC8608F}" dt="2025-04-16T18:23:31.321" v="6390" actId="478"/>
          <ac:spMkLst>
            <pc:docMk/>
            <pc:sldMk cId="3469402353" sldId="277"/>
            <ac:spMk id="31" creationId="{5FBAE325-90C6-6FED-F21A-5F88FB6CAC9C}"/>
          </ac:spMkLst>
        </pc:spChg>
        <pc:spChg chg="add mod">
          <ac:chgData name="Samuel QuinteiroPerez" userId="06cdfed9-4404-4f17-b998-2843f052a3c9" providerId="ADAL" clId="{FA87B21F-9CE4-9447-8E37-FC100CC8608F}" dt="2025-04-15T19:01:36.293" v="3667" actId="404"/>
          <ac:spMkLst>
            <pc:docMk/>
            <pc:sldMk cId="3469402353" sldId="277"/>
            <ac:spMk id="34" creationId="{6E2DCF85-470A-CF8B-C6B4-9110A76CB398}"/>
          </ac:spMkLst>
        </pc:spChg>
        <pc:spChg chg="add mod">
          <ac:chgData name="Samuel QuinteiroPerez" userId="06cdfed9-4404-4f17-b998-2843f052a3c9" providerId="ADAL" clId="{FA87B21F-9CE4-9447-8E37-FC100CC8608F}" dt="2025-04-15T19:01:44.532" v="3670" actId="20577"/>
          <ac:spMkLst>
            <pc:docMk/>
            <pc:sldMk cId="3469402353" sldId="277"/>
            <ac:spMk id="35" creationId="{2EE32305-6431-20ED-A13B-C28B5CE73FCE}"/>
          </ac:spMkLst>
        </pc:spChg>
        <pc:spChg chg="add mod">
          <ac:chgData name="Samuel QuinteiroPerez" userId="06cdfed9-4404-4f17-b998-2843f052a3c9" providerId="ADAL" clId="{FA87B21F-9CE4-9447-8E37-FC100CC8608F}" dt="2025-04-15T19:01:53.659" v="3674" actId="1076"/>
          <ac:spMkLst>
            <pc:docMk/>
            <pc:sldMk cId="3469402353" sldId="277"/>
            <ac:spMk id="36" creationId="{B117B794-3CD5-283F-91CF-A7D3B32E1C28}"/>
          </ac:spMkLst>
        </pc:spChg>
        <pc:spChg chg="add mod">
          <ac:chgData name="Samuel QuinteiroPerez" userId="06cdfed9-4404-4f17-b998-2843f052a3c9" providerId="ADAL" clId="{FA87B21F-9CE4-9447-8E37-FC100CC8608F}" dt="2025-04-15T19:04:33.546" v="3743" actId="1076"/>
          <ac:spMkLst>
            <pc:docMk/>
            <pc:sldMk cId="3469402353" sldId="277"/>
            <ac:spMk id="42" creationId="{118365B3-A229-0330-E6DC-D392534F2BF6}"/>
          </ac:spMkLst>
        </pc:spChg>
        <pc:spChg chg="add mod">
          <ac:chgData name="Samuel QuinteiroPerez" userId="06cdfed9-4404-4f17-b998-2843f052a3c9" providerId="ADAL" clId="{FA87B21F-9CE4-9447-8E37-FC100CC8608F}" dt="2025-04-15T19:04:44.589" v="3745" actId="1076"/>
          <ac:spMkLst>
            <pc:docMk/>
            <pc:sldMk cId="3469402353" sldId="277"/>
            <ac:spMk id="44" creationId="{6D6FAB35-4C43-6A69-91F7-C3E8357B2C0E}"/>
          </ac:spMkLst>
        </pc:spChg>
        <pc:spChg chg="mod">
          <ac:chgData name="Samuel QuinteiroPerez" userId="06cdfed9-4404-4f17-b998-2843f052a3c9" providerId="ADAL" clId="{FA87B21F-9CE4-9447-8E37-FC100CC8608F}" dt="2025-04-15T19:04:50.225" v="3747"/>
          <ac:spMkLst>
            <pc:docMk/>
            <pc:sldMk cId="3469402353" sldId="277"/>
            <ac:spMk id="47" creationId="{EBFB9A49-E404-F11F-17EE-00FE928F377F}"/>
          </ac:spMkLst>
        </pc:spChg>
        <pc:spChg chg="mod">
          <ac:chgData name="Samuel QuinteiroPerez" userId="06cdfed9-4404-4f17-b998-2843f052a3c9" providerId="ADAL" clId="{FA87B21F-9CE4-9447-8E37-FC100CC8608F}" dt="2025-04-15T19:04:59.074" v="3749" actId="20577"/>
          <ac:spMkLst>
            <pc:docMk/>
            <pc:sldMk cId="3469402353" sldId="277"/>
            <ac:spMk id="48" creationId="{D7766F20-0F50-EFF2-47C1-584576BA695C}"/>
          </ac:spMkLst>
        </pc:spChg>
        <pc:spChg chg="mod">
          <ac:chgData name="Samuel QuinteiroPerez" userId="06cdfed9-4404-4f17-b998-2843f052a3c9" providerId="ADAL" clId="{FA87B21F-9CE4-9447-8E37-FC100CC8608F}" dt="2025-04-15T19:05:08.568" v="3752"/>
          <ac:spMkLst>
            <pc:docMk/>
            <pc:sldMk cId="3469402353" sldId="277"/>
            <ac:spMk id="50" creationId="{56F73B5C-8B79-36B8-118A-DA2D7870FAD9}"/>
          </ac:spMkLst>
        </pc:spChg>
        <pc:spChg chg="mod">
          <ac:chgData name="Samuel QuinteiroPerez" userId="06cdfed9-4404-4f17-b998-2843f052a3c9" providerId="ADAL" clId="{FA87B21F-9CE4-9447-8E37-FC100CC8608F}" dt="2025-04-15T19:05:15.454" v="3755" actId="20577"/>
          <ac:spMkLst>
            <pc:docMk/>
            <pc:sldMk cId="3469402353" sldId="277"/>
            <ac:spMk id="51" creationId="{3DB23D98-28E1-ED17-9A44-69E74FD5D769}"/>
          </ac:spMkLst>
        </pc:spChg>
        <pc:grpChg chg="add mod">
          <ac:chgData name="Samuel QuinteiroPerez" userId="06cdfed9-4404-4f17-b998-2843f052a3c9" providerId="ADAL" clId="{FA87B21F-9CE4-9447-8E37-FC100CC8608F}" dt="2025-04-15T17:25:31.063" v="3477" actId="34135"/>
          <ac:grpSpMkLst>
            <pc:docMk/>
            <pc:sldMk cId="3469402353" sldId="277"/>
            <ac:grpSpMk id="10" creationId="{0AC3FB5A-AF33-DF9F-055E-E57C383DD188}"/>
          </ac:grpSpMkLst>
        </pc:grpChg>
        <pc:grpChg chg="add mod">
          <ac:chgData name="Samuel QuinteiroPerez" userId="06cdfed9-4404-4f17-b998-2843f052a3c9" providerId="ADAL" clId="{FA87B21F-9CE4-9447-8E37-FC100CC8608F}" dt="2025-04-15T19:05:41.542" v="3757" actId="1076"/>
          <ac:grpSpMkLst>
            <pc:docMk/>
            <pc:sldMk cId="3469402353" sldId="277"/>
            <ac:grpSpMk id="45" creationId="{114CF3E2-CCD7-0905-806E-3365281404EE}"/>
          </ac:grpSpMkLst>
        </pc:grpChg>
        <pc:grpChg chg="add mod">
          <ac:chgData name="Samuel QuinteiroPerez" userId="06cdfed9-4404-4f17-b998-2843f052a3c9" providerId="ADAL" clId="{FA87B21F-9CE4-9447-8E37-FC100CC8608F}" dt="2025-04-17T01:49:50.362" v="8931" actId="1076"/>
          <ac:grpSpMkLst>
            <pc:docMk/>
            <pc:sldMk cId="3469402353" sldId="277"/>
            <ac:grpSpMk id="46" creationId="{BAEBBB81-7C5E-BA43-A135-28B2E0561AB8}"/>
          </ac:grpSpMkLst>
        </pc:grpChg>
        <pc:grpChg chg="add mod">
          <ac:chgData name="Samuel QuinteiroPerez" userId="06cdfed9-4404-4f17-b998-2843f052a3c9" providerId="ADAL" clId="{FA87B21F-9CE4-9447-8E37-FC100CC8608F}" dt="2025-04-15T19:05:36.326" v="3756" actId="1076"/>
          <ac:grpSpMkLst>
            <pc:docMk/>
            <pc:sldMk cId="3469402353" sldId="277"/>
            <ac:grpSpMk id="49" creationId="{2EBABCB6-D582-C621-0D29-85D12EA96A82}"/>
          </ac:grpSpMkLst>
        </pc:grpChg>
        <pc:picChg chg="add mod">
          <ac:chgData name="Samuel QuinteiroPerez" userId="06cdfed9-4404-4f17-b998-2843f052a3c9" providerId="ADAL" clId="{FA87B21F-9CE4-9447-8E37-FC100CC8608F}" dt="2025-04-15T17:25:31.063" v="3477" actId="34135"/>
          <ac:picMkLst>
            <pc:docMk/>
            <pc:sldMk cId="3469402353" sldId="277"/>
            <ac:picMk id="7" creationId="{2445F890-44A1-B086-BEBF-3A08F208C229}"/>
          </ac:picMkLst>
        </pc:picChg>
        <pc:picChg chg="add mod">
          <ac:chgData name="Samuel QuinteiroPerez" userId="06cdfed9-4404-4f17-b998-2843f052a3c9" providerId="ADAL" clId="{FA87B21F-9CE4-9447-8E37-FC100CC8608F}" dt="2025-04-15T17:17:02.981" v="3420" actId="1076"/>
          <ac:picMkLst>
            <pc:docMk/>
            <pc:sldMk cId="3469402353" sldId="277"/>
            <ac:picMk id="11" creationId="{ECDA5783-AFBE-44B9-460F-AE9F45897238}"/>
          </ac:picMkLst>
        </pc:picChg>
      </pc:sldChg>
      <pc:sldChg chg="addSp delSp modSp add mod modNotesTx">
        <pc:chgData name="Samuel QuinteiroPerez" userId="06cdfed9-4404-4f17-b998-2843f052a3c9" providerId="ADAL" clId="{FA87B21F-9CE4-9447-8E37-FC100CC8608F}" dt="2025-04-17T02:16:22.820" v="11669" actId="20577"/>
        <pc:sldMkLst>
          <pc:docMk/>
          <pc:sldMk cId="4177823728" sldId="278"/>
        </pc:sldMkLst>
        <pc:spChg chg="add mod">
          <ac:chgData name="Samuel QuinteiroPerez" userId="06cdfed9-4404-4f17-b998-2843f052a3c9" providerId="ADAL" clId="{FA87B21F-9CE4-9447-8E37-FC100CC8608F}" dt="2025-04-16T17:36:11.422" v="5738"/>
          <ac:spMkLst>
            <pc:docMk/>
            <pc:sldMk cId="4177823728" sldId="278"/>
            <ac:spMk id="2" creationId="{3F147748-64FC-782D-86BF-110FA19E2C42}"/>
          </ac:spMkLst>
        </pc:spChg>
        <pc:spChg chg="add del mod">
          <ac:chgData name="Samuel QuinteiroPerez" userId="06cdfed9-4404-4f17-b998-2843f052a3c9" providerId="ADAL" clId="{FA87B21F-9CE4-9447-8E37-FC100CC8608F}" dt="2025-04-16T18:25:38.860" v="6398" actId="478"/>
          <ac:spMkLst>
            <pc:docMk/>
            <pc:sldMk cId="4177823728" sldId="278"/>
            <ac:spMk id="6" creationId="{FDE12CDC-8E88-0054-3B0C-EB2CCC792B95}"/>
          </ac:spMkLst>
        </pc:spChg>
        <pc:spChg chg="add mod">
          <ac:chgData name="Samuel QuinteiroPerez" userId="06cdfed9-4404-4f17-b998-2843f052a3c9" providerId="ADAL" clId="{FA87B21F-9CE4-9447-8E37-FC100CC8608F}" dt="2025-04-16T18:25:30.306" v="6397"/>
          <ac:spMkLst>
            <pc:docMk/>
            <pc:sldMk cId="4177823728" sldId="278"/>
            <ac:spMk id="7" creationId="{B8EA4C58-2E2E-DA44-F46D-F1A6E1411F34}"/>
          </ac:spMkLst>
        </pc:spChg>
        <pc:spChg chg="add del mod">
          <ac:chgData name="Samuel QuinteiroPerez" userId="06cdfed9-4404-4f17-b998-2843f052a3c9" providerId="ADAL" clId="{FA87B21F-9CE4-9447-8E37-FC100CC8608F}" dt="2025-04-16T18:25:20.834" v="6396" actId="478"/>
          <ac:spMkLst>
            <pc:docMk/>
            <pc:sldMk cId="4177823728" sldId="278"/>
            <ac:spMk id="8" creationId="{1E40C5A9-9AD4-6636-513A-875C58BC57FE}"/>
          </ac:spMkLst>
        </pc:spChg>
        <pc:spChg chg="del">
          <ac:chgData name="Samuel QuinteiroPerez" userId="06cdfed9-4404-4f17-b998-2843f052a3c9" providerId="ADAL" clId="{FA87B21F-9CE4-9447-8E37-FC100CC8608F}" dt="2025-04-16T18:23:21.426" v="6387" actId="478"/>
          <ac:spMkLst>
            <pc:docMk/>
            <pc:sldMk cId="4177823728" sldId="278"/>
            <ac:spMk id="31" creationId="{29A5AFBD-A222-1B5D-FFB1-A155817FCB59}"/>
          </ac:spMkLst>
        </pc:spChg>
        <pc:picChg chg="add mod modCrop">
          <ac:chgData name="Samuel QuinteiroPerez" userId="06cdfed9-4404-4f17-b998-2843f052a3c9" providerId="ADAL" clId="{FA87B21F-9CE4-9447-8E37-FC100CC8608F}" dt="2025-04-15T19:59:15.311" v="4031" actId="1076"/>
          <ac:picMkLst>
            <pc:docMk/>
            <pc:sldMk cId="4177823728" sldId="278"/>
            <ac:picMk id="3" creationId="{044C862C-BA18-90DB-0064-2DBE2316F84D}"/>
          </ac:picMkLst>
        </pc:picChg>
        <pc:picChg chg="add mod modCrop">
          <ac:chgData name="Samuel QuinteiroPerez" userId="06cdfed9-4404-4f17-b998-2843f052a3c9" providerId="ADAL" clId="{FA87B21F-9CE4-9447-8E37-FC100CC8608F}" dt="2025-04-15T19:59:15.311" v="4031" actId="1076"/>
          <ac:picMkLst>
            <pc:docMk/>
            <pc:sldMk cId="4177823728" sldId="278"/>
            <ac:picMk id="5" creationId="{4DC56868-111C-CB32-F91F-088204414267}"/>
          </ac:picMkLst>
        </pc:picChg>
        <pc:picChg chg="add mod modCrop">
          <ac:chgData name="Samuel QuinteiroPerez" userId="06cdfed9-4404-4f17-b998-2843f052a3c9" providerId="ADAL" clId="{FA87B21F-9CE4-9447-8E37-FC100CC8608F}" dt="2025-04-15T19:59:15.311" v="4031" actId="1076"/>
          <ac:picMkLst>
            <pc:docMk/>
            <pc:sldMk cId="4177823728" sldId="278"/>
            <ac:picMk id="12" creationId="{496B62BA-C6B0-E8E9-2D91-608F8938608C}"/>
          </ac:picMkLst>
        </pc:picChg>
        <pc:cxnChg chg="add mod">
          <ac:chgData name="Samuel QuinteiroPerez" userId="06cdfed9-4404-4f17-b998-2843f052a3c9" providerId="ADAL" clId="{FA87B21F-9CE4-9447-8E37-FC100CC8608F}" dt="2025-04-16T23:31:53.317" v="6514" actId="1076"/>
          <ac:cxnSpMkLst>
            <pc:docMk/>
            <pc:sldMk cId="4177823728" sldId="278"/>
            <ac:cxnSpMk id="9" creationId="{CC3C3BDA-26E6-9ED4-0414-5BF60502E938}"/>
          </ac:cxnSpMkLst>
        </pc:cxnChg>
        <pc:cxnChg chg="add mod">
          <ac:chgData name="Samuel QuinteiroPerez" userId="06cdfed9-4404-4f17-b998-2843f052a3c9" providerId="ADAL" clId="{FA87B21F-9CE4-9447-8E37-FC100CC8608F}" dt="2025-04-15T20:00:21.565" v="4035" actId="1076"/>
          <ac:cxnSpMkLst>
            <pc:docMk/>
            <pc:sldMk cId="4177823728" sldId="278"/>
            <ac:cxnSpMk id="18" creationId="{04CD0D59-4499-DB21-FC57-44F03942FA05}"/>
          </ac:cxnSpMkLst>
        </pc:cxnChg>
        <pc:cxnChg chg="add mod">
          <ac:chgData name="Samuel QuinteiroPerez" userId="06cdfed9-4404-4f17-b998-2843f052a3c9" providerId="ADAL" clId="{FA87B21F-9CE4-9447-8E37-FC100CC8608F}" dt="2025-04-15T20:00:26.586" v="4037" actId="1076"/>
          <ac:cxnSpMkLst>
            <pc:docMk/>
            <pc:sldMk cId="4177823728" sldId="278"/>
            <ac:cxnSpMk id="21" creationId="{1A9BB0C1-1B2B-1E61-7F8A-3C6E048A47CE}"/>
          </ac:cxnSpMkLst>
        </pc:cxnChg>
      </pc:sldChg>
      <pc:sldChg chg="addSp delSp modSp add mod modNotesTx">
        <pc:chgData name="Samuel QuinteiroPerez" userId="06cdfed9-4404-4f17-b998-2843f052a3c9" providerId="ADAL" clId="{FA87B21F-9CE4-9447-8E37-FC100CC8608F}" dt="2025-04-17T03:14:19.889" v="16482" actId="20577"/>
        <pc:sldMkLst>
          <pc:docMk/>
          <pc:sldMk cId="2282467186" sldId="279"/>
        </pc:sldMkLst>
        <pc:spChg chg="mod">
          <ac:chgData name="Samuel QuinteiroPerez" userId="06cdfed9-4404-4f17-b998-2843f052a3c9" providerId="ADAL" clId="{FA87B21F-9CE4-9447-8E37-FC100CC8608F}" dt="2025-04-15T19:24:45.153" v="3844" actId="1076"/>
          <ac:spMkLst>
            <pc:docMk/>
            <pc:sldMk cId="2282467186" sldId="279"/>
            <ac:spMk id="2" creationId="{454BB8FF-2F57-F211-1765-FE41481498CB}"/>
          </ac:spMkLst>
        </pc:spChg>
        <pc:spChg chg="add mod">
          <ac:chgData name="Samuel QuinteiroPerez" userId="06cdfed9-4404-4f17-b998-2843f052a3c9" providerId="ADAL" clId="{FA87B21F-9CE4-9447-8E37-FC100CC8608F}" dt="2025-04-16T17:36:11.422" v="5738"/>
          <ac:spMkLst>
            <pc:docMk/>
            <pc:sldMk cId="2282467186" sldId="279"/>
            <ac:spMk id="4" creationId="{58926614-3941-0FE2-C16F-266DFAA0E994}"/>
          </ac:spMkLst>
        </pc:spChg>
        <pc:spChg chg="mod">
          <ac:chgData name="Samuel QuinteiroPerez" userId="06cdfed9-4404-4f17-b998-2843f052a3c9" providerId="ADAL" clId="{FA87B21F-9CE4-9447-8E37-FC100CC8608F}" dt="2025-04-15T20:04:05.717" v="4050"/>
          <ac:spMkLst>
            <pc:docMk/>
            <pc:sldMk cId="2282467186" sldId="279"/>
            <ac:spMk id="6" creationId="{44A3CEDC-D8A5-ED00-8FC4-6203053DF0AD}"/>
          </ac:spMkLst>
        </pc:spChg>
        <pc:spChg chg="add mod">
          <ac:chgData name="Samuel QuinteiroPerez" userId="06cdfed9-4404-4f17-b998-2843f052a3c9" providerId="ADAL" clId="{FA87B21F-9CE4-9447-8E37-FC100CC8608F}" dt="2025-04-16T13:26:53.391" v="4062" actId="1076"/>
          <ac:spMkLst>
            <pc:docMk/>
            <pc:sldMk cId="2282467186" sldId="279"/>
            <ac:spMk id="9" creationId="{76FC9CD8-A2DF-2B13-828A-4C2DD427F6D2}"/>
          </ac:spMkLst>
        </pc:spChg>
        <pc:spChg chg="add mod">
          <ac:chgData name="Samuel QuinteiroPerez" userId="06cdfed9-4404-4f17-b998-2843f052a3c9" providerId="ADAL" clId="{FA87B21F-9CE4-9447-8E37-FC100CC8608F}" dt="2025-04-16T13:30:14.092" v="4086" actId="1076"/>
          <ac:spMkLst>
            <pc:docMk/>
            <pc:sldMk cId="2282467186" sldId="279"/>
            <ac:spMk id="10" creationId="{BB59508D-A4CF-300C-DAF5-8C0B1E67932F}"/>
          </ac:spMkLst>
        </pc:spChg>
        <pc:spChg chg="add mod">
          <ac:chgData name="Samuel QuinteiroPerez" userId="06cdfed9-4404-4f17-b998-2843f052a3c9" providerId="ADAL" clId="{FA87B21F-9CE4-9447-8E37-FC100CC8608F}" dt="2025-04-16T13:29:58.784" v="4083" actId="1076"/>
          <ac:spMkLst>
            <pc:docMk/>
            <pc:sldMk cId="2282467186" sldId="279"/>
            <ac:spMk id="12" creationId="{55AD9AF4-F1F8-77A5-F71F-12D3DF11C342}"/>
          </ac:spMkLst>
        </pc:spChg>
        <pc:spChg chg="del">
          <ac:chgData name="Samuel QuinteiroPerez" userId="06cdfed9-4404-4f17-b998-2843f052a3c9" providerId="ADAL" clId="{FA87B21F-9CE4-9447-8E37-FC100CC8608F}" dt="2025-04-16T18:23:36.222" v="6392" actId="478"/>
          <ac:spMkLst>
            <pc:docMk/>
            <pc:sldMk cId="2282467186" sldId="279"/>
            <ac:spMk id="31" creationId="{E4B9622D-B4D9-2A54-A0DC-21F4957C824D}"/>
          </ac:spMkLst>
        </pc:spChg>
        <pc:grpChg chg="add mod">
          <ac:chgData name="Samuel QuinteiroPerez" userId="06cdfed9-4404-4f17-b998-2843f052a3c9" providerId="ADAL" clId="{FA87B21F-9CE4-9447-8E37-FC100CC8608F}" dt="2025-04-16T13:28:55.657" v="4068" actId="14100"/>
          <ac:grpSpMkLst>
            <pc:docMk/>
            <pc:sldMk cId="2282467186" sldId="279"/>
            <ac:grpSpMk id="3" creationId="{8D7BB4C6-496E-F237-C3DC-5C06AE1F37BA}"/>
          </ac:grpSpMkLst>
        </pc:grpChg>
        <pc:grpChg chg="add mod">
          <ac:chgData name="Samuel QuinteiroPerez" userId="06cdfed9-4404-4f17-b998-2843f052a3c9" providerId="ADAL" clId="{FA87B21F-9CE4-9447-8E37-FC100CC8608F}" dt="2025-04-16T13:29:30.777" v="4075" actId="1076"/>
          <ac:grpSpMkLst>
            <pc:docMk/>
            <pc:sldMk cId="2282467186" sldId="279"/>
            <ac:grpSpMk id="11" creationId="{D5390BC0-E3A7-4098-B33D-545EA2541285}"/>
          </ac:grpSpMkLst>
        </pc:grpChg>
        <pc:picChg chg="mod">
          <ac:chgData name="Samuel QuinteiroPerez" userId="06cdfed9-4404-4f17-b998-2843f052a3c9" providerId="ADAL" clId="{FA87B21F-9CE4-9447-8E37-FC100CC8608F}" dt="2025-04-15T20:04:05.717" v="4050"/>
          <ac:picMkLst>
            <pc:docMk/>
            <pc:sldMk cId="2282467186" sldId="279"/>
            <ac:picMk id="5" creationId="{231138A6-6751-3B96-E5C6-D5629D669B79}"/>
          </ac:picMkLst>
        </pc:picChg>
        <pc:picChg chg="add mod">
          <ac:chgData name="Samuel QuinteiroPerez" userId="06cdfed9-4404-4f17-b998-2843f052a3c9" providerId="ADAL" clId="{FA87B21F-9CE4-9447-8E37-FC100CC8608F}" dt="2025-04-16T13:29:00.516" v="4070" actId="14100"/>
          <ac:picMkLst>
            <pc:docMk/>
            <pc:sldMk cId="2282467186" sldId="279"/>
            <ac:picMk id="8" creationId="{A87DEAAF-FA2F-9A96-0C41-B88198E7E484}"/>
          </ac:picMkLst>
        </pc:picChg>
        <pc:cxnChg chg="add mod">
          <ac:chgData name="Samuel QuinteiroPerez" userId="06cdfed9-4404-4f17-b998-2843f052a3c9" providerId="ADAL" clId="{FA87B21F-9CE4-9447-8E37-FC100CC8608F}" dt="2025-04-16T13:31:36.071" v="4091" actId="14100"/>
          <ac:cxnSpMkLst>
            <pc:docMk/>
            <pc:sldMk cId="2282467186" sldId="279"/>
            <ac:cxnSpMk id="13" creationId="{05D60C3B-2A5E-A29D-54B2-D102FE349830}"/>
          </ac:cxnSpMkLst>
        </pc:cxnChg>
        <pc:cxnChg chg="add mod">
          <ac:chgData name="Samuel QuinteiroPerez" userId="06cdfed9-4404-4f17-b998-2843f052a3c9" providerId="ADAL" clId="{FA87B21F-9CE4-9447-8E37-FC100CC8608F}" dt="2025-04-16T13:45:54.876" v="4093" actId="1076"/>
          <ac:cxnSpMkLst>
            <pc:docMk/>
            <pc:sldMk cId="2282467186" sldId="279"/>
            <ac:cxnSpMk id="17" creationId="{24D5EF13-24E8-F191-D66C-58D4D0C29A11}"/>
          </ac:cxnSpMkLst>
        </pc:cxnChg>
      </pc:sldChg>
      <pc:sldChg chg="del">
        <pc:chgData name="Samuel QuinteiroPerez" userId="06cdfed9-4404-4f17-b998-2843f052a3c9" providerId="ADAL" clId="{FA87B21F-9CE4-9447-8E37-FC100CC8608F}" dt="2025-04-14T13:28:33.606" v="37" actId="2696"/>
        <pc:sldMkLst>
          <pc:docMk/>
          <pc:sldMk cId="2552339542" sldId="279"/>
        </pc:sldMkLst>
      </pc:sldChg>
      <pc:sldChg chg="del">
        <pc:chgData name="Samuel QuinteiroPerez" userId="06cdfed9-4404-4f17-b998-2843f052a3c9" providerId="ADAL" clId="{FA87B21F-9CE4-9447-8E37-FC100CC8608F}" dt="2025-04-14T13:28:33.951" v="38" actId="2696"/>
        <pc:sldMkLst>
          <pc:docMk/>
          <pc:sldMk cId="2676996272" sldId="280"/>
        </pc:sldMkLst>
      </pc:sldChg>
      <pc:sldChg chg="new del">
        <pc:chgData name="Samuel QuinteiroPerez" userId="06cdfed9-4404-4f17-b998-2843f052a3c9" providerId="ADAL" clId="{FA87B21F-9CE4-9447-8E37-FC100CC8608F}" dt="2025-04-14T20:51:44.088" v="1932" actId="2696"/>
        <pc:sldMkLst>
          <pc:docMk/>
          <pc:sldMk cId="3053631426" sldId="280"/>
        </pc:sldMkLst>
      </pc:sldChg>
      <pc:sldChg chg="addSp delSp modSp add del mod ord">
        <pc:chgData name="Samuel QuinteiroPerez" userId="06cdfed9-4404-4f17-b998-2843f052a3c9" providerId="ADAL" clId="{FA87B21F-9CE4-9447-8E37-FC100CC8608F}" dt="2025-04-15T14:39:56.417" v="2346" actId="2696"/>
        <pc:sldMkLst>
          <pc:docMk/>
          <pc:sldMk cId="3669867984" sldId="280"/>
        </pc:sldMkLst>
      </pc:sldChg>
      <pc:sldChg chg="del">
        <pc:chgData name="Samuel QuinteiroPerez" userId="06cdfed9-4404-4f17-b998-2843f052a3c9" providerId="ADAL" clId="{FA87B21F-9CE4-9447-8E37-FC100CC8608F}" dt="2025-04-14T13:28:36.407" v="40" actId="2696"/>
        <pc:sldMkLst>
          <pc:docMk/>
          <pc:sldMk cId="2653592704" sldId="281"/>
        </pc:sldMkLst>
      </pc:sldChg>
      <pc:sldChg chg="addSp delSp modSp add mod ord modNotesTx">
        <pc:chgData name="Samuel QuinteiroPerez" userId="06cdfed9-4404-4f17-b998-2843f052a3c9" providerId="ADAL" clId="{FA87B21F-9CE4-9447-8E37-FC100CC8608F}" dt="2025-04-17T03:10:45.175" v="15570" actId="20577"/>
        <pc:sldMkLst>
          <pc:docMk/>
          <pc:sldMk cId="3127827935" sldId="281"/>
        </pc:sldMkLst>
        <pc:spChg chg="mod">
          <ac:chgData name="Samuel QuinteiroPerez" userId="06cdfed9-4404-4f17-b998-2843f052a3c9" providerId="ADAL" clId="{FA87B21F-9CE4-9447-8E37-FC100CC8608F}" dt="2025-04-15T19:39:54.759" v="3914" actId="1076"/>
          <ac:spMkLst>
            <pc:docMk/>
            <pc:sldMk cId="3127827935" sldId="281"/>
            <ac:spMk id="2" creationId="{33E319F1-8FD0-013B-E5A5-75F424C520A2}"/>
          </ac:spMkLst>
        </pc:spChg>
        <pc:spChg chg="add mod">
          <ac:chgData name="Samuel QuinteiroPerez" userId="06cdfed9-4404-4f17-b998-2843f052a3c9" providerId="ADAL" clId="{FA87B21F-9CE4-9447-8E37-FC100CC8608F}" dt="2025-04-15T14:05:50.719" v="2196" actId="1076"/>
          <ac:spMkLst>
            <pc:docMk/>
            <pc:sldMk cId="3127827935" sldId="281"/>
            <ac:spMk id="3" creationId="{0105FD65-F9A8-8194-FA94-F7B672DBABEB}"/>
          </ac:spMkLst>
        </pc:spChg>
        <pc:spChg chg="add mod">
          <ac:chgData name="Samuel QuinteiroPerez" userId="06cdfed9-4404-4f17-b998-2843f052a3c9" providerId="ADAL" clId="{FA87B21F-9CE4-9447-8E37-FC100CC8608F}" dt="2025-04-15T14:05:56.626" v="2198" actId="1076"/>
          <ac:spMkLst>
            <pc:docMk/>
            <pc:sldMk cId="3127827935" sldId="281"/>
            <ac:spMk id="4" creationId="{336144F9-B478-556B-E59E-7CC7B092F2C7}"/>
          </ac:spMkLst>
        </pc:spChg>
        <pc:spChg chg="add mod">
          <ac:chgData name="Samuel QuinteiroPerez" userId="06cdfed9-4404-4f17-b998-2843f052a3c9" providerId="ADAL" clId="{FA87B21F-9CE4-9447-8E37-FC100CC8608F}" dt="2025-04-15T14:08:13.990" v="2242" actId="1076"/>
          <ac:spMkLst>
            <pc:docMk/>
            <pc:sldMk cId="3127827935" sldId="281"/>
            <ac:spMk id="5" creationId="{CCE632D0-A33F-59B5-59BE-99F2A1942281}"/>
          </ac:spMkLst>
        </pc:spChg>
        <pc:spChg chg="add mod">
          <ac:chgData name="Samuel QuinteiroPerez" userId="06cdfed9-4404-4f17-b998-2843f052a3c9" providerId="ADAL" clId="{FA87B21F-9CE4-9447-8E37-FC100CC8608F}" dt="2025-04-15T19:39:43.813" v="3911" actId="20577"/>
          <ac:spMkLst>
            <pc:docMk/>
            <pc:sldMk cId="3127827935" sldId="281"/>
            <ac:spMk id="7" creationId="{81461A8A-3F9C-C2DF-5CD2-56466E7219BE}"/>
          </ac:spMkLst>
        </pc:spChg>
        <pc:spChg chg="add mod">
          <ac:chgData name="Samuel QuinteiroPerez" userId="06cdfed9-4404-4f17-b998-2843f052a3c9" providerId="ADAL" clId="{FA87B21F-9CE4-9447-8E37-FC100CC8608F}" dt="2025-04-15T19:39:41.620" v="3904" actId="20577"/>
          <ac:spMkLst>
            <pc:docMk/>
            <pc:sldMk cId="3127827935" sldId="281"/>
            <ac:spMk id="9" creationId="{1344E8E9-4935-96A8-0750-3BCECCB4B51D}"/>
          </ac:spMkLst>
        </pc:spChg>
        <pc:spChg chg="add mod">
          <ac:chgData name="Samuel QuinteiroPerez" userId="06cdfed9-4404-4f17-b998-2843f052a3c9" providerId="ADAL" clId="{FA87B21F-9CE4-9447-8E37-FC100CC8608F}" dt="2025-04-15T19:40:54.328" v="3928" actId="14100"/>
          <ac:spMkLst>
            <pc:docMk/>
            <pc:sldMk cId="3127827935" sldId="281"/>
            <ac:spMk id="10" creationId="{E506DF93-55D8-1D20-0426-A73DE64AA33A}"/>
          </ac:spMkLst>
        </pc:spChg>
        <pc:spChg chg="add mod">
          <ac:chgData name="Samuel QuinteiroPerez" userId="06cdfed9-4404-4f17-b998-2843f052a3c9" providerId="ADAL" clId="{FA87B21F-9CE4-9447-8E37-FC100CC8608F}" dt="2025-04-15T19:41:03.164" v="3932" actId="1076"/>
          <ac:spMkLst>
            <pc:docMk/>
            <pc:sldMk cId="3127827935" sldId="281"/>
            <ac:spMk id="11" creationId="{6EB48D9A-909A-A650-4760-C0A8DC58AE11}"/>
          </ac:spMkLst>
        </pc:spChg>
        <pc:spChg chg="add mod">
          <ac:chgData name="Samuel QuinteiroPerez" userId="06cdfed9-4404-4f17-b998-2843f052a3c9" providerId="ADAL" clId="{FA87B21F-9CE4-9447-8E37-FC100CC8608F}" dt="2025-04-16T17:36:11.422" v="5738"/>
          <ac:spMkLst>
            <pc:docMk/>
            <pc:sldMk cId="3127827935" sldId="281"/>
            <ac:spMk id="12" creationId="{AE82AE49-9A39-0AC6-4129-6185361F4B82}"/>
          </ac:spMkLst>
        </pc:spChg>
        <pc:spChg chg="del">
          <ac:chgData name="Samuel QuinteiroPerez" userId="06cdfed9-4404-4f17-b998-2843f052a3c9" providerId="ADAL" clId="{FA87B21F-9CE4-9447-8E37-FC100CC8608F}" dt="2025-04-16T18:23:33.010" v="6391" actId="478"/>
          <ac:spMkLst>
            <pc:docMk/>
            <pc:sldMk cId="3127827935" sldId="281"/>
            <ac:spMk id="31" creationId="{CCBBD001-5BD7-28E0-6FB2-157D2ACEA54E}"/>
          </ac:spMkLst>
        </pc:spChg>
        <pc:picChg chg="add mod modCrop">
          <ac:chgData name="Samuel QuinteiroPerez" userId="06cdfed9-4404-4f17-b998-2843f052a3c9" providerId="ADAL" clId="{FA87B21F-9CE4-9447-8E37-FC100CC8608F}" dt="2025-04-15T19:40:58.779" v="3931" actId="1076"/>
          <ac:picMkLst>
            <pc:docMk/>
            <pc:sldMk cId="3127827935" sldId="281"/>
            <ac:picMk id="6" creationId="{6C563DA5-9125-CF1F-FD8D-327A290B4F1D}"/>
          </ac:picMkLst>
        </pc:picChg>
        <pc:picChg chg="add mod modCrop">
          <ac:chgData name="Samuel QuinteiroPerez" userId="06cdfed9-4404-4f17-b998-2843f052a3c9" providerId="ADAL" clId="{FA87B21F-9CE4-9447-8E37-FC100CC8608F}" dt="2025-04-15T14:05:20.890" v="2188" actId="1076"/>
          <ac:picMkLst>
            <pc:docMk/>
            <pc:sldMk cId="3127827935" sldId="281"/>
            <ac:picMk id="8" creationId="{CFF99637-8C51-2C71-2EE1-3D502E2356C6}"/>
          </ac:picMkLst>
        </pc:picChg>
      </pc:sldChg>
      <pc:sldChg chg="del">
        <pc:chgData name="Samuel QuinteiroPerez" userId="06cdfed9-4404-4f17-b998-2843f052a3c9" providerId="ADAL" clId="{FA87B21F-9CE4-9447-8E37-FC100CC8608F}" dt="2025-04-14T13:28:38.388" v="43" actId="2696"/>
        <pc:sldMkLst>
          <pc:docMk/>
          <pc:sldMk cId="1630847136" sldId="282"/>
        </pc:sldMkLst>
      </pc:sldChg>
      <pc:sldChg chg="addSp delSp modSp add mod modAnim modShow modNotesTx">
        <pc:chgData name="Samuel QuinteiroPerez" userId="06cdfed9-4404-4f17-b998-2843f052a3c9" providerId="ADAL" clId="{FA87B21F-9CE4-9447-8E37-FC100CC8608F}" dt="2025-04-17T02:24:21.941" v="12341" actId="20577"/>
        <pc:sldMkLst>
          <pc:docMk/>
          <pc:sldMk cId="1864502123" sldId="282"/>
        </pc:sldMkLst>
        <pc:spChg chg="mod">
          <ac:chgData name="Samuel QuinteiroPerez" userId="06cdfed9-4404-4f17-b998-2843f052a3c9" providerId="ADAL" clId="{FA87B21F-9CE4-9447-8E37-FC100CC8608F}" dt="2025-04-15T16:01:40.086" v="2973" actId="20577"/>
          <ac:spMkLst>
            <pc:docMk/>
            <pc:sldMk cId="1864502123" sldId="282"/>
            <ac:spMk id="2" creationId="{E549534B-B012-35C3-39D0-9621EAEC1424}"/>
          </ac:spMkLst>
        </pc:spChg>
        <pc:spChg chg="add mod">
          <ac:chgData name="Samuel QuinteiroPerez" userId="06cdfed9-4404-4f17-b998-2843f052a3c9" providerId="ADAL" clId="{FA87B21F-9CE4-9447-8E37-FC100CC8608F}" dt="2025-04-15T16:29:33.630" v="3235" actId="1076"/>
          <ac:spMkLst>
            <pc:docMk/>
            <pc:sldMk cId="1864502123" sldId="282"/>
            <ac:spMk id="4" creationId="{B8B9CD3F-9B48-AEB7-528D-DFC6A7960563}"/>
          </ac:spMkLst>
        </pc:spChg>
        <pc:spChg chg="add mod">
          <ac:chgData name="Samuel QuinteiroPerez" userId="06cdfed9-4404-4f17-b998-2843f052a3c9" providerId="ADAL" clId="{FA87B21F-9CE4-9447-8E37-FC100CC8608F}" dt="2025-04-16T17:36:11.422" v="5738"/>
          <ac:spMkLst>
            <pc:docMk/>
            <pc:sldMk cId="1864502123" sldId="282"/>
            <ac:spMk id="5" creationId="{59EC3CD8-29BB-6CFF-7D84-9049450B0A48}"/>
          </ac:spMkLst>
        </pc:spChg>
        <pc:spChg chg="add mod">
          <ac:chgData name="Samuel QuinteiroPerez" userId="06cdfed9-4404-4f17-b998-2843f052a3c9" providerId="ADAL" clId="{FA87B21F-9CE4-9447-8E37-FC100CC8608F}" dt="2025-04-15T16:29:33.630" v="3235" actId="1076"/>
          <ac:spMkLst>
            <pc:docMk/>
            <pc:sldMk cId="1864502123" sldId="282"/>
            <ac:spMk id="8" creationId="{B9A9089D-4903-D8DE-1B60-43A20BC64BEB}"/>
          </ac:spMkLst>
        </pc:spChg>
        <pc:spChg chg="add mod">
          <ac:chgData name="Samuel QuinteiroPerez" userId="06cdfed9-4404-4f17-b998-2843f052a3c9" providerId="ADAL" clId="{FA87B21F-9CE4-9447-8E37-FC100CC8608F}" dt="2025-04-15T16:29:33.630" v="3235" actId="1076"/>
          <ac:spMkLst>
            <pc:docMk/>
            <pc:sldMk cId="1864502123" sldId="282"/>
            <ac:spMk id="9" creationId="{707A594A-D966-73E2-EE66-F64F42A3BA75}"/>
          </ac:spMkLst>
        </pc:spChg>
        <pc:spChg chg="add mod">
          <ac:chgData name="Samuel QuinteiroPerez" userId="06cdfed9-4404-4f17-b998-2843f052a3c9" providerId="ADAL" clId="{FA87B21F-9CE4-9447-8E37-FC100CC8608F}" dt="2025-04-16T18:50:45.338" v="6407" actId="1076"/>
          <ac:spMkLst>
            <pc:docMk/>
            <pc:sldMk cId="1864502123" sldId="282"/>
            <ac:spMk id="10" creationId="{35820980-E00A-9420-71CE-C16FA66BD845}"/>
          </ac:spMkLst>
        </pc:spChg>
        <pc:spChg chg="add mod">
          <ac:chgData name="Samuel QuinteiroPerez" userId="06cdfed9-4404-4f17-b998-2843f052a3c9" providerId="ADAL" clId="{FA87B21F-9CE4-9447-8E37-FC100CC8608F}" dt="2025-04-15T16:29:33.630" v="3235" actId="1076"/>
          <ac:spMkLst>
            <pc:docMk/>
            <pc:sldMk cId="1864502123" sldId="282"/>
            <ac:spMk id="12" creationId="{9C7A5209-EFB7-8EE0-DAF4-732BF03E90C2}"/>
          </ac:spMkLst>
        </pc:spChg>
        <pc:spChg chg="add del mod">
          <ac:chgData name="Samuel QuinteiroPerez" userId="06cdfed9-4404-4f17-b998-2843f052a3c9" providerId="ADAL" clId="{FA87B21F-9CE4-9447-8E37-FC100CC8608F}" dt="2025-04-15T13:50:53.231" v="2118" actId="47"/>
          <ac:spMkLst>
            <pc:docMk/>
            <pc:sldMk cId="1864502123" sldId="282"/>
            <ac:spMk id="13" creationId="{8DC34F6B-982B-2016-9399-557C8BE55068}"/>
          </ac:spMkLst>
        </pc:spChg>
        <pc:spChg chg="add mod">
          <ac:chgData name="Samuel QuinteiroPerez" userId="06cdfed9-4404-4f17-b998-2843f052a3c9" providerId="ADAL" clId="{FA87B21F-9CE4-9447-8E37-FC100CC8608F}" dt="2025-04-15T16:29:33.630" v="3235" actId="1076"/>
          <ac:spMkLst>
            <pc:docMk/>
            <pc:sldMk cId="1864502123" sldId="282"/>
            <ac:spMk id="14" creationId="{81A12642-6008-AF6B-69D6-B6D1B85FEE58}"/>
          </ac:spMkLst>
        </pc:spChg>
        <pc:spChg chg="del">
          <ac:chgData name="Samuel QuinteiroPerez" userId="06cdfed9-4404-4f17-b998-2843f052a3c9" providerId="ADAL" clId="{FA87B21F-9CE4-9447-8E37-FC100CC8608F}" dt="2025-04-16T18:23:23.402" v="6388" actId="478"/>
          <ac:spMkLst>
            <pc:docMk/>
            <pc:sldMk cId="1864502123" sldId="282"/>
            <ac:spMk id="31" creationId="{BD6DC999-F1BC-E8D7-490E-47990D54BA27}"/>
          </ac:spMkLst>
        </pc:spChg>
        <pc:picChg chg="add mod">
          <ac:chgData name="Samuel QuinteiroPerez" userId="06cdfed9-4404-4f17-b998-2843f052a3c9" providerId="ADAL" clId="{FA87B21F-9CE4-9447-8E37-FC100CC8608F}" dt="2025-04-15T16:29:33.630" v="3235" actId="1076"/>
          <ac:picMkLst>
            <pc:docMk/>
            <pc:sldMk cId="1864502123" sldId="282"/>
            <ac:picMk id="6" creationId="{FC3C380A-674B-B449-505B-697D7E03F4B6}"/>
          </ac:picMkLst>
        </pc:picChg>
        <pc:picChg chg="add mod">
          <ac:chgData name="Samuel QuinteiroPerez" userId="06cdfed9-4404-4f17-b998-2843f052a3c9" providerId="ADAL" clId="{FA87B21F-9CE4-9447-8E37-FC100CC8608F}" dt="2025-04-15T16:29:33.630" v="3235" actId="1076"/>
          <ac:picMkLst>
            <pc:docMk/>
            <pc:sldMk cId="1864502123" sldId="282"/>
            <ac:picMk id="7" creationId="{E21216A4-94E5-EBB7-EADD-32894F45CEA4}"/>
          </ac:picMkLst>
        </pc:picChg>
        <pc:cxnChg chg="add mod">
          <ac:chgData name="Samuel QuinteiroPerez" userId="06cdfed9-4404-4f17-b998-2843f052a3c9" providerId="ADAL" clId="{FA87B21F-9CE4-9447-8E37-FC100CC8608F}" dt="2025-04-15T16:29:33.630" v="3235" actId="1076"/>
          <ac:cxnSpMkLst>
            <pc:docMk/>
            <pc:sldMk cId="1864502123" sldId="282"/>
            <ac:cxnSpMk id="3" creationId="{72673830-4EE5-1A78-7A3C-3372ED1E579C}"/>
          </ac:cxnSpMkLst>
        </pc:cxnChg>
        <pc:cxnChg chg="add mod">
          <ac:chgData name="Samuel QuinteiroPerez" userId="06cdfed9-4404-4f17-b998-2843f052a3c9" providerId="ADAL" clId="{FA87B21F-9CE4-9447-8E37-FC100CC8608F}" dt="2025-04-15T16:29:33.630" v="3235" actId="1076"/>
          <ac:cxnSpMkLst>
            <pc:docMk/>
            <pc:sldMk cId="1864502123" sldId="282"/>
            <ac:cxnSpMk id="11" creationId="{40F9B378-45D5-CCAC-8779-EC667974EFB1}"/>
          </ac:cxnSpMkLst>
        </pc:cxnChg>
      </pc:sldChg>
      <pc:sldChg chg="del">
        <pc:chgData name="Samuel QuinteiroPerez" userId="06cdfed9-4404-4f17-b998-2843f052a3c9" providerId="ADAL" clId="{FA87B21F-9CE4-9447-8E37-FC100CC8608F}" dt="2025-04-14T13:28:39.452" v="44" actId="2696"/>
        <pc:sldMkLst>
          <pc:docMk/>
          <pc:sldMk cId="900371363" sldId="283"/>
        </pc:sldMkLst>
      </pc:sldChg>
      <pc:sldChg chg="new del">
        <pc:chgData name="Samuel QuinteiroPerez" userId="06cdfed9-4404-4f17-b998-2843f052a3c9" providerId="ADAL" clId="{FA87B21F-9CE4-9447-8E37-FC100CC8608F}" dt="2025-04-15T15:21:37.531" v="2367" actId="2696"/>
        <pc:sldMkLst>
          <pc:docMk/>
          <pc:sldMk cId="2215384972" sldId="283"/>
        </pc:sldMkLst>
      </pc:sldChg>
      <pc:sldChg chg="addSp delSp modSp add mod modNotesTx">
        <pc:chgData name="Samuel QuinteiroPerez" userId="06cdfed9-4404-4f17-b998-2843f052a3c9" providerId="ADAL" clId="{FA87B21F-9CE4-9447-8E37-FC100CC8608F}" dt="2025-04-17T03:16:22.491" v="16967" actId="20577"/>
        <pc:sldMkLst>
          <pc:docMk/>
          <pc:sldMk cId="4509634" sldId="284"/>
        </pc:sldMkLst>
        <pc:spChg chg="mod">
          <ac:chgData name="Samuel QuinteiroPerez" userId="06cdfed9-4404-4f17-b998-2843f052a3c9" providerId="ADAL" clId="{FA87B21F-9CE4-9447-8E37-FC100CC8608F}" dt="2025-04-15T15:24:50.826" v="2455" actId="1076"/>
          <ac:spMkLst>
            <pc:docMk/>
            <pc:sldMk cId="4509634" sldId="284"/>
            <ac:spMk id="2" creationId="{51F9E714-0913-9F39-6831-14C6F0CD515E}"/>
          </ac:spMkLst>
        </pc:spChg>
        <pc:spChg chg="add mod">
          <ac:chgData name="Samuel QuinteiroPerez" userId="06cdfed9-4404-4f17-b998-2843f052a3c9" providerId="ADAL" clId="{FA87B21F-9CE4-9447-8E37-FC100CC8608F}" dt="2025-04-16T17:36:11.422" v="5738"/>
          <ac:spMkLst>
            <pc:docMk/>
            <pc:sldMk cId="4509634" sldId="284"/>
            <ac:spMk id="3" creationId="{D0E48D25-0B16-C216-E6D1-2EAD62D294A1}"/>
          </ac:spMkLst>
        </pc:spChg>
        <pc:spChg chg="del">
          <ac:chgData name="Samuel QuinteiroPerez" userId="06cdfed9-4404-4f17-b998-2843f052a3c9" providerId="ADAL" clId="{FA87B21F-9CE4-9447-8E37-FC100CC8608F}" dt="2025-04-16T18:23:38.338" v="6393" actId="478"/>
          <ac:spMkLst>
            <pc:docMk/>
            <pc:sldMk cId="4509634" sldId="284"/>
            <ac:spMk id="31" creationId="{A43AEF0F-2CBC-154C-5F9D-AC1BF64670F6}"/>
          </ac:spMkLst>
        </pc:spChg>
        <pc:picChg chg="add del mod modCrop">
          <ac:chgData name="Samuel QuinteiroPerez" userId="06cdfed9-4404-4f17-b998-2843f052a3c9" providerId="ADAL" clId="{FA87B21F-9CE4-9447-8E37-FC100CC8608F}" dt="2025-04-16T13:51:04.757" v="4097" actId="478"/>
          <ac:picMkLst>
            <pc:docMk/>
            <pc:sldMk cId="4509634" sldId="284"/>
            <ac:picMk id="5" creationId="{131A4807-41BD-096B-6180-8F72DD492988}"/>
          </ac:picMkLst>
        </pc:picChg>
        <pc:picChg chg="add mod">
          <ac:chgData name="Samuel QuinteiroPerez" userId="06cdfed9-4404-4f17-b998-2843f052a3c9" providerId="ADAL" clId="{FA87B21F-9CE4-9447-8E37-FC100CC8608F}" dt="2025-04-16T13:51:10.871" v="4101" actId="1076"/>
          <ac:picMkLst>
            <pc:docMk/>
            <pc:sldMk cId="4509634" sldId="284"/>
            <ac:picMk id="7" creationId="{AA60701C-8EF3-7401-93EA-54508EEEC029}"/>
          </ac:picMkLst>
        </pc:picChg>
      </pc:sldChg>
      <pc:sldChg chg="del">
        <pc:chgData name="Samuel QuinteiroPerez" userId="06cdfed9-4404-4f17-b998-2843f052a3c9" providerId="ADAL" clId="{FA87B21F-9CE4-9447-8E37-FC100CC8608F}" dt="2025-04-14T13:28:28.392" v="30" actId="2696"/>
        <pc:sldMkLst>
          <pc:docMk/>
          <pc:sldMk cId="1579561739" sldId="284"/>
        </pc:sldMkLst>
      </pc:sldChg>
      <pc:sldChg chg="addSp delSp modSp add mod modNotesTx">
        <pc:chgData name="Samuel QuinteiroPerez" userId="06cdfed9-4404-4f17-b998-2843f052a3c9" providerId="ADAL" clId="{FA87B21F-9CE4-9447-8E37-FC100CC8608F}" dt="2025-04-17T02:06:40.825" v="10626" actId="20577"/>
        <pc:sldMkLst>
          <pc:docMk/>
          <pc:sldMk cId="4193461861" sldId="285"/>
        </pc:sldMkLst>
        <pc:spChg chg="mod">
          <ac:chgData name="Samuel QuinteiroPerez" userId="06cdfed9-4404-4f17-b998-2843f052a3c9" providerId="ADAL" clId="{FA87B21F-9CE4-9447-8E37-FC100CC8608F}" dt="2025-04-15T19:51:37.107" v="3969" actId="20577"/>
          <ac:spMkLst>
            <pc:docMk/>
            <pc:sldMk cId="4193461861" sldId="285"/>
            <ac:spMk id="2" creationId="{5E80917B-844F-A22C-C2BD-50FFAAD63340}"/>
          </ac:spMkLst>
        </pc:spChg>
        <pc:spChg chg="add mod">
          <ac:chgData name="Samuel QuinteiroPerez" userId="06cdfed9-4404-4f17-b998-2843f052a3c9" providerId="ADAL" clId="{FA87B21F-9CE4-9447-8E37-FC100CC8608F}" dt="2025-04-16T17:36:11.422" v="5738"/>
          <ac:spMkLst>
            <pc:docMk/>
            <pc:sldMk cId="4193461861" sldId="285"/>
            <ac:spMk id="5" creationId="{7AAFC8E3-278C-E049-C1A2-E8022F330D41}"/>
          </ac:spMkLst>
        </pc:spChg>
        <pc:spChg chg="del">
          <ac:chgData name="Samuel QuinteiroPerez" userId="06cdfed9-4404-4f17-b998-2843f052a3c9" providerId="ADAL" clId="{FA87B21F-9CE4-9447-8E37-FC100CC8608F}" dt="2025-04-16T18:23:16.630" v="6386" actId="478"/>
          <ac:spMkLst>
            <pc:docMk/>
            <pc:sldMk cId="4193461861" sldId="285"/>
            <ac:spMk id="31" creationId="{EE6A78A0-FFA9-8038-3D75-DD1B820DFB5C}"/>
          </ac:spMkLst>
        </pc:spChg>
        <pc:picChg chg="add mod">
          <ac:chgData name="Samuel QuinteiroPerez" userId="06cdfed9-4404-4f17-b998-2843f052a3c9" providerId="ADAL" clId="{FA87B21F-9CE4-9447-8E37-FC100CC8608F}" dt="2025-04-15T19:20:34.373" v="3816" actId="1076"/>
          <ac:picMkLst>
            <pc:docMk/>
            <pc:sldMk cId="4193461861" sldId="285"/>
            <ac:picMk id="3" creationId="{D5C726C1-CC3B-01C9-687C-4991F88C591A}"/>
          </ac:picMkLst>
        </pc:picChg>
        <pc:picChg chg="mod">
          <ac:chgData name="Samuel QuinteiroPerez" userId="06cdfed9-4404-4f17-b998-2843f052a3c9" providerId="ADAL" clId="{FA87B21F-9CE4-9447-8E37-FC100CC8608F}" dt="2025-04-15T19:20:33.034" v="3814" actId="1076"/>
          <ac:picMkLst>
            <pc:docMk/>
            <pc:sldMk cId="4193461861" sldId="285"/>
            <ac:picMk id="4" creationId="{1F6A102C-F288-AFFE-20B6-C26B770CD9E5}"/>
          </ac:picMkLst>
        </pc:picChg>
        <pc:picChg chg="mod">
          <ac:chgData name="Samuel QuinteiroPerez" userId="06cdfed9-4404-4f17-b998-2843f052a3c9" providerId="ADAL" clId="{FA87B21F-9CE4-9447-8E37-FC100CC8608F}" dt="2025-04-15T19:20:44.148" v="3821" actId="14100"/>
          <ac:picMkLst>
            <pc:docMk/>
            <pc:sldMk cId="4193461861" sldId="285"/>
            <ac:picMk id="57" creationId="{65C07E07-26E9-D786-D626-237D153F6ED8}"/>
          </ac:picMkLst>
        </pc:picChg>
        <pc:cxnChg chg="add mod">
          <ac:chgData name="Samuel QuinteiroPerez" userId="06cdfed9-4404-4f17-b998-2843f052a3c9" providerId="ADAL" clId="{FA87B21F-9CE4-9447-8E37-FC100CC8608F}" dt="2025-04-16T23:29:55.113" v="6512" actId="1076"/>
          <ac:cxnSpMkLst>
            <pc:docMk/>
            <pc:sldMk cId="4193461861" sldId="285"/>
            <ac:cxnSpMk id="6" creationId="{057D61F2-C4D0-67AE-A075-85DA13BB991A}"/>
          </ac:cxnSpMkLst>
        </pc:cxnChg>
      </pc:sldChg>
      <pc:sldChg chg="del">
        <pc:chgData name="Samuel QuinteiroPerez" userId="06cdfed9-4404-4f17-b998-2843f052a3c9" providerId="ADAL" clId="{FA87B21F-9CE4-9447-8E37-FC100CC8608F}" dt="2025-04-14T13:28:35.148" v="39" actId="2696"/>
        <pc:sldMkLst>
          <pc:docMk/>
          <pc:sldMk cId="4278654495" sldId="285"/>
        </pc:sldMkLst>
      </pc:sldChg>
      <pc:sldChg chg="addSp delSp modSp add mod modNotesTx">
        <pc:chgData name="Samuel QuinteiroPerez" userId="06cdfed9-4404-4f17-b998-2843f052a3c9" providerId="ADAL" clId="{FA87B21F-9CE4-9447-8E37-FC100CC8608F}" dt="2025-04-17T03:59:51.189" v="17951" actId="20577"/>
        <pc:sldMkLst>
          <pc:docMk/>
          <pc:sldMk cId="1280343858" sldId="286"/>
        </pc:sldMkLst>
        <pc:spChg chg="mod">
          <ac:chgData name="Samuel QuinteiroPerez" userId="06cdfed9-4404-4f17-b998-2843f052a3c9" providerId="ADAL" clId="{FA87B21F-9CE4-9447-8E37-FC100CC8608F}" dt="2025-04-16T15:14:21.905" v="4266" actId="403"/>
          <ac:spMkLst>
            <pc:docMk/>
            <pc:sldMk cId="1280343858" sldId="286"/>
            <ac:spMk id="2" creationId="{A274FCDF-6736-5C15-2E0F-A1B3A039EB22}"/>
          </ac:spMkLst>
        </pc:spChg>
        <pc:spChg chg="add mod">
          <ac:chgData name="Samuel QuinteiroPerez" userId="06cdfed9-4404-4f17-b998-2843f052a3c9" providerId="ADAL" clId="{FA87B21F-9CE4-9447-8E37-FC100CC8608F}" dt="2025-04-17T03:59:51.189" v="17951" actId="20577"/>
          <ac:spMkLst>
            <pc:docMk/>
            <pc:sldMk cId="1280343858" sldId="286"/>
            <ac:spMk id="3" creationId="{E7E7A74F-34C8-3EF8-5798-AEC3B1E1594A}"/>
          </ac:spMkLst>
        </pc:spChg>
        <pc:spChg chg="add mod">
          <ac:chgData name="Samuel QuinteiroPerez" userId="06cdfed9-4404-4f17-b998-2843f052a3c9" providerId="ADAL" clId="{FA87B21F-9CE4-9447-8E37-FC100CC8608F}" dt="2025-04-16T17:36:11.422" v="5738"/>
          <ac:spMkLst>
            <pc:docMk/>
            <pc:sldMk cId="1280343858" sldId="286"/>
            <ac:spMk id="4" creationId="{7CD72C8A-A930-9922-0FF8-D8DBD15170BB}"/>
          </ac:spMkLst>
        </pc:spChg>
        <pc:spChg chg="del">
          <ac:chgData name="Samuel QuinteiroPerez" userId="06cdfed9-4404-4f17-b998-2843f052a3c9" providerId="ADAL" clId="{FA87B21F-9CE4-9447-8E37-FC100CC8608F}" dt="2025-04-16T18:23:40.476" v="6394" actId="478"/>
          <ac:spMkLst>
            <pc:docMk/>
            <pc:sldMk cId="1280343858" sldId="286"/>
            <ac:spMk id="31" creationId="{AE23C1EA-6B2B-198B-BA83-69512E84F977}"/>
          </ac:spMkLst>
        </pc:spChg>
        <pc:picChg chg="del">
          <ac:chgData name="Samuel QuinteiroPerez" userId="06cdfed9-4404-4f17-b998-2843f052a3c9" providerId="ADAL" clId="{FA87B21F-9CE4-9447-8E37-FC100CC8608F}" dt="2025-04-16T15:12:27.868" v="4103" actId="478"/>
          <ac:picMkLst>
            <pc:docMk/>
            <pc:sldMk cId="1280343858" sldId="286"/>
            <ac:picMk id="7" creationId="{766AE3FD-812F-F56A-7BAB-BB70C2BBF4EC}"/>
          </ac:picMkLst>
        </pc:picChg>
      </pc:sldChg>
      <pc:sldChg chg="new del">
        <pc:chgData name="Samuel QuinteiroPerez" userId="06cdfed9-4404-4f17-b998-2843f052a3c9" providerId="ADAL" clId="{FA87B21F-9CE4-9447-8E37-FC100CC8608F}" dt="2025-04-16T15:16:10.004" v="4310" actId="2696"/>
        <pc:sldMkLst>
          <pc:docMk/>
          <pc:sldMk cId="879437885" sldId="287"/>
        </pc:sldMkLst>
      </pc:sldChg>
      <pc:sldChg chg="addSp delSp modSp add mod ord modNotesTx">
        <pc:chgData name="Samuel QuinteiroPerez" userId="06cdfed9-4404-4f17-b998-2843f052a3c9" providerId="ADAL" clId="{FA87B21F-9CE4-9447-8E37-FC100CC8608F}" dt="2025-04-17T03:19:21.232" v="17807" actId="20577"/>
        <pc:sldMkLst>
          <pc:docMk/>
          <pc:sldMk cId="3245147979" sldId="287"/>
        </pc:sldMkLst>
        <pc:spChg chg="mod">
          <ac:chgData name="Samuel QuinteiroPerez" userId="06cdfed9-4404-4f17-b998-2843f052a3c9" providerId="ADAL" clId="{FA87B21F-9CE4-9447-8E37-FC100CC8608F}" dt="2025-04-16T15:16:39.433" v="4362" actId="1076"/>
          <ac:spMkLst>
            <pc:docMk/>
            <pc:sldMk cId="3245147979" sldId="287"/>
            <ac:spMk id="2" creationId="{D8007406-C3DB-6FC8-9E33-4459B13580F8}"/>
          </ac:spMkLst>
        </pc:spChg>
        <pc:spChg chg="add mod">
          <ac:chgData name="Samuel QuinteiroPerez" userId="06cdfed9-4404-4f17-b998-2843f052a3c9" providerId="ADAL" clId="{FA87B21F-9CE4-9447-8E37-FC100CC8608F}" dt="2025-04-16T17:36:11.422" v="5738"/>
          <ac:spMkLst>
            <pc:docMk/>
            <pc:sldMk cId="3245147979" sldId="287"/>
            <ac:spMk id="3" creationId="{226E4FEE-841D-4B75-4BD2-7CB12A3B8ECD}"/>
          </ac:spMkLst>
        </pc:spChg>
        <pc:spChg chg="del">
          <ac:chgData name="Samuel QuinteiroPerez" userId="06cdfed9-4404-4f17-b998-2843f052a3c9" providerId="ADAL" clId="{FA87B21F-9CE4-9447-8E37-FC100CC8608F}" dt="2025-04-16T15:16:22.681" v="4317" actId="478"/>
          <ac:spMkLst>
            <pc:docMk/>
            <pc:sldMk cId="3245147979" sldId="287"/>
            <ac:spMk id="10" creationId="{CF13E9B6-8BE8-81D0-2A15-89AE74720F5C}"/>
          </ac:spMkLst>
        </pc:spChg>
        <pc:spChg chg="del">
          <ac:chgData name="Samuel QuinteiroPerez" userId="06cdfed9-4404-4f17-b998-2843f052a3c9" providerId="ADAL" clId="{FA87B21F-9CE4-9447-8E37-FC100CC8608F}" dt="2025-04-16T15:16:22.681" v="4317" actId="478"/>
          <ac:spMkLst>
            <pc:docMk/>
            <pc:sldMk cId="3245147979" sldId="287"/>
            <ac:spMk id="12" creationId="{E91B16B9-252D-97F0-B539-26A9AEF6882F}"/>
          </ac:spMkLst>
        </pc:spChg>
        <pc:spChg chg="del">
          <ac:chgData name="Samuel QuinteiroPerez" userId="06cdfed9-4404-4f17-b998-2843f052a3c9" providerId="ADAL" clId="{FA87B21F-9CE4-9447-8E37-FC100CC8608F}" dt="2025-04-16T18:23:42.336" v="6395" actId="478"/>
          <ac:spMkLst>
            <pc:docMk/>
            <pc:sldMk cId="3245147979" sldId="287"/>
            <ac:spMk id="31" creationId="{7B9C284D-4AEC-3696-6A18-2AF155148911}"/>
          </ac:spMkLst>
        </pc:spChg>
        <pc:grpChg chg="del mod">
          <ac:chgData name="Samuel QuinteiroPerez" userId="06cdfed9-4404-4f17-b998-2843f052a3c9" providerId="ADAL" clId="{FA87B21F-9CE4-9447-8E37-FC100CC8608F}" dt="2025-04-16T15:16:18.333" v="4315" actId="478"/>
          <ac:grpSpMkLst>
            <pc:docMk/>
            <pc:sldMk cId="3245147979" sldId="287"/>
            <ac:grpSpMk id="3" creationId="{17BFEC3E-E481-E4B4-E44F-D2B5AA8CBC6F}"/>
          </ac:grpSpMkLst>
        </pc:grpChg>
        <pc:grpChg chg="del mod">
          <ac:chgData name="Samuel QuinteiroPerez" userId="06cdfed9-4404-4f17-b998-2843f052a3c9" providerId="ADAL" clId="{FA87B21F-9CE4-9447-8E37-FC100CC8608F}" dt="2025-04-16T15:16:18.333" v="4315" actId="478"/>
          <ac:grpSpMkLst>
            <pc:docMk/>
            <pc:sldMk cId="3245147979" sldId="287"/>
            <ac:grpSpMk id="11" creationId="{31DB4B7F-92E8-CBC6-A23C-43983BBCFC50}"/>
          </ac:grpSpMkLst>
        </pc:grpChg>
        <pc:picChg chg="add mod">
          <ac:chgData name="Samuel QuinteiroPerez" userId="06cdfed9-4404-4f17-b998-2843f052a3c9" providerId="ADAL" clId="{FA87B21F-9CE4-9447-8E37-FC100CC8608F}" dt="2025-04-16T16:07:39.299" v="4428" actId="1076"/>
          <ac:picMkLst>
            <pc:docMk/>
            <pc:sldMk cId="3245147979" sldId="287"/>
            <ac:picMk id="7" creationId="{03B99F60-0607-9B15-D40F-C9A3DC1D1DCF}"/>
          </ac:picMkLst>
        </pc:picChg>
        <pc:picChg chg="add del mod">
          <ac:chgData name="Samuel QuinteiroPerez" userId="06cdfed9-4404-4f17-b998-2843f052a3c9" providerId="ADAL" clId="{FA87B21F-9CE4-9447-8E37-FC100CC8608F}" dt="2025-04-16T16:00:12.319" v="4402" actId="478"/>
          <ac:picMkLst>
            <pc:docMk/>
            <pc:sldMk cId="3245147979" sldId="287"/>
            <ac:picMk id="15" creationId="{F6847E7D-BD5F-48B6-B778-2C579187CCFE}"/>
          </ac:picMkLst>
        </pc:picChg>
        <pc:picChg chg="add del mod">
          <ac:chgData name="Samuel QuinteiroPerez" userId="06cdfed9-4404-4f17-b998-2843f052a3c9" providerId="ADAL" clId="{FA87B21F-9CE4-9447-8E37-FC100CC8608F}" dt="2025-04-16T15:32:11.722" v="4381" actId="478"/>
          <ac:picMkLst>
            <pc:docMk/>
            <pc:sldMk cId="3245147979" sldId="287"/>
            <ac:picMk id="18" creationId="{E95DF43C-2052-1C5C-55DE-145F70A5E411}"/>
          </ac:picMkLst>
        </pc:picChg>
        <pc:picChg chg="add mod modCrop">
          <ac:chgData name="Samuel QuinteiroPerez" userId="06cdfed9-4404-4f17-b998-2843f052a3c9" providerId="ADAL" clId="{FA87B21F-9CE4-9447-8E37-FC100CC8608F}" dt="2025-04-16T16:07:40.110" v="4430" actId="1076"/>
          <ac:picMkLst>
            <pc:docMk/>
            <pc:sldMk cId="3245147979" sldId="287"/>
            <ac:picMk id="19" creationId="{75AF16F6-438E-F572-668F-547552F8669D}"/>
          </ac:picMkLst>
        </pc:picChg>
        <pc:picChg chg="add mod">
          <ac:chgData name="Samuel QuinteiroPerez" userId="06cdfed9-4404-4f17-b998-2843f052a3c9" providerId="ADAL" clId="{FA87B21F-9CE4-9447-8E37-FC100CC8608F}" dt="2025-04-16T16:08:08.907" v="4442" actId="1076"/>
          <ac:picMkLst>
            <pc:docMk/>
            <pc:sldMk cId="3245147979" sldId="287"/>
            <ac:picMk id="20" creationId="{0A8DAC4E-E095-E5E8-9C08-32ECA80D5444}"/>
          </ac:picMkLst>
        </pc:picChg>
        <pc:picChg chg="add mod modCrop">
          <ac:chgData name="Samuel QuinteiroPerez" userId="06cdfed9-4404-4f17-b998-2843f052a3c9" providerId="ADAL" clId="{FA87B21F-9CE4-9447-8E37-FC100CC8608F}" dt="2025-04-16T16:07:59.181" v="4437" actId="1076"/>
          <ac:picMkLst>
            <pc:docMk/>
            <pc:sldMk cId="3245147979" sldId="287"/>
            <ac:picMk id="22" creationId="{C4D87CFD-339A-9CD3-91C9-AF23E12DB0C4}"/>
          </ac:picMkLst>
        </pc:picChg>
        <pc:picChg chg="add mod modCrop">
          <ac:chgData name="Samuel QuinteiroPerez" userId="06cdfed9-4404-4f17-b998-2843f052a3c9" providerId="ADAL" clId="{FA87B21F-9CE4-9447-8E37-FC100CC8608F}" dt="2025-04-16T16:08:05.267" v="4441" actId="14100"/>
          <ac:picMkLst>
            <pc:docMk/>
            <pc:sldMk cId="3245147979" sldId="287"/>
            <ac:picMk id="23" creationId="{ED995F03-29A7-2875-A507-A145D93612FD}"/>
          </ac:picMkLst>
        </pc:picChg>
        <pc:cxnChg chg="del">
          <ac:chgData name="Samuel QuinteiroPerez" userId="06cdfed9-4404-4f17-b998-2843f052a3c9" providerId="ADAL" clId="{FA87B21F-9CE4-9447-8E37-FC100CC8608F}" dt="2025-04-16T15:16:20.736" v="4316" actId="478"/>
          <ac:cxnSpMkLst>
            <pc:docMk/>
            <pc:sldMk cId="3245147979" sldId="287"/>
            <ac:cxnSpMk id="13" creationId="{14DF1A51-EF0E-7FE8-5053-175B3C39DD9A}"/>
          </ac:cxnSpMkLst>
        </pc:cxnChg>
        <pc:cxnChg chg="del">
          <ac:chgData name="Samuel QuinteiroPerez" userId="06cdfed9-4404-4f17-b998-2843f052a3c9" providerId="ADAL" clId="{FA87B21F-9CE4-9447-8E37-FC100CC8608F}" dt="2025-04-16T15:16:20.736" v="4316" actId="478"/>
          <ac:cxnSpMkLst>
            <pc:docMk/>
            <pc:sldMk cId="3245147979" sldId="287"/>
            <ac:cxnSpMk id="17" creationId="{16452D42-57C2-7E56-83F2-0FD181103D77}"/>
          </ac:cxnSpMkLst>
        </pc:cxnChg>
      </pc:sldChg>
      <pc:sldChg chg="delSp add del mod delAnim">
        <pc:chgData name="Samuel QuinteiroPerez" userId="06cdfed9-4404-4f17-b998-2843f052a3c9" providerId="ADAL" clId="{FA87B21F-9CE4-9447-8E37-FC100CC8608F}" dt="2025-04-17T01:57:06.709" v="8950" actId="2696"/>
        <pc:sldMkLst>
          <pc:docMk/>
          <pc:sldMk cId="2799693480" sldId="288"/>
        </pc:sldMkLst>
        <pc:spChg chg="del">
          <ac:chgData name="Samuel QuinteiroPerez" userId="06cdfed9-4404-4f17-b998-2843f052a3c9" providerId="ADAL" clId="{FA87B21F-9CE4-9447-8E37-FC100CC8608F}" dt="2025-04-17T01:55:50.770" v="8948" actId="478"/>
          <ac:spMkLst>
            <pc:docMk/>
            <pc:sldMk cId="2799693480" sldId="288"/>
            <ac:spMk id="4" creationId="{A9D488F6-5842-13DA-687F-F68FA4EC2EF5}"/>
          </ac:spMkLst>
        </pc:spChg>
        <pc:spChg chg="del">
          <ac:chgData name="Samuel QuinteiroPerez" userId="06cdfed9-4404-4f17-b998-2843f052a3c9" providerId="ADAL" clId="{FA87B21F-9CE4-9447-8E37-FC100CC8608F}" dt="2025-04-17T01:55:52.734" v="8949" actId="478"/>
          <ac:spMkLst>
            <pc:docMk/>
            <pc:sldMk cId="2799693480" sldId="288"/>
            <ac:spMk id="14" creationId="{5BA8B209-39BD-8E67-24FE-D95545162FEC}"/>
          </ac:spMkLst>
        </pc:spChg>
      </pc:sldChg>
      <pc:sldChg chg="delSp add del mod delAnim">
        <pc:chgData name="Samuel QuinteiroPerez" userId="06cdfed9-4404-4f17-b998-2843f052a3c9" providerId="ADAL" clId="{FA87B21F-9CE4-9447-8E37-FC100CC8608F}" dt="2025-04-17T01:57:06.715" v="8951" actId="2696"/>
        <pc:sldMkLst>
          <pc:docMk/>
          <pc:sldMk cId="230182112" sldId="289"/>
        </pc:sldMkLst>
        <pc:spChg chg="del">
          <ac:chgData name="Samuel QuinteiroPerez" userId="06cdfed9-4404-4f17-b998-2843f052a3c9" providerId="ADAL" clId="{FA87B21F-9CE4-9447-8E37-FC100CC8608F}" dt="2025-04-17T01:55:47.665" v="8947" actId="478"/>
          <ac:spMkLst>
            <pc:docMk/>
            <pc:sldMk cId="230182112" sldId="289"/>
            <ac:spMk id="10" creationId="{9B0D86D5-85AE-7DC8-7D35-655C0698E7A9}"/>
          </ac:spMkLst>
        </pc:spChg>
      </pc:sldChg>
    </pc:docChg>
  </pc:docChgLst>
  <pc:docChgLst>
    <pc:chgData name="Samuel QuinteiroPerez" userId="06cdfed9-4404-4f17-b998-2843f052a3c9" providerId="ADAL" clId="{F8BABFFB-D979-422F-9088-953DBBC2C316}"/>
    <pc:docChg chg="custSel modSld">
      <pc:chgData name="Samuel QuinteiroPerez" userId="06cdfed9-4404-4f17-b998-2843f052a3c9" providerId="ADAL" clId="{F8BABFFB-D979-422F-9088-953DBBC2C316}" dt="2024-12-13T04:18:30.045" v="71"/>
      <pc:docMkLst>
        <pc:docMk/>
      </pc:docMkLst>
      <pc:sldChg chg="modSp setBg">
        <pc:chgData name="Samuel QuinteiroPerez" userId="06cdfed9-4404-4f17-b998-2843f052a3c9" providerId="ADAL" clId="{F8BABFFB-D979-422F-9088-953DBBC2C316}" dt="2024-12-13T04:18:30.045" v="71"/>
        <pc:sldMkLst>
          <pc:docMk/>
          <pc:sldMk cId="1737289971" sldId="256"/>
        </pc:sldMkLst>
      </pc:sldChg>
      <pc:sldChg chg="modAnim">
        <pc:chgData name="Samuel QuinteiroPerez" userId="06cdfed9-4404-4f17-b998-2843f052a3c9" providerId="ADAL" clId="{F8BABFFB-D979-422F-9088-953DBBC2C316}" dt="2024-12-13T03:35:56.291" v="68"/>
        <pc:sldMkLst>
          <pc:docMk/>
          <pc:sldMk cId="3320424777" sldId="261"/>
        </pc:sldMkLst>
      </pc:sldChg>
      <pc:sldChg chg="modSp mod">
        <pc:chgData name="Samuel QuinteiroPerez" userId="06cdfed9-4404-4f17-b998-2843f052a3c9" providerId="ADAL" clId="{F8BABFFB-D979-422F-9088-953DBBC2C316}" dt="2024-12-13T02:18:47.481" v="0" actId="1076"/>
        <pc:sldMkLst>
          <pc:docMk/>
          <pc:sldMk cId="1560945933" sldId="270"/>
        </pc:sldMkLst>
      </pc:sldChg>
      <pc:sldChg chg="modSp mod">
        <pc:chgData name="Samuel QuinteiroPerez" userId="06cdfed9-4404-4f17-b998-2843f052a3c9" providerId="ADAL" clId="{F8BABFFB-D979-422F-9088-953DBBC2C316}" dt="2024-12-13T03:21:38.961" v="63" actId="20577"/>
        <pc:sldMkLst>
          <pc:docMk/>
          <pc:sldMk cId="2552339542" sldId="279"/>
        </pc:sldMkLst>
      </pc:sldChg>
      <pc:sldChg chg="modSp mod">
        <pc:chgData name="Samuel QuinteiroPerez" userId="06cdfed9-4404-4f17-b998-2843f052a3c9" providerId="ADAL" clId="{F8BABFFB-D979-422F-9088-953DBBC2C316}" dt="2024-12-13T03:21:48.369" v="65" actId="27636"/>
        <pc:sldMkLst>
          <pc:docMk/>
          <pc:sldMk cId="2676996272" sldId="280"/>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633544E-D640-4E4E-AE6D-F8857F84EF0A}" type="datetimeFigureOut">
              <a:rPr lang="en-CA" smtClean="0"/>
              <a:t>2025-04-16</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48236DD-190A-4827-89D8-2B434402C6CD}" type="slidenum">
              <a:rPr lang="en-CA" smtClean="0"/>
              <a:t>‹#›</a:t>
            </a:fld>
            <a:endParaRPr lang="en-CA"/>
          </a:p>
        </p:txBody>
      </p:sp>
    </p:spTree>
    <p:extLst>
      <p:ext uri="{BB962C8B-B14F-4D97-AF65-F5344CB8AC3E}">
        <p14:creationId xmlns:p14="http://schemas.microsoft.com/office/powerpoint/2010/main" val="1066354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Hello everybody, in this presentation I will talk about what I’ve been working over the past few months as well as the context behind it</a:t>
            </a:r>
          </a:p>
          <a:p>
            <a:pPr marL="171450" indent="-171450">
              <a:buFontTx/>
              <a:buChar char="-"/>
            </a:pPr>
            <a:endParaRPr lang="en-US" dirty="0"/>
          </a:p>
          <a:p>
            <a:pPr marL="171450" indent="-171450">
              <a:buFontTx/>
              <a:buChar char="-"/>
            </a:pPr>
            <a:r>
              <a:rPr lang="en-US" dirty="0"/>
              <a:t>Today I’m going to be talking about the work I did over the last 4 months, and a brief introduction with some context, and as to why this work is important</a:t>
            </a:r>
            <a:endParaRPr lang="en-CA" dirty="0"/>
          </a:p>
        </p:txBody>
      </p:sp>
      <p:sp>
        <p:nvSpPr>
          <p:cNvPr id="4" name="Slide Number Placeholder 3"/>
          <p:cNvSpPr>
            <a:spLocks noGrp="1"/>
          </p:cNvSpPr>
          <p:nvPr>
            <p:ph type="sldNum" sz="quarter" idx="5"/>
          </p:nvPr>
        </p:nvSpPr>
        <p:spPr/>
        <p:txBody>
          <a:bodyPr/>
          <a:lstStyle/>
          <a:p>
            <a:fld id="{948236DD-190A-4827-89D8-2B434402C6CD}" type="slidenum">
              <a:rPr lang="en-CA" smtClean="0"/>
              <a:t>1</a:t>
            </a:fld>
            <a:endParaRPr lang="en-CA"/>
          </a:p>
        </p:txBody>
      </p:sp>
    </p:spTree>
    <p:extLst>
      <p:ext uri="{BB962C8B-B14F-4D97-AF65-F5344CB8AC3E}">
        <p14:creationId xmlns:p14="http://schemas.microsoft.com/office/powerpoint/2010/main" val="28691848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519CC-D3BB-0FEA-4219-40403F67B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25E4E7-48FC-C733-8B3A-D242947AEB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D096F9-5633-F809-3804-D6B1A096DA4B}"/>
              </a:ext>
            </a:extLst>
          </p:cNvPr>
          <p:cNvSpPr>
            <a:spLocks noGrp="1"/>
          </p:cNvSpPr>
          <p:nvPr>
            <p:ph type="body" idx="1"/>
          </p:nvPr>
        </p:nvSpPr>
        <p:spPr/>
        <p:txBody>
          <a:bodyPr/>
          <a:lstStyle/>
          <a:p>
            <a:r>
              <a:rPr lang="en-US" dirty="0">
                <a:ea typeface="Calibri"/>
                <a:cs typeface="Calibri"/>
              </a:rPr>
              <a:t>ROOT: There are many methods to measure the liquid level.</a:t>
            </a:r>
          </a:p>
          <a:p>
            <a:r>
              <a:rPr lang="en-US" dirty="0">
                <a:ea typeface="Calibri"/>
                <a:cs typeface="Calibri"/>
              </a:rPr>
              <a:t>LEAF: This means that we expect to see higher rates on the </a:t>
            </a:r>
            <a:r>
              <a:rPr lang="en-US" dirty="0" err="1">
                <a:ea typeface="Calibri"/>
                <a:cs typeface="Calibri"/>
              </a:rPr>
              <a:t>pmts</a:t>
            </a:r>
            <a:r>
              <a:rPr lang="en-US" dirty="0">
                <a:ea typeface="Calibri"/>
                <a:cs typeface="Calibri"/>
              </a:rPr>
              <a:t> that are submerged in the liquid.</a:t>
            </a:r>
          </a:p>
          <a:p>
            <a:endParaRPr lang="en-US" dirty="0">
              <a:ea typeface="Calibri"/>
              <a:cs typeface="Calibri"/>
            </a:endParaRPr>
          </a:p>
          <a:p>
            <a:r>
              <a:rPr lang="en-US" dirty="0">
                <a:ea typeface="Calibri"/>
                <a:cs typeface="Calibri"/>
              </a:rPr>
              <a:t>One is the load cells, these are devices that measure weight and they have an uncertainty of pm 89kg because they seem to get stuck</a:t>
            </a:r>
          </a:p>
          <a:p>
            <a:endParaRPr lang="en-US" dirty="0">
              <a:ea typeface="Calibri"/>
              <a:cs typeface="Calibri"/>
            </a:endParaRPr>
          </a:p>
          <a:p>
            <a:r>
              <a:rPr lang="en-US" dirty="0">
                <a:ea typeface="Calibri"/>
                <a:cs typeface="Calibri"/>
              </a:rPr>
              <a:t>The flow controller can be used to calculate the liquid in the detector but due to a systematic uncertainty it's accurate to pm 50kg</a:t>
            </a:r>
          </a:p>
          <a:p>
            <a:endParaRPr lang="en-US" dirty="0">
              <a:ea typeface="Calibri"/>
              <a:cs typeface="Calibri"/>
            </a:endParaRPr>
          </a:p>
          <a:p>
            <a:r>
              <a:rPr lang="en-US" dirty="0">
                <a:ea typeface="Calibri"/>
                <a:cs typeface="Calibri"/>
              </a:rPr>
              <a:t>Lastly we have an analysis method that uses the </a:t>
            </a:r>
            <a:r>
              <a:rPr lang="en-US" dirty="0" err="1">
                <a:ea typeface="Calibri"/>
                <a:cs typeface="Calibri"/>
              </a:rPr>
              <a:t>pmt</a:t>
            </a:r>
            <a:r>
              <a:rPr lang="en-US" dirty="0">
                <a:ea typeface="Calibri"/>
                <a:cs typeface="Calibri"/>
              </a:rPr>
              <a:t> rates. THIS TAKES ADVANTAGE OF THE FACT that the liquid argon has a greater index of refraction than then gaseous argon, effectively trapping scintillation light in the liquid.</a:t>
            </a:r>
          </a:p>
        </p:txBody>
      </p:sp>
      <p:sp>
        <p:nvSpPr>
          <p:cNvPr id="4" name="Slide Number Placeholder 3">
            <a:extLst>
              <a:ext uri="{FF2B5EF4-FFF2-40B4-BE49-F238E27FC236}">
                <a16:creationId xmlns:a16="http://schemas.microsoft.com/office/drawing/2014/main" id="{C72147F0-78EC-08E3-2F61-CA78464F3275}"/>
              </a:ext>
            </a:extLst>
          </p:cNvPr>
          <p:cNvSpPr>
            <a:spLocks noGrp="1"/>
          </p:cNvSpPr>
          <p:nvPr>
            <p:ph type="sldNum" sz="quarter" idx="5"/>
          </p:nvPr>
        </p:nvSpPr>
        <p:spPr/>
        <p:txBody>
          <a:bodyPr/>
          <a:lstStyle/>
          <a:p>
            <a:fld id="{948236DD-190A-4827-89D8-2B434402C6CD}" type="slidenum">
              <a:rPr lang="en-CA" smtClean="0"/>
              <a:t>10</a:t>
            </a:fld>
            <a:endParaRPr lang="en-CA"/>
          </a:p>
        </p:txBody>
      </p:sp>
    </p:spTree>
    <p:extLst>
      <p:ext uri="{BB962C8B-B14F-4D97-AF65-F5344CB8AC3E}">
        <p14:creationId xmlns:p14="http://schemas.microsoft.com/office/powerpoint/2010/main" val="29027210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BC13D-497A-5613-B1F0-6F8C5258293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86B455B-0BD0-0535-5E6A-189F9C74B6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B5B283-2C1A-3D69-34F6-4484EC9AB094}"/>
              </a:ext>
            </a:extLst>
          </p:cNvPr>
          <p:cNvSpPr>
            <a:spLocks noGrp="1"/>
          </p:cNvSpPr>
          <p:nvPr>
            <p:ph type="body" idx="1"/>
          </p:nvPr>
        </p:nvSpPr>
        <p:spPr/>
        <p:txBody>
          <a:bodyPr/>
          <a:lstStyle/>
          <a:p>
            <a:r>
              <a:rPr lang="en-US" dirty="0">
                <a:ea typeface="Calibri"/>
                <a:cs typeface="Calibri"/>
              </a:rPr>
              <a:t>ROOT: Here is what those rates look like for a run taken in 2020</a:t>
            </a:r>
            <a:br>
              <a:rPr lang="en-US" dirty="0">
                <a:ea typeface="Calibri"/>
                <a:cs typeface="Calibri"/>
              </a:rPr>
            </a:br>
            <a:r>
              <a:rPr lang="en-US" dirty="0">
                <a:ea typeface="Calibri"/>
                <a:cs typeface="Calibri"/>
              </a:rPr>
              <a:t>LEAF: So I normalized the pulses that each PMT sees by divided by its own relative efficiency</a:t>
            </a:r>
          </a:p>
          <a:p>
            <a:endParaRPr lang="en-US" dirty="0">
              <a:ea typeface="Calibri"/>
              <a:cs typeface="Calibri"/>
            </a:endParaRPr>
          </a:p>
          <a:p>
            <a:r>
              <a:rPr lang="en-US" dirty="0">
                <a:ea typeface="Calibri"/>
                <a:cs typeface="Calibri"/>
              </a:rPr>
              <a:t>The horizontal axis goes from the bottom of the detector to the top of the detector in mm, and the vertical axis shows the average rate for each row of </a:t>
            </a:r>
            <a:r>
              <a:rPr lang="en-US" dirty="0" err="1">
                <a:ea typeface="Calibri"/>
                <a:cs typeface="Calibri"/>
              </a:rPr>
              <a:t>PMTs.</a:t>
            </a:r>
            <a:endParaRPr lang="en-US" dirty="0">
              <a:ea typeface="Calibri"/>
              <a:cs typeface="Calibri"/>
            </a:endParaRPr>
          </a:p>
          <a:p>
            <a:endParaRPr lang="en-US" dirty="0">
              <a:ea typeface="Calibri"/>
              <a:cs typeface="Calibri"/>
            </a:endParaRPr>
          </a:p>
          <a:p>
            <a:r>
              <a:rPr lang="en-US" dirty="0">
                <a:ea typeface="Calibri"/>
                <a:cs typeface="Calibri"/>
              </a:rPr>
              <a:t>The function that fits this data consists of the 3 parts,</a:t>
            </a:r>
          </a:p>
          <a:p>
            <a:r>
              <a:rPr lang="en-US" dirty="0">
                <a:ea typeface="Calibri"/>
                <a:cs typeface="Calibri"/>
              </a:rPr>
              <a:t>The first corresponds to the PMTs that are completely submerged in the liquid - these are the ones that have the highest rate due to the reflection on the liquid's surface</a:t>
            </a:r>
          </a:p>
          <a:p>
            <a:endParaRPr lang="en-US" dirty="0">
              <a:ea typeface="Calibri"/>
              <a:cs typeface="Calibri"/>
            </a:endParaRPr>
          </a:p>
          <a:p>
            <a:r>
              <a:rPr lang="en-US" dirty="0">
                <a:ea typeface="Calibri"/>
                <a:cs typeface="Calibri"/>
              </a:rPr>
              <a:t>The seconds corresponds to the PMTs whose light guides are partially submerged in the liquid,</a:t>
            </a:r>
          </a:p>
          <a:p>
            <a:endParaRPr lang="en-US" dirty="0">
              <a:ea typeface="Calibri"/>
              <a:cs typeface="Calibri"/>
            </a:endParaRPr>
          </a:p>
          <a:p>
            <a:r>
              <a:rPr lang="en-US" dirty="0">
                <a:ea typeface="Calibri"/>
                <a:cs typeface="Calibri"/>
              </a:rPr>
              <a:t>And the third corresponds to the PMTs that are completely in the gaseous Argon</a:t>
            </a:r>
          </a:p>
          <a:p>
            <a:endParaRPr lang="en-US" dirty="0">
              <a:ea typeface="Calibri"/>
              <a:cs typeface="Calibri"/>
            </a:endParaRPr>
          </a:p>
          <a:p>
            <a:r>
              <a:rPr lang="en-US" dirty="0">
                <a:ea typeface="Calibri"/>
                <a:cs typeface="Calibri"/>
              </a:rPr>
              <a:t>MY MAIN FOCUS OF WORK WAS CONSIDERING THE EFFECTS that the efficiencies of each PMT had on this fit.</a:t>
            </a:r>
          </a:p>
          <a:p>
            <a:endParaRPr lang="en-US" dirty="0">
              <a:ea typeface="Calibri"/>
              <a:cs typeface="Calibri"/>
            </a:endParaRPr>
          </a:p>
          <a:p>
            <a:r>
              <a:rPr lang="en-US" dirty="0">
                <a:ea typeface="Calibri"/>
                <a:cs typeface="Calibri"/>
              </a:rPr>
              <a:t>Over time the components of the PMTs degrade, and this leads to some PMTs seeing less light than other. Specifically the relative PMTs is how an individual PMT compares to the rest. For example, if the relative </a:t>
            </a:r>
            <a:r>
              <a:rPr lang="en-US" dirty="0" err="1">
                <a:ea typeface="Calibri"/>
                <a:cs typeface="Calibri"/>
              </a:rPr>
              <a:t>effienciency</a:t>
            </a:r>
            <a:r>
              <a:rPr lang="en-US" dirty="0">
                <a:ea typeface="Calibri"/>
                <a:cs typeface="Calibri"/>
              </a:rPr>
              <a:t> of a PMT is 0.5, then that PMT on average sees about half as much photons as the rest.</a:t>
            </a:r>
          </a:p>
        </p:txBody>
      </p:sp>
      <p:sp>
        <p:nvSpPr>
          <p:cNvPr id="4" name="Slide Number Placeholder 3">
            <a:extLst>
              <a:ext uri="{FF2B5EF4-FFF2-40B4-BE49-F238E27FC236}">
                <a16:creationId xmlns:a16="http://schemas.microsoft.com/office/drawing/2014/main" id="{F9A55964-3595-73E5-CCAE-3C8E5FAAB4BE}"/>
              </a:ext>
            </a:extLst>
          </p:cNvPr>
          <p:cNvSpPr>
            <a:spLocks noGrp="1"/>
          </p:cNvSpPr>
          <p:nvPr>
            <p:ph type="sldNum" sz="quarter" idx="5"/>
          </p:nvPr>
        </p:nvSpPr>
        <p:spPr/>
        <p:txBody>
          <a:bodyPr/>
          <a:lstStyle/>
          <a:p>
            <a:fld id="{948236DD-190A-4827-89D8-2B434402C6CD}" type="slidenum">
              <a:rPr lang="en-CA" smtClean="0"/>
              <a:t>11</a:t>
            </a:fld>
            <a:endParaRPr lang="en-CA"/>
          </a:p>
        </p:txBody>
      </p:sp>
    </p:spTree>
    <p:extLst>
      <p:ext uri="{BB962C8B-B14F-4D97-AF65-F5344CB8AC3E}">
        <p14:creationId xmlns:p14="http://schemas.microsoft.com/office/powerpoint/2010/main" val="995243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1F464-7C01-6377-5303-F0775F7093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2E6ED3C-B505-8A70-E8AD-57A1B4CACF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70D5C6-CAEA-EB28-B127-CD208E498B01}"/>
              </a:ext>
            </a:extLst>
          </p:cNvPr>
          <p:cNvSpPr>
            <a:spLocks noGrp="1"/>
          </p:cNvSpPr>
          <p:nvPr>
            <p:ph type="body" idx="1"/>
          </p:nvPr>
        </p:nvSpPr>
        <p:spPr/>
        <p:txBody>
          <a:bodyPr/>
          <a:lstStyle/>
          <a:p>
            <a:r>
              <a:rPr lang="en-US" dirty="0">
                <a:ea typeface="Calibri"/>
                <a:cs typeface="Calibri"/>
              </a:rPr>
              <a:t>ROOT: Here are those results</a:t>
            </a:r>
          </a:p>
          <a:p>
            <a:r>
              <a:rPr lang="en-US" dirty="0">
                <a:ea typeface="Calibri"/>
                <a:cs typeface="Calibri"/>
              </a:rPr>
              <a:t>LEAF: Adding the relative efficiency correction also smoothens out the data.</a:t>
            </a:r>
          </a:p>
          <a:p>
            <a:endParaRPr lang="en-US" dirty="0">
              <a:ea typeface="Calibri"/>
              <a:cs typeface="Calibri"/>
            </a:endParaRPr>
          </a:p>
          <a:p>
            <a:r>
              <a:rPr lang="en-US" dirty="0">
                <a:ea typeface="Calibri"/>
                <a:cs typeface="Calibri"/>
              </a:rPr>
              <a:t>These histograms are the result of taking multiple fits with and without the relative efficiency correction, and we can see that there is about a 2 sigma difference between them.</a:t>
            </a:r>
          </a:p>
        </p:txBody>
      </p:sp>
      <p:sp>
        <p:nvSpPr>
          <p:cNvPr id="4" name="Slide Number Placeholder 3">
            <a:extLst>
              <a:ext uri="{FF2B5EF4-FFF2-40B4-BE49-F238E27FC236}">
                <a16:creationId xmlns:a16="http://schemas.microsoft.com/office/drawing/2014/main" id="{3931895F-49E2-9908-54D0-2EDE333B9AF5}"/>
              </a:ext>
            </a:extLst>
          </p:cNvPr>
          <p:cNvSpPr>
            <a:spLocks noGrp="1"/>
          </p:cNvSpPr>
          <p:nvPr>
            <p:ph type="sldNum" sz="quarter" idx="5"/>
          </p:nvPr>
        </p:nvSpPr>
        <p:spPr/>
        <p:txBody>
          <a:bodyPr/>
          <a:lstStyle/>
          <a:p>
            <a:fld id="{948236DD-190A-4827-89D8-2B434402C6CD}" type="slidenum">
              <a:rPr lang="en-CA" smtClean="0"/>
              <a:t>12</a:t>
            </a:fld>
            <a:endParaRPr lang="en-CA"/>
          </a:p>
        </p:txBody>
      </p:sp>
    </p:spTree>
    <p:extLst>
      <p:ext uri="{BB962C8B-B14F-4D97-AF65-F5344CB8AC3E}">
        <p14:creationId xmlns:p14="http://schemas.microsoft.com/office/powerpoint/2010/main" val="15733121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97D70-DAF6-0A22-5D67-0E9EF588AF2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20969FF-9F10-D3E7-FDCF-4CDAAB773A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42DD0C0-AB94-99EF-E8C3-3DB983D078DD}"/>
              </a:ext>
            </a:extLst>
          </p:cNvPr>
          <p:cNvSpPr>
            <a:spLocks noGrp="1"/>
          </p:cNvSpPr>
          <p:nvPr>
            <p:ph type="body" idx="1"/>
          </p:nvPr>
        </p:nvSpPr>
        <p:spPr/>
        <p:txBody>
          <a:bodyPr/>
          <a:lstStyle/>
          <a:p>
            <a:r>
              <a:rPr lang="en-US" dirty="0">
                <a:ea typeface="Calibri"/>
                <a:cs typeface="Calibri"/>
              </a:rPr>
              <a:t>ROOT: Old is without the relative efficiency correction and new is with</a:t>
            </a:r>
          </a:p>
          <a:p>
            <a:r>
              <a:rPr lang="en-US" dirty="0">
                <a:ea typeface="Calibri"/>
                <a:cs typeface="Calibri"/>
              </a:rPr>
              <a:t>LEAF: Since we would like to know the fill level in real time as we are filling, </a:t>
            </a:r>
          </a:p>
          <a:p>
            <a:endParaRPr lang="en-US" dirty="0">
              <a:ea typeface="Calibri"/>
              <a:cs typeface="Calibri"/>
            </a:endParaRPr>
          </a:p>
          <a:p>
            <a:r>
              <a:rPr lang="en-US" dirty="0">
                <a:ea typeface="Calibri"/>
                <a:cs typeface="Calibri"/>
              </a:rPr>
              <a:t>We can focus on the lowest row where the arrow is pointing as a good example here. We can see that it used to receive about 3/4 as much light compared to the rest, but after adding the efficiency correction it jumps closer to the fit line which is expected.</a:t>
            </a:r>
          </a:p>
        </p:txBody>
      </p:sp>
      <p:sp>
        <p:nvSpPr>
          <p:cNvPr id="4" name="Slide Number Placeholder 3">
            <a:extLst>
              <a:ext uri="{FF2B5EF4-FFF2-40B4-BE49-F238E27FC236}">
                <a16:creationId xmlns:a16="http://schemas.microsoft.com/office/drawing/2014/main" id="{6D166CAC-A6FB-41B2-7E1D-B576EE696FAB}"/>
              </a:ext>
            </a:extLst>
          </p:cNvPr>
          <p:cNvSpPr>
            <a:spLocks noGrp="1"/>
          </p:cNvSpPr>
          <p:nvPr>
            <p:ph type="sldNum" sz="quarter" idx="5"/>
          </p:nvPr>
        </p:nvSpPr>
        <p:spPr/>
        <p:txBody>
          <a:bodyPr/>
          <a:lstStyle/>
          <a:p>
            <a:fld id="{948236DD-190A-4827-89D8-2B434402C6CD}" type="slidenum">
              <a:rPr lang="en-CA" smtClean="0"/>
              <a:t>13</a:t>
            </a:fld>
            <a:endParaRPr lang="en-CA"/>
          </a:p>
        </p:txBody>
      </p:sp>
    </p:spTree>
    <p:extLst>
      <p:ext uri="{BB962C8B-B14F-4D97-AF65-F5344CB8AC3E}">
        <p14:creationId xmlns:p14="http://schemas.microsoft.com/office/powerpoint/2010/main" val="36460723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DDB796-112C-F716-011B-D2AAC05B2ED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18175CA-6C40-726C-70D4-D0A59D84FD1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5942DB-3D8F-C60C-704B-96ED70BAADA0}"/>
              </a:ext>
            </a:extLst>
          </p:cNvPr>
          <p:cNvSpPr>
            <a:spLocks noGrp="1"/>
          </p:cNvSpPr>
          <p:nvPr>
            <p:ph type="body" idx="1"/>
          </p:nvPr>
        </p:nvSpPr>
        <p:spPr/>
        <p:txBody>
          <a:bodyPr/>
          <a:lstStyle/>
          <a:p>
            <a:r>
              <a:rPr lang="en-US" dirty="0">
                <a:ea typeface="Calibri"/>
                <a:cs typeface="Calibri"/>
              </a:rPr>
              <a:t>ROOT: I also added this fit and plot to the website so that the DEAP team can monitor the fill in real time</a:t>
            </a:r>
          </a:p>
          <a:p>
            <a:r>
              <a:rPr lang="en-US" dirty="0">
                <a:ea typeface="Calibri"/>
                <a:cs typeface="Calibri"/>
              </a:rPr>
              <a:t>LEAF: </a:t>
            </a:r>
            <a:br>
              <a:rPr lang="en-US" dirty="0">
                <a:ea typeface="Calibri"/>
                <a:cs typeface="Calibri"/>
              </a:rPr>
            </a:br>
            <a:endParaRPr lang="en-US" dirty="0">
              <a:ea typeface="Calibri"/>
              <a:cs typeface="Calibri"/>
            </a:endParaRPr>
          </a:p>
          <a:p>
            <a:r>
              <a:rPr lang="en-US" dirty="0">
                <a:ea typeface="Calibri"/>
                <a:cs typeface="Calibri"/>
              </a:rPr>
              <a:t>The reason there is no fit line and the data looks random is because there is no liquid argon currently in the detector and this screencap was taken this week.</a:t>
            </a:r>
          </a:p>
        </p:txBody>
      </p:sp>
      <p:sp>
        <p:nvSpPr>
          <p:cNvPr id="4" name="Slide Number Placeholder 3">
            <a:extLst>
              <a:ext uri="{FF2B5EF4-FFF2-40B4-BE49-F238E27FC236}">
                <a16:creationId xmlns:a16="http://schemas.microsoft.com/office/drawing/2014/main" id="{A038E74A-9FD6-D7CA-4BEE-1DE770D946E0}"/>
              </a:ext>
            </a:extLst>
          </p:cNvPr>
          <p:cNvSpPr>
            <a:spLocks noGrp="1"/>
          </p:cNvSpPr>
          <p:nvPr>
            <p:ph type="sldNum" sz="quarter" idx="5"/>
          </p:nvPr>
        </p:nvSpPr>
        <p:spPr/>
        <p:txBody>
          <a:bodyPr/>
          <a:lstStyle/>
          <a:p>
            <a:fld id="{948236DD-190A-4827-89D8-2B434402C6CD}" type="slidenum">
              <a:rPr lang="en-CA" smtClean="0"/>
              <a:t>14</a:t>
            </a:fld>
            <a:endParaRPr lang="en-CA"/>
          </a:p>
        </p:txBody>
      </p:sp>
    </p:spTree>
    <p:extLst>
      <p:ext uri="{BB962C8B-B14F-4D97-AF65-F5344CB8AC3E}">
        <p14:creationId xmlns:p14="http://schemas.microsoft.com/office/powerpoint/2010/main" val="3684249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9EC57C-7B18-D0D6-BBDA-E839BC5C6D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0CBE9C3-3B1B-8B70-F5AE-3CAF43EC1EE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CE4B272-CEA1-A869-10E1-74A9B8F3BC28}"/>
              </a:ext>
            </a:extLst>
          </p:cNvPr>
          <p:cNvSpPr>
            <a:spLocks noGrp="1"/>
          </p:cNvSpPr>
          <p:nvPr>
            <p:ph type="body" idx="1"/>
          </p:nvPr>
        </p:nvSpPr>
        <p:spPr/>
        <p:txBody>
          <a:bodyPr/>
          <a:lstStyle/>
          <a:p>
            <a:r>
              <a:rPr lang="en-US" dirty="0">
                <a:ea typeface="Calibri"/>
                <a:cs typeface="Calibri"/>
              </a:rPr>
              <a:t>ROOT: The next steps are to..</a:t>
            </a:r>
          </a:p>
          <a:p>
            <a:r>
              <a:rPr lang="en-US" dirty="0">
                <a:ea typeface="Calibri"/>
                <a:cs typeface="Calibri"/>
              </a:rPr>
              <a:t>LEAF: </a:t>
            </a:r>
          </a:p>
          <a:p>
            <a:endParaRPr lang="en-US" dirty="0">
              <a:ea typeface="Calibri"/>
              <a:cs typeface="Calibri"/>
            </a:endParaRPr>
          </a:p>
          <a:p>
            <a:r>
              <a:rPr lang="en-US" dirty="0">
                <a:ea typeface="Calibri"/>
                <a:cs typeface="Calibri"/>
              </a:rPr>
              <a:t>Cool down the AV, and I'm happy to say this has officially started as of this week</a:t>
            </a:r>
          </a:p>
          <a:p>
            <a:endParaRPr lang="en-US" dirty="0">
              <a:ea typeface="Calibri"/>
              <a:cs typeface="Calibri"/>
            </a:endParaRPr>
          </a:p>
          <a:p>
            <a:r>
              <a:rPr lang="en-US" dirty="0">
                <a:ea typeface="Calibri"/>
                <a:cs typeface="Calibri"/>
              </a:rPr>
              <a:t>and to use the </a:t>
            </a:r>
            <a:r>
              <a:rPr lang="en-US" dirty="0" err="1">
                <a:ea typeface="Calibri"/>
                <a:cs typeface="Calibri"/>
              </a:rPr>
              <a:t>pmt</a:t>
            </a:r>
            <a:r>
              <a:rPr lang="en-US" dirty="0">
                <a:ea typeface="Calibri"/>
                <a:cs typeface="Calibri"/>
              </a:rPr>
              <a:t> rates with the efficiency corrections to fill the AV to the same level as it was in 2016-2020</a:t>
            </a:r>
          </a:p>
        </p:txBody>
      </p:sp>
      <p:sp>
        <p:nvSpPr>
          <p:cNvPr id="4" name="Slide Number Placeholder 3">
            <a:extLst>
              <a:ext uri="{FF2B5EF4-FFF2-40B4-BE49-F238E27FC236}">
                <a16:creationId xmlns:a16="http://schemas.microsoft.com/office/drawing/2014/main" id="{5E82B2C9-51AE-D2C8-C564-95BD6387B94C}"/>
              </a:ext>
            </a:extLst>
          </p:cNvPr>
          <p:cNvSpPr>
            <a:spLocks noGrp="1"/>
          </p:cNvSpPr>
          <p:nvPr>
            <p:ph type="sldNum" sz="quarter" idx="5"/>
          </p:nvPr>
        </p:nvSpPr>
        <p:spPr/>
        <p:txBody>
          <a:bodyPr/>
          <a:lstStyle/>
          <a:p>
            <a:fld id="{948236DD-190A-4827-89D8-2B434402C6CD}" type="slidenum">
              <a:rPr lang="en-CA" smtClean="0"/>
              <a:t>15</a:t>
            </a:fld>
            <a:endParaRPr lang="en-CA"/>
          </a:p>
        </p:txBody>
      </p:sp>
    </p:spTree>
    <p:extLst>
      <p:ext uri="{BB962C8B-B14F-4D97-AF65-F5344CB8AC3E}">
        <p14:creationId xmlns:p14="http://schemas.microsoft.com/office/powerpoint/2010/main" val="27460065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87926E-1E9B-46C2-EB09-1BA4ECD0F7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1A50DF-7116-937A-B665-0FE337B99E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F30196-9F48-5F45-57AC-A3C93407A104}"/>
              </a:ext>
            </a:extLst>
          </p:cNvPr>
          <p:cNvSpPr>
            <a:spLocks noGrp="1"/>
          </p:cNvSpPr>
          <p:nvPr>
            <p:ph type="body" idx="1"/>
          </p:nvPr>
        </p:nvSpPr>
        <p:spPr/>
        <p:txBody>
          <a:bodyPr/>
          <a:lstStyle/>
          <a:p>
            <a:r>
              <a:rPr lang="en-US" dirty="0">
                <a:ea typeface="Calibri"/>
                <a:cs typeface="Calibri"/>
              </a:rPr>
              <a:t>I would like to give a very special thanks to my supervisor Chris </a:t>
            </a:r>
            <a:r>
              <a:rPr lang="en-US" dirty="0" err="1">
                <a:ea typeface="Calibri"/>
                <a:cs typeface="Calibri"/>
              </a:rPr>
              <a:t>Jillings</a:t>
            </a:r>
            <a:r>
              <a:rPr lang="en-US" dirty="0">
                <a:ea typeface="Calibri"/>
                <a:cs typeface="Calibri"/>
              </a:rPr>
              <a:t> and Pierre Gorel, as well as the underground team I had the pleasure of working with Sean, Cedrik, Sambuu, Theo, and Mona.</a:t>
            </a:r>
          </a:p>
          <a:p>
            <a:endParaRPr lang="en-US" dirty="0">
              <a:ea typeface="Calibri"/>
              <a:cs typeface="Calibri"/>
            </a:endParaRPr>
          </a:p>
          <a:p>
            <a:r>
              <a:rPr lang="en-US" dirty="0">
                <a:ea typeface="Calibri"/>
                <a:cs typeface="Calibri"/>
              </a:rPr>
              <a:t>And also thank you to the other students and to you guys for not falling asleep during my talk.</a:t>
            </a:r>
          </a:p>
        </p:txBody>
      </p:sp>
      <p:sp>
        <p:nvSpPr>
          <p:cNvPr id="4" name="Slide Number Placeholder 3">
            <a:extLst>
              <a:ext uri="{FF2B5EF4-FFF2-40B4-BE49-F238E27FC236}">
                <a16:creationId xmlns:a16="http://schemas.microsoft.com/office/drawing/2014/main" id="{72B57147-D867-E2D5-E7CF-A62037B1453C}"/>
              </a:ext>
            </a:extLst>
          </p:cNvPr>
          <p:cNvSpPr>
            <a:spLocks noGrp="1"/>
          </p:cNvSpPr>
          <p:nvPr>
            <p:ph type="sldNum" sz="quarter" idx="5"/>
          </p:nvPr>
        </p:nvSpPr>
        <p:spPr/>
        <p:txBody>
          <a:bodyPr/>
          <a:lstStyle/>
          <a:p>
            <a:fld id="{948236DD-190A-4827-89D8-2B434402C6CD}" type="slidenum">
              <a:rPr lang="en-CA" smtClean="0"/>
              <a:t>16</a:t>
            </a:fld>
            <a:endParaRPr lang="en-CA"/>
          </a:p>
        </p:txBody>
      </p:sp>
    </p:spTree>
    <p:extLst>
      <p:ext uri="{BB962C8B-B14F-4D97-AF65-F5344CB8AC3E}">
        <p14:creationId xmlns:p14="http://schemas.microsoft.com/office/powerpoint/2010/main" val="97055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ROOT: One of the most compelling evidence we have for dark matter is the galaxy rotation curves.</a:t>
            </a:r>
            <a:br>
              <a:rPr lang="en-US" dirty="0"/>
            </a:br>
            <a:r>
              <a:rPr lang="en-US" dirty="0"/>
              <a:t>LEAF: So far, all of the evidence for dark matter has been indirect observations and it has not yet been detected directly</a:t>
            </a:r>
          </a:p>
          <a:p>
            <a:pPr marL="171450" indent="-171450">
              <a:buFontTx/>
              <a:buChar char="-"/>
            </a:pPr>
            <a:r>
              <a:rPr lang="en-US" dirty="0"/>
              <a:t>The most compelling evidence we have is that the outer part of galaxies are seen to be rotating much faster than predicted.</a:t>
            </a:r>
          </a:p>
          <a:p>
            <a:pPr marL="171450" indent="-171450">
              <a:buFontTx/>
              <a:buChar char="-"/>
            </a:pPr>
            <a:r>
              <a:rPr lang="en-US" dirty="0"/>
              <a:t>This is possible if there was some invisible mass in the outer parts of galaxies that we can not observe</a:t>
            </a:r>
          </a:p>
          <a:p>
            <a:pPr marL="171450" indent="-171450">
              <a:buFontTx/>
              <a:buChar char="-"/>
            </a:pPr>
            <a:r>
              <a:rPr lang="en-US" dirty="0"/>
              <a:t>Another indication of the presence of this invisible mass is the gravitational lensing seen around massive galaxy clusters (specifically the bullet cluster</a:t>
            </a:r>
          </a:p>
          <a:p>
            <a:pPr marL="171450" indent="-171450">
              <a:buFontTx/>
              <a:buChar char="-"/>
            </a:pPr>
            <a:r>
              <a:rPr lang="en-US" dirty="0"/>
              <a:t>Gravitational lensing occurs when large masses curve the space around it, causing light to follow this curved path and make the sources of the light look stretch out or distorted</a:t>
            </a:r>
          </a:p>
          <a:p>
            <a:pPr marL="171450" indent="-171450">
              <a:buFontTx/>
              <a:buChar char="-"/>
            </a:pPr>
            <a:r>
              <a:rPr lang="en-US" dirty="0"/>
              <a:t>In this image the blue area is where we see the most mass causing gravitational lensing, but the pink area is where we can directly see the most ordinary matter, indicating that the majority of gravitational lensing that’s observed is coming from matter that’s not directly observed</a:t>
            </a:r>
          </a:p>
          <a:p>
            <a:pPr marL="171450" indent="-171450">
              <a:buFontTx/>
              <a:buChar char="-"/>
            </a:pPr>
            <a:r>
              <a:rPr lang="en-US" dirty="0"/>
              <a:t>The name given to this invisible mass is dark matter and</a:t>
            </a:r>
            <a:endParaRPr lang="en-US" dirty="0">
              <a:ea typeface="Calibri"/>
              <a:cs typeface="Calibri"/>
            </a:endParaRPr>
          </a:p>
          <a:p>
            <a:pPr marL="171450" lvl="0" indent="-171450">
              <a:buFontTx/>
              <a:buChar char="-"/>
            </a:pPr>
            <a:r>
              <a:rPr lang="en-US" dirty="0"/>
              <a:t>The leading explanation for dark matter is the existence of Weakly Interacting Massive Particles – or WIMPS that exert gravitational influence but interact so minimally with normal matter that they are extremely difficult to detect</a:t>
            </a:r>
          </a:p>
        </p:txBody>
      </p:sp>
      <p:sp>
        <p:nvSpPr>
          <p:cNvPr id="4" name="Slide Number Placeholder 3"/>
          <p:cNvSpPr>
            <a:spLocks noGrp="1"/>
          </p:cNvSpPr>
          <p:nvPr>
            <p:ph type="sldNum" sz="quarter" idx="5"/>
          </p:nvPr>
        </p:nvSpPr>
        <p:spPr/>
        <p:txBody>
          <a:bodyPr/>
          <a:lstStyle/>
          <a:p>
            <a:fld id="{948236DD-190A-4827-89D8-2B434402C6CD}" type="slidenum">
              <a:rPr lang="en-CA" smtClean="0"/>
              <a:t>2</a:t>
            </a:fld>
            <a:endParaRPr lang="en-CA"/>
          </a:p>
        </p:txBody>
      </p:sp>
    </p:spTree>
    <p:extLst>
      <p:ext uri="{BB962C8B-B14F-4D97-AF65-F5344CB8AC3E}">
        <p14:creationId xmlns:p14="http://schemas.microsoft.com/office/powerpoint/2010/main" val="23505838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dirty="0">
                <a:ea typeface="Calibri"/>
                <a:cs typeface="Calibri"/>
              </a:rPr>
              <a:t>ROOT: DEAP 3600 is a sensitive dark matter detector</a:t>
            </a:r>
          </a:p>
          <a:p>
            <a:pPr marL="171450" indent="-171450">
              <a:buFont typeface="Calibri"/>
              <a:buChar char="-"/>
            </a:pPr>
            <a:r>
              <a:rPr lang="en-US" dirty="0">
                <a:ea typeface="Calibri"/>
                <a:cs typeface="Calibri"/>
              </a:rPr>
              <a:t>LEAF: What do these PMTs detect?</a:t>
            </a:r>
          </a:p>
          <a:p>
            <a:pPr marL="171450" indent="-171450">
              <a:buFont typeface="Calibri"/>
              <a:buChar char="-"/>
            </a:pPr>
            <a:r>
              <a:rPr lang="en-US" dirty="0">
                <a:ea typeface="Calibri"/>
                <a:cs typeface="Calibri"/>
              </a:rPr>
              <a:t>This drawing is a cross section of the DEAP-3600 detector located in SNOLAB's Cube hall with the neck cut off</a:t>
            </a:r>
            <a:endParaRPr lang="en-US" dirty="0"/>
          </a:p>
          <a:p>
            <a:pPr marL="171450" indent="-171450">
              <a:buFont typeface="Calibri"/>
              <a:buChar char="-"/>
            </a:pPr>
            <a:r>
              <a:rPr lang="en-US" dirty="0">
                <a:ea typeface="Calibri"/>
                <a:cs typeface="Calibri"/>
              </a:rPr>
              <a:t>The area in red is the </a:t>
            </a:r>
            <a:r>
              <a:rPr lang="en-US" dirty="0"/>
              <a:t>acrylic vessel and it contains about 3.3 </a:t>
            </a:r>
            <a:r>
              <a:rPr lang="en-US" dirty="0" err="1"/>
              <a:t>tonnes</a:t>
            </a:r>
            <a:r>
              <a:rPr lang="en-US" dirty="0"/>
              <a:t> of ultra-pure liquid argon when operating</a:t>
            </a:r>
          </a:p>
          <a:p>
            <a:pPr marL="171450" indent="-171450">
              <a:buFont typeface="Calibri"/>
              <a:buChar char="-"/>
            </a:pPr>
            <a:r>
              <a:rPr lang="en-US" dirty="0">
                <a:ea typeface="Calibri"/>
                <a:cs typeface="Calibri"/>
              </a:rPr>
              <a:t>The inner surface of the acrylic vessel is coated with a wavelength shifter called tetraphenyl butadiene (TPB)</a:t>
            </a:r>
          </a:p>
          <a:p>
            <a:pPr marL="171450" indent="-171450">
              <a:buFont typeface="Calibri"/>
              <a:buChar char="-"/>
            </a:pPr>
            <a:r>
              <a:rPr lang="en-US" dirty="0">
                <a:ea typeface="Calibri"/>
                <a:cs typeface="Calibri"/>
              </a:rPr>
              <a:t>Adhered to the acrylic vessel are acrylic cylinders called light guides which guide light into the 255 surrounding photomultiplier detectors.</a:t>
            </a:r>
          </a:p>
          <a:p>
            <a:pPr marL="171450" indent="-171450">
              <a:buFont typeface="Calibri"/>
              <a:buChar char="-"/>
            </a:pPr>
            <a:endParaRPr lang="en-US" dirty="0">
              <a:ea typeface="Calibri"/>
              <a:cs typeface="Calibri"/>
            </a:endParaRPr>
          </a:p>
          <a:p>
            <a:pPr marL="171450" indent="-171450">
              <a:buFont typeface="Calibri"/>
              <a:buChar char="-"/>
            </a:pPr>
            <a:r>
              <a:rPr lang="en-US" dirty="0">
                <a:ea typeface="Calibri"/>
                <a:cs typeface="Calibri"/>
              </a:rPr>
              <a:t>Show pictures of the AV when the red circle</a:t>
            </a:r>
          </a:p>
          <a:p>
            <a:pPr marL="171450" indent="-171450">
              <a:buFont typeface="Calibri"/>
              <a:buChar char="-"/>
            </a:pPr>
            <a:r>
              <a:rPr lang="en-US" dirty="0">
                <a:ea typeface="Calibri"/>
                <a:cs typeface="Calibri"/>
              </a:rPr>
              <a:t>Show photo of PMT when talking about it</a:t>
            </a:r>
          </a:p>
          <a:p>
            <a:pPr marL="0" indent="0">
              <a:buFont typeface="Calibri"/>
              <a:buNone/>
            </a:pPr>
            <a:endParaRPr lang="en-US" dirty="0">
              <a:ea typeface="Calibri"/>
              <a:cs typeface="Calibri"/>
            </a:endParaRPr>
          </a:p>
          <a:p>
            <a:pPr marL="171450" indent="-171450">
              <a:buFont typeface="Calibri"/>
              <a:buChar char="-"/>
            </a:pPr>
            <a:r>
              <a:rPr lang="en-US" dirty="0">
                <a:ea typeface="Calibri"/>
                <a:cs typeface="Calibri"/>
              </a:rPr>
              <a:t>Not quite full</a:t>
            </a:r>
          </a:p>
          <a:p>
            <a:pPr marL="171450" indent="-171450">
              <a:buFont typeface="Calibri"/>
              <a:buChar char="-"/>
            </a:pPr>
            <a:r>
              <a:rPr lang="en-US" dirty="0">
                <a:ea typeface="Calibri"/>
                <a:cs typeface="Calibri"/>
              </a:rPr>
              <a:t>Mention light guides</a:t>
            </a:r>
          </a:p>
        </p:txBody>
      </p:sp>
      <p:sp>
        <p:nvSpPr>
          <p:cNvPr id="4" name="Slide Number Placeholder 3"/>
          <p:cNvSpPr>
            <a:spLocks noGrp="1"/>
          </p:cNvSpPr>
          <p:nvPr>
            <p:ph type="sldNum" sz="quarter" idx="5"/>
          </p:nvPr>
        </p:nvSpPr>
        <p:spPr/>
        <p:txBody>
          <a:bodyPr/>
          <a:lstStyle/>
          <a:p>
            <a:fld id="{948236DD-190A-4827-89D8-2B434402C6CD}" type="slidenum">
              <a:rPr lang="en-CA" smtClean="0"/>
              <a:t>3</a:t>
            </a:fld>
            <a:endParaRPr lang="en-CA"/>
          </a:p>
        </p:txBody>
      </p:sp>
    </p:spTree>
    <p:extLst>
      <p:ext uri="{BB962C8B-B14F-4D97-AF65-F5344CB8AC3E}">
        <p14:creationId xmlns:p14="http://schemas.microsoft.com/office/powerpoint/2010/main" val="2458534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ROOT: The </a:t>
            </a:r>
            <a:r>
              <a:rPr lang="en-US" dirty="0">
                <a:ea typeface="Calibri" panose="020F0502020204030204"/>
                <a:cs typeface="Calibri" panose="020F0502020204030204"/>
              </a:rPr>
              <a:t>idea is that a WIMP will scatter off an Argon nuclei, transferring energy and creating argon excimers</a:t>
            </a:r>
          </a:p>
          <a:p>
            <a:pPr marL="171450" indent="-171450">
              <a:buFont typeface="Arial"/>
              <a:buChar char="•"/>
            </a:pPr>
            <a:r>
              <a:rPr lang="en-US" dirty="0">
                <a:ea typeface="Calibri" panose="020F0502020204030204"/>
                <a:cs typeface="Calibri" panose="020F0502020204030204"/>
              </a:rPr>
              <a:t>LEAF: WIMPS aren't the only thing we expect to scintillate the argon</a:t>
            </a:r>
          </a:p>
          <a:p>
            <a:pPr marL="171450" indent="-171450">
              <a:buFont typeface="Arial"/>
              <a:buChar char="•"/>
            </a:pPr>
            <a:endParaRPr lang="en-US" dirty="0">
              <a:ea typeface="Calibri" panose="020F0502020204030204"/>
              <a:cs typeface="Calibri" panose="020F0502020204030204"/>
            </a:endParaRPr>
          </a:p>
          <a:p>
            <a:pPr marL="171450" indent="-171450">
              <a:buFont typeface="Arial"/>
              <a:buChar char="•"/>
            </a:pPr>
            <a:r>
              <a:rPr lang="en-US" dirty="0">
                <a:ea typeface="Calibri" panose="020F0502020204030204"/>
                <a:cs typeface="Calibri" panose="020F0502020204030204"/>
              </a:rPr>
              <a:t>This creates argon excimers which are just excited argon 2 molecules</a:t>
            </a:r>
          </a:p>
          <a:p>
            <a:pPr marL="171450" indent="-171450">
              <a:buFont typeface="Arial"/>
              <a:buChar char="•"/>
            </a:pPr>
            <a:r>
              <a:rPr lang="en-US" dirty="0">
                <a:ea typeface="Calibri" panose="020F0502020204030204"/>
                <a:cs typeface="Calibri" panose="020F0502020204030204"/>
              </a:rPr>
              <a:t>Since these molecules are unstable, they eventually decay and release energy in the form of UV light to do so</a:t>
            </a:r>
          </a:p>
          <a:p>
            <a:pPr marL="171450" indent="-171450">
              <a:buFont typeface="Arial"/>
              <a:buChar char="•"/>
            </a:pPr>
            <a:r>
              <a:rPr lang="en-US" dirty="0">
                <a:ea typeface="Calibri" panose="020F0502020204030204"/>
                <a:cs typeface="Calibri" panose="020F0502020204030204"/>
              </a:rPr>
              <a:t>The wavelength of the light gets shifted into the visible range once it hits the TPB coating, and then travels through the light guides</a:t>
            </a:r>
          </a:p>
          <a:p>
            <a:pPr marL="171450" indent="-171450">
              <a:buFont typeface="Arial"/>
              <a:buChar char="•"/>
            </a:pPr>
            <a:r>
              <a:rPr lang="en-US" dirty="0">
                <a:ea typeface="Calibri" panose="020F0502020204030204"/>
                <a:cs typeface="Calibri" panose="020F0502020204030204"/>
              </a:rPr>
              <a:t>And hits the PMT's</a:t>
            </a:r>
          </a:p>
          <a:p>
            <a:pPr marL="171450" indent="-171450">
              <a:buFont typeface="Arial"/>
              <a:buChar char="•"/>
            </a:pPr>
            <a:r>
              <a:rPr lang="en-US" dirty="0">
                <a:ea typeface="Calibri" panose="020F0502020204030204"/>
                <a:cs typeface="Calibri" panose="020F0502020204030204"/>
              </a:rPr>
              <a:t>These PMT convert the photons into an electrical signal</a:t>
            </a:r>
          </a:p>
          <a:p>
            <a:pPr marL="171450" indent="-171450">
              <a:buFont typeface="Arial"/>
              <a:buChar char="•"/>
            </a:pPr>
            <a:r>
              <a:rPr lang="en-US" dirty="0">
                <a:ea typeface="Calibri" panose="020F0502020204030204"/>
                <a:cs typeface="Calibri" panose="020F0502020204030204"/>
              </a:rPr>
              <a:t>What makes DEAP so sensitive is that all of these parts have been selected for extremely low levels of radioactivity</a:t>
            </a:r>
          </a:p>
          <a:p>
            <a:pPr marL="171450" indent="-171450">
              <a:buFont typeface="Arial"/>
              <a:buChar char="•"/>
            </a:pPr>
            <a:r>
              <a:rPr lang="en-US" dirty="0">
                <a:ea typeface="Calibri" panose="020F0502020204030204"/>
                <a:cs typeface="Calibri" panose="020F0502020204030204"/>
              </a:rPr>
              <a:t>The target mass is large,</a:t>
            </a:r>
          </a:p>
          <a:p>
            <a:pPr marL="171450" indent="-171450">
              <a:buFont typeface="Arial"/>
              <a:buChar char="•"/>
            </a:pPr>
            <a:r>
              <a:rPr lang="en-US" dirty="0">
                <a:ea typeface="Calibri" panose="020F0502020204030204"/>
                <a:cs typeface="Calibri" panose="020F0502020204030204"/>
              </a:rPr>
              <a:t>Located 2km below the surface</a:t>
            </a:r>
          </a:p>
          <a:p>
            <a:pPr marL="171450" indent="-171450">
              <a:buFont typeface="Arial"/>
              <a:buChar char="•"/>
            </a:pPr>
            <a:r>
              <a:rPr lang="en-US" dirty="0">
                <a:ea typeface="Calibri" panose="020F0502020204030204"/>
                <a:cs typeface="Calibri" panose="020F0502020204030204"/>
              </a:rPr>
              <a:t>Interfere with the wimp search</a:t>
            </a:r>
          </a:p>
        </p:txBody>
      </p:sp>
      <p:sp>
        <p:nvSpPr>
          <p:cNvPr id="4" name="Slide Number Placeholder 3"/>
          <p:cNvSpPr>
            <a:spLocks noGrp="1"/>
          </p:cNvSpPr>
          <p:nvPr>
            <p:ph type="sldNum" sz="quarter" idx="5"/>
          </p:nvPr>
        </p:nvSpPr>
        <p:spPr/>
        <p:txBody>
          <a:bodyPr/>
          <a:lstStyle/>
          <a:p>
            <a:fld id="{948236DD-190A-4827-89D8-2B434402C6CD}" type="slidenum">
              <a:rPr lang="en-CA" smtClean="0"/>
              <a:t>4</a:t>
            </a:fld>
            <a:endParaRPr lang="en-CA"/>
          </a:p>
        </p:txBody>
      </p:sp>
    </p:spTree>
    <p:extLst>
      <p:ext uri="{BB962C8B-B14F-4D97-AF65-F5344CB8AC3E}">
        <p14:creationId xmlns:p14="http://schemas.microsoft.com/office/powerpoint/2010/main" val="3474952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873715-8729-06E2-0591-A67592803B7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0732BD-D7FC-331C-80B9-1ED6EFA510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B1B6E9-7F89-9CFA-0C9C-1644C55C37B0}"/>
              </a:ext>
            </a:extLst>
          </p:cNvPr>
          <p:cNvSpPr>
            <a:spLocks noGrp="1"/>
          </p:cNvSpPr>
          <p:nvPr>
            <p:ph type="body" idx="1"/>
          </p:nvPr>
        </p:nvSpPr>
        <p:spPr/>
        <p:txBody>
          <a:bodyPr/>
          <a:lstStyle/>
          <a:p>
            <a:r>
              <a:rPr lang="en-US" dirty="0">
                <a:ea typeface="Calibri"/>
                <a:cs typeface="Calibri"/>
              </a:rPr>
              <a:t>ROOT: Events caused by alphas can mimic WIMP events, but because we expect them to originate from the TPB surface and the AV vessel surface, these events can be cut out using position reconstruction.</a:t>
            </a:r>
          </a:p>
          <a:p>
            <a:endParaRPr lang="en-US" dirty="0">
              <a:ea typeface="Calibri"/>
              <a:cs typeface="Calibri"/>
            </a:endParaRPr>
          </a:p>
          <a:p>
            <a:r>
              <a:rPr lang="en-US" dirty="0">
                <a:ea typeface="Calibri"/>
                <a:cs typeface="Calibri"/>
              </a:rPr>
              <a:t>LEAF: Thankfully</a:t>
            </a:r>
          </a:p>
          <a:p>
            <a:endParaRPr lang="en-US" dirty="0">
              <a:ea typeface="Calibri"/>
              <a:cs typeface="Calibri"/>
            </a:endParaRPr>
          </a:p>
          <a:p>
            <a:r>
              <a:rPr lang="en-US" dirty="0">
                <a:ea typeface="Calibri"/>
                <a:cs typeface="Calibri"/>
              </a:rPr>
              <a:t>In the 231-day exposure of liquid argon paper, it was noticed that there was an excess of alpha events that was not predicted by our model. One explanation for this is that there is low particulate contamination within the liquid argon, emitting alphas.</a:t>
            </a:r>
          </a:p>
          <a:p>
            <a:endParaRPr lang="en-US" dirty="0">
              <a:ea typeface="Calibri"/>
              <a:cs typeface="Calibri"/>
            </a:endParaRPr>
          </a:p>
          <a:p>
            <a:r>
              <a:rPr lang="en-US" dirty="0">
                <a:ea typeface="Calibri"/>
                <a:cs typeface="Calibri"/>
              </a:rPr>
              <a:t>These events originating from the alpha emitting particulates cannot be cut out using position reconstruction</a:t>
            </a:r>
          </a:p>
          <a:p>
            <a:endParaRPr lang="en-US" dirty="0">
              <a:ea typeface="Calibri"/>
              <a:cs typeface="Calibri"/>
            </a:endParaRPr>
          </a:p>
          <a:p>
            <a:r>
              <a:rPr lang="en-US" dirty="0">
                <a:ea typeface="Calibri"/>
                <a:cs typeface="Calibri"/>
              </a:rPr>
              <a:t>The degraded energy enters the region of interest which Is problematic when we expect low counts of WIMP events</a:t>
            </a:r>
          </a:p>
          <a:p>
            <a:endParaRPr lang="en-US" dirty="0">
              <a:ea typeface="Calibri"/>
              <a:cs typeface="Calibri"/>
            </a:endParaRPr>
          </a:p>
          <a:p>
            <a:r>
              <a:rPr lang="en-US" dirty="0">
                <a:ea typeface="Calibri"/>
                <a:cs typeface="Calibri"/>
              </a:rPr>
              <a:t>100-200 PE is where we look for WIMPS</a:t>
            </a:r>
          </a:p>
          <a:p>
            <a:endParaRPr lang="en-US" dirty="0">
              <a:ea typeface="Calibri"/>
              <a:cs typeface="Calibri"/>
            </a:endParaRPr>
          </a:p>
          <a:p>
            <a:r>
              <a:rPr lang="en-US" dirty="0">
                <a:ea typeface="Calibri"/>
                <a:cs typeface="Calibri"/>
              </a:rPr>
              <a:t>Even very few alphas can make a difference when we are looking for few events</a:t>
            </a:r>
          </a:p>
          <a:p>
            <a:endParaRPr lang="en-US" dirty="0">
              <a:ea typeface="Calibri"/>
              <a:cs typeface="Calibri"/>
            </a:endParaRPr>
          </a:p>
          <a:p>
            <a:r>
              <a:rPr lang="en-US" dirty="0">
                <a:ea typeface="Calibri"/>
                <a:cs typeface="Calibri"/>
              </a:rPr>
              <a:t>Over time the components are degraded</a:t>
            </a:r>
          </a:p>
        </p:txBody>
      </p:sp>
      <p:sp>
        <p:nvSpPr>
          <p:cNvPr id="4" name="Slide Number Placeholder 3">
            <a:extLst>
              <a:ext uri="{FF2B5EF4-FFF2-40B4-BE49-F238E27FC236}">
                <a16:creationId xmlns:a16="http://schemas.microsoft.com/office/drawing/2014/main" id="{B826B54D-8321-DAA3-78B0-21F01782B63C}"/>
              </a:ext>
            </a:extLst>
          </p:cNvPr>
          <p:cNvSpPr>
            <a:spLocks noGrp="1"/>
          </p:cNvSpPr>
          <p:nvPr>
            <p:ph type="sldNum" sz="quarter" idx="5"/>
          </p:nvPr>
        </p:nvSpPr>
        <p:spPr/>
        <p:txBody>
          <a:bodyPr/>
          <a:lstStyle/>
          <a:p>
            <a:fld id="{948236DD-190A-4827-89D8-2B434402C6CD}" type="slidenum">
              <a:rPr lang="en-CA" smtClean="0"/>
              <a:t>5</a:t>
            </a:fld>
            <a:endParaRPr lang="en-CA"/>
          </a:p>
        </p:txBody>
      </p:sp>
    </p:spTree>
    <p:extLst>
      <p:ext uri="{BB962C8B-B14F-4D97-AF65-F5344CB8AC3E}">
        <p14:creationId xmlns:p14="http://schemas.microsoft.com/office/powerpoint/2010/main" val="9613772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770F4E-4A47-BAA0-E380-8BC97B9D7E3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325957-DD5E-A06A-0D75-22989EEF72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BAD1E9E-E530-FFD9-A44B-13CD566432EC}"/>
              </a:ext>
            </a:extLst>
          </p:cNvPr>
          <p:cNvSpPr>
            <a:spLocks noGrp="1"/>
          </p:cNvSpPr>
          <p:nvPr>
            <p:ph type="body" idx="1"/>
          </p:nvPr>
        </p:nvSpPr>
        <p:spPr/>
        <p:txBody>
          <a:bodyPr/>
          <a:lstStyle/>
          <a:p>
            <a:r>
              <a:rPr lang="en-US" dirty="0">
                <a:ea typeface="Calibri"/>
                <a:cs typeface="Calibri"/>
              </a:rPr>
              <a:t>ROOT: We have a deployable particulate removal system.</a:t>
            </a:r>
          </a:p>
          <a:p>
            <a:r>
              <a:rPr lang="en-US" dirty="0">
                <a:ea typeface="Calibri"/>
                <a:cs typeface="Calibri"/>
              </a:rPr>
              <a:t>LEAF: Assisting with the installation of this system was the bulk of my work underground</a:t>
            </a:r>
          </a:p>
          <a:p>
            <a:endParaRPr lang="en-US" dirty="0">
              <a:ea typeface="Calibri"/>
              <a:cs typeface="Calibri"/>
            </a:endParaRPr>
          </a:p>
          <a:p>
            <a:r>
              <a:rPr lang="en-US" dirty="0">
                <a:ea typeface="Calibri"/>
                <a:cs typeface="Calibri"/>
              </a:rPr>
              <a:t>This works by lowering a metal tube we call the dust pipe into the </a:t>
            </a:r>
            <a:r>
              <a:rPr lang="en-US" dirty="0" err="1">
                <a:ea typeface="Calibri"/>
                <a:cs typeface="Calibri"/>
              </a:rPr>
              <a:t>acyrlic</a:t>
            </a:r>
            <a:r>
              <a:rPr lang="en-US" dirty="0">
                <a:ea typeface="Calibri"/>
                <a:cs typeface="Calibri"/>
              </a:rPr>
              <a:t> vessel, and by increasing the pressure in the AV, it will force the contaminated liquid up the tube, through the filter and P-Trap, and back to the argon storage tank.</a:t>
            </a:r>
          </a:p>
        </p:txBody>
      </p:sp>
      <p:sp>
        <p:nvSpPr>
          <p:cNvPr id="4" name="Slide Number Placeholder 3">
            <a:extLst>
              <a:ext uri="{FF2B5EF4-FFF2-40B4-BE49-F238E27FC236}">
                <a16:creationId xmlns:a16="http://schemas.microsoft.com/office/drawing/2014/main" id="{237E25B9-DB6E-2ADB-DFFA-6C539B66B328}"/>
              </a:ext>
            </a:extLst>
          </p:cNvPr>
          <p:cNvSpPr>
            <a:spLocks noGrp="1"/>
          </p:cNvSpPr>
          <p:nvPr>
            <p:ph type="sldNum" sz="quarter" idx="5"/>
          </p:nvPr>
        </p:nvSpPr>
        <p:spPr/>
        <p:txBody>
          <a:bodyPr/>
          <a:lstStyle/>
          <a:p>
            <a:fld id="{948236DD-190A-4827-89D8-2B434402C6CD}" type="slidenum">
              <a:rPr lang="en-CA" smtClean="0"/>
              <a:t>6</a:t>
            </a:fld>
            <a:endParaRPr lang="en-CA"/>
          </a:p>
        </p:txBody>
      </p:sp>
    </p:spTree>
    <p:extLst>
      <p:ext uri="{BB962C8B-B14F-4D97-AF65-F5344CB8AC3E}">
        <p14:creationId xmlns:p14="http://schemas.microsoft.com/office/powerpoint/2010/main" val="530738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775013-4930-F421-9742-F22A35658B9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E44178D-F981-C3F2-DE41-B0BC52FB4D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4CA5D0-A93F-2332-2096-9988C594A829}"/>
              </a:ext>
            </a:extLst>
          </p:cNvPr>
          <p:cNvSpPr>
            <a:spLocks noGrp="1"/>
          </p:cNvSpPr>
          <p:nvPr>
            <p:ph type="body" idx="1"/>
          </p:nvPr>
        </p:nvSpPr>
        <p:spPr/>
        <p:txBody>
          <a:bodyPr/>
          <a:lstStyle/>
          <a:p>
            <a:r>
              <a:rPr lang="en-US" dirty="0">
                <a:ea typeface="Calibri"/>
                <a:cs typeface="Calibri"/>
              </a:rPr>
              <a:t>ROOT: Here are some photos of the installation.</a:t>
            </a:r>
          </a:p>
          <a:p>
            <a:r>
              <a:rPr lang="en-US" dirty="0">
                <a:ea typeface="Calibri"/>
                <a:cs typeface="Calibri"/>
              </a:rPr>
              <a:t>LEAF: lowered into the AV</a:t>
            </a:r>
          </a:p>
          <a:p>
            <a:endParaRPr lang="en-US" dirty="0">
              <a:ea typeface="Calibri"/>
              <a:cs typeface="Calibri"/>
            </a:endParaRPr>
          </a:p>
          <a:p>
            <a:r>
              <a:rPr lang="en-US" dirty="0">
                <a:ea typeface="Calibri"/>
                <a:cs typeface="Calibri"/>
              </a:rPr>
              <a:t>1. Here you can see the dust pipe being lifted onto the detector,</a:t>
            </a:r>
          </a:p>
          <a:p>
            <a:r>
              <a:rPr lang="en-US" dirty="0">
                <a:ea typeface="Calibri"/>
                <a:cs typeface="Calibri"/>
              </a:rPr>
              <a:t>2. The second image shows the frame of the dust pipe being secured to the glovebox and the </a:t>
            </a:r>
            <a:r>
              <a:rPr lang="en-US" dirty="0" err="1">
                <a:ea typeface="Calibri"/>
                <a:cs typeface="Calibri"/>
              </a:rPr>
              <a:t>dustpipe</a:t>
            </a:r>
            <a:r>
              <a:rPr lang="en-US" dirty="0">
                <a:ea typeface="Calibri"/>
                <a:cs typeface="Calibri"/>
              </a:rPr>
              <a:t> now in vertical position.</a:t>
            </a:r>
          </a:p>
          <a:p>
            <a:r>
              <a:rPr lang="en-US" dirty="0">
                <a:ea typeface="Calibri"/>
                <a:cs typeface="Calibri"/>
              </a:rPr>
              <a:t>3. The cylinder that contains the dust pipe has a small window on it, and this arrow is pointing to the end of the pipe that will soon be lowered into the AV</a:t>
            </a:r>
          </a:p>
        </p:txBody>
      </p:sp>
      <p:sp>
        <p:nvSpPr>
          <p:cNvPr id="4" name="Slide Number Placeholder 3">
            <a:extLst>
              <a:ext uri="{FF2B5EF4-FFF2-40B4-BE49-F238E27FC236}">
                <a16:creationId xmlns:a16="http://schemas.microsoft.com/office/drawing/2014/main" id="{6B4C0430-DBFC-FEAC-32F8-AEE112486F9A}"/>
              </a:ext>
            </a:extLst>
          </p:cNvPr>
          <p:cNvSpPr>
            <a:spLocks noGrp="1"/>
          </p:cNvSpPr>
          <p:nvPr>
            <p:ph type="sldNum" sz="quarter" idx="5"/>
          </p:nvPr>
        </p:nvSpPr>
        <p:spPr/>
        <p:txBody>
          <a:bodyPr/>
          <a:lstStyle/>
          <a:p>
            <a:fld id="{948236DD-190A-4827-89D8-2B434402C6CD}" type="slidenum">
              <a:rPr lang="en-CA" smtClean="0"/>
              <a:t>7</a:t>
            </a:fld>
            <a:endParaRPr lang="en-CA"/>
          </a:p>
        </p:txBody>
      </p:sp>
    </p:spTree>
    <p:extLst>
      <p:ext uri="{BB962C8B-B14F-4D97-AF65-F5344CB8AC3E}">
        <p14:creationId xmlns:p14="http://schemas.microsoft.com/office/powerpoint/2010/main" val="3047843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05961A-5806-6A7C-6CCB-C66BD0F2EEE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38DC454-6F9B-ED28-F648-1871F5ABE6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47A451D-815D-CB3E-E599-97AA685C9EAD}"/>
              </a:ext>
            </a:extLst>
          </p:cNvPr>
          <p:cNvSpPr>
            <a:spLocks noGrp="1"/>
          </p:cNvSpPr>
          <p:nvPr>
            <p:ph type="body" idx="1"/>
          </p:nvPr>
        </p:nvSpPr>
        <p:spPr/>
        <p:txBody>
          <a:bodyPr/>
          <a:lstStyle/>
          <a:p>
            <a:r>
              <a:rPr lang="en-US" dirty="0">
                <a:ea typeface="Calibri"/>
                <a:cs typeface="Calibri"/>
              </a:rPr>
              <a:t>ROOT: In order to lower the dust pipe into the AV, we first had to make the connection between these two flanges to allow a path for the pipe.</a:t>
            </a:r>
          </a:p>
          <a:p>
            <a:endParaRPr lang="en-US" dirty="0">
              <a:ea typeface="Calibri"/>
              <a:cs typeface="Calibri"/>
            </a:endParaRPr>
          </a:p>
          <a:p>
            <a:r>
              <a:rPr lang="en-US" dirty="0">
                <a:ea typeface="Calibri"/>
                <a:cs typeface="Calibri"/>
              </a:rPr>
              <a:t>LEAF: Now that the dust pipe has been installed, the next step is to fill the vessel with liquid argon.</a:t>
            </a:r>
          </a:p>
          <a:p>
            <a:endParaRPr lang="en-US" dirty="0">
              <a:ea typeface="Calibri"/>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a typeface="Calibri"/>
                <a:cs typeface="Calibri"/>
              </a:rPr>
              <a:t>By removing these blanks we would open up a space that will eventually be open to the Acrylic Vessel to lab air, so we created and installed a glove bag that had a constant purge of nitrogen to keep the space clean when making this connection. Finally in this third image you can see that the connection was made.</a:t>
            </a:r>
          </a:p>
          <a:p>
            <a:endParaRPr lang="en-US" dirty="0">
              <a:ea typeface="Calibri"/>
              <a:cs typeface="Calibri"/>
            </a:endParaRPr>
          </a:p>
        </p:txBody>
      </p:sp>
      <p:sp>
        <p:nvSpPr>
          <p:cNvPr id="4" name="Slide Number Placeholder 3">
            <a:extLst>
              <a:ext uri="{FF2B5EF4-FFF2-40B4-BE49-F238E27FC236}">
                <a16:creationId xmlns:a16="http://schemas.microsoft.com/office/drawing/2014/main" id="{E33A6DEA-DA33-2CC4-4398-774CB61AC765}"/>
              </a:ext>
            </a:extLst>
          </p:cNvPr>
          <p:cNvSpPr>
            <a:spLocks noGrp="1"/>
          </p:cNvSpPr>
          <p:nvPr>
            <p:ph type="sldNum" sz="quarter" idx="5"/>
          </p:nvPr>
        </p:nvSpPr>
        <p:spPr/>
        <p:txBody>
          <a:bodyPr/>
          <a:lstStyle/>
          <a:p>
            <a:fld id="{948236DD-190A-4827-89D8-2B434402C6CD}" type="slidenum">
              <a:rPr lang="en-CA" smtClean="0"/>
              <a:t>8</a:t>
            </a:fld>
            <a:endParaRPr lang="en-CA"/>
          </a:p>
        </p:txBody>
      </p:sp>
    </p:spTree>
    <p:extLst>
      <p:ext uri="{BB962C8B-B14F-4D97-AF65-F5344CB8AC3E}">
        <p14:creationId xmlns:p14="http://schemas.microsoft.com/office/powerpoint/2010/main" val="14048052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C1E462-1320-CF43-CD01-0EB0846B916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B82080-EF95-D578-8723-A34AE8D3F3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32E22F7-3DF9-E6CF-ECE4-4BF49CD18BC5}"/>
              </a:ext>
            </a:extLst>
          </p:cNvPr>
          <p:cNvSpPr>
            <a:spLocks noGrp="1"/>
          </p:cNvSpPr>
          <p:nvPr>
            <p:ph type="body" idx="1"/>
          </p:nvPr>
        </p:nvSpPr>
        <p:spPr/>
        <p:txBody>
          <a:bodyPr/>
          <a:lstStyle/>
          <a:p>
            <a:r>
              <a:rPr lang="en-US" dirty="0">
                <a:ea typeface="Calibri"/>
                <a:cs typeface="Calibri"/>
              </a:rPr>
              <a:t>ROOT: The question is, to where do we want to fill the detector?</a:t>
            </a:r>
          </a:p>
          <a:p>
            <a:r>
              <a:rPr lang="en-US" dirty="0">
                <a:ea typeface="Calibri"/>
                <a:cs typeface="Calibri"/>
              </a:rPr>
              <a:t>LEAF: There are many methods to measure the liquid level.</a:t>
            </a:r>
          </a:p>
          <a:p>
            <a:endParaRPr lang="en-US" dirty="0">
              <a:ea typeface="Calibri"/>
              <a:cs typeface="Calibri"/>
            </a:endParaRPr>
          </a:p>
          <a:p>
            <a:r>
              <a:rPr lang="en-US" dirty="0">
                <a:ea typeface="Calibri"/>
                <a:cs typeface="Calibri"/>
              </a:rPr>
              <a:t>During the 2016-2020 run, we had a good understanding of the detector, so we want to replicate those conditions as close as possible. This will allow us to preserve the same optical effects, and reuse the previous analysis to compare what's changed after removing the dust.</a:t>
            </a:r>
          </a:p>
          <a:p>
            <a:endParaRPr lang="en-US" dirty="0">
              <a:ea typeface="Calibri"/>
              <a:cs typeface="Calibri"/>
            </a:endParaRPr>
          </a:p>
          <a:p>
            <a:r>
              <a:rPr lang="en-US" dirty="0">
                <a:ea typeface="Calibri"/>
                <a:cs typeface="Calibri"/>
              </a:rPr>
              <a:t>Filling to the same level allows us to keep the same analysis with the same optical effects</a:t>
            </a:r>
          </a:p>
          <a:p>
            <a:endParaRPr lang="en-US" dirty="0">
              <a:ea typeface="Calibri"/>
              <a:cs typeface="Calibri"/>
            </a:endParaRPr>
          </a:p>
          <a:p>
            <a:r>
              <a:rPr lang="en-US" dirty="0">
                <a:ea typeface="Calibri"/>
                <a:cs typeface="Calibri"/>
              </a:rPr>
              <a:t>Analysis depends on the amount of liquid contained</a:t>
            </a:r>
          </a:p>
          <a:p>
            <a:r>
              <a:rPr lang="en-US" dirty="0">
                <a:ea typeface="Calibri"/>
                <a:cs typeface="Calibri"/>
              </a:rPr>
              <a:t>Depends on the optical effects</a:t>
            </a:r>
          </a:p>
          <a:p>
            <a:endParaRPr lang="en-US" dirty="0">
              <a:ea typeface="Calibri"/>
              <a:cs typeface="Calibri"/>
            </a:endParaRPr>
          </a:p>
          <a:p>
            <a:r>
              <a:rPr lang="en-US" dirty="0">
                <a:ea typeface="Calibri"/>
                <a:cs typeface="Calibri"/>
              </a:rPr>
              <a:t>During the 2016-2020 run, we understand well our detector so we want to get as close as possible to that state.</a:t>
            </a:r>
          </a:p>
        </p:txBody>
      </p:sp>
      <p:sp>
        <p:nvSpPr>
          <p:cNvPr id="4" name="Slide Number Placeholder 3">
            <a:extLst>
              <a:ext uri="{FF2B5EF4-FFF2-40B4-BE49-F238E27FC236}">
                <a16:creationId xmlns:a16="http://schemas.microsoft.com/office/drawing/2014/main" id="{2B3C4316-BEE6-3CD2-4FB8-729E4A8E978F}"/>
              </a:ext>
            </a:extLst>
          </p:cNvPr>
          <p:cNvSpPr>
            <a:spLocks noGrp="1"/>
          </p:cNvSpPr>
          <p:nvPr>
            <p:ph type="sldNum" sz="quarter" idx="5"/>
          </p:nvPr>
        </p:nvSpPr>
        <p:spPr/>
        <p:txBody>
          <a:bodyPr/>
          <a:lstStyle/>
          <a:p>
            <a:fld id="{948236DD-190A-4827-89D8-2B434402C6CD}" type="slidenum">
              <a:rPr lang="en-CA" smtClean="0"/>
              <a:t>9</a:t>
            </a:fld>
            <a:endParaRPr lang="en-CA"/>
          </a:p>
        </p:txBody>
      </p:sp>
    </p:spTree>
    <p:extLst>
      <p:ext uri="{BB962C8B-B14F-4D97-AF65-F5344CB8AC3E}">
        <p14:creationId xmlns:p14="http://schemas.microsoft.com/office/powerpoint/2010/main" val="36447589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B4C66D-984B-481B-9969-7B002BFD9C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5481FD9C-F525-42C5-AFF3-4792C729DB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FBA8EE67-7C0F-49E0-AB51-E91799287D92}"/>
              </a:ext>
            </a:extLst>
          </p:cNvPr>
          <p:cNvSpPr>
            <a:spLocks noGrp="1"/>
          </p:cNvSpPr>
          <p:nvPr>
            <p:ph type="dt" sz="half" idx="10"/>
          </p:nvPr>
        </p:nvSpPr>
        <p:spPr/>
        <p:txBody>
          <a:bodyPr/>
          <a:lstStyle/>
          <a:p>
            <a:fld id="{FD02E9CB-3990-3A45-A6C1-C78FD2F44DE4}" type="datetime1">
              <a:rPr lang="en-CA" smtClean="0"/>
              <a:t>2025-04-16</a:t>
            </a:fld>
            <a:endParaRPr lang="en-CA"/>
          </a:p>
        </p:txBody>
      </p:sp>
      <p:sp>
        <p:nvSpPr>
          <p:cNvPr id="5" name="Footer Placeholder 4">
            <a:extLst>
              <a:ext uri="{FF2B5EF4-FFF2-40B4-BE49-F238E27FC236}">
                <a16:creationId xmlns:a16="http://schemas.microsoft.com/office/drawing/2014/main" id="{0F932CF7-2EBB-4868-A3DB-48F91E9C5A9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2983E8C-1510-4587-8C3B-6AA3D4383CCD}"/>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29749583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E4EBA-80EF-44AF-93DD-806A1CF2235D}"/>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EC23B1D2-00B0-4F9E-BBF2-6C0646F6118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F7DA99DF-E3F8-4F9E-A13A-95CF7A1C8258}"/>
              </a:ext>
            </a:extLst>
          </p:cNvPr>
          <p:cNvSpPr>
            <a:spLocks noGrp="1"/>
          </p:cNvSpPr>
          <p:nvPr>
            <p:ph type="dt" sz="half" idx="10"/>
          </p:nvPr>
        </p:nvSpPr>
        <p:spPr/>
        <p:txBody>
          <a:bodyPr/>
          <a:lstStyle/>
          <a:p>
            <a:fld id="{1CD9BF90-6069-E44A-B75A-2E9FA2948857}" type="datetime1">
              <a:rPr lang="en-CA" smtClean="0"/>
              <a:t>2025-04-16</a:t>
            </a:fld>
            <a:endParaRPr lang="en-CA"/>
          </a:p>
        </p:txBody>
      </p:sp>
      <p:sp>
        <p:nvSpPr>
          <p:cNvPr id="5" name="Footer Placeholder 4">
            <a:extLst>
              <a:ext uri="{FF2B5EF4-FFF2-40B4-BE49-F238E27FC236}">
                <a16:creationId xmlns:a16="http://schemas.microsoft.com/office/drawing/2014/main" id="{876B68C1-FA41-47CC-A756-D31AC9C1CC6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F983749-A2C2-4831-ACAC-2BE779DB1E36}"/>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34461275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F3B4175-DE0D-4E4A-A4B6-235EAFD4670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ABE99708-A8E6-478D-99BC-5EB229423F5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DBCF69C-BB28-449B-8264-23C092EBE5EA}"/>
              </a:ext>
            </a:extLst>
          </p:cNvPr>
          <p:cNvSpPr>
            <a:spLocks noGrp="1"/>
          </p:cNvSpPr>
          <p:nvPr>
            <p:ph type="dt" sz="half" idx="10"/>
          </p:nvPr>
        </p:nvSpPr>
        <p:spPr/>
        <p:txBody>
          <a:bodyPr/>
          <a:lstStyle/>
          <a:p>
            <a:fld id="{9A2625ED-5852-844F-905B-457F2651B3DC}" type="datetime1">
              <a:rPr lang="en-CA" smtClean="0"/>
              <a:t>2025-04-16</a:t>
            </a:fld>
            <a:endParaRPr lang="en-CA"/>
          </a:p>
        </p:txBody>
      </p:sp>
      <p:sp>
        <p:nvSpPr>
          <p:cNvPr id="5" name="Footer Placeholder 4">
            <a:extLst>
              <a:ext uri="{FF2B5EF4-FFF2-40B4-BE49-F238E27FC236}">
                <a16:creationId xmlns:a16="http://schemas.microsoft.com/office/drawing/2014/main" id="{AA2C0A36-4D1E-4EB3-BF34-ACA10F20675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3801D822-727D-4DFB-BDB9-9A3C2CB7C19A}"/>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3885544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664CAC-D586-44D6-A945-48497A818CED}"/>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DFF5D1B-72F1-4E65-AED5-378B5F888D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C11159F-9D46-434A-B8BF-A41889060909}"/>
              </a:ext>
            </a:extLst>
          </p:cNvPr>
          <p:cNvSpPr>
            <a:spLocks noGrp="1"/>
          </p:cNvSpPr>
          <p:nvPr>
            <p:ph type="dt" sz="half" idx="10"/>
          </p:nvPr>
        </p:nvSpPr>
        <p:spPr/>
        <p:txBody>
          <a:bodyPr/>
          <a:lstStyle/>
          <a:p>
            <a:fld id="{3B00B1BE-AEEA-124B-9BCC-204B523BA79A}" type="datetime1">
              <a:rPr lang="en-CA" smtClean="0"/>
              <a:t>2025-04-16</a:t>
            </a:fld>
            <a:endParaRPr lang="en-CA"/>
          </a:p>
        </p:txBody>
      </p:sp>
      <p:sp>
        <p:nvSpPr>
          <p:cNvPr id="5" name="Footer Placeholder 4">
            <a:extLst>
              <a:ext uri="{FF2B5EF4-FFF2-40B4-BE49-F238E27FC236}">
                <a16:creationId xmlns:a16="http://schemas.microsoft.com/office/drawing/2014/main" id="{DE54D340-E2A8-4A80-910F-47536820DC1C}"/>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2D589559-CDF1-4629-B803-0ECDA59B86C4}"/>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2793461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923554-D202-4F1C-97FB-02ADE9F230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96F0D85-C704-4A56-9ABC-F9A9CA2B428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1085B3-5A16-4C5E-BAFE-D5DC00B5FE22}"/>
              </a:ext>
            </a:extLst>
          </p:cNvPr>
          <p:cNvSpPr>
            <a:spLocks noGrp="1"/>
          </p:cNvSpPr>
          <p:nvPr>
            <p:ph type="dt" sz="half" idx="10"/>
          </p:nvPr>
        </p:nvSpPr>
        <p:spPr/>
        <p:txBody>
          <a:bodyPr/>
          <a:lstStyle/>
          <a:p>
            <a:fld id="{B043D0CF-54F1-7848-86F9-9035A1EF7C7E}" type="datetime1">
              <a:rPr lang="en-CA" smtClean="0"/>
              <a:t>2025-04-16</a:t>
            </a:fld>
            <a:endParaRPr lang="en-CA"/>
          </a:p>
        </p:txBody>
      </p:sp>
      <p:sp>
        <p:nvSpPr>
          <p:cNvPr id="5" name="Footer Placeholder 4">
            <a:extLst>
              <a:ext uri="{FF2B5EF4-FFF2-40B4-BE49-F238E27FC236}">
                <a16:creationId xmlns:a16="http://schemas.microsoft.com/office/drawing/2014/main" id="{FCF110DC-622E-42E0-90A7-79062437792A}"/>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8FE5B2B-A0F1-4077-8711-1A9F48AB71B3}"/>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17538464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06647-7E35-4C11-AD4F-45AD8531B078}"/>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87FFF4FB-7AE1-4BF6-94B8-45229976C9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F12D5503-62FD-47C3-8F5B-22A65F1016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5529BAFF-E0E0-463F-8FE2-6FA39CCB7D82}"/>
              </a:ext>
            </a:extLst>
          </p:cNvPr>
          <p:cNvSpPr>
            <a:spLocks noGrp="1"/>
          </p:cNvSpPr>
          <p:nvPr>
            <p:ph type="dt" sz="half" idx="10"/>
          </p:nvPr>
        </p:nvSpPr>
        <p:spPr/>
        <p:txBody>
          <a:bodyPr/>
          <a:lstStyle/>
          <a:p>
            <a:fld id="{3B24240D-0DAE-C14D-AA7E-A9FDD7592E3D}" type="datetime1">
              <a:rPr lang="en-CA" smtClean="0"/>
              <a:t>2025-04-16</a:t>
            </a:fld>
            <a:endParaRPr lang="en-CA"/>
          </a:p>
        </p:txBody>
      </p:sp>
      <p:sp>
        <p:nvSpPr>
          <p:cNvPr id="6" name="Footer Placeholder 5">
            <a:extLst>
              <a:ext uri="{FF2B5EF4-FFF2-40B4-BE49-F238E27FC236}">
                <a16:creationId xmlns:a16="http://schemas.microsoft.com/office/drawing/2014/main" id="{260D6A11-50E9-41D2-830A-ADA155295D88}"/>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BED6275A-DC7E-4DE5-B075-EA6FF56E8CDC}"/>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3898292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717F2-4893-405B-9C66-9DA08E9C3D24}"/>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72118623-0E86-4B18-A2B3-D48B3BF5D1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BF9C08-8CB5-4E94-B8B7-3A64688E81B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7FBB2CD2-743A-4793-924C-2900F5AB56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FF37D70-FA41-4C4B-B71A-D2646DC79D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47C3326F-047B-40B4-85CE-FA5627F59CBB}"/>
              </a:ext>
            </a:extLst>
          </p:cNvPr>
          <p:cNvSpPr>
            <a:spLocks noGrp="1"/>
          </p:cNvSpPr>
          <p:nvPr>
            <p:ph type="dt" sz="half" idx="10"/>
          </p:nvPr>
        </p:nvSpPr>
        <p:spPr/>
        <p:txBody>
          <a:bodyPr/>
          <a:lstStyle/>
          <a:p>
            <a:fld id="{D23865F2-B1F9-1647-8397-8F6A7DAFA864}" type="datetime1">
              <a:rPr lang="en-CA" smtClean="0"/>
              <a:t>2025-04-16</a:t>
            </a:fld>
            <a:endParaRPr lang="en-CA"/>
          </a:p>
        </p:txBody>
      </p:sp>
      <p:sp>
        <p:nvSpPr>
          <p:cNvPr id="8" name="Footer Placeholder 7">
            <a:extLst>
              <a:ext uri="{FF2B5EF4-FFF2-40B4-BE49-F238E27FC236}">
                <a16:creationId xmlns:a16="http://schemas.microsoft.com/office/drawing/2014/main" id="{671B15FF-683C-48A7-9CE4-63F167799DF3}"/>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132AD62-DAA8-4D38-A59A-8A84B36710F1}"/>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551811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1C12D-3E06-4669-858C-A1FCB015E577}"/>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1B199857-CF3C-40DB-A26A-4796ACE802C1}"/>
              </a:ext>
            </a:extLst>
          </p:cNvPr>
          <p:cNvSpPr>
            <a:spLocks noGrp="1"/>
          </p:cNvSpPr>
          <p:nvPr>
            <p:ph type="dt" sz="half" idx="10"/>
          </p:nvPr>
        </p:nvSpPr>
        <p:spPr/>
        <p:txBody>
          <a:bodyPr/>
          <a:lstStyle/>
          <a:p>
            <a:fld id="{3C8686D9-F22A-0141-82F2-C88D2CE468F4}" type="datetime1">
              <a:rPr lang="en-CA" smtClean="0"/>
              <a:t>2025-04-16</a:t>
            </a:fld>
            <a:endParaRPr lang="en-CA"/>
          </a:p>
        </p:txBody>
      </p:sp>
      <p:sp>
        <p:nvSpPr>
          <p:cNvPr id="4" name="Footer Placeholder 3">
            <a:extLst>
              <a:ext uri="{FF2B5EF4-FFF2-40B4-BE49-F238E27FC236}">
                <a16:creationId xmlns:a16="http://schemas.microsoft.com/office/drawing/2014/main" id="{CCF83F42-12A8-4513-9BEE-CD51DCB88C20}"/>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FEFFC3B8-57C4-416B-8627-CF76EEF8606B}"/>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4257730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805BA08-FBC4-4AC5-86F0-D085FB735BE7}"/>
              </a:ext>
            </a:extLst>
          </p:cNvPr>
          <p:cNvSpPr>
            <a:spLocks noGrp="1"/>
          </p:cNvSpPr>
          <p:nvPr>
            <p:ph type="dt" sz="half" idx="10"/>
          </p:nvPr>
        </p:nvSpPr>
        <p:spPr/>
        <p:txBody>
          <a:bodyPr/>
          <a:lstStyle/>
          <a:p>
            <a:fld id="{A981A6AE-BE42-7041-8D24-F11535B3A8E4}" type="datetime1">
              <a:rPr lang="en-CA" smtClean="0"/>
              <a:t>2025-04-16</a:t>
            </a:fld>
            <a:endParaRPr lang="en-CA"/>
          </a:p>
        </p:txBody>
      </p:sp>
      <p:sp>
        <p:nvSpPr>
          <p:cNvPr id="3" name="Footer Placeholder 2">
            <a:extLst>
              <a:ext uri="{FF2B5EF4-FFF2-40B4-BE49-F238E27FC236}">
                <a16:creationId xmlns:a16="http://schemas.microsoft.com/office/drawing/2014/main" id="{7F5103C8-0644-4731-96EC-D5165FBCD2F6}"/>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F5758AE-B392-4978-B56E-BCDD1C3ADD67}"/>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8188110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1785EE-A619-4F1E-B23B-81B0D582F57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6F03F624-3C6B-4AAA-A9FA-87AF5B6D7CF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E0EAC7B9-7EE0-4947-8B8E-A5C221A84E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135029-B22F-47D9-A2A9-BB1BFE68A9DE}"/>
              </a:ext>
            </a:extLst>
          </p:cNvPr>
          <p:cNvSpPr>
            <a:spLocks noGrp="1"/>
          </p:cNvSpPr>
          <p:nvPr>
            <p:ph type="dt" sz="half" idx="10"/>
          </p:nvPr>
        </p:nvSpPr>
        <p:spPr/>
        <p:txBody>
          <a:bodyPr/>
          <a:lstStyle/>
          <a:p>
            <a:fld id="{C21EDCA5-53A7-D549-878F-7B2917B8D39E}" type="datetime1">
              <a:rPr lang="en-CA" smtClean="0"/>
              <a:t>2025-04-16</a:t>
            </a:fld>
            <a:endParaRPr lang="en-CA"/>
          </a:p>
        </p:txBody>
      </p:sp>
      <p:sp>
        <p:nvSpPr>
          <p:cNvPr id="6" name="Footer Placeholder 5">
            <a:extLst>
              <a:ext uri="{FF2B5EF4-FFF2-40B4-BE49-F238E27FC236}">
                <a16:creationId xmlns:a16="http://schemas.microsoft.com/office/drawing/2014/main" id="{06FD96D8-DB85-45AD-B22F-1C3A5931F67C}"/>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41FB6E2-CFA9-4636-AD9D-78C427E4A44B}"/>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22590992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B1C4FE-0FE7-497A-B0D9-969AD7C7C19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B7C2761F-8EE3-4E4C-9954-7B43EBB42A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D24E817A-BDF8-460B-B275-7D824B63C5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7169C8-AF36-4625-8560-7F446C37FA00}"/>
              </a:ext>
            </a:extLst>
          </p:cNvPr>
          <p:cNvSpPr>
            <a:spLocks noGrp="1"/>
          </p:cNvSpPr>
          <p:nvPr>
            <p:ph type="dt" sz="half" idx="10"/>
          </p:nvPr>
        </p:nvSpPr>
        <p:spPr/>
        <p:txBody>
          <a:bodyPr/>
          <a:lstStyle/>
          <a:p>
            <a:fld id="{CC28D08D-2529-C944-9A78-D4B10F13FA5A}" type="datetime1">
              <a:rPr lang="en-CA" smtClean="0"/>
              <a:t>2025-04-16</a:t>
            </a:fld>
            <a:endParaRPr lang="en-CA"/>
          </a:p>
        </p:txBody>
      </p:sp>
      <p:sp>
        <p:nvSpPr>
          <p:cNvPr id="6" name="Footer Placeholder 5">
            <a:extLst>
              <a:ext uri="{FF2B5EF4-FFF2-40B4-BE49-F238E27FC236}">
                <a16:creationId xmlns:a16="http://schemas.microsoft.com/office/drawing/2014/main" id="{7809215C-028D-40EF-95FA-36DE9382DB1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445BE361-BAD6-4A4D-9CC7-E6CD8147DAE1}"/>
              </a:ext>
            </a:extLst>
          </p:cNvPr>
          <p:cNvSpPr>
            <a:spLocks noGrp="1"/>
          </p:cNvSpPr>
          <p:nvPr>
            <p:ph type="sldNum" sz="quarter" idx="12"/>
          </p:nvPr>
        </p:nvSpPr>
        <p:spPr/>
        <p:txBody>
          <a:bodyPr/>
          <a:lstStyle/>
          <a:p>
            <a:fld id="{52B3E052-6A3B-4941-A5C9-62CD39C0B4E7}" type="slidenum">
              <a:rPr lang="en-CA" smtClean="0"/>
              <a:t>‹#›</a:t>
            </a:fld>
            <a:endParaRPr lang="en-CA"/>
          </a:p>
        </p:txBody>
      </p:sp>
    </p:spTree>
    <p:extLst>
      <p:ext uri="{BB962C8B-B14F-4D97-AF65-F5344CB8AC3E}">
        <p14:creationId xmlns:p14="http://schemas.microsoft.com/office/powerpoint/2010/main" val="7445791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A912356-B05A-4065-9525-B71F053D94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17BFDA34-D585-4B5D-8FB6-0A65B0930E6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98F6319-C3B9-4284-9594-EF0B34EB9DB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476464-BBF1-4F42-89A7-03803B56BD6E}" type="datetime1">
              <a:rPr lang="en-CA" smtClean="0"/>
              <a:t>2025-04-16</a:t>
            </a:fld>
            <a:endParaRPr lang="en-CA"/>
          </a:p>
        </p:txBody>
      </p:sp>
      <p:sp>
        <p:nvSpPr>
          <p:cNvPr id="5" name="Footer Placeholder 4">
            <a:extLst>
              <a:ext uri="{FF2B5EF4-FFF2-40B4-BE49-F238E27FC236}">
                <a16:creationId xmlns:a16="http://schemas.microsoft.com/office/drawing/2014/main" id="{09A5872F-5004-45BF-8EE5-9AD742ED484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73C3538D-6BC9-4579-93C1-FB6967F7FC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B3E052-6A3B-4941-A5C9-62CD39C0B4E7}" type="slidenum">
              <a:rPr lang="en-CA" smtClean="0"/>
              <a:t>‹#›</a:t>
            </a:fld>
            <a:endParaRPr lang="en-CA"/>
          </a:p>
        </p:txBody>
      </p:sp>
    </p:spTree>
    <p:extLst>
      <p:ext uri="{BB962C8B-B14F-4D97-AF65-F5344CB8AC3E}">
        <p14:creationId xmlns:p14="http://schemas.microsoft.com/office/powerpoint/2010/main" val="296415746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3.png"/><Relationship Id="rId4" Type="http://schemas.microsoft.com/office/2007/relationships/hdphoto" Target="../media/hdphoto2.wdp"/></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jpe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 name="Picture 16" descr="A circular object with a question mark&#10;&#10;AI-generated content may be incorrect.">
            <a:extLst>
              <a:ext uri="{FF2B5EF4-FFF2-40B4-BE49-F238E27FC236}">
                <a16:creationId xmlns:a16="http://schemas.microsoft.com/office/drawing/2014/main" id="{91DE1F14-DBBE-0C93-AE54-A4962E811047}"/>
              </a:ext>
            </a:extLst>
          </p:cNvPr>
          <p:cNvPicPr>
            <a:picLocks noChangeAspect="1"/>
          </p:cNvPicPr>
          <p:nvPr/>
        </p:nvPicPr>
        <p:blipFill>
          <a:blip r:embed="rId3">
            <a:alphaModFix amt="47000"/>
            <a:extLst>
              <a:ext uri="{28A0092B-C50C-407E-A947-70E740481C1C}">
                <a14:useLocalDpi xmlns:a14="http://schemas.microsoft.com/office/drawing/2010/main" val="0"/>
              </a:ext>
            </a:extLst>
          </a:blip>
          <a:stretch>
            <a:fillRect/>
          </a:stretch>
        </p:blipFill>
        <p:spPr>
          <a:xfrm>
            <a:off x="3729914" y="1693457"/>
            <a:ext cx="4483100" cy="4660900"/>
          </a:xfrm>
          <a:prstGeom prst="rect">
            <a:avLst/>
          </a:prstGeom>
        </p:spPr>
      </p:pic>
      <p:sp>
        <p:nvSpPr>
          <p:cNvPr id="3" name="Subtitle 2">
            <a:extLst>
              <a:ext uri="{FF2B5EF4-FFF2-40B4-BE49-F238E27FC236}">
                <a16:creationId xmlns:a16="http://schemas.microsoft.com/office/drawing/2014/main" id="{F13CE964-71DE-45B0-8398-2BAEAFA5190A}"/>
              </a:ext>
            </a:extLst>
          </p:cNvPr>
          <p:cNvSpPr>
            <a:spLocks noGrp="1"/>
          </p:cNvSpPr>
          <p:nvPr>
            <p:ph type="subTitle" idx="1"/>
          </p:nvPr>
        </p:nvSpPr>
        <p:spPr>
          <a:xfrm>
            <a:off x="8372670" y="6121303"/>
            <a:ext cx="3505200" cy="466109"/>
          </a:xfrm>
        </p:spPr>
        <p:txBody>
          <a:bodyPr/>
          <a:lstStyle/>
          <a:p>
            <a:r>
              <a:rPr lang="en-US" dirty="0">
                <a:solidFill>
                  <a:schemeClr val="bg1"/>
                </a:solidFill>
                <a:latin typeface="Stone Sans OS ITC TT" panose="00000500000000000000" pitchFamily="2" charset="0"/>
                <a:cs typeface="Helvetica" panose="020B0604020202020204" pitchFamily="34" charset="0"/>
              </a:rPr>
              <a:t>Samuel Quinteiro Perez</a:t>
            </a:r>
            <a:endParaRPr lang="en-CA" dirty="0">
              <a:solidFill>
                <a:schemeClr val="bg1"/>
              </a:solidFill>
              <a:latin typeface="Stone Sans OS ITC TT" panose="00000500000000000000" pitchFamily="2" charset="0"/>
              <a:cs typeface="Helvetica" panose="020B0604020202020204" pitchFamily="34" charset="0"/>
            </a:endParaRPr>
          </a:p>
        </p:txBody>
      </p:sp>
      <p:pic>
        <p:nvPicPr>
          <p:cNvPr id="5" name="Picture 4">
            <a:extLst>
              <a:ext uri="{FF2B5EF4-FFF2-40B4-BE49-F238E27FC236}">
                <a16:creationId xmlns:a16="http://schemas.microsoft.com/office/drawing/2014/main" id="{057AB0C0-CD76-49A8-90C0-A5C95B026C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38" y="129283"/>
            <a:ext cx="1526762" cy="1451007"/>
          </a:xfrm>
          <a:prstGeom prst="rect">
            <a:avLst/>
          </a:prstGeom>
        </p:spPr>
      </p:pic>
      <p:sp>
        <p:nvSpPr>
          <p:cNvPr id="6" name="Subtitle 2">
            <a:extLst>
              <a:ext uri="{FF2B5EF4-FFF2-40B4-BE49-F238E27FC236}">
                <a16:creationId xmlns:a16="http://schemas.microsoft.com/office/drawing/2014/main" id="{713601FA-3F00-4F01-9C19-42E2394919F3}"/>
              </a:ext>
            </a:extLst>
          </p:cNvPr>
          <p:cNvSpPr txBox="1">
            <a:spLocks/>
          </p:cNvSpPr>
          <p:nvPr/>
        </p:nvSpPr>
        <p:spPr>
          <a:xfrm>
            <a:off x="99874" y="6309456"/>
            <a:ext cx="3719457" cy="387413"/>
          </a:xfrm>
          <a:prstGeom prst="rect">
            <a:avLst/>
          </a:prstGeom>
        </p:spPr>
        <p:txBody>
          <a:bodyPr vert="horz" lIns="91440" tIns="45720" rIns="91440" bIns="45720" rtlCol="0" anchor="t">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600" dirty="0">
                <a:solidFill>
                  <a:schemeClr val="bg1"/>
                </a:solidFill>
                <a:latin typeface="Stone Sans OS ITC TT"/>
                <a:cs typeface="Helvetica"/>
              </a:rPr>
              <a:t>Supervisors: Chris </a:t>
            </a:r>
            <a:r>
              <a:rPr lang="en-US" sz="1600" dirty="0" err="1">
                <a:solidFill>
                  <a:schemeClr val="bg1"/>
                </a:solidFill>
                <a:latin typeface="Stone Sans OS ITC TT"/>
                <a:cs typeface="Helvetica"/>
              </a:rPr>
              <a:t>Jillings</a:t>
            </a:r>
            <a:r>
              <a:rPr lang="en-US" sz="1600" dirty="0">
                <a:solidFill>
                  <a:schemeClr val="bg1"/>
                </a:solidFill>
                <a:latin typeface="Stone Sans OS ITC TT"/>
                <a:cs typeface="Helvetica"/>
              </a:rPr>
              <a:t>, Pierre </a:t>
            </a:r>
            <a:r>
              <a:rPr lang="en-US" sz="1600" dirty="0" err="1">
                <a:solidFill>
                  <a:schemeClr val="bg1"/>
                </a:solidFill>
                <a:latin typeface="Stone Sans OS ITC TT"/>
                <a:cs typeface="Helvetica"/>
              </a:rPr>
              <a:t>Gorel</a:t>
            </a:r>
            <a:endParaRPr lang="en-CA" sz="1600" dirty="0">
              <a:solidFill>
                <a:schemeClr val="bg1"/>
              </a:solidFill>
              <a:latin typeface="Stone Sans OS ITC TT"/>
              <a:cs typeface="Helvetica"/>
            </a:endParaRPr>
          </a:p>
        </p:txBody>
      </p:sp>
      <p:sp>
        <p:nvSpPr>
          <p:cNvPr id="9" name="TextBox 8">
            <a:extLst>
              <a:ext uri="{FF2B5EF4-FFF2-40B4-BE49-F238E27FC236}">
                <a16:creationId xmlns:a16="http://schemas.microsoft.com/office/drawing/2014/main" id="{FE30C6E5-7114-756A-371C-BE2A45FD9AF6}"/>
              </a:ext>
            </a:extLst>
          </p:cNvPr>
          <p:cNvSpPr txBox="1"/>
          <p:nvPr/>
        </p:nvSpPr>
        <p:spPr>
          <a:xfrm>
            <a:off x="1433754" y="1955150"/>
            <a:ext cx="9075420" cy="830997"/>
          </a:xfrm>
          <a:prstGeom prst="rect">
            <a:avLst/>
          </a:prstGeom>
          <a:solidFill>
            <a:schemeClr val="tx1">
              <a:alpha val="7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dirty="0">
                <a:solidFill>
                  <a:schemeClr val="bg1"/>
                </a:solidFill>
                <a:latin typeface="Stone Sans OS ITC TT"/>
                <a:ea typeface="Calibri"/>
                <a:cs typeface="Calibri"/>
              </a:rPr>
              <a:t>How full is DEAP?</a:t>
            </a:r>
            <a:endParaRPr lang="en-US" dirty="0">
              <a:solidFill>
                <a:schemeClr val="bg1"/>
              </a:solidFill>
            </a:endParaRPr>
          </a:p>
        </p:txBody>
      </p:sp>
      <p:pic>
        <p:nvPicPr>
          <p:cNvPr id="4" name="Picture 3">
            <a:extLst>
              <a:ext uri="{FF2B5EF4-FFF2-40B4-BE49-F238E27FC236}">
                <a16:creationId xmlns:a16="http://schemas.microsoft.com/office/drawing/2014/main" id="{D689B0ED-B6A9-4B6F-929D-B7AA57EC3821}"/>
              </a:ext>
            </a:extLst>
          </p:cNvPr>
          <p:cNvPicPr>
            <a:picLocks noChangeAspect="1"/>
          </p:cNvPicPr>
          <p:nvPr/>
        </p:nvPicPr>
        <p:blipFill>
          <a:blip r:embed="rId5"/>
          <a:stretch>
            <a:fillRect/>
          </a:stretch>
        </p:blipFill>
        <p:spPr>
          <a:xfrm>
            <a:off x="102697" y="161131"/>
            <a:ext cx="2754880" cy="1336199"/>
          </a:xfrm>
          <a:prstGeom prst="rect">
            <a:avLst/>
          </a:prstGeom>
        </p:spPr>
      </p:pic>
      <p:cxnSp>
        <p:nvCxnSpPr>
          <p:cNvPr id="10" name="Straight Connector 9">
            <a:extLst>
              <a:ext uri="{FF2B5EF4-FFF2-40B4-BE49-F238E27FC236}">
                <a16:creationId xmlns:a16="http://schemas.microsoft.com/office/drawing/2014/main" id="{BD7599E8-008C-2DE7-2A0E-467B2F0D588E}"/>
              </a:ext>
            </a:extLst>
          </p:cNvPr>
          <p:cNvCxnSpPr>
            <a:cxnSpLocks/>
          </p:cNvCxnSpPr>
          <p:nvPr/>
        </p:nvCxnSpPr>
        <p:spPr>
          <a:xfrm>
            <a:off x="2377363" y="3202902"/>
            <a:ext cx="0" cy="1401592"/>
          </a:xfrm>
          <a:prstGeom prst="line">
            <a:avLst/>
          </a:prstGeom>
          <a:ln w="50800">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372899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3ABF2CB-87F8-769C-E4A4-FD1789507C1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ED77D59-B908-E9F1-5D53-C577F0629A89}"/>
              </a:ext>
            </a:extLst>
          </p:cNvPr>
          <p:cNvSpPr>
            <a:spLocks noGrp="1"/>
          </p:cNvSpPr>
          <p:nvPr>
            <p:ph type="title"/>
          </p:nvPr>
        </p:nvSpPr>
        <p:spPr>
          <a:xfrm>
            <a:off x="801751" y="189889"/>
            <a:ext cx="10516154" cy="1093089"/>
          </a:xfrm>
        </p:spPr>
        <p:txBody>
          <a:bodyPr>
            <a:normAutofit/>
          </a:bodyPr>
          <a:lstStyle/>
          <a:p>
            <a:pPr algn="ctr"/>
            <a:r>
              <a:rPr lang="en-US" sz="3600" dirty="0">
                <a:solidFill>
                  <a:schemeClr val="bg1"/>
                </a:solidFill>
                <a:latin typeface="Stone Sans OS ITC TT"/>
              </a:rPr>
              <a:t>There are many methods to measure liquid level</a:t>
            </a:r>
            <a:endParaRPr lang="en-CA" sz="3600" dirty="0">
              <a:solidFill>
                <a:schemeClr val="bg1"/>
              </a:solidFill>
              <a:latin typeface="Stone Sans OS ITC TT"/>
            </a:endParaRPr>
          </a:p>
        </p:txBody>
      </p:sp>
      <p:graphicFrame>
        <p:nvGraphicFramePr>
          <p:cNvPr id="3" name="Table 2">
            <a:extLst>
              <a:ext uri="{FF2B5EF4-FFF2-40B4-BE49-F238E27FC236}">
                <a16:creationId xmlns:a16="http://schemas.microsoft.com/office/drawing/2014/main" id="{C656F587-C7CF-7B3B-4269-59B8B7FAB749}"/>
              </a:ext>
            </a:extLst>
          </p:cNvPr>
          <p:cNvGraphicFramePr>
            <a:graphicFrameLocks noGrp="1"/>
          </p:cNvGraphicFramePr>
          <p:nvPr>
            <p:extLst>
              <p:ext uri="{D42A27DB-BD31-4B8C-83A1-F6EECF244321}">
                <p14:modId xmlns:p14="http://schemas.microsoft.com/office/powerpoint/2010/main" val="1552744940"/>
              </p:ext>
            </p:extLst>
          </p:nvPr>
        </p:nvGraphicFramePr>
        <p:xfrm>
          <a:off x="1418494" y="1570739"/>
          <a:ext cx="9355011" cy="4416897"/>
        </p:xfrm>
        <a:graphic>
          <a:graphicData uri="http://schemas.openxmlformats.org/drawingml/2006/table">
            <a:tbl>
              <a:tblPr firstRow="1" bandRow="1">
                <a:tableStyleId>{073A0DAA-6AF3-43AB-8588-CEC1D06C72B9}</a:tableStyleId>
              </a:tblPr>
              <a:tblGrid>
                <a:gridCol w="3118337">
                  <a:extLst>
                    <a:ext uri="{9D8B030D-6E8A-4147-A177-3AD203B41FA5}">
                      <a16:colId xmlns:a16="http://schemas.microsoft.com/office/drawing/2014/main" val="1336634355"/>
                    </a:ext>
                  </a:extLst>
                </a:gridCol>
                <a:gridCol w="3118337">
                  <a:extLst>
                    <a:ext uri="{9D8B030D-6E8A-4147-A177-3AD203B41FA5}">
                      <a16:colId xmlns:a16="http://schemas.microsoft.com/office/drawing/2014/main" val="1812254781"/>
                    </a:ext>
                  </a:extLst>
                </a:gridCol>
                <a:gridCol w="3118337">
                  <a:extLst>
                    <a:ext uri="{9D8B030D-6E8A-4147-A177-3AD203B41FA5}">
                      <a16:colId xmlns:a16="http://schemas.microsoft.com/office/drawing/2014/main" val="3557474387"/>
                    </a:ext>
                  </a:extLst>
                </a:gridCol>
              </a:tblGrid>
              <a:tr h="451611">
                <a:tc>
                  <a:txBody>
                    <a:bodyPr/>
                    <a:lstStyle/>
                    <a:p>
                      <a:pPr algn="ctr"/>
                      <a:endParaRPr lang="en-US" sz="2100" dirty="0">
                        <a:latin typeface="Stone Sans OS ITC TT Medium" pitchFamily="2" charset="0"/>
                      </a:endParaRPr>
                    </a:p>
                  </a:txBody>
                  <a:tcPr marL="105244" marR="105244" marT="52622" marB="52622"/>
                </a:tc>
                <a:tc>
                  <a:txBody>
                    <a:bodyPr/>
                    <a:lstStyle/>
                    <a:p>
                      <a:pPr algn="ctr"/>
                      <a:endParaRPr lang="en-US" sz="2100" dirty="0">
                        <a:latin typeface="Stone Sans OS ITC TT Medium" pitchFamily="2" charset="0"/>
                      </a:endParaRPr>
                    </a:p>
                  </a:txBody>
                  <a:tcPr marL="105244" marR="105244" marT="52622" marB="52622"/>
                </a:tc>
                <a:tc>
                  <a:txBody>
                    <a:bodyPr/>
                    <a:lstStyle/>
                    <a:p>
                      <a:pPr algn="ctr"/>
                      <a:endParaRPr lang="en-US" sz="2100" dirty="0">
                        <a:latin typeface="Stone Sans OS ITC TT Medium" pitchFamily="2" charset="0"/>
                      </a:endParaRPr>
                    </a:p>
                  </a:txBody>
                  <a:tcPr marL="105244" marR="105244" marT="52622" marB="52622"/>
                </a:tc>
                <a:extLst>
                  <a:ext uri="{0D108BD9-81ED-4DB2-BD59-A6C34878D82A}">
                    <a16:rowId xmlns:a16="http://schemas.microsoft.com/office/drawing/2014/main" val="802498214"/>
                  </a:ext>
                </a:extLst>
              </a:tr>
              <a:tr h="3965286">
                <a:tc>
                  <a:txBody>
                    <a:bodyPr/>
                    <a:lstStyle/>
                    <a:p>
                      <a:endParaRPr lang="en-US" sz="2100" dirty="0"/>
                    </a:p>
                  </a:txBody>
                  <a:tcPr marL="105244" marR="105244" marT="52622" marB="52622"/>
                </a:tc>
                <a:tc>
                  <a:txBody>
                    <a:bodyPr/>
                    <a:lstStyle/>
                    <a:p>
                      <a:endParaRPr lang="en-US" sz="2100" dirty="0"/>
                    </a:p>
                  </a:txBody>
                  <a:tcPr marL="105244" marR="105244" marT="52622" marB="52622"/>
                </a:tc>
                <a:tc>
                  <a:txBody>
                    <a:bodyPr/>
                    <a:lstStyle/>
                    <a:p>
                      <a:endParaRPr lang="en-US" sz="2100" dirty="0"/>
                    </a:p>
                  </a:txBody>
                  <a:tcPr marL="105244" marR="105244" marT="52622" marB="52622"/>
                </a:tc>
                <a:extLst>
                  <a:ext uri="{0D108BD9-81ED-4DB2-BD59-A6C34878D82A}">
                    <a16:rowId xmlns:a16="http://schemas.microsoft.com/office/drawing/2014/main" val="2034585867"/>
                  </a:ext>
                </a:extLst>
              </a:tr>
            </a:tbl>
          </a:graphicData>
        </a:graphic>
      </p:graphicFrame>
      <p:pic>
        <p:nvPicPr>
          <p:cNvPr id="4" name="Picture 3">
            <a:extLst>
              <a:ext uri="{FF2B5EF4-FFF2-40B4-BE49-F238E27FC236}">
                <a16:creationId xmlns:a16="http://schemas.microsoft.com/office/drawing/2014/main" id="{DE5B6470-882E-020B-2749-0CA2D829E2D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95" b="91165" l="7667" r="90000">
                        <a14:foregroundMark x1="8000" y1="33647" x2="7667" y2="86090"/>
                        <a14:foregroundMark x1="9500" y1="78195" x2="19333" y2="73872"/>
                        <a14:foregroundMark x1="12333" y1="67105" x2="15167" y2="79699"/>
                        <a14:foregroundMark x1="13333" y1="68609" x2="16833" y2="77444"/>
                        <a14:foregroundMark x1="14333" y1="68233" x2="16833" y2="76128"/>
                        <a14:foregroundMark x1="30667" y1="90038" x2="29167" y2="91353"/>
                        <a14:foregroundMark x1="83500" y1="13722" x2="85500" y2="7895"/>
                        <a14:foregroundMark x1="63667" y1="9023" x2="66833" y2="10150"/>
                        <a14:foregroundMark x1="68667" y1="8647" x2="88667" y2="18045"/>
                        <a14:foregroundMark x1="88667" y1="18045" x2="86667" y2="39098"/>
                        <a14:foregroundMark x1="72500" y1="9774" x2="74333" y2="10902"/>
                      </a14:backgroundRemoval>
                    </a14:imgEffect>
                  </a14:imgLayer>
                </a14:imgProps>
              </a:ext>
            </a:extLst>
          </a:blip>
          <a:stretch>
            <a:fillRect/>
          </a:stretch>
        </p:blipFill>
        <p:spPr>
          <a:xfrm>
            <a:off x="5099689" y="2550643"/>
            <a:ext cx="2295003" cy="2034903"/>
          </a:xfrm>
          <a:prstGeom prst="rect">
            <a:avLst/>
          </a:prstGeom>
        </p:spPr>
      </p:pic>
      <p:pic>
        <p:nvPicPr>
          <p:cNvPr id="5" name="Picture 4">
            <a:extLst>
              <a:ext uri="{FF2B5EF4-FFF2-40B4-BE49-F238E27FC236}">
                <a16:creationId xmlns:a16="http://schemas.microsoft.com/office/drawing/2014/main" id="{96DFF840-2218-37FC-1AF6-C5E651795CC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1719659" y="2659267"/>
            <a:ext cx="2451100" cy="1816100"/>
          </a:xfrm>
          <a:prstGeom prst="rect">
            <a:avLst/>
          </a:prstGeom>
        </p:spPr>
      </p:pic>
      <p:pic>
        <p:nvPicPr>
          <p:cNvPr id="6" name="Picture 5">
            <a:extLst>
              <a:ext uri="{FF2B5EF4-FFF2-40B4-BE49-F238E27FC236}">
                <a16:creationId xmlns:a16="http://schemas.microsoft.com/office/drawing/2014/main" id="{C676585D-63A5-AE0E-69E7-780BE0D904B0}"/>
              </a:ext>
            </a:extLst>
          </p:cNvPr>
          <p:cNvPicPr>
            <a:picLocks noChangeAspect="1"/>
          </p:cNvPicPr>
          <p:nvPr/>
        </p:nvPicPr>
        <p:blipFill>
          <a:blip r:embed="rId7"/>
          <a:srcRect l="16840" t="47316" r="18636" b="12800"/>
          <a:stretch/>
        </p:blipFill>
        <p:spPr>
          <a:xfrm>
            <a:off x="8055136" y="2391070"/>
            <a:ext cx="2538548" cy="2428608"/>
          </a:xfrm>
          <a:prstGeom prst="rect">
            <a:avLst/>
          </a:prstGeom>
        </p:spPr>
      </p:pic>
      <p:grpSp>
        <p:nvGrpSpPr>
          <p:cNvPr id="27" name="Group 26">
            <a:extLst>
              <a:ext uri="{FF2B5EF4-FFF2-40B4-BE49-F238E27FC236}">
                <a16:creationId xmlns:a16="http://schemas.microsoft.com/office/drawing/2014/main" id="{11807240-94B5-621E-75D6-F11FE79051EC}"/>
              </a:ext>
            </a:extLst>
          </p:cNvPr>
          <p:cNvGrpSpPr/>
          <p:nvPr/>
        </p:nvGrpSpPr>
        <p:grpSpPr>
          <a:xfrm>
            <a:off x="8827024" y="3194211"/>
            <a:ext cx="968013" cy="1000443"/>
            <a:chOff x="8670925" y="3387407"/>
            <a:chExt cx="968013" cy="1000443"/>
          </a:xfrm>
        </p:grpSpPr>
        <p:cxnSp>
          <p:nvCxnSpPr>
            <p:cNvPr id="8" name="Straight Connector 7">
              <a:extLst>
                <a:ext uri="{FF2B5EF4-FFF2-40B4-BE49-F238E27FC236}">
                  <a16:creationId xmlns:a16="http://schemas.microsoft.com/office/drawing/2014/main" id="{B2F43337-8830-0C7B-B7AD-EBE848857F5D}"/>
                </a:ext>
              </a:extLst>
            </p:cNvPr>
            <p:cNvCxnSpPr/>
            <p:nvPr/>
          </p:nvCxnSpPr>
          <p:spPr>
            <a:xfrm flipV="1">
              <a:off x="8731250" y="3387407"/>
              <a:ext cx="231775" cy="822325"/>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FD337813-D7CF-DFB7-96A3-49F98646EB96}"/>
                </a:ext>
              </a:extLst>
            </p:cNvPr>
            <p:cNvCxnSpPr>
              <a:cxnSpLocks/>
            </p:cNvCxnSpPr>
            <p:nvPr/>
          </p:nvCxnSpPr>
          <p:spPr>
            <a:xfrm flipH="1" flipV="1">
              <a:off x="8963024" y="3387407"/>
              <a:ext cx="98426" cy="10004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2CF58AC-D391-5EAA-E7F6-26EE3FB85BAB}"/>
                </a:ext>
              </a:extLst>
            </p:cNvPr>
            <p:cNvCxnSpPr>
              <a:cxnSpLocks/>
            </p:cNvCxnSpPr>
            <p:nvPr/>
          </p:nvCxnSpPr>
          <p:spPr>
            <a:xfrm flipV="1">
              <a:off x="9084582" y="3387407"/>
              <a:ext cx="319995" cy="1000443"/>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7FEFFF3-7EC1-F523-99A5-C4F00364CE7A}"/>
                </a:ext>
              </a:extLst>
            </p:cNvPr>
            <p:cNvCxnSpPr>
              <a:cxnSpLocks/>
            </p:cNvCxnSpPr>
            <p:nvPr/>
          </p:nvCxnSpPr>
          <p:spPr>
            <a:xfrm flipH="1" flipV="1">
              <a:off x="9404577" y="3387407"/>
              <a:ext cx="234361" cy="749618"/>
            </a:xfrm>
            <a:prstGeom prst="line">
              <a:avLst/>
            </a:prstGeom>
            <a:ln w="1270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9DF8E71-DAA0-DD0F-A5E5-F43555498B1C}"/>
                </a:ext>
              </a:extLst>
            </p:cNvPr>
            <p:cNvCxnSpPr>
              <a:cxnSpLocks/>
            </p:cNvCxnSpPr>
            <p:nvPr/>
          </p:nvCxnSpPr>
          <p:spPr>
            <a:xfrm flipH="1" flipV="1">
              <a:off x="8670925" y="3656146"/>
              <a:ext cx="964838" cy="489610"/>
            </a:xfrm>
            <a:prstGeom prst="line">
              <a:avLst/>
            </a:prstGeom>
            <a:ln w="12700">
              <a:solidFill>
                <a:srgbClr val="FFFF00"/>
              </a:solidFill>
              <a:tailEnd type="triangle"/>
            </a:ln>
          </p:spPr>
          <p:style>
            <a:lnRef idx="1">
              <a:schemeClr val="accent1"/>
            </a:lnRef>
            <a:fillRef idx="0">
              <a:schemeClr val="accent1"/>
            </a:fillRef>
            <a:effectRef idx="0">
              <a:schemeClr val="accent1"/>
            </a:effectRef>
            <a:fontRef idx="minor">
              <a:schemeClr val="tx1"/>
            </a:fontRef>
          </p:style>
        </p:cxnSp>
      </p:grpSp>
      <p:cxnSp>
        <p:nvCxnSpPr>
          <p:cNvPr id="32" name="Straight Arrow Connector 31">
            <a:extLst>
              <a:ext uri="{FF2B5EF4-FFF2-40B4-BE49-F238E27FC236}">
                <a16:creationId xmlns:a16="http://schemas.microsoft.com/office/drawing/2014/main" id="{CBC276AE-39FD-5CD9-C2F5-52244116F11A}"/>
              </a:ext>
            </a:extLst>
          </p:cNvPr>
          <p:cNvCxnSpPr/>
          <p:nvPr/>
        </p:nvCxnSpPr>
        <p:spPr>
          <a:xfrm flipV="1">
            <a:off x="7905186" y="3462950"/>
            <a:ext cx="0" cy="710067"/>
          </a:xfrm>
          <a:prstGeom prst="straightConnector1">
            <a:avLst/>
          </a:prstGeom>
          <a:ln w="508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787EB5BC-4FEE-F2E0-EB16-B5F2379DE461}"/>
              </a:ext>
            </a:extLst>
          </p:cNvPr>
          <p:cNvCxnSpPr>
            <a:cxnSpLocks/>
          </p:cNvCxnSpPr>
          <p:nvPr/>
        </p:nvCxnSpPr>
        <p:spPr>
          <a:xfrm>
            <a:off x="7905186" y="2546329"/>
            <a:ext cx="0" cy="513544"/>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53E42CC-30D0-01B7-09EF-1C85EFC2C9C9}"/>
              </a:ext>
            </a:extLst>
          </p:cNvPr>
          <p:cNvCxnSpPr>
            <a:cxnSpLocks/>
          </p:cNvCxnSpPr>
          <p:nvPr/>
        </p:nvCxnSpPr>
        <p:spPr>
          <a:xfrm>
            <a:off x="8887349" y="3206457"/>
            <a:ext cx="904513" cy="0"/>
          </a:xfrm>
          <a:prstGeom prst="line">
            <a:avLst/>
          </a:prstGeom>
          <a:ln w="25400">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DAF55980-859A-0BC8-A553-AA1BBD3EB0E7}"/>
              </a:ext>
            </a:extLst>
          </p:cNvPr>
          <p:cNvSpPr txBox="1"/>
          <p:nvPr/>
        </p:nvSpPr>
        <p:spPr>
          <a:xfrm>
            <a:off x="5674830" y="5086083"/>
            <a:ext cx="816698" cy="369332"/>
          </a:xfrm>
          <a:prstGeom prst="rect">
            <a:avLst/>
          </a:prstGeom>
          <a:noFill/>
        </p:spPr>
        <p:txBody>
          <a:bodyPr wrap="none" rtlCol="0">
            <a:spAutoFit/>
          </a:bodyPr>
          <a:lstStyle/>
          <a:p>
            <a:r>
              <a:rPr lang="en-CA" b="0" i="0" dirty="0">
                <a:effectLst/>
                <a:latin typeface="Stone Sans OS ITC TT Medium" pitchFamily="2" charset="0"/>
              </a:rPr>
              <a:t>±50kg</a:t>
            </a:r>
            <a:endParaRPr lang="en-US" dirty="0">
              <a:latin typeface="Stone Sans OS ITC TT Medium" pitchFamily="2" charset="0"/>
            </a:endParaRPr>
          </a:p>
        </p:txBody>
      </p:sp>
      <p:sp>
        <p:nvSpPr>
          <p:cNvPr id="47" name="TextBox 46">
            <a:extLst>
              <a:ext uri="{FF2B5EF4-FFF2-40B4-BE49-F238E27FC236}">
                <a16:creationId xmlns:a16="http://schemas.microsoft.com/office/drawing/2014/main" id="{7831922F-8F6D-D924-BFDC-DEDCA1F78F31}"/>
              </a:ext>
            </a:extLst>
          </p:cNvPr>
          <p:cNvSpPr txBox="1"/>
          <p:nvPr/>
        </p:nvSpPr>
        <p:spPr>
          <a:xfrm>
            <a:off x="2537557" y="5133473"/>
            <a:ext cx="816698" cy="369332"/>
          </a:xfrm>
          <a:prstGeom prst="rect">
            <a:avLst/>
          </a:prstGeom>
          <a:noFill/>
        </p:spPr>
        <p:txBody>
          <a:bodyPr wrap="none" rtlCol="0">
            <a:spAutoFit/>
          </a:bodyPr>
          <a:lstStyle/>
          <a:p>
            <a:r>
              <a:rPr lang="en-CA" b="0" i="0" dirty="0">
                <a:effectLst/>
                <a:latin typeface="Stone Sans OS ITC TT Medium" pitchFamily="2" charset="0"/>
              </a:rPr>
              <a:t>±89kg</a:t>
            </a:r>
            <a:endParaRPr lang="en-US" dirty="0">
              <a:latin typeface="Stone Sans OS ITC TT Medium" pitchFamily="2" charset="0"/>
            </a:endParaRPr>
          </a:p>
        </p:txBody>
      </p:sp>
      <p:sp>
        <p:nvSpPr>
          <p:cNvPr id="7" name="TextBox 6">
            <a:extLst>
              <a:ext uri="{FF2B5EF4-FFF2-40B4-BE49-F238E27FC236}">
                <a16:creationId xmlns:a16="http://schemas.microsoft.com/office/drawing/2014/main" id="{B86418FA-9679-9F35-B140-FE91A84AB807}"/>
              </a:ext>
            </a:extLst>
          </p:cNvPr>
          <p:cNvSpPr txBox="1"/>
          <p:nvPr/>
        </p:nvSpPr>
        <p:spPr>
          <a:xfrm>
            <a:off x="8887349" y="5010041"/>
            <a:ext cx="792653" cy="369332"/>
          </a:xfrm>
          <a:prstGeom prst="rect">
            <a:avLst/>
          </a:prstGeom>
          <a:noFill/>
        </p:spPr>
        <p:txBody>
          <a:bodyPr wrap="none" rtlCol="0">
            <a:spAutoFit/>
          </a:bodyPr>
          <a:lstStyle/>
          <a:p>
            <a:r>
              <a:rPr lang="en-CA" b="0" i="0" dirty="0">
                <a:effectLst/>
                <a:latin typeface="Stone Sans OS ITC TT Medium" pitchFamily="2" charset="0"/>
              </a:rPr>
              <a:t>±27kg</a:t>
            </a:r>
            <a:endParaRPr lang="en-US" dirty="0">
              <a:latin typeface="Stone Sans OS ITC TT Medium" pitchFamily="2" charset="0"/>
            </a:endParaRPr>
          </a:p>
        </p:txBody>
      </p:sp>
      <p:sp>
        <p:nvSpPr>
          <p:cNvPr id="10" name="Slide Number Placeholder 9">
            <a:extLst>
              <a:ext uri="{FF2B5EF4-FFF2-40B4-BE49-F238E27FC236}">
                <a16:creationId xmlns:a16="http://schemas.microsoft.com/office/drawing/2014/main" id="{963FCF05-7B18-68EE-9643-81639E7BDD00}"/>
              </a:ext>
            </a:extLst>
          </p:cNvPr>
          <p:cNvSpPr>
            <a:spLocks noGrp="1"/>
          </p:cNvSpPr>
          <p:nvPr>
            <p:ph type="sldNum" sz="quarter" idx="12"/>
          </p:nvPr>
        </p:nvSpPr>
        <p:spPr/>
        <p:txBody>
          <a:bodyPr/>
          <a:lstStyle/>
          <a:p>
            <a:fld id="{52B3E052-6A3B-4941-A5C9-62CD39C0B4E7}" type="slidenum">
              <a:rPr lang="en-CA" smtClean="0"/>
              <a:t>10</a:t>
            </a:fld>
            <a:endParaRPr lang="en-CA"/>
          </a:p>
        </p:txBody>
      </p:sp>
      <p:sp>
        <p:nvSpPr>
          <p:cNvPr id="12" name="Title 1">
            <a:extLst>
              <a:ext uri="{FF2B5EF4-FFF2-40B4-BE49-F238E27FC236}">
                <a16:creationId xmlns:a16="http://schemas.microsoft.com/office/drawing/2014/main" id="{2B2D096C-2E5B-D58A-3B43-FF0EA268F883}"/>
              </a:ext>
            </a:extLst>
          </p:cNvPr>
          <p:cNvSpPr txBox="1">
            <a:spLocks/>
          </p:cNvSpPr>
          <p:nvPr/>
        </p:nvSpPr>
        <p:spPr>
          <a:xfrm>
            <a:off x="2039733" y="1620132"/>
            <a:ext cx="1810951" cy="4189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Stone Sans OS ITC TT"/>
              </a:rPr>
              <a:t>Load Cells</a:t>
            </a:r>
            <a:endParaRPr lang="en-CA" sz="2000" dirty="0">
              <a:solidFill>
                <a:schemeClr val="bg1"/>
              </a:solidFill>
              <a:latin typeface="Stone Sans OS ITC TT"/>
            </a:endParaRPr>
          </a:p>
        </p:txBody>
      </p:sp>
      <p:sp>
        <p:nvSpPr>
          <p:cNvPr id="13" name="Title 1">
            <a:extLst>
              <a:ext uri="{FF2B5EF4-FFF2-40B4-BE49-F238E27FC236}">
                <a16:creationId xmlns:a16="http://schemas.microsoft.com/office/drawing/2014/main" id="{065290CE-899A-9C63-FC61-97F5D27D98C0}"/>
              </a:ext>
            </a:extLst>
          </p:cNvPr>
          <p:cNvSpPr txBox="1">
            <a:spLocks/>
          </p:cNvSpPr>
          <p:nvPr/>
        </p:nvSpPr>
        <p:spPr>
          <a:xfrm>
            <a:off x="4993914" y="1613752"/>
            <a:ext cx="2204169" cy="418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Stone Sans OS ITC TT"/>
              </a:rPr>
              <a:t>Flow Controller</a:t>
            </a:r>
            <a:endParaRPr lang="en-CA" sz="2000" dirty="0">
              <a:solidFill>
                <a:schemeClr val="bg1"/>
              </a:solidFill>
              <a:latin typeface="Stone Sans OS ITC TT"/>
            </a:endParaRPr>
          </a:p>
        </p:txBody>
      </p:sp>
      <p:sp>
        <p:nvSpPr>
          <p:cNvPr id="15" name="Title 1">
            <a:extLst>
              <a:ext uri="{FF2B5EF4-FFF2-40B4-BE49-F238E27FC236}">
                <a16:creationId xmlns:a16="http://schemas.microsoft.com/office/drawing/2014/main" id="{6B65961F-378D-ED01-A457-F9ABE0DE7F92}"/>
              </a:ext>
            </a:extLst>
          </p:cNvPr>
          <p:cNvSpPr txBox="1">
            <a:spLocks/>
          </p:cNvSpPr>
          <p:nvPr/>
        </p:nvSpPr>
        <p:spPr>
          <a:xfrm>
            <a:off x="8138596" y="1587928"/>
            <a:ext cx="2204169" cy="41898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000" dirty="0">
                <a:solidFill>
                  <a:schemeClr val="bg1"/>
                </a:solidFill>
                <a:latin typeface="Stone Sans OS ITC TT"/>
              </a:rPr>
              <a:t>PMT Rates</a:t>
            </a:r>
            <a:endParaRPr lang="en-CA" sz="2000" dirty="0">
              <a:solidFill>
                <a:schemeClr val="bg1"/>
              </a:solidFill>
              <a:latin typeface="Stone Sans OS ITC TT"/>
            </a:endParaRPr>
          </a:p>
        </p:txBody>
      </p:sp>
    </p:spTree>
    <p:extLst>
      <p:ext uri="{BB962C8B-B14F-4D97-AF65-F5344CB8AC3E}">
        <p14:creationId xmlns:p14="http://schemas.microsoft.com/office/powerpoint/2010/main" val="952744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par>
                                <p:cTn id="8" presetID="9"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7"/>
                                        </p:tgtEl>
                                        <p:attrNameLst>
                                          <p:attrName>style.visibility</p:attrName>
                                        </p:attrNameLst>
                                      </p:cBhvr>
                                      <p:to>
                                        <p:strVal val="visible"/>
                                      </p:to>
                                    </p:set>
                                    <p:animEffect transition="in" filter="dissolve">
                                      <p:cBhvr>
                                        <p:cTn id="13" dur="500"/>
                                        <p:tgtEl>
                                          <p:spTgt spid="47"/>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dissolve">
                                      <p:cBhvr>
                                        <p:cTn id="18" dur="500"/>
                                        <p:tgtEl>
                                          <p:spTgt spid="4"/>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dissolve">
                                      <p:cBhvr>
                                        <p:cTn id="21" dur="500"/>
                                        <p:tgtEl>
                                          <p:spTgt spid="46"/>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nodeType="clickEffect">
                                  <p:stCondLst>
                                    <p:cond delay="0"/>
                                  </p:stCondLst>
                                  <p:childTnLst>
                                    <p:set>
                                      <p:cBhvr>
                                        <p:cTn id="28" dur="1" fill="hold">
                                          <p:stCondLst>
                                            <p:cond delay="0"/>
                                          </p:stCondLst>
                                        </p:cTn>
                                        <p:tgtEl>
                                          <p:spTgt spid="38"/>
                                        </p:tgtEl>
                                        <p:attrNameLst>
                                          <p:attrName>style.visibility</p:attrName>
                                        </p:attrNameLst>
                                      </p:cBhvr>
                                      <p:to>
                                        <p:strVal val="visible"/>
                                      </p:to>
                                    </p:set>
                                    <p:animEffect transition="in" filter="dissolve">
                                      <p:cBhvr>
                                        <p:cTn id="29" dur="500"/>
                                        <p:tgtEl>
                                          <p:spTgt spid="38"/>
                                        </p:tgtEl>
                                      </p:cBhvr>
                                    </p:animEffect>
                                  </p:childTnLst>
                                </p:cTn>
                              </p:par>
                              <p:par>
                                <p:cTn id="30" presetID="9" presetClass="entr" presetSubtype="0" fill="hold"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dissolve">
                                      <p:cBhvr>
                                        <p:cTn id="32" dur="500"/>
                                        <p:tgtEl>
                                          <p:spTgt spid="27"/>
                                        </p:tgtEl>
                                      </p:cBhvr>
                                    </p:animEffect>
                                  </p:childTnLst>
                                </p:cTn>
                              </p:par>
                              <p:par>
                                <p:cTn id="33" presetID="9"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tgtEl>
                                          <p:spTgt spid="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tgtEl>
                                          <p:spTgt spid="7"/>
                                        </p:tgtEl>
                                      </p:cBhvr>
                                    </p:animEffect>
                                  </p:childTnLst>
                                </p:cTn>
                              </p:par>
                              <p:par>
                                <p:cTn id="39" presetID="9" presetClass="entr" presetSubtype="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dissolve">
                                      <p:cBhvr>
                                        <p:cTn id="41" dur="500"/>
                                        <p:tgtEl>
                                          <p:spTgt spid="32"/>
                                        </p:tgtEl>
                                      </p:cBhvr>
                                    </p:animEffect>
                                  </p:childTnLst>
                                </p:cTn>
                              </p:par>
                              <p:par>
                                <p:cTn id="42" presetID="9" presetClass="entr" presetSubtype="0" fill="hold" nodeType="with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dissolve">
                                      <p:cBhvr>
                                        <p:cTn id="44" dur="500"/>
                                        <p:tgtEl>
                                          <p:spTgt spid="33"/>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dissolv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7" grpId="0"/>
      <p:bldP spid="12" grpId="0"/>
      <p:bldP spid="13" grpId="0"/>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7B9B58A-573F-EB5D-BD1B-38BE9459195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AC9B083-E62F-1D68-FDEF-CAE7E088BF26}"/>
              </a:ext>
            </a:extLst>
          </p:cNvPr>
          <p:cNvSpPr>
            <a:spLocks noGrp="1"/>
          </p:cNvSpPr>
          <p:nvPr>
            <p:ph type="title"/>
          </p:nvPr>
        </p:nvSpPr>
        <p:spPr>
          <a:xfrm>
            <a:off x="725514" y="67222"/>
            <a:ext cx="10740971" cy="1093089"/>
          </a:xfrm>
        </p:spPr>
        <p:txBody>
          <a:bodyPr>
            <a:normAutofit/>
          </a:bodyPr>
          <a:lstStyle/>
          <a:p>
            <a:pPr algn="ctr"/>
            <a:r>
              <a:rPr lang="en-US" sz="3600" dirty="0">
                <a:solidFill>
                  <a:schemeClr val="bg1"/>
                </a:solidFill>
                <a:latin typeface="Stone Sans OS ITC TT"/>
              </a:rPr>
              <a:t>Our DAQ allows real-time monitoring of liquid level</a:t>
            </a:r>
            <a:endParaRPr lang="en-CA" sz="3600" dirty="0">
              <a:solidFill>
                <a:schemeClr val="bg1"/>
              </a:solidFill>
              <a:latin typeface="Stone Sans OS ITC TT"/>
            </a:endParaRPr>
          </a:p>
        </p:txBody>
      </p:sp>
      <p:grpSp>
        <p:nvGrpSpPr>
          <p:cNvPr id="10" name="Group 9">
            <a:extLst>
              <a:ext uri="{FF2B5EF4-FFF2-40B4-BE49-F238E27FC236}">
                <a16:creationId xmlns:a16="http://schemas.microsoft.com/office/drawing/2014/main" id="{0AC3FB5A-AF33-DF9F-055E-E57C383DD188}"/>
              </a:ext>
            </a:extLst>
          </p:cNvPr>
          <p:cNvGrpSpPr>
            <a:grpSpLocks noGrp="1" noUngrp="1" noRot="1" noMove="1" noResize="1"/>
          </p:cNvGrpSpPr>
          <p:nvPr/>
        </p:nvGrpSpPr>
        <p:grpSpPr>
          <a:xfrm>
            <a:off x="5759456" y="1220098"/>
            <a:ext cx="5707029" cy="4565623"/>
            <a:chOff x="5745645" y="1857503"/>
            <a:chExt cx="5644598" cy="4515678"/>
          </a:xfrm>
        </p:grpSpPr>
        <p:pic>
          <p:nvPicPr>
            <p:cNvPr id="7" name="Picture 6" descr="A graph of a liquid level&#10;&#10;AI-generated content may be incorrect.">
              <a:extLst>
                <a:ext uri="{FF2B5EF4-FFF2-40B4-BE49-F238E27FC236}">
                  <a16:creationId xmlns:a16="http://schemas.microsoft.com/office/drawing/2014/main" id="{2445F890-44A1-B086-BEBF-3A08F208C22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5745645" y="1857503"/>
              <a:ext cx="5644598" cy="4515678"/>
            </a:xfrm>
            <a:prstGeom prst="rect">
              <a:avLst/>
            </a:prstGeom>
          </p:spPr>
        </p:pic>
        <p:sp>
          <p:nvSpPr>
            <p:cNvPr id="8" name="TextBox 7">
              <a:extLst>
                <a:ext uri="{FF2B5EF4-FFF2-40B4-BE49-F238E27FC236}">
                  <a16:creationId xmlns:a16="http://schemas.microsoft.com/office/drawing/2014/main" id="{EFB02FB3-9192-8BCF-B5B6-5138D6A31EDF}"/>
                </a:ext>
              </a:extLst>
            </p:cNvPr>
            <p:cNvSpPr txBox="1">
              <a:spLocks noGrp="1" noRot="1" noMove="1" noResize="1" noEditPoints="1" noAdjustHandles="1" noChangeArrowheads="1" noChangeShapeType="1"/>
            </p:cNvSpPr>
            <p:nvPr/>
          </p:nvSpPr>
          <p:spPr>
            <a:xfrm>
              <a:off x="6734910" y="1908782"/>
              <a:ext cx="3666068" cy="369332"/>
            </a:xfrm>
            <a:prstGeom prst="rect">
              <a:avLst/>
            </a:prstGeom>
            <a:noFill/>
          </p:spPr>
          <p:txBody>
            <a:bodyPr wrap="none" rtlCol="0">
              <a:spAutoFit/>
            </a:bodyPr>
            <a:lstStyle/>
            <a:p>
              <a:r>
                <a:rPr lang="en-US" dirty="0"/>
                <a:t>Rate per PMT as a Function of Height</a:t>
              </a:r>
            </a:p>
          </p:txBody>
        </p:sp>
      </p:grpSp>
      <p:pic>
        <p:nvPicPr>
          <p:cNvPr id="11" name="Picture 10">
            <a:extLst>
              <a:ext uri="{FF2B5EF4-FFF2-40B4-BE49-F238E27FC236}">
                <a16:creationId xmlns:a16="http://schemas.microsoft.com/office/drawing/2014/main" id="{ECDA5783-AFBE-44B9-460F-AE9F45897238}"/>
              </a:ext>
            </a:extLst>
          </p:cNvPr>
          <p:cNvPicPr>
            <a:picLocks noChangeAspect="1"/>
          </p:cNvPicPr>
          <p:nvPr/>
        </p:nvPicPr>
        <p:blipFill>
          <a:blip r:embed="rId4"/>
          <a:srcRect l="10601" t="43067" r="11135" b="4330"/>
          <a:stretch/>
        </p:blipFill>
        <p:spPr>
          <a:xfrm>
            <a:off x="528762" y="1277791"/>
            <a:ext cx="4739236" cy="4929979"/>
          </a:xfrm>
          <a:prstGeom prst="rect">
            <a:avLst/>
          </a:prstGeom>
        </p:spPr>
      </p:pic>
      <p:sp>
        <p:nvSpPr>
          <p:cNvPr id="12" name="Oval 11">
            <a:extLst>
              <a:ext uri="{FF2B5EF4-FFF2-40B4-BE49-F238E27FC236}">
                <a16:creationId xmlns:a16="http://schemas.microsoft.com/office/drawing/2014/main" id="{AA970DF2-B5A7-B7C6-7EAA-430ECA624BED}"/>
              </a:ext>
            </a:extLst>
          </p:cNvPr>
          <p:cNvSpPr/>
          <p:nvPr/>
        </p:nvSpPr>
        <p:spPr>
          <a:xfrm>
            <a:off x="1924398" y="2606041"/>
            <a:ext cx="1857894" cy="1857894"/>
          </a:xfrm>
          <a:prstGeom prst="ellipse">
            <a:avLst/>
          </a:prstGeom>
          <a:solidFill>
            <a:srgbClr val="FAD3F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hord 12">
            <a:extLst>
              <a:ext uri="{FF2B5EF4-FFF2-40B4-BE49-F238E27FC236}">
                <a16:creationId xmlns:a16="http://schemas.microsoft.com/office/drawing/2014/main" id="{091147DF-BE76-808B-0276-4CF3BC8C0315}"/>
              </a:ext>
            </a:extLst>
          </p:cNvPr>
          <p:cNvSpPr/>
          <p:nvPr/>
        </p:nvSpPr>
        <p:spPr>
          <a:xfrm>
            <a:off x="1924398" y="2606041"/>
            <a:ext cx="1857894" cy="1857892"/>
          </a:xfrm>
          <a:prstGeom prst="chord">
            <a:avLst>
              <a:gd name="adj1" fmla="val 20036051"/>
              <a:gd name="adj2" fmla="val 1231547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8F0E6F05-B9B8-07E3-02D9-052FA6D50A89}"/>
              </a:ext>
            </a:extLst>
          </p:cNvPr>
          <p:cNvSpPr/>
          <p:nvPr/>
        </p:nvSpPr>
        <p:spPr>
          <a:xfrm>
            <a:off x="6268205" y="1807203"/>
            <a:ext cx="4033735" cy="636996"/>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14425BFA-F151-7F8C-E22A-623923D0CC0D}"/>
              </a:ext>
            </a:extLst>
          </p:cNvPr>
          <p:cNvSpPr/>
          <p:nvPr/>
        </p:nvSpPr>
        <p:spPr>
          <a:xfrm rot="4164495">
            <a:off x="10066630" y="2442497"/>
            <a:ext cx="914625" cy="34336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A145CA0C-C70B-5B5F-80B7-329C02D1F528}"/>
              </a:ext>
            </a:extLst>
          </p:cNvPr>
          <p:cNvSpPr/>
          <p:nvPr/>
        </p:nvSpPr>
        <p:spPr>
          <a:xfrm>
            <a:off x="10715519" y="2987869"/>
            <a:ext cx="666798" cy="343360"/>
          </a:xfrm>
          <a:prstGeom prst="ellipse">
            <a:avLst/>
          </a:prstGeom>
          <a:noFill/>
          <a:ln w="190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208CCEE8-A9E9-9462-3A42-CECB2E2B6C59}"/>
              </a:ext>
            </a:extLst>
          </p:cNvPr>
          <p:cNvSpPr txBox="1"/>
          <p:nvPr/>
        </p:nvSpPr>
        <p:spPr>
          <a:xfrm>
            <a:off x="5701335" y="5779059"/>
            <a:ext cx="2575766" cy="400110"/>
          </a:xfrm>
          <a:prstGeom prst="rect">
            <a:avLst/>
          </a:prstGeom>
          <a:noFill/>
        </p:spPr>
        <p:txBody>
          <a:bodyPr wrap="square" rtlCol="0">
            <a:spAutoFit/>
          </a:bodyPr>
          <a:lstStyle/>
          <a:p>
            <a:r>
              <a:rPr lang="en-US" sz="2000" dirty="0">
                <a:solidFill>
                  <a:schemeClr val="bg1"/>
                </a:solidFill>
                <a:latin typeface="Stone Sans OS ITC TT Medium" pitchFamily="2" charset="0"/>
              </a:rPr>
              <a:t>Bottom of detector</a:t>
            </a:r>
          </a:p>
        </p:txBody>
      </p:sp>
      <p:sp>
        <p:nvSpPr>
          <p:cNvPr id="26" name="TextBox 25">
            <a:extLst>
              <a:ext uri="{FF2B5EF4-FFF2-40B4-BE49-F238E27FC236}">
                <a16:creationId xmlns:a16="http://schemas.microsoft.com/office/drawing/2014/main" id="{DEE6BB27-B5C6-9CFA-D98D-FA0246086D1B}"/>
              </a:ext>
            </a:extLst>
          </p:cNvPr>
          <p:cNvSpPr txBox="1"/>
          <p:nvPr/>
        </p:nvSpPr>
        <p:spPr>
          <a:xfrm>
            <a:off x="9867204" y="5794572"/>
            <a:ext cx="1956580" cy="400110"/>
          </a:xfrm>
          <a:prstGeom prst="rect">
            <a:avLst/>
          </a:prstGeom>
          <a:noFill/>
        </p:spPr>
        <p:txBody>
          <a:bodyPr wrap="square" rtlCol="0">
            <a:spAutoFit/>
          </a:bodyPr>
          <a:lstStyle/>
          <a:p>
            <a:r>
              <a:rPr lang="en-US" sz="2000" dirty="0">
                <a:solidFill>
                  <a:schemeClr val="bg1"/>
                </a:solidFill>
                <a:latin typeface="Stone Sans OS ITC TT Medium" pitchFamily="2" charset="0"/>
              </a:rPr>
              <a:t>Top of detector</a:t>
            </a:r>
          </a:p>
        </p:txBody>
      </p:sp>
      <p:sp>
        <p:nvSpPr>
          <p:cNvPr id="34" name="Oval 33">
            <a:extLst>
              <a:ext uri="{FF2B5EF4-FFF2-40B4-BE49-F238E27FC236}">
                <a16:creationId xmlns:a16="http://schemas.microsoft.com/office/drawing/2014/main" id="{6E2DCF85-470A-CF8B-C6B4-9110A76CB398}"/>
              </a:ext>
            </a:extLst>
          </p:cNvPr>
          <p:cNvSpPr/>
          <p:nvPr/>
        </p:nvSpPr>
        <p:spPr>
          <a:xfrm>
            <a:off x="6602946" y="1513245"/>
            <a:ext cx="643103" cy="6431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tone Sans OS ITC TT Medium" pitchFamily="2" charset="0"/>
              </a:rPr>
              <a:t>1</a:t>
            </a:r>
            <a:endParaRPr lang="en-US" sz="4400" dirty="0">
              <a:solidFill>
                <a:srgbClr val="FF0000"/>
              </a:solidFill>
              <a:latin typeface="Stone Sans OS ITC TT Medium" pitchFamily="2" charset="0"/>
            </a:endParaRPr>
          </a:p>
        </p:txBody>
      </p:sp>
      <p:sp>
        <p:nvSpPr>
          <p:cNvPr id="35" name="Oval 34">
            <a:extLst>
              <a:ext uri="{FF2B5EF4-FFF2-40B4-BE49-F238E27FC236}">
                <a16:creationId xmlns:a16="http://schemas.microsoft.com/office/drawing/2014/main" id="{2EE32305-6431-20ED-A13B-C28B5CE73FCE}"/>
              </a:ext>
            </a:extLst>
          </p:cNvPr>
          <p:cNvSpPr/>
          <p:nvPr/>
        </p:nvSpPr>
        <p:spPr>
          <a:xfrm>
            <a:off x="10347606" y="1691328"/>
            <a:ext cx="643103" cy="6431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tone Sans OS ITC TT Medium" pitchFamily="2" charset="0"/>
              </a:rPr>
              <a:t>2</a:t>
            </a:r>
            <a:endParaRPr lang="en-US" sz="4400" dirty="0">
              <a:solidFill>
                <a:srgbClr val="FF0000"/>
              </a:solidFill>
              <a:latin typeface="Stone Sans OS ITC TT Medium" pitchFamily="2" charset="0"/>
            </a:endParaRPr>
          </a:p>
        </p:txBody>
      </p:sp>
      <p:sp>
        <p:nvSpPr>
          <p:cNvPr id="36" name="Oval 35">
            <a:extLst>
              <a:ext uri="{FF2B5EF4-FFF2-40B4-BE49-F238E27FC236}">
                <a16:creationId xmlns:a16="http://schemas.microsoft.com/office/drawing/2014/main" id="{B117B794-3CD5-283F-91CF-A7D3B32E1C28}"/>
              </a:ext>
            </a:extLst>
          </p:cNvPr>
          <p:cNvSpPr/>
          <p:nvPr/>
        </p:nvSpPr>
        <p:spPr>
          <a:xfrm>
            <a:off x="10739214" y="3502909"/>
            <a:ext cx="643103" cy="6431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dirty="0">
                <a:solidFill>
                  <a:srgbClr val="FF0000"/>
                </a:solidFill>
                <a:latin typeface="Stone Sans OS ITC TT Medium" pitchFamily="2" charset="0"/>
              </a:rPr>
              <a:t>3</a:t>
            </a:r>
            <a:endParaRPr lang="en-US" sz="4400" dirty="0">
              <a:solidFill>
                <a:srgbClr val="FF0000"/>
              </a:solidFill>
              <a:latin typeface="Stone Sans OS ITC TT Medium" pitchFamily="2" charset="0"/>
            </a:endParaRPr>
          </a:p>
        </p:txBody>
      </p:sp>
      <p:grpSp>
        <p:nvGrpSpPr>
          <p:cNvPr id="45" name="Group 44">
            <a:extLst>
              <a:ext uri="{FF2B5EF4-FFF2-40B4-BE49-F238E27FC236}">
                <a16:creationId xmlns:a16="http://schemas.microsoft.com/office/drawing/2014/main" id="{114CF3E2-CCD7-0905-806E-3365281404EE}"/>
              </a:ext>
            </a:extLst>
          </p:cNvPr>
          <p:cNvGrpSpPr/>
          <p:nvPr/>
        </p:nvGrpSpPr>
        <p:grpSpPr>
          <a:xfrm>
            <a:off x="2726291" y="2987869"/>
            <a:ext cx="299303" cy="369332"/>
            <a:chOff x="2715270" y="2974882"/>
            <a:chExt cx="299303" cy="369332"/>
          </a:xfrm>
        </p:grpSpPr>
        <p:sp>
          <p:nvSpPr>
            <p:cNvPr id="42" name="Oval 41">
              <a:extLst>
                <a:ext uri="{FF2B5EF4-FFF2-40B4-BE49-F238E27FC236}">
                  <a16:creationId xmlns:a16="http://schemas.microsoft.com/office/drawing/2014/main" id="{118365B3-A229-0330-E6DC-D392534F2BF6}"/>
                </a:ext>
              </a:extLst>
            </p:cNvPr>
            <p:cNvSpPr/>
            <p:nvPr/>
          </p:nvSpPr>
          <p:spPr>
            <a:xfrm>
              <a:off x="2715270" y="3009897"/>
              <a:ext cx="299303" cy="2993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0000"/>
                </a:solidFill>
                <a:latin typeface="Stone Sans OS ITC TT Medium" pitchFamily="2" charset="0"/>
              </a:endParaRPr>
            </a:p>
          </p:txBody>
        </p:sp>
        <p:sp>
          <p:nvSpPr>
            <p:cNvPr id="44" name="TextBox 43">
              <a:extLst>
                <a:ext uri="{FF2B5EF4-FFF2-40B4-BE49-F238E27FC236}">
                  <a16:creationId xmlns:a16="http://schemas.microsoft.com/office/drawing/2014/main" id="{6D6FAB35-4C43-6A69-91F7-C3E8357B2C0E}"/>
                </a:ext>
              </a:extLst>
            </p:cNvPr>
            <p:cNvSpPr txBox="1"/>
            <p:nvPr/>
          </p:nvSpPr>
          <p:spPr>
            <a:xfrm>
              <a:off x="2748355" y="2974882"/>
              <a:ext cx="116566" cy="369332"/>
            </a:xfrm>
            <a:prstGeom prst="rect">
              <a:avLst/>
            </a:prstGeom>
            <a:noFill/>
          </p:spPr>
          <p:txBody>
            <a:bodyPr wrap="square" rtlCol="0">
              <a:spAutoFit/>
            </a:bodyPr>
            <a:lstStyle/>
            <a:p>
              <a:r>
                <a:rPr lang="en-US" dirty="0">
                  <a:solidFill>
                    <a:srgbClr val="FF0000"/>
                  </a:solidFill>
                </a:rPr>
                <a:t>2</a:t>
              </a:r>
            </a:p>
          </p:txBody>
        </p:sp>
      </p:grpSp>
      <p:grpSp>
        <p:nvGrpSpPr>
          <p:cNvPr id="46" name="Group 45">
            <a:extLst>
              <a:ext uri="{FF2B5EF4-FFF2-40B4-BE49-F238E27FC236}">
                <a16:creationId xmlns:a16="http://schemas.microsoft.com/office/drawing/2014/main" id="{BAEBBB81-7C5E-BA43-A135-28B2E0561AB8}"/>
              </a:ext>
            </a:extLst>
          </p:cNvPr>
          <p:cNvGrpSpPr/>
          <p:nvPr/>
        </p:nvGrpSpPr>
        <p:grpSpPr>
          <a:xfrm>
            <a:off x="2732087" y="3675120"/>
            <a:ext cx="299303" cy="369332"/>
            <a:chOff x="2715270" y="2974882"/>
            <a:chExt cx="299303" cy="369332"/>
          </a:xfrm>
        </p:grpSpPr>
        <p:sp>
          <p:nvSpPr>
            <p:cNvPr id="47" name="Oval 46">
              <a:extLst>
                <a:ext uri="{FF2B5EF4-FFF2-40B4-BE49-F238E27FC236}">
                  <a16:creationId xmlns:a16="http://schemas.microsoft.com/office/drawing/2014/main" id="{EBFB9A49-E404-F11F-17EE-00FE928F377F}"/>
                </a:ext>
              </a:extLst>
            </p:cNvPr>
            <p:cNvSpPr/>
            <p:nvPr/>
          </p:nvSpPr>
          <p:spPr>
            <a:xfrm>
              <a:off x="2715270" y="3009897"/>
              <a:ext cx="299303" cy="2993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0000"/>
                </a:solidFill>
                <a:latin typeface="Stone Sans OS ITC TT Medium" pitchFamily="2" charset="0"/>
              </a:endParaRPr>
            </a:p>
          </p:txBody>
        </p:sp>
        <p:sp>
          <p:nvSpPr>
            <p:cNvPr id="48" name="TextBox 47">
              <a:extLst>
                <a:ext uri="{FF2B5EF4-FFF2-40B4-BE49-F238E27FC236}">
                  <a16:creationId xmlns:a16="http://schemas.microsoft.com/office/drawing/2014/main" id="{D7766F20-0F50-EFF2-47C1-584576BA695C}"/>
                </a:ext>
              </a:extLst>
            </p:cNvPr>
            <p:cNvSpPr txBox="1"/>
            <p:nvPr/>
          </p:nvSpPr>
          <p:spPr>
            <a:xfrm>
              <a:off x="2748355" y="2974882"/>
              <a:ext cx="116566" cy="369332"/>
            </a:xfrm>
            <a:prstGeom prst="rect">
              <a:avLst/>
            </a:prstGeom>
            <a:noFill/>
          </p:spPr>
          <p:txBody>
            <a:bodyPr wrap="square" rtlCol="0">
              <a:spAutoFit/>
            </a:bodyPr>
            <a:lstStyle/>
            <a:p>
              <a:r>
                <a:rPr lang="en-US" dirty="0">
                  <a:solidFill>
                    <a:srgbClr val="FF0000"/>
                  </a:solidFill>
                </a:rPr>
                <a:t>1</a:t>
              </a:r>
            </a:p>
          </p:txBody>
        </p:sp>
      </p:grpSp>
      <p:grpSp>
        <p:nvGrpSpPr>
          <p:cNvPr id="49" name="Group 48">
            <a:extLst>
              <a:ext uri="{FF2B5EF4-FFF2-40B4-BE49-F238E27FC236}">
                <a16:creationId xmlns:a16="http://schemas.microsoft.com/office/drawing/2014/main" id="{2EBABCB6-D582-C621-0D29-85D12EA96A82}"/>
              </a:ext>
            </a:extLst>
          </p:cNvPr>
          <p:cNvGrpSpPr/>
          <p:nvPr/>
        </p:nvGrpSpPr>
        <p:grpSpPr>
          <a:xfrm>
            <a:off x="2721065" y="2618537"/>
            <a:ext cx="299303" cy="369332"/>
            <a:chOff x="2715270" y="2974882"/>
            <a:chExt cx="299303" cy="369332"/>
          </a:xfrm>
        </p:grpSpPr>
        <p:sp>
          <p:nvSpPr>
            <p:cNvPr id="50" name="Oval 49">
              <a:extLst>
                <a:ext uri="{FF2B5EF4-FFF2-40B4-BE49-F238E27FC236}">
                  <a16:creationId xmlns:a16="http://schemas.microsoft.com/office/drawing/2014/main" id="{56F73B5C-8B79-36B8-118A-DA2D7870FAD9}"/>
                </a:ext>
              </a:extLst>
            </p:cNvPr>
            <p:cNvSpPr/>
            <p:nvPr/>
          </p:nvSpPr>
          <p:spPr>
            <a:xfrm>
              <a:off x="2715270" y="3009897"/>
              <a:ext cx="299303" cy="299303"/>
            </a:xfrm>
            <a:prstGeom prst="ellipse">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solidFill>
                  <a:srgbClr val="FF0000"/>
                </a:solidFill>
                <a:latin typeface="Stone Sans OS ITC TT Medium" pitchFamily="2" charset="0"/>
              </a:endParaRPr>
            </a:p>
          </p:txBody>
        </p:sp>
        <p:sp>
          <p:nvSpPr>
            <p:cNvPr id="51" name="TextBox 50">
              <a:extLst>
                <a:ext uri="{FF2B5EF4-FFF2-40B4-BE49-F238E27FC236}">
                  <a16:creationId xmlns:a16="http://schemas.microsoft.com/office/drawing/2014/main" id="{3DB23D98-28E1-ED17-9A44-69E74FD5D769}"/>
                </a:ext>
              </a:extLst>
            </p:cNvPr>
            <p:cNvSpPr txBox="1"/>
            <p:nvPr/>
          </p:nvSpPr>
          <p:spPr>
            <a:xfrm>
              <a:off x="2748355" y="2974882"/>
              <a:ext cx="116566" cy="369332"/>
            </a:xfrm>
            <a:prstGeom prst="rect">
              <a:avLst/>
            </a:prstGeom>
            <a:noFill/>
          </p:spPr>
          <p:txBody>
            <a:bodyPr wrap="square" rtlCol="0">
              <a:spAutoFit/>
            </a:bodyPr>
            <a:lstStyle/>
            <a:p>
              <a:r>
                <a:rPr lang="en-US" dirty="0">
                  <a:solidFill>
                    <a:srgbClr val="FF0000"/>
                  </a:solidFill>
                </a:rPr>
                <a:t>3</a:t>
              </a:r>
            </a:p>
          </p:txBody>
        </p:sp>
      </p:grpSp>
      <p:sp>
        <p:nvSpPr>
          <p:cNvPr id="3" name="Slide Number Placeholder 2">
            <a:extLst>
              <a:ext uri="{FF2B5EF4-FFF2-40B4-BE49-F238E27FC236}">
                <a16:creationId xmlns:a16="http://schemas.microsoft.com/office/drawing/2014/main" id="{C8B95980-3266-508E-E7D0-71DB6DC75556}"/>
              </a:ext>
            </a:extLst>
          </p:cNvPr>
          <p:cNvSpPr>
            <a:spLocks noGrp="1"/>
          </p:cNvSpPr>
          <p:nvPr>
            <p:ph type="sldNum" sz="quarter" idx="12"/>
          </p:nvPr>
        </p:nvSpPr>
        <p:spPr/>
        <p:txBody>
          <a:bodyPr/>
          <a:lstStyle/>
          <a:p>
            <a:fld id="{52B3E052-6A3B-4941-A5C9-62CD39C0B4E7}" type="slidenum">
              <a:rPr lang="en-CA" smtClean="0"/>
              <a:t>11</a:t>
            </a:fld>
            <a:endParaRPr lang="en-CA"/>
          </a:p>
        </p:txBody>
      </p:sp>
    </p:spTree>
    <p:extLst>
      <p:ext uri="{BB962C8B-B14F-4D97-AF65-F5344CB8AC3E}">
        <p14:creationId xmlns:p14="http://schemas.microsoft.com/office/powerpoint/2010/main" val="3469402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dissolve">
                                      <p:cBhvr>
                                        <p:cTn id="7" dur="500"/>
                                        <p:tgtEl>
                                          <p:spTgt spid="4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dissolve">
                                      <p:cBhvr>
                                        <p:cTn id="10" dur="500"/>
                                        <p:tgtEl>
                                          <p:spTgt spid="3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dissolve">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45"/>
                                        </p:tgtEl>
                                        <p:attrNameLst>
                                          <p:attrName>style.visibility</p:attrName>
                                        </p:attrNameLst>
                                      </p:cBhvr>
                                      <p:to>
                                        <p:strVal val="visible"/>
                                      </p:to>
                                    </p:set>
                                    <p:animEffect transition="in" filter="dissolve">
                                      <p:cBhvr>
                                        <p:cTn id="18" dur="500"/>
                                        <p:tgtEl>
                                          <p:spTgt spid="45"/>
                                        </p:tgtEl>
                                      </p:cBhvr>
                                    </p:animEffect>
                                  </p:childTnLst>
                                </p:cTn>
                              </p:par>
                              <p:par>
                                <p:cTn id="19" presetID="9" presetClass="entr" presetSubtype="0" fill="hold" grpId="0"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dissolve">
                                      <p:cBhvr>
                                        <p:cTn id="21" dur="500"/>
                                        <p:tgtEl>
                                          <p:spTgt spid="35"/>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dissolve">
                                      <p:cBhvr>
                                        <p:cTn id="24" dur="500"/>
                                        <p:tgtEl>
                                          <p:spTgt spid="15"/>
                                        </p:tgtEl>
                                      </p:cBhvr>
                                    </p:animEffect>
                                  </p:childTnLst>
                                </p:cTn>
                              </p:par>
                              <p:par>
                                <p:cTn id="25" presetID="9" presetClass="exit" presetSubtype="0" fill="hold" grpId="1" nodeType="withEffect">
                                  <p:stCondLst>
                                    <p:cond delay="0"/>
                                  </p:stCondLst>
                                  <p:childTnLst>
                                    <p:animEffect transition="out" filter="dissolve">
                                      <p:cBhvr>
                                        <p:cTn id="26" dur="500"/>
                                        <p:tgtEl>
                                          <p:spTgt spid="14"/>
                                        </p:tgtEl>
                                      </p:cBhvr>
                                    </p:animEffect>
                                    <p:set>
                                      <p:cBhvr>
                                        <p:cTn id="27" dur="1" fill="hold">
                                          <p:stCondLst>
                                            <p:cond delay="499"/>
                                          </p:stCondLst>
                                        </p:cTn>
                                        <p:tgtEl>
                                          <p:spTgt spid="14"/>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dissolve">
                                      <p:cBhvr>
                                        <p:cTn id="32" dur="500"/>
                                        <p:tgtEl>
                                          <p:spTgt spid="49"/>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animEffect transition="in" filter="dissolve">
                                      <p:cBhvr>
                                        <p:cTn id="35" dur="500"/>
                                        <p:tgtEl>
                                          <p:spTgt spid="36"/>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dissolve">
                                      <p:cBhvr>
                                        <p:cTn id="38" dur="500"/>
                                        <p:tgtEl>
                                          <p:spTgt spid="16"/>
                                        </p:tgtEl>
                                      </p:cBhvr>
                                    </p:animEffect>
                                  </p:childTnLst>
                                </p:cTn>
                              </p:par>
                              <p:par>
                                <p:cTn id="39" presetID="9" presetClass="exit" presetSubtype="0" fill="hold" grpId="1" nodeType="withEffect">
                                  <p:stCondLst>
                                    <p:cond delay="0"/>
                                  </p:stCondLst>
                                  <p:childTnLst>
                                    <p:animEffect transition="out" filter="dissolve">
                                      <p:cBhvr>
                                        <p:cTn id="40" dur="500"/>
                                        <p:tgtEl>
                                          <p:spTgt spid="15"/>
                                        </p:tgtEl>
                                      </p:cBhvr>
                                    </p:animEffect>
                                    <p:set>
                                      <p:cBhvr>
                                        <p:cTn id="41"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34" grpId="0" animBg="1"/>
      <p:bldP spid="35" grpId="0" animBg="1"/>
      <p:bldP spid="3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34B1E16-FA3D-9B93-1F56-EC6E9B0639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E319F1-8FD0-013B-E5A5-75F424C520A2}"/>
              </a:ext>
            </a:extLst>
          </p:cNvPr>
          <p:cNvSpPr>
            <a:spLocks noGrp="1"/>
          </p:cNvSpPr>
          <p:nvPr>
            <p:ph type="title"/>
          </p:nvPr>
        </p:nvSpPr>
        <p:spPr>
          <a:xfrm>
            <a:off x="0" y="0"/>
            <a:ext cx="12192000" cy="1093089"/>
          </a:xfrm>
        </p:spPr>
        <p:txBody>
          <a:bodyPr>
            <a:normAutofit/>
          </a:bodyPr>
          <a:lstStyle/>
          <a:p>
            <a:pPr algn="ctr"/>
            <a:r>
              <a:rPr lang="en-US" sz="3600" dirty="0">
                <a:solidFill>
                  <a:schemeClr val="bg1"/>
                </a:solidFill>
                <a:latin typeface="Stone Sans OS ITC TT"/>
              </a:rPr>
              <a:t>The relative PMT efficiencies have a measurable effect</a:t>
            </a:r>
            <a:endParaRPr lang="en-CA" sz="3600" dirty="0">
              <a:solidFill>
                <a:schemeClr val="bg1"/>
              </a:solidFill>
              <a:latin typeface="Stone Sans OS ITC TT"/>
            </a:endParaRPr>
          </a:p>
        </p:txBody>
      </p:sp>
      <p:pic>
        <p:nvPicPr>
          <p:cNvPr id="8" name="Picture 7" descr="A graph with a line&#10;&#10;AI-generated content may be incorrect.">
            <a:extLst>
              <a:ext uri="{FF2B5EF4-FFF2-40B4-BE49-F238E27FC236}">
                <a16:creationId xmlns:a16="http://schemas.microsoft.com/office/drawing/2014/main" id="{CFF99637-8C51-2C71-2EE1-3D502E2356C6}"/>
              </a:ext>
            </a:extLst>
          </p:cNvPr>
          <p:cNvPicPr>
            <a:picLocks noChangeAspect="1"/>
          </p:cNvPicPr>
          <p:nvPr/>
        </p:nvPicPr>
        <p:blipFill>
          <a:blip r:embed="rId3">
            <a:extLst>
              <a:ext uri="{28A0092B-C50C-407E-A947-70E740481C1C}">
                <a14:useLocalDpi xmlns:a14="http://schemas.microsoft.com/office/drawing/2010/main" val="0"/>
              </a:ext>
            </a:extLst>
          </a:blip>
          <a:srcRect t="9492"/>
          <a:stretch/>
        </p:blipFill>
        <p:spPr>
          <a:xfrm>
            <a:off x="6316798" y="1981200"/>
            <a:ext cx="5117193" cy="3508102"/>
          </a:xfrm>
          <a:prstGeom prst="rect">
            <a:avLst/>
          </a:prstGeom>
        </p:spPr>
      </p:pic>
      <p:pic>
        <p:nvPicPr>
          <p:cNvPr id="6" name="Picture 5" descr="A graph on a screen&#10;&#10;AI-generated content may be incorrect.">
            <a:extLst>
              <a:ext uri="{FF2B5EF4-FFF2-40B4-BE49-F238E27FC236}">
                <a16:creationId xmlns:a16="http://schemas.microsoft.com/office/drawing/2014/main" id="{6C563DA5-9125-CF1F-FD8D-327A290B4F1D}"/>
              </a:ext>
            </a:extLst>
          </p:cNvPr>
          <p:cNvPicPr>
            <a:picLocks noChangeAspect="1"/>
          </p:cNvPicPr>
          <p:nvPr/>
        </p:nvPicPr>
        <p:blipFill>
          <a:blip r:embed="rId4">
            <a:extLst>
              <a:ext uri="{28A0092B-C50C-407E-A947-70E740481C1C}">
                <a14:useLocalDpi xmlns:a14="http://schemas.microsoft.com/office/drawing/2010/main" val="0"/>
              </a:ext>
            </a:extLst>
          </a:blip>
          <a:srcRect t="9492"/>
          <a:stretch/>
        </p:blipFill>
        <p:spPr>
          <a:xfrm>
            <a:off x="758009" y="1981200"/>
            <a:ext cx="5117192" cy="3508102"/>
          </a:xfrm>
          <a:prstGeom prst="rect">
            <a:avLst/>
          </a:prstGeom>
        </p:spPr>
      </p:pic>
      <p:sp>
        <p:nvSpPr>
          <p:cNvPr id="3" name="TextBox 2">
            <a:extLst>
              <a:ext uri="{FF2B5EF4-FFF2-40B4-BE49-F238E27FC236}">
                <a16:creationId xmlns:a16="http://schemas.microsoft.com/office/drawing/2014/main" id="{0105FD65-F9A8-8194-FA94-F7B672DBABEB}"/>
              </a:ext>
            </a:extLst>
          </p:cNvPr>
          <p:cNvSpPr txBox="1"/>
          <p:nvPr/>
        </p:nvSpPr>
        <p:spPr>
          <a:xfrm>
            <a:off x="5295900" y="5212303"/>
            <a:ext cx="431528" cy="276999"/>
          </a:xfrm>
          <a:prstGeom prst="rect">
            <a:avLst/>
          </a:prstGeom>
          <a:noFill/>
        </p:spPr>
        <p:txBody>
          <a:bodyPr wrap="none" rtlCol="0">
            <a:spAutoFit/>
          </a:bodyPr>
          <a:lstStyle/>
          <a:p>
            <a:r>
              <a:rPr lang="en-US" sz="1200" dirty="0"/>
              <a:t>mm</a:t>
            </a:r>
            <a:endParaRPr lang="en-US" dirty="0"/>
          </a:p>
        </p:txBody>
      </p:sp>
      <p:sp>
        <p:nvSpPr>
          <p:cNvPr id="4" name="TextBox 3">
            <a:extLst>
              <a:ext uri="{FF2B5EF4-FFF2-40B4-BE49-F238E27FC236}">
                <a16:creationId xmlns:a16="http://schemas.microsoft.com/office/drawing/2014/main" id="{336144F9-B478-556B-E59E-7CC7B092F2C7}"/>
              </a:ext>
            </a:extLst>
          </p:cNvPr>
          <p:cNvSpPr txBox="1"/>
          <p:nvPr/>
        </p:nvSpPr>
        <p:spPr>
          <a:xfrm>
            <a:off x="10843260" y="5212302"/>
            <a:ext cx="431528" cy="276999"/>
          </a:xfrm>
          <a:prstGeom prst="rect">
            <a:avLst/>
          </a:prstGeom>
          <a:noFill/>
        </p:spPr>
        <p:txBody>
          <a:bodyPr wrap="none" rtlCol="0">
            <a:spAutoFit/>
          </a:bodyPr>
          <a:lstStyle/>
          <a:p>
            <a:r>
              <a:rPr lang="en-US" sz="1200" dirty="0"/>
              <a:t>mm</a:t>
            </a:r>
            <a:endParaRPr lang="en-US" dirty="0"/>
          </a:p>
        </p:txBody>
      </p:sp>
      <p:sp>
        <p:nvSpPr>
          <p:cNvPr id="5" name="TextBox 4">
            <a:extLst>
              <a:ext uri="{FF2B5EF4-FFF2-40B4-BE49-F238E27FC236}">
                <a16:creationId xmlns:a16="http://schemas.microsoft.com/office/drawing/2014/main" id="{CCE632D0-A33F-59B5-59BE-99F2A1942281}"/>
              </a:ext>
            </a:extLst>
          </p:cNvPr>
          <p:cNvSpPr txBox="1"/>
          <p:nvPr/>
        </p:nvSpPr>
        <p:spPr>
          <a:xfrm>
            <a:off x="4860373" y="5684550"/>
            <a:ext cx="2471254" cy="523220"/>
          </a:xfrm>
          <a:prstGeom prst="rect">
            <a:avLst/>
          </a:prstGeom>
          <a:noFill/>
        </p:spPr>
        <p:txBody>
          <a:bodyPr wrap="none" rtlCol="0">
            <a:spAutoFit/>
          </a:bodyPr>
          <a:lstStyle/>
          <a:p>
            <a:r>
              <a:rPr lang="en-US" sz="2800" dirty="0">
                <a:solidFill>
                  <a:schemeClr val="bg1"/>
                </a:solidFill>
                <a:latin typeface="Stone Sans OS ITC TT Medium" pitchFamily="2" charset="0"/>
              </a:rPr>
              <a:t>~2𝜎 difference</a:t>
            </a:r>
          </a:p>
        </p:txBody>
      </p:sp>
      <p:sp>
        <p:nvSpPr>
          <p:cNvPr id="7" name="TextBox 6">
            <a:extLst>
              <a:ext uri="{FF2B5EF4-FFF2-40B4-BE49-F238E27FC236}">
                <a16:creationId xmlns:a16="http://schemas.microsoft.com/office/drawing/2014/main" id="{81461A8A-3F9C-C2DF-5CD2-56466E7219BE}"/>
              </a:ext>
            </a:extLst>
          </p:cNvPr>
          <p:cNvSpPr txBox="1"/>
          <p:nvPr/>
        </p:nvSpPr>
        <p:spPr>
          <a:xfrm>
            <a:off x="758009" y="1406824"/>
            <a:ext cx="4943533" cy="523220"/>
          </a:xfrm>
          <a:prstGeom prst="rect">
            <a:avLst/>
          </a:prstGeom>
          <a:noFill/>
        </p:spPr>
        <p:txBody>
          <a:bodyPr wrap="none" rtlCol="0">
            <a:spAutoFit/>
          </a:bodyPr>
          <a:lstStyle/>
          <a:p>
            <a:r>
              <a:rPr lang="en-US" sz="2800" dirty="0">
                <a:solidFill>
                  <a:schemeClr val="bg1"/>
                </a:solidFill>
                <a:latin typeface="Stone Sans OS ITC TT Medium" pitchFamily="2" charset="0"/>
              </a:rPr>
              <a:t>WITHOUT Relative Efficiencies</a:t>
            </a:r>
          </a:p>
        </p:txBody>
      </p:sp>
      <p:sp>
        <p:nvSpPr>
          <p:cNvPr id="9" name="TextBox 8">
            <a:extLst>
              <a:ext uri="{FF2B5EF4-FFF2-40B4-BE49-F238E27FC236}">
                <a16:creationId xmlns:a16="http://schemas.microsoft.com/office/drawing/2014/main" id="{1344E8E9-4935-96A8-0750-3BCECCB4B51D}"/>
              </a:ext>
            </a:extLst>
          </p:cNvPr>
          <p:cNvSpPr txBox="1"/>
          <p:nvPr/>
        </p:nvSpPr>
        <p:spPr>
          <a:xfrm>
            <a:off x="6316798" y="1446314"/>
            <a:ext cx="4212563" cy="523220"/>
          </a:xfrm>
          <a:prstGeom prst="rect">
            <a:avLst/>
          </a:prstGeom>
          <a:noFill/>
        </p:spPr>
        <p:txBody>
          <a:bodyPr wrap="none" rtlCol="0">
            <a:spAutoFit/>
          </a:bodyPr>
          <a:lstStyle/>
          <a:p>
            <a:r>
              <a:rPr lang="en-US" sz="2800" dirty="0">
                <a:solidFill>
                  <a:schemeClr val="bg1"/>
                </a:solidFill>
                <a:latin typeface="Stone Sans OS ITC TT Medium" pitchFamily="2" charset="0"/>
              </a:rPr>
              <a:t>WITH Relative Efficiencies</a:t>
            </a:r>
          </a:p>
        </p:txBody>
      </p:sp>
      <p:sp>
        <p:nvSpPr>
          <p:cNvPr id="10" name="Oval 9">
            <a:extLst>
              <a:ext uri="{FF2B5EF4-FFF2-40B4-BE49-F238E27FC236}">
                <a16:creationId xmlns:a16="http://schemas.microsoft.com/office/drawing/2014/main" id="{E506DF93-55D8-1D20-0426-A73DE64AA33A}"/>
              </a:ext>
            </a:extLst>
          </p:cNvPr>
          <p:cNvSpPr/>
          <p:nvPr/>
        </p:nvSpPr>
        <p:spPr>
          <a:xfrm>
            <a:off x="3721743" y="2766349"/>
            <a:ext cx="1939770" cy="55558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EB48D9A-909A-A650-4760-C0A8DC58AE11}"/>
              </a:ext>
            </a:extLst>
          </p:cNvPr>
          <p:cNvSpPr/>
          <p:nvPr/>
        </p:nvSpPr>
        <p:spPr>
          <a:xfrm>
            <a:off x="6899165" y="2857645"/>
            <a:ext cx="1939770" cy="555586"/>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Slide Number Placeholder 11">
            <a:extLst>
              <a:ext uri="{FF2B5EF4-FFF2-40B4-BE49-F238E27FC236}">
                <a16:creationId xmlns:a16="http://schemas.microsoft.com/office/drawing/2014/main" id="{AE82AE49-9A39-0AC6-4129-6185361F4B82}"/>
              </a:ext>
            </a:extLst>
          </p:cNvPr>
          <p:cNvSpPr>
            <a:spLocks noGrp="1"/>
          </p:cNvSpPr>
          <p:nvPr>
            <p:ph type="sldNum" sz="quarter" idx="12"/>
          </p:nvPr>
        </p:nvSpPr>
        <p:spPr/>
        <p:txBody>
          <a:bodyPr/>
          <a:lstStyle/>
          <a:p>
            <a:fld id="{52B3E052-6A3B-4941-A5C9-62CD39C0B4E7}" type="slidenum">
              <a:rPr lang="en-CA" smtClean="0"/>
              <a:t>12</a:t>
            </a:fld>
            <a:endParaRPr lang="en-CA"/>
          </a:p>
        </p:txBody>
      </p:sp>
    </p:spTree>
    <p:extLst>
      <p:ext uri="{BB962C8B-B14F-4D97-AF65-F5344CB8AC3E}">
        <p14:creationId xmlns:p14="http://schemas.microsoft.com/office/powerpoint/2010/main" val="31278279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4816570-6B16-5225-2860-43D91D28AC7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54BB8FF-2F57-F211-1765-FE41481498CB}"/>
              </a:ext>
            </a:extLst>
          </p:cNvPr>
          <p:cNvSpPr>
            <a:spLocks noGrp="1"/>
          </p:cNvSpPr>
          <p:nvPr>
            <p:ph type="title"/>
          </p:nvPr>
        </p:nvSpPr>
        <p:spPr>
          <a:xfrm>
            <a:off x="472755" y="127010"/>
            <a:ext cx="11392827" cy="1093089"/>
          </a:xfrm>
        </p:spPr>
        <p:txBody>
          <a:bodyPr>
            <a:normAutofit/>
          </a:bodyPr>
          <a:lstStyle/>
          <a:p>
            <a:pPr algn="ctr"/>
            <a:r>
              <a:rPr lang="en-US" sz="3600" dirty="0">
                <a:solidFill>
                  <a:schemeClr val="bg1"/>
                </a:solidFill>
                <a:latin typeface="Stone Sans OS ITC TT"/>
              </a:rPr>
              <a:t>The relative PMT efficiencies have a measurable effect</a:t>
            </a:r>
            <a:endParaRPr lang="en-CA" sz="3600" dirty="0">
              <a:solidFill>
                <a:schemeClr val="bg1"/>
              </a:solidFill>
              <a:latin typeface="Stone Sans OS ITC TT"/>
            </a:endParaRPr>
          </a:p>
        </p:txBody>
      </p:sp>
      <p:grpSp>
        <p:nvGrpSpPr>
          <p:cNvPr id="3" name="Group 2">
            <a:extLst>
              <a:ext uri="{FF2B5EF4-FFF2-40B4-BE49-F238E27FC236}">
                <a16:creationId xmlns:a16="http://schemas.microsoft.com/office/drawing/2014/main" id="{8D7BB4C6-496E-F237-C3DC-5C06AE1F37BA}"/>
              </a:ext>
            </a:extLst>
          </p:cNvPr>
          <p:cNvGrpSpPr/>
          <p:nvPr/>
        </p:nvGrpSpPr>
        <p:grpSpPr>
          <a:xfrm>
            <a:off x="841472" y="1989260"/>
            <a:ext cx="5179490" cy="4143592"/>
            <a:chOff x="5745645" y="1857503"/>
            <a:chExt cx="5644598" cy="4515678"/>
          </a:xfrm>
        </p:grpSpPr>
        <p:pic>
          <p:nvPicPr>
            <p:cNvPr id="5" name="Picture 4" descr="A graph of a liquid level&#10;&#10;AI-generated content may be incorrect.">
              <a:extLst>
                <a:ext uri="{FF2B5EF4-FFF2-40B4-BE49-F238E27FC236}">
                  <a16:creationId xmlns:a16="http://schemas.microsoft.com/office/drawing/2014/main" id="{231138A6-6751-3B96-E5C6-D5629D669B79}"/>
                </a:ext>
              </a:extLst>
            </p:cNvPr>
            <p:cNvPicPr/>
            <p:nvPr/>
          </p:nvPicPr>
          <p:blipFill>
            <a:blip r:embed="rId3">
              <a:extLst>
                <a:ext uri="{28A0092B-C50C-407E-A947-70E740481C1C}">
                  <a14:useLocalDpi xmlns:a14="http://schemas.microsoft.com/office/drawing/2010/main" val="0"/>
                </a:ext>
              </a:extLst>
            </a:blip>
            <a:stretch>
              <a:fillRect/>
            </a:stretch>
          </p:blipFill>
          <p:spPr>
            <a:xfrm>
              <a:off x="5745645" y="1857503"/>
              <a:ext cx="5644598" cy="4515678"/>
            </a:xfrm>
            <a:prstGeom prst="rect">
              <a:avLst/>
            </a:prstGeom>
          </p:spPr>
        </p:pic>
        <p:sp>
          <p:nvSpPr>
            <p:cNvPr id="6" name="TextBox 5">
              <a:extLst>
                <a:ext uri="{FF2B5EF4-FFF2-40B4-BE49-F238E27FC236}">
                  <a16:creationId xmlns:a16="http://schemas.microsoft.com/office/drawing/2014/main" id="{44A3CEDC-D8A5-ED00-8FC4-6203053DF0AD}"/>
                </a:ext>
              </a:extLst>
            </p:cNvPr>
            <p:cNvSpPr txBox="1"/>
            <p:nvPr/>
          </p:nvSpPr>
          <p:spPr>
            <a:xfrm>
              <a:off x="6734910" y="1908782"/>
              <a:ext cx="3666068" cy="369332"/>
            </a:xfrm>
            <a:prstGeom prst="rect">
              <a:avLst/>
            </a:prstGeom>
            <a:noFill/>
          </p:spPr>
          <p:txBody>
            <a:bodyPr wrap="none" rtlCol="0">
              <a:spAutoFit/>
            </a:bodyPr>
            <a:lstStyle/>
            <a:p>
              <a:r>
                <a:rPr lang="en-US" dirty="0"/>
                <a:t>Rate per PMT as a Function of Height</a:t>
              </a:r>
            </a:p>
          </p:txBody>
        </p:sp>
      </p:grpSp>
      <p:grpSp>
        <p:nvGrpSpPr>
          <p:cNvPr id="11" name="Group 10">
            <a:extLst>
              <a:ext uri="{FF2B5EF4-FFF2-40B4-BE49-F238E27FC236}">
                <a16:creationId xmlns:a16="http://schemas.microsoft.com/office/drawing/2014/main" id="{D5390BC0-E3A7-4098-B33D-545EA2541285}"/>
              </a:ext>
            </a:extLst>
          </p:cNvPr>
          <p:cNvGrpSpPr/>
          <p:nvPr/>
        </p:nvGrpSpPr>
        <p:grpSpPr>
          <a:xfrm>
            <a:off x="6254945" y="1989260"/>
            <a:ext cx="5179490" cy="4143592"/>
            <a:chOff x="6096000" y="1567229"/>
            <a:chExt cx="5707029" cy="4565623"/>
          </a:xfrm>
        </p:grpSpPr>
        <p:pic>
          <p:nvPicPr>
            <p:cNvPr id="8" name="Picture 7" descr="A graph of a liquid level&#10;&#10;AI-generated content may be incorrect.">
              <a:extLst>
                <a:ext uri="{FF2B5EF4-FFF2-40B4-BE49-F238E27FC236}">
                  <a16:creationId xmlns:a16="http://schemas.microsoft.com/office/drawing/2014/main" id="{A87DEAAF-FA2F-9A96-0C41-B88198E7E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1567229"/>
              <a:ext cx="5707029" cy="4565623"/>
            </a:xfrm>
            <a:prstGeom prst="rect">
              <a:avLst/>
            </a:prstGeom>
          </p:spPr>
        </p:pic>
        <p:sp>
          <p:nvSpPr>
            <p:cNvPr id="9" name="TextBox 8">
              <a:extLst>
                <a:ext uri="{FF2B5EF4-FFF2-40B4-BE49-F238E27FC236}">
                  <a16:creationId xmlns:a16="http://schemas.microsoft.com/office/drawing/2014/main" id="{76FC9CD8-A2DF-2B13-828A-4C2DD427F6D2}"/>
                </a:ext>
              </a:extLst>
            </p:cNvPr>
            <p:cNvSpPr txBox="1"/>
            <p:nvPr/>
          </p:nvSpPr>
          <p:spPr>
            <a:xfrm>
              <a:off x="7096206" y="1567229"/>
              <a:ext cx="3706616" cy="373417"/>
            </a:xfrm>
            <a:prstGeom prst="rect">
              <a:avLst/>
            </a:prstGeom>
            <a:noFill/>
          </p:spPr>
          <p:txBody>
            <a:bodyPr wrap="none" rtlCol="0">
              <a:spAutoFit/>
            </a:bodyPr>
            <a:lstStyle/>
            <a:p>
              <a:r>
                <a:rPr lang="en-US" dirty="0"/>
                <a:t>Rate per PMT as a Function of Height</a:t>
              </a:r>
            </a:p>
          </p:txBody>
        </p:sp>
      </p:grpSp>
      <p:sp>
        <p:nvSpPr>
          <p:cNvPr id="10" name="TextBox 9">
            <a:extLst>
              <a:ext uri="{FF2B5EF4-FFF2-40B4-BE49-F238E27FC236}">
                <a16:creationId xmlns:a16="http://schemas.microsoft.com/office/drawing/2014/main" id="{BB59508D-A4CF-300C-DAF5-8C0B1E67932F}"/>
              </a:ext>
            </a:extLst>
          </p:cNvPr>
          <p:cNvSpPr txBox="1"/>
          <p:nvPr/>
        </p:nvSpPr>
        <p:spPr>
          <a:xfrm>
            <a:off x="2887281" y="1466040"/>
            <a:ext cx="779381" cy="523220"/>
          </a:xfrm>
          <a:prstGeom prst="rect">
            <a:avLst/>
          </a:prstGeom>
          <a:noFill/>
        </p:spPr>
        <p:txBody>
          <a:bodyPr wrap="none" rtlCol="0">
            <a:spAutoFit/>
          </a:bodyPr>
          <a:lstStyle/>
          <a:p>
            <a:r>
              <a:rPr lang="en-US" sz="2800" dirty="0">
                <a:solidFill>
                  <a:schemeClr val="bg1"/>
                </a:solidFill>
                <a:latin typeface="Stone Sans OS ITC TT Medium" pitchFamily="2" charset="0"/>
              </a:rPr>
              <a:t>Old</a:t>
            </a:r>
          </a:p>
        </p:txBody>
      </p:sp>
      <p:sp>
        <p:nvSpPr>
          <p:cNvPr id="12" name="TextBox 11">
            <a:extLst>
              <a:ext uri="{FF2B5EF4-FFF2-40B4-BE49-F238E27FC236}">
                <a16:creationId xmlns:a16="http://schemas.microsoft.com/office/drawing/2014/main" id="{55AD9AF4-F1F8-77A5-F71F-12D3DF11C342}"/>
              </a:ext>
            </a:extLst>
          </p:cNvPr>
          <p:cNvSpPr txBox="1"/>
          <p:nvPr/>
        </p:nvSpPr>
        <p:spPr>
          <a:xfrm>
            <a:off x="8384659" y="1466040"/>
            <a:ext cx="920060" cy="523220"/>
          </a:xfrm>
          <a:prstGeom prst="rect">
            <a:avLst/>
          </a:prstGeom>
          <a:noFill/>
        </p:spPr>
        <p:txBody>
          <a:bodyPr wrap="none" rtlCol="0">
            <a:spAutoFit/>
          </a:bodyPr>
          <a:lstStyle/>
          <a:p>
            <a:r>
              <a:rPr lang="en-US" sz="2800" dirty="0">
                <a:solidFill>
                  <a:schemeClr val="bg1"/>
                </a:solidFill>
                <a:latin typeface="Stone Sans OS ITC TT Medium" pitchFamily="2" charset="0"/>
              </a:rPr>
              <a:t>New</a:t>
            </a:r>
          </a:p>
        </p:txBody>
      </p:sp>
      <p:cxnSp>
        <p:nvCxnSpPr>
          <p:cNvPr id="13" name="Straight Arrow Connector 12">
            <a:extLst>
              <a:ext uri="{FF2B5EF4-FFF2-40B4-BE49-F238E27FC236}">
                <a16:creationId xmlns:a16="http://schemas.microsoft.com/office/drawing/2014/main" id="{05D60C3B-2A5E-A29D-54B2-D102FE349830}"/>
              </a:ext>
            </a:extLst>
          </p:cNvPr>
          <p:cNvCxnSpPr>
            <a:cxnSpLocks/>
          </p:cNvCxnSpPr>
          <p:nvPr/>
        </p:nvCxnSpPr>
        <p:spPr>
          <a:xfrm flipH="1">
            <a:off x="1521954" y="3154373"/>
            <a:ext cx="1460586" cy="35594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24D5EF13-24E8-F191-D66C-58D4D0C29A11}"/>
              </a:ext>
            </a:extLst>
          </p:cNvPr>
          <p:cNvCxnSpPr>
            <a:cxnSpLocks/>
          </p:cNvCxnSpPr>
          <p:nvPr/>
        </p:nvCxnSpPr>
        <p:spPr>
          <a:xfrm flipH="1">
            <a:off x="6924073" y="2402480"/>
            <a:ext cx="1460586" cy="355941"/>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58926614-3941-0FE2-C16F-266DFAA0E994}"/>
              </a:ext>
            </a:extLst>
          </p:cNvPr>
          <p:cNvSpPr>
            <a:spLocks noGrp="1"/>
          </p:cNvSpPr>
          <p:nvPr>
            <p:ph type="sldNum" sz="quarter" idx="12"/>
          </p:nvPr>
        </p:nvSpPr>
        <p:spPr/>
        <p:txBody>
          <a:bodyPr/>
          <a:lstStyle/>
          <a:p>
            <a:fld id="{52B3E052-6A3B-4941-A5C9-62CD39C0B4E7}" type="slidenum">
              <a:rPr lang="en-CA" smtClean="0"/>
              <a:t>13</a:t>
            </a:fld>
            <a:endParaRPr lang="en-CA"/>
          </a:p>
        </p:txBody>
      </p:sp>
    </p:spTree>
    <p:extLst>
      <p:ext uri="{BB962C8B-B14F-4D97-AF65-F5344CB8AC3E}">
        <p14:creationId xmlns:p14="http://schemas.microsoft.com/office/powerpoint/2010/main" val="228246718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754125E-274B-EB5F-00D0-FDC07234F4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F9E714-0913-9F39-6831-14C6F0CD515E}"/>
              </a:ext>
            </a:extLst>
          </p:cNvPr>
          <p:cNvSpPr>
            <a:spLocks noGrp="1"/>
          </p:cNvSpPr>
          <p:nvPr>
            <p:ph type="title"/>
          </p:nvPr>
        </p:nvSpPr>
        <p:spPr>
          <a:xfrm>
            <a:off x="1483963" y="154207"/>
            <a:ext cx="9224074" cy="1093089"/>
          </a:xfrm>
        </p:spPr>
        <p:txBody>
          <a:bodyPr>
            <a:normAutofit/>
          </a:bodyPr>
          <a:lstStyle/>
          <a:p>
            <a:pPr algn="ctr"/>
            <a:r>
              <a:rPr lang="en-US" sz="3600" dirty="0">
                <a:solidFill>
                  <a:schemeClr val="bg1"/>
                </a:solidFill>
                <a:latin typeface="Stone Sans OS ITC TT"/>
              </a:rPr>
              <a:t>Real-time fill monitoring</a:t>
            </a:r>
            <a:endParaRPr lang="en-CA" sz="3600" dirty="0">
              <a:solidFill>
                <a:schemeClr val="bg1"/>
              </a:solidFill>
              <a:latin typeface="Stone Sans OS ITC TT"/>
            </a:endParaRPr>
          </a:p>
        </p:txBody>
      </p:sp>
      <p:pic>
        <p:nvPicPr>
          <p:cNvPr id="7" name="Picture 6" descr="A screen shot of a graph&#10;&#10;AI-generated content may be incorrect.">
            <a:extLst>
              <a:ext uri="{FF2B5EF4-FFF2-40B4-BE49-F238E27FC236}">
                <a16:creationId xmlns:a16="http://schemas.microsoft.com/office/drawing/2014/main" id="{AA60701C-8EF3-7401-93EA-54508EEEC0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83323" y="1247296"/>
            <a:ext cx="8639573" cy="5375508"/>
          </a:xfrm>
          <a:prstGeom prst="rect">
            <a:avLst/>
          </a:prstGeom>
        </p:spPr>
      </p:pic>
      <p:sp>
        <p:nvSpPr>
          <p:cNvPr id="3" name="Slide Number Placeholder 2">
            <a:extLst>
              <a:ext uri="{FF2B5EF4-FFF2-40B4-BE49-F238E27FC236}">
                <a16:creationId xmlns:a16="http://schemas.microsoft.com/office/drawing/2014/main" id="{D0E48D25-0B16-C216-E6D1-2EAD62D294A1}"/>
              </a:ext>
            </a:extLst>
          </p:cNvPr>
          <p:cNvSpPr>
            <a:spLocks noGrp="1"/>
          </p:cNvSpPr>
          <p:nvPr>
            <p:ph type="sldNum" sz="quarter" idx="12"/>
          </p:nvPr>
        </p:nvSpPr>
        <p:spPr/>
        <p:txBody>
          <a:bodyPr/>
          <a:lstStyle/>
          <a:p>
            <a:fld id="{52B3E052-6A3B-4941-A5C9-62CD39C0B4E7}" type="slidenum">
              <a:rPr lang="en-CA" smtClean="0"/>
              <a:t>14</a:t>
            </a:fld>
            <a:endParaRPr lang="en-CA"/>
          </a:p>
        </p:txBody>
      </p:sp>
    </p:spTree>
    <p:extLst>
      <p:ext uri="{BB962C8B-B14F-4D97-AF65-F5344CB8AC3E}">
        <p14:creationId xmlns:p14="http://schemas.microsoft.com/office/powerpoint/2010/main" val="45096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8D91005-66C0-4DD1-BBF4-C8FD1EB0065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74FCDF-6736-5C15-2E0F-A1B3A039EB22}"/>
              </a:ext>
            </a:extLst>
          </p:cNvPr>
          <p:cNvSpPr>
            <a:spLocks noGrp="1"/>
          </p:cNvSpPr>
          <p:nvPr>
            <p:ph type="title"/>
          </p:nvPr>
        </p:nvSpPr>
        <p:spPr>
          <a:xfrm>
            <a:off x="1483963" y="154207"/>
            <a:ext cx="9224074" cy="1093089"/>
          </a:xfrm>
        </p:spPr>
        <p:txBody>
          <a:bodyPr>
            <a:normAutofit/>
          </a:bodyPr>
          <a:lstStyle/>
          <a:p>
            <a:pPr algn="ctr"/>
            <a:r>
              <a:rPr lang="en-US" sz="4800" dirty="0">
                <a:solidFill>
                  <a:schemeClr val="bg1"/>
                </a:solidFill>
                <a:latin typeface="Stone Sans OS ITC TT"/>
              </a:rPr>
              <a:t>Next Steps</a:t>
            </a:r>
            <a:endParaRPr lang="en-CA" sz="4800" dirty="0">
              <a:solidFill>
                <a:schemeClr val="bg1"/>
              </a:solidFill>
              <a:latin typeface="Stone Sans OS ITC TT"/>
            </a:endParaRPr>
          </a:p>
        </p:txBody>
      </p:sp>
      <p:sp>
        <p:nvSpPr>
          <p:cNvPr id="3" name="Title 1">
            <a:extLst>
              <a:ext uri="{FF2B5EF4-FFF2-40B4-BE49-F238E27FC236}">
                <a16:creationId xmlns:a16="http://schemas.microsoft.com/office/drawing/2014/main" id="{E7E7A74F-34C8-3EF8-5798-AEC3B1E1594A}"/>
              </a:ext>
            </a:extLst>
          </p:cNvPr>
          <p:cNvSpPr txBox="1">
            <a:spLocks/>
          </p:cNvSpPr>
          <p:nvPr/>
        </p:nvSpPr>
        <p:spPr>
          <a:xfrm>
            <a:off x="2234785" y="762479"/>
            <a:ext cx="8102917" cy="498931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571500" indent="-571500">
              <a:buFont typeface="Arial" panose="020B0604020202020204" pitchFamily="34" charset="0"/>
              <a:buChar char="•"/>
            </a:pPr>
            <a:r>
              <a:rPr lang="en-US" sz="2800" dirty="0">
                <a:solidFill>
                  <a:schemeClr val="bg1"/>
                </a:solidFill>
                <a:latin typeface="Stone Sans OS ITC TT"/>
              </a:rPr>
              <a:t>AV Cooldown</a:t>
            </a:r>
          </a:p>
          <a:p>
            <a:endParaRPr lang="en-US" sz="2800" dirty="0">
              <a:solidFill>
                <a:schemeClr val="bg1"/>
              </a:solidFill>
              <a:latin typeface="Stone Sans OS ITC TT"/>
            </a:endParaRPr>
          </a:p>
          <a:p>
            <a:pPr marL="571500" indent="-571500">
              <a:buFont typeface="Arial" panose="020B0604020202020204" pitchFamily="34" charset="0"/>
              <a:buChar char="•"/>
            </a:pPr>
            <a:r>
              <a:rPr lang="en-CA" sz="2800" dirty="0">
                <a:solidFill>
                  <a:schemeClr val="bg1"/>
                </a:solidFill>
                <a:latin typeface="Stone Sans OS ITC TT"/>
              </a:rPr>
              <a:t>Use the PMT rates with the efficiency corrections to fill the AV to the same level as the previous fill</a:t>
            </a:r>
          </a:p>
        </p:txBody>
      </p:sp>
      <p:sp>
        <p:nvSpPr>
          <p:cNvPr id="4" name="Slide Number Placeholder 3">
            <a:extLst>
              <a:ext uri="{FF2B5EF4-FFF2-40B4-BE49-F238E27FC236}">
                <a16:creationId xmlns:a16="http://schemas.microsoft.com/office/drawing/2014/main" id="{7CD72C8A-A930-9922-0FF8-D8DBD15170BB}"/>
              </a:ext>
            </a:extLst>
          </p:cNvPr>
          <p:cNvSpPr>
            <a:spLocks noGrp="1"/>
          </p:cNvSpPr>
          <p:nvPr>
            <p:ph type="sldNum" sz="quarter" idx="12"/>
          </p:nvPr>
        </p:nvSpPr>
        <p:spPr/>
        <p:txBody>
          <a:bodyPr/>
          <a:lstStyle/>
          <a:p>
            <a:fld id="{52B3E052-6A3B-4941-A5C9-62CD39C0B4E7}" type="slidenum">
              <a:rPr lang="en-CA" smtClean="0"/>
              <a:t>15</a:t>
            </a:fld>
            <a:endParaRPr lang="en-CA"/>
          </a:p>
        </p:txBody>
      </p:sp>
    </p:spTree>
    <p:extLst>
      <p:ext uri="{BB962C8B-B14F-4D97-AF65-F5344CB8AC3E}">
        <p14:creationId xmlns:p14="http://schemas.microsoft.com/office/powerpoint/2010/main" val="12803438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01CE92-2CBD-18EB-42F8-19C44C117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007406-C3DB-6FC8-9E33-4459B13580F8}"/>
              </a:ext>
            </a:extLst>
          </p:cNvPr>
          <p:cNvSpPr>
            <a:spLocks noGrp="1"/>
          </p:cNvSpPr>
          <p:nvPr>
            <p:ph type="title"/>
          </p:nvPr>
        </p:nvSpPr>
        <p:spPr>
          <a:xfrm>
            <a:off x="3380522" y="151558"/>
            <a:ext cx="5430955" cy="1093089"/>
          </a:xfrm>
        </p:spPr>
        <p:txBody>
          <a:bodyPr>
            <a:normAutofit/>
          </a:bodyPr>
          <a:lstStyle/>
          <a:p>
            <a:pPr algn="ctr"/>
            <a:r>
              <a:rPr lang="en-US" sz="3600" dirty="0">
                <a:solidFill>
                  <a:schemeClr val="bg1"/>
                </a:solidFill>
                <a:latin typeface="Stone Sans OS ITC TT"/>
              </a:rPr>
              <a:t>THANK YOU!</a:t>
            </a:r>
            <a:endParaRPr lang="en-CA" sz="3600" dirty="0">
              <a:solidFill>
                <a:schemeClr val="bg1"/>
              </a:solidFill>
              <a:latin typeface="Stone Sans OS ITC TT"/>
            </a:endParaRPr>
          </a:p>
        </p:txBody>
      </p:sp>
      <p:pic>
        <p:nvPicPr>
          <p:cNvPr id="7" name="Picture 6" descr="A person in a hard hat working on a machine&#10;&#10;AI-generated content may be incorrect.">
            <a:extLst>
              <a:ext uri="{FF2B5EF4-FFF2-40B4-BE49-F238E27FC236}">
                <a16:creationId xmlns:a16="http://schemas.microsoft.com/office/drawing/2014/main" id="{03B99F60-0607-9B15-D40F-C9A3DC1D1D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50353" y="2038372"/>
            <a:ext cx="4350901" cy="3263176"/>
          </a:xfrm>
          <a:prstGeom prst="rect">
            <a:avLst/>
          </a:prstGeom>
        </p:spPr>
      </p:pic>
      <p:pic>
        <p:nvPicPr>
          <p:cNvPr id="19" name="Picture 18" descr="A person leaning on a ladder in a factory&#10;&#10;Description automatically generated">
            <a:extLst>
              <a:ext uri="{FF2B5EF4-FFF2-40B4-BE49-F238E27FC236}">
                <a16:creationId xmlns:a16="http://schemas.microsoft.com/office/drawing/2014/main" id="{75AF16F6-438E-F572-668F-547552F8669D}"/>
              </a:ext>
            </a:extLst>
          </p:cNvPr>
          <p:cNvPicPr>
            <a:picLocks noChangeAspect="1"/>
          </p:cNvPicPr>
          <p:nvPr/>
        </p:nvPicPr>
        <p:blipFill>
          <a:blip r:embed="rId4"/>
          <a:srcRect r="39111"/>
          <a:stretch/>
        </p:blipFill>
        <p:spPr>
          <a:xfrm>
            <a:off x="4104806" y="1599433"/>
            <a:ext cx="3161299" cy="4245978"/>
          </a:xfrm>
          <a:prstGeom prst="rect">
            <a:avLst/>
          </a:prstGeom>
        </p:spPr>
      </p:pic>
      <p:pic>
        <p:nvPicPr>
          <p:cNvPr id="20" name="Picture 19">
            <a:extLst>
              <a:ext uri="{FF2B5EF4-FFF2-40B4-BE49-F238E27FC236}">
                <a16:creationId xmlns:a16="http://schemas.microsoft.com/office/drawing/2014/main" id="{0A8DAC4E-E095-E5E8-9C08-32ECA80D544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8725" y="3752715"/>
            <a:ext cx="3263178" cy="2455055"/>
          </a:xfrm>
          <a:prstGeom prst="rect">
            <a:avLst/>
          </a:prstGeom>
        </p:spPr>
      </p:pic>
      <p:pic>
        <p:nvPicPr>
          <p:cNvPr id="22" name="Picture 21" descr="A group of people in white hazmat suits and masks&#10;&#10;AI-generated content may be incorrect.">
            <a:extLst>
              <a:ext uri="{FF2B5EF4-FFF2-40B4-BE49-F238E27FC236}">
                <a16:creationId xmlns:a16="http://schemas.microsoft.com/office/drawing/2014/main" id="{C4D87CFD-339A-9CD3-91C9-AF23E12DB0C4}"/>
              </a:ext>
            </a:extLst>
          </p:cNvPr>
          <p:cNvPicPr>
            <a:picLocks noChangeAspect="1"/>
          </p:cNvPicPr>
          <p:nvPr/>
        </p:nvPicPr>
        <p:blipFill>
          <a:blip r:embed="rId6">
            <a:extLst>
              <a:ext uri="{28A0092B-C50C-407E-A947-70E740481C1C}">
                <a14:useLocalDpi xmlns:a14="http://schemas.microsoft.com/office/drawing/2010/main" val="0"/>
              </a:ext>
            </a:extLst>
          </a:blip>
          <a:srcRect l="17407" t="5117" r="13695" b="11084"/>
          <a:stretch/>
        </p:blipFill>
        <p:spPr>
          <a:xfrm rot="5400000">
            <a:off x="7303941" y="1214222"/>
            <a:ext cx="2495951" cy="2276795"/>
          </a:xfrm>
          <a:prstGeom prst="rect">
            <a:avLst/>
          </a:prstGeom>
        </p:spPr>
      </p:pic>
      <p:pic>
        <p:nvPicPr>
          <p:cNvPr id="23" name="Picture 22">
            <a:extLst>
              <a:ext uri="{FF2B5EF4-FFF2-40B4-BE49-F238E27FC236}">
                <a16:creationId xmlns:a16="http://schemas.microsoft.com/office/drawing/2014/main" id="{ED995F03-29A7-2875-A507-A145D93612FD}"/>
              </a:ext>
            </a:extLst>
          </p:cNvPr>
          <p:cNvPicPr>
            <a:picLocks noChangeAspect="1"/>
          </p:cNvPicPr>
          <p:nvPr/>
        </p:nvPicPr>
        <p:blipFill>
          <a:blip r:embed="rId7"/>
          <a:srcRect l="26826" t="17156" r="22403" b="289"/>
          <a:stretch/>
        </p:blipFill>
        <p:spPr>
          <a:xfrm>
            <a:off x="9837728" y="1098893"/>
            <a:ext cx="2043335" cy="2501702"/>
          </a:xfrm>
          <a:prstGeom prst="rect">
            <a:avLst/>
          </a:prstGeom>
        </p:spPr>
      </p:pic>
      <p:sp>
        <p:nvSpPr>
          <p:cNvPr id="3" name="Slide Number Placeholder 2">
            <a:extLst>
              <a:ext uri="{FF2B5EF4-FFF2-40B4-BE49-F238E27FC236}">
                <a16:creationId xmlns:a16="http://schemas.microsoft.com/office/drawing/2014/main" id="{226E4FEE-841D-4B75-4BD2-7CB12A3B8ECD}"/>
              </a:ext>
            </a:extLst>
          </p:cNvPr>
          <p:cNvSpPr>
            <a:spLocks noGrp="1"/>
          </p:cNvSpPr>
          <p:nvPr>
            <p:ph type="sldNum" sz="quarter" idx="12"/>
          </p:nvPr>
        </p:nvSpPr>
        <p:spPr/>
        <p:txBody>
          <a:bodyPr/>
          <a:lstStyle/>
          <a:p>
            <a:fld id="{52B3E052-6A3B-4941-A5C9-62CD39C0B4E7}" type="slidenum">
              <a:rPr lang="en-CA" smtClean="0"/>
              <a:t>16</a:t>
            </a:fld>
            <a:endParaRPr lang="en-CA" dirty="0"/>
          </a:p>
        </p:txBody>
      </p:sp>
    </p:spTree>
    <p:extLst>
      <p:ext uri="{BB962C8B-B14F-4D97-AF65-F5344CB8AC3E}">
        <p14:creationId xmlns:p14="http://schemas.microsoft.com/office/powerpoint/2010/main" val="32451479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35989-0B09-4D5C-B7B5-A1ECB57E0AC5}"/>
              </a:ext>
            </a:extLst>
          </p:cNvPr>
          <p:cNvSpPr>
            <a:spLocks noGrp="1"/>
          </p:cNvSpPr>
          <p:nvPr>
            <p:ph type="title"/>
          </p:nvPr>
        </p:nvSpPr>
        <p:spPr>
          <a:xfrm>
            <a:off x="231581" y="-156570"/>
            <a:ext cx="11728837" cy="1325563"/>
          </a:xfrm>
        </p:spPr>
        <p:txBody>
          <a:bodyPr>
            <a:normAutofit/>
          </a:bodyPr>
          <a:lstStyle/>
          <a:p>
            <a:pPr algn="ctr"/>
            <a:r>
              <a:rPr lang="en-US" sz="4000">
                <a:solidFill>
                  <a:schemeClr val="bg1"/>
                </a:solidFill>
                <a:latin typeface="Stone Sans OS ITC TT"/>
              </a:rPr>
              <a:t>There is compelling evidence for Dark Matter</a:t>
            </a:r>
            <a:endParaRPr lang="en-CA" sz="4000">
              <a:solidFill>
                <a:schemeClr val="bg1"/>
              </a:solidFill>
              <a:latin typeface="Stone Sans OS ITC TT"/>
            </a:endParaRPr>
          </a:p>
        </p:txBody>
      </p:sp>
      <p:pic>
        <p:nvPicPr>
          <p:cNvPr id="5" name="Content Placeholder 4">
            <a:extLst>
              <a:ext uri="{FF2B5EF4-FFF2-40B4-BE49-F238E27FC236}">
                <a16:creationId xmlns:a16="http://schemas.microsoft.com/office/drawing/2014/main" id="{47CBA7C8-C79B-4CBC-A53B-158427E1A49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3582" r="51210" b="11797"/>
          <a:stretch/>
        </p:blipFill>
        <p:spPr>
          <a:xfrm>
            <a:off x="573537" y="882423"/>
            <a:ext cx="4020573" cy="4163935"/>
          </a:xfrm>
        </p:spPr>
      </p:pic>
      <p:sp>
        <p:nvSpPr>
          <p:cNvPr id="6" name="TextBox 5">
            <a:extLst>
              <a:ext uri="{FF2B5EF4-FFF2-40B4-BE49-F238E27FC236}">
                <a16:creationId xmlns:a16="http://schemas.microsoft.com/office/drawing/2014/main" id="{88BE59EC-55C5-4332-948B-47487BC4C60B}"/>
              </a:ext>
            </a:extLst>
          </p:cNvPr>
          <p:cNvSpPr txBox="1"/>
          <p:nvPr/>
        </p:nvSpPr>
        <p:spPr>
          <a:xfrm>
            <a:off x="1448596" y="4794583"/>
            <a:ext cx="2448463" cy="461665"/>
          </a:xfrm>
          <a:prstGeom prst="rect">
            <a:avLst/>
          </a:prstGeom>
          <a:noFill/>
        </p:spPr>
        <p:txBody>
          <a:bodyPr wrap="square" lIns="91440" tIns="45720" rIns="91440" bIns="45720" rtlCol="0" anchor="t">
            <a:spAutoFit/>
          </a:bodyPr>
          <a:lstStyle/>
          <a:p>
            <a:pPr algn="ctr"/>
            <a:r>
              <a:rPr lang="en-CA" sz="1200" dirty="0">
                <a:solidFill>
                  <a:schemeClr val="bg1"/>
                </a:solidFill>
                <a:latin typeface="Stone Sans OS ITC TT" panose="00000500000000000000" pitchFamily="2" charset="0"/>
              </a:rPr>
              <a:t>Galaxy Rotation Curves </a:t>
            </a:r>
            <a:endParaRPr lang="en-US" dirty="0"/>
          </a:p>
          <a:p>
            <a:pPr algn="ctr"/>
            <a:r>
              <a:rPr lang="en-CA" sz="1200" dirty="0">
                <a:solidFill>
                  <a:schemeClr val="bg1"/>
                </a:solidFill>
                <a:latin typeface="Stone Sans OS ITC TT"/>
              </a:rPr>
              <a:t>[</a:t>
            </a:r>
            <a:r>
              <a:rPr lang="en-CA" sz="1200" i="1" dirty="0">
                <a:solidFill>
                  <a:schemeClr val="bg1"/>
                </a:solidFill>
                <a:latin typeface="Stone Sans OS ITC TT"/>
              </a:rPr>
              <a:t>ESO/L. </a:t>
            </a:r>
            <a:r>
              <a:rPr lang="en-CA" sz="1200" i="1" dirty="0" err="1">
                <a:solidFill>
                  <a:schemeClr val="bg1"/>
                </a:solidFill>
                <a:latin typeface="Stone Sans OS ITC TT"/>
              </a:rPr>
              <a:t>Calçada</a:t>
            </a:r>
            <a:r>
              <a:rPr lang="en-CA" sz="1200" dirty="0">
                <a:solidFill>
                  <a:schemeClr val="bg1"/>
                </a:solidFill>
                <a:latin typeface="Stone Sans OS ITC TT"/>
              </a:rPr>
              <a:t>]</a:t>
            </a:r>
          </a:p>
        </p:txBody>
      </p:sp>
      <p:sp>
        <p:nvSpPr>
          <p:cNvPr id="7" name="TextBox 6">
            <a:extLst>
              <a:ext uri="{FF2B5EF4-FFF2-40B4-BE49-F238E27FC236}">
                <a16:creationId xmlns:a16="http://schemas.microsoft.com/office/drawing/2014/main" id="{A6A632A1-149F-4AF0-8FEE-2DB1201A61CD}"/>
              </a:ext>
            </a:extLst>
          </p:cNvPr>
          <p:cNvSpPr txBox="1"/>
          <p:nvPr/>
        </p:nvSpPr>
        <p:spPr>
          <a:xfrm>
            <a:off x="8092106" y="4815525"/>
            <a:ext cx="2546482" cy="461665"/>
          </a:xfrm>
          <a:prstGeom prst="rect">
            <a:avLst/>
          </a:prstGeom>
          <a:noFill/>
        </p:spPr>
        <p:txBody>
          <a:bodyPr wrap="square" rtlCol="0">
            <a:spAutoFit/>
          </a:bodyPr>
          <a:lstStyle/>
          <a:p>
            <a:pPr algn="ctr"/>
            <a:r>
              <a:rPr lang="en-CA" sz="1200" dirty="0">
                <a:solidFill>
                  <a:schemeClr val="bg1"/>
                </a:solidFill>
                <a:latin typeface="Stone Sans OS ITC TT" panose="00000500000000000000" pitchFamily="2" charset="0"/>
              </a:rPr>
              <a:t>Gravitational Lensing</a:t>
            </a:r>
          </a:p>
          <a:p>
            <a:pPr algn="ctr"/>
            <a:r>
              <a:rPr lang="en-CA" sz="1200" dirty="0">
                <a:solidFill>
                  <a:schemeClr val="bg1"/>
                </a:solidFill>
                <a:latin typeface="Stone Sans OS ITC TT" panose="00000500000000000000" pitchFamily="2" charset="0"/>
              </a:rPr>
              <a:t>[</a:t>
            </a:r>
            <a:r>
              <a:rPr lang="en-US" sz="1200" i="1" dirty="0">
                <a:solidFill>
                  <a:schemeClr val="bg1"/>
                </a:solidFill>
                <a:latin typeface="Stone Sans OS ITC TT" panose="00000500000000000000" pitchFamily="2" charset="0"/>
              </a:rPr>
              <a:t>NASA</a:t>
            </a:r>
            <a:r>
              <a:rPr lang="en-CA" sz="1200" dirty="0">
                <a:solidFill>
                  <a:schemeClr val="bg1"/>
                </a:solidFill>
                <a:latin typeface="Stone Sans OS ITC TT" panose="00000500000000000000" pitchFamily="2" charset="0"/>
              </a:rPr>
              <a:t>]</a:t>
            </a:r>
          </a:p>
        </p:txBody>
      </p:sp>
      <p:sp>
        <p:nvSpPr>
          <p:cNvPr id="11" name="Oval 10">
            <a:extLst>
              <a:ext uri="{FF2B5EF4-FFF2-40B4-BE49-F238E27FC236}">
                <a16:creationId xmlns:a16="http://schemas.microsoft.com/office/drawing/2014/main" id="{9977F316-7238-4F3D-8F4E-9E99D7CE2D9C}"/>
              </a:ext>
            </a:extLst>
          </p:cNvPr>
          <p:cNvSpPr/>
          <p:nvPr/>
        </p:nvSpPr>
        <p:spPr>
          <a:xfrm>
            <a:off x="4677112" y="3825408"/>
            <a:ext cx="2575249" cy="2575249"/>
          </a:xfrm>
          <a:prstGeom prst="ellipse">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CA"/>
          </a:p>
        </p:txBody>
      </p:sp>
      <p:sp>
        <p:nvSpPr>
          <p:cNvPr id="12" name="TextBox 11">
            <a:extLst>
              <a:ext uri="{FF2B5EF4-FFF2-40B4-BE49-F238E27FC236}">
                <a16:creationId xmlns:a16="http://schemas.microsoft.com/office/drawing/2014/main" id="{F39B8890-44C9-470A-B114-850E777AA8E7}"/>
              </a:ext>
            </a:extLst>
          </p:cNvPr>
          <p:cNvSpPr txBox="1"/>
          <p:nvPr/>
        </p:nvSpPr>
        <p:spPr>
          <a:xfrm>
            <a:off x="5731470" y="4187118"/>
            <a:ext cx="466531" cy="923330"/>
          </a:xfrm>
          <a:prstGeom prst="rect">
            <a:avLst/>
          </a:prstGeom>
          <a:noFill/>
        </p:spPr>
        <p:txBody>
          <a:bodyPr wrap="square" rtlCol="0">
            <a:spAutoFit/>
          </a:bodyPr>
          <a:lstStyle/>
          <a:p>
            <a:r>
              <a:rPr lang="en-US" sz="5400" dirty="0">
                <a:latin typeface="Stone Sans OS ITC TT" panose="00000500000000000000" pitchFamily="2" charset="0"/>
              </a:rPr>
              <a:t>?</a:t>
            </a:r>
            <a:endParaRPr lang="en-CA" sz="2800" dirty="0">
              <a:latin typeface="Stone Sans OS ITC TT" panose="00000500000000000000" pitchFamily="2" charset="0"/>
            </a:endParaRPr>
          </a:p>
        </p:txBody>
      </p:sp>
      <p:sp>
        <p:nvSpPr>
          <p:cNvPr id="13" name="TextBox 12">
            <a:extLst>
              <a:ext uri="{FF2B5EF4-FFF2-40B4-BE49-F238E27FC236}">
                <a16:creationId xmlns:a16="http://schemas.microsoft.com/office/drawing/2014/main" id="{0BE62856-AE7D-4AC0-A222-FF058DD417F2}"/>
              </a:ext>
            </a:extLst>
          </p:cNvPr>
          <p:cNvSpPr txBox="1"/>
          <p:nvPr/>
        </p:nvSpPr>
        <p:spPr>
          <a:xfrm>
            <a:off x="4784412" y="5110448"/>
            <a:ext cx="2360645" cy="923330"/>
          </a:xfrm>
          <a:prstGeom prst="rect">
            <a:avLst/>
          </a:prstGeom>
          <a:noFill/>
        </p:spPr>
        <p:txBody>
          <a:bodyPr wrap="square" rtlCol="0">
            <a:spAutoFit/>
          </a:bodyPr>
          <a:lstStyle/>
          <a:p>
            <a:pPr algn="ctr"/>
            <a:r>
              <a:rPr lang="en-US" dirty="0">
                <a:latin typeface="Stone Sans OS ITC TT" panose="00000500000000000000" pitchFamily="2" charset="0"/>
              </a:rPr>
              <a:t>Weakly Interacting Massive Particle</a:t>
            </a:r>
          </a:p>
          <a:p>
            <a:pPr algn="ctr"/>
            <a:r>
              <a:rPr lang="en-US" dirty="0">
                <a:latin typeface="Stone Sans OS ITC TT" panose="00000500000000000000" pitchFamily="2" charset="0"/>
              </a:rPr>
              <a:t>(WIMP)</a:t>
            </a:r>
            <a:endParaRPr lang="en-CA" dirty="0">
              <a:latin typeface="Stone Sans OS ITC TT" panose="00000500000000000000" pitchFamily="2" charset="0"/>
            </a:endParaRPr>
          </a:p>
        </p:txBody>
      </p:sp>
      <p:pic>
        <p:nvPicPr>
          <p:cNvPr id="16" name="Picture 15">
            <a:extLst>
              <a:ext uri="{FF2B5EF4-FFF2-40B4-BE49-F238E27FC236}">
                <a16:creationId xmlns:a16="http://schemas.microsoft.com/office/drawing/2014/main" id="{15E7C68F-8D44-4FC9-8D6B-81A599592D70}"/>
              </a:ext>
            </a:extLst>
          </p:cNvPr>
          <p:cNvPicPr>
            <a:picLocks noChangeAspect="1"/>
          </p:cNvPicPr>
          <p:nvPr/>
        </p:nvPicPr>
        <p:blipFill>
          <a:blip r:embed="rId4"/>
          <a:stretch>
            <a:fillRect/>
          </a:stretch>
        </p:blipFill>
        <p:spPr>
          <a:xfrm>
            <a:off x="7326061" y="998705"/>
            <a:ext cx="3920981" cy="3795878"/>
          </a:xfrm>
          <a:prstGeom prst="ellipse">
            <a:avLst/>
          </a:prstGeom>
        </p:spPr>
      </p:pic>
      <p:sp>
        <p:nvSpPr>
          <p:cNvPr id="4" name="Slide Number Placeholder 3">
            <a:extLst>
              <a:ext uri="{FF2B5EF4-FFF2-40B4-BE49-F238E27FC236}">
                <a16:creationId xmlns:a16="http://schemas.microsoft.com/office/drawing/2014/main" id="{BDAFD110-B7B3-1A2C-C5BA-14BA3ED8199B}"/>
              </a:ext>
            </a:extLst>
          </p:cNvPr>
          <p:cNvSpPr>
            <a:spLocks noGrp="1"/>
          </p:cNvSpPr>
          <p:nvPr>
            <p:ph type="sldNum" sz="quarter" idx="12"/>
          </p:nvPr>
        </p:nvSpPr>
        <p:spPr/>
        <p:txBody>
          <a:bodyPr/>
          <a:lstStyle/>
          <a:p>
            <a:fld id="{52B3E052-6A3B-4941-A5C9-62CD39C0B4E7}" type="slidenum">
              <a:rPr lang="en-CA" smtClean="0"/>
              <a:t>2</a:t>
            </a:fld>
            <a:endParaRPr lang="en-CA"/>
          </a:p>
        </p:txBody>
      </p:sp>
    </p:spTree>
    <p:extLst>
      <p:ext uri="{BB962C8B-B14F-4D97-AF65-F5344CB8AC3E}">
        <p14:creationId xmlns:p14="http://schemas.microsoft.com/office/powerpoint/2010/main" val="693849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AC39C35C-9737-4B02-A072-C173FB9D0A47}"/>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39270"/>
          <a:stretch/>
        </p:blipFill>
        <p:spPr>
          <a:xfrm>
            <a:off x="3362670" y="2036271"/>
            <a:ext cx="5317123" cy="4990388"/>
          </a:xfrm>
        </p:spPr>
      </p:pic>
      <p:sp>
        <p:nvSpPr>
          <p:cNvPr id="3" name="Oval 2">
            <a:extLst>
              <a:ext uri="{FF2B5EF4-FFF2-40B4-BE49-F238E27FC236}">
                <a16:creationId xmlns:a16="http://schemas.microsoft.com/office/drawing/2014/main" id="{7F277CFF-BCD9-1247-2721-8C44A0085E63}"/>
              </a:ext>
            </a:extLst>
          </p:cNvPr>
          <p:cNvSpPr/>
          <p:nvPr/>
        </p:nvSpPr>
        <p:spPr>
          <a:xfrm>
            <a:off x="5145588" y="3485098"/>
            <a:ext cx="1643546" cy="164354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TextBox 13">
            <a:extLst>
              <a:ext uri="{FF2B5EF4-FFF2-40B4-BE49-F238E27FC236}">
                <a16:creationId xmlns:a16="http://schemas.microsoft.com/office/drawing/2014/main" id="{46F0F5C1-0352-4491-A6CE-B1196470764E}"/>
              </a:ext>
            </a:extLst>
          </p:cNvPr>
          <p:cNvSpPr txBox="1"/>
          <p:nvPr/>
        </p:nvSpPr>
        <p:spPr>
          <a:xfrm>
            <a:off x="5315967" y="3843941"/>
            <a:ext cx="1291663" cy="1185740"/>
          </a:xfrm>
          <a:prstGeom prst="roundRect">
            <a:avLst>
              <a:gd name="adj" fmla="val 23290"/>
            </a:avLst>
          </a:prstGeom>
          <a:noFill/>
        </p:spPr>
        <p:txBody>
          <a:bodyPr wrap="square" rtlCol="0">
            <a:spAutoFit/>
          </a:bodyPr>
          <a:lstStyle/>
          <a:p>
            <a:pPr algn="ctr"/>
            <a:r>
              <a:rPr lang="en-US" sz="2000">
                <a:latin typeface="Stone Sans OS ITC TT" panose="00000500000000000000" pitchFamily="2" charset="0"/>
              </a:rPr>
              <a:t>3269kg liquid argon</a:t>
            </a:r>
            <a:endParaRPr lang="en-CA" sz="2000">
              <a:latin typeface="Stone Sans OS ITC TT" panose="00000500000000000000" pitchFamily="2" charset="0"/>
            </a:endParaRPr>
          </a:p>
        </p:txBody>
      </p:sp>
      <p:sp>
        <p:nvSpPr>
          <p:cNvPr id="2" name="Title 1">
            <a:extLst>
              <a:ext uri="{FF2B5EF4-FFF2-40B4-BE49-F238E27FC236}">
                <a16:creationId xmlns:a16="http://schemas.microsoft.com/office/drawing/2014/main" id="{27693EA7-9D84-41E5-9E9D-70D415E4335B}"/>
              </a:ext>
            </a:extLst>
          </p:cNvPr>
          <p:cNvSpPr>
            <a:spLocks noGrp="1"/>
          </p:cNvSpPr>
          <p:nvPr>
            <p:ph type="title"/>
          </p:nvPr>
        </p:nvSpPr>
        <p:spPr>
          <a:xfrm>
            <a:off x="139192" y="140937"/>
            <a:ext cx="11764078" cy="1325563"/>
          </a:xfrm>
        </p:spPr>
        <p:txBody>
          <a:bodyPr vert="horz" lIns="91440" tIns="45720" rIns="91440" bIns="45720" rtlCol="0" anchor="ctr">
            <a:noAutofit/>
          </a:bodyPr>
          <a:lstStyle/>
          <a:p>
            <a:pPr algn="ctr"/>
            <a:r>
              <a:rPr lang="en-US" sz="3200" b="1">
                <a:solidFill>
                  <a:schemeClr val="bg1"/>
                </a:solidFill>
                <a:latin typeface="Stone Sans OS ITC TT"/>
                <a:cs typeface="Helvetica"/>
              </a:rPr>
              <a:t>D</a:t>
            </a:r>
            <a:r>
              <a:rPr lang="en-US" sz="3200">
                <a:solidFill>
                  <a:schemeClr val="bg1"/>
                </a:solidFill>
                <a:latin typeface="Stone Sans OS ITC TT"/>
                <a:cs typeface="Helvetica"/>
              </a:rPr>
              <a:t>ark matter </a:t>
            </a:r>
            <a:r>
              <a:rPr lang="en-US" sz="3200" b="1">
                <a:solidFill>
                  <a:schemeClr val="bg1"/>
                </a:solidFill>
                <a:latin typeface="Stone Sans OS ITC TT"/>
                <a:cs typeface="Helvetica"/>
              </a:rPr>
              <a:t>E</a:t>
            </a:r>
            <a:r>
              <a:rPr lang="en-US" sz="3200">
                <a:solidFill>
                  <a:schemeClr val="bg1"/>
                </a:solidFill>
                <a:latin typeface="Stone Sans OS ITC TT"/>
                <a:cs typeface="Helvetica"/>
              </a:rPr>
              <a:t>xperiment using </a:t>
            </a:r>
            <a:r>
              <a:rPr lang="en-US" sz="3200" b="1">
                <a:solidFill>
                  <a:schemeClr val="bg1"/>
                </a:solidFill>
                <a:latin typeface="Stone Sans OS ITC TT"/>
                <a:cs typeface="Helvetica"/>
              </a:rPr>
              <a:t>A</a:t>
            </a:r>
            <a:r>
              <a:rPr lang="en-US" sz="3200">
                <a:solidFill>
                  <a:schemeClr val="bg1"/>
                </a:solidFill>
                <a:latin typeface="Stone Sans OS ITC TT"/>
                <a:cs typeface="Helvetica"/>
              </a:rPr>
              <a:t>rgon </a:t>
            </a:r>
            <a:r>
              <a:rPr lang="en-US" sz="3200" b="1">
                <a:solidFill>
                  <a:schemeClr val="bg1"/>
                </a:solidFill>
                <a:latin typeface="Stone Sans OS ITC TT"/>
                <a:cs typeface="Helvetica"/>
              </a:rPr>
              <a:t>P</a:t>
            </a:r>
            <a:r>
              <a:rPr lang="en-US" sz="3200">
                <a:solidFill>
                  <a:schemeClr val="bg1"/>
                </a:solidFill>
                <a:latin typeface="Stone Sans OS ITC TT"/>
                <a:cs typeface="Helvetica"/>
              </a:rPr>
              <a:t>ulse-shape discrimination (DEAP-3600) is a sensitive dark matter detector</a:t>
            </a:r>
            <a:endParaRPr lang="en-CA" sz="3200">
              <a:solidFill>
                <a:schemeClr val="bg1"/>
              </a:solidFill>
              <a:latin typeface="Stone Sans OS ITC TT"/>
              <a:cs typeface="Helvetica"/>
            </a:endParaRPr>
          </a:p>
        </p:txBody>
      </p:sp>
      <p:grpSp>
        <p:nvGrpSpPr>
          <p:cNvPr id="7" name="Group 6">
            <a:extLst>
              <a:ext uri="{FF2B5EF4-FFF2-40B4-BE49-F238E27FC236}">
                <a16:creationId xmlns:a16="http://schemas.microsoft.com/office/drawing/2014/main" id="{2DDBCE83-7939-00F6-CD4B-27F1F0DD8B69}"/>
              </a:ext>
            </a:extLst>
          </p:cNvPr>
          <p:cNvGrpSpPr/>
          <p:nvPr/>
        </p:nvGrpSpPr>
        <p:grpSpPr>
          <a:xfrm>
            <a:off x="7172393" y="2398722"/>
            <a:ext cx="3934147" cy="1371353"/>
            <a:chOff x="7172393" y="2398722"/>
            <a:chExt cx="3934147" cy="1371353"/>
          </a:xfrm>
        </p:grpSpPr>
        <p:cxnSp>
          <p:nvCxnSpPr>
            <p:cNvPr id="4" name="Straight Arrow Connector 3">
              <a:extLst>
                <a:ext uri="{FF2B5EF4-FFF2-40B4-BE49-F238E27FC236}">
                  <a16:creationId xmlns:a16="http://schemas.microsoft.com/office/drawing/2014/main" id="{B420EB3A-18C5-45E0-89BF-0BFB831A2324}"/>
                </a:ext>
              </a:extLst>
            </p:cNvPr>
            <p:cNvCxnSpPr>
              <a:cxnSpLocks/>
            </p:cNvCxnSpPr>
            <p:nvPr/>
          </p:nvCxnSpPr>
          <p:spPr>
            <a:xfrm flipH="1">
              <a:off x="7172393" y="2742765"/>
              <a:ext cx="1820581" cy="1027310"/>
            </a:xfrm>
            <a:prstGeom prst="straightConnector1">
              <a:avLst/>
            </a:prstGeom>
            <a:ln w="50800">
              <a:solidFill>
                <a:schemeClr val="bg1"/>
              </a:solidFill>
              <a:prstDash val="solid"/>
              <a:headEnd type="none"/>
              <a:tailEnd type="triangle" w="lg" len="lg"/>
            </a:ln>
            <a:effectLst>
              <a:softEdge rad="0"/>
            </a:effectLst>
          </p:spPr>
          <p:style>
            <a:lnRef idx="3">
              <a:schemeClr val="accent1"/>
            </a:lnRef>
            <a:fillRef idx="0">
              <a:schemeClr val="accent1"/>
            </a:fillRef>
            <a:effectRef idx="2">
              <a:schemeClr val="accent1"/>
            </a:effectRef>
            <a:fontRef idx="minor">
              <a:schemeClr val="tx1"/>
            </a:fontRef>
          </p:style>
        </p:cxnSp>
        <p:sp>
          <p:nvSpPr>
            <p:cNvPr id="9" name="TextBox 8">
              <a:extLst>
                <a:ext uri="{FF2B5EF4-FFF2-40B4-BE49-F238E27FC236}">
                  <a16:creationId xmlns:a16="http://schemas.microsoft.com/office/drawing/2014/main" id="{4F42C121-EBC0-456E-990A-651EDE67C416}"/>
                </a:ext>
              </a:extLst>
            </p:cNvPr>
            <p:cNvSpPr txBox="1"/>
            <p:nvPr/>
          </p:nvSpPr>
          <p:spPr>
            <a:xfrm>
              <a:off x="8082683" y="2398722"/>
              <a:ext cx="3023857" cy="646331"/>
            </a:xfrm>
            <a:prstGeom prst="rect">
              <a:avLst/>
            </a:prstGeom>
            <a:noFill/>
          </p:spPr>
          <p:txBody>
            <a:bodyPr wrap="square" rtlCol="0">
              <a:spAutoFit/>
            </a:bodyPr>
            <a:lstStyle/>
            <a:p>
              <a:pPr algn="ctr"/>
              <a:r>
                <a:rPr lang="en-US" dirty="0">
                  <a:solidFill>
                    <a:schemeClr val="bg1"/>
                  </a:solidFill>
                  <a:latin typeface="Stone Sans OS ITC TT" panose="00000500000000000000" pitchFamily="2" charset="0"/>
                </a:rPr>
                <a:t>255 Photomultiplier Tubes (PMTs)</a:t>
              </a:r>
              <a:endParaRPr lang="en-CA" dirty="0">
                <a:solidFill>
                  <a:schemeClr val="bg1"/>
                </a:solidFill>
                <a:latin typeface="Stone Sans OS ITC TT" panose="00000500000000000000" pitchFamily="2" charset="0"/>
              </a:endParaRPr>
            </a:p>
          </p:txBody>
        </p:sp>
      </p:grpSp>
      <p:grpSp>
        <p:nvGrpSpPr>
          <p:cNvPr id="6" name="Group 5">
            <a:extLst>
              <a:ext uri="{FF2B5EF4-FFF2-40B4-BE49-F238E27FC236}">
                <a16:creationId xmlns:a16="http://schemas.microsoft.com/office/drawing/2014/main" id="{252EA736-2F14-F4DB-55A6-2B2375DFDDD8}"/>
              </a:ext>
            </a:extLst>
          </p:cNvPr>
          <p:cNvGrpSpPr/>
          <p:nvPr/>
        </p:nvGrpSpPr>
        <p:grpSpPr>
          <a:xfrm>
            <a:off x="850290" y="1920345"/>
            <a:ext cx="4282701" cy="2186208"/>
            <a:chOff x="850290" y="1920345"/>
            <a:chExt cx="4282701" cy="2186208"/>
          </a:xfrm>
        </p:grpSpPr>
        <p:cxnSp>
          <p:nvCxnSpPr>
            <p:cNvPr id="15" name="Straight Arrow Connector 14">
              <a:extLst>
                <a:ext uri="{FF2B5EF4-FFF2-40B4-BE49-F238E27FC236}">
                  <a16:creationId xmlns:a16="http://schemas.microsoft.com/office/drawing/2014/main" id="{278B7E9A-777F-412F-B365-DCC783D75659}"/>
                </a:ext>
              </a:extLst>
            </p:cNvPr>
            <p:cNvCxnSpPr>
              <a:cxnSpLocks/>
            </p:cNvCxnSpPr>
            <p:nvPr/>
          </p:nvCxnSpPr>
          <p:spPr>
            <a:xfrm>
              <a:off x="2959174" y="2807924"/>
              <a:ext cx="2173817" cy="1298629"/>
            </a:xfrm>
            <a:prstGeom prst="straightConnector1">
              <a:avLst/>
            </a:prstGeom>
            <a:ln w="50800">
              <a:solidFill>
                <a:schemeClr val="bg1"/>
              </a:solidFill>
              <a:prstDash val="solid"/>
              <a:headEnd type="none"/>
              <a:tailEnd type="triangle" w="lg" len="lg"/>
            </a:ln>
            <a:effectLst>
              <a:softEdge rad="0"/>
            </a:effectLst>
          </p:spPr>
          <p:style>
            <a:lnRef idx="3">
              <a:schemeClr val="accent1"/>
            </a:lnRef>
            <a:fillRef idx="0">
              <a:schemeClr val="accent1"/>
            </a:fillRef>
            <a:effectRef idx="2">
              <a:schemeClr val="accent1"/>
            </a:effectRef>
            <a:fontRef idx="minor">
              <a:schemeClr val="tx1"/>
            </a:fontRef>
          </p:style>
        </p:cxnSp>
        <p:sp>
          <p:nvSpPr>
            <p:cNvPr id="17" name="TextBox 16">
              <a:extLst>
                <a:ext uri="{FF2B5EF4-FFF2-40B4-BE49-F238E27FC236}">
                  <a16:creationId xmlns:a16="http://schemas.microsoft.com/office/drawing/2014/main" id="{877152CB-115A-4174-B848-C04D016FF1A2}"/>
                </a:ext>
              </a:extLst>
            </p:cNvPr>
            <p:cNvSpPr txBox="1"/>
            <p:nvPr/>
          </p:nvSpPr>
          <p:spPr>
            <a:xfrm>
              <a:off x="850290" y="1920345"/>
              <a:ext cx="3023857" cy="861774"/>
            </a:xfrm>
            <a:prstGeom prst="rect">
              <a:avLst/>
            </a:prstGeom>
            <a:noFill/>
          </p:spPr>
          <p:txBody>
            <a:bodyPr wrap="square" rtlCol="0">
              <a:spAutoFit/>
            </a:bodyPr>
            <a:lstStyle/>
            <a:p>
              <a:pPr algn="ctr"/>
              <a:r>
                <a:rPr lang="en-US">
                  <a:solidFill>
                    <a:schemeClr val="bg1"/>
                  </a:solidFill>
                  <a:latin typeface="Stone Sans OS ITC TT" panose="00000500000000000000" pitchFamily="2" charset="0"/>
                </a:rPr>
                <a:t>Acrylic Vessel coated with wavelength shifter TPB </a:t>
              </a:r>
              <a:r>
                <a:rPr lang="en-US" sz="1400">
                  <a:solidFill>
                    <a:schemeClr val="bg1"/>
                  </a:solidFill>
                  <a:latin typeface="Stone Sans OS ITC TT" panose="00000500000000000000" pitchFamily="2" charset="0"/>
                </a:rPr>
                <a:t>(tetraphenyl butadiene)</a:t>
              </a:r>
              <a:endParaRPr lang="en-CA">
                <a:solidFill>
                  <a:schemeClr val="bg1"/>
                </a:solidFill>
                <a:latin typeface="Stone Sans OS ITC TT" panose="00000500000000000000" pitchFamily="2" charset="0"/>
              </a:endParaRPr>
            </a:p>
          </p:txBody>
        </p:sp>
      </p:grpSp>
      <p:sp>
        <p:nvSpPr>
          <p:cNvPr id="19" name="Oval 18">
            <a:extLst>
              <a:ext uri="{FF2B5EF4-FFF2-40B4-BE49-F238E27FC236}">
                <a16:creationId xmlns:a16="http://schemas.microsoft.com/office/drawing/2014/main" id="{3793EBE7-5C60-4E1E-ABC1-7392406F079F}"/>
              </a:ext>
            </a:extLst>
          </p:cNvPr>
          <p:cNvSpPr/>
          <p:nvPr/>
        </p:nvSpPr>
        <p:spPr>
          <a:xfrm>
            <a:off x="5140026" y="3485939"/>
            <a:ext cx="1643546" cy="1643546"/>
          </a:xfrm>
          <a:prstGeom prst="ellipse">
            <a:avLst/>
          </a:prstGeom>
          <a:noFill/>
          <a:ln w="412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Picture 11">
            <a:extLst>
              <a:ext uri="{FF2B5EF4-FFF2-40B4-BE49-F238E27FC236}">
                <a16:creationId xmlns:a16="http://schemas.microsoft.com/office/drawing/2014/main" id="{ABEDDE09-A2B9-4D1C-AF58-DE9F8ADEBDB7}"/>
              </a:ext>
            </a:extLst>
          </p:cNvPr>
          <p:cNvPicPr>
            <a:picLocks noChangeAspect="1"/>
          </p:cNvPicPr>
          <p:nvPr/>
        </p:nvPicPr>
        <p:blipFill rotWithShape="1">
          <a:blip r:embed="rId4">
            <a:extLst>
              <a:ext uri="{28A0092B-C50C-407E-A947-70E740481C1C}">
                <a14:useLocalDpi xmlns:a14="http://schemas.microsoft.com/office/drawing/2010/main" val="0"/>
              </a:ext>
            </a:extLst>
          </a:blip>
          <a:srcRect l="19032" t="9467" r="21289"/>
          <a:stretch/>
        </p:blipFill>
        <p:spPr>
          <a:xfrm>
            <a:off x="479240" y="2750769"/>
            <a:ext cx="3580537" cy="3597541"/>
          </a:xfrm>
          <a:prstGeom prst="rect">
            <a:avLst/>
          </a:prstGeom>
        </p:spPr>
      </p:pic>
      <p:pic>
        <p:nvPicPr>
          <p:cNvPr id="16" name="Picture 15">
            <a:extLst>
              <a:ext uri="{FF2B5EF4-FFF2-40B4-BE49-F238E27FC236}">
                <a16:creationId xmlns:a16="http://schemas.microsoft.com/office/drawing/2014/main" id="{52814070-1382-4A57-9FBF-38ECAF4D9E89}"/>
              </a:ext>
            </a:extLst>
          </p:cNvPr>
          <p:cNvPicPr>
            <a:picLocks noChangeAspect="1"/>
          </p:cNvPicPr>
          <p:nvPr/>
        </p:nvPicPr>
        <p:blipFill rotWithShape="1">
          <a:blip r:embed="rId5">
            <a:extLst>
              <a:ext uri="{28A0092B-C50C-407E-A947-70E740481C1C}">
                <a14:useLocalDpi xmlns:a14="http://schemas.microsoft.com/office/drawing/2010/main" val="0"/>
              </a:ext>
            </a:extLst>
          </a:blip>
          <a:srcRect l="11145" t="9829" r="12076" b="17401"/>
          <a:stretch/>
        </p:blipFill>
        <p:spPr>
          <a:xfrm rot="16200000">
            <a:off x="8053034" y="3730536"/>
            <a:ext cx="3278874" cy="2330642"/>
          </a:xfrm>
          <a:prstGeom prst="rect">
            <a:avLst/>
          </a:prstGeom>
        </p:spPr>
      </p:pic>
      <p:sp>
        <p:nvSpPr>
          <p:cNvPr id="8" name="Slide Number Placeholder 7">
            <a:extLst>
              <a:ext uri="{FF2B5EF4-FFF2-40B4-BE49-F238E27FC236}">
                <a16:creationId xmlns:a16="http://schemas.microsoft.com/office/drawing/2014/main" id="{8EC23BD9-EEED-8D42-EA84-421607F613EB}"/>
              </a:ext>
            </a:extLst>
          </p:cNvPr>
          <p:cNvSpPr>
            <a:spLocks noGrp="1"/>
          </p:cNvSpPr>
          <p:nvPr>
            <p:ph type="sldNum" sz="quarter" idx="12"/>
          </p:nvPr>
        </p:nvSpPr>
        <p:spPr/>
        <p:txBody>
          <a:bodyPr/>
          <a:lstStyle/>
          <a:p>
            <a:fld id="{52B3E052-6A3B-4941-A5C9-62CD39C0B4E7}" type="slidenum">
              <a:rPr lang="en-CA" smtClean="0"/>
              <a:t>3</a:t>
            </a:fld>
            <a:endParaRPr lang="en-CA"/>
          </a:p>
        </p:txBody>
      </p:sp>
    </p:spTree>
    <p:extLst>
      <p:ext uri="{BB962C8B-B14F-4D97-AF65-F5344CB8AC3E}">
        <p14:creationId xmlns:p14="http://schemas.microsoft.com/office/powerpoint/2010/main" val="765665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500"/>
                                        <p:tgtEl>
                                          <p:spTgt spid="3"/>
                                        </p:tgtEl>
                                      </p:cBhvr>
                                    </p:animEffect>
                                    <p:set>
                                      <p:cBhvr>
                                        <p:cTn id="15" dur="1" fill="hold">
                                          <p:stCondLst>
                                            <p:cond delay="499"/>
                                          </p:stCondLst>
                                        </p:cTn>
                                        <p:tgtEl>
                                          <p:spTgt spid="3"/>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500"/>
                                        <p:tgtEl>
                                          <p:spTgt spid="19"/>
                                        </p:tgtEl>
                                      </p:cBhvr>
                                    </p:animEffect>
                                  </p:childTnLst>
                                </p:cTn>
                              </p:par>
                              <p:par>
                                <p:cTn id="29" presetID="10" presetClass="entr" presetSubtype="0" fill="hold"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fade">
                                      <p:cBhvr>
                                        <p:cTn id="39"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14" grpId="0" animBg="1"/>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693EA7-9D84-41E5-9E9D-70D415E4335B}"/>
              </a:ext>
            </a:extLst>
          </p:cNvPr>
          <p:cNvSpPr>
            <a:spLocks noGrp="1"/>
          </p:cNvSpPr>
          <p:nvPr>
            <p:ph type="title"/>
          </p:nvPr>
        </p:nvSpPr>
        <p:spPr>
          <a:xfrm>
            <a:off x="139192" y="140937"/>
            <a:ext cx="11764078" cy="1325563"/>
          </a:xfrm>
        </p:spPr>
        <p:txBody>
          <a:bodyPr vert="horz" lIns="91440" tIns="45720" rIns="91440" bIns="45720" rtlCol="0" anchor="ctr">
            <a:noAutofit/>
          </a:bodyPr>
          <a:lstStyle/>
          <a:p>
            <a:pPr algn="ctr"/>
            <a:r>
              <a:rPr lang="en-US" sz="3200" b="1">
                <a:solidFill>
                  <a:schemeClr val="bg1"/>
                </a:solidFill>
                <a:latin typeface="Stone Sans OS ITC TT"/>
                <a:cs typeface="Helvetica"/>
              </a:rPr>
              <a:t>D</a:t>
            </a:r>
            <a:r>
              <a:rPr lang="en-US" sz="3200">
                <a:solidFill>
                  <a:schemeClr val="bg1"/>
                </a:solidFill>
                <a:latin typeface="Stone Sans OS ITC TT"/>
                <a:cs typeface="Helvetica"/>
              </a:rPr>
              <a:t>ark matter </a:t>
            </a:r>
            <a:r>
              <a:rPr lang="en-US" sz="3200" b="1">
                <a:solidFill>
                  <a:schemeClr val="bg1"/>
                </a:solidFill>
                <a:latin typeface="Stone Sans OS ITC TT"/>
                <a:cs typeface="Helvetica"/>
              </a:rPr>
              <a:t>E</a:t>
            </a:r>
            <a:r>
              <a:rPr lang="en-US" sz="3200">
                <a:solidFill>
                  <a:schemeClr val="bg1"/>
                </a:solidFill>
                <a:latin typeface="Stone Sans OS ITC TT"/>
                <a:cs typeface="Helvetica"/>
              </a:rPr>
              <a:t>xperiment using </a:t>
            </a:r>
            <a:r>
              <a:rPr lang="en-US" sz="3200" b="1">
                <a:solidFill>
                  <a:schemeClr val="bg1"/>
                </a:solidFill>
                <a:latin typeface="Stone Sans OS ITC TT"/>
                <a:cs typeface="Helvetica"/>
              </a:rPr>
              <a:t>A</a:t>
            </a:r>
            <a:r>
              <a:rPr lang="en-US" sz="3200">
                <a:solidFill>
                  <a:schemeClr val="bg1"/>
                </a:solidFill>
                <a:latin typeface="Stone Sans OS ITC TT"/>
                <a:cs typeface="Helvetica"/>
              </a:rPr>
              <a:t>rgon </a:t>
            </a:r>
            <a:r>
              <a:rPr lang="en-US" sz="3200" b="1">
                <a:solidFill>
                  <a:schemeClr val="bg1"/>
                </a:solidFill>
                <a:latin typeface="Stone Sans OS ITC TT"/>
                <a:cs typeface="Helvetica"/>
              </a:rPr>
              <a:t>P</a:t>
            </a:r>
            <a:r>
              <a:rPr lang="en-US" sz="3200">
                <a:solidFill>
                  <a:schemeClr val="bg1"/>
                </a:solidFill>
                <a:latin typeface="Stone Sans OS ITC TT"/>
                <a:cs typeface="Helvetica"/>
              </a:rPr>
              <a:t>ulse-shape discrimination (DEAP-3600) is a sensitive dark matter detector</a:t>
            </a:r>
            <a:endParaRPr lang="en-CA" sz="3200">
              <a:solidFill>
                <a:schemeClr val="bg1"/>
              </a:solidFill>
              <a:latin typeface="Stone Sans OS ITC TT"/>
              <a:cs typeface="Helvetica"/>
            </a:endParaRPr>
          </a:p>
        </p:txBody>
      </p:sp>
      <p:pic>
        <p:nvPicPr>
          <p:cNvPr id="7" name="Content Placeholder 6" descr="A diagram of a uv light&#10;&#10;Description automatically generated">
            <a:extLst>
              <a:ext uri="{FF2B5EF4-FFF2-40B4-BE49-F238E27FC236}">
                <a16:creationId xmlns:a16="http://schemas.microsoft.com/office/drawing/2014/main" id="{898FA933-4441-1A53-4365-D8E1A63069C7}"/>
              </a:ext>
            </a:extLst>
          </p:cNvPr>
          <p:cNvPicPr>
            <a:picLocks noGrp="1" noChangeAspect="1"/>
          </p:cNvPicPr>
          <p:nvPr>
            <p:ph idx="1"/>
          </p:nvPr>
        </p:nvPicPr>
        <p:blipFill>
          <a:blip r:embed="rId3"/>
          <a:srcRect l="1327" t="2119" r="1261" b="1514"/>
          <a:stretch/>
        </p:blipFill>
        <p:spPr>
          <a:xfrm>
            <a:off x="2490976" y="1714905"/>
            <a:ext cx="7058511" cy="4588672"/>
          </a:xfrm>
        </p:spPr>
      </p:pic>
      <p:grpSp>
        <p:nvGrpSpPr>
          <p:cNvPr id="6" name="Group 5">
            <a:extLst>
              <a:ext uri="{FF2B5EF4-FFF2-40B4-BE49-F238E27FC236}">
                <a16:creationId xmlns:a16="http://schemas.microsoft.com/office/drawing/2014/main" id="{2290A51B-3DA9-93D5-D84F-F720FCFDEE2B}"/>
              </a:ext>
            </a:extLst>
          </p:cNvPr>
          <p:cNvGrpSpPr/>
          <p:nvPr/>
        </p:nvGrpSpPr>
        <p:grpSpPr>
          <a:xfrm>
            <a:off x="4742154" y="5574838"/>
            <a:ext cx="1087245" cy="727751"/>
            <a:chOff x="4742154" y="5574838"/>
            <a:chExt cx="1087245" cy="727751"/>
          </a:xfrm>
        </p:grpSpPr>
        <p:sp>
          <p:nvSpPr>
            <p:cNvPr id="10" name="Rectangle: Rounded Corners 9">
              <a:extLst>
                <a:ext uri="{FF2B5EF4-FFF2-40B4-BE49-F238E27FC236}">
                  <a16:creationId xmlns:a16="http://schemas.microsoft.com/office/drawing/2014/main" id="{B8CB3B22-D594-1596-368C-9A07ACC217EB}"/>
                </a:ext>
              </a:extLst>
            </p:cNvPr>
            <p:cNvSpPr/>
            <p:nvPr/>
          </p:nvSpPr>
          <p:spPr>
            <a:xfrm rot="16620000">
              <a:off x="5217327" y="5448982"/>
              <a:ext cx="486215" cy="737928"/>
            </a:xfrm>
            <a:prstGeom prst="roundRect">
              <a:avLst/>
            </a:prstGeom>
            <a:solidFill>
              <a:srgbClr val="FE8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Rounded Corners 2">
              <a:extLst>
                <a:ext uri="{FF2B5EF4-FFF2-40B4-BE49-F238E27FC236}">
                  <a16:creationId xmlns:a16="http://schemas.microsoft.com/office/drawing/2014/main" id="{22A82330-66F3-4B12-6798-B558B044EA6A}"/>
                </a:ext>
              </a:extLst>
            </p:cNvPr>
            <p:cNvSpPr/>
            <p:nvPr/>
          </p:nvSpPr>
          <p:spPr>
            <a:xfrm rot="16200000">
              <a:off x="4932249" y="5626279"/>
              <a:ext cx="486215" cy="866405"/>
            </a:xfrm>
            <a:prstGeom prst="roundRect">
              <a:avLst/>
            </a:prstGeom>
            <a:solidFill>
              <a:srgbClr val="FE8E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Slide Number Placeholder 3">
            <a:extLst>
              <a:ext uri="{FF2B5EF4-FFF2-40B4-BE49-F238E27FC236}">
                <a16:creationId xmlns:a16="http://schemas.microsoft.com/office/drawing/2014/main" id="{128DF42A-8C5B-CCEB-64C4-BD5A56AECA22}"/>
              </a:ext>
            </a:extLst>
          </p:cNvPr>
          <p:cNvSpPr>
            <a:spLocks noGrp="1"/>
          </p:cNvSpPr>
          <p:nvPr>
            <p:ph type="sldNum" sz="quarter" idx="12"/>
          </p:nvPr>
        </p:nvSpPr>
        <p:spPr/>
        <p:txBody>
          <a:bodyPr/>
          <a:lstStyle/>
          <a:p>
            <a:fld id="{52B3E052-6A3B-4941-A5C9-62CD39C0B4E7}" type="slidenum">
              <a:rPr lang="en-CA" smtClean="0"/>
              <a:t>4</a:t>
            </a:fld>
            <a:endParaRPr lang="en-CA"/>
          </a:p>
        </p:txBody>
      </p:sp>
    </p:spTree>
    <p:extLst>
      <p:ext uri="{BB962C8B-B14F-4D97-AF65-F5344CB8AC3E}">
        <p14:creationId xmlns:p14="http://schemas.microsoft.com/office/powerpoint/2010/main" val="26117787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826F450-1A8D-95D4-96D4-844188DBD33F}"/>
            </a:ext>
          </a:extLst>
        </p:cNvPr>
        <p:cNvGrpSpPr/>
        <p:nvPr/>
      </p:nvGrpSpPr>
      <p:grpSpPr>
        <a:xfrm>
          <a:off x="0" y="0"/>
          <a:ext cx="0" cy="0"/>
          <a:chOff x="0" y="0"/>
          <a:chExt cx="0" cy="0"/>
        </a:xfrm>
      </p:grpSpPr>
      <p:sp>
        <p:nvSpPr>
          <p:cNvPr id="15" name="Oval 14">
            <a:extLst>
              <a:ext uri="{FF2B5EF4-FFF2-40B4-BE49-F238E27FC236}">
                <a16:creationId xmlns:a16="http://schemas.microsoft.com/office/drawing/2014/main" id="{1B0893AC-ABD4-1739-5BA7-FE984B64A67F}"/>
              </a:ext>
            </a:extLst>
          </p:cNvPr>
          <p:cNvSpPr/>
          <p:nvPr/>
        </p:nvSpPr>
        <p:spPr>
          <a:xfrm>
            <a:off x="6725412" y="4909336"/>
            <a:ext cx="1367028" cy="1367028"/>
          </a:xfrm>
          <a:prstGeom prst="ellipse">
            <a:avLst/>
          </a:prstGeom>
          <a:solidFill>
            <a:srgbClr val="F9BBF7"/>
          </a:solid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5E75B2F-8C3C-A862-6123-72EFB00C30AC}"/>
              </a:ext>
            </a:extLst>
          </p:cNvPr>
          <p:cNvSpPr>
            <a:spLocks noGrp="1"/>
          </p:cNvSpPr>
          <p:nvPr>
            <p:ph type="title"/>
          </p:nvPr>
        </p:nvSpPr>
        <p:spPr>
          <a:xfrm>
            <a:off x="1451029" y="262580"/>
            <a:ext cx="9224074" cy="1093089"/>
          </a:xfrm>
        </p:spPr>
        <p:txBody>
          <a:bodyPr>
            <a:normAutofit/>
          </a:bodyPr>
          <a:lstStyle/>
          <a:p>
            <a:pPr algn="ctr"/>
            <a:r>
              <a:rPr lang="en-US" sz="3600" dirty="0">
                <a:solidFill>
                  <a:schemeClr val="bg1"/>
                </a:solidFill>
                <a:latin typeface="Stone Sans OS ITC TT"/>
              </a:rPr>
              <a:t>Low particulate contamination can explain excess alpha events</a:t>
            </a:r>
            <a:endParaRPr lang="en-CA" sz="3600" dirty="0">
              <a:solidFill>
                <a:schemeClr val="bg1"/>
              </a:solidFill>
              <a:latin typeface="Stone Sans OS ITC TT"/>
            </a:endParaRPr>
          </a:p>
        </p:txBody>
      </p:sp>
      <p:pic>
        <p:nvPicPr>
          <p:cNvPr id="7" name="Picture 6">
            <a:extLst>
              <a:ext uri="{FF2B5EF4-FFF2-40B4-BE49-F238E27FC236}">
                <a16:creationId xmlns:a16="http://schemas.microsoft.com/office/drawing/2014/main" id="{0E135A02-66C0-1D40-3685-C084A104389B}"/>
              </a:ext>
            </a:extLst>
          </p:cNvPr>
          <p:cNvPicPr>
            <a:picLocks noChangeAspect="1"/>
          </p:cNvPicPr>
          <p:nvPr/>
        </p:nvPicPr>
        <p:blipFill>
          <a:blip r:embed="rId3"/>
          <a:stretch>
            <a:fillRect/>
          </a:stretch>
        </p:blipFill>
        <p:spPr>
          <a:xfrm>
            <a:off x="789032" y="2045555"/>
            <a:ext cx="4727713" cy="3549197"/>
          </a:xfrm>
          <a:prstGeom prst="rect">
            <a:avLst/>
          </a:prstGeom>
        </p:spPr>
      </p:pic>
      <p:pic>
        <p:nvPicPr>
          <p:cNvPr id="11" name="Picture 10">
            <a:extLst>
              <a:ext uri="{FF2B5EF4-FFF2-40B4-BE49-F238E27FC236}">
                <a16:creationId xmlns:a16="http://schemas.microsoft.com/office/drawing/2014/main" id="{F9C553C0-A044-B402-45A1-796376D04500}"/>
              </a:ext>
            </a:extLst>
          </p:cNvPr>
          <p:cNvPicPr>
            <a:picLocks noChangeAspect="1"/>
          </p:cNvPicPr>
          <p:nvPr/>
        </p:nvPicPr>
        <p:blipFill>
          <a:blip r:embed="rId4"/>
          <a:srcRect l="10601" t="43067" r="11135" b="4330"/>
          <a:stretch/>
        </p:blipFill>
        <p:spPr>
          <a:xfrm>
            <a:off x="7262948" y="1355669"/>
            <a:ext cx="4478823" cy="4659085"/>
          </a:xfrm>
          <a:prstGeom prst="rect">
            <a:avLst/>
          </a:prstGeom>
        </p:spPr>
      </p:pic>
      <p:pic>
        <p:nvPicPr>
          <p:cNvPr id="12" name="Picture 11">
            <a:extLst>
              <a:ext uri="{FF2B5EF4-FFF2-40B4-BE49-F238E27FC236}">
                <a16:creationId xmlns:a16="http://schemas.microsoft.com/office/drawing/2014/main" id="{FE035C2F-862A-432D-8D4D-E13D9D5BA01C}"/>
              </a:ext>
            </a:extLst>
          </p:cNvPr>
          <p:cNvPicPr>
            <a:picLocks noChangeAspect="1"/>
          </p:cNvPicPr>
          <p:nvPr/>
        </p:nvPicPr>
        <p:blipFill>
          <a:blip r:embed="rId5"/>
          <a:stretch>
            <a:fillRect/>
          </a:stretch>
        </p:blipFill>
        <p:spPr>
          <a:xfrm>
            <a:off x="6880872" y="5298848"/>
            <a:ext cx="1039020" cy="706534"/>
          </a:xfrm>
          <a:prstGeom prst="rect">
            <a:avLst/>
          </a:prstGeom>
        </p:spPr>
      </p:pic>
      <p:cxnSp>
        <p:nvCxnSpPr>
          <p:cNvPr id="14" name="Straight Arrow Connector 13">
            <a:extLst>
              <a:ext uri="{FF2B5EF4-FFF2-40B4-BE49-F238E27FC236}">
                <a16:creationId xmlns:a16="http://schemas.microsoft.com/office/drawing/2014/main" id="{325368FF-13E5-3FB6-32E4-2376E3F3D3A0}"/>
              </a:ext>
            </a:extLst>
          </p:cNvPr>
          <p:cNvCxnSpPr>
            <a:cxnSpLocks/>
          </p:cNvCxnSpPr>
          <p:nvPr/>
        </p:nvCxnSpPr>
        <p:spPr>
          <a:xfrm flipV="1">
            <a:off x="7964775" y="4007005"/>
            <a:ext cx="1126785" cy="1212586"/>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E766187-5B3E-1616-78C2-3E38F41AEE8A}"/>
              </a:ext>
            </a:extLst>
          </p:cNvPr>
          <p:cNvSpPr txBox="1"/>
          <p:nvPr/>
        </p:nvSpPr>
        <p:spPr>
          <a:xfrm>
            <a:off x="6675257" y="4550094"/>
            <a:ext cx="869854" cy="369332"/>
          </a:xfrm>
          <a:prstGeom prst="rect">
            <a:avLst/>
          </a:prstGeom>
          <a:noFill/>
        </p:spPr>
        <p:txBody>
          <a:bodyPr wrap="none" rtlCol="0">
            <a:spAutoFit/>
          </a:bodyPr>
          <a:lstStyle/>
          <a:p>
            <a:r>
              <a:rPr lang="en-US" dirty="0">
                <a:solidFill>
                  <a:schemeClr val="bg1"/>
                </a:solidFill>
                <a:latin typeface="Stone Sans OS ITC TT Medium" pitchFamily="2" charset="0"/>
              </a:rPr>
              <a:t>“dust”</a:t>
            </a:r>
          </a:p>
        </p:txBody>
      </p:sp>
      <p:sp>
        <p:nvSpPr>
          <p:cNvPr id="21" name="Oval 20">
            <a:extLst>
              <a:ext uri="{FF2B5EF4-FFF2-40B4-BE49-F238E27FC236}">
                <a16:creationId xmlns:a16="http://schemas.microsoft.com/office/drawing/2014/main" id="{6FE4F51F-5B5E-3473-124C-380BD8C8F13B}"/>
              </a:ext>
            </a:extLst>
          </p:cNvPr>
          <p:cNvSpPr/>
          <p:nvPr/>
        </p:nvSpPr>
        <p:spPr>
          <a:xfrm>
            <a:off x="8998306" y="3198999"/>
            <a:ext cx="872272" cy="872272"/>
          </a:xfrm>
          <a:prstGeom prst="ellipse">
            <a:avLst/>
          </a:prstGeom>
          <a:noFill/>
          <a:ln w="254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8795237-9207-9327-AE71-88A4BEF7A188}"/>
              </a:ext>
            </a:extLst>
          </p:cNvPr>
          <p:cNvSpPr txBox="1"/>
          <p:nvPr/>
        </p:nvSpPr>
        <p:spPr>
          <a:xfrm>
            <a:off x="724921" y="5626915"/>
            <a:ext cx="4791824" cy="1015663"/>
          </a:xfrm>
          <a:prstGeom prst="rect">
            <a:avLst/>
          </a:prstGeom>
          <a:noFill/>
        </p:spPr>
        <p:txBody>
          <a:bodyPr wrap="square" rtlCol="0" anchor="ctr">
            <a:spAutoFit/>
          </a:bodyPr>
          <a:lstStyle/>
          <a:p>
            <a:pPr algn="ctr"/>
            <a:r>
              <a:rPr lang="en-US" sz="1200" dirty="0">
                <a:solidFill>
                  <a:schemeClr val="bg1"/>
                </a:solidFill>
                <a:latin typeface="Stone Sans OS ITC TT Medium" pitchFamily="2" charset="0"/>
              </a:rPr>
              <a:t>[Search for dark matter with a 231-day exposure of liquid argon using DEAP-3600 at SNOLAB]</a:t>
            </a:r>
          </a:p>
          <a:p>
            <a:pPr algn="ctr"/>
            <a:br>
              <a:rPr lang="en-US" dirty="0">
                <a:solidFill>
                  <a:schemeClr val="bg1"/>
                </a:solidFill>
                <a:latin typeface="Stone Sans OS ITC TT Medium" pitchFamily="2" charset="0"/>
              </a:rPr>
            </a:br>
            <a:endParaRPr lang="en-US" dirty="0">
              <a:solidFill>
                <a:schemeClr val="bg1"/>
              </a:solidFill>
              <a:latin typeface="Stone Sans OS ITC TT Medium" pitchFamily="2" charset="0"/>
            </a:endParaRPr>
          </a:p>
        </p:txBody>
      </p:sp>
      <p:sp>
        <p:nvSpPr>
          <p:cNvPr id="6" name="Oval 5">
            <a:extLst>
              <a:ext uri="{FF2B5EF4-FFF2-40B4-BE49-F238E27FC236}">
                <a16:creationId xmlns:a16="http://schemas.microsoft.com/office/drawing/2014/main" id="{78BDB2FE-9C64-0977-4023-626A216EF7B9}"/>
              </a:ext>
            </a:extLst>
          </p:cNvPr>
          <p:cNvSpPr/>
          <p:nvPr/>
        </p:nvSpPr>
        <p:spPr>
          <a:xfrm>
            <a:off x="9167203" y="3735728"/>
            <a:ext cx="75652" cy="756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87C1242C-34DA-9DC4-8407-897B9F2285DD}"/>
              </a:ext>
            </a:extLst>
          </p:cNvPr>
          <p:cNvSpPr/>
          <p:nvPr/>
        </p:nvSpPr>
        <p:spPr>
          <a:xfrm>
            <a:off x="9319603" y="3888128"/>
            <a:ext cx="75652" cy="756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94028C08-82D4-FB06-A88B-9DEFA94D2334}"/>
              </a:ext>
            </a:extLst>
          </p:cNvPr>
          <p:cNvSpPr/>
          <p:nvPr/>
        </p:nvSpPr>
        <p:spPr>
          <a:xfrm>
            <a:off x="9319603" y="3423525"/>
            <a:ext cx="75652" cy="756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5678C92F-81DB-7B26-823C-B5656C206580}"/>
              </a:ext>
            </a:extLst>
          </p:cNvPr>
          <p:cNvSpPr/>
          <p:nvPr/>
        </p:nvSpPr>
        <p:spPr>
          <a:xfrm>
            <a:off x="9464533" y="3628574"/>
            <a:ext cx="75652" cy="756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E5B7B883-A0AB-C686-C4B4-71AAA4B73D9D}"/>
              </a:ext>
            </a:extLst>
          </p:cNvPr>
          <p:cNvSpPr/>
          <p:nvPr/>
        </p:nvSpPr>
        <p:spPr>
          <a:xfrm>
            <a:off x="9677962" y="3584187"/>
            <a:ext cx="75652" cy="75652"/>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741450B-6A26-7036-6A15-81BB0325E4AB}"/>
              </a:ext>
            </a:extLst>
          </p:cNvPr>
          <p:cNvSpPr/>
          <p:nvPr/>
        </p:nvSpPr>
        <p:spPr>
          <a:xfrm>
            <a:off x="6880871" y="5508979"/>
            <a:ext cx="488329" cy="488329"/>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78D8A5F2-DD63-2605-F38D-C25450C69DFA}"/>
              </a:ext>
            </a:extLst>
          </p:cNvPr>
          <p:cNvSpPr>
            <a:spLocks noGrp="1"/>
          </p:cNvSpPr>
          <p:nvPr>
            <p:ph type="sldNum" sz="quarter" idx="12"/>
          </p:nvPr>
        </p:nvSpPr>
        <p:spPr/>
        <p:txBody>
          <a:bodyPr/>
          <a:lstStyle/>
          <a:p>
            <a:fld id="{52B3E052-6A3B-4941-A5C9-62CD39C0B4E7}" type="slidenum">
              <a:rPr lang="en-CA" smtClean="0"/>
              <a:t>5</a:t>
            </a:fld>
            <a:endParaRPr lang="en-CA"/>
          </a:p>
        </p:txBody>
      </p:sp>
    </p:spTree>
    <p:extLst>
      <p:ext uri="{BB962C8B-B14F-4D97-AF65-F5344CB8AC3E}">
        <p14:creationId xmlns:p14="http://schemas.microsoft.com/office/powerpoint/2010/main" val="1699684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ssolve">
                                      <p:cBhvr>
                                        <p:cTn id="7" dur="500"/>
                                        <p:tgtEl>
                                          <p:spTgt spid="18"/>
                                        </p:tgtEl>
                                      </p:cBhvr>
                                    </p:animEffect>
                                  </p:childTnLst>
                                </p:cTn>
                              </p:par>
                              <p:par>
                                <p:cTn id="8" presetID="9"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dissolve">
                                      <p:cBhvr>
                                        <p:cTn id="13" dur="500"/>
                                        <p:tgtEl>
                                          <p:spTgt spid="11"/>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dissolve">
                                      <p:cBhvr>
                                        <p:cTn id="16" dur="500"/>
                                        <p:tgtEl>
                                          <p:spTgt spid="15"/>
                                        </p:tgtEl>
                                      </p:cBhvr>
                                    </p:animEffect>
                                  </p:childTnLst>
                                </p:cTn>
                              </p:par>
                              <p:par>
                                <p:cTn id="17" presetID="9" presetClass="entr" presetSubtype="0" fill="hold" nodeType="with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dissolve">
                                      <p:cBhvr>
                                        <p:cTn id="19" dur="500"/>
                                        <p:tgtEl>
                                          <p:spTgt spid="14"/>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dissolve">
                                      <p:cBhvr>
                                        <p:cTn id="22" dur="500"/>
                                        <p:tgtEl>
                                          <p:spTgt spid="21"/>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dissolve">
                                      <p:cBhvr>
                                        <p:cTn id="25" dur="500"/>
                                        <p:tgtEl>
                                          <p:spTgt spid="8"/>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dissolve">
                                      <p:cBhvr>
                                        <p:cTn id="28" dur="500"/>
                                        <p:tgtEl>
                                          <p:spTgt spid="13"/>
                                        </p:tgtEl>
                                      </p:cBhvr>
                                    </p:animEffect>
                                  </p:childTnLst>
                                </p:cTn>
                              </p:par>
                              <p:par>
                                <p:cTn id="29" presetID="9"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dissolve">
                                      <p:cBhvr>
                                        <p:cTn id="31" dur="500"/>
                                        <p:tgtEl>
                                          <p:spTgt spid="10"/>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dissolve">
                                      <p:cBhvr>
                                        <p:cTn id="34" dur="500"/>
                                        <p:tgtEl>
                                          <p:spTgt spid="9"/>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dissolve">
                                      <p:cBhvr>
                                        <p:cTn id="37" dur="500"/>
                                        <p:tgtEl>
                                          <p:spTgt spid="6"/>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dissolve">
                                      <p:cBhvr>
                                        <p:cTn id="40"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7" grpId="0"/>
      <p:bldP spid="21" grpId="0" animBg="1"/>
      <p:bldP spid="6" grpId="0" animBg="1"/>
      <p:bldP spid="8" grpId="0" animBg="1"/>
      <p:bldP spid="9" grpId="0" animBg="1"/>
      <p:bldP spid="10" grpId="0" animBg="1"/>
      <p:bldP spid="13"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D6253799-5CCD-FB90-0198-BA5B0BEA3FB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BCB08DE-112F-A629-2C94-7B4E7700E257}"/>
              </a:ext>
            </a:extLst>
          </p:cNvPr>
          <p:cNvSpPr>
            <a:spLocks noGrp="1"/>
          </p:cNvSpPr>
          <p:nvPr>
            <p:ph type="title"/>
          </p:nvPr>
        </p:nvSpPr>
        <p:spPr>
          <a:xfrm>
            <a:off x="182239" y="512762"/>
            <a:ext cx="3047838" cy="5766653"/>
          </a:xfrm>
        </p:spPr>
        <p:txBody>
          <a:bodyPr>
            <a:normAutofit/>
          </a:bodyPr>
          <a:lstStyle/>
          <a:p>
            <a:pPr algn="ctr"/>
            <a:r>
              <a:rPr lang="en-US" sz="3600" dirty="0">
                <a:solidFill>
                  <a:schemeClr val="bg1"/>
                </a:solidFill>
                <a:latin typeface="Stone Sans OS ITC TT"/>
              </a:rPr>
              <a:t>We have a deployable particulate removal system</a:t>
            </a:r>
            <a:endParaRPr lang="en-CA" sz="3600" dirty="0">
              <a:solidFill>
                <a:schemeClr val="bg1"/>
              </a:solidFill>
              <a:latin typeface="Stone Sans OS ITC TT"/>
            </a:endParaRPr>
          </a:p>
        </p:txBody>
      </p:sp>
      <p:pic>
        <p:nvPicPr>
          <p:cNvPr id="37" name="Picture 36" descr="A circular object with many colored objects&#10;&#10;Description automatically generated with medium confidence">
            <a:extLst>
              <a:ext uri="{FF2B5EF4-FFF2-40B4-BE49-F238E27FC236}">
                <a16:creationId xmlns:a16="http://schemas.microsoft.com/office/drawing/2014/main" id="{464662FF-EFC2-E812-D931-E07131C88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19986" y="2499239"/>
            <a:ext cx="2738191" cy="4231751"/>
          </a:xfrm>
          <a:prstGeom prst="rect">
            <a:avLst/>
          </a:prstGeom>
        </p:spPr>
      </p:pic>
      <p:cxnSp>
        <p:nvCxnSpPr>
          <p:cNvPr id="38" name="Straight Connector 37">
            <a:extLst>
              <a:ext uri="{FF2B5EF4-FFF2-40B4-BE49-F238E27FC236}">
                <a16:creationId xmlns:a16="http://schemas.microsoft.com/office/drawing/2014/main" id="{272E4757-3853-41EF-B2AC-B9B9F828D99D}"/>
              </a:ext>
            </a:extLst>
          </p:cNvPr>
          <p:cNvCxnSpPr>
            <a:cxnSpLocks/>
          </p:cNvCxnSpPr>
          <p:nvPr/>
        </p:nvCxnSpPr>
        <p:spPr>
          <a:xfrm>
            <a:off x="8557697" y="2676610"/>
            <a:ext cx="1737" cy="2742739"/>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pic>
        <p:nvPicPr>
          <p:cNvPr id="39" name="Picture 38" descr="A diagram of a machine&#10;&#10;Description automatically generated">
            <a:extLst>
              <a:ext uri="{FF2B5EF4-FFF2-40B4-BE49-F238E27FC236}">
                <a16:creationId xmlns:a16="http://schemas.microsoft.com/office/drawing/2014/main" id="{43962ECF-D532-23B9-7819-1F0DA217C78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01733" y="535244"/>
            <a:ext cx="2738191" cy="2081302"/>
          </a:xfrm>
          <a:prstGeom prst="rect">
            <a:avLst/>
          </a:prstGeom>
        </p:spPr>
      </p:pic>
      <p:pic>
        <p:nvPicPr>
          <p:cNvPr id="40" name="Picture 39" descr="A close-up of a medical equipment&#10;&#10;Description automatically generated">
            <a:extLst>
              <a:ext uri="{FF2B5EF4-FFF2-40B4-BE49-F238E27FC236}">
                <a16:creationId xmlns:a16="http://schemas.microsoft.com/office/drawing/2014/main" id="{30399311-434A-DF45-A34B-8ECEDBD5F6F9}"/>
              </a:ext>
            </a:extLst>
          </p:cNvPr>
          <p:cNvPicPr>
            <a:picLocks noChangeAspect="1"/>
          </p:cNvPicPr>
          <p:nvPr/>
        </p:nvPicPr>
        <p:blipFill>
          <a:blip r:embed="rId5">
            <a:extLst>
              <a:ext uri="{BEBA8EAE-BF5A-486C-A8C5-ECC9F3942E4B}">
                <a14:imgProps xmlns:a14="http://schemas.microsoft.com/office/drawing/2010/main">
                  <a14:imgLayer r:embed="rId6">
                    <a14:imgEffect>
                      <a14:artisticGlowEdges/>
                    </a14:imgEffect>
                    <a14:imgEffect>
                      <a14:brightnessContrast contrast="100000"/>
                    </a14:imgEffect>
                  </a14:imgLayer>
                </a14:imgProps>
              </a:ext>
              <a:ext uri="{28A0092B-C50C-407E-A947-70E740481C1C}">
                <a14:useLocalDpi xmlns:a14="http://schemas.microsoft.com/office/drawing/2010/main" val="0"/>
              </a:ext>
            </a:extLst>
          </a:blip>
          <a:stretch>
            <a:fillRect/>
          </a:stretch>
        </p:blipFill>
        <p:spPr>
          <a:xfrm>
            <a:off x="5133013" y="2759746"/>
            <a:ext cx="2224706" cy="3626944"/>
          </a:xfrm>
          <a:prstGeom prst="rect">
            <a:avLst/>
          </a:prstGeom>
        </p:spPr>
      </p:pic>
      <p:cxnSp>
        <p:nvCxnSpPr>
          <p:cNvPr id="41" name="Straight Connector 40">
            <a:extLst>
              <a:ext uri="{FF2B5EF4-FFF2-40B4-BE49-F238E27FC236}">
                <a16:creationId xmlns:a16="http://schemas.microsoft.com/office/drawing/2014/main" id="{7D14688A-7996-DD30-7021-FD6BCF579BDF}"/>
              </a:ext>
            </a:extLst>
          </p:cNvPr>
          <p:cNvCxnSpPr>
            <a:cxnSpLocks/>
          </p:cNvCxnSpPr>
          <p:nvPr/>
        </p:nvCxnSpPr>
        <p:spPr>
          <a:xfrm flipH="1">
            <a:off x="7219986" y="2641034"/>
            <a:ext cx="72026" cy="552098"/>
          </a:xfrm>
          <a:prstGeom prst="line">
            <a:avLst/>
          </a:prstGeom>
          <a:ln w="57150">
            <a:solidFill>
              <a:srgbClr val="835790"/>
            </a:solidFill>
          </a:ln>
        </p:spPr>
        <p:style>
          <a:lnRef idx="2">
            <a:schemeClr val="accent1"/>
          </a:lnRef>
          <a:fillRef idx="0">
            <a:schemeClr val="accent1"/>
          </a:fillRef>
          <a:effectRef idx="1">
            <a:schemeClr val="accent1"/>
          </a:effectRef>
          <a:fontRef idx="minor">
            <a:schemeClr val="tx1"/>
          </a:fontRef>
        </p:style>
      </p:cxnSp>
      <p:sp>
        <p:nvSpPr>
          <p:cNvPr id="42" name="TextBox 41">
            <a:extLst>
              <a:ext uri="{FF2B5EF4-FFF2-40B4-BE49-F238E27FC236}">
                <a16:creationId xmlns:a16="http://schemas.microsoft.com/office/drawing/2014/main" id="{6A0A7B64-9983-C0B8-A565-F0078591CC11}"/>
              </a:ext>
            </a:extLst>
          </p:cNvPr>
          <p:cNvSpPr txBox="1"/>
          <p:nvPr/>
        </p:nvSpPr>
        <p:spPr>
          <a:xfrm>
            <a:off x="5549197" y="2316918"/>
            <a:ext cx="1070800" cy="1200329"/>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Filter</a:t>
            </a:r>
          </a:p>
          <a:p>
            <a:r>
              <a:rPr lang="en-US" sz="2400" dirty="0">
                <a:solidFill>
                  <a:schemeClr val="bg1"/>
                </a:solidFill>
                <a:latin typeface="Calibri" panose="020F0502020204030204" pitchFamily="34" charset="0"/>
                <a:cs typeface="Calibri" panose="020F0502020204030204" pitchFamily="34" charset="0"/>
              </a:rPr>
              <a:t>and </a:t>
            </a:r>
          </a:p>
          <a:p>
            <a:r>
              <a:rPr lang="en-US" sz="2400" dirty="0">
                <a:solidFill>
                  <a:schemeClr val="bg1"/>
                </a:solidFill>
                <a:latin typeface="Calibri" panose="020F0502020204030204" pitchFamily="34" charset="0"/>
                <a:cs typeface="Calibri" panose="020F0502020204030204" pitchFamily="34" charset="0"/>
              </a:rPr>
              <a:t>P-trap</a:t>
            </a:r>
          </a:p>
        </p:txBody>
      </p:sp>
      <p:sp>
        <p:nvSpPr>
          <p:cNvPr id="43" name="TextBox 42">
            <a:extLst>
              <a:ext uri="{FF2B5EF4-FFF2-40B4-BE49-F238E27FC236}">
                <a16:creationId xmlns:a16="http://schemas.microsoft.com/office/drawing/2014/main" id="{6232BD83-F67B-C7AA-61A2-180115EDFED7}"/>
              </a:ext>
            </a:extLst>
          </p:cNvPr>
          <p:cNvSpPr txBox="1"/>
          <p:nvPr/>
        </p:nvSpPr>
        <p:spPr>
          <a:xfrm>
            <a:off x="3610759" y="4111553"/>
            <a:ext cx="1278775" cy="1200329"/>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To argon storage tank</a:t>
            </a:r>
          </a:p>
        </p:txBody>
      </p:sp>
      <p:cxnSp>
        <p:nvCxnSpPr>
          <p:cNvPr id="44" name="Straight Arrow Connector 43">
            <a:extLst>
              <a:ext uri="{FF2B5EF4-FFF2-40B4-BE49-F238E27FC236}">
                <a16:creationId xmlns:a16="http://schemas.microsoft.com/office/drawing/2014/main" id="{0B273F18-3D47-8FC8-55CA-FAF98D77FF34}"/>
              </a:ext>
            </a:extLst>
          </p:cNvPr>
          <p:cNvCxnSpPr>
            <a:cxnSpLocks/>
          </p:cNvCxnSpPr>
          <p:nvPr/>
        </p:nvCxnSpPr>
        <p:spPr>
          <a:xfrm flipH="1">
            <a:off x="4653332" y="4603325"/>
            <a:ext cx="282506" cy="0"/>
          </a:xfrm>
          <a:prstGeom prst="straightConnector1">
            <a:avLst/>
          </a:prstGeom>
          <a:ln w="25400">
            <a:solidFill>
              <a:srgbClr val="00B0F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46" name="Arrow: Down 1048">
            <a:extLst>
              <a:ext uri="{FF2B5EF4-FFF2-40B4-BE49-F238E27FC236}">
                <a16:creationId xmlns:a16="http://schemas.microsoft.com/office/drawing/2014/main" id="{E8A60027-4AF2-6033-5FDC-1FB435376C35}"/>
              </a:ext>
            </a:extLst>
          </p:cNvPr>
          <p:cNvSpPr/>
          <p:nvPr/>
        </p:nvSpPr>
        <p:spPr>
          <a:xfrm rot="5569742">
            <a:off x="5620854" y="4566654"/>
            <a:ext cx="149179" cy="213405"/>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Arrow: Down 1050">
            <a:extLst>
              <a:ext uri="{FF2B5EF4-FFF2-40B4-BE49-F238E27FC236}">
                <a16:creationId xmlns:a16="http://schemas.microsoft.com/office/drawing/2014/main" id="{A2980326-87CD-B45F-633A-9AFF3CC68255}"/>
              </a:ext>
            </a:extLst>
          </p:cNvPr>
          <p:cNvSpPr/>
          <p:nvPr/>
        </p:nvSpPr>
        <p:spPr>
          <a:xfrm rot="678977">
            <a:off x="7123989" y="2607313"/>
            <a:ext cx="201085" cy="460186"/>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Arrow: Down 1053">
            <a:extLst>
              <a:ext uri="{FF2B5EF4-FFF2-40B4-BE49-F238E27FC236}">
                <a16:creationId xmlns:a16="http://schemas.microsoft.com/office/drawing/2014/main" id="{B814738B-57BF-31FA-4282-E2F279C81B25}"/>
              </a:ext>
            </a:extLst>
          </p:cNvPr>
          <p:cNvSpPr/>
          <p:nvPr/>
        </p:nvSpPr>
        <p:spPr>
          <a:xfrm rot="6417038">
            <a:off x="7479858" y="1518554"/>
            <a:ext cx="155228" cy="277585"/>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Arrow: Down 1057">
            <a:extLst>
              <a:ext uri="{FF2B5EF4-FFF2-40B4-BE49-F238E27FC236}">
                <a16:creationId xmlns:a16="http://schemas.microsoft.com/office/drawing/2014/main" id="{D5C95B48-234D-EC76-F44D-497497E47972}"/>
              </a:ext>
            </a:extLst>
          </p:cNvPr>
          <p:cNvSpPr/>
          <p:nvPr/>
        </p:nvSpPr>
        <p:spPr>
          <a:xfrm rot="6472642">
            <a:off x="8273662" y="1747394"/>
            <a:ext cx="122552" cy="239467"/>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Arrow: Down 1058">
            <a:extLst>
              <a:ext uri="{FF2B5EF4-FFF2-40B4-BE49-F238E27FC236}">
                <a16:creationId xmlns:a16="http://schemas.microsoft.com/office/drawing/2014/main" id="{270163FA-682A-7EBB-8924-D49E8C0AD3FE}"/>
              </a:ext>
            </a:extLst>
          </p:cNvPr>
          <p:cNvSpPr/>
          <p:nvPr/>
        </p:nvSpPr>
        <p:spPr>
          <a:xfrm rot="10800000">
            <a:off x="8486502" y="2642817"/>
            <a:ext cx="161881" cy="400120"/>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Arrow: Down 1062">
            <a:extLst>
              <a:ext uri="{FF2B5EF4-FFF2-40B4-BE49-F238E27FC236}">
                <a16:creationId xmlns:a16="http://schemas.microsoft.com/office/drawing/2014/main" id="{43B16396-3F67-47FC-37BE-BAA673731E74}"/>
              </a:ext>
            </a:extLst>
          </p:cNvPr>
          <p:cNvSpPr/>
          <p:nvPr/>
        </p:nvSpPr>
        <p:spPr>
          <a:xfrm rot="10800000">
            <a:off x="8476760" y="4615115"/>
            <a:ext cx="172955" cy="400120"/>
          </a:xfrm>
          <a:prstGeom prst="downArrow">
            <a:avLst/>
          </a:prstGeom>
          <a:solidFill>
            <a:srgbClr val="00B0F0"/>
          </a:solidFill>
          <a:ln w="254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AF1FE549-50CA-8F1C-5E9B-2BCE89441519}"/>
              </a:ext>
            </a:extLst>
          </p:cNvPr>
          <p:cNvSpPr>
            <a:spLocks noGrp="1"/>
          </p:cNvSpPr>
          <p:nvPr>
            <p:ph type="sldNum" sz="quarter" idx="12"/>
          </p:nvPr>
        </p:nvSpPr>
        <p:spPr/>
        <p:txBody>
          <a:bodyPr/>
          <a:lstStyle/>
          <a:p>
            <a:fld id="{52B3E052-6A3B-4941-A5C9-62CD39C0B4E7}" type="slidenum">
              <a:rPr lang="en-CA" smtClean="0"/>
              <a:t>6</a:t>
            </a:fld>
            <a:endParaRPr lang="en-CA"/>
          </a:p>
        </p:txBody>
      </p:sp>
    </p:spTree>
    <p:extLst>
      <p:ext uri="{BB962C8B-B14F-4D97-AF65-F5344CB8AC3E}">
        <p14:creationId xmlns:p14="http://schemas.microsoft.com/office/powerpoint/2010/main" val="13835266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F340F961-53AC-655C-F03B-822380D4F7A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0917B-844F-A22C-C2BD-50FFAAD63340}"/>
              </a:ext>
            </a:extLst>
          </p:cNvPr>
          <p:cNvSpPr>
            <a:spLocks noGrp="1"/>
          </p:cNvSpPr>
          <p:nvPr>
            <p:ph type="title"/>
          </p:nvPr>
        </p:nvSpPr>
        <p:spPr>
          <a:xfrm>
            <a:off x="1131540" y="113286"/>
            <a:ext cx="10393612" cy="1093089"/>
          </a:xfrm>
        </p:spPr>
        <p:txBody>
          <a:bodyPr>
            <a:normAutofit/>
          </a:bodyPr>
          <a:lstStyle/>
          <a:p>
            <a:pPr algn="ctr"/>
            <a:r>
              <a:rPr lang="en-US" sz="3600" dirty="0">
                <a:solidFill>
                  <a:schemeClr val="bg1"/>
                </a:solidFill>
                <a:latin typeface="Stone Sans OS ITC TT"/>
              </a:rPr>
              <a:t>The hardware was recently installed</a:t>
            </a:r>
            <a:endParaRPr lang="en-CA" sz="3600" dirty="0">
              <a:solidFill>
                <a:schemeClr val="bg1"/>
              </a:solidFill>
              <a:latin typeface="Stone Sans OS ITC TT"/>
            </a:endParaRPr>
          </a:p>
        </p:txBody>
      </p:sp>
      <p:pic>
        <p:nvPicPr>
          <p:cNvPr id="57" name="Picture 56" descr="A metal structure in a factory&#10;&#10;AI-generated content may be incorrect.">
            <a:extLst>
              <a:ext uri="{FF2B5EF4-FFF2-40B4-BE49-F238E27FC236}">
                <a16:creationId xmlns:a16="http://schemas.microsoft.com/office/drawing/2014/main" id="{65C07E07-26E9-D786-D626-237D153F6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3137" y="1271262"/>
            <a:ext cx="1990488" cy="4993872"/>
          </a:xfrm>
          <a:prstGeom prst="rect">
            <a:avLst/>
          </a:prstGeom>
        </p:spPr>
      </p:pic>
      <p:pic>
        <p:nvPicPr>
          <p:cNvPr id="4" name="Picture 3" descr="A close-up of a machine&#10;&#10;AI-generated content may be incorrect.">
            <a:extLst>
              <a:ext uri="{FF2B5EF4-FFF2-40B4-BE49-F238E27FC236}">
                <a16:creationId xmlns:a16="http://schemas.microsoft.com/office/drawing/2014/main" id="{1F6A102C-F288-AFFE-20B6-C26B770CD9E5}"/>
              </a:ext>
            </a:extLst>
          </p:cNvPr>
          <p:cNvPicPr>
            <a:picLocks noChangeAspect="1"/>
          </p:cNvPicPr>
          <p:nvPr/>
        </p:nvPicPr>
        <p:blipFill>
          <a:blip r:embed="rId4">
            <a:extLst>
              <a:ext uri="{28A0092B-C50C-407E-A947-70E740481C1C}">
                <a14:useLocalDpi xmlns:a14="http://schemas.microsoft.com/office/drawing/2010/main" val="0"/>
              </a:ext>
            </a:extLst>
          </a:blip>
          <a:srcRect t="9001" b="8980"/>
          <a:stretch/>
        </p:blipFill>
        <p:spPr>
          <a:xfrm>
            <a:off x="8157146" y="1326502"/>
            <a:ext cx="2738191" cy="4872966"/>
          </a:xfrm>
          <a:prstGeom prst="rect">
            <a:avLst/>
          </a:prstGeom>
        </p:spPr>
      </p:pic>
      <p:pic>
        <p:nvPicPr>
          <p:cNvPr id="3" name="Picture 2">
            <a:extLst>
              <a:ext uri="{FF2B5EF4-FFF2-40B4-BE49-F238E27FC236}">
                <a16:creationId xmlns:a16="http://schemas.microsoft.com/office/drawing/2014/main" id="{D5C726C1-CC3B-01C9-687C-4991F88C591A}"/>
              </a:ext>
            </a:extLst>
          </p:cNvPr>
          <p:cNvPicPr>
            <a:picLocks noChangeAspect="1"/>
          </p:cNvPicPr>
          <p:nvPr/>
        </p:nvPicPr>
        <p:blipFill>
          <a:blip r:embed="rId5"/>
          <a:stretch>
            <a:fillRect/>
          </a:stretch>
        </p:blipFill>
        <p:spPr>
          <a:xfrm rot="5400000">
            <a:off x="714892" y="2376394"/>
            <a:ext cx="4907129" cy="2807345"/>
          </a:xfrm>
          <a:prstGeom prst="rect">
            <a:avLst/>
          </a:prstGeom>
        </p:spPr>
      </p:pic>
      <p:sp>
        <p:nvSpPr>
          <p:cNvPr id="5" name="Slide Number Placeholder 4">
            <a:extLst>
              <a:ext uri="{FF2B5EF4-FFF2-40B4-BE49-F238E27FC236}">
                <a16:creationId xmlns:a16="http://schemas.microsoft.com/office/drawing/2014/main" id="{7AAFC8E3-278C-E049-C1A2-E8022F330D41}"/>
              </a:ext>
            </a:extLst>
          </p:cNvPr>
          <p:cNvSpPr>
            <a:spLocks noGrp="1"/>
          </p:cNvSpPr>
          <p:nvPr>
            <p:ph type="sldNum" sz="quarter" idx="12"/>
          </p:nvPr>
        </p:nvSpPr>
        <p:spPr/>
        <p:txBody>
          <a:bodyPr/>
          <a:lstStyle/>
          <a:p>
            <a:fld id="{52B3E052-6A3B-4941-A5C9-62CD39C0B4E7}" type="slidenum">
              <a:rPr lang="en-CA" smtClean="0"/>
              <a:t>7</a:t>
            </a:fld>
            <a:endParaRPr lang="en-CA"/>
          </a:p>
        </p:txBody>
      </p:sp>
      <p:cxnSp>
        <p:nvCxnSpPr>
          <p:cNvPr id="6" name="Straight Arrow Connector 5">
            <a:extLst>
              <a:ext uri="{FF2B5EF4-FFF2-40B4-BE49-F238E27FC236}">
                <a16:creationId xmlns:a16="http://schemas.microsoft.com/office/drawing/2014/main" id="{057D61F2-C4D0-67AE-A075-85DA13BB991A}"/>
              </a:ext>
            </a:extLst>
          </p:cNvPr>
          <p:cNvCxnSpPr>
            <a:cxnSpLocks/>
          </p:cNvCxnSpPr>
          <p:nvPr/>
        </p:nvCxnSpPr>
        <p:spPr>
          <a:xfrm flipH="1">
            <a:off x="9509719" y="3966530"/>
            <a:ext cx="115146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346186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A428CE66-BA1A-D687-2032-5D8661474DA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044C862C-BA18-90DB-0064-2DBE2316F84D}"/>
              </a:ext>
            </a:extLst>
          </p:cNvPr>
          <p:cNvPicPr>
            <a:picLocks noChangeAspect="1"/>
          </p:cNvPicPr>
          <p:nvPr/>
        </p:nvPicPr>
        <p:blipFill>
          <a:blip r:embed="rId3"/>
          <a:srcRect l="20825" r="10135"/>
          <a:stretch/>
        </p:blipFill>
        <p:spPr>
          <a:xfrm>
            <a:off x="4250274" y="1685015"/>
            <a:ext cx="3423708" cy="3730939"/>
          </a:xfrm>
          <a:prstGeom prst="rect">
            <a:avLst/>
          </a:prstGeom>
        </p:spPr>
      </p:pic>
      <p:pic>
        <p:nvPicPr>
          <p:cNvPr id="5" name="Picture 4">
            <a:extLst>
              <a:ext uri="{FF2B5EF4-FFF2-40B4-BE49-F238E27FC236}">
                <a16:creationId xmlns:a16="http://schemas.microsoft.com/office/drawing/2014/main" id="{4DC56868-111C-CB32-F91F-088204414267}"/>
              </a:ext>
            </a:extLst>
          </p:cNvPr>
          <p:cNvPicPr>
            <a:picLocks noChangeAspect="1"/>
          </p:cNvPicPr>
          <p:nvPr/>
        </p:nvPicPr>
        <p:blipFill>
          <a:blip r:embed="rId4"/>
          <a:srcRect l="62466" t="21149" r="10465" b="22757"/>
          <a:stretch/>
        </p:blipFill>
        <p:spPr>
          <a:xfrm rot="5400000">
            <a:off x="7802865" y="1764339"/>
            <a:ext cx="3722726" cy="3564078"/>
          </a:xfrm>
          <a:prstGeom prst="rect">
            <a:avLst/>
          </a:prstGeom>
        </p:spPr>
      </p:pic>
      <p:pic>
        <p:nvPicPr>
          <p:cNvPr id="12" name="Picture 11" descr="A close-up of a machine&#10;&#10;AI-generated content may be incorrect.">
            <a:extLst>
              <a:ext uri="{FF2B5EF4-FFF2-40B4-BE49-F238E27FC236}">
                <a16:creationId xmlns:a16="http://schemas.microsoft.com/office/drawing/2014/main" id="{496B62BA-C6B0-E8E9-2D91-608F8938608C}"/>
              </a:ext>
            </a:extLst>
          </p:cNvPr>
          <p:cNvPicPr>
            <a:picLocks noChangeAspect="1"/>
          </p:cNvPicPr>
          <p:nvPr/>
        </p:nvPicPr>
        <p:blipFill>
          <a:blip r:embed="rId5">
            <a:extLst>
              <a:ext uri="{28A0092B-C50C-407E-A947-70E740481C1C}">
                <a14:useLocalDpi xmlns:a14="http://schemas.microsoft.com/office/drawing/2010/main" val="0"/>
              </a:ext>
            </a:extLst>
          </a:blip>
          <a:srcRect l="20282" r="28697"/>
          <a:stretch/>
        </p:blipFill>
        <p:spPr>
          <a:xfrm>
            <a:off x="665398" y="1685016"/>
            <a:ext cx="3376669" cy="3722725"/>
          </a:xfrm>
          <a:prstGeom prst="rect">
            <a:avLst/>
          </a:prstGeom>
        </p:spPr>
      </p:pic>
      <p:cxnSp>
        <p:nvCxnSpPr>
          <p:cNvPr id="18" name="Straight Arrow Connector 17">
            <a:extLst>
              <a:ext uri="{FF2B5EF4-FFF2-40B4-BE49-F238E27FC236}">
                <a16:creationId xmlns:a16="http://schemas.microsoft.com/office/drawing/2014/main" id="{04CD0D59-4499-DB21-FC57-44F03942FA05}"/>
              </a:ext>
            </a:extLst>
          </p:cNvPr>
          <p:cNvCxnSpPr>
            <a:cxnSpLocks/>
          </p:cNvCxnSpPr>
          <p:nvPr/>
        </p:nvCxnSpPr>
        <p:spPr>
          <a:xfrm flipH="1">
            <a:off x="2785534" y="4301067"/>
            <a:ext cx="115146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1A9BB0C1-1B2B-1E61-7F8A-3C6E048A47CE}"/>
              </a:ext>
            </a:extLst>
          </p:cNvPr>
          <p:cNvCxnSpPr>
            <a:cxnSpLocks/>
          </p:cNvCxnSpPr>
          <p:nvPr/>
        </p:nvCxnSpPr>
        <p:spPr>
          <a:xfrm flipH="1">
            <a:off x="2700868" y="3429000"/>
            <a:ext cx="115146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3F147748-64FC-782D-86BF-110FA19E2C42}"/>
              </a:ext>
            </a:extLst>
          </p:cNvPr>
          <p:cNvSpPr>
            <a:spLocks noGrp="1"/>
          </p:cNvSpPr>
          <p:nvPr>
            <p:ph type="sldNum" sz="quarter" idx="12"/>
          </p:nvPr>
        </p:nvSpPr>
        <p:spPr/>
        <p:txBody>
          <a:bodyPr/>
          <a:lstStyle/>
          <a:p>
            <a:fld id="{52B3E052-6A3B-4941-A5C9-62CD39C0B4E7}" type="slidenum">
              <a:rPr lang="en-CA" smtClean="0"/>
              <a:t>8</a:t>
            </a:fld>
            <a:endParaRPr lang="en-CA"/>
          </a:p>
        </p:txBody>
      </p:sp>
      <p:sp>
        <p:nvSpPr>
          <p:cNvPr id="7" name="Title 1">
            <a:extLst>
              <a:ext uri="{FF2B5EF4-FFF2-40B4-BE49-F238E27FC236}">
                <a16:creationId xmlns:a16="http://schemas.microsoft.com/office/drawing/2014/main" id="{B8EA4C58-2E2E-DA44-F46D-F1A6E1411F34}"/>
              </a:ext>
            </a:extLst>
          </p:cNvPr>
          <p:cNvSpPr txBox="1">
            <a:spLocks/>
          </p:cNvSpPr>
          <p:nvPr/>
        </p:nvSpPr>
        <p:spPr>
          <a:xfrm>
            <a:off x="1131540" y="113286"/>
            <a:ext cx="10393612" cy="109308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a:solidFill>
                  <a:schemeClr val="bg1"/>
                </a:solidFill>
                <a:latin typeface="Stone Sans OS ITC TT"/>
              </a:rPr>
              <a:t>The hardware was recently installed</a:t>
            </a:r>
            <a:endParaRPr lang="en-CA" sz="3600" dirty="0">
              <a:solidFill>
                <a:schemeClr val="bg1"/>
              </a:solidFill>
              <a:latin typeface="Stone Sans OS ITC TT"/>
            </a:endParaRPr>
          </a:p>
        </p:txBody>
      </p:sp>
      <p:cxnSp>
        <p:nvCxnSpPr>
          <p:cNvPr id="9" name="Straight Arrow Connector 8">
            <a:extLst>
              <a:ext uri="{FF2B5EF4-FFF2-40B4-BE49-F238E27FC236}">
                <a16:creationId xmlns:a16="http://schemas.microsoft.com/office/drawing/2014/main" id="{CC3C3BDA-26E6-9ED4-0414-5BF60502E938}"/>
              </a:ext>
            </a:extLst>
          </p:cNvPr>
          <p:cNvCxnSpPr>
            <a:cxnSpLocks/>
          </p:cNvCxnSpPr>
          <p:nvPr/>
        </p:nvCxnSpPr>
        <p:spPr>
          <a:xfrm flipH="1">
            <a:off x="10035685" y="3823423"/>
            <a:ext cx="1151466" cy="0"/>
          </a:xfrm>
          <a:prstGeom prst="straightConnector1">
            <a:avLst/>
          </a:prstGeom>
          <a:ln w="635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7823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0B0DE9A-1C17-36D3-26B7-C993C72E599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49534B-B012-35C3-39D0-9621EAEC1424}"/>
              </a:ext>
            </a:extLst>
          </p:cNvPr>
          <p:cNvSpPr>
            <a:spLocks noGrp="1"/>
          </p:cNvSpPr>
          <p:nvPr>
            <p:ph type="title"/>
          </p:nvPr>
        </p:nvSpPr>
        <p:spPr>
          <a:xfrm>
            <a:off x="1483963" y="123848"/>
            <a:ext cx="9224074" cy="1093089"/>
          </a:xfrm>
        </p:spPr>
        <p:txBody>
          <a:bodyPr>
            <a:normAutofit/>
          </a:bodyPr>
          <a:lstStyle/>
          <a:p>
            <a:pPr algn="ctr"/>
            <a:r>
              <a:rPr lang="en-US" sz="3600" dirty="0">
                <a:solidFill>
                  <a:schemeClr val="bg1"/>
                </a:solidFill>
                <a:latin typeface="Stone Sans OS ITC TT"/>
              </a:rPr>
              <a:t>We will mimic the 2016 fill</a:t>
            </a:r>
            <a:endParaRPr lang="en-CA" sz="3600" dirty="0">
              <a:solidFill>
                <a:schemeClr val="bg1"/>
              </a:solidFill>
              <a:latin typeface="Stone Sans OS ITC TT"/>
            </a:endParaRPr>
          </a:p>
        </p:txBody>
      </p:sp>
      <p:pic>
        <p:nvPicPr>
          <p:cNvPr id="6" name="Picture 5">
            <a:extLst>
              <a:ext uri="{FF2B5EF4-FFF2-40B4-BE49-F238E27FC236}">
                <a16:creationId xmlns:a16="http://schemas.microsoft.com/office/drawing/2014/main" id="{FC3C380A-674B-B449-505B-697D7E03F4B6}"/>
              </a:ext>
            </a:extLst>
          </p:cNvPr>
          <p:cNvPicPr>
            <a:picLocks noChangeAspect="1"/>
          </p:cNvPicPr>
          <p:nvPr/>
        </p:nvPicPr>
        <p:blipFill>
          <a:blip r:embed="rId3"/>
          <a:srcRect l="10601" t="43067" r="11135" b="4330"/>
          <a:stretch/>
        </p:blipFill>
        <p:spPr>
          <a:xfrm>
            <a:off x="1097375" y="2148714"/>
            <a:ext cx="3902009" cy="4059056"/>
          </a:xfrm>
          <a:prstGeom prst="rect">
            <a:avLst/>
          </a:prstGeom>
        </p:spPr>
      </p:pic>
      <p:pic>
        <p:nvPicPr>
          <p:cNvPr id="7" name="Picture 6">
            <a:extLst>
              <a:ext uri="{FF2B5EF4-FFF2-40B4-BE49-F238E27FC236}">
                <a16:creationId xmlns:a16="http://schemas.microsoft.com/office/drawing/2014/main" id="{E21216A4-94E5-EBB7-EADD-32894F45CEA4}"/>
              </a:ext>
            </a:extLst>
          </p:cNvPr>
          <p:cNvPicPr>
            <a:picLocks noChangeAspect="1"/>
          </p:cNvPicPr>
          <p:nvPr/>
        </p:nvPicPr>
        <p:blipFill>
          <a:blip r:embed="rId3"/>
          <a:srcRect l="10601" t="43067" r="11135" b="4330"/>
          <a:stretch/>
        </p:blipFill>
        <p:spPr>
          <a:xfrm>
            <a:off x="7162627" y="2148714"/>
            <a:ext cx="3902009" cy="4059056"/>
          </a:xfrm>
          <a:prstGeom prst="rect">
            <a:avLst/>
          </a:prstGeom>
        </p:spPr>
      </p:pic>
      <p:sp>
        <p:nvSpPr>
          <p:cNvPr id="8" name="TextBox 7">
            <a:extLst>
              <a:ext uri="{FF2B5EF4-FFF2-40B4-BE49-F238E27FC236}">
                <a16:creationId xmlns:a16="http://schemas.microsoft.com/office/drawing/2014/main" id="{B9A9089D-4903-D8DE-1B60-43A20BC64BEB}"/>
              </a:ext>
            </a:extLst>
          </p:cNvPr>
          <p:cNvSpPr txBox="1"/>
          <p:nvPr/>
        </p:nvSpPr>
        <p:spPr>
          <a:xfrm>
            <a:off x="2115270" y="1371171"/>
            <a:ext cx="1866217" cy="523220"/>
          </a:xfrm>
          <a:prstGeom prst="rect">
            <a:avLst/>
          </a:prstGeom>
          <a:noFill/>
        </p:spPr>
        <p:txBody>
          <a:bodyPr wrap="none" rtlCol="0">
            <a:spAutoFit/>
          </a:bodyPr>
          <a:lstStyle/>
          <a:p>
            <a:r>
              <a:rPr lang="en-US" sz="2800" dirty="0">
                <a:solidFill>
                  <a:schemeClr val="bg1"/>
                </a:solidFill>
                <a:latin typeface="Stone Sans OS ITC TT Medium" pitchFamily="2" charset="0"/>
              </a:rPr>
              <a:t>2016-2020</a:t>
            </a:r>
            <a:endParaRPr lang="en-US" dirty="0">
              <a:solidFill>
                <a:schemeClr val="bg1"/>
              </a:solidFill>
              <a:latin typeface="Stone Sans OS ITC TT Medium" pitchFamily="2" charset="0"/>
            </a:endParaRPr>
          </a:p>
        </p:txBody>
      </p:sp>
      <p:sp>
        <p:nvSpPr>
          <p:cNvPr id="9" name="TextBox 8">
            <a:extLst>
              <a:ext uri="{FF2B5EF4-FFF2-40B4-BE49-F238E27FC236}">
                <a16:creationId xmlns:a16="http://schemas.microsoft.com/office/drawing/2014/main" id="{707A594A-D966-73E2-EE66-F64F42A3BA75}"/>
              </a:ext>
            </a:extLst>
          </p:cNvPr>
          <p:cNvSpPr txBox="1"/>
          <p:nvPr/>
        </p:nvSpPr>
        <p:spPr>
          <a:xfrm>
            <a:off x="8635359" y="1371171"/>
            <a:ext cx="956544" cy="523220"/>
          </a:xfrm>
          <a:prstGeom prst="rect">
            <a:avLst/>
          </a:prstGeom>
          <a:noFill/>
        </p:spPr>
        <p:txBody>
          <a:bodyPr wrap="none" rtlCol="0">
            <a:spAutoFit/>
          </a:bodyPr>
          <a:lstStyle/>
          <a:p>
            <a:r>
              <a:rPr lang="en-US" sz="2800" dirty="0">
                <a:solidFill>
                  <a:schemeClr val="bg1"/>
                </a:solidFill>
                <a:latin typeface="Stone Sans OS ITC TT Medium" pitchFamily="2" charset="0"/>
              </a:rPr>
              <a:t>2025</a:t>
            </a:r>
          </a:p>
        </p:txBody>
      </p:sp>
      <p:cxnSp>
        <p:nvCxnSpPr>
          <p:cNvPr id="11" name="Straight Connector 10">
            <a:extLst>
              <a:ext uri="{FF2B5EF4-FFF2-40B4-BE49-F238E27FC236}">
                <a16:creationId xmlns:a16="http://schemas.microsoft.com/office/drawing/2014/main" id="{40F9B378-45D5-CCAC-8779-EC667974EFB1}"/>
              </a:ext>
            </a:extLst>
          </p:cNvPr>
          <p:cNvCxnSpPr/>
          <p:nvPr/>
        </p:nvCxnSpPr>
        <p:spPr>
          <a:xfrm>
            <a:off x="2999712" y="3509732"/>
            <a:ext cx="0" cy="1274475"/>
          </a:xfrm>
          <a:prstGeom prst="line">
            <a:avLst/>
          </a:prstGeom>
          <a:ln w="25400">
            <a:solidFill>
              <a:schemeClr val="tx1"/>
            </a:solidFill>
            <a:prstDash val="sysDot"/>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C7A5209-EFB7-8EE0-DAF4-732BF03E90C2}"/>
              </a:ext>
            </a:extLst>
          </p:cNvPr>
          <p:cNvSpPr txBox="1"/>
          <p:nvPr/>
        </p:nvSpPr>
        <p:spPr>
          <a:xfrm>
            <a:off x="2526665" y="3869807"/>
            <a:ext cx="1063112" cy="369332"/>
          </a:xfrm>
          <a:prstGeom prst="rect">
            <a:avLst/>
          </a:prstGeom>
          <a:solidFill>
            <a:srgbClr val="F9BAF7"/>
          </a:solidFill>
        </p:spPr>
        <p:txBody>
          <a:bodyPr wrap="none" rtlCol="0">
            <a:spAutoFit/>
          </a:bodyPr>
          <a:lstStyle/>
          <a:p>
            <a:r>
              <a:rPr lang="en-US" dirty="0">
                <a:latin typeface="Stone Sans OS ITC TT Medium" pitchFamily="2" charset="0"/>
              </a:rPr>
              <a:t>1398mm</a:t>
            </a:r>
          </a:p>
        </p:txBody>
      </p:sp>
      <p:sp>
        <p:nvSpPr>
          <p:cNvPr id="13" name="TextBox 12">
            <a:extLst>
              <a:ext uri="{FF2B5EF4-FFF2-40B4-BE49-F238E27FC236}">
                <a16:creationId xmlns:a16="http://schemas.microsoft.com/office/drawing/2014/main" id="{8DC34F6B-982B-2016-9399-557C8BE55068}"/>
              </a:ext>
            </a:extLst>
          </p:cNvPr>
          <p:cNvSpPr txBox="1"/>
          <p:nvPr/>
        </p:nvSpPr>
        <p:spPr>
          <a:xfrm>
            <a:off x="7498080" y="419100"/>
            <a:ext cx="184731" cy="369332"/>
          </a:xfrm>
          <a:prstGeom prst="rect">
            <a:avLst/>
          </a:prstGeom>
          <a:noFill/>
        </p:spPr>
        <p:txBody>
          <a:bodyPr wrap="none" rtlCol="0">
            <a:spAutoFit/>
          </a:bodyPr>
          <a:lstStyle/>
          <a:p>
            <a:endParaRPr lang="en-US" dirty="0"/>
          </a:p>
        </p:txBody>
      </p:sp>
      <p:sp>
        <p:nvSpPr>
          <p:cNvPr id="14" name="TextBox 13">
            <a:extLst>
              <a:ext uri="{FF2B5EF4-FFF2-40B4-BE49-F238E27FC236}">
                <a16:creationId xmlns:a16="http://schemas.microsoft.com/office/drawing/2014/main" id="{81A12642-6008-AF6B-69D6-B6D1B85FEE58}"/>
              </a:ext>
            </a:extLst>
          </p:cNvPr>
          <p:cNvSpPr txBox="1"/>
          <p:nvPr/>
        </p:nvSpPr>
        <p:spPr>
          <a:xfrm>
            <a:off x="5565740" y="3002943"/>
            <a:ext cx="1030530" cy="1569660"/>
          </a:xfrm>
          <a:prstGeom prst="rect">
            <a:avLst/>
          </a:prstGeom>
          <a:noFill/>
        </p:spPr>
        <p:txBody>
          <a:bodyPr wrap="square" rtlCol="0">
            <a:spAutoFit/>
          </a:bodyPr>
          <a:lstStyle/>
          <a:p>
            <a:r>
              <a:rPr lang="en-US" sz="9600" dirty="0">
                <a:solidFill>
                  <a:schemeClr val="bg1"/>
                </a:solidFill>
                <a:latin typeface="Stone Sans OS ITC TT Medium" pitchFamily="2" charset="0"/>
              </a:rPr>
              <a:t>=</a:t>
            </a:r>
            <a:endParaRPr lang="en-US" sz="3600" dirty="0">
              <a:solidFill>
                <a:schemeClr val="bg1"/>
              </a:solidFill>
              <a:latin typeface="Stone Sans OS ITC TT Medium" pitchFamily="2" charset="0"/>
            </a:endParaRPr>
          </a:p>
        </p:txBody>
      </p:sp>
      <p:cxnSp>
        <p:nvCxnSpPr>
          <p:cNvPr id="3" name="Straight Connector 2">
            <a:extLst>
              <a:ext uri="{FF2B5EF4-FFF2-40B4-BE49-F238E27FC236}">
                <a16:creationId xmlns:a16="http://schemas.microsoft.com/office/drawing/2014/main" id="{72673830-4EE5-1A78-7A3C-3372ED1E579C}"/>
              </a:ext>
            </a:extLst>
          </p:cNvPr>
          <p:cNvCxnSpPr/>
          <p:nvPr/>
        </p:nvCxnSpPr>
        <p:spPr>
          <a:xfrm>
            <a:off x="9108406" y="3509732"/>
            <a:ext cx="0" cy="1274475"/>
          </a:xfrm>
          <a:prstGeom prst="line">
            <a:avLst/>
          </a:prstGeom>
          <a:ln w="25400">
            <a:solidFill>
              <a:schemeClr val="tx1"/>
            </a:solidFill>
            <a:prstDash val="sysDot"/>
            <a:headEnd type="triangle" w="sm" len="med"/>
            <a:tailEnd type="triangle" w="sm"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8B9CD3F-9B48-AEB7-528D-DFC6A7960563}"/>
              </a:ext>
            </a:extLst>
          </p:cNvPr>
          <p:cNvSpPr txBox="1"/>
          <p:nvPr/>
        </p:nvSpPr>
        <p:spPr>
          <a:xfrm>
            <a:off x="8635359" y="3869807"/>
            <a:ext cx="1063112" cy="369332"/>
          </a:xfrm>
          <a:prstGeom prst="rect">
            <a:avLst/>
          </a:prstGeom>
          <a:solidFill>
            <a:srgbClr val="F9BAF7"/>
          </a:solidFill>
        </p:spPr>
        <p:txBody>
          <a:bodyPr wrap="none" rtlCol="0">
            <a:spAutoFit/>
          </a:bodyPr>
          <a:lstStyle/>
          <a:p>
            <a:r>
              <a:rPr lang="en-US" dirty="0">
                <a:solidFill>
                  <a:srgbClr val="FF0000"/>
                </a:solidFill>
                <a:latin typeface="Stone Sans OS ITC TT Medium" pitchFamily="2" charset="0"/>
              </a:rPr>
              <a:t>1398mm</a:t>
            </a:r>
          </a:p>
        </p:txBody>
      </p:sp>
      <p:sp>
        <p:nvSpPr>
          <p:cNvPr id="5" name="Slide Number Placeholder 4">
            <a:extLst>
              <a:ext uri="{FF2B5EF4-FFF2-40B4-BE49-F238E27FC236}">
                <a16:creationId xmlns:a16="http://schemas.microsoft.com/office/drawing/2014/main" id="{59EC3CD8-29BB-6CFF-7D84-9049450B0A48}"/>
              </a:ext>
            </a:extLst>
          </p:cNvPr>
          <p:cNvSpPr>
            <a:spLocks noGrp="1"/>
          </p:cNvSpPr>
          <p:nvPr>
            <p:ph type="sldNum" sz="quarter" idx="12"/>
          </p:nvPr>
        </p:nvSpPr>
        <p:spPr/>
        <p:txBody>
          <a:bodyPr/>
          <a:lstStyle/>
          <a:p>
            <a:fld id="{52B3E052-6A3B-4941-A5C9-62CD39C0B4E7}" type="slidenum">
              <a:rPr lang="en-CA" smtClean="0"/>
              <a:t>9</a:t>
            </a:fld>
            <a:endParaRPr lang="en-CA"/>
          </a:p>
        </p:txBody>
      </p:sp>
      <p:sp>
        <p:nvSpPr>
          <p:cNvPr id="10" name="TextBox 9">
            <a:extLst>
              <a:ext uri="{FF2B5EF4-FFF2-40B4-BE49-F238E27FC236}">
                <a16:creationId xmlns:a16="http://schemas.microsoft.com/office/drawing/2014/main" id="{35820980-E00A-9420-71CE-C16FA66BD845}"/>
              </a:ext>
            </a:extLst>
          </p:cNvPr>
          <p:cNvSpPr txBox="1"/>
          <p:nvPr/>
        </p:nvSpPr>
        <p:spPr>
          <a:xfrm>
            <a:off x="8961571" y="3869807"/>
            <a:ext cx="293670" cy="369332"/>
          </a:xfrm>
          <a:prstGeom prst="rect">
            <a:avLst/>
          </a:prstGeom>
          <a:solidFill>
            <a:srgbClr val="F9BAF7"/>
          </a:solidFill>
        </p:spPr>
        <p:txBody>
          <a:bodyPr wrap="none" rtlCol="0">
            <a:spAutoFit/>
          </a:bodyPr>
          <a:lstStyle/>
          <a:p>
            <a:r>
              <a:rPr lang="en-US" dirty="0">
                <a:latin typeface="Stone Sans OS ITC TT Medium" pitchFamily="2" charset="0"/>
              </a:rPr>
              <a:t>?</a:t>
            </a:r>
          </a:p>
        </p:txBody>
      </p:sp>
    </p:spTree>
    <p:extLst>
      <p:ext uri="{BB962C8B-B14F-4D97-AF65-F5344CB8AC3E}">
        <p14:creationId xmlns:p14="http://schemas.microsoft.com/office/powerpoint/2010/main" val="1864502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par>
                                <p:cTn id="8" presetID="9"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dissolve">
                                      <p:cBhvr>
                                        <p:cTn id="10" dur="500"/>
                                        <p:tgtEl>
                                          <p:spTgt spid="14"/>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500"/>
                                        <p:tgtEl>
                                          <p:spTgt spid="4"/>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ssolv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P spid="4" grpId="0" animBg="1"/>
      <p:bldP spid="1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5189</TotalTime>
  <Words>2094</Words>
  <Application>Microsoft Macintosh PowerPoint</Application>
  <PresentationFormat>Widescreen</PresentationFormat>
  <Paragraphs>217</Paragraphs>
  <Slides>16</Slides>
  <Notes>16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Arial</vt:lpstr>
      <vt:lpstr>Calibri</vt:lpstr>
      <vt:lpstr>Calibri Light</vt:lpstr>
      <vt:lpstr>Stone Sans OS ITC TT</vt:lpstr>
      <vt:lpstr>Stone Sans OS ITC TT Medium</vt:lpstr>
      <vt:lpstr>Office Theme</vt:lpstr>
      <vt:lpstr>PowerPoint Presentation</vt:lpstr>
      <vt:lpstr>There is compelling evidence for Dark Matter</vt:lpstr>
      <vt:lpstr>Dark matter Experiment using Argon Pulse-shape discrimination (DEAP-3600) is a sensitive dark matter detector</vt:lpstr>
      <vt:lpstr>Dark matter Experiment using Argon Pulse-shape discrimination (DEAP-3600) is a sensitive dark matter detector</vt:lpstr>
      <vt:lpstr>Low particulate contamination can explain excess alpha events</vt:lpstr>
      <vt:lpstr>We have a deployable particulate removal system</vt:lpstr>
      <vt:lpstr>The hardware was recently installed</vt:lpstr>
      <vt:lpstr>PowerPoint Presentation</vt:lpstr>
      <vt:lpstr>We will mimic the 2016 fill</vt:lpstr>
      <vt:lpstr>There are many methods to measure liquid level</vt:lpstr>
      <vt:lpstr>Our DAQ allows real-time monitoring of liquid level</vt:lpstr>
      <vt:lpstr>The relative PMT efficiencies have a measurable effect</vt:lpstr>
      <vt:lpstr>The relative PMT efficiencies have a measurable effect</vt:lpstr>
      <vt:lpstr>Real-time fill monitoring</vt:lpstr>
      <vt:lpstr>Next Steps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Samuel QuinteiroPerez</dc:creator>
  <cp:lastModifiedBy>Samuel QuinteiroPerez</cp:lastModifiedBy>
  <cp:revision>196</cp:revision>
  <dcterms:created xsi:type="dcterms:W3CDTF">2024-12-02T14:20:02Z</dcterms:created>
  <dcterms:modified xsi:type="dcterms:W3CDTF">2025-04-17T03:59:58Z</dcterms:modified>
</cp:coreProperties>
</file>