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66" r:id="rId5"/>
    <p:sldId id="258" r:id="rId6"/>
    <p:sldId id="259" r:id="rId7"/>
    <p:sldId id="284" r:id="rId8"/>
    <p:sldId id="277" r:id="rId9"/>
    <p:sldId id="278" r:id="rId10"/>
    <p:sldId id="279" r:id="rId11"/>
    <p:sldId id="281" r:id="rId12"/>
    <p:sldId id="280" r:id="rId13"/>
    <p:sldId id="282" r:id="rId14"/>
    <p:sldId id="283" r:id="rId15"/>
    <p:sldId id="260" r:id="rId16"/>
    <p:sldId id="265" r:id="rId17"/>
    <p:sldId id="275" r:id="rId18"/>
    <p:sldId id="261" r:id="rId19"/>
    <p:sldId id="274" r:id="rId20"/>
    <p:sldId id="267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2F9C3D-AFBD-4E47-8065-AFB701131D76}" v="21" dt="2025-04-17T00:30:31.0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4" d="100"/>
          <a:sy n="64" d="100"/>
        </p:scale>
        <p:origin x="32" y="3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4T14:57:49.8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2935 819 24575,'10'3'0,"66"1"0,165 0 0,207-1-1152,171-3-3458,1741-161 3667,-2071 115 1780,-122 8-420,-163 37-374,0 0-1,0 0 0,0 0 0,0-1 1,0 1-1,0-1 0,0 0 0,-1 0 1,1 0-1,-1-1 0,0 1 0,0-1 1,0 0-1,0 0 0,3-3 0,-6 5-31,0 0 0,1 0 0,-1 0 0,0 0 0,0 1-1,0-1 1,0 0 0,0 0 0,0 0 0,0 0 0,-1 0-1,1 0 1,0 0 0,0 1 0,-1-1 0,1 0 0,0 0-1,-1 0 1,1 0 0,-1 1 0,1-1 0,-1 0 0,-1-1-1,-33-23 94,2 10-104,0 1 0,-53-13 0,-185-37 0,-137-14 104,-133-14 308,-1234-110-2751,1334 189 2206,114 31-399,278-12 488,0 3 0,-70 20-1,109-26 93,0 0 0,1 1 0,-1 0 0,1 0 0,-1 1 0,1 0 0,0 1 0,1 0-1,0 0 1,0 1 0,0 0 0,1 0 0,0 1 0,-11 15 0,16-19-4,0 0 1,0 0-1,1 0 1,0 0-1,0 0 0,0 0 1,0 1-1,1-1 1,-1 0-1,1 0 1,0 1-1,0-1 1,1 0-1,1 9 1,0-6 15,1 1 1,0-1 0,1 0-1,-1 0 1,1 0-1,0 0 1,1-1 0,0 1-1,0-1 1,7 6 0,10 9 24,2-1 1,0-1-1,1-1 1,0-1-1,33 16 1,13 1-138,77 26 1,-10-14 296,3-7 0,174 28 0,304 1 489,-364-56-759,429-34 0,-517 4 185,-1-7 1,-2-7 0,253-85 0,-357 97-122,-2-3 1,97-54-1,-149 73-39,0 1 0,0-1 0,0-1 0,-1 1 0,1-1 0,5-6 0,-11 10 0,1 0 0,0 0 0,-1 0 0,1 0 0,0-1 0,-1 1 0,0 0 0,1 0 0,-1 0 0,0 0 0,1-1 0,-1 1 0,0 0 0,0 0 0,0 0 0,0-1 0,0 1 0,0 0 0,0 0 0,-1 0 0,1-1 0,0 1 0,-1 0 0,1 0 0,-1 0 0,1 0 0,-1 0 0,0 0 0,1 0 0,-1 0 0,0 0 0,0 0 0,1 0 0,-1 0 0,0 0 0,0 1 0,0-1 0,0 0 0,0 1 0,0-1 0,-3 0 0,-7-5 57,-1 0-1,0 2 1,0-1-1,0 2 1,-23-5-1,-100-13 791,-226-5 0,-39 20-1206,13 22-240,1 17 0,-709 155 1,949-154 598,-185 70 0,311-97 0,1 2 0,-1 0 0,-23 16 0,20-1 0,22-23 0,1 0 0,-1 0 0,1 0 0,0 0 0,-1 0 0,1 0 0,0 0 0,0 0 0,0 0 0,0 0 0,0 0 0,0 0 0,0 0 0,0 0 0,0 0 0,0 1 0,0-1 0,1 0 0,0 1 0,1 1 0,0 0 0,1 0 0,0 0 0,-1-1 0,1 1 0,0-1 0,0 0 0,1 0 0,-1 0 0,0 0 0,1 0 0,-1-1 0,1 1 0,3 0 0,48 13 0,-1-2 0,2-2 0,71 4 0,-120-15 0,242 22 139,0-12 1,405-34-1,-621 20 198,7 2 102,-2-3 0,1-1 0,52-15 0,-81 13-439,-24 0 0,-23-2 0,-1 3 0,0 0 0,-72-2 0,0 1 0,-237-27-349,-1387-79-1400,1473 116 1749,253-2 0,0 1 0,1 0 0,-1 0 0,1 0 0,-1 1 0,1 0 0,-1 1 0,-9 4 0,16-6 0,0-1 0,1 1 0,-1-1 0,1 1 0,-1-1 0,1 1 0,-1-1 0,1 1 0,0 0 0,-1-1 0,1 1 0,0-1 0,-1 1 0,1 0 0,0 0 0,0-1 0,0 1 0,-1 0 0,1-1 0,0 1 0,0 0 0,0 0 0,0-1 0,0 1 0,1 0 0,-1-1 0,0 1 0,0 0 0,0 0 0,1-1 0,-1 1 0,0 0 0,0-1 0,1 1 0,-1-1 0,1 1 0,-1 0 0,1-1 0,-1 1 0,1-1 0,-1 1 0,1-1 0,-1 1 0,1-1 0,0 0 0,0 1 0,18 12 0,0-2 0,1 0 0,0-2 0,1 0 0,27 8 0,362 98 0,228 29-758,2280 330-3029,-2503-423 3787,-162-33 263,-243-18-127,0 0-1,1-1 1,-1 0 0,19-5-1,-28 6-126,0 0 1,-1 0-1,1 0 0,-1 0 1,1 0-1,-1 0 0,1 0 0,-1-1 1,1 1-1,0 0 0,-1 0 1,1-1-1,-1 1 0,0 0 0,1-1 1,-1 1-1,1 0 0,-1-1 0,0 1 1,1-1-1,-1 1 0,0-1 1,1 1-1,-1-1 0,0 1 0,1-1 1,-1 1-1,0-1 0,0 1 1,0-1-1,0 1 0,0-1 0,0 0 1,0 1-1,1-1 0,-2 1 1,1-1-1,0 1 0,0-1 0,0 0 1,0 1-1,0-1 0,0 1 0,-1-1 1,1 1-1,0-2 0,-10-7 17,-1 0-1,0 1 0,0 0 0,0 0 1,-1 1-1,0 1 0,-18-7 1,-306-127-26,-242-53-654,-203-21-1958,-1799-286 1232,2000 430 1284,386 62-96,171 8 144,-1 1 0,1 1 0,-27 5 0,20 6-8,30-13 55,-1 1 0,0-1 0,1 1-1,-1 0 1,1-1 0,-1 1 0,1-1-1,-1 1 1,1 0 0,-1 0 0,1-1 0,0 1-1,-1 0 1,1 0 0,0-1 0,0 1-1,-1 0 1,1 0 0,0-1 0,0 1-1,0 0 1,0 1 0,2 2 0,0 0 0,0-1 1,0 1-1,0-1 0,0 0 0,1 0 1,0 0-1,-1 0 0,1 0 0,0-1 1,1 1-1,-1-1 0,0 0 0,1 0 1,6 3-1,67 32 1,3-3 0,128 37 0,473 115-491,214 9-1472,2417 312 1741,-2899-470 1295,-168-24-187,-244-13-854,14 1 366,0-1 0,0 0 0,0-1 0,17-4 0,-32 5-383,1 0-1,-1 0 0,0 0 1,1 0-1,-1 0 0,0-1 1,1 1-1,-1 0 0,0 0 1,1 0-1,-1 0 0,0-1 1,1 1-1,-1 0 1,0 0-1,1-1 0,-1 1 1,0 0-1,0 0 0,0-1 1,1 1-1,-1 0 0,0-1 1,0 1-1,0 0 0,1-1 1,-1 1-1,0-1 0,0 1 1,0 0-1,0-1 0,0 1 1,0 0-1,0-1 1,0 1-1,0-1 0,0 1 1,0 0-1,0-1 0,0 1 1,0 0-1,-1-1 0,1 1 1,0-1-1,0 1 0,0 0 1,0-1-1,-1 1 0,1 0 1,0 0-1,0-1 0,-1 0 1,-4-3 28,-1-1 1,1 1-1,-1 0 0,0 0 1,0 1-1,-8-4 0,-204-86-43,-196-55-297,-196-39-894,-167-11 921,-894-109 409,1001 221-207,189 52-202,439 32 256,-1 2 1,0 2-1,0 2 1,-58 13-1,98-16 14,1-1 0,0 1 0,0-1 0,0 1 0,0 0 0,0-1 0,0 1 0,0 0 0,0 0 0,0 1 0,0-1 0,0 0 0,1 1 0,-1-1 0,1 1 0,-1-1 0,1 1 0,-1 0 0,1 0 0,0-1 0,0 1 0,-2 4 0,4-4 0,-1 1 0,1-1 0,0 0 0,0 1 0,0-1 0,0 0 0,0 1 0,1-1 0,-1 0 0,0 0 0,1 0 0,0 0 0,0 0 0,-1 0 0,1-1 0,0 1 0,0-1 0,0 1 0,1-1 0,-1 0 0,4 2 0,20 12 0,1-2 0,44 17 0,142 38 0,448 89-191,2619 332-427,-2790-448 1954,-192-30-737,-217-17 59,-66-1-407,-16-2-55,-16-1-159,0 1 0,0 0-1,-1 1 1,0 1 0,-24-6-1,-338-105-36,-234-46-559,-193-22-1678,-1871-274 1299,2061 402 1014,526 53 25,-1 4 1,-104 12 0,189-11-97,0 1 1,0 0-1,0 1 1,0 0-1,0 0 1,0 0-1,1 1 1,-1 0 0,-10 7-1,16-9-7,0 0 1,1 0-1,-1 0 1,0 0-1,1 0 0,-1 0 1,1 0-1,-1 0 0,1 0 1,-1 0-1,1 0 0,0 0 1,-1 0-1,1 0 0,0 1 1,0-1-1,0 0 0,0 0 1,0 0-1,0 0 0,0 0 1,1 1-1,-1-1 1,0 0-1,1 0 0,-1 0 1,0 0-1,1 0 0,0 0 1,-1 0-1,1 0 0,-1 0 1,1 0-1,0 0 0,0 0 1,0 0-1,-1-1 0,1 1 1,0 0-1,0-1 1,2 2-1,10 8-28,0 0 0,1-2 0,0 1 0,1-2 0,17 8 0,166 57-150,465 99 90,2781 416 8,-2948-531 2556,-261-35-1855,-563-63-619,-293-35-421,-237-30-1262,-1127-115-970,1173 143 2206,236 41 908,521 34 0,-1 3 0,1 3 0,-72 10 0,105-1-195,21-10-262,1-1 1,0 1-1,0-1 0,-1 0 0,1 1 1,0-1-1,0 1 0,-1-1 0,1 1 1,0-1-1,0 1 0,0-1 1,0 1-1,0-1 0,0 0 0,0 1 1,0-1-1,0 1 0,0-1 1,0 1-1,0-1 0,0 1 0,0-1 1,0 1-1,1-1 0,-1 1 0,0-1 1,0 1-1,1-1 0,-1 0 1,0 1-1,6 4 2,-1 0 1,1 0-1,0-1 0,0 0 1,0 0-1,1-1 1,-1 0-1,14 5 0,101 34-6,162 35 0,405 63-432,2345 244-1438,-2621-359 3044,-165-19-189,-179-8 609,-54-1-936,-12-1-116,-19-3-410,-1 1 0,1 1 0,-1 1 0,-24-3 0,-312-54-132,-253-27-466,-194-14-1397,-955-83 1343,1082 143 509,597 39 68,0 3 0,-137 17 0,186-4 98,28-13-150,-1 1 0,1-1 0,0 0 0,0 1 1,-1-1-1,1 0 0,0 1 0,0-1 0,0 1 0,-1-1 0,1 1 0,0-1 0,0 0 0,0 1 0,0-1 0,0 1 0,0-1 0,0 1 0,0-1 0,0 1 0,0-1 0,0 1 1,0-1-1,0 1 0,0-1 0,1 0 0,-1 1 0,0-1 0,0 1 0,0-1 0,1 0 0,-1 1 0,0-1 0,0 1 0,1-1 0,0 1 0,7 5 38,1 0 0,-1-1 0,1 0-1,1-1 1,-1 1 0,1-2 0,16 5-1,492 115 130,358 31-792,683 75-2305,809 29 2896,-1786-217 604,-212-32 87,-261-16 374,-102 6-906,-1 1-1,1-2 1,-1 1 0,1-1-1,-1 0 1,0 0-1,6-3 1,-11 4-121,-1 1 1,1 0-1,-1 0 1,1-1-1,-1 1 1,1-1-1,-1 1 0,0 0 1,1-1-1,-1 1 1,1-1-1,-1 1 1,0-1-1,1 1 1,-1-1-1,0 1 1,0-1-1,0 1 0,1-1 1,-1 1-1,0-1 1,0 0-1,0 1 1,0-1-1,0 1 1,0-1-1,0 0 0,0 1 1,0-1-1,0 1 1,0-1-1,0 1 1,-1-1-1,1 0 1,0 1-1,0-1 0,-1 1 1,1-1-1,0 1 1,-1-1-1,1 1 1,0-1-1,-1 1 1,1 0-1,-1-1 0,1 1 1,-1-1-1,-6-4 1,1 1-1,-1-1 0,1 1 0,-1 1 1,0-1-1,-11-2 0,-277-78-9,-214-29-392,-163-15-1179,-1761-203 1922,2232 320 2620,193 15-2542,21 2-208,77 15-128,356 58-93,299 27-349,2490 184-3106,-2810-269 3484,-170-17 1456,-241-3-1431,0-2 1,1 1-1,-1-2 0,0 0 1,-1 0-1,16-6 0,-29 8-53,1 0-1,-1 0 0,0 0 1,1 0-1,-1-1 0,0 1 1,1 0-1,-1 0 1,0 0-1,1-1 0,-1 1 1,0 0-1,1 0 0,-1-1 1,0 1-1,0 0 1,0-1-1,1 1 0,-1 0 1,0-1-1,0 1 0,0-1 1,0 1-1,1 0 0,-1-1 1,0 1-1,0 0 1,0-1-1,0 1 0,0-1 1,0 1-1,0 0 0,0-1 1,0 1-1,0-1 1,0 1-1,-1 0 0,1-1 1,0 1-1,0 0 0,0-1 1,0 1-1,-1 0 1,1-1-1,0 1 0,-1-1 1,-2-2 1,-1 0 0,0 0 0,0 0 1,0 1-1,0-1 0,0 1 0,-5-2 0,-60-23 3,-86-22-1,-318-68 151,-275-26 463,-217-3-854,-1960-134-1987,2321 255 1140,539 23 1015,1 2 1,-1 4-1,-64 11 1,127-15 67,0 0 0,0 0 0,0 1 0,0-1 0,0 1 0,0-1 0,0 1 0,0 0 0,0 0 0,0 0 0,0 0 0,1 0 0,-1 0 0,0 1 0,1-1 0,-1 0 0,1 1 0,-1-1 0,1 1 0,0 0 0,-1-1 0,1 1 0,0 0 0,-1 3 0,3-3 0,-1 1 0,1-1 0,0 1 0,1-1 0,-1 1 0,0-1 0,1 0 0,-1 1 0,1-1 0,0 0 0,-1 0 0,1 0 0,0-1 0,0 1 0,0 0 0,1-1 0,-1 1 0,0-1 0,1 0 0,2 2 0,54 24 0,0-2 0,1-2 0,77 17 0,439 100 22,644 106-67,24-73 2637,-942-153-1698,-273-19-486,1-1-1,0-1 0,47-8 0,-75 8-377,1 1 0,0-1 0,0 0-1,0 0 1,-1 0 0,1 0-1,-1-1 1,1 1 0,-1-1-1,1 0 1,2-3 0,-4 5-28,-1-1-1,1 0 1,-1 1 0,1-1-1,-1 0 1,1 0 0,-1 0-1,0 1 1,0-1 0,1 0-1,-1 0 1,0 0 0,0 0 0,0 0-1,0 1 1,0-1 0,0 0-1,0 0 1,0 0 0,0 0-1,-1 0 1,1 1 0,0-1 0,0 0-1,-1 0 1,1 0 0,0 1-1,-1-1 1,0-1 0,-2-2-2,0 1 0,0-1 0,-1 1 0,1 0 0,-1 0 0,0 0 0,0 1 0,-6-4 0,-72-32 0,-239-58 0,-232-16-81,-241-8-241,-178-10-327,-1956-148-2441,2310 240 2104,252 34 740,355 4 246,-1 1 0,1 1 0,1 0 0,-1 0 0,-13 5 0,24-7 0,-1 0 0,1 0 0,-1 0 0,1 0 0,-1 1 0,1-1 0,-1 0 0,1 0 0,-1 1 0,1-1 0,-1 0 0,1 1 0,0-1 0,-1 0 0,1 1 0,0-1 0,-1 1 0,1-1 0,0 1 0,-1-1 0,1 1 0,0-1 0,0 1 0,0-1 0,-1 1 0,1-1 0,0 1 0,0-1 0,0 1 0,0-1 0,0 1 0,0-1 0,0 1 0,0-1 0,0 1 0,0-1 0,0 1 0,1-1 0,-1 1 0,0 0 0,0-1 0,0 0 0,1 1 0,-1-1 0,0 1 0,1-1 0,-1 1 0,0-1 0,1 1 0,-1-1 0,0 0 0,1 1 0,-1-1 0,1 0 0,-1 1 0,1-1 0,-1 0 0,1 0 0,-1 0 0,1 1 0,-1-1 0,1 0 0,12 7 0,0 0 0,1-1 0,0-1 0,15 5 0,129 33 0,359 66 47,206 27 142,2189 228 1031,-2500-338-800,-148-22-315,-192-10-105,-70 6 0,-1 0 0,0 0 0,1 0 0,-1 0 0,0 0 0,0-1 0,1 1 0,-1 0 0,0-1 0,0 1 0,1-1 0,-1 1 0,0-1 0,0 0 0,0 1 0,0-1 0,0 0 0,0 0 0,0 0 0,1-1 0,-2 1 0,-1-1 0,0 1 0,0 0 0,1 0 0,-1 0 0,0 0 0,0 0 0,0 0 0,0 0 0,0 0 0,-1 1 0,1-1 0,0 0 0,0 1 0,0-1 0,-1 0 0,1 1 0,0 0 0,-1-1 0,-1 1 0,-74-23 0,-237-35 0,-204-11 38,-1959-179 707,2227 226 1472,231 19-1897,19 3-316,0 0 0,0 0 0,0 0 0,0 0 0,0 0 0,1 0 0,-1 0 0,0 0 0,0 0 0,0 0-1,0 0 1,0 0 0,0 0 0,0-1 0,0 1 0,0 0 0,0 0 0,0 0 0,0 0 0,0 0 0,0 0 0,0 0-1,0 0 1,0 0 0,0 0 0,0 0 0,0 0 0,0 0 0,0 0 0,0-1 0,0 1 0,0 0 0,0 0 0,-1 0-1,1 0 1,0 0 0,0 0 0,0 0 0,0 0 0,0 0 0,0 0 0,58-3 65,293 2-69,278 4-449,191-1-1348,667-36 1398,-10-105-1038,-1133 73 1599,-247 35 716,-93 30-799,1-1 1,-1 0 0,0 0 0,0 0 0,0 0 0,0-1-1,-1 0 1,1 0 0,-1 0 0,4-3 0,-7 5-70,1 0 1,-1 0-1,1 1 0,-1-1 1,0 0-1,1 0 0,-1 0 1,0 0-1,0 0 1,1 1-1,-1-1 0,0 0 1,0 0-1,0 0 1,0 0-1,-1 0 0,1 0 1,0 0-1,0 1 0,0-1 1,-1 0-1,1 0 1,0 0-1,-1 0 0,1 1 1,-1-1-1,1 0 0,-1 0 1,1 1-1,-1-1 1,1 0-1,-1 1 0,0-1 1,1 1-1,-1-1 1,-1 0-1,-5-4-2,0 1 0,-1 0-1,1 1 1,-1-1 0,1 1 0,-15-3 0,-66-13-8,-151-12 0,-341-6-463,-194 12-1391,-910 5 1391,1018 24 463,213 18 581,336-5 456,111-16-933,0 0 1,0 0 0,1 1 0,-1 0-1,0 0 1,0 1 0,1-1-1,0 1 1,-7 4 0,12-6-91,-1-1 1,1 1 0,0-1-1,-1 1 1,1-1 0,0 0-1,-1 1 1,1-1 0,0 1-1,0-1 1,-1 1 0,1-1-1,0 1 1,0 0 0,0-1-1,0 1 1,0-1 0,0 1-1,0-1 1,0 1 0,0-1-1,0 1 1,0 0 0,0-1-1,0 1 1,0-1 0,0 1-1,1 0 1,19 17 291,3-8-284,-1 0 0,1-2 1,35 8-1,444 83-22,262 8-351,907 60-1403,-1001-133 1516,-171-37-717,-167-25 1235,-297 23 238,-1-1 1,1-2-1,53-21 1,-82 27-481,-1 0 0,1-1 0,0 0 0,-1 0 0,0 0 0,0-1 0,0 0 0,0 0 0,0 0 0,-1 0 0,1-1 0,-1 0 0,3-5 0,-6 8-38,0-1-1,0 0 1,0 0-1,-1 0 1,1 1-1,-1-1 1,0 0-1,0 0 1,0 0-1,0 0 1,0 0-1,-1 0 1,1 1-1,-1-1 1,0 0-1,0 0 1,0 1-1,0-1 1,0 0-1,0 1 1,-1-1-1,1 1 1,-1-1-1,0 1 1,0 0-1,0 0 1,-4-4-1,-5-4 1,-1 0 0,0 0 0,-1 1 0,0 1 0,0 0 0,-1 0 0,-16-5 0,-17-6 0,-1 2 0,-83-16 0,-223-20 459,-120 16 1378,-1633 24-2205,1804 36-43,274-20 390,0 2 0,1 0 1,0 1-1,-36 14 1,62-19 20,0 0 0,1 0 0,-1-1 0,0 1 0,0 0 0,0 1 0,1-1 0,-1 0 0,1 0 0,-1 1 0,1-1 0,-1 1 0,1-1 0,0 1 0,0 0 0,0-1 0,0 1 0,-2 3 0,3-4 0,1 1 0,-1 0 0,0-1 0,0 1 0,1 0 0,-1-1 0,1 1 0,0-1 0,-1 1 0,1-1 0,0 1 0,0-1 0,0 0 0,0 1 0,0-1 0,0 0 0,0 0 0,0 0 0,0 0 0,1 0 0,-1 0 0,0 0 0,1 0 0,1 0 0,34 19 0,1-3 0,1-1 0,1-2 0,44 9 0,419 100-256,200 7-766,630 42 719,11-115 640,-1008-71 818,-146-10-761,-154 11-185,-35 6-95,-13 0-19,-31-4-61,-1 2 1,-57-5 0,-332-29-35,-255 2-730,-218 7-2192,-2757-18 583,3180 56 1923,218 10 311,219-6 105,46-8 0,0 1 0,-1-1 0,1 0 0,0 0 0,0 0 0,0 0 0,0 0 0,0 0 0,0 0 0,0 0 0,0 0 0,0 0 0,-1 0 0,1 0 0,0 0 0,0 0 0,0 0 0,0 0 0,0 1 0,0-1 0,0 0 0,0 0 0,0 0 0,0 0 0,0 0 0,0 0 0,0 0 0,0 0 0,0 0 0,0 1 0,0-1 0,0 0 0,0 0 0,0 0 0,0 0 0,0 0 0,0 0 0,0 0 0,0 0 0,0 0 0,0 1 0,0-1 0,0 0 0,0 0 0,0 0 0,0 0 0,0 0 0,0 0 0,0 0 0,0 0 0,1 0 0,-1 0 0,0 0 0,0 1 0,0-1 0,0 0 0,0 0 0,0 0 0,0 0 0,0 0 0,0 0 0,0 0 0,1 0 0,-1 0 0,0 0 0,17 4 0,214 13 0,226-4 205,173-4 615,-419-6-659,1865-14 683,-1832-3 2353,-174 6-2426,-59 4-472,-14 0-32,-34-2 289,-54-1 0,-291-13-226,-258-2-1069,-211 3-2217,-1822-2 592,2113 39 2275,503-15 0,1 2 0,0 3 0,-81 21 1,135-29 85,1 1 0,-1-1 0,0 0 0,0 1 0,0 0 0,0-1 0,1 1 1,-1 0-1,0 0 0,1 0 0,-1 0 0,1 0 0,-1 0 0,1 1 0,-1-1 1,1 0-1,0 1 0,0-1 0,0 1 0,0-1 0,0 1 0,0 0 0,0-1 0,0 1 1,1 0-1,-2 2 0,4-1 2,-1 0 1,1 0-1,-1-1 1,1 1-1,0-1 0,0 1 1,0-1-1,1 0 1,-1 1-1,1-1 0,-1-1 1,1 1-1,-1 0 1,1-1-1,0 1 0,0-1 1,0 0-1,4 2 1,68 24 0,1-4 0,138 25 0,477 61-480,326 5-619,1416-20 0,-1895-114 1899,-191-11-13,-321 29-318,1-2 1,-1-1 0,-1-1-1,30-12 1,-54 18-458,-1 0 0,1 0 0,-1 0 1,1 0-1,0 0 0,-1 0 0,0 0 1,1-1-1,-1 1 0,1 0 0,-1 0 1,1-1-1,-1 1 0,1 0 0,-1-1 1,0 1-1,1 0 0,-1-1 0,0 1 1,1-1-1,-1 1 0,0-1 0,1 1 1,-1 0-1,0-1 0,0 1 0,0-1 1,1 1-1,-1-1 0,0 1 0,0-1 1,0 1-1,0-1 0,0 0 0,0 1 1,0-1-1,0 1 0,0-1 0,0 1 1,0-1-1,-1 1 0,1-1 0,-2-1 3,-1 0 0,0 0 0,1 1 0,-1-1 1,0 1-1,1 0 0,-1 0 0,0 0 0,0 0 0,-5-1 0,-52-8 195,-83-5 0,-208-3-104,-461 5 3405,394 8-1466,1116 7-1602,13 0-1235,-324-1-1055,1926-28-268,-2051 10 2116,-213 7 29,-47 4 43,-15 1 68,-47-5 348,-85-1 0,-310-7-245,-233 5-922,-1833 1-2716,1944 27 3900,260 11 1519,312-26-1981,1 1 0,0-1 0,-1 1 1,1 0-1,0 0 0,0 1 1,0-1-1,0 1 0,-7 3 0,11-4-42,0-1-1,0 0 0,0 0 1,0 0-1,0 1 0,0-1 1,0 0-1,0 0 1,0 1-1,0-1 0,0 0 1,0 0-1,0 1 0,0-1 1,0 0-1,0 0 0,0 0 1,0 1-1,0-1 0,1 0 1,-1 0-1,0 1 0,0-1 1,0 0-1,0 0 0,0 0 1,0 0-1,1 1 0,-1-1 1,0 0-1,0 0 1,0 0-1,1 0 0,-1 0 1,0 1-1,0-1 0,0 0 1,1 0-1,-1 0 0,0 0 1,23 8 6,234 28-8,189-2 0,-417-32-2,827 41-933,0-69 36,-671 2 824,-160 19 234,-1-1 0,1-1 0,-1-1 0,36-17 0,-55 22 79,0 1 1,0-1-1,0 0 1,0-1-1,-1 1 0,0-1 1,1 0-1,-1 0 1,-1 0-1,5-6 0,-7 8-197,0 1-1,0-1 0,0 0 0,-1 0 1,1 0-1,-1 0 0,0 0 1,1 0-1,-1 0 0,0 1 1,0-1-1,0 0 0,0 0 0,0 0 1,-1 0-1,1 0 0,-1 0 1,1 0-1,-1 0 0,0 0 1,1 1-1,-1-1 0,0 0 0,0 0 1,0 1-1,-1-1 0,1 1 1,0-1-1,0 1 0,-1 0 0,-2-3 1,-6-4 15,0 0 1,-1 1 0,0 0-1,0 0 1,-1 2-1,1-1 1,-1 1 0,-25-6-1,-122-21 240,148 30-295,-283-30-1,-99 19 13,-19 24 19,-621 95-1,679-40-22,313-56 0,1 1 0,0 2 0,-50 23-1,87-34-7,-1 0 0,0 0-1,1 0 1,0 0 0,-1 1-1,1-1 1,0 1 0,0 0-1,0 0 1,1 0-1,-4 4 1,6-6-1,-1 0 0,1 1 0,0-1 0,0 0 0,-1 0 0,1 0 0,0 0 0,0 1 0,0-1 0,0 0 1,1 0-1,-1 0 0,0 0 0,0 0 0,1 1 0,-1-1 0,0 0 0,1 0 0,-1 0 0,1 0 0,0 0 0,-1 0 0,1 0 0,0 0 0,0 0 0,-1-1 0,1 1 0,0 0 0,0 0 0,0-1 0,0 1 0,1 0 0,8 6 0,1-2 0,-1 1 0,1-1 0,0 0 0,15 3 0,122 30 0,353 41-668,206-1-2003,1478 70 2004,-1699-139 533,-151-21-400,-141-10 713,-153 11 446,-41 11-615,0 0-1,-1 0 0,1 0 0,0 0 0,0 0 0,-1 0 0,1 0 0,0 0 0,0 0 0,-1-1 0,1 1 0,0 0 0,0 0 0,-1 0 0,1 0 1,0 0-1,0 0 0,0-1 0,-1 1 0,1 0 0,0 0 0,0 0 0,0 0 0,0-1 0,-1 1 0,1 0 0,0 0 0,0 0 0,0-1 0,0 1 1,0 0-1,0 0 0,0-1 0,0 1 0,0 0 0,-1 0 0,1-1 0,0 1 0,0 0 0,0 0 0,0-1 0,1 1 0,-1 0 0,0 0 0,0-1 1,0 1-1,0 0 0,0 0 0,0 0 0,0-1 0,0 1 0,0 0 0,1 0 0,-1-1 0,0 1 0,0 0 0,0 0 0,0 0 0,1 0 0,-1-1 1,0 1-1,0 0 0,0 0 0,1 0 0,-1 0 0,0 0 0,0 0 0,1-1 0,-32-5 69,0 1 0,-1 1 1,-35 0-1,-336-11-78,-244 6-690,-231 3-2068,-2944 4 622,3086 4 2420,1213-1-284,97-5-317,662-55-1389,-422-24 3719,-591 47-804,-202 33-380,0-1 1,0-2 0,25-9 0,-45 14-805,0 1 1,-1 0-1,1 0 0,-1 0 1,1-1-1,0 1 0,-1 0 0,1-1 1,-1 1-1,1 0 0,-1-1 1,1 1-1,-1-1 0,1 1 1,-1-1-1,0 1 0,1-1 0,-1 1 1,0-1-1,1 1 0,-1-1 1,0 0-1,0 1 0,1-1 0,-1 1 1,0-1-1,0 0 0,0 0 1,-1 0-18,1 0 1,-1 0 0,0 0-1,0 0 1,0 0 0,0 0-1,0 0 1,0 0 0,0 1-1,0-1 1,-1 0 0,1 1-1,0-1 1,0 1-1,0-1 1,-1 1 0,-1 0-1,-34-9 111,-75-7 0,-192-10-59,-158 3 61,-1572-14 621,1790 50-190,234-12-529,1 0 0,0 1 0,-1 0-1,1 0 1,-14 6 0,22-8-22,1 1 0,-1-1-1,1 0 1,-1 0 0,1 0-1,-1 1 1,1-1-1,0 0 1,-1 0 0,1 1-1,0-1 1,-1 0 0,1 1-1,0-1 1,-1 0-1,1 1 1,0-1 0,-1 1-1,1-1 1,0 1 0,0-1-1,0 0 1,-1 1-1,1-1 1,0 1 0,0-1-1,0 1 1,0-1 0,0 1-1,0-1 1,0 1-1,0-1 1,0 1 0,0-1-1,0 1 1,0-1 0,1 1-1,-1-1 1,0 0-1,0 1 1,0-1 0,1 1-1,-1-1 1,0 1 0,0-1-1,1 0 1,-1 1 0,0-1-1,1 0 1,-1 1-1,0-1 1,1 0 0,-1 0-1,1 1 1,16 8-7,0-1 0,0-1 1,1-1-1,-1 0 0,30 5 0,332 60 6,218 18-560,2073 196-2244,-2281-269 3185,-140-15 1143,-153-7-1115,-88 3-378,-13 1 2,-53-5 103,-173-2-91,-145 1-373,149 4-297,-623-6-445,293 16 3450,393 4-1865,151-7-471,12 0 9,45 3 44,244 6-49,257-3-696,784-20-2594,15-84 3366,-967 40 368,-142 3-270,-225 49-180,0 0 0,-1 0 0,1-1 0,0-1 0,-1 1 0,0-1 0,16-13 0,-24 18-38,0-1 1,-1 0-1,1 0 0,0 1 1,-1-1-1,1 0 0,-1 0 0,1 0 1,-1 0-1,1 0 0,-1 0 1,0 1-1,1-1 0,-1 0 1,0 0-1,0 0 0,0 0 0,0 0 1,0 0-1,0 0 0,0 0 1,0 0-1,0 0 0,0 0 1,-1 0-1,1 0 0,0 0 1,0 0-1,-1 0 0,0-1 0,-2-1-1,1 0-1,-2 0 0,1 0 0,0 0 0,0 0 0,-1 1 1,1-1-1,-1 1 0,0 0 0,0 0 0,-6-2 0,-28-9-2,0 2 0,-1 2 0,-56-7 0,-289-23 0,-149 13 119,-1213 0 471,1368 31-606,316-3 14,-92 16 0,152-18 2,0 0 0,0 0 0,1 0 0,-1 1 0,0-1 0,1 0 0,-1 1 0,0 0 0,1-1 0,-1 1 0,1 0 0,-1 0 0,1 0 0,-1 0 0,1 0 0,0 0 0,0 0 0,-1 0 0,0 2 0,3-1 0,0-1 0,-1 0 0,1 1 0,1-1 0,-1 0 0,0 0 0,0 0 0,0 1 0,0-1 0,1-1 0,-1 1 0,0 0 0,1 0 0,-1 0 0,1-1 0,-1 1 0,1-1 0,0 1 0,-1-1 0,1 0 0,2 1 0,77 18 0,116 12 0,361 28-597,727 33-2395,21-55 3811,-980-45-483,-267 5 11,70-13-1,-125 16-334,0 0 0,0-1 0,0 0 0,0 0 0,0 0 0,0 0 0,0 0 0,0-1 0,-1 0 0,1 1 0,-1-1 0,1-1 0,-1 1 0,0 0 0,1-1 0,-1 0 0,3-4 1,-6 6-14,0 0 0,0 0 0,1 0 0,-1 0 0,-1 0 0,1 0 0,0 0 1,0 0-1,0 0 0,0 0 0,-1 0 0,1 0 0,0 0 0,-1 0 1,1 0-1,-1 1 0,1-1 0,-1 0 0,1 0 0,-1 0 0,0 1 0,0-1 1,1 0-1,-2 0 0,-4-4-3,0 0 1,0 1-1,-1-1 0,1 2 1,-9-4-1,-35-14 4,-1 2 0,-57-12 0,-291-54 182,-187-7 546,-149-14-914,-60 5-1286,59 21 1104,156 27 222,225 31-441,290 23 459,65-1 128,0 0-1,0 0 1,0 0 0,0 0-1,0 0 1,0 0 0,0 0-1,0 1 1,0-1 0,1 0-1,-1 0 1,0 0 0,0 0-1,0 0 1,0 0 0,0 0-1,0 0 1,0 0 0,0 0-1,0 0 1,0 1 0,0-1-1,0 0 1,0 0 0,0 0-1,0 0 1,0 0 0,0 0-1,0 0 1,0 0 0,0 0-1,0 0 1,0 1 0,0-1-1,0 0 1,0 0 0,0 0 0,0 0-1,-1 0 1,1 0 0,0 0-1,0 0 1,0 0 0,0 0-1,0 0 1,0 0 0,0 0-1,0 0 1,23 6-2,306 28 2,351 9 0,925 24-1798,10-54 436,-1217-29 2524,-294 3-913,-101 12-206,-1 1 0,1 0 0,0-1 0,0 0 0,-1 1 0,1-1 0,0 0 0,-1 0 0,1-1 0,-1 1 0,1-1 0,-1 1 0,0-1 0,4-2 0,-6 3-28,0 1 0,0-1 0,0 1 0,0 0 1,0-1-1,0 1 0,0 0 0,0-1 0,0 1 0,0-1 0,-1 1 0,1 0 0,0-1 0,0 1 0,0 0 0,0-1 0,-1 1 0,1-1 0,0 1 0,0 0 0,0 0 0,-1-1 0,1 1 0,0 0 0,-1 0 0,1-1 0,0 1 0,-1 0 0,0-1 0,-23-10 511,-10 2 94,-45-5 0,-386-32-55,-302 7-1165,-221 11-1798,-2577-2 2451,3342 37 2066,221-6-1883,7 1-19,27 3 145,129 9-36,436 22-326,248 3-669,65-5-2007,-91-8 2008,-182-9 668,-397-13-8,104 7 1463,-361-11-625,-68-1 688,-291-10-759,-251-15-1344,-327-22-1932,-1178-49 2832,1686 86 2572,390 10-2526,-97 10 0,146-3-361,20 0 0,71 11 0,311 30 0,241 21-608,2096 205-2917,-2725-273 3656,91 11 1725,-86-8-1468,-11 0-80,-45 3-32,-178 2-276,-167-3-305,-1504-1-575,1770-4 2966,282-1-962,297 1-1124,210 0-379,63-1-1135,-70 1 1136,-140 0 378,-160 0 0,-153-1 363,-139-5 744,-63 1-754,-13 0-113,-16-2-181,-51-6 0,-208-12 2363,152 17-8491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4T14:57:57.8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2919 957 24575,'-4'-3'0,"-1"0"0,0 0 0,0 1 0,0-1 0,0 1 0,0 0 0,0 1 0,-1-1 0,1 1 0,-1 0 0,1 0 0,-1 1 0,-9 0 0,-1-1 0,-280-10 0,122 8 0,-168-11-164,-1660-175-1930,1996 188 2094,8 1 0,24 4 0,160 25 0,260 49-164,707 105-1568,18-58 513,-773-104 1090,-293-18 24,0-5 0,167-23 0,-250 22 311,-1-2-1,31-11 1,-47 14-147,0 0 0,0 0-1,-1 0 1,1-1 0,-1 0-1,1 0 1,-1 0 0,0 0-1,-1-1 1,1 1 0,0-1 0,-1 0-1,0 0 1,4-6 0,-6 6-43,1 1 0,-1-1 0,0 1 0,0-1 0,0 0 0,-1 1 0,1-1 0,-1 0 0,0 0 0,0 1 0,0-1 0,0 0 0,-1 1 0,0-1 0,1 0 0,-1 1 0,-1-1 0,1 1 0,0-1 1,-1 1-1,0-1 0,0 1 0,0 0 0,0 0 0,0 0 0,-1 0 0,1 0 0,-4-2 0,-2-3 166,-1 0 0,0 1-1,0 0 1,-1 1 0,1-1 0,-1 2 0,-1 0-1,-10-5 1,-4 3 190,1 0 1,-1 1-1,0 2 0,-38-3 0,-107 5 6,114 3-399,-29-1 21,-24-1 0,-165 20 0,268-19 0,0 1 0,0 0 0,0 0 0,0 0 0,0 1 0,0-1 0,1 1 0,-1 1 0,0-1 0,1 1 0,0 0 0,-9 7 0,13-9 0,1-1 0,0 1 0,-1-1 0,1 1 0,0 0 0,0-1 0,0 1 0,0 0 0,0-1 0,-1 1 0,1 0 0,0-1 0,0 1 0,1 0 0,-1-1 0,0 1 0,0-1 0,0 1 0,0 0 0,0-1 0,1 1 0,-1-1 0,0 1 0,1 0 0,-1-1 0,0 1 0,1-1 0,-1 1 0,1-1 0,-1 1 0,1-1 0,-1 0 0,1 1 0,-1-1 0,1 1 0,-1-1 0,1 0 0,-1 0 0,1 1 0,0-1 0,-1 0 0,1 0 0,0 0 0,-1 0 0,1 1 0,0-1 0,38 10 0,75 3 0,0-4 0,139-7 0,-161-2 0,-66 0 0,2 0 0,-1-1 0,30-4 0,-33-3 0,-22 1 0,-16-2 0,-7 2 0,-1 1 0,0 1 0,0 0 0,-30-1 0,-2-1 0,-1136-109 0,1156 114 0,-17-1 0,-94 5 0,142-3 0,1 1 0,0 0 0,0 0 0,0 1 0,0-1 0,0 0 0,0 1 0,0-1 0,0 1 0,0 0 0,0-1 0,0 1 0,0 0 0,0 0 0,1 0 0,-1 1 0,-3 1 0,6-2 0,-1 0 0,0 0 0,0 0 0,1 0 0,-1 0 0,1 0 0,-1 0 0,0-1 0,1 1 0,0 0 0,-1 0 0,1 0 0,-1-1 0,1 1 0,0 0 0,0-1 0,-1 1 0,1-1 0,0 1 0,0-1 0,0 1 0,0-1 0,0 0 0,-1 1 0,2-1 0,15 8 0,0-1 0,32 8 0,30 1 0,1-3 0,86 2 0,166-8 0,-314-7 0,11 1 0,35-1 0,-60 0 0,0 0 0,0-1 0,0 1 0,0-1 0,0 0 0,-1-1 0,1 1 0,0 0 0,-1-1 0,1 0 0,6-4 0,-9 5 0,-1 1 0,1-1 0,-1 1 0,1-1 0,-1 1 0,1-1 0,-1 0 0,0 1 0,1-1 0,-1 1 0,0-1 0,1 0 0,-1 1 0,0-1 0,0 0 0,1 0 0,-1 1 0,0-1 0,0 0 0,0 0 0,0 1 0,0-1 0,0 0 0,0 1 0,0-1 0,0 0 0,-1 0 0,1 1 0,0-1 0,0 0 0,-1 1 0,1-1 0,-1-1 0,-21-21 0,-12 1 0,-1 1 0,0 1 0,-2 2 0,-67-23 0,50 20 0,-475-175 0,493 183 0,19 7 0,-35-14 0,49 19 0,1-1 0,-1 1 0,1 0 0,0-1 0,-1 0 0,1 1 0,0-1 0,0 0 0,0 0 0,0 0 0,1 0 0,-1-1 0,0 1 0,-1-5 0,2 6 0,1 0 0,0 0 0,0-1 0,0 1 0,0 0 0,0 0 0,0 0 0,0-1 0,0 1 0,0 0 0,0 0 0,1 0 0,-1 0 0,0 0 0,1-1 0,-1 1 0,1 0 0,0 0 0,-1 0 0,1 0 0,0 0 0,-1 0 0,1 1 0,0-1 0,0 0 0,0 0 0,1 0 0,32-19 0,-7 10 0,0 1 0,1 2 0,0 0 0,44-3 0,115-2 0,-155 13 0,-32-1 0,0 0 0,0 0 0,0 0 0,0 1 0,0-1 0,0 0 0,0 0 0,0 0 0,0 0 0,0 0 0,0 0 0,0 0 0,0 0 0,0 1 0,0-1 0,0 0 0,0 0 0,0 0 0,0 0 0,0 0 0,0 0 0,0 0 0,0 0 0,0 1 0,0-1 0,0 0 0,0 0 0,0 0 0,0 0 0,0 0 0,1 0 0,-1 0 0,0 0 0,0 0 0,0 0 0,0 0 0,0 0 0,0 1 0,0-1 0,0 0 0,0 0 0,0 0 0,1 0 0,-1 0 0,0 0 0,0 0 0,0 0 0,0 0 0,0 0 0,0 0 0,-50 10 0,-167 16 0,171-13 0,46-13 0,0 0 0,-1 0 0,1 1 0,0-1 0,-1 0 0,1 0 0,0 0 0,-1 0 0,1 0 0,0 1 0,-1-1 0,1 0 0,0 0 0,-1 1 0,1-1 0,0 0 0,0 0 0,-1 1 0,1-1 0,0 0 0,0 1 0,0-1 0,-1 0 0,1 1 0,0-1 0,0 0 0,0 1 0,0-1 0,0 1 0,0-1 0,0 0 0,0 1 0,0-1 0,0 0 0,0 1 0,0-1 0,0 1 0,0-1 0,0 0 0,0 1 0,0-1 0,0 0 0,1 1 0,-1-1 0,0 0 0,0 1 0,0-1 0,1 0 0,-1 1 0,0-1 0,0 0 0,1 0 0,-1 1 0,0-1 0,1 0 0,-1 0 0,1 1 0,9 3 0,1 1 0,0-1 0,-1-1 0,2 0 0,-1-1 0,0 0 0,0 0 0,1-2 0,11 1 0,6 1 0,217 12 0,249-19 0,251-49 0,-451 29 0,-264 22 0,613-74 0,-577 60 0,-54 11 0,-20 0 0,-22 1 0,1 1 0,-1 1 0,0 1 0,-44 4 0,-20-1 0,-212-2 0,293 1 12,-1450 10-1944,1441-9 1929,-314 20-56,287-9 59,48-12 0,0 1 0,0-1 0,0 0 0,-1 0 0,1 0 0,0 0 0,0 0 0,0 0 0,0 0 0,0 0 0,0 1 0,-1-1 0,1 0 0,0 0 0,0 0 0,0 0 0,0 0 0,0 1 0,0-1 0,0 0 0,0 0 0,0 0 0,0 0 0,0 1 0,0-1 0,0 0 0,0 0 0,0 0 0,0 0 0,0 1 0,0-1 0,0 0 0,0 0 0,0 0 0,0 0 0,0 0 0,0 1 0,0-1 0,0 0 0,0 0 0,1 0 0,-1 0 0,0 0 0,0 1 0,0-1 0,0 0 0,0 0 0,0 0 0,0 0 0,1 0 0,-1 0 0,0 0 0,0 0 0,0 0 0,0 0 0,1 1 0,-1-1 0,0 0 0,28 7 0,74 4 0,175-3 0,-161-8 0,1537-8 1168,-1412-3-1128,463-83 0,-630 82-47,-83 17 29,-44 11 85,-572 117 20,-12 2-183,549-106 56,71-17 0,17-11 0,-1-1 0,1 0 0,0 1 0,0-1 0,0 0 0,0 1 0,0-1 0,0 0 0,0 1 0,0-1 0,0 0 0,0 1 0,0-1 0,0 1 0,0-1 0,0 0 0,0 1 0,0-1 0,0 0 0,0 1 0,0-1 0,0 0 0,1 1 0,-1-1 0,0 0 0,0 0 0,0 1 0,1-1 0,-1 0 0,0 1 0,0-1 0,1 0 0,-1 0 0,0 0 0,1 1 0,7 2 0,0 1 0,0-2 0,0 1 0,0-1 0,0 0 0,1-1 0,11 1 0,409 18 0,-387-20 0,185 1-190,0-11 0,-1-9 1,-1-10-1,258-68 0,-266 36 23,-3-8 0,379-181 0,-558 234 173,-32 16-13,-8 5 2,-48 32 103,42-30-26,-107 68 385,-2-6 0,-4-5-1,-256 93 1,334-143-457,-24 8 0,65-20 0,1-1 0,-1 1 0,1 1 0,-1-1 0,1 0 0,0 1 0,0 0 0,0 0 0,-5 5 0,9-7 0,0-1 0,-1 0 0,1 1 0,0-1 0,0 1 0,-1-1 0,1 0 0,0 1 0,0-1 0,0 1 0,0-1 0,0 1 0,0-1 0,0 0 0,0 1 0,0-1 0,0 1 0,0-1 0,0 1 0,0-1 0,0 1 0,0-1 0,0 0 0,0 1 0,0-1 0,1 1 0,-1-1 0,0 1 0,0-1 0,1 0 0,-1 1 0,0-1 0,0 0 0,1 1 0,30 16 0,22-1 0,62 12 0,752 122-853,17-33-6,-880-117 859,572 65 0,-571-64 0,-7 1 0,-19-1 0,-57 1 0,-146 0 0,-671 87 0,-5 78 62,399-69 36,479-94-60,-6 2-26,0-1 0,-1-2 0,1 0 0,-46-2 0,69-2 18,0 0 1,0 0-1,0 0 1,0-1-1,0 1 1,0-1-1,1 0 1,-1 0-1,1-1 1,0 0-1,-1 1 1,1-1-1,0-1 1,1 1-1,-1 0 1,1-1-1,-1 0 1,1 0-1,0 0 1,0 0-1,1-1 1,-1 1-1,1-1 1,0 1-1,0-1 1,1 0-1,-1 0 1,1 0-1,0 1 1,0-9-1,-1-7 43,1-1 0,1 1-1,0 0 1,2 0 0,0 0 0,7-27-1,-6 40-72,-1-1 0,1 1 0,1 0 0,-1 0 0,1 0 0,1 0 0,-1 1 0,1 0 0,0 0 0,0 0 0,1 0 0,0 1 0,0 0 0,9-6 0,-15 11 0,50-38 2,2 2-1,1 2 1,2 3-1,0 2 1,2 2-1,75-23 0,367-82-128,440-22-457,-919 155 584,-47 8 0,15-5 0,-114 37 140,2 5 0,2 6 1,3 6-1,-169 108 0,159-79-140,-98 62 0,221-145 0,-1 0 0,-1 0 0,1-1 0,0 0 0,-1 0 0,0 0 0,1-1 0,-1-1 0,0 1 0,0-1 0,0-1 0,0 1 0,0-1 0,-1-1 0,1 1 0,0-1 0,0-1 0,1 0 0,-1 0 0,0 0 0,0-1 0,1 0 0,0-1 0,0 1 0,-12-9 0,18 12 0,0-1 0,0 0 0,0 0 0,0 1 0,0-1 0,0 0 0,0 0 0,0 0 0,0 0 0,0 0 0,0-1 0,1 1 0,-1 0 0,0 0 0,1 0 0,-1-1 0,0-1 0,2 2 0,0 0 0,-1 0 0,1 0 0,-1 0 0,1 0 0,0 0 0,0 0 0,0 0 0,0 0 0,0 0 0,0 0 0,0 0 0,0 1 0,0-1 0,0 0 0,0 1 0,0-1 0,0 1 0,1-1 0,-1 1 0,0 0 0,0-1 0,1 1 0,-1 0 0,2 0 0,30-8 0,0 1 0,0 2 0,43-2 0,110 6 0,-139 2 0,70 0 0,222 30 0,-301-21 0,-37-10 0,-1 1 0,1-1 0,-1 0 0,1 0 0,-1 0 0,1 0 0,-1 0 0,0 1 0,1-1 0,-1 0 0,1 0 0,-1 1 0,0-1 0,1 0 0,-1 1 0,1-1 0,-1 0 0,0 1 0,0-1 0,1 0 0,-1 1 0,0-1 0,0 1 0,1-1 0,-1 0 0,0 1 0,0-1 0,0 1 0,0-1 0,0 1 0,0-1 0,0 1 0,0 0 0,-4 2 0,-1 0 0,1 0 0,-1 0 0,0 0 0,0-1 0,-1 0 0,1 0 0,0 0 0,-1-1 0,1 1 0,-10 0 0,-204 39 0,-131 18-164,-1532 317-2882,1860-370 3046,-29 6 0,48-12 0,1 1 0,0-1 0,0 0 0,0 0 0,0 0 0,0 0 0,0 0 0,0 0 0,0-1 0,0 1 0,-1-1 0,1 1 0,0-1 0,1 0 0,-1 0 0,-4-2 0,5 3 9,1-1-1,-1 0 1,1 0-1,-1 0 1,1 0-1,0 0 0,-1 0 1,1 0-1,0 0 1,-1 0-1,1 0 1,0 0-1,0 0 0,0 0 1,0 0-1,0 0 1,0 0-1,0 0 1,0 0-1,1 0 0,-1 0 1,0 0-1,1 0 1,-1 0-1,0 0 0,1 0 1,-1 0-1,1 0 1,-1 1-1,1-1 1,0 0-1,-1 0 0,2-1 1,31-31 628,-31 30-578,58-44 496,1 3-1,2 2 0,83-41 0,29-20-544,-168 100-10,0-2 0,-1 1 0,0-1 0,0 0 0,0 0 0,5-7 0,-11 11 0,1 1 0,-1-1 0,1 0 0,-1 1 0,0-1 0,1 1 0,-1-1 0,0 0 0,0 1 0,1-1 0,-1 0 0,0 1 0,0-1 0,0 0 0,0 1 0,0-1 0,0 0 0,0 1 0,0-1 0,0 0 0,0 1 0,0-1 0,-1 0 0,1 1 0,0-1 0,0 0 0,-1 1 0,1-1 0,0 1 0,-1-1 0,1 0 0,-1 1 0,1-1 0,-1 1 0,1-1 0,-1 1 0,1 0 0,-1-1 0,1 1 0,-1-1 0,1 1 0,-1 0 0,0 0 0,1-1 0,-1 1 0,-1 0 0,-16-6 0,-1 1 0,0 1 0,-1 1 0,1 1 0,0 0 0,-38 3 0,14-2 0,-117 1 0,-1 6 0,1 8 0,1 6 0,-157 42 0,297-57 0,1 0 0,-34 15 0,39-8 0,13-11 0,0-1 0,0 1 0,1-1 0,-1 1 0,0 0 0,0-1 0,1 0 0,-1 1 0,0-1 0,1 1 0,-1-1 0,0 1 0,1-1 0,-1 1 0,1-1 0,-1 0 0,0 1 0,1-1 0,-1 0 0,1 0 0,-1 1 0,1-1 0,-1 0 0,1 0 0,-1 0 0,2 1 0,23 5 0,0 0 0,1-2 0,0 0 0,0-2 0,37-2 0,-19 2 0,443 1 0,-396-11 0,-74 2 0,-17 5 0,0 1 0,1 0 0,-1 0 0,0-1 0,0 1 0,0 0 0,0 0 0,0-1 0,0 1 0,0 0 0,0 0 0,0 0 0,0-1 0,0 1 0,0 0 0,0 0 0,0-1 0,0 1 0,-1 0 0,1 0 0,0-1 0,0 1 0,0 0 0,0 0 0,0 0 0,0-1 0,-1 1 0,1 0 0,0 0 0,0 0 0,0 0 0,-1-1 0,1 1 0,0 0 0,0 0 0,0 0 0,-1 0 0,1 0 0,0 0 0,0 0 0,-1 0 0,1 0 0,0-1 0,-12-3 0,0 1 0,1 0 0,-1 0 0,-17-1 0,-439-28-8,-8 40-536,289 0 489,-215 38 0,339-30 55,63-16 0,-1 0 0,1 0 0,0 0 0,0 0 0,-1 0 0,1 0 0,0 0 0,-1 0 0,1 0 0,0 0 0,0 0 0,-1 0 0,1 0 0,0 1 0,0-1 0,0 0 0,-1 0 0,1 0 0,0 0 0,0 1 0,0-1 0,-1 0 0,1 0 0,0 1 0,0-1 0,0 0 0,0 0 0,0 0 0,-1 1 0,1-1 0,0 0 0,0 0 0,0 1 0,0-1 0,0 0 0,0 1 0,0-1 0,0 0 0,0 0 0,0 1 0,0-1 0,0 0 0,0 0 0,0 1 0,0-1 0,1 0 0,-1 0 0,0 1 0,0-1 0,0 0 0,1 1 0,34 9 0,87 4 13,180-3 1,-205-10 69,-8 0 145,244-4 96,-319 1-324,-27-1 0,-54-1 0,-769-6-411,-2 63-411,819-51 822,-53 5 0,0 4 0,0 2 0,-125 41 0,160-35 0,37-19 0,-1 1 0,1-1 0,0 0 0,-1 0 0,1 1 0,0-1 0,-1 0 0,1 0 0,0 1 0,-1-1 0,1 0 0,0 1 0,0-1 0,-1 0 0,1 1 0,0-1 0,0 0 0,0 1 0,0-1 0,0 1 0,0-1 0,-1 0 0,1 1 0,0-1 0,0 1 0,0-1 0,0 1 0,0-1 0,1 1 0,19 7 0,22-7 177,0-1 0,0-2 0,47-8 0,-52 6-24,168-23-60,-1-8 0,-3-10 0,218-77 0,-373 108-93,0 3 0,1 1 0,0 3 0,1 1 0,-1 3 0,79 4 0,1372 75 0,-1441-72 0,-16-1 0,36 3 0,-72-6 0,0 0 0,1 0 0,-1-1 0,0 1 0,0-1 0,0 0 0,-1-1 0,1 1 0,0-1 0,6-3 0,-11 5 0,0 0 0,0 0 0,1 0 0,-1 0 0,0 0 0,0 0 0,0-1 0,0 1 0,1 0 0,-1 0 0,0 0 0,0 0 0,0 0 0,0-1 0,0 1 0,0 0 0,0 0 0,1 0 0,-1-1 0,0 1 0,0 0 0,0 0 0,0 0 0,0 0 0,0-1 0,0 1 0,0 0 0,0 0 0,0 0 0,0-1 0,0 1 0,0 0 0,0 0 0,0 0 0,0-1 0,0 1 0,0 0 0,0 0 0,-1 0 0,1-1 0,0 1 0,0 0 0,0 0 0,0 0 0,-15-9 0,-22-2 0,-1 2 0,0 2 0,-1 1 0,-70-1 0,55 4 0,-377-6 0,57 3 0,362 6 0,0-1 0,0-1 0,1 0 0,-20-5 0,30 6 0,0 1 0,0 0 0,-1 0 0,1-1 0,0 1 0,0 0 0,0-1 0,0 1 0,0-1 0,1 1 0,-1-1 0,0 0 0,0 1 0,0-1 0,0 0 0,1 0 0,-1 1 0,0-1 0,1 0 0,-1 0 0,0 0 0,1 0 0,-1 0 0,1 0 0,0 0 0,-1 0 0,1 0 0,0 0 0,0 0 0,-1 0 0,1 0 0,0-1 0,0 1 0,0 0 0,0 0 0,0 0 0,1-2 0,1 0 0,0-1 0,0 1 0,0 0 0,0-1 0,1 1 0,0 0 0,-1 0 0,1 0 0,4-2 0,55-41 0,1 3 0,3 3 0,84-38 0,-44 23 0,-68 34 0,60-30 0,-87 46 0,1 0 0,-1 1 0,1 0 0,0 1 0,0 1 0,18-2 0,-22 5 0,0 0 0,-1 0 0,1 0 0,0 1 0,-1 0 0,1 1 0,-1 0 0,0 0 0,0 1 0,11 6 0,15 7 0,33 12 0,1-4 0,1-2 0,71 12 0,-129-33 0,10 3 0,-40 1 0,14-6 0,-103 13 0,-156 36 0,261-47 0,-61 19 0,62-20 0,-1 0 0,1 1 0,0 0 0,-1 0 0,1 0 0,0 0 0,0 0 0,0 1 0,1-1 0,-1 1 0,1 0 0,-1-1 0,1 1 0,-2 4 0,4-6 0,-1 0 0,1 0 0,0 0 0,-1 0 0,1 0 0,0 0 0,0 0 0,0 0 0,0 0 0,0 0 0,0 0 0,0 0 0,0 0 0,1 0 0,-1 1 0,0-1 0,1 0 0,-1 0 0,0 0 0,1 0 0,-1-1 0,1 1 0,0 0 0,-1 0 0,1 0 0,0 0 0,-1 0 0,1-1 0,0 1 0,0 0 0,0-1 0,0 1 0,1 0 0,6 4 0,0-1 0,1 0 0,-1 0 0,1-1 0,0 0 0,0 0 0,10 1 0,74 10 0,-75-12 0,10 1 0,201 16 0,-204-18 0,0-2 0,-1-1 0,1 0 0,-1-2 0,0-1 0,0-1 0,26-10 0,-41 12 0,-1 0 0,0-1 0,0 1 0,0-2 0,-1 1 0,0-1 0,0-1 0,0 1 0,-1-1 0,0 0 0,0 0 0,-1-1 0,0 0 0,0 0 0,0 0 0,-1 0 0,-1-1 0,0 0 0,3-9 0,-1-2 0,-1-1 0,-1 0 0,-1 0 0,0 0 0,-2-1 0,-1 1 0,-3-23 0,3 40 0,1 7 0,1 17 0,-1-13 0,1 0 0,0 1 0,0-1 0,1-1 0,4 15 0,1-12-136,-1 0-1,1 0 1,1 0-1,-1-1 1,2 0-1,-1 0 1,1-1-1,0 0 0,13 7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4T14:58:06.44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57 360 24575,'109'5'0,"128"22"0,-49-4 0,-166-20 0,613 34 0,-588-41 0,-89 2 0,-879 23 0,1709-30 0,-563-5 0,345-65 0,-568 78 0,44-10 0,-46 11 0,0 0 0,0 0 0,0 0 0,1 0 0,-1 0 0,0 0 0,0 0 0,0 0 0,1 0 0,-1 0 0,0 0 0,0 0 0,0-1 0,1 1 0,-1 0 0,0 0 0,0 0 0,0 0 0,0 0 0,1 0 0,-1-1 0,0 1 0,0 0 0,0 0 0,0 0 0,0 0 0,1 0 0,-1-1 0,0 1 0,0 0 0,0 0 0,0 0 0,0-1 0,0 1 0,0 0 0,0 0 0,0 0 0,0-1 0,0 1 0,0 0 0,0 0 0,0-1 0,0 1 0,0 0 0,0 0 0,0-1 0,-23-4 0,-81-3 3,0 5 0,-186 18 0,-207 58-107,-343 121-369,793-178 473,34-10 0,15-6 0,37-9 34,-1-2 1,70-31-1,81-51 193,-77 36-84,0 4-129,2 5 0,3 5-1,1 5 1,1 6-1,2 4 1,142-13-1,-123 28-13,274 11 0,-403 3 0,-1 0 0,0 0 0,1 1 0,12 4 0,-22-6 0,0 0 0,-1 0 0,1 1 0,0-1 0,-1 0 0,1 0 0,0 0 0,-1 1 0,1-1 0,0 0 0,-1 1 0,1-1 0,-1 0 0,1 1 0,-1-1 0,1 1 0,-1-1 0,1 1 0,-1-1 0,1 1 0,-1-1 0,1 1 0,-1 0 0,0-1 0,1 1 0,-1 0 0,0-1 0,0 1 0,0 0 0,1-1 0,-1 1 0,0 0 0,0-1 0,0 1 0,0 0 0,0-1 0,0 1 0,0 0 0,0-1 0,-1 1 0,1 0 0,0 0 0,0-1 0,0 1 0,-1-1 0,1 1 0,0 0 0,-1-1 0,1 1 0,-1-1 0,1 1 0,-1-1 0,1 1 0,-1-1 0,1 1 0,-2 0 0,-40 26 0,-15-4 0,0-2 0,-86 20 0,-131 15 0,207-43 0,-231 45 0,217-36 0,71-14 0,26-2 0,40 1 0,1-2 0,77-4 0,-44-1 0,260-2-328,358-49 0,-497 22 164,-1-10 0,-1-8 0,204-76 0,-291 77 318,91-30 515,-174 65-555,1 2 1,0 1-1,62-4 1,96 9-99,240 28-1,-416-21-15,0 1 0,0 1 0,0 0 0,-1 2 0,0 1 0,-1 1 0,0 0 0,0 1 0,22 18 0,-11-9 0,1-1 0,47 20 0,-18-17 0,0-3 0,2-3 0,0-2 0,69 5 0,268-1 0,-327-14 0,0 3 0,71 16 0,-58-8 0,91 5 0,307 26 0,-311-26 0,-135-16 0,-7-1 0,0 1 0,55 15 0,-81-18 0,-1 1 0,0 0 0,-1 0 0,1 0 0,0 0 0,-1 1 0,1-1 0,-1 1 0,1 0 0,-1 0 0,0 0 0,-1 1 0,1-1 0,0 1 0,-1-1 0,0 1 0,0 0 0,0 0 0,0 0 0,-1 0 0,1 0 0,-1 0 0,0 0 0,-1 1 0,1-1 0,-1 0 0,1 1 0,-1-1 0,0 0 0,-1 1 0,-1 6 0,1-4 0,0 1 0,-1-1 0,0 0 0,0-1 0,0 1 0,-1 0 0,0-1 0,-1 1 0,1-1 0,-1 0 0,0 0 0,-1-1 0,0 1 0,0-1 0,0 0 0,0 0 0,-1 0 0,1-1 0,-9 5 0,-18 4 0,-2-1 0,0-2 0,0-1 0,0-2 0,-57 5 0,1 1 0,43-5 0,-173 34 0,175-31 0,1 2 0,-76 33 0,106-39 0,0 0 0,1 1 0,-17 13 0,28-20 0,-1 0 0,1 1 0,0 0 0,0 0 0,0 0 0,0-1 0,0 2 0,0-1 0,1 0 0,-1 0 0,1 0 0,-1 1 0,1-1 0,0 1 0,0-1 0,0 1 0,0 0 0,1-1 0,-1 1 0,1 0 0,-1-1 0,1 1 0,0 0 0,0 0 0,1 4 0,0-5 0,0-1 0,-1 1 0,1-1 0,0 1 0,0-1 0,1 1 0,-1-1 0,0 0 0,0 0 0,1 1 0,-1-1 0,1 0 0,-1 0 0,1-1 0,-1 1 0,1 0 0,-1 0 0,1-1 0,3 2 0,40 5 0,-33-5 0,334 11 0,-90-9 0,-202 0 0,0 2 0,88 22 0,-95-12 0,-46-16 0,-1 0 0,1 0 0,-1 0 0,0 0 0,1 0 0,-1 1 0,0-1 0,1 0 0,-1 0 0,0 0 0,1 0 0,-1 0 0,0 1 0,1-1 0,-1 0 0,0 0 0,0 0 0,1 1 0,-1-1 0,0 0 0,0 1 0,1-1 0,-1 0 0,0 0 0,0 1 0,0-1 0,0 0 0,1 1 0,-1-1 0,0 0 0,0 1 0,0-1 0,0 1 0,0-1 0,0 0 0,0 1 0,0-1 0,0 0 0,0 1 0,0-1 0,0 0 0,0 1 0,0-1 0,0 0 0,-1 1 0,1-1 0,0 0 0,0 1 0,0-1 0,0 0 0,-1 1 0,1-1 0,0 0 0,0 1 0,-1-1 0,1 0 0,0 0 0,-1 0 0,1 1 0,0-1 0,0 0 0,-1 0 0,1 0 0,0 0 0,-1 1 0,1-1 0,0 0 0,-1 0 0,-31 9 0,29-8 0,-43 9 0,-3-1 0,1 3 0,0 1 0,1 3 0,-84 40 0,106-36 0,24-20 0,1 1 0,0-1 0,0 0 0,-1 1 0,1-1 0,0 1 0,0-1 0,-1 1 0,1-1 0,0 1 0,0-1 0,0 1 0,0 0 0,0-1 0,0 1 0,0-1 0,0 1 0,0-1 0,0 1 0,0-1 0,0 1 0,0-1 0,0 1 0,0-1 0,1 1 0,-1-1 0,0 1 0,1 0 0,1 1 0,1 0 0,-1 0 0,1-1 0,0 1 0,0-1 0,0 0 0,-1 0 0,1 0 0,0 0 0,1 0 0,-1-1 0,0 1 0,0-1 0,5 0 0,1 0 0,0 0 0,0-1 0,0 0 0,0 0 0,-1-1 0,1 0 0,-1 0 0,1-1 0,-1 0 0,0-1 0,0 0 0,0 0 0,0-1 0,-1 0 0,0 0 0,0-1 0,0 1 0,-1-2 0,0 1 0,0-1 0,0 0 0,8-14 0,-7 10 0,-1 1 0,0-1 0,-1-1 0,0 1 0,-1-1 0,0 0 0,-1 0 0,0 0 0,-1 0 0,0 0 0,-1 0 0,-1-1 0,0 1 0,0-1 0,-1 1 0,-4-16 0,4 23 0,0 1 0,-1 0 0,0 0 0,0 0 0,0 0 0,0 0 0,-1 0 0,1 0 0,-1 1 0,0-1 0,0 1 0,0 0 0,-1 0 0,-4-3 0,-5-3 0,-1 1 0,-1 0 0,-16-6 0,-44-15 0,0 3 0,-93-19 0,-166-19 0,234 46 0,-24-7 0,120 24 0,1 0 0,0 1 0,0-1 0,0 0 0,0 0 0,0-1 0,0 1 0,0-1 0,0 1 0,1-1 0,-1 0 0,0 0 0,1 0 0,-1-1 0,1 1 0,-4-5 0,6 4 0,0 1 0,0 0 0,0-1 0,0 1 0,1 0 0,-1 0 0,1 0 0,-1-1 0,1 1 0,0 0 0,0 0 0,0 0 0,0 0 0,0 0 0,1 0 0,-1 0 0,0 0 0,1 1 0,-1-1 0,1 1 0,0-1 0,0 1 0,-1-1 0,4-1 0,41-32 0,2 2 0,1 1 0,96-44 0,-53 29 0,248-138 0,-357 193 0,1 1 0,0 0 0,-22 17 0,34-23 0,0 1 0,1-1 0,-1 1 0,1 0 0,0 0 0,0 0 0,0 0 0,-3 6 0,5-8 0,1 0 0,-1 0 0,0 0 0,1 0 0,-1 0 0,1 1 0,0-1 0,-1 0 0,1 0 0,0 0 0,0 0 0,1 1 0,-1-1 0,0 0 0,1 0 0,-1 0 0,1 0 0,0 0 0,1 4 0,-1-5 0,0 0 0,0 1 0,0-1 0,0 1 0,0-1 0,0 0 0,1 0 0,-1 0 0,0 0 0,1 0 0,-1 0 0,1 0 0,-1 0 0,1 0 0,-1-1 0,1 1 0,-1 0 0,1-1 0,0 0 0,-1 1 0,4-1 0,-2 1 0,-19-5 0,1 1 0,-1 1 0,1 0 0,-1 2 0,0-1 0,-25 4 0,-100 21 0,90-11 0,1 1 0,1 3 0,0 2 0,2 2 0,0 2 0,1 2 0,-74 54 0,111-72 0,1 0 0,0 1 0,0 0 0,0 0 0,1 1 0,0 0 0,1 0 0,0 1 0,0 0 0,1 0 0,0 0 0,1 1 0,-5 16 0,9-24 0,-1 0 0,0 0 0,0 0 0,0-1 0,-1 1 0,1 0 0,-1-1 0,1 1 0,-1-1 0,0 0 0,0 1 0,0-1 0,-4 3 0,1-2 0,0 0 0,0-1 0,0 1 0,-1-1 0,1 0 0,-1-1 0,-7 2 0,-85 13 0,0-4 0,-102-1 0,83-5 0,-588 23 0,663-24 0,92-2 0,528-15 0,-449-1 0,0-6 0,187-52 0,-287 64 0,-50 24 0,-347 207 0,347-213 0,-43 26 0,60-34 0,0 0 0,-1 1 0,1-1 0,0 1 0,1 0 0,-1-1 0,1 2 0,0-1 0,0 0 0,-3 5 0,5-7 0,1 0 0,-1-1 0,1 1 0,0 0 0,-1-1 0,1 1 0,0 0 0,0-1 0,0 1 0,0 0 0,1-1 0,-1 1 0,0 0 0,1-1 0,-1 1 0,1 0 0,-1-1 0,1 1 0,0-1 0,-1 1 0,1-1 0,0 1 0,0-1 0,0 0 0,0 1 0,1-1 0,-1 0 0,0 0 0,3 2 0,3 2 0,0 0 0,1 0 0,0-1 0,10 5 0,14 4 0,1-1 0,0-1 0,0-3 0,65 9 0,-28-10 0,97-2 0,-158-7 0,-20-3 0,-44-9 0,-6-1 0,59 14 0,1 1 0,0 0 0,0-1 0,0 1 0,-1-1 0,1 1 0,0-1 0,0 1 0,0-1 0,0 0 0,0 1 0,0-1 0,0 0 0,0 0 0,0 0 0,0 0 0,1 0 0,-1 0 0,0 0 0,1 0 0,-1 0 0,0 0 0,1-1 0,-1-1 0,1 2 0,0 0 0,1-1 0,-1 1 0,1 0 0,-1-1 0,1 1 0,-1 0 0,1-1 0,0 1 0,-1 0 0,1 0 0,0 0 0,0 0 0,0 0 0,0 0 0,0 0 0,0 0 0,2-1 0,5-4 0,1 1 0,0-1 0,1 2 0,15-7 0,-2 4 0,28-14 0,-50 20 0,-1 1 0,1 0 0,0 0 0,-1-1 0,1 1 0,-1 0 0,1-1 0,-1 1 0,1-1 0,-1 1 0,1-1 0,-1 1 0,1-1 0,-1 1 0,0-1 0,1 1 0,-1-1 0,0 1 0,1-1 0,-1 0 0,0 1 0,0-1 0,0 1 0,1-1 0,-1 0 0,0 1 0,0-1 0,0 0 0,0 1 0,0-1 0,0 0 0,0 1 0,-1-1 0,1 0 0,0 1 0,0-1 0,0 1 0,-1-1 0,1 0 0,0 1 0,-1-1 0,-1-2 0,-1 1 0,1 0 0,-1 0 0,1 0 0,-1 0 0,0 1 0,0-1 0,-5-2 0,-37-11 0,0 2 0,0 2 0,-1 2 0,-83-5 0,80 9 0,-268-14 0,304 19 0,1 1 0,0 0 0,0 0 0,0 1 0,-15 5 0,26-7 0,1 0 0,0 0 0,0 0 0,-1 0 0,1 0 0,0 0 0,-1 0 0,1 1 0,0-1 0,0 0 0,-1 0 0,1 0 0,0 0 0,0 1 0,-1-1 0,1 0 0,0 0 0,0 1 0,0-1 0,-1 0 0,1 0 0,0 1 0,0-1 0,0 0 0,0 0 0,0 1 0,-1-1 0,1 0 0,0 1 0,0-1 0,0 0 0,0 1 0,0-1 0,0 0 0,0 1 0,0-1 0,0 0 0,0 0 0,1 1 0,-1-1 0,0 0 0,0 1 0,0-1 0,0 0 0,0 0 0,1 1 0,24 13 0,36 1 0,1-2 0,0-3 0,75 3 0,-92-9 0,666 38 0,-672-41 0,-21 1 0,1-1 0,0-1 0,-1 0 0,1-2 0,-1 0 0,1-1 0,33-10 0,-51 13 0,0 0 0,-1 0 0,1-1 0,0 1 0,0 0 0,-1 0 0,1 0 0,-1-1 0,1 1 0,0-1 0,-1 1 0,1 0 0,-1-1 0,1 1 0,-1-1 0,1 1 0,-1-1 0,1 1 0,-1-1 0,1 0 0,-1 1 0,0-1 0,1 1 0,-1-1 0,0 0 0,0 1 0,1-1 0,-1 0 0,0 1 0,0-1 0,0 0 0,0 0 0,0 1 0,0-1 0,0 0 0,0 1 0,0-1 0,0 0 0,0 0 0,-1 1 0,1-1 0,0 0 0,0 1 0,-1-1 0,1 1 0,0-1 0,-1 0 0,0 0 0,-4-4 0,0 1 0,0 0 0,-1 1 0,1-1 0,-1 1 0,0 0 0,0 0 0,0 1 0,-11-3 0,-58-14 0,-1 3 0,0 3 0,-111-3 0,166 14 0,-1724-41-1842,1603 48 1842,129-3 0,29 1 0,50 1 0,206-15 0,284-48 0,-486 50 0,263-43 962,-322 50-815,-1-1 1,1 0-1,-1 0 1,14-7-1,-24 10-145,0 0 0,0 0 1,0 0-1,1 0 0,-1 0 0,0 0 0,0 0 1,0 0-1,0 0 0,0 0 0,1 0 0,-1-1 1,0 1-1,0 0 0,0 0 0,0 0 0,0 0 1,0 0-1,1-1 0,-1 1 0,0 0 0,0 0 1,0 0-1,0 0 0,0-1 0,0 1 0,0 0 1,0 0-1,0 0 0,0 0 0,0-1 0,0 1 1,0 0-1,0 0 0,0 0 0,0 0 0,0-1 1,0 1-1,0 0 0,0 0 0,0 0 0,0 0 1,0-1-1,0 1 0,-1 0 0,1 0 0,0 0 1,0 0-1,0 0 0,0-1 0,0 1 0,0 0 1,-1 0-1,1 0 0,0 0 0,0 0 0,-25-7 16,-60-1-18,-127 3 0,102 5 0,-845 10-1201,0 81-407,903-82 1529,16-5 74,1 1 0,1 2 0,-1 2 0,1 1 0,-39 17 0,72-26 5,0-1 0,0 0 0,0 1 0,0 0 0,1-1 0,-1 1 0,0-1 0,0 1 0,0 0 0,1-1 0,-1 1 0,0 0 0,1 0 0,-1 0 0,1 0 0,-1-1 0,0 3 0,1-2 0,0-1 0,0 1 0,0-1 0,1 1 0,-1-1 0,0 1 0,0-1 0,1 1 0,-1-1 0,0 1 0,0-1 0,1 1 0,-1-1 0,1 1 0,-1-1 0,0 1 0,1-1 0,-1 0 0,1 1 0,-1-1 0,1 0 0,-1 0 0,1 1 0,-1-1 0,1 0 0,0 1 0,12 3 0,-1 0 0,1 0 0,-1-1 0,1 0 0,25 1 0,84-1 0,-94-3 0,137-4 0,0-8 0,-1-7 0,232-56 0,-324 58 327,0-4 1,70-30 0,-132 47-165,0-1 0,0 0 0,0-1 0,-1 0 0,15-12 0,-23 17-144,1 0 1,-1 0 0,0 0 0,0 0-1,-1 0 1,1 0 0,0 0-1,0 0 1,0 0 0,-1 0-1,1 0 1,-1-1 0,1 1 0,-1 0-1,1-1 1,-1 1 0,0 0-1,1-1 1,-1 1 0,0 0 0,0-1-1,0 1 1,0 0 0,0-1-1,0 1 1,-1 0 0,1-1-1,0 1 1,-1 0 0,1-1 0,-1 1-1,1 0 1,-1 0 0,0-1-1,1 1 1,-1 0 0,0 0-1,0 0 1,0 0 0,0 0 0,0 0-1,0 0 1,0 0 0,0 1-1,-3-2 1,-5-4-11,-1 0-1,-1 2 1,1-1-1,-1 1 1,-14-4-1,-35-6-8,-85-9 0,-176-5 0,-1306-4-2413,1359 41 2323,217-7 90,-61 13 0,107-14 0,-1 0 0,1 0 0,0 1 0,1-1 0,-1 1 0,-8 5 0,13-7 0,-1 0 0,1 0 0,0 1 0,-1-1 0,1 0 0,0 0 0,-1 1 0,1-1 0,0 0 0,-1 1 0,1-1 0,0 0 0,0 1 0,0-1 0,-1 0 0,1 1 0,0-1 0,0 1 0,0-1 0,0 0 0,0 1 0,-1-1 0,1 1 0,0-1 0,0 0 0,0 1 0,0-1 0,0 1 0,0-1 0,1 0 0,-1 1 0,0-1 0,0 1 0,0-1 0,0 0 0,0 1 0,1-1 0,-1 1 0,0-1 0,0 0 0,0 1 0,1-1 0,-1 1 0,7 3 0,-1-1 0,1 1 0,0-1 0,0 0 0,0-1 0,0 1 0,0-1 0,14 1 0,192 24 0,250 3-784,570-36-1,-672-22 1558,-258 14-248,140-37 0,-232 48-458,4 0-45,-1 0 1,-1-1-1,1-1 0,0 0 1,-1-1-1,0 0 0,-1-1 0,15-10 1,-26 16-19,-1 1 0,1 0 0,-1 0 0,1-1 0,-1 1 0,1 0 0,-1-1 0,1 1 1,-1 0-1,1-1 0,-1 1 0,1-1 0,-1 1 0,0-1 0,1 1 0,-1-1 0,0 1 0,1-1 1,-1 0-1,0 1 0,0-1 0,0 1 0,1-1 0,-1 0 0,0 1 0,0-1 0,0 1 0,0-1 0,0 0 1,0 1-1,0-1 0,0 1 0,0-1 0,-1 0 0,1 1 0,0-1 0,0 1 0,0-1 0,-1 0 1,1 1-1,0-1 0,-1 1 0,1-1 0,0 1 0,-1-1 0,1 1 0,-1 0 0,1-1 0,-1 1 0,1-1 1,-1 1-1,1 0 0,-1-1 0,1 1 0,-1 0 0,0 0 0,1-1 0,-1 1 0,1 0 0,-1 0 1,-1 0-1,-38-6 692,-107 22 361,46-3-1083,634-23 26,-195 9 0,-272-3 0,-46 0 0,-20 4 0,0 0 0,1 0 0,-1 0 0,0 0 0,0 0 0,0 0 0,0 0 0,0 0 0,0 0 0,0 0 0,1 0 0,-1 0 0,0 0 0,0 0 0,0 0 0,0-1 0,0 1 0,0 0 0,0 0 0,0 0 0,0 0 0,0 0 0,0 0 0,0 0 0,1 0 0,-1-1 0,0 1 0,0 0 0,0 0 0,0 0 0,0 0 0,0 0 0,0 0 0,0-1 0,0 1 0,0 0 0,0 0 0,0 0 0,0 0 0,0 0 0,0 0 0,-1 0 0,1-1 0,0 1 0,0 0 0,0 0 0,0 0 0,0 0 0,0 0 0,0 0 0,0 0 0,0 0 0,0 0 0,0-1 0,0 1 0,-1 0 0,1 0 0,0 0 0,0 0 0,0 0 0,0 0 0,-41-13 0,-223-35 0,158 30 0,-1787-213-2004,1491 204 1732,362 26 272,36 1 0,7 0 0,65 3 0,1755 13-471,-625-13 135,-870 10 271,-291-8 65,-77-3 0,-298-1 564,-598 37 2020,227 74-2584,704-111 0,0-1 0,0 1 0,1 0 0,-1 1 0,0-1 0,0 1 0,1 0 0,-1 0 0,1 0 0,-8 5 0,12-6 0,0 0 0,1-1 0,-1 1 0,1-1 0,-1 1 0,0-1 0,1 1 0,-1-1 0,1 1 0,-1-1 0,1 0 0,-1 1 0,1-1 0,-1 0 0,1 1 0,0-1 0,-1 0 0,1 0 0,-1 0 0,1 1 0,0-1 0,-1 0 0,1 0 0,0 0 0,-1 0 0,2 0 0,49 7 0,152 3 0,123-5 0,1708 76-2608,-1907-68 2608,-99-6 0,-29-6 0,1-1 0,0 0 0,0 1 0,0-1 0,0 1 0,-1-1 0,1 0 0,0 1 0,0-1 0,-1 0 0,1 1 0,0-1 0,-1 0 0,1 0 0,0 1 0,-1-1 0,1 0 0,0 0 0,-1 1 0,1-1 0,-1 0 0,1 0 0,0 0 0,-1 0 0,1 0 0,-1 1 0,1-1 0,-1 0 0,1 0 0,0 0 0,-1 0 0,0 0 0,-73 13 0,74-13 0,-207 27 0,-106 17 34,-301 63 127,-3 54-154,-198 169-39,32 74 442,709-363-349,7-3-54,-102 42 0,166-79 21,0 1-1,0-1 1,0-1-1,0 1 1,0 0 0,0-1-1,-1 0 1,1 0-1,0 0 1,0 0-1,0 0 1,-1 0 0,1-1-1,0 0 1,0 1-1,0-1 1,0 0 0,0-1-1,0 1 1,0-1-1,0 1 1,0-1-1,1 0 1,-1 0 0,-3-4-1,-4-4 235,0-1-1,2-1 1,-1 0-1,-11-22 1,-18-24-334,8 26 72,-1 2 0,-1 1 0,-37-24 0,-113-68 0,89 62 0,80 48 0,0 0 0,0 0 0,1-1 0,1-1 0,0 0 0,-13-19 0,-23-28 0,-15-1 0,-2 3 0,-3 3 0,-98-63 0,153 111 0,-18-17 0,86 39 0,951 300 0,-825-254 0,-176-59 0,0 0 0,0 0 0,-1 1 0,1-1 0,-1 1 0,1 0 0,-1 1 0,0-1 0,0 1 0,4 5 0,-9-8 0,1 0 0,-1-1 0,0 1 0,0 0 0,0-1 0,0 1 0,0 0 0,0 0 0,0-1 0,0 1 0,0 0 0,0 0 0,0-1 0,-1 1 0,1 0 0,0-1 0,-1 1 0,1 0 0,0-1 0,-1 1 0,1 0 0,0-1 0,-1 1 0,1-1 0,-1 1 0,1-1 0,-1 1 0,0-1 0,1 1 0,-1-1 0,1 0 0,-1 1 0,0-1 0,1 0 0,-1 1 0,0-1 0,1 0 0,-1 0 0,0 0 0,0 0 0,1 1 0,-1-1 0,-1 0 0,-22 5 0,-1 0 0,0-2 0,-29 1 0,-113 7 0,-618 56 0,757-62 0,19-3 0,-1-1 0,1 1 0,-1-2 0,1 1 0,-19-2 0,27 1 0,1 0 0,-1 0 0,0 0 0,1 0 0,-1-1 0,1 1 0,-1 0 0,1 0 0,-1 0 0,0 0 0,1-1 0,-1 1 0,1 0 0,-1 0 0,1-1 0,-1 1 0,1 0 0,0-1 0,-1 1 0,1 0 0,-1-1 0,1 1 0,0-1 0,-1 1 0,1-1 0,0 1 0,-1-1 0,1 1 0,0-1 0,0 1 0,0-1 0,0 1 0,-1-1 0,1 1 0,0-1 0,0 0 0,0 1 0,0-1 0,0 1 0,0-1 0,0 1 0,0-1 0,1 0 0,16-25 0,10 0 0,1 2 0,0 1 0,2 1 0,34-18 0,52-39 0,-111 75 0,0-1 0,0 0 0,0 0 0,0 0 0,-1 0 0,0-1 0,0 0 0,0 0 0,-1 0 0,1 0 0,-2 0 0,5-14 0,-6 18 0,-1-1 0,0 1 0,1-1 0,-1 1 0,0-1 0,-1 0 0,1 1 0,0-1 0,-1 1 0,1-1 0,-1 1 0,0-1 0,0 1 0,0 0 0,0-1 0,0 1 0,-1 0 0,1 0 0,-1-1 0,1 1 0,-1 1 0,0-1 0,0 0 0,0 0 0,0 1 0,0-1 0,0 1 0,0-1 0,0 1 0,-1 0 0,1 0 0,0 0 0,-1 0 0,1 0 0,-1 1 0,1-1 0,-4 0 0,-42-8 0,-1 2 0,1 2 0,-96 2 0,96 3 0,-374 25 0,272-12 0,126-13 0,49-5 0,-7 2 0,71-14 0,-25 6 0,1-2 0,-2-3 0,64-26 0,-125 41 0,0 1 0,-1-1 0,1 1 0,0-1 0,-1 0 0,1 0 0,-1 0 0,0 0 0,1 0 0,-1 0 0,0 0 0,1-1 0,-1 1 0,1-2 0,-2 2 0,0 1 0,0 0 0,0-1 0,0 1 0,0-1 0,0 1 0,-1-1 0,1 1 0,0 0 0,0-1 0,0 1 0,-1-1 0,1 1 0,0 0 0,-1-1 0,1 1 0,0 0 0,-1-1 0,1 1 0,0 0 0,-1 0 0,1-1 0,0 1 0,-1 0 0,1 0 0,-1 0 0,1 0 0,-1-1 0,1 1 0,0 0 0,-1 0 0,0 0 0,-57-6 0,16 9 0,0 1 0,0 2 0,1 2 0,0 2 0,-63 23 0,-192 98 0,290-127 0,-2 0 0,1-1 0,-1 1 0,0-1 0,-13 3 0,20-6 0,0 1 0,0-1 0,-1 0 0,1 0 0,0 0 0,0 1 0,0-1 0,0-1 0,0 1 0,-1 0 0,1 0 0,0 0 0,0 0 0,0-1 0,0 1 0,0-1 0,0 1 0,0-1 0,0 1 0,0-1 0,0 1 0,0-1 0,0 0 0,0 0 0,0 1 0,1-1 0,-1 0 0,0 0 0,1 0 0,-1 0 0,0 0 0,1 0 0,-1 0 0,1 0 0,0 0 0,-1 0 0,1 0 0,0 0 0,-1 0 0,1-1 0,0-1 0,1-37 0,1 32 0,-2-1 0,1 1 0,-1 0 0,0 0 0,-1 0 0,-3-15 0,4 21 0,-1 0 0,0 1 0,0-1 0,0 0 0,0 1 0,0-1 0,0 1 0,-1-1 0,1 1 0,0 0 0,-1 0 0,1-1 0,-1 1 0,1 0 0,-1 0 0,0 0 0,1 0 0,-1 1 0,0-1 0,0 0 0,1 1 0,-1-1 0,0 1 0,0 0 0,0 0 0,0-1 0,0 1 0,1 0 0,-1 1 0,0-1 0,0 0 0,0 0 0,0 1 0,0-1 0,-2 2 0,-10 2 0,1 0 0,0 1 0,-1 0 0,2 1 0,-1 1 0,1 0 0,-18 13 0,-81 71 0,84-66 0,-7 7 0,26-23 0,0-1 0,0 0 0,-1-1 0,0 0 0,0 0 0,0-1 0,-17 8 0,24-13 0,0-1 0,0 1 0,1-1 0,-1 0 0,0 1 0,0-1 0,1 0 0,-1 0 0,0 0 0,0-1 0,1 1 0,-1 0 0,0-1 0,0 1 0,1-1 0,-1 1 0,0-1 0,1 0 0,-1 0 0,1 0 0,-3-1 0,1-1 0,-1 0 0,0-1 0,1 1 0,0-1 0,0 0 0,0 0 0,-4-8 0,0-2 0,0-1 0,1 0 0,-7-30 0,1-24 0,13 69 0,-1 0 0,0 0 0,0 0 0,0 0 0,0 0 0,0 0 0,0 0 0,0 0 0,0 1 0,0-1 0,0 0 0,0 0 0,0 0 0,0 0 0,0 0 0,0 0 0,0 0 0,0 0 0,0 0 0,1 0 0,-1 0 0,0 0 0,0 0 0,0 0 0,0 0 0,0 0 0,0 0 0,0 0 0,0 0 0,0 0 0,0 0 0,0 0 0,1 0 0,-1 0 0,0 0 0,0 0 0,0 0 0,0 0 0,0 0 0,0 0 0,0 0 0,0 0 0,0 0 0,0 0 0,0 0 0,0 0 0,0 0 0,1-1 0,-1 1 0,0 0 0,8 14 0,13 26 0,-18-34 0,24 48 0,3-2 0,38 52 0,-50-81 0,1 0 0,0-1 0,2-1 0,1-1 0,0-1 0,35 23 0,-16-17 0,1-2 0,61 24 0,-82-39 0,-1 0 0,1-2 0,0-1 0,0 0 0,1-2 0,-1 0 0,36 0 0,-53-4 0,0 1 0,1-1 0,-1 1 0,0-1 0,0 0 0,0 0 0,0-1 0,0 0 0,0 1 0,0-1 0,0 0 0,-1-1 0,1 1 0,-1-1 0,1 1 0,-1-1 0,0 0 0,4-5 0,-3 2 0,-1 0 0,0 0 0,0-1 0,0 1 0,0-1 0,-1 1 0,0-1 0,-1 0 0,1 1 0,0-11 0,-2-7 0,0 1 0,-1 0 0,-1 0 0,-1 0 0,-11-39 0,11 48 0,-2 0 0,1 1 0,-2-1 0,0 1 0,0 0 0,-1 0 0,-1 1 0,0 0 0,-1 1 0,-14-16 0,16 20 0,-1 1 0,0 0 0,-1 0 0,1 0 0,-1 1 0,0 1 0,-1-1 0,1 1 0,-1 1 0,1 0 0,-1 0 0,0 1 0,0 0 0,-1 1 0,-14 0 0,-1 1 0,1 1 0,-1 1 0,1 1 0,-27 8 0,42-9 0,0 0 0,1 1 0,-1 1 0,1-1 0,0 1 0,0 1 0,0 0 0,1 0 0,0 1 0,-1 0 0,2 1 0,-1-1 0,-8 12 0,14-17 0,1 1 0,0-1 0,0 1 0,0-1 0,0 1 0,0 0 0,0 0 0,0-1 0,1 1 0,-1 0 0,1 0 0,-1 0 0,1 0 0,0-1 0,-1 1 0,1 0 0,0 0 0,0 0 0,0 0 0,1 0 0,-1 0 0,0 0 0,1-1 0,-1 1 0,2 3 0,1-2 0,-1 0 0,0 0 0,1 0 0,0-1 0,-1 0 0,1 1 0,0-1 0,0 0 0,0 0 0,1 0 0,-1-1 0,6 3 0,13 3 0,0-1 0,0-1 0,33 4 0,-54-9 0,161 14 0,202-9 0,-27-2 0,368 51 0,-671-51 0,-14-1 0,0 0 0,0 1 0,0 1 0,24 8 0,-39-7 0,-15-1 0,-31 2 0,0-1 0,-1-2 0,-58-4 0,19 0 0,-76 0 0,-242 10 0,432-13 0,54-13 0,-18 2 0,1263-241-896,-1167 224 896,619-98 0,-777 129-86,8-1 171,0 1 0,0 1-1,0 0 1,18 3 0,-32-3-64,1 0 1,-1 0-1,1 1 1,-1-1-1,1 1 1,-1-1-1,0 1 1,1-1-1,-1 1 0,0 0 1,1 0-1,-1 0 1,0-1-1,0 1 1,0 0-1,0 1 1,1-1-1,-2 0 1,1 0-1,2 3 1,-3-2-17,0 0 0,0 0 0,0 0 0,0 0 0,0 0 0,0 0 0,-1 0 1,1 0-1,-1 0 0,1 0 0,-1 0 0,0 0 0,0 0 0,0-1 0,0 1 1,0 0-1,0-1 0,0 1 0,-1 0 0,-1 1 0,-7 8-5,0-1 0,-1 0 0,0 0 0,0-1 0,-1-1 0,0 0 0,-21 10 0,-105 41 0,52-25 0,56-20 0,0 0 0,-53 36 0,82-49 0,-1 0 0,0 0 0,0 1 0,0-1 0,1 0 0,-1 1 0,1-1 0,-1 1 0,1 0 0,0 0 0,-1-1 0,1 1 0,0 0 0,0 0 0,0 0 0,1 0 0,-1 0 0,0 0 0,0 4 0,1-5 0,1 0 0,-1 1 0,1-1 0,-1 0 0,1 0 0,0 0 0,-1 1 0,1-1 0,0 0 0,0 0 0,-1 0 0,1 0 0,0 0 0,0 0 0,0 0 0,1-1 0,-1 1 0,0 0 0,0-1 0,0 1 0,0 0 0,3 0 0,6 2 0,0 0 0,0 0 0,1-1 0,-1 0 0,1-1 0,18 0 0,9-4 0,-1-1 0,0-1 0,0-3 0,0-1 0,-1-1 0,0-2 0,42-21 0,233-140 0,-94 46 0,-206 122 0,1 0 0,0 1 0,0 0 0,0 1 0,0 1 0,0-1 0,18 1 0,87 3 0,-64 1 0,58 1 0,-111-3 0,1-1 0,-1 1 0,0 0 0,1 0 0,-1 0 0,1 0 0,-1 0 0,1 0 0,-1 0 0,0 0 0,1 0 0,-1 0 0,1 0 0,-1 0 0,1 0 0,-1 0 0,1 0 0,-1 0 0,0 0 0,1 1 0,-1-1 0,1 0 0,-1 0 0,0 0 0,1 1 0,-1-1 0,0 0 0,1 1 0,-1-1 0,0 0 0,1 1 0,-1-1 0,0 0 0,0 1 0,1-1 0,-1 1 0,0-1 0,0 0 0,0 1 0,0-1 0,0 1 0,1-1 0,-1 1 0,0-1 0,0 0 0,0 1 0,0-1 0,0 1 0,0-1 0,0 1 0,-1-1 0,1 1 0,0-1 0,0 0 0,0 1 0,0-1 0,-1 1 0,-21 27 0,7-11 0,8-6 0,0 0 0,1 0 0,1 1 0,0 0 0,1 0 0,-6 21 0,9-27 0,-1 1 0,1 0 0,1 0 0,-1 0 0,1 0 0,1 0 0,-1 0 0,1 0 0,0 0 0,0 0 0,1-1 0,0 1 0,0 0 0,4 6 0,-4-10 0,0-1 0,0 0 0,0 1 0,0-1 0,0 0 0,1 0 0,-1 0 0,1 0 0,-1 0 0,1-1 0,0 1 0,0-1 0,-1 0 0,1 0 0,0 0 0,0 0 0,0 0 0,0-1 0,0 1 0,1-1 0,-1 0 0,0 0 0,0 0 0,0 0 0,0-1 0,0 1 0,0-1 0,0 1 0,3-3 0,10-1 0,0-1 0,-1-1 0,0 0 0,18-11 0,5-6 0,0-3 0,-2-1 0,-1-2 0,46-48 0,-76 72 0,1 0 0,0 1 0,0 0 0,0 0 0,0 1 0,0-1 0,1 1 0,0 1 0,-1-1 0,1 1 0,0 1 0,0-1 0,0 1 0,0 0 0,1 0 0,-1 1 0,0 0 0,0 1 0,0-1 0,0 1 0,0 1 0,0-1 0,0 1 0,0 1 0,0-1 0,0 1 0,-1 0 0,9 6 0,-14-9 0,0 1 0,0 0 0,0-1 0,0 1 0,0 0 0,-1-1 0,1 1 0,0 0 0,0 0 0,-1 0 0,1-1 0,-1 1 0,1 0 0,-1 0 0,1 0 0,-1 0 0,0 0 0,1 1 0,-1-1 0,-1 0 0,1 0 0,0 0 0,-1-1 0,1 1 0,-1 0 0,1-1 0,-1 1 0,1 0 0,-1-1 0,0 1 0,1 0 0,-1-1 0,0 1 0,1-1 0,-1 0 0,0 1 0,0-1 0,0 1 0,1-1 0,-1 0 0,0 0 0,0 1 0,0-1 0,0 0 0,1 0 0,-2 0 0,-26 4 0,1-1 0,0-1 0,-1-2 0,-46-5 0,-51 2 0,111 3 0,0 1 0,1 1 0,-1 1 0,0 0 0,1 0 0,-21 9 0,31-11 0,0 0 0,1 0 0,-1 0 0,1 0 0,-1 1 0,1-1 0,0 1 0,0-1 0,-1 1 0,1 0 0,0 0 0,0 0 0,1 0 0,-1 0 0,0 1 0,1-1 0,-1 0 0,1 1 0,0-1 0,0 1 0,0-1 0,-1 6 0,2-6 0,1 1 0,-1-1 0,1 1 0,0 0 0,-1-1 0,1 0 0,1 1 0,-1-1 0,0 1 0,1-1 0,-1 0 0,1 0 0,-1 0 0,1 0 0,0 0 0,0 0 0,0 0 0,0-1 0,0 1 0,0-1 0,1 0 0,-1 1 0,1-1 0,2 1 0,19 9 0,1-1 0,0-1 0,1-1 0,0-1 0,0-1 0,30 2 0,-21-4 0,0-2 0,-1-1 0,1-2 0,47-7 0,-69 5 0,-1 1 0,0-2 0,0 1 0,15-8 0,-23 10 0,-1-1 0,1 0 0,0-1 0,0 1 0,-1-1 0,0 1 0,1-1 0,-1 0 0,0 0 0,0 0 0,-1-1 0,1 1 0,-1-1 0,0 1 0,3-6 0,-5 8 0,1 0 0,-1-1 0,1 1 0,-1-1 0,0 1 0,0-1 0,0 1 0,0 0 0,0-1 0,0 1 0,0-1 0,0 1 0,0-1 0,-1 1 0,1 0 0,-1-1 0,1 1 0,-1-1 0,1 1 0,-1 0 0,0 0 0,0-1 0,0 1 0,1 0 0,-1 0 0,0 0 0,0 0 0,-2-1 0,-41-23 0,7 12 0,0 3 0,-1 1 0,0 1 0,0 3 0,-54-2 0,-133-7-268,0 11 0,0 9 0,0 10 0,1 9 0,-247 63 0,293-36 268,170-49 0,-1 1 0,0 0 0,1 0 0,0 1 0,0 0 0,-8 6 0,16-10 0,-1-1 0,1 1 0,-1-1 0,1 1 0,-1-1 0,1 1 0,-1-1 0,1 1 0,-1 0 0,1-1 0,0 1 0,-1 0 0,1-1 0,0 1 0,0 0 0,-1-1 0,1 1 0,0 0 0,0 0 0,0-1 0,0 1 0,0 0 0,0-1 0,0 1 0,0 0 0,0 0 0,1-1 0,-1 2 0,1 0 0,1-1 0,-1 1 0,1-1 0,0 0 0,-1 0 0,1 0 0,0 1 0,0-1 0,0-1 0,-1 1 0,1 0 0,0 0 0,0-1 0,0 1 0,3-1 0,16 4 0,0-1 0,0-1 0,0-1 0,36-3 0,98-16 0,-2-7 376,-2-6 0,-1-6 0,253-101 0,-388 132-327,-9 4-46,-1 1 1,1-1 0,-1-1-1,0 1 1,0-1 0,1 0 0,-2 0-1,1 0 1,0-1 0,-1 1-1,1-1 1,-1 0 0,0-1 0,5-6-1,-9 10-3,0 1 0,0-1 0,1 0 0,-1 1 0,0-1 0,0 1 0,0-1 0,0 0 0,0 1 0,0-1 0,0 1 0,0-1 0,0 1 0,0-1 0,0 0 0,0 1 0,0-1 0,0 1 0,0-1 0,-1 0 0,1 1 0,0-1 0,0 1 0,-1-1 0,1 1 0,0-1 0,-1 1 0,1 0 0,-1-1 0,1 1 0,-1-1 0,0 0 0,-22-5 0,17 6 0,1 0 0,-1 0 0,1 1 0,-1 0 0,1 0 0,-11 3 0,-3 10-1365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4T14:58:33.1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5993 871 24575,'1'-6'0,"-1"-1"0,1 1 0,-1 0 0,-1 0 0,1 0 0,-1 0 0,0 0 0,-1 0 0,1 0 0,-1 0 0,0 0 0,-1 1 0,1-1 0,-1 1 0,0-1 0,-1 1 0,1 0 0,-1 0 0,0 1 0,0-1 0,-1 1 0,-7-7 0,-43-34 0,-1 1 0,-3 4 0,-1 2 0,-1 2 0,-131-53 0,49 37 0,-255-61 0,362 106 0,6 1 0,0-1 0,1-1 0,0-2 0,-45-21 0,71 30 0,1 0 0,-1 0 0,1 0 0,-1-1 0,1 1 0,0-1 0,-1 0 0,1 1 0,0-1 0,0 0 0,0 0 0,0-1 0,1 1 0,-1 0 0,0 0 0,1-1 0,0 1 0,-1-1 0,1 0 0,0 1 0,0-1 0,0-5 0,1 5 0,1 1 0,1-1 0,-1 0 0,0 1 0,1-1 0,-1 1 0,1-1 0,0 1 0,0 0 0,0 0 0,0 0 0,0 0 0,0 0 0,0 0 0,1 1 0,-1-1 0,1 1 0,-1-1 0,1 1 0,0 0 0,4-1 0,39-19 0,2 2 0,0 2 0,1 2 0,1 3 0,0 1 0,0 3 0,1 2 0,60 1 0,-109 4 0,0 1 0,1 0 0,-1 0 0,0 1 0,0-1 0,1 0 0,-1 1 0,0-1 0,0 1 0,1 0 0,-1 0 0,0-1 0,0 2 0,0-1 0,0 0 0,0 0 0,0 1 0,-1-1 0,1 1 0,2 1 0,-4-1 0,1-1 0,-1 1 0,1 0 0,-1-1 0,0 1 0,1 0 0,-1-1 0,0 1 0,0 0 0,0-1 0,-1 1 0,1 0 0,0-1 0,0 1 0,-1-1 0,1 1 0,-1 0 0,0-1 0,1 1 0,-3 2 0,-3 5 0,0 1 0,-1-1 0,-1 0 0,1 0 0,-1-1 0,-13 11 0,7-8 0,0 1 0,1 1 0,0 0 0,1 0 0,-13 20 0,21-26 0,-1 1 0,1 0 0,0 1 0,1-1 0,0 1 0,0-1 0,1 1 0,0 0 0,1 0 0,0 0 0,0 0 0,1 17 0,3-6 0,0 1 0,1-1 0,1 0 0,1-1 0,1 1 0,1-1 0,0 0 0,2-1 0,0 0 0,24 32 0,-5-13 0,1-2 0,2-1 0,63 53 0,-70-66 0,1-1 0,2 0 0,0-2 0,0-2 0,2 0 0,0-2 0,55 18 0,-51-25 0,-34-8 0,0 1 0,0 0 0,0 0 0,0 0 0,0 0 0,0 0 0,0 0 0,0 0 0,0-1 0,0 1 0,0 0 0,0 0 0,0 0 0,0 0 0,0 0 0,0 0 0,0 0 0,0-1 0,0 1 0,0 0 0,0 0 0,0 0 0,0 0 0,0 0 0,0 0 0,1 0 0,-1 0 0,0-1 0,0 1 0,0 0 0,0 0 0,0 0 0,0 0 0,0 0 0,0 0 0,1 0 0,-1 0 0,0 0 0,0 0 0,0 0 0,0 0 0,0 0 0,0 0 0,0 0 0,1 0 0,-1 0 0,0 0 0,0 0 0,0 0 0,0 0 0,0 0 0,0 0 0,-6-3 0,0 0 0,-1 1 0,1 0 0,-1 0 0,0 1 0,-13-1 0,-28-3 0,0 3 0,0 2 0,-83 11 0,110-8 0,-1 0 0,1 2 0,1 1 0,-1 0 0,1 2 0,0 0 0,0 1 0,1 1 0,0 1 0,-32 25 0,43-29 0,1 1 0,-1 0 0,1 0 0,1 0 0,-1 1 0,-8 17 0,13-24 0,1 1 0,-1 0 0,1 0 0,0 0 0,0 0 0,0 0 0,1 1 0,-1-1 0,1 0 0,0 0 0,0 0 0,0 1 0,0-1 0,0 0 0,1 0 0,-1 0 0,1 0 0,0 0 0,0 1 0,0-1 0,0 0 0,0-1 0,1 1 0,0 0 0,-1 0 0,3 2 0,2 1 0,0-1 0,1 0 0,-1 0 0,1-1 0,0 0 0,0 0 0,0-1 0,1 1 0,-1-1 0,1-1 0,-1 0 0,1 0 0,15 1 0,1 0 0,1-1 0,0-2 0,35-3 0,-42 2 0,1-1 0,-1-2 0,0 0 0,0 0 0,0-2 0,0 0 0,-1-1 0,0-1 0,0-1 0,-1 0 0,-1-1 0,1-1 0,-1 0 0,-1-1 0,0 0 0,-1-2 0,0 1 0,13-20 0,-23 30 0,-1-1 0,1 0 0,-1 0 0,0 0 0,0 0 0,-1 0 0,1 0 0,-1 0 0,0-1 0,0 1 0,0-1 0,0 1 0,-1 0 0,0-1 0,0 1 0,0-1 0,-2-7 0,1 8 0,-1 0 0,0 0 0,0 0 0,0 0 0,-1 1 0,1-1 0,-1 1 0,0 0 0,0-1 0,0 1 0,-1 1 0,1-1 0,-1 0 0,1 1 0,-1 0 0,0 0 0,0 0 0,-6-2 0,-23-8 0,0 1 0,-1 2 0,-1 1 0,1 2 0,-1 1 0,0 2 0,-1 1 0,1 2 0,-43 5 0,70-3 0,0-1 0,0 1 0,0 0 0,1 0 0,-1 1 0,1 0 0,-1 1 0,1-1 0,0 1 0,-13 10 0,17-11 0,0-1 0,1 1 0,-1 0 0,0 0 0,1 0 0,0 0 0,-1 0 0,1 1 0,0-1 0,1 1 0,-1-1 0,1 1 0,0 0 0,-1-1 0,2 1 0,-1 0 0,0 0 0,1 0 0,0 0 0,0 0 0,0 0 0,0 0 0,2 6 0,-1-4 0,1 0 0,0 0 0,1-1 0,-1 1 0,1-1 0,0 1 0,1-1 0,-1 0 0,1 0 0,0-1 0,0 1 0,1-1 0,4 5 0,4 1 0,0-1 0,1 1 0,0-2 0,17 8 0,5-1 0,1-1 0,0-2 0,1-2 0,63 10 0,163 4 0,-228-22 0,-13 2 0,-17 4 0,-23 13 0,4-7 0,10-13 0,1 1 0,1 1 0,-1-1 0,0 0 0,0 0 0,1 1 0,-1-1 0,1 1 0,0-1 0,0 1 0,0-1 0,0 1 0,0 0 0,1 0 0,-1-1 0,1 1 0,-1 0 0,1 0 0,0 0 0,0-1 0,1 1 0,-1 0 0,1 0 0,0 4 0,1-5 0,0 1 0,-1-1 0,1 0 0,0 0 0,0 0 0,0 0 0,0-1 0,1 1 0,-1 0 0,0-1 0,1 0 0,-1 1 0,1-1 0,-1 0 0,1 0 0,0-1 0,0 1 0,-1 0 0,1-1 0,0 0 0,0 1 0,-1-1 0,1 0 0,0-1 0,4 0 0,-3 1 0,0-1 0,0 0 0,0-1 0,0 1 0,0-1 0,0 1 0,-1-1 0,1 0 0,-1-1 0,1 1 0,-1 0 0,0-1 0,0 0 0,0 0 0,0 0 0,4-5 0,-6 6 0,1 0 0,-1 1 0,0-1 0,0 0 0,1 0 0,-1 0 0,0-1 0,-1 1 0,1 0 0,0 0 0,-1 0 0,1-1 0,-1 1 0,0 0 0,1 0 0,-1-1 0,0 1 0,-1 0 0,1-1 0,0 1 0,-1 0 0,1 0 0,-1-1 0,0 1 0,1 0 0,-1 0 0,0 0 0,0 0 0,-1 0 0,1 0 0,-3-3 0,-4-1 0,-1 0 0,0 0 0,0 1 0,-1 0 0,1 1 0,-1 0 0,0 0 0,0 1 0,0 0 0,-1 1 0,-17-2 0,-1-2 0,-874-111 0,411 91 0,-1410-69-1345,1861 94 1341,0 3-1,-77 12 0,101-10 23,0 1 0,0 0 0,1 1-1,0 1 1,0 0 0,1 2 0,0-1 0,0 2-1,-15 13 1,-345 234 1072,328-227-999,-17 14-91,-89 82 0,146-120 0,-48 43 0,7-5 0,-2-2 0,-90 57 0,-268 117 0,218-109 0,170-95 0,0 0 0,2 1 0,-1 1 0,2 1 0,0 0 0,0 2 0,2 0 0,0 0 0,1 1 0,1 1 0,0 1 0,2 0 0,-16 35 0,4 2 0,3 1 0,2 1 0,-19 118 0,25-105 0,-57 456 0,64-476 0,1-37 0,0-37 0,7-391 0,4 271 0,-7 0 0,-23-194 0,71 528 0,-10-53 0,81 424 0,-91-427 0,-24-116 0,-4-12 0,1-1 0,0 0 0,1 1 0,0-1 0,0 0 0,1 0 0,0 0 0,0 0 0,0-1 0,8 11 0,-11-16 0,1-1 0,0 1 0,0-1 0,0 1 0,0-1 0,0 1 0,0-1 0,0 1 0,0-1 0,0 0 0,0 1 0,0-1 0,0 0 0,0 0 0,1 0 0,-1 0 0,0 0 0,0 0 0,0 0 0,0 0 0,0-1 0,0 1 0,0 0 0,0-1 0,0 1 0,0-1 0,0 1 0,0-1 0,0 1 0,1-1 0,27-27 0,-10 3 0,-1-2 0,-1 0 0,-2 0 0,16-38 0,40-124 0,-43 95 0,-3-1 0,22-175 0,-42 235 0,-5 35 0,0 0 0,0 0 0,0 0 0,0 1 0,0-1 0,0 0 0,0 0 0,0 1 0,0-1 0,0 0 0,0 0 0,0 0 0,0 1 0,1-1 0,-1 0 0,0 0 0,0 0 0,0 1 0,0-1 0,1 0 0,-1 0 0,0 0 0,0 0 0,0 1 0,0-1 0,1 0 0,-1 0 0,0 0 0,0 0 0,1 0 0,-1 0 0,0 0 0,0 0 0,0 0 0,1 0 0,-1 0 0,0 0 0,0 0 0,1 0 0,-1 0 0,0 0 0,0 0 0,1 0 0,-1 0 0,0 0 0,0 0 0,0 0 0,1 0 0,-1 0 0,0-1 0,0 1 0,0 0 0,1 0 0,-1 0 0,0 0 0,0 0 0,0-1 0,0 1 0,1 0 0,-1 0 0,0 0 0,0-1 0,0 1 0,0 0 0,0 0 0,0-1 0,0 1 0,11 23 0,13 71 0,23 179 0,-20-90 0,-19-135 0,10 53 0,-15-92 0,-1-1 0,2 1 0,-1-1 0,1 1 0,0-1 0,0 0 0,1-1 0,10 13 0,-13-18 0,1 1 0,-1-1 0,1 0 0,0 0 0,0 0 0,0 0 0,0 0 0,0 0 0,1-1 0,-1 1 0,0-1 0,1 0 0,-1 0 0,1-1 0,-1 1 0,1-1 0,0 1 0,-1-1 0,1 0 0,-1-1 0,1 1 0,0-1 0,-1 1 0,5-2 0,2-2 0,0 1 0,0-1 0,-1-1 0,1 0 0,-1 0 0,0-1 0,14-12 0,6-8 0,-2-1 0,-1-1 0,-1-1 0,-1-1 0,19-34 0,93-178 0,-84 132 0,-4-2 0,-5-2 0,-6-2 0,24-124 0,-52 190 0,-9 47 0,-3 11 0,-18 79 0,-18 133 0,-47 195 0,84-407 0,0 0 0,-1 0 0,0 0 0,0 0 0,-1-1 0,0 1 0,0-1 0,-1 0 0,0 0 0,0-1 0,-7 8 0,10-13 0,1 0 0,0 0 0,-1 0 0,1 0 0,-1 0 0,1-1 0,-1 1 0,0-1 0,1 1 0,-1-1 0,1 0 0,-1 1 0,0-1 0,1 0 0,-1 0 0,0 0 0,0 0 0,1 0 0,-1-1 0,0 1 0,-2-1 0,0-1 0,0 0 0,0-1 0,1 1 0,-1-1 0,1 1 0,0-1 0,-1 0 0,1-1 0,0 1 0,1 0 0,-6-8 0,-9-20 0,1-1 0,2 0 0,0-2 0,3 1 0,-10-44 0,17 62 0,-23-82 0,-43-146 0,50 184 0,-53-110 0,72 167 0,-35-55 0,34 55 0,1 0 0,-1 1 0,0-1 0,1 1 0,-1-1 0,0 1 0,0 0 0,0-1 0,0 1 0,-4-1 0,5 1 0,1 1 0,-1 0 0,0 0 0,0 0 0,0 0 0,0 0 0,0 0 0,0 0 0,0 0 0,0 1 0,1-1 0,-1 0 0,0 0 0,0 1 0,0-1 0,0 0 0,1 1 0,-1-1 0,0 1 0,0-1 0,1 1 0,-1 0 0,0-1 0,1 1 0,-1 0 0,0 1 0,-13 17 0,1 0 0,-14 31 0,-21 32 0,-11-10 0,58-72 0,1 1 0,-1 0 0,0 1 0,0-1 0,0 0 0,1 0 0,-1 0 0,0 0 0,1 1 0,-1-1 0,1 0 0,-1 0 0,1 1 0,0-1 0,0 0 0,0 1 0,-1-1 0,1 1 0,1 1 0,-1-2 0,1 0 0,-1-1 0,1 1 0,-1 0 0,1-1 0,-1 1 0,1-1 0,0 1 0,-1-1 0,1 1 0,0-1 0,0 0 0,-1 1 0,1-1 0,0 0 0,0 1 0,-1-1 0,1 0 0,0 0 0,0 0 0,0 0 0,0 0 0,0 0 0,8 0 0,-1 0 0,0-1 0,0 0 0,0-1 0,8-2 0,-9 2 0,-1 0 0,1 0 0,-1 1 0,1 0 0,11 0 0,-17 1 0,0 0 0,0 0 0,0 1 0,-1-1 0,1 0 0,0 0 0,0 0 0,0 1 0,-1-1 0,1 0 0,0 1 0,0-1 0,-1 1 0,1-1 0,0 1 0,-1-1 0,1 1 0,-1-1 0,1 1 0,-1 0 0,2 0 0,-2 1 0,0-1 0,1 1 0,-1-1 0,0 1 0,0-1 0,0 1 0,0-1 0,0 1 0,0-1 0,0 1 0,0-1 0,0 1 0,-1-1 0,1 1 0,-1-1 0,0 3 0,-1 0 0,0 2 0,-1-1 0,2 1 0,-1 0 0,0 0 0,1 0 0,0-1 0,0 13 0,1-17 0,1 1 0,-1-1 0,0 0 0,1 0 0,-1 0 0,0 0 0,1 0 0,-1 1 0,1-1 0,0 0 0,-1 0 0,1 0 0,0 0 0,-1-1 0,1 1 0,0 0 0,0 0 0,0 0 0,1 0 0,1 1 0,0-1 0,-1 0 0,1-1 0,0 1 0,-1 0 0,1-1 0,0 1 0,0-1 0,-1 0 0,1 0 0,0 0 0,3-1 0,26-5 0,0-1 0,0-2 0,0-1 0,-1-1 0,52-28 0,34-12 0,-112 48 0,0 1 0,1 1 0,-1-1 0,1 1 0,0 0 0,0 0 0,-1 0 0,1 1 0,0 0 0,0 0 0,0 0 0,0 1 0,6 1 0,-8 0 0,0 0 0,-1 0 0,1 0 0,-1 0 0,0 0 0,1 1 0,-1-1 0,0 1 0,-1 0 0,1 0 0,0 0 0,-1 0 0,0 0 0,1 1 0,-1-1 0,-1 1 0,1 0 0,0-1 0,-1 1 0,1 4 0,8 29 0,-1 1 0,-3 0 0,-1 1 0,-1-1 0,-3 1 0,-5 69 0,3-104 0,1-1 0,-1 1 0,0-1 0,0 0 0,0 1 0,-1-1 0,1 0 0,-1 0 0,0 1 0,0-1 0,0-1 0,0 1 0,0 0 0,-1 0 0,1-1 0,-1 1 0,0-1 0,0 0 0,0 0 0,0 0 0,0 0 0,0-1 0,0 1 0,-1-1 0,1 0 0,0 0 0,-1 0 0,-6 1 0,-10 1 0,0-1 0,-1 0 0,-39-4 0,34 1 0,16 1 0,-7 0 0,-1-1 0,1 0 0,-28-6 0,43 6 0,-1 1 0,1-1 0,-1 1 0,1-1 0,-1 0 0,1 0 0,-1 0 0,1 0 0,0 0 0,0-1 0,-1 1 0,1-1 0,0 1 0,0-1 0,1 0 0,-1 0 0,0 0 0,0 0 0,1 0 0,-1 0 0,1 0 0,0 0 0,0-1 0,0 1 0,0-1 0,0 1 0,0-1 0,1 1 0,-1-1 0,1 1 0,-1-1 0,1-2 0,1 0 0,0 0 0,0 0 0,0 0 0,1 0 0,0 0 0,0 1 0,0-1 0,0 1 0,1-1 0,5-6 0,38-42 0,-11 20 0,0 1 0,3 2 0,0 1 0,2 2 0,71-36 0,-74 45 0,1 1 0,1 3 0,0 1 0,1 1 0,1 3 0,80-9 0,-107 17 0,0 1 0,0 1 0,0 0 0,0 1 0,-1 0 0,1 1 0,0 1 0,-1 0 0,0 1 0,0 0 0,-1 1 0,1 1 0,-1 0 0,21 16 0,-25-16 0,-1-1 0,1 1 0,-2 1 0,1-1 0,-1 1 0,0 0 0,0 1 0,-1 0 0,-1-1 0,1 1 0,-1 1 0,-1-1 0,0 1 0,0-1 0,0 1 0,-2 0 0,1 0 0,-1 0 0,-1 0 0,0 0 0,-1 14 0,0-19 0,0 0 0,0 0 0,0 0 0,0 0 0,-1-1 0,0 1 0,0 0 0,-1-1 0,1 0 0,-1 1 0,0-1 0,0 0 0,0 0 0,-4 3 0,-1 0 0,0-1 0,0 0 0,0 0 0,0-1 0,-1 0 0,-16 6 0,-8 0 0,-1-1 0,0-1 0,-39 3 0,61-10 0,-360 32 0,329-35 0,103-12 0,144-18 0,128-28 0,1080-214-1753,-14-89-192,-1245 309 1928,-144 50 17,-1 0 0,0-1 0,0 0 0,0 0 0,0-1 0,-1 0 0,12-10 0,-19 15 0,1-1 0,-1 1 0,1-1 0,-1 0 0,1 1 0,-1-1 0,0 0 0,1 1 0,-1-1 0,0 0 0,0 1 0,1-1 0,-1 0 0,0 0 0,0 0 0,0 1 0,0-1 0,0 0 0,0 0 0,0 1 0,0-1 0,0 0 0,-1 0 0,1-1 0,-1 1 0,0 0 0,0-1 0,0 1 0,0-1 0,-1 1 0,1 0 0,0 0 0,-1 0 0,1 0 0,-1 0 0,1 0 0,-1 0 0,-1-1 0,-15-4 0,1 0 0,-1 2 0,0 0 0,-31-3 0,-189-12 0,-112 15 77,134 15 15,0 9-1,1 10 0,2 9 0,2 10 0,-280 102 0,305-74 435,160-64-469,0 1 0,1 1-1,1 1 1,-26 22 0,47-36-57,0 0 0,0 1 0,1-1 0,-1 1 0,1 0 0,0 0 0,-1 0 0,1 0 0,1 1 0,-1-1 0,-2 6 0,4-8 0,0 1 0,-1-1 0,1 0 0,0 0 0,0 0 0,0 1 0,1-1 0,-1 0 0,0 0 0,0 1 0,1-1 0,-1 0 0,0 0 0,1 0 0,0 0 0,-1 0 0,1 0 0,-1 0 0,1 0 0,0 0 0,0 0 0,0 0 0,-1 0 0,3 1 0,5 3 0,1 0 0,0-1 0,1 0 0,-1 0 0,1-1 0,-1-1 0,1 1 0,13 0 0,231 23 0,145-18-164,-91-15-225,0-14 0,-2-14 0,-2-13 1,322-93-1,-482 98 752,256-113 0,-272 88-293,-114 59-63,-1-1-1,0 0 0,0-1 1,-1 0-1,20-23 0,-30 32-8,0 0 0,0-1 0,0 1 0,0-1 0,-1 0 0,1 1 0,-1-1 0,1 0 0,-1 0 0,0 0 0,0 0 0,-1 0-1,1 0 1,-1 0 0,1 0 0,-1-1 0,0 1 0,0 0 0,0-3 0,-2 2 14,1 1-1,-1 0 0,0 0 1,0-1-1,0 1 0,0 0 1,-1 1-1,1-1 1,-1 0-1,0 1 0,0-1 1,0 1-1,0 0 0,0 0 1,0 0-1,0 0 1,-5-1-1,-16-8 185,0 1 0,-1 1 0,0 1 0,-42-7 0,-126-12 532,9 11-686,-1 7 1,0 9-1,-193 24 0,226-5-79,1 7 1,2 6 0,0 7-1,-157 63 1,247-79 36,0 3 0,2 1 0,0 4 0,3 2 0,-89 69 0,132-93 0,1 1 0,-1 0 0,2 0 0,0 1 0,0 1 0,1-1 0,0 1 0,1 1 0,0-1 0,-8 24 0,14-31 0,0 1 0,0-1 0,0 0 0,1 1 0,0-1 0,0 0 0,0 1 0,1-1 0,0 0 0,0 0 0,0 1 0,0-1 0,1 0 0,0 0 0,0 0 0,0 0 0,1-1 0,-1 1 0,1-1 0,1 1 0,-1-1 0,0 0 0,1 0 0,0-1 0,0 1 0,0-1 0,0 1 0,1-1 0,-1-1 0,6 4 0,10 5 0,0-1 0,1-1 0,0-1 0,0 0 0,37 7 0,0-4 0,67 3 0,-21-8 54,1-6 1,128-14 0,204-56 249,-165 7-297,-3-11-1,375-157 1,-637 228-7,3-1 0,0 0 0,0-1 0,0 0 0,9-7 0,-18 11 0,-1 1 0,1 0 0,-1 0 0,0-1 0,1 1 0,-1 0 0,1-1 0,-1 1 0,0-1 0,1 1 0,-1 0 0,0-1 0,0 1 0,1-1 0,-1 1 0,0-1 0,0 1 0,0-1 0,1 1 0,-1-1 0,0 1 0,0-1 0,0 1 0,0-1 0,0 1 0,0-1 0,0 1 0,0-1 0,0 1 0,0-1 0,-1 1 0,1-1 0,0 1 0,0-1 0,-1 0 0,-1 0 0,0-1 0,0 1 0,0-1 0,0 1 0,-1 0 0,1 0 0,0 0 0,-1 0 0,1 1 0,-1-1 0,1 1 0,-5-1 0,-158-11 0,-154 8 0,-150 4-164,161 1-294,-594 7-760,5 37 766,608-11 84,254-29 337,1 2 0,-58 20 1,89-26 30,0 0 0,0 1 0,0-1 0,0 1 0,0-1 0,1 1 0,-1 0 0,1 0 0,0 0 0,-3 3 0,4-4 0,1-1 0,0 1 0,-1 0 0,1-1 0,0 1 0,0 0 0,0-1 0,-1 1 0,1 0 0,0-1 0,0 1 0,0 0 0,0 0 0,0-1 0,0 1 0,0 0 0,0-1 0,1 1 0,-1 0 0,0-1 0,0 1 0,1 0 0,-1-1 0,0 1 0,1 0 0,-1-1 0,0 1 0,1-1 0,-1 1 0,1 0 0,-1-1 0,1 1 0,0 0 0,12 7 0,0-1 0,0 0 0,0-1 0,1 0 0,0-1 0,1 0 0,24 4 0,284 54 0,182 5-164,134-7-655,1191 38-925,-978-60 1372,-342-13 535,-131-9 565,-136-13-185,-232-4-494,0 0 0,-1-1 0,1 0 0,-1 0 0,1-1-1,-1-1 1,14-5 0,-23 8-46,-1 0-1,1-1 1,-1 1-1,1 0 1,-1-1 0,0 1-1,1-1 1,-1 1-1,1 0 1,-1-1 0,0 1-1,1-1 1,-1 0-1,0 1 1,1-1 0,-1 1-1,0-1 1,0 1-1,0-1 1,0 0 0,1 1-1,-1-1 1,0 1-1,0-1 1,0 0 0,0 1-1,0-1 1,0 1-1,-1-1 1,1 0 0,0 1-1,0-1 1,0 1-1,-1-1 1,1 1 0,0-1-1,0 1 1,-1-1-1,1 1 1,-1-2 0,-3-3 1,-1 1 1,0-1 0,0 1-1,0 0 1,0 0 0,-1 1-1,-7-5 1,-43-20-5,-96-34 0,-210-51-164,22 32-447,-3 15-1,-517-32 0,399 88 606,95 32 170,298-16 196,0 3 0,1 4 1,0 2-1,-104 38 1,159-48-215,1 0 0,-1 1 0,1 1 0,-16 11 0,26-17-123,-1 0-1,1 0 1,0-1-1,0 1 1,0 0-1,0 0 1,0 0-1,0 0 1,0 0-1,0 1 1,1-1-1,-1 0 1,0 0-1,1 1 1,-1-1-1,1 0 1,-1 0-1,1 1 1,-1-1-1,1 1 1,0-1 0,0 0-1,0 1 1,0-1-1,0 1 1,0-1-1,0 0 1,0 1-1,1-1 1,-1 1-1,0-1 1,1 0-1,-1 1 1,1-1-1,-1 0 1,1 0-1,0 1 1,0-1-1,0 0 1,-1 0-1,1 0 1,0 0-1,0 0 1,0 0-1,1 0 1,-1 0-1,2 1 1,6 3 3,0 0 0,0 0 0,0-1 1,1 0-1,-1 0 0,1-1 0,17 3 0,85 10 53,-84-13 6,329 26 1622,-162-16-1088,202 40 0,-344-38-619,-52-15 0,-1 0 0,1 0 0,0 1 0,-1-1 0,1 0 0,-1 0 0,1 1 0,0-1 0,-1 0 0,1 1 0,-1-1 0,1 0 0,-1 1 0,1-1 0,-1 1 0,0-1 0,1 1 0,-1-1 0,1 1 0,-1-1 0,0 1 0,1 0 0,-1-1 0,0 1 0,0-1 0,0 1 0,1 0 0,-1-1 0,0 1 0,0 0 0,0-1 0,0 1 0,0 0 0,0-1 0,0 1 0,0-1 0,0 1 0,-1 0 0,1-1 0,0 2 0,-2 0 0,0 1 0,0-1 0,0 0 0,0 0 0,-1 0 0,1 0 0,-1-1 0,1 1 0,-4 1 0,-34 16 0,-1-2 0,0-1 0,-48 11 0,66-20 0,-437 115 0,-165 53 0,525-135 0,97-39 0,1 0 0,-1 0 0,0 1 0,1-1 0,-1 1 0,1 0 0,0-1 0,0 1 0,-1 0 0,1 0 0,0 0 0,1 1 0,-1-1 0,-3 5 0,5-6 0,0 0 0,0-1 0,0 1 0,0 0 0,0-1 0,0 1 0,0-1 0,1 1 0,-1 0 0,0-1 0,0 1 0,1-1 0,-1 1 0,0 0 0,0-1 0,1 1 0,-1-1 0,1 1 0,-1-1 0,0 1 0,1-1 0,-1 0 0,1 1 0,-1-1 0,2 1 0,31 12 0,7-5 0,69 3 0,177 1 0,121-8-164,702-69-1623,-837 29 1313,-1-12 0,271-86 0,-344 67 272,-172 57 199,-1-1 0,-1-2 0,0 0 0,41-31 0,-60 40 3,-1 1 0,0 0 0,0-1 0,0 0 0,0 0 0,-1 0 0,0-1 0,1 1 0,-2-1 0,1 1 0,0-1 0,-1 0 0,0 0 0,0 0 0,-1 0 0,2-6 0,-3 6 0,0 1 0,-1-1 0,0 1 0,1 0 0,-1-1 0,-1 1 0,1 0 0,0-1 0,-1 1 0,0 0 0,0 0 0,-1 0 0,1 1 0,-1-1 0,1 0 0,-1 1 0,0 0 0,0 0 0,-1 0 0,-3-3 0,-11-8 0,-1 1 0,0 1 0,-1 1 0,0 0 0,-1 2 0,-22-8 0,-45-13 0,-103-21 0,-62 2 183,-3 11-1,-409-9 1,498 46-80,-1 8 0,-165 27 0,249-20-52,1 3 1,1 4-1,1 4 1,1 3 0,-143 72-1,213-94-52,-30 15-19,-41 32 0,72-47 39,1 0-1,0 1 1,0 0 0,1 0-1,0 1 1,0 0-1,1 0 1,0 1 0,0-1-1,-7 17 1,13-24 9,-1 0-1,1 1 1,-1-1 0,1 1 0,0-1-1,-1 1 1,1-1 0,0 0-1,0 1 1,0-1 0,0 1 0,0-1-1,0 1 1,0-1 0,1 1 0,-1-1-1,1 1 1,-1-1 0,1 0 0,-1 1-1,1-1 1,0 0 0,-1 1 0,1-1-1,0 0 1,0 0 0,0 0-1,0 0 1,0 0 0,0 0 0,0 0-1,1 0 1,-1 0 0,0 0 0,0-1-1,1 1 1,2 0 0,7 4 97,1-2 0,0 0 0,0 0 0,14 1 0,168 12 371,115-9-411,1505-14-2448,-1660 0 2305,-125 2 58,-46 0 0,-83-2 0,-185 0 0,-139 6-164,-2 16-795,-427 73 1,511-31 833,-561 169 1,778-186 566,-228 104 1,337-136-400,0 1 0,1 0 0,0 1 0,-21 19 1,34-28-43,1 0 1,-1 1 0,1-1-1,-1 0 1,1 1-1,0-1 1,0 1 0,-1-1-1,1 1 1,0 0 0,0-1-1,1 1 1,-1 0 0,0 0-1,0-1 1,1 1-1,-1 0 1,1 0 0,0 0-1,0 0 1,0 0 0,-1 0-1,2 0 1,-1 0-1,0 0 1,0 0 0,1-1-1,-1 1 1,1 0 0,-1 0-1,1 0 1,0 0 0,0-1-1,1 3 1,2 0-3,1 1 1,0-1 0,0 0-1,0 0 1,0 0 0,1-1-1,0 0 1,-1 0-1,13 4 1,17 6 0,0-2 0,1-2 0,49 7 0,129 7 0,-196-22 0,223 13 452,479-36 1,231-114-306,-856 119-122,586-121 631,-645 130-572,40-11-31,-71 18-53,0-1 0,0 0 0,0 0 0,0-1 0,-1 1 0,1-1-1,-1 0 1,1-1 0,-1 1 0,4-4 0,-8 6 0,1 1 0,-1-1 0,0 1 0,1-1 0,-1 1 0,0-1 0,0 1 0,1-1 0,-1 1 0,0-1 0,0 0 0,0 1 0,0-1 0,0 1 0,0-1 0,0 1 0,0-1 0,0 0 0,0 1 0,0-1 0,0 1 0,0-1 0,0 1 0,0-1 0,-1 0 0,1 1 0,0-1 0,0 1 0,-1-1 0,1 1 0,0-1 0,-1 1 0,1 0 0,0-1 0,-1 1 0,1-1 0,-1 1 0,1 0 0,-1-1 0,1 1 0,-1 0 0,1-1 0,-1 1 0,1 0 0,-1 0 0,1 0 0,-1 0 0,0-1 0,-17-5 11,0 1-1,0 1 1,0 0-1,-1 1 0,1 1 1,-34 0-1,20 1 81,-917-9 876,841 11-1243,-624 29-177,554-12 459,1 7 1,-189 52-1,259-43-6,105-34 0,-1 1 0,1 0 0,0 0 0,-1 0 0,1 0 0,0 0 0,0 0 0,0 0 0,-1 1 0,1-1 0,0 1 0,1-1 0,-1 1 0,0 0 0,-2 4 0,4-6 0,0 1 0,0-1 0,1 1 0,-1-1 0,0 0 0,0 1 0,1-1 0,-1 1 0,0-1 0,1 0 0,-1 1 0,0-1 0,1 1 0,-1-1 0,1 0 0,-1 0 0,1 1 0,-1-1 0,1 0 0,-1 0 0,1 0 0,-1 1 0,1-1 0,-1 0 0,1 0 0,0 0 0,35 6 0,286-5 0,-176-5 0,296-5-164,1569-110-1390,-1451 38 800,-532 75 754,85-21 0,-103 24 0,-1-1 0,0 1 0,1-2 0,-1 1 0,-1-1 0,1-1 0,-1 1 0,8-8 0,-14 12 0,-1-1 0,1 1 0,-1 0 0,0-1-1,1 0 1,-1 1 0,0-1 0,0 0 0,0 0-1,0 0 1,0 1 0,-1-1 0,1 0 0,-1 0-1,1 0 1,-1 0 0,0 0 0,1 0 0,-1 0 0,0 0-1,0 0 1,-1 0 0,1-1 0,0 1 0,-2-2-1,1-1 17,-1 1-1,0 0 0,-1 0 1,1 0-1,-1 0 0,0 0 1,0 1-1,0-1 0,0 1 1,-6-4-1,-8-7 225,-2 2-1,1 0 1,-2 1-1,1 1 0,-2 1 1,1 1-1,-43-11 1,-5 3 540,-87-8 1,126 21-760,0 1 1,0 2-1,0 0 1,1 2-1,-1 2 1,-48 11-1,31-1-24,2 1 0,0 3 0,-52 28 0,53-24 3,43-22 0,0 0 0,0-1 0,0 1 0,0 0 0,0 0 0,0 0 0,0 0 0,0 0 0,0 0 0,0 0 0,0 0 0,0 0 0,0-1 0,0 1 0,0 0 0,0 0 0,0 0 0,0 0 0,0 0 0,0 0 0,0 0 0,0 0 0,-1 0 0,1 0 0,0 0 0,0-1 0,0 1 0,0 0 0,0 0 0,0 0 0,0 0 0,0 0 0,0 0 0,0 0 0,-1 0 0,1 0 0,0 0 0,0 0 0,0 0 0,0 0 0,0 0 0,0 0 0,0 0 0,0 0 0,0 0 0,-1 0 0,1 0 0,0 0 0,0 0 0,0 0 0,0 0 0,0 0 0,0 0 0,0 0 0,0 0 0,0 0 0,0 1 0,-1-1 0,1 0 0,0 0 0,0 0 0,0 0 0,0 0 0,7-12 0,18-18 0,-21 26 0,25-37 0,-24 33 0,0-1 0,1 1 0,0 1 0,0-1 0,1 1 0,11-10 0,-18 17 0,0 0 0,1 0 0,-1 0 0,0-1 0,1 1 0,-1 0 0,0 0 0,1 0 0,-1 0 0,0 0 0,1 0 0,-1 0 0,1 0 0,-1-1 0,0 1 0,1 1 0,-1-1 0,1 0 0,-1 0 0,0 0 0,1 0 0,-1 0 0,1 0 0,-1 0 0,0 0 0,1 1 0,-1-1 0,0 0 0,1 0 0,-1 1 0,0-1 0,0 0 0,1 0 0,-1 1 0,0-1 0,0 0 0,1 1 0,-1-1 0,0 0 0,0 1 0,0-1 0,1 0 0,-1 1 0,0-1 0,0 1 0,0 0 0,6 16 0,-1 1 0,0 1 0,3 35 0,4 13 0,10 21 0,14 67 0,-36-155 0,0 0 0,-1 0 0,1 0 0,0-1 0,0 1 0,0 0 0,0 0 0,-1 0 0,1-1 0,0 1 0,0 0 0,-1 0 0,1 0 0,0 0 0,0 0 0,-1 0 0,1 0 0,0 0 0,0-1 0,-1 1 0,1 0 0,0 0 0,0 0 0,-1 0 0,1 0 0,0 0 0,0 0 0,-1 0 0,1 1 0,0-1 0,0 0 0,-1 0 0,1 0 0,0 0 0,0 0 0,-1 0 0,1 0 0,0 1 0,0-1 0,-1 0 0,1 0 0,0 0 0,0 1 0,0-1 0,0 0 0,-1 0 0,1 0 0,0 1 0,0-1 0,0 0 0,0 0 0,0 1 0,0-1 0,0 0 0,0 0 0,-1 1 0,1-1 0,0 0 0,0 0 0,0 1 0,0-1 0,1 1 0,-21-22 0,0-7 0,3 0 0,0-1 0,-23-56 0,-28-105 0,25 62 0,-58-115 0,87 216 0,-1 0 0,-2 0 0,0 2 0,-2 0 0,-1 1 0,-31-30 0,22 33 0,28 21 0,0-1 0,0 1 0,0 0 0,1-1 0,-1 1 0,0 0 0,0 0 0,0 0 0,0 0 0,1 0 0,-1 0 0,0 0 0,0 0 0,0 0 0,0 0 0,1 0 0,-1 0 0,0 0 0,0 1 0,0-1 0,-1 1 0,1 1 0,-1 1 0,1-1 0,0 1 0,0 0 0,0-1 0,0 1 0,1 0 0,-1 0 0,1-1 0,0 1 0,-1 0 0,1 0 0,1 0 0,-1-1 0,0 1 0,1 0 0,-1 0 0,1-1 0,0 1 0,1 3 0,16 60 0,3-2 0,3-1 0,50 98 0,-28-66 0,100 235-390,-15 6 1,159 639-1,-238-702 390,-50-236 0,-23-67 0,-238-491 1138,225 436-1127,3 0 1,-29-129-1,-13-185-14,72 394 3,1 3 0,0 0 0,0-1 0,0 1 0,-1-1 0,1 1 0,-1 0 0,0-1 0,0 1 0,0 0 0,0-1 0,0 1 0,-2-3 0,2 5 0,-1 0 0,0 0 0,1 0 0,-1 0 0,1 0 0,-1 1 0,0-1 0,1 0 0,-1 1 0,1-1 0,-1 1 0,1-1 0,-1 1 0,1 0 0,0 0 0,-1 0 0,1 0 0,0 0 0,-3 2 0,-111 62 0,-2-5 0,-135 48 0,147-64 0,-264 96 0,358-136 0,-1 0 0,1-2 0,-1 1 0,0-1 0,0-1 0,0 0 0,-1-1 0,-17-1 0,20-1 0,1-1 0,0 0 0,0 0 0,0 0 0,1-1 0,-1-1 0,1 1 0,0-1 0,0-1 0,0 1 0,-9-11 0,-193-205 0,150 151 0,-125-112 0,179 176 0,-2 1 0,1-1 0,0 1 0,-1 1 0,0-1 0,0 2 0,0-1 0,-1 1 0,1 0 0,-1 0 0,0 1 0,-14-1 0,11 3 0,-1 0 0,2 1 0,-1 1 0,0 0 0,0 1 0,0 0 0,1 0 0,-20 10 0,12-5 0,-5 4 0,0-2 0,-1-1 0,0 0 0,-1-2 0,0-1 0,0-1 0,-46 2 0,15-4 0,1 1 0,-1 4 0,-54 13 0,-162 56 0,56-15 0,208-60 0,-1 1 0,0-1 0,0-1 0,0 0 0,0 0 0,0-1 0,0 0 0,0-1 0,-15-3 0,21 3 0,-1-1 0,1 0 0,-1 0 0,1 0 0,0 0 0,-1-1 0,1 1 0,1-1 0,-1 0 0,0-1 0,1 1 0,-1-1 0,1 1 0,0-1 0,0 0 0,1 0 0,-1 0 0,1 0 0,0-1 0,-3-8 0,-1-6 0,1 0 0,0 0 0,2 0 0,0 0 0,0-33 0,10-103 0,-2 93 0,-5 60 0,0 1 0,0-1 0,0 1 0,0-1 0,0 0 0,0 1 0,0-1 0,0 1 0,-1-1 0,1 1 0,-1-1 0,1 1 0,-1-1 0,1 1 0,-1-1 0,-1-1 0,1 3 0,1-1 0,-1 1 0,0 0 0,1-1 0,-1 1 0,0 0 0,1 0 0,-1-1 0,0 1 0,1 0 0,-1 0 0,0 0 0,1 0 0,-1 0 0,0 0 0,0 0 0,1 0 0,-1 0 0,0 0 0,1 0 0,-1 1 0,0-1 0,1 0 0,-2 1 0,-6 3 0,1 0 0,0 1 0,1 0 0,-13 10 0,-36 35 0,-7 6 0,-83 58 0,117-93 0,28-21 0,0 0 0,0 0 0,-1 0 0,1 0 0,0 1 0,0-1 0,0 0 0,0 0 0,-1 0 0,1 0 0,0 0 0,0 0 0,0 0 0,0 0 0,0 0 0,0 1 0,-1-1 0,1 0 0,0 0 0,0 0 0,0 0 0,0 0 0,0 0 0,0 1 0,0-1 0,0 0 0,0 0 0,0 0 0,0 0 0,0 1 0,-1-1 0,1 0 0,0 0 0,0 0 0,0 0 0,1 1 0,-1-1 0,0 0 0,0 0 0,0 0 0,0 0 0,0 1 0,0-1 0,0 0 0,0 0 0,0 0 0,0 0 0,0 0 0,0 1 0,0-1 0,1 0 0,-1 0 0,0 0 0,0 0 0,0 0 0,0 0 0,0 0 0,1 1 0,-1-1 0,0 0 0,0 0 0,0 0 0,54-13 0,55-27 0,177-91 0,-249 110 0,-35 17 0,-8 5 0,-63 25 0,-440 240 0,472-242 0,17-10 0,-2-1 0,1 0 0,-1-2 0,-1 0 0,-25 7 0,45-17 0,0 0 0,0-1 0,-1 1 0,1-1 0,0 1 0,-1-1 0,1 0 0,0-1 0,-1 1 0,1 0 0,0-1 0,0 0 0,-1 0 0,1 0 0,0 0 0,0 0 0,0-1 0,0 1 0,-5-4 0,4 1 0,0 0 0,1 0 0,-1 0 0,1 0 0,0 0 0,0-1 0,0 0 0,1 1 0,-1-1 0,1 0 0,-2-7 0,-2-13 0,1 1 0,1-1 0,1-1 0,1-28 0,1 43 0,0-23 0,0 0 0,3 0 0,6-43 0,-6 67 0,0 0 0,0 0 0,1 0 0,1 1 0,0-1 0,0 1 0,1 0 0,0 0 0,0 1 0,1-1 0,0 1 0,0 1 0,1-1 0,0 1 0,15-11 0,-4 6 0,0 2 0,0 0 0,1 1 0,1 1 0,0 1 0,0 0 0,27-4 0,149-15 0,-159 23 0,133-9 0,-143 12 0,0 1 0,1 1 0,-1 1 0,28 7 0,-50-9 0,0 0 0,-1 0 0,1 1 0,0 0 0,-1-1 0,1 1 0,-1 1 0,0-1 0,0 1 0,0 0 0,0 0 0,0 0 0,-1 0 0,1 0 0,-1 1 0,4 5 0,-6-6 0,0 0 0,0 1 0,0-1 0,0 0 0,-1 1 0,0-1 0,1 0 0,-1 1 0,-1-1 0,1 1 0,0-1 0,-1 0 0,0 1 0,1-1 0,-1 0 0,-1 0 0,1 1 0,0-1 0,-1 0 0,0 0 0,1-1 0,-1 1 0,0 0 0,-4 4 0,-30 35 0,-2-2 0,-1-1 0,-3-3 0,-54 39 0,29-22 0,-14 12 0,-162 136 0,212-167 0,31-34 0,-1 0 0,1 1 0,0-1 0,0 0 0,0 0 0,0 0 0,0 0 0,0 1 0,0-1 0,1 0 0,-1 0 0,0 0 0,0 0 0,0 1 0,0-1 0,0 0 0,0 0 0,0 0 0,0 0 0,0 1 0,0-1 0,0 0 0,1 0 0,-1 0 0,0 0 0,0 0 0,0 0 0,0 0 0,0 1 0,1-1 0,-1 0 0,0 0 0,0 0 0,0 0 0,0 0 0,0 0 0,1 0 0,-1 0 0,0 0 0,0 0 0,0 0 0,1 0 0,-1 0 0,0 0 0,0 0 0,0 0 0,0 0 0,1 0 0,-1 0 0,0 0 0,0 0 0,0 0 0,0 0 0,0-1 0,1 1 0,-1 0 0,0 0 0,0 0 0,31-11 0,52-34 0,-1-2 0,129-102 0,-153 106 0,-35 26 0,126-91 0,197-185 0,-332 279 0,-10 11 0,1-1 0,-1 0 0,0 0 0,0 0 0,0 0 0,-1 0 0,0-1 0,0 1 0,0-1 0,0 0 0,-1 0 0,4-9 0,-7 14 0,1-1 0,0 0 0,-1 1 0,1-1 0,0 1 0,-1-1 0,1 1 0,-1-1 0,1 1 0,-1-1 0,1 1 0,-1-1 0,1 1 0,-1 0 0,1-1 0,-1 1 0,1 0 0,-1-1 0,0 1 0,1 0 0,-1 0 0,0 0 0,1 0 0,-1-1 0,0 1 0,1 0 0,-1 0 0,0 0 0,1 0 0,-1 0 0,0 1 0,1-1 0,-1 0 0,0 0 0,1 0 0,-1 1 0,0-1 0,0 1 0,-33 10 0,8 1 0,2 2 0,0 0 0,0 2 0,2 0 0,0 2 0,1 0 0,0 1 0,2 2 0,0 0 0,2 0 0,0 2 0,1 0 0,2 1 0,-19 40 0,25-45 0,0-1 0,2 1 0,0 1 0,1-1 0,1 1 0,1 0 0,1 0 0,0 0 0,1 0 0,2 1 0,0-1 0,1 0 0,1 0 0,1 0 0,0-1 0,2 1 0,0-1 0,1 0 0,1-1 0,1 0 0,12 19 0,-11-23 0,0 1 0,2-2 0,-1 0 0,1 0 0,1-1 0,1 0 0,-1-1 0,2-1 0,-1 0 0,1-1 0,1-1 0,0 0 0,0-1 0,0-1 0,1 0 0,0-2 0,25 5 0,-38-8 0,0-1 0,-1 0 0,1 1 0,0-1 0,0-1 0,0 1 0,0-1 0,0 1 0,-1-1 0,1 0 0,0-1 0,-1 1 0,1 0 0,-1-1 0,1 0 0,-1 0 0,0 0 0,0 0 0,0-1 0,0 1 0,0-1 0,0 0 0,-1 0 0,1 0 0,-1 0 0,0 0 0,0 0 0,0-1 0,0 1 0,1-5 0,3-9 0,-1 0 0,-1 0 0,0-1 0,-1 0 0,0-22 0,0 10 0,-2 0 0,-1-1 0,-1 1 0,-9-51 0,8 68 0,-1 1 0,-1 0 0,0 0 0,0 1 0,-1-1 0,-1 1 0,0 0 0,0 1 0,-1-1 0,-1 1 0,1 1 0,-2-1 0,1 1 0,-16-12 0,8 10 0,1 1 0,-1 1 0,-1 0 0,0 1 0,-33-10 0,6 5 0,-63-8 0,15 9-3,0 5-1,-1 4 1,-179 17-1,-269 69-807,-149 60 614,650-135 197,29-6 0,1-1 0,-1 1 0,0 1 0,1 0 0,0 0 0,0 1 0,0 0 0,0 1 0,-17 12 0,25-16-1,1 0 0,0 1-1,0-1 1,1 1 0,-1-1 0,0 1-1,0-1 1,1 1 0,-1-1 0,1 1-1,-1-1 1,1 1 0,0 0 0,-1-1-1,1 1 1,0 0 0,0-1 0,0 1-1,1 0 1,-1-1 0,0 1-1,1 0 1,-1-1 0,1 1 0,-1-1-1,1 1 1,0-1 0,-1 1 0,2 1-1,33 47 76,-23-35 54,76 126 730,-87-140-858,-1 0 0,0 0 0,1 0 0,-1 1 0,0-1 0,1 0 0,-1 0 0,1 0 0,0 0 0,-1 0 0,1-1 0,0 1 0,0 0 0,-1 0 0,1 0 0,0-1 0,0 1 0,0 0 0,0-1 0,0 1 0,0 0 0,0-1 0,0 0 0,0 1 0,2 0 0,-2-3 0,0 0 0,0-1 0,0 1 0,0 0 0,-1 0 0,1 0 0,-1 0 0,1-1 0,-1 1 0,0 0 0,0 0 0,0-1 0,0-2 0,-1-423 0,-3 231 0,5 166 0,0 22 0,-1 1 0,1 0 0,-1 0 0,-1 0 0,1-1 0,-1 1 0,-1 0 0,0 0 0,0 0 0,-6-14 0,7 21 0,0 0 0,0-1 0,0 1 0,0 0 0,-1 0 0,1 0 0,0 0 0,0 1 0,-1-1 0,1 0 0,-1 0 0,1 1 0,-1-1 0,1 1 0,-1-1 0,1 1 0,-1 0 0,1 0 0,-1 0 0,0 0 0,1 0 0,-1 0 0,1 0 0,-1 0 0,-2 1 0,-39 15 0,25-6 0,1 1 0,1 1 0,0 1 0,0 1 0,1 0 0,-17 20 0,-75 108 0,59-75 0,47-65 0,-1 0 0,1 0 0,0 0 0,-1-1 0,0 1 0,1 0 0,-1 0 0,0-1 0,0 1 0,0-1 0,0 0 0,0 1 0,0-1 0,0 0 0,0 0 0,-1-1 0,1 1 0,0 0 0,-1-1 0,-2 1 0,2-2 0,-1 1 0,1-1 0,-1 0 0,1 0 0,0-1 0,0 1 0,-1-1 0,1 1 0,0-1 0,0 0 0,1 0 0,-1-1 0,0 1 0,-2-3 0,-16-16 0,0-1 0,2-1 0,0-1 0,2 0 0,0-1 0,2-1 0,1-1 0,1 0 0,1 0 0,2-1 0,0-1 0,2 0 0,1 0 0,2-1 0,1 1 0,1-1 0,1-32 0,6 5 0,-2 35 0,-1 0 0,0 0 0,-2 0 0,-3-25 0,-1 33 0,1 22 0,0 30 0,6-6 0,1-1 0,2 0 0,13 47 0,36 90 0,-52-160 0,29 71 0,3-1 0,69 117 0,116 130 0,-180-274 0,1-1 0,3-3 0,62 54 0,-69-71 0,1-2 0,1-2 0,1-2 0,1-1 0,56 23 0,-34-23 0,0-2 0,2-3 0,0-2 0,0-4 0,81 6 0,-53-13 0,1-5 0,-1-3 0,100-18 0,275-79 0,-14-38 0,-339 102 0,57-20 0,286-79 0,-433 130 0,1 0 0,-1 1 0,48 0 0,-65 4 0,0 0 0,0 1 0,0 0 0,1 1 0,-1-1 0,-1 1 0,1 0 0,0 1 0,0 0 0,-1 0 0,1 0 0,-1 1 0,0 0 0,0 0 0,-1 1 0,1 0 0,8 9 0,-3 1 0,0 1 0,-2 0 0,0 0 0,-1 1 0,0 0 0,-1 1 0,-1 0 0,-1 0 0,-1 0 0,3 24 0,-1 9 0,-2 1 0,-5 78 0,-1-102 0,-1-1 0,-2 0 0,0 0 0,-2-1 0,-1 1 0,-1-2 0,-1 1 0,-2-1 0,0-1 0,-1 0 0,-2 0 0,0-2 0,-30 34 0,-16 8 0,-3-3 0,-133 97 0,195-156 0,-18 13 0,12-10 0,0 1 0,0 0 0,1 0 0,0 1 0,0 0 0,-10 13 0,17-20 0,0 1 0,-1-1 0,1 1 0,0 0 0,-1-1 0,1 1 0,0-1 0,0 1 0,0 0 0,0-1 0,0 1 0,0 0 0,0 0 0,0-1 0,0 1 0,0 0 0,0-1 0,0 1 0,0 0 0,0-1 0,1 1 0,-1 0 0,0-1 0,0 1 0,1-1 0,-1 1 0,1 0 0,-1-1 0,0 1 0,1-1 0,-1 1 0,1-1 0,-1 1 0,1-1 0,-1 0 0,1 1 0,0-1 0,0 1 0,12 6 0,0-1 0,1 0 0,-1-1 0,1 0 0,0-1 0,0-1 0,0 0 0,23 1 0,40 8 0,195 48 0,821 222-1709,-797-203 1475,-237-63 234,-27-5 0,1-3 0,-1 0 0,1-2 0,53 2 0,-73-12 0,-22-6 0,-8 1 0,0 0 0,-1 1 0,0 1 0,-24-6 0,-96-20 0,-28-1 0,-1 8 0,-1 7 0,-322 6 0,411 18 33,0 4-1,-104 24 1,139-22 248,0 2 0,0 2 0,1 2-1,1 2 1,-52 32 0,85-46-264,-1 1 1,2 0-1,-1 1 0,1 0 0,0 0 0,0 1 1,1 0-1,0 0 0,-7 13 0,12-17-17,-1 1-1,1 0 0,0 0 1,1 0-1,0 0 1,-1 0-1,1 0 1,1 0-1,-1 1 1,1-1-1,0 0 0,0 0 1,1 1-1,-1-1 1,1 0-1,0 0 1,1 0-1,-1 0 0,1 0 1,3 7-1,6 7 1,-1-1 0,2 0 0,1-1 0,0 0 0,1-1 0,0 0 0,2-1 0,0-1 0,29 21 0,-11-12 0,0-2 0,2-1 0,0-2 0,45 17 0,-74-33 0,-1 1 0,0-2 0,0 1 0,1-1 0,-1 0 0,12 1 0,-17-2 0,0 0 0,0 0 0,-1-1 0,1 1 0,0 0 0,0 0 0,-1 0 0,1 0 0,0-1 0,-1 1 0,1 0 0,0-1 0,-1 1 0,1-1 0,0 1 0,-1-1 0,1 1 0,-1-1 0,1 1 0,-1-1 0,1 1 0,-1-1 0,1 0 0,0 0 0,-1-1 0,0 0 0,0 1 0,0-1 0,0 0 0,0 0 0,0 1 0,0-1 0,0 0 0,-1 1 0,1-1 0,-1 0 0,1 1 0,-1-1 0,0 1 0,-1-4 0,-13-21 0,-2 1 0,-1 0 0,-27-29 0,17 20 0,24 30 0,1 0 0,0 1 0,0-1 0,0 0 0,1 0 0,-1 0 0,-2-8 0,4 11 0,1 0 0,0 0 0,0-1 0,0 1 0,0 0 0,0 0 0,0 0 0,0 0 0,0 0 0,0-1 0,1 1 0,-1 0 0,0 0 0,1 0 0,-1 0 0,1 0 0,-1 0 0,1 0 0,0 0 0,-1 0 0,1 0 0,0 0 0,0 0 0,-1 1 0,1-1 0,0 0 0,0 1 0,0-1 0,0 0 0,0 1 0,0-1 0,0 1 0,0-1 0,2 1 0,17-7 0,1 2 0,0 0 0,0 1 0,0 1 0,1 2 0,24 0 0,-26 0 0,73-2 0,-42 4 0,1-3 0,0-2 0,-1-3 0,88-21 0,-136 27 0,0 0 0,0 0 0,-1 0 0,1 0 0,0-1 0,-1 1 0,1 0 0,0-1 0,-1 0 0,0 0 0,1 0 0,-1 0 0,0 0 0,0 0 0,0-1 0,-1 1 0,4-5 0,-5 6 0,0 0 0,0 0 0,1 0 0,-1 0 0,0 0 0,0 0 0,0 0 0,0 1 0,-1-1 0,1 0 0,0 0 0,0 0 0,0 0 0,-1 0 0,1 0 0,0 0 0,-1 0 0,1 1 0,-1-1 0,1 0 0,-2-1 0,0 0 0,0 0 0,0 0 0,-1 0 0,1 0 0,-1 0 0,1 1 0,-1-1 0,0 1 0,-4-2 0,-18-6 0,-1 2 0,-1 0 0,1 2 0,-1 1 0,0 1 0,0 2 0,0 0 0,0 2 0,-1 1 0,2 1 0,-1 1 0,0 1 0,1 2 0,0 0 0,-33 15 0,47-15 0,0 0 0,1 0 0,0 1 0,1 0 0,0 1 0,0 0 0,0 1 0,1 0 0,1 0 0,0 1 0,0 0 0,1 0 0,1 1 0,0 0 0,0 0 0,1 1 0,-6 23 0,4-6 0,1 1 0,2-1 0,1 1 0,1-1 0,2 1 0,6 51 0,-3-59-227,1-1-1,1 0 1,1 1-1,1-2 1,10 23-1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BBB7B-F6C3-418B-ABEC-67E7D2627F0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2A577-11EC-4495-865A-329514C8E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6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0A1E-37DF-311F-B1F2-A20275D43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05B40-E36E-42F8-D6AA-28CD00AFB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CCA3B-6523-172C-02B3-9D47E9BD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519D3-EABE-442F-BA4C-D21473511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C4AF3-1103-2220-28F5-5C38FB271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69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19735-989C-0717-702E-D4A0FF004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260F3A-3F77-4E6A-330B-6791CF46A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9741B-FED9-4CCC-2A6E-3AC02AB0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3FC84-8E83-2FC1-C340-9AF09FC0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CC021-9B6B-0598-29D6-3C57BE16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74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C4975B-1FB9-7CFE-05D2-20AD53837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2D19EB-B3AE-65A3-B193-735C356DA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9F738-988C-8BBB-9743-ED9A27B68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12AC0-635F-F81D-AAB9-6A66E058B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8E446-5B07-3415-20D7-F71BC9D7B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NO_Presentation_16x9_Title.jpg" descr="SNO_Presentation_16x9_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2018/01/01"/>
          <p:cNvSpPr txBox="1">
            <a:spLocks noGrp="1"/>
          </p:cNvSpPr>
          <p:nvPr>
            <p:ph type="body" sz="quarter" idx="13"/>
          </p:nvPr>
        </p:nvSpPr>
        <p:spPr>
          <a:xfrm>
            <a:off x="1328065" y="1049040"/>
            <a:ext cx="3499031" cy="3482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SzTx/>
              <a:buNone/>
              <a:defRPr sz="1600">
                <a:solidFill>
                  <a:srgbClr val="0076BD"/>
                </a:solidFill>
                <a:latin typeface="+mn-lt"/>
                <a:ea typeface="+mn-ea"/>
                <a:cs typeface="+mn-cs"/>
                <a:sym typeface="Lota Grotesque Bold"/>
              </a:defRPr>
            </a:lvl1pPr>
          </a:lstStyle>
          <a:p>
            <a:r>
              <a:t>2018/01/01</a:t>
            </a:r>
          </a:p>
        </p:txBody>
      </p:sp>
      <p:sp>
        <p:nvSpPr>
          <p:cNvPr id="14" name="Line"/>
          <p:cNvSpPr/>
          <p:nvPr/>
        </p:nvSpPr>
        <p:spPr>
          <a:xfrm flipV="1">
            <a:off x="1372761" y="4174106"/>
            <a:ext cx="1225876" cy="1"/>
          </a:xfrm>
          <a:prstGeom prst="line">
            <a:avLst/>
          </a:prstGeom>
          <a:ln w="101600">
            <a:solidFill>
              <a:srgbClr val="0076BD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  <p:sp>
        <p:nvSpPr>
          <p:cNvPr id="15" name="Jane Doe…"/>
          <p:cNvSpPr txBox="1">
            <a:spLocks noGrp="1"/>
          </p:cNvSpPr>
          <p:nvPr>
            <p:ph type="body" sz="quarter" idx="14"/>
          </p:nvPr>
        </p:nvSpPr>
        <p:spPr>
          <a:xfrm>
            <a:off x="1325989" y="4393406"/>
            <a:ext cx="7233385" cy="7500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SzTx/>
              <a:buNone/>
              <a:defRPr sz="4500">
                <a:solidFill>
                  <a:srgbClr val="5A676F"/>
                </a:solidFill>
                <a:latin typeface="Muli Bold"/>
                <a:sym typeface="Muli Bold"/>
              </a:defRPr>
            </a:lvl1pPr>
          </a:lstStyle>
          <a:p>
            <a:pPr marL="0" indent="0">
              <a:lnSpc>
                <a:spcPct val="100000"/>
              </a:lnSpc>
              <a:buSzTx/>
              <a:buNone/>
              <a:defRPr sz="4500">
                <a:solidFill>
                  <a:schemeClr val="accent1">
                    <a:hueOff val="48339"/>
                    <a:lumOff val="-12879"/>
                  </a:schemeClr>
                </a:solidFill>
                <a:latin typeface="Muli Bold"/>
                <a:ea typeface="Muli Bold"/>
                <a:cs typeface="Muli Bold"/>
                <a:sym typeface="Muli Bold"/>
              </a:defRPr>
            </a:pPr>
            <a:r>
              <a:t>Jane Doe</a:t>
            </a:r>
          </a:p>
          <a:p>
            <a:pPr marL="0" indent="0">
              <a:buSzTx/>
              <a:buNone/>
              <a:defRPr sz="4500">
                <a:solidFill>
                  <a:srgbClr val="5A676F"/>
                </a:solidFill>
              </a:defRPr>
            </a:pPr>
            <a:r>
              <a:t>Senior Position</a:t>
            </a:r>
          </a:p>
        </p:txBody>
      </p:sp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1266444" y="1704856"/>
            <a:ext cx="9481468" cy="2203751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0076B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19261" y="6536531"/>
            <a:ext cx="374359" cy="387552"/>
          </a:xfrm>
          <a:prstGeom prst="rect">
            <a:avLst/>
          </a:prstGeom>
        </p:spPr>
        <p:txBody>
          <a:bodyPr wrap="none"/>
          <a:lstStyle>
            <a:lvl1pPr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43319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738C6-9C4B-53ED-05E1-F28A59D3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C7C15-C39F-B527-4ACC-B4846DC8D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5BFF2-AF9A-A348-A6A7-C00033E39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1C77F-033E-7B95-84F1-0A38F9797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9B6D3-CF50-6ABC-B54B-05FBE7B0A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2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63DC-32F6-722E-7E17-D8E303B80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7F223-BA66-21CA-F7EB-5DDB671BA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C3CB8-F28C-5543-E912-FD0845827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EA216-9F66-D9B9-CFB4-48F50A07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6BE7A-1FB1-21AC-234E-2A1354E2E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3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180AD-B12B-984A-5AC6-B3DAE61D5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79AC8-2141-8186-A2DC-044C865E68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2F6B4-F4FE-4912-1546-056833C94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BF463-1FA2-BEA6-3229-AA425A35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7254-9AFE-19AD-5E49-93A006E6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A6962-3619-2262-936F-75943148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6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9D5B8-66C1-D6D1-A81B-30309BA96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53A28-1D32-E181-55FA-9B728D7A1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EAEAF-CF2D-CB29-E2C9-4A4F9EC78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EBBA30-4DEA-D012-7233-721541FC39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D638F-A4BD-1EAB-624A-95812AF9B6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D50463-C5EB-E9C8-8159-3E352BB85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DF1A91-3686-FBDD-A793-25B9A900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A372BC-1E74-FD7D-AA75-6F6192E0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18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491BC-02B7-CE6E-7733-074ECFCFB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407CF-0564-A915-D9B5-BFC211EC8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1CF819-8AE9-6CC9-154D-0668BB870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1EE76-E58C-8159-0AFB-07831063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359A0-6956-8D49-7009-D2E6DC55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AC6189-49F9-53E6-D5A9-B5E37DFD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E6803-2AF3-3CE8-5671-79817CE30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B5BCF-8753-9958-627E-F7707D8EA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56E05-DEE4-7124-F09B-01A061243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15A38-C27A-87F0-D7F6-99ED101F8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2D01C7-B957-BEA1-BD8E-D5873A0D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D24CA-9451-25D5-1565-1C1B868F5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A0506-74A3-7411-A29D-F1EBC5A9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61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6727D-6CE8-EF5C-27ED-8BA6514F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F72488-E354-DA1F-E9C6-1C59C65E9A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B74B0-ABC8-1EFE-BEFB-1A9C0FA6A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7C940-76AD-0DB4-C19B-736A90B7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B11DE1-32D6-54FD-0CE8-5F56F1B31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D39EF-FF09-A015-3F97-3D7D78147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61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EAB48-A2A3-1D64-2095-18E578A1A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B1660-2BFA-2187-5E39-7671033A0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FCA30-7AF0-CE48-289F-ADA2074A9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27FEB-1C68-5C00-6D77-79A9F84D7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B900C-203F-3F4F-76D9-B97321C84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6AEAE0-234A-424F-AA8A-67D62301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2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customXml" Target="../ink/ink2.xml"/><Relationship Id="rId12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10.png"/><Relationship Id="rId4" Type="http://schemas.openxmlformats.org/officeDocument/2006/relationships/image" Target="../media/image8.jpeg"/><Relationship Id="rId9" Type="http://schemas.openxmlformats.org/officeDocument/2006/relationships/customXml" Target="../ink/ink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2018/01/01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>
                <a:latin typeface="Muli" pitchFamily="2" charset="77"/>
              </a:rPr>
              <a:t>20</a:t>
            </a:r>
            <a:r>
              <a:rPr lang="en-CA" b="1">
                <a:latin typeface="Muli" pitchFamily="2" charset="77"/>
              </a:rPr>
              <a:t>25</a:t>
            </a:r>
            <a:r>
              <a:rPr b="1">
                <a:latin typeface="Muli" pitchFamily="2" charset="77"/>
              </a:rPr>
              <a:t>/</a:t>
            </a:r>
            <a:r>
              <a:rPr lang="en-US" b="1">
                <a:latin typeface="Muli" pitchFamily="2" charset="77"/>
              </a:rPr>
              <a:t>04/17</a:t>
            </a:r>
            <a:endParaRPr b="1">
              <a:latin typeface="Muli" pitchFamily="2" charset="77"/>
            </a:endParaRPr>
          </a:p>
        </p:txBody>
      </p:sp>
      <p:sp>
        <p:nvSpPr>
          <p:cNvPr id="129" name="Presentation…"/>
          <p:cNvSpPr txBox="1">
            <a:spLocks noGrp="1"/>
          </p:cNvSpPr>
          <p:nvPr>
            <p:ph type="ctrTitle"/>
          </p:nvPr>
        </p:nvSpPr>
        <p:spPr>
          <a:xfrm>
            <a:off x="1267619" y="1704856"/>
            <a:ext cx="9481469" cy="2203751"/>
          </a:xfrm>
          <a:prstGeom prst="rect">
            <a:avLst/>
          </a:prstGeom>
        </p:spPr>
        <p:txBody>
          <a:bodyPr vert="horz" lIns="35719" tIns="35719" rIns="35719" bIns="35719" rtlCol="0" anchor="t">
            <a:noAutofit/>
          </a:bodyPr>
          <a:lstStyle/>
          <a:p>
            <a:pPr defTabSz="365581">
              <a:defRPr sz="14239"/>
            </a:pPr>
            <a:r>
              <a:rPr lang="en-US" sz="5400" dirty="0"/>
              <a:t>Transfer Station </a:t>
            </a:r>
            <a:br>
              <a:rPr lang="en-US" sz="5400" dirty="0"/>
            </a:br>
            <a:r>
              <a:rPr lang="en-US" sz="5400" dirty="0"/>
              <a:t>&amp; Scintillator Plant Upgrade </a:t>
            </a:r>
            <a:br>
              <a:rPr lang="en-US" sz="5400" dirty="0"/>
            </a:br>
            <a:r>
              <a:rPr lang="en-US" sz="5400" dirty="0"/>
              <a:t>for SNO+</a:t>
            </a:r>
            <a:endParaRPr sz="5400" b="1" dirty="0">
              <a:latin typeface="Muli" pitchFamily="2" charset="77"/>
            </a:endParaRPr>
          </a:p>
        </p:txBody>
      </p:sp>
      <p:sp>
        <p:nvSpPr>
          <p:cNvPr id="2" name="Jane Doe…">
            <a:extLst>
              <a:ext uri="{FF2B5EF4-FFF2-40B4-BE49-F238E27FC236}">
                <a16:creationId xmlns:a16="http://schemas.microsoft.com/office/drawing/2014/main" id="{4AE1CB44-7E87-41EC-4A76-B19DEC8A6F00}"/>
              </a:ext>
            </a:extLst>
          </p:cNvPr>
          <p:cNvSpPr txBox="1">
            <a:spLocks/>
          </p:cNvSpPr>
          <p:nvPr/>
        </p:nvSpPr>
        <p:spPr>
          <a:xfrm>
            <a:off x="1267619" y="4404839"/>
            <a:ext cx="7233385" cy="750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Autofit/>
          </a:bodyPr>
          <a:lstStyle>
            <a:lvl1pPr marL="388937" marR="0" indent="-388937" algn="l" defTabSz="821531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1pPr>
            <a:lvl2pPr marL="833437" marR="0" indent="-388937" algn="l" defTabSz="821531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2pPr>
            <a:lvl3pPr marL="1277937" marR="0" indent="-388937" algn="l" defTabSz="821531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3pPr>
            <a:lvl4pPr marL="1722437" marR="0" indent="-388937" algn="l" defTabSz="821531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4pPr>
            <a:lvl5pPr marL="2166937" marR="0" indent="-388937" algn="l" defTabSz="821531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5pPr>
            <a:lvl6pPr marL="2611437" marR="0" indent="-388937" algn="l" defTabSz="821531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6pPr>
            <a:lvl7pPr marL="3055937" marR="0" indent="-388937" algn="l" defTabSz="821531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7pPr>
            <a:lvl8pPr marL="3500437" marR="0" indent="-388937" algn="l" defTabSz="821531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8pPr>
            <a:lvl9pPr marL="3944937" marR="0" indent="-388937" algn="l" defTabSz="821531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9pPr>
          </a:lstStyle>
          <a:p>
            <a:pPr marL="0" indent="0">
              <a:lnSpc>
                <a:spcPct val="100000"/>
              </a:lnSpc>
              <a:buSzTx/>
              <a:buNone/>
              <a:defRPr sz="4500">
                <a:solidFill>
                  <a:schemeClr val="accent1">
                    <a:hueOff val="48339"/>
                    <a:lumOff val="-12879"/>
                  </a:schemeClr>
                </a:solidFill>
                <a:latin typeface="Muli Bold"/>
                <a:ea typeface="Muli Bold"/>
                <a:cs typeface="Muli Bold"/>
                <a:sym typeface="Muli Bold"/>
              </a:defRPr>
            </a:pPr>
            <a:r>
              <a:rPr lang="en-US" sz="2250">
                <a:solidFill>
                  <a:schemeClr val="accent1">
                    <a:hueOff val="48339"/>
                    <a:lumOff val="-12879"/>
                  </a:schemeClr>
                </a:solidFill>
                <a:latin typeface="Muli Bold"/>
                <a:ea typeface="Muli Bold"/>
                <a:cs typeface="Muli Bold"/>
                <a:sym typeface="Muli Bold"/>
              </a:rPr>
              <a:t>William Zhang</a:t>
            </a:r>
          </a:p>
          <a:p>
            <a:pPr marL="0" indent="0">
              <a:lnSpc>
                <a:spcPct val="100000"/>
              </a:lnSpc>
              <a:buSzTx/>
              <a:buNone/>
              <a:defRPr sz="3000">
                <a:solidFill>
                  <a:srgbClr val="5A676F"/>
                </a:solidFill>
              </a:defRPr>
            </a:pPr>
            <a:r>
              <a:rPr lang="en-US" sz="1500">
                <a:solidFill>
                  <a:srgbClr val="5A676F"/>
                </a:solidFill>
              </a:rPr>
              <a:t>Co-op Winter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F12810-B545-44F2-B17A-709F089B5BC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0083C-19A4-4402-18C7-108F78163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chine with plastic and plastic bags&#10;&#10;AI-generated content may be incorrect.">
            <a:extLst>
              <a:ext uri="{FF2B5EF4-FFF2-40B4-BE49-F238E27FC236}">
                <a16:creationId xmlns:a16="http://schemas.microsoft.com/office/drawing/2014/main" id="{ABF30F9A-B0B1-E425-65BB-6DE71DE3E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1" y="857250"/>
            <a:ext cx="6858000" cy="5143499"/>
          </a:xfrm>
        </p:spPr>
      </p:pic>
      <p:pic>
        <p:nvPicPr>
          <p:cNvPr id="7" name="Picture 6" descr="A machine with tubes and a yellow container&#10;&#10;AI-generated content may be incorrect.">
            <a:extLst>
              <a:ext uri="{FF2B5EF4-FFF2-40B4-BE49-F238E27FC236}">
                <a16:creationId xmlns:a16="http://schemas.microsoft.com/office/drawing/2014/main" id="{6AF7B968-F7B3-A02C-93F4-D30461FD0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7CF3F-9618-FD34-3194-82535580F515}"/>
              </a:ext>
            </a:extLst>
          </p:cNvPr>
          <p:cNvSpPr txBox="1"/>
          <p:nvPr/>
        </p:nvSpPr>
        <p:spPr>
          <a:xfrm>
            <a:off x="3048000" y="292923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u="sng"/>
              <a:t>BD </a:t>
            </a:r>
          </a:p>
          <a:p>
            <a:pPr algn="ctr"/>
            <a:r>
              <a:rPr lang="en-US" u="sng"/>
              <a:t>Transfer </a:t>
            </a:r>
          </a:p>
          <a:p>
            <a:pPr algn="ctr"/>
            <a:r>
              <a:rPr lang="en-US" u="sng"/>
              <a:t>Station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9722EE-09F2-A125-CF7A-724E1173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47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23FDE-CAF8-1C86-3B89-43C963D1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BD/DDA Transfer Station – Current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A064B-3D49-2C2D-6CEA-79A3F376B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Near complete</a:t>
            </a:r>
          </a:p>
          <a:p>
            <a:endParaRPr lang="en-US"/>
          </a:p>
          <a:p>
            <a:r>
              <a:rPr lang="en-US"/>
              <a:t>When complete, have capability to transfer BD/DDA into plant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68711-4E7A-91A5-7C1B-4FBBCE8DA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9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C7234-D403-1371-0A7B-D8C2EA17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Compatibility: </a:t>
            </a:r>
            <a:br>
              <a:rPr lang="en-US"/>
            </a:br>
            <a:r>
              <a:rPr lang="en-US"/>
              <a:t>Carbon black-filled PFA hose </a:t>
            </a:r>
            <a:r>
              <a:rPr lang="en-US" i="1" u="sng"/>
              <a:t>with</a:t>
            </a:r>
            <a:r>
              <a:rPr lang="en-US"/>
              <a:t> LAB/BD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A0A652-3125-5C59-C21F-0D7515B03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Why: </a:t>
            </a:r>
          </a:p>
          <a:p>
            <a:pPr marL="0" indent="0">
              <a:buNone/>
            </a:pPr>
            <a:r>
              <a:rPr lang="en-US" dirty="0"/>
              <a:t>	confirm material doesn’t change optical properties of experiment</a:t>
            </a:r>
          </a:p>
          <a:p>
            <a:r>
              <a:rPr lang="en-US" dirty="0"/>
              <a:t>What: </a:t>
            </a:r>
          </a:p>
          <a:p>
            <a:pPr marL="0" indent="0">
              <a:buNone/>
            </a:pPr>
            <a:r>
              <a:rPr lang="en-US" dirty="0"/>
              <a:t>	Carbon black-filled PFA hose</a:t>
            </a:r>
          </a:p>
          <a:p>
            <a:pPr lvl="2"/>
            <a:r>
              <a:rPr lang="en-US" dirty="0"/>
              <a:t>connect BD drum to </a:t>
            </a:r>
            <a:r>
              <a:rPr lang="en-US" dirty="0" err="1"/>
              <a:t>Scint</a:t>
            </a:r>
            <a:r>
              <a:rPr lang="en-US" dirty="0"/>
              <a:t> Plant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Procedure: </a:t>
            </a:r>
          </a:p>
          <a:p>
            <a:r>
              <a:rPr lang="en-US" dirty="0"/>
              <a:t>Fill hose with LAB/BD</a:t>
            </a:r>
          </a:p>
          <a:p>
            <a:r>
              <a:rPr lang="en-US" dirty="0"/>
              <a:t>Take 4 samples: day 0 (control), day 1, day 7, day 14</a:t>
            </a:r>
          </a:p>
          <a:p>
            <a:r>
              <a:rPr lang="en-US" dirty="0"/>
              <a:t>Compare UV-Vis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1E3CA3-0124-78A3-4B00-04ADF7EA7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30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A0CA9-C6A1-D9CF-10D9-52CAE929A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96C845-AD28-E1A2-0FBD-18169ADCE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85" y="1"/>
            <a:ext cx="10503416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2BCC9F-B8D0-0175-06C5-29F4AC7D69A6}"/>
              </a:ext>
            </a:extLst>
          </p:cNvPr>
          <p:cNvSpPr txBox="1"/>
          <p:nvPr/>
        </p:nvSpPr>
        <p:spPr>
          <a:xfrm>
            <a:off x="0" y="41959"/>
            <a:ext cx="13015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Setup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2DD28B-5B06-B3FB-91A1-6AC08599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53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CFD9C41-0198-39DD-E4A9-650056107E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250034"/>
              </p:ext>
            </p:extLst>
          </p:nvPr>
        </p:nvGraphicFramePr>
        <p:xfrm>
          <a:off x="2705099" y="2186187"/>
          <a:ext cx="6372225" cy="5910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889050" imgH="2679681" progId="Acrobat.Document.DC">
                  <p:embed/>
                </p:oleObj>
              </mc:Choice>
              <mc:Fallback>
                <p:oleObj name="Acrobat Document" r:id="rId2" imgW="2889050" imgH="267968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05099" y="2186187"/>
                        <a:ext cx="6372225" cy="5910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D9EE805-37FD-F352-CE2F-8397D15F90ED}"/>
              </a:ext>
            </a:extLst>
          </p:cNvPr>
          <p:cNvSpPr txBox="1"/>
          <p:nvPr/>
        </p:nvSpPr>
        <p:spPr>
          <a:xfrm>
            <a:off x="0" y="41959"/>
            <a:ext cx="13015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Result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3285A0-9378-20F1-6157-800711F3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14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AC8290-DBF3-D6E2-3CD3-C5323C7A8E81}"/>
              </a:ext>
            </a:extLst>
          </p:cNvPr>
          <p:cNvSpPr txBox="1">
            <a:spLocks/>
          </p:cNvSpPr>
          <p:nvPr/>
        </p:nvSpPr>
        <p:spPr>
          <a:xfrm>
            <a:off x="2500313" y="3651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They are compatible</a:t>
            </a:r>
          </a:p>
          <a:p>
            <a:r>
              <a:rPr lang="en-US" dirty="0"/>
              <a:t>Brought UG &amp; connected week of Apr 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9AD218-A49A-DF15-F2F8-7DD3DCB77648}"/>
              </a:ext>
            </a:extLst>
          </p:cNvPr>
          <p:cNvSpPr txBox="1"/>
          <p:nvPr/>
        </p:nvSpPr>
        <p:spPr>
          <a:xfrm>
            <a:off x="5524500" y="3733800"/>
            <a:ext cx="82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975DC-3775-F91B-D845-230891675782}"/>
              </a:ext>
            </a:extLst>
          </p:cNvPr>
          <p:cNvSpPr txBox="1"/>
          <p:nvPr/>
        </p:nvSpPr>
        <p:spPr>
          <a:xfrm>
            <a:off x="4295775" y="3733800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BD</a:t>
            </a:r>
          </a:p>
        </p:txBody>
      </p:sp>
    </p:spTree>
    <p:extLst>
      <p:ext uri="{BB962C8B-B14F-4D97-AF65-F5344CB8AC3E}">
        <p14:creationId xmlns:p14="http://schemas.microsoft.com/office/powerpoint/2010/main" val="4065373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C2CE3-B710-8C1B-6F7F-D191AF66E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Scint</a:t>
            </a:r>
            <a:r>
              <a:rPr lang="en-US"/>
              <a:t> Plant Upgrade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24FC9E-B104-143E-B014-7D11DCE58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8021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column is leaking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install N2 supply + gauges at flanges to monitor leak</a:t>
            </a:r>
          </a:p>
        </p:txBody>
      </p:sp>
      <p:pic>
        <p:nvPicPr>
          <p:cNvPr id="1026" name="Picture 2" descr="The Good, the Bad and the Ugly (1966) - IMDb">
            <a:extLst>
              <a:ext uri="{FF2B5EF4-FFF2-40B4-BE49-F238E27FC236}">
                <a16:creationId xmlns:a16="http://schemas.microsoft.com/office/drawing/2014/main" id="{E1A20295-2B91-9CDE-3FDC-DAC476547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E1A350-8F09-97C5-F6B1-B7A521A35DFC}"/>
              </a:ext>
            </a:extLst>
          </p:cNvPr>
          <p:cNvSpPr txBox="1"/>
          <p:nvPr/>
        </p:nvSpPr>
        <p:spPr>
          <a:xfrm>
            <a:off x="10395284" y="4531429"/>
            <a:ext cx="17967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>
                <a:solidFill>
                  <a:schemeClr val="bg1"/>
                </a:solidFill>
                <a:highlight>
                  <a:srgbClr val="000000"/>
                </a:highlight>
                <a:latin typeface="Impact" panose="020B0806030902050204" pitchFamily="34" charset="0"/>
              </a:rPr>
              <a:t>PIPE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F311E4-FBE0-FC8D-7E45-407FB1F48292}"/>
              </a:ext>
            </a:extLst>
          </p:cNvPr>
          <p:cNvSpPr txBox="1"/>
          <p:nvPr/>
        </p:nvSpPr>
        <p:spPr>
          <a:xfrm>
            <a:off x="10395284" y="4825087"/>
            <a:ext cx="17967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>
                <a:solidFill>
                  <a:schemeClr val="bg1"/>
                </a:solidFill>
                <a:highlight>
                  <a:srgbClr val="000000"/>
                </a:highlight>
                <a:latin typeface="Impact" panose="020B0806030902050204" pitchFamily="34" charset="0"/>
              </a:rPr>
              <a:t>MANIFOLD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48DD1F-3C08-3767-A128-34C9413611BB}"/>
              </a:ext>
            </a:extLst>
          </p:cNvPr>
          <p:cNvSpPr txBox="1"/>
          <p:nvPr/>
        </p:nvSpPr>
        <p:spPr>
          <a:xfrm>
            <a:off x="10395284" y="4231982"/>
            <a:ext cx="17967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>
                <a:solidFill>
                  <a:schemeClr val="bg1"/>
                </a:solidFill>
                <a:highlight>
                  <a:srgbClr val="000000"/>
                </a:highlight>
                <a:latin typeface="Impact" panose="020B0806030902050204" pitchFamily="34" charset="0"/>
              </a:rPr>
              <a:t>GAUGE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64B8D-BCFE-45EC-71CA-EB46E42A8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05A6-C951-04DD-A471-E58FBDF62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machine&#10;&#10;AI-generated content may be incorrect.">
            <a:extLst>
              <a:ext uri="{FF2B5EF4-FFF2-40B4-BE49-F238E27FC236}">
                <a16:creationId xmlns:a16="http://schemas.microsoft.com/office/drawing/2014/main" id="{A8F25577-A57C-E174-0BD1-88F123EDA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3438" cy="3482579"/>
          </a:xfrm>
        </p:spPr>
      </p:pic>
      <p:pic>
        <p:nvPicPr>
          <p:cNvPr id="7" name="Picture 6" descr="A large metal pipes in a factory&#10;&#10;AI-generated content may be incorrect.">
            <a:extLst>
              <a:ext uri="{FF2B5EF4-FFF2-40B4-BE49-F238E27FC236}">
                <a16:creationId xmlns:a16="http://schemas.microsoft.com/office/drawing/2014/main" id="{AFABC577-7F97-1E1A-B440-05BC8DAA9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5420"/>
            <a:ext cx="4643438" cy="3482579"/>
          </a:xfrm>
          <a:prstGeom prst="rect">
            <a:avLst/>
          </a:prstGeom>
        </p:spPr>
      </p:pic>
      <p:pic>
        <p:nvPicPr>
          <p:cNvPr id="9" name="Picture 8" descr="A close-up of a machine&#10;&#10;AI-generated content may be incorrect.">
            <a:extLst>
              <a:ext uri="{FF2B5EF4-FFF2-40B4-BE49-F238E27FC236}">
                <a16:creationId xmlns:a16="http://schemas.microsoft.com/office/drawing/2014/main" id="{8C890C1D-A46C-88FA-92D0-FFCD8417C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3939CD-83C2-0319-3C63-E86CB7C9C9A2}"/>
              </a:ext>
            </a:extLst>
          </p:cNvPr>
          <p:cNvSpPr txBox="1"/>
          <p:nvPr/>
        </p:nvSpPr>
        <p:spPr>
          <a:xfrm>
            <a:off x="4786313" y="0"/>
            <a:ext cx="34147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sym typeface="Wingdings" panose="05000000000000000000" pitchFamily="2" charset="2"/>
              </a:rPr>
              <a:t></a:t>
            </a:r>
            <a:endParaRPr lang="en-US"/>
          </a:p>
          <a:p>
            <a:r>
              <a:rPr lang="en-US"/>
              <a:t>The gauge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            </a:t>
            </a:r>
            <a:r>
              <a:rPr lang="en-US">
                <a:sym typeface="Wingdings" panose="05000000000000000000" pitchFamily="2" charset="2"/>
              </a:rPr>
              <a:t></a:t>
            </a:r>
            <a:endParaRPr lang="en-US"/>
          </a:p>
          <a:p>
            <a:r>
              <a:rPr lang="en-US"/>
              <a:t>                 The manifold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sym typeface="Wingdings" panose="05000000000000000000" pitchFamily="2" charset="2"/>
              </a:rPr>
              <a:t></a:t>
            </a:r>
            <a:endParaRPr lang="en-US"/>
          </a:p>
          <a:p>
            <a:r>
              <a:rPr lang="en-US"/>
              <a:t>The pipe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6AF20-8D6A-6854-8C43-7EB85C64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71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C83E-AC78-DA63-4D7D-2DC82798E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chine&#10;&#10;AI-generated content may be incorrect.">
            <a:extLst>
              <a:ext uri="{FF2B5EF4-FFF2-40B4-BE49-F238E27FC236}">
                <a16:creationId xmlns:a16="http://schemas.microsoft.com/office/drawing/2014/main" id="{EF8E97D2-C351-B23E-8001-CD4887862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</p:spPr>
      </p:pic>
      <p:pic>
        <p:nvPicPr>
          <p:cNvPr id="7" name="Picture 6" descr="A white pipe with a round white cylinder&#10;&#10;AI-generated content may be incorrect.">
            <a:extLst>
              <a:ext uri="{FF2B5EF4-FFF2-40B4-BE49-F238E27FC236}">
                <a16:creationId xmlns:a16="http://schemas.microsoft.com/office/drawing/2014/main" id="{9D1E542D-2535-BEC5-9154-7F43127EA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9" name="Picture 8" descr="A machine with pipes and tubes&#10;&#10;AI-generated content may be incorrect.">
            <a:extLst>
              <a:ext uri="{FF2B5EF4-FFF2-40B4-BE49-F238E27FC236}">
                <a16:creationId xmlns:a16="http://schemas.microsoft.com/office/drawing/2014/main" id="{066EBA29-18D8-5C05-56AA-2F5F40E1A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378993"/>
            <a:ext cx="4638675" cy="3479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C3EA2C-1F71-E2DE-3E0E-DBE078F1FC79}"/>
              </a:ext>
            </a:extLst>
          </p:cNvPr>
          <p:cNvSpPr txBox="1"/>
          <p:nvPr/>
        </p:nvSpPr>
        <p:spPr>
          <a:xfrm>
            <a:off x="4714875" y="228600"/>
            <a:ext cx="290512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r>
              <a:rPr lang="en-US">
                <a:sym typeface="Wingdings" panose="05000000000000000000" pitchFamily="2" charset="2"/>
              </a:rPr>
              <a:t></a:t>
            </a:r>
          </a:p>
          <a:p>
            <a:r>
              <a:rPr lang="en-US">
                <a:sym typeface="Wingdings" panose="05000000000000000000" pitchFamily="2" charset="2"/>
              </a:rPr>
              <a:t>The gauge</a:t>
            </a: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r>
              <a:rPr lang="en-US">
                <a:sym typeface="Wingdings" panose="05000000000000000000" pitchFamily="2" charset="2"/>
              </a:rPr>
              <a:t>                                        </a:t>
            </a:r>
          </a:p>
          <a:p>
            <a:r>
              <a:rPr lang="en-US">
                <a:sym typeface="Wingdings" panose="05000000000000000000" pitchFamily="2" charset="2"/>
              </a:rPr>
              <a:t>                    More gauge</a:t>
            </a: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r>
              <a:rPr lang="en-US">
                <a:sym typeface="Wingdings" panose="05000000000000000000" pitchFamily="2" charset="2"/>
              </a:rPr>
              <a:t> </a:t>
            </a:r>
          </a:p>
          <a:p>
            <a:r>
              <a:rPr lang="en-US">
                <a:sym typeface="Wingdings" panose="05000000000000000000" pitchFamily="2" charset="2"/>
              </a:rPr>
              <a:t>The manifold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BF6E09-5305-66A4-9861-80251F78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61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6819-09FA-0DC8-65F6-840DE0F7F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machine&#10;&#10;AI-generated content may be incorrect.">
            <a:extLst>
              <a:ext uri="{FF2B5EF4-FFF2-40B4-BE49-F238E27FC236}">
                <a16:creationId xmlns:a16="http://schemas.microsoft.com/office/drawing/2014/main" id="{404AF001-277E-5A52-27F4-AF8FF916F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499" cy="6858000"/>
          </a:xfrm>
        </p:spPr>
      </p:pic>
      <p:pic>
        <p:nvPicPr>
          <p:cNvPr id="7" name="Picture 6" descr="A close-up of a machine&#10;&#10;AI-generated content may be incorrect.">
            <a:extLst>
              <a:ext uri="{FF2B5EF4-FFF2-40B4-BE49-F238E27FC236}">
                <a16:creationId xmlns:a16="http://schemas.microsoft.com/office/drawing/2014/main" id="{6E070A0D-1243-0AD6-F447-6C223BFE3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7" y="0"/>
            <a:ext cx="7048501" cy="5286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03F2A2-A183-7372-920A-917F859F377B}"/>
              </a:ext>
            </a:extLst>
          </p:cNvPr>
          <p:cNvSpPr txBox="1"/>
          <p:nvPr/>
        </p:nvSpPr>
        <p:spPr>
          <a:xfrm>
            <a:off x="5143498" y="5286376"/>
            <a:ext cx="8172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                                                                                       The manifold</a:t>
            </a:r>
          </a:p>
          <a:p>
            <a:endParaRPr lang="en-US"/>
          </a:p>
          <a:p>
            <a:r>
              <a:rPr lang="en-US">
                <a:sym typeface="Wingdings" panose="05000000000000000000" pitchFamily="2" charset="2"/>
              </a:rPr>
              <a:t></a:t>
            </a:r>
          </a:p>
          <a:p>
            <a:r>
              <a:rPr lang="en-US">
                <a:sym typeface="Wingdings" panose="05000000000000000000" pitchFamily="2" charset="2"/>
              </a:rPr>
              <a:t>The gauge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D7213C-8F89-C28E-56E4-A5A0B5AB912E}"/>
              </a:ext>
            </a:extLst>
          </p:cNvPr>
          <p:cNvSpPr txBox="1"/>
          <p:nvPr/>
        </p:nvSpPr>
        <p:spPr>
          <a:xfrm>
            <a:off x="10434935" y="5286376"/>
            <a:ext cx="461665" cy="50434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>
                <a:sym typeface="Wingdings" panose="05000000000000000000" pitchFamily="2" charset="2"/>
              </a:rPr>
              <a:t>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855964-5BD2-199B-C533-FA90149C2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1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6490AE-4EF6-C532-E610-BF4D5FE2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SNO+ 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09FF81-DC85-CD19-E690-0FF897FD0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9247187" cy="823912"/>
          </a:xfrm>
        </p:spPr>
        <p:txBody>
          <a:bodyPr>
            <a:normAutofit/>
          </a:bodyPr>
          <a:lstStyle/>
          <a:p>
            <a:r>
              <a:rPr lang="en-US" sz="2800" b="0"/>
              <a:t>Main physics goal: observe 0vbb through scintillation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3622E1-172E-86AF-8AD9-0B7F85C80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505075"/>
            <a:ext cx="11352212" cy="368458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Scintillator = </a:t>
            </a:r>
            <a:r>
              <a:rPr lang="en-US" b="1" u="sng" dirty="0"/>
              <a:t>LAB</a:t>
            </a:r>
            <a:r>
              <a:rPr lang="en-US" dirty="0"/>
              <a:t> </a:t>
            </a:r>
            <a:r>
              <a:rPr lang="en-US" i="1" dirty="0">
                <a:solidFill>
                  <a:srgbClr val="FF0000"/>
                </a:solidFill>
              </a:rPr>
              <a:t>organic(oil)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                                                 </a:t>
            </a:r>
            <a:r>
              <a:rPr lang="en-US" u="sng" dirty="0">
                <a:sym typeface="Wingdings" panose="05000000000000000000" pitchFamily="2" charset="2"/>
              </a:rPr>
              <a:t>THEY DON’T MIX</a:t>
            </a:r>
            <a:endParaRPr lang="en-US" u="sng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>
                <a:sym typeface="Wingdings" panose="05000000000000000000" pitchFamily="2" charset="2"/>
              </a:rPr>
              <a:t>TeA</a:t>
            </a:r>
            <a:r>
              <a:rPr lang="en-US" dirty="0">
                <a:sym typeface="Wingdings" panose="05000000000000000000" pitchFamily="2" charset="2"/>
              </a:rPr>
              <a:t> + </a:t>
            </a:r>
            <a:r>
              <a:rPr lang="en-US" b="1" u="sng" dirty="0">
                <a:sym typeface="Wingdings" panose="05000000000000000000" pitchFamily="2" charset="2"/>
              </a:rPr>
              <a:t>BD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TeBD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TeBD</a:t>
            </a:r>
            <a:r>
              <a:rPr lang="en-US" dirty="0">
                <a:sym typeface="Wingdings" panose="05000000000000000000" pitchFamily="2" charset="2"/>
              </a:rPr>
              <a:t>/</a:t>
            </a:r>
            <a:r>
              <a:rPr lang="en-US" b="1" u="sng" dirty="0">
                <a:sym typeface="Wingdings" panose="05000000000000000000" pitchFamily="2" charset="2"/>
              </a:rPr>
              <a:t>DDA</a:t>
            </a:r>
            <a:r>
              <a:rPr lang="en-US" dirty="0">
                <a:sym typeface="Wingdings" panose="05000000000000000000" pitchFamily="2" charset="2"/>
              </a:rPr>
              <a:t> mixture cycle into detector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92BB536-F763-1D78-4DD6-044A0E18827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Source = </a:t>
            </a:r>
            <a:r>
              <a:rPr lang="en-US" dirty="0" err="1"/>
              <a:t>TeA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aqueous(water)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E0A1E1-7041-6DA7-DD9E-0B3A57DE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82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F95AD-9009-7E39-B99A-C3B52C23A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BD/DDA Transfer Station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32B381-F92D-99D6-F5AC-20D64939B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1353800" cy="61161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Want </a:t>
            </a:r>
            <a:r>
              <a:rPr lang="en-US" dirty="0" err="1"/>
              <a:t>Te</a:t>
            </a:r>
            <a:r>
              <a:rPr lang="en-US" dirty="0"/>
              <a:t>-source in detector </a:t>
            </a:r>
            <a:r>
              <a:rPr lang="en-US" dirty="0">
                <a:sym typeface="Wingdings" panose="05000000000000000000" pitchFamily="2" charset="2"/>
              </a:rPr>
              <a:t> DDA &amp; BD into plants UG to mix with </a:t>
            </a:r>
            <a:r>
              <a:rPr lang="en-US" dirty="0" err="1">
                <a:sym typeface="Wingdings" panose="05000000000000000000" pitchFamily="2" charset="2"/>
              </a:rPr>
              <a:t>TeA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DDA: </a:t>
            </a:r>
          </a:p>
          <a:p>
            <a:pPr marL="0" indent="0">
              <a:buNone/>
            </a:pPr>
            <a:r>
              <a:rPr lang="en-US" dirty="0"/>
              <a:t>distilled on surface</a:t>
            </a:r>
          </a:p>
          <a:p>
            <a:pPr marL="0" indent="0">
              <a:buNone/>
            </a:pPr>
            <a:r>
              <a:rPr lang="en-US" dirty="0"/>
              <a:t>shipped UG in drums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Goal of Transfer Station:</a:t>
            </a:r>
          </a:p>
          <a:p>
            <a:r>
              <a:rPr lang="en-US" dirty="0">
                <a:solidFill>
                  <a:srgbClr val="FF0000"/>
                </a:solidFill>
              </a:rPr>
              <a:t>drum to </a:t>
            </a:r>
            <a:r>
              <a:rPr lang="en-US" dirty="0" err="1">
                <a:solidFill>
                  <a:srgbClr val="FF0000"/>
                </a:solidFill>
              </a:rPr>
              <a:t>TeDiol</a:t>
            </a:r>
            <a:r>
              <a:rPr lang="en-US" dirty="0">
                <a:solidFill>
                  <a:srgbClr val="FF0000"/>
                </a:solidFill>
              </a:rPr>
              <a:t> Plant for mixing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Then load into detector via </a:t>
            </a:r>
            <a:r>
              <a:rPr lang="en-US" dirty="0" err="1">
                <a:solidFill>
                  <a:srgbClr val="FF0000"/>
                </a:solidFill>
              </a:rPr>
              <a:t>Scint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43BC94-25B0-9347-A70F-56280C5A32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98067" cy="70813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BD:</a:t>
            </a:r>
          </a:p>
          <a:p>
            <a:pPr marL="0" indent="0">
              <a:buNone/>
            </a:pPr>
            <a:r>
              <a:rPr lang="en-US" dirty="0"/>
              <a:t>shipped UG in drums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Goal of Transfer Station:</a:t>
            </a:r>
          </a:p>
          <a:p>
            <a:r>
              <a:rPr lang="en-US" dirty="0">
                <a:solidFill>
                  <a:srgbClr val="FF0000"/>
                </a:solidFill>
              </a:rPr>
              <a:t>drum to </a:t>
            </a:r>
            <a:r>
              <a:rPr lang="en-US" dirty="0" err="1">
                <a:solidFill>
                  <a:srgbClr val="FF0000"/>
                </a:solidFill>
              </a:rPr>
              <a:t>Scint</a:t>
            </a:r>
            <a:r>
              <a:rPr lang="en-US" dirty="0">
                <a:solidFill>
                  <a:srgbClr val="FF0000"/>
                </a:solidFill>
              </a:rPr>
              <a:t> Plant for distillation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Then to </a:t>
            </a:r>
            <a:r>
              <a:rPr lang="en-US" dirty="0" err="1">
                <a:solidFill>
                  <a:srgbClr val="FF0000"/>
                </a:solidFill>
              </a:rPr>
              <a:t>TeDiol</a:t>
            </a:r>
            <a:r>
              <a:rPr lang="en-US" dirty="0">
                <a:solidFill>
                  <a:srgbClr val="FF0000"/>
                </a:solidFill>
              </a:rPr>
              <a:t> for </a:t>
            </a:r>
            <a:r>
              <a:rPr lang="en-US" dirty="0" err="1">
                <a:solidFill>
                  <a:srgbClr val="FF0000"/>
                </a:solidFill>
              </a:rPr>
              <a:t>rxn</a:t>
            </a:r>
            <a:r>
              <a:rPr lang="en-US" dirty="0">
                <a:solidFill>
                  <a:srgbClr val="FF0000"/>
                </a:solidFill>
              </a:rPr>
              <a:t>/mixing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Then load into detector via </a:t>
            </a:r>
            <a:r>
              <a:rPr lang="en-US" dirty="0" err="1">
                <a:solidFill>
                  <a:srgbClr val="FF0000"/>
                </a:solidFill>
              </a:rPr>
              <a:t>Scint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A76DE7-2466-AECE-16D8-356ED9A8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65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0DA9D-9192-632B-91FC-F830F02AF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BD/DDA Transfer Station – What do we need?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835B7-4BC6-CCFC-BF74-E2EB7832C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Drum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Pump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Pipe</a:t>
            </a:r>
          </a:p>
          <a:p>
            <a:pPr lvl="1"/>
            <a:r>
              <a:rPr lang="en-US" dirty="0"/>
              <a:t>Hand valves to direct flow</a:t>
            </a:r>
          </a:p>
          <a:p>
            <a:pPr lvl="1"/>
            <a:r>
              <a:rPr lang="en-US" dirty="0"/>
              <a:t>Flowmeter to monitor flow</a:t>
            </a:r>
          </a:p>
          <a:p>
            <a:r>
              <a:rPr lang="en-US" dirty="0">
                <a:solidFill>
                  <a:srgbClr val="7030A0"/>
                </a:solidFill>
              </a:rPr>
              <a:t>N2 cover gas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Manometer to monitor pressure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Safety valve &amp; break valve for extreme pressure</a:t>
            </a:r>
          </a:p>
          <a:p>
            <a:r>
              <a:rPr lang="en-US" dirty="0">
                <a:solidFill>
                  <a:schemeClr val="accent2"/>
                </a:solidFill>
              </a:rPr>
              <a:t>Compressed air to power pump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Pressure regulators &amp; solenoid valves to control flow</a:t>
            </a:r>
          </a:p>
          <a:p>
            <a:r>
              <a:rPr lang="en-US" dirty="0">
                <a:solidFill>
                  <a:srgbClr val="FF0000"/>
                </a:solidFill>
              </a:rPr>
              <a:t>Support Structures (</a:t>
            </a:r>
            <a:r>
              <a:rPr lang="en-US" dirty="0" err="1">
                <a:solidFill>
                  <a:srgbClr val="FF0000"/>
                </a:solidFill>
              </a:rPr>
              <a:t>Unistruts</a:t>
            </a:r>
            <a:r>
              <a:rPr lang="en-US" dirty="0">
                <a:solidFill>
                  <a:srgbClr val="FF0000"/>
                </a:solidFill>
              </a:rPr>
              <a:t> &amp; Aluminum Panels)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2065C-4382-80CB-6DC5-51027D815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6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B406D-BB9A-94E8-9828-AB00E1B7D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F3454-438C-FBC8-0E19-0DF71C07D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metal panel with holes and pipes&#10;&#10;AI-generated content may be incorrect.">
            <a:extLst>
              <a:ext uri="{FF2B5EF4-FFF2-40B4-BE49-F238E27FC236}">
                <a16:creationId xmlns:a16="http://schemas.microsoft.com/office/drawing/2014/main" id="{C853E590-F831-B4D8-9F83-4ECF22B31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8" r="-4" b="6232"/>
          <a:stretch/>
        </p:blipFill>
        <p:spPr>
          <a:xfrm>
            <a:off x="4170463" y="-5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5" name="Picture 4" descr="A metal panel with white and red knobs&#10;&#10;AI-generated content may be incorrect.">
            <a:extLst>
              <a:ext uri="{FF2B5EF4-FFF2-40B4-BE49-F238E27FC236}">
                <a16:creationId xmlns:a16="http://schemas.microsoft.com/office/drawing/2014/main" id="{E1DDF1A3-EB4F-DC55-1818-A991E40A0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7" r="1" b="10690"/>
          <a:stretch/>
        </p:blipFill>
        <p:spPr>
          <a:xfrm>
            <a:off x="8319324" y="-3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6" name="Content Placeholder 4" descr="A room with pipes and pipes&#10;&#10;AI-generated content may be incorrect.">
            <a:extLst>
              <a:ext uri="{FF2B5EF4-FFF2-40B4-BE49-F238E27FC236}">
                <a16:creationId xmlns:a16="http://schemas.microsoft.com/office/drawing/2014/main" id="{EDDA5E48-B05A-4A85-593D-3C816855A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2" r="-4" b="-4"/>
          <a:stretch/>
        </p:blipFill>
        <p:spPr>
          <a:xfrm>
            <a:off x="21603" y="-6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467958-4319-E31D-10AE-8424EAB0A533}"/>
              </a:ext>
            </a:extLst>
          </p:cNvPr>
          <p:cNvSpPr txBox="1"/>
          <p:nvPr/>
        </p:nvSpPr>
        <p:spPr>
          <a:xfrm>
            <a:off x="0" y="4306588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                            The </a:t>
            </a:r>
            <a:r>
              <a:rPr lang="en-US" dirty="0" err="1"/>
              <a:t>unistrut</a:t>
            </a:r>
            <a:r>
              <a:rPr lang="en-US" dirty="0"/>
              <a:t>                                                                 The panel                                                                The hand valves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u="sng" dirty="0"/>
              <a:t>DDA Transfer Station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4E66ABE-2B76-3D70-AA24-6BF6511C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A56DE8-D4A8-2DF7-BF12-D0419914D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011190" cy="430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32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oster for a concert&#10;&#10;AI-generated content may be incorrect.">
            <a:extLst>
              <a:ext uri="{FF2B5EF4-FFF2-40B4-BE49-F238E27FC236}">
                <a16:creationId xmlns:a16="http://schemas.microsoft.com/office/drawing/2014/main" id="{CC5C59D0-5A75-924D-039B-D893251F4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39" y="238125"/>
            <a:ext cx="12192000" cy="63817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F9CA24-4FA9-83A2-E694-B006BB026EBD}"/>
              </a:ext>
            </a:extLst>
          </p:cNvPr>
          <p:cNvSpPr txBox="1"/>
          <p:nvPr/>
        </p:nvSpPr>
        <p:spPr>
          <a:xfrm>
            <a:off x="470452" y="86139"/>
            <a:ext cx="10330070" cy="111318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 descr="A close-up of a machine&#10;&#10;AI-generated content may be incorrect.">
            <a:extLst>
              <a:ext uri="{FF2B5EF4-FFF2-40B4-BE49-F238E27FC236}">
                <a16:creationId xmlns:a16="http://schemas.microsoft.com/office/drawing/2014/main" id="{B5E8EB0F-9290-EDDD-E36D-9BCA85AE7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893"/>
            <a:ext cx="8138809" cy="6104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240D70-0925-4E4E-4980-03FD311A8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machine&#10;&#10;AI-generated content may be incorrect.">
            <a:extLst>
              <a:ext uri="{FF2B5EF4-FFF2-40B4-BE49-F238E27FC236}">
                <a16:creationId xmlns:a16="http://schemas.microsoft.com/office/drawing/2014/main" id="{EC951C49-5065-0786-4114-86BD34A49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514" y="1959"/>
            <a:ext cx="2811294" cy="210847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C70FC18-BFFD-3ED8-52C8-23D66EEB3995}"/>
                  </a:ext>
                </a:extLst>
              </p14:cNvPr>
              <p14:cNvContentPartPr/>
              <p14:nvPr/>
            </p14:nvContentPartPr>
            <p14:xfrm>
              <a:off x="8571005" y="4409666"/>
              <a:ext cx="3497400" cy="655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C70FC18-BFFD-3ED8-52C8-23D66EEB39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64885" y="4403546"/>
                <a:ext cx="3509640" cy="66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999022E-9C15-6403-66E6-219DC0E1B74D}"/>
                  </a:ext>
                </a:extLst>
              </p14:cNvPr>
              <p14:cNvContentPartPr/>
              <p14:nvPr/>
            </p14:nvContentPartPr>
            <p14:xfrm>
              <a:off x="8603405" y="4558706"/>
              <a:ext cx="3134160" cy="534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999022E-9C15-6403-66E6-219DC0E1B74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40398" y="4495664"/>
                <a:ext cx="3259814" cy="6603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8B7818-E86E-2BAC-BDE1-C4C013CAD1AB}"/>
                  </a:ext>
                </a:extLst>
              </p14:cNvPr>
              <p14:cNvContentPartPr/>
              <p14:nvPr/>
            </p14:nvContentPartPr>
            <p14:xfrm>
              <a:off x="8891405" y="3130586"/>
              <a:ext cx="2651400" cy="633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8B7818-E86E-2BAC-BDE1-C4C013CAD1A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28414" y="3067586"/>
                <a:ext cx="2777023" cy="75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AD3992D-BAC8-DF8C-333A-D898134711EF}"/>
                  </a:ext>
                </a:extLst>
              </p14:cNvPr>
              <p14:cNvContentPartPr/>
              <p14:nvPr/>
            </p14:nvContentPartPr>
            <p14:xfrm>
              <a:off x="9656765" y="3105746"/>
              <a:ext cx="2683080" cy="21006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AD3992D-BAC8-DF8C-333A-D898134711E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593765" y="3042757"/>
                <a:ext cx="2808720" cy="2226218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213117B-2100-6FC0-199C-93490DFDA2B3}"/>
              </a:ext>
            </a:extLst>
          </p:cNvPr>
          <p:cNvSpPr txBox="1"/>
          <p:nvPr/>
        </p:nvSpPr>
        <p:spPr>
          <a:xfrm>
            <a:off x="9117273" y="3144221"/>
            <a:ext cx="4863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The Dewar</a:t>
            </a:r>
          </a:p>
          <a:p>
            <a:r>
              <a:rPr lang="en-US" sz="4000">
                <a:solidFill>
                  <a:schemeClr val="bg1"/>
                </a:solidFill>
              </a:rPr>
              <a:t>    NITROGEN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9710AF-2220-056D-C748-7F36B19CBAE4}"/>
              </a:ext>
            </a:extLst>
          </p:cNvPr>
          <p:cNvSpPr txBox="1"/>
          <p:nvPr/>
        </p:nvSpPr>
        <p:spPr>
          <a:xfrm>
            <a:off x="8880271" y="3025701"/>
            <a:ext cx="32572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THE DEWAR</a:t>
            </a: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1549D8-568B-EE8C-9825-E7D5CB951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34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75099-2D6D-DF4D-E28C-FC3CE91CD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5C1D3B-FF6E-CBE4-69D1-218C91F5B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5807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A28D2D-F274-79D1-DA17-0B68BCB10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210BC9-6AB4-B103-992D-5B9771B8840A}"/>
              </a:ext>
            </a:extLst>
          </p:cNvPr>
          <p:cNvSpPr txBox="1"/>
          <p:nvPr/>
        </p:nvSpPr>
        <p:spPr>
          <a:xfrm>
            <a:off x="5805807" y="0"/>
            <a:ext cx="171794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r>
              <a:rPr lang="en-US">
                <a:sym typeface="Wingdings" panose="05000000000000000000" pitchFamily="2" charset="2"/>
              </a:rPr>
              <a:t></a:t>
            </a:r>
          </a:p>
          <a:p>
            <a:r>
              <a:rPr lang="en-US">
                <a:sym typeface="Wingdings" panose="05000000000000000000" pitchFamily="2" charset="2"/>
              </a:rPr>
              <a:t>The </a:t>
            </a:r>
          </a:p>
          <a:p>
            <a:r>
              <a:rPr lang="en-US">
                <a:sym typeface="Wingdings" panose="05000000000000000000" pitchFamily="2" charset="2"/>
              </a:rPr>
              <a:t>Unistrut</a:t>
            </a: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r>
              <a:rPr lang="en-US">
                <a:sym typeface="Wingdings" panose="05000000000000000000" pitchFamily="2" charset="2"/>
              </a:rPr>
              <a:t>                </a:t>
            </a:r>
          </a:p>
          <a:p>
            <a:r>
              <a:rPr lang="en-US">
                <a:sym typeface="Wingdings" panose="05000000000000000000" pitchFamily="2" charset="2"/>
              </a:rPr>
              <a:t>The Panel</a:t>
            </a: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endParaRPr lang="en-US">
              <a:sym typeface="Wingdings" panose="05000000000000000000" pitchFamily="2" charset="2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B979F0-9D47-311C-E311-0D3DB2A3CB05}"/>
              </a:ext>
            </a:extLst>
          </p:cNvPr>
          <p:cNvSpPr txBox="1"/>
          <p:nvPr/>
        </p:nvSpPr>
        <p:spPr>
          <a:xfrm>
            <a:off x="0" y="4351338"/>
            <a:ext cx="7048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u="sng"/>
          </a:p>
          <a:p>
            <a:pPr algn="ctr"/>
            <a:endParaRPr lang="en-US" u="sng"/>
          </a:p>
          <a:p>
            <a:pPr algn="ctr"/>
            <a:endParaRPr lang="en-US" u="sng"/>
          </a:p>
          <a:p>
            <a:pPr algn="ctr"/>
            <a:endParaRPr lang="en-US" u="sng"/>
          </a:p>
          <a:p>
            <a:pPr algn="ctr"/>
            <a:r>
              <a:rPr lang="en-US" u="sng"/>
              <a:t>BD Transfer Station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F00242-BECD-1668-D467-66300FF5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F98A2-BAF4-AE34-8ADF-87621BD1E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D1405-4BD8-E1A9-079A-B97C50802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machine with white knobs and red buttons&#10;&#10;AI-generated content may be incorrect.">
            <a:extLst>
              <a:ext uri="{FF2B5EF4-FFF2-40B4-BE49-F238E27FC236}">
                <a16:creationId xmlns:a16="http://schemas.microsoft.com/office/drawing/2014/main" id="{A6AD21AD-492B-FF8E-8AD2-2DD7D3A76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600325" cy="3467100"/>
          </a:xfrm>
        </p:spPr>
      </p:pic>
      <p:pic>
        <p:nvPicPr>
          <p:cNvPr id="11" name="Picture 10" descr="A machine with pipes and tubes&#10;&#10;AI-generated content may be incorrect.">
            <a:extLst>
              <a:ext uri="{FF2B5EF4-FFF2-40B4-BE49-F238E27FC236}">
                <a16:creationId xmlns:a16="http://schemas.microsoft.com/office/drawing/2014/main" id="{CE1F6B78-5C39-38F5-37FC-C49737856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14" y="-13477"/>
            <a:ext cx="2621481" cy="3494837"/>
          </a:xfrm>
          <a:prstGeom prst="rect">
            <a:avLst/>
          </a:prstGeom>
        </p:spPr>
      </p:pic>
      <p:pic>
        <p:nvPicPr>
          <p:cNvPr id="14" name="Picture 13" descr="A sign on a pole with a sign on it&#10;&#10;AI-generated content may be incorrect.">
            <a:extLst>
              <a:ext uri="{FF2B5EF4-FFF2-40B4-BE49-F238E27FC236}">
                <a16:creationId xmlns:a16="http://schemas.microsoft.com/office/drawing/2014/main" id="{12128EC7-4C57-BA54-E245-AD201EF41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84" y="1876789"/>
            <a:ext cx="6641616" cy="49812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31FDD3-62BD-ED7E-95FD-7D912F668DBB}"/>
              </a:ext>
            </a:extLst>
          </p:cNvPr>
          <p:cNvSpPr txBox="1"/>
          <p:nvPr/>
        </p:nvSpPr>
        <p:spPr>
          <a:xfrm>
            <a:off x="0" y="3467100"/>
            <a:ext cx="5550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         The hand valves                             The backside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pPr algn="r"/>
            <a:r>
              <a:rPr lang="en-US">
                <a:sym typeface="Wingdings" panose="05000000000000000000" pitchFamily="2" charset="2"/>
              </a:rPr>
              <a:t></a:t>
            </a:r>
          </a:p>
          <a:p>
            <a:pPr algn="r"/>
            <a:r>
              <a:rPr lang="en-US" u="sng"/>
              <a:t>BD Transfer Station</a:t>
            </a:r>
            <a:r>
              <a:rPr lang="en-US"/>
              <a:t>                         </a:t>
            </a:r>
            <a:r>
              <a:rPr lang="en-US">
                <a:sym typeface="Wingdings" panose="05000000000000000000" pitchFamily="2" charset="2"/>
              </a:rPr>
              <a:t>The pump</a:t>
            </a:r>
          </a:p>
          <a:p>
            <a:pPr algn="r"/>
            <a:endParaRPr lang="en-US">
              <a:sym typeface="Wingdings" panose="05000000000000000000" pitchFamily="2" charset="2"/>
            </a:endParaRPr>
          </a:p>
          <a:p>
            <a:pPr algn="r"/>
            <a:endParaRPr lang="en-US">
              <a:sym typeface="Wingdings" panose="05000000000000000000" pitchFamily="2" charset="2"/>
            </a:endParaRPr>
          </a:p>
          <a:p>
            <a:pPr algn="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52778D-E56A-6B24-252D-9DB0F48F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51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627E1-7FA3-FF40-0F41-D4D8D5982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machine&#10;&#10;AI-generated content may be incorrect.">
            <a:extLst>
              <a:ext uri="{FF2B5EF4-FFF2-40B4-BE49-F238E27FC236}">
                <a16:creationId xmlns:a16="http://schemas.microsoft.com/office/drawing/2014/main" id="{5071BE9F-26AD-FFA1-C426-C72D515A6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43500" cy="68580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EEFAFF-6F30-7E2A-0D90-D4D10756C965}"/>
              </a:ext>
            </a:extLst>
          </p:cNvPr>
          <p:cNvSpPr txBox="1"/>
          <p:nvPr/>
        </p:nvSpPr>
        <p:spPr>
          <a:xfrm>
            <a:off x="5454315" y="328243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Manometer</a:t>
            </a:r>
          </a:p>
        </p:txBody>
      </p:sp>
      <p:pic>
        <p:nvPicPr>
          <p:cNvPr id="8" name="Picture 7" descr="A machine with tubes attached to a cup&#10;&#10;AI-generated content may be incorrect.">
            <a:extLst>
              <a:ext uri="{FF2B5EF4-FFF2-40B4-BE49-F238E27FC236}">
                <a16:creationId xmlns:a16="http://schemas.microsoft.com/office/drawing/2014/main" id="{74387E4A-17CE-5DE1-F53B-7339210F6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9" y="0"/>
            <a:ext cx="51435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000580-5062-3303-F5C7-8B95A4176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EAE0-234A-424F-AA8A-67D6230193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31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3A3C8CA49EED4AB57CA11BC863EC3C" ma:contentTypeVersion="6" ma:contentTypeDescription="Create a new document." ma:contentTypeScope="" ma:versionID="856335dd38b87e63ca2ad893d1dd1554">
  <xsd:schema xmlns:xsd="http://www.w3.org/2001/XMLSchema" xmlns:xs="http://www.w3.org/2001/XMLSchema" xmlns:p="http://schemas.microsoft.com/office/2006/metadata/properties" xmlns:ns3="cfd3dd9b-b59d-417b-ade3-051803b383f6" targetNamespace="http://schemas.microsoft.com/office/2006/metadata/properties" ma:root="true" ma:fieldsID="7762bed36f4bb378bdac8eeecbd59a60" ns3:_="">
    <xsd:import namespace="cfd3dd9b-b59d-417b-ade3-051803b383f6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d3dd9b-b59d-417b-ade3-051803b383f6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d3dd9b-b59d-417b-ade3-051803b383f6" xsi:nil="true"/>
  </documentManagement>
</p:properties>
</file>

<file path=customXml/itemProps1.xml><?xml version="1.0" encoding="utf-8"?>
<ds:datastoreItem xmlns:ds="http://schemas.openxmlformats.org/officeDocument/2006/customXml" ds:itemID="{CEF36E15-DC67-4412-9DE4-81A1D8B55B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3E883B-6E02-458B-809A-08FB79ABC051}">
  <ds:schemaRefs>
    <ds:schemaRef ds:uri="cfd3dd9b-b59d-417b-ade3-051803b383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0FB47E9-043B-497E-962A-BCEA5EB19E69}">
  <ds:schemaRefs>
    <ds:schemaRef ds:uri="http://purl.org/dc/dcmitype/"/>
    <ds:schemaRef ds:uri="cfd3dd9b-b59d-417b-ade3-051803b383f6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408</Words>
  <Application>Microsoft Office PowerPoint</Application>
  <PresentationFormat>Widescreen</PresentationFormat>
  <Paragraphs>176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Helvetica Neue</vt:lpstr>
      <vt:lpstr>Muli</vt:lpstr>
      <vt:lpstr>Muli Bold</vt:lpstr>
      <vt:lpstr>Aptos</vt:lpstr>
      <vt:lpstr>Aptos Display</vt:lpstr>
      <vt:lpstr>Arial</vt:lpstr>
      <vt:lpstr>Impact</vt:lpstr>
      <vt:lpstr>Wingdings</vt:lpstr>
      <vt:lpstr>Office Theme</vt:lpstr>
      <vt:lpstr>Acrobat Document</vt:lpstr>
      <vt:lpstr>Transfer Station  &amp; Scintillator Plant Upgrade  for SNO+</vt:lpstr>
      <vt:lpstr>SNO+ Overview</vt:lpstr>
      <vt:lpstr>BD/DDA Transfer Station</vt:lpstr>
      <vt:lpstr>BD/DDA Transfer Station – What do we need?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BD/DDA Transfer Station – Current Status</vt:lpstr>
      <vt:lpstr>Compatibility:  Carbon black-filled PFA hose with LAB/BD</vt:lpstr>
      <vt:lpstr>PowerPoint Presentation</vt:lpstr>
      <vt:lpstr>PowerPoint Presentation</vt:lpstr>
      <vt:lpstr>Scint Plant Upgrade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William Zhang</dc:creator>
  <cp:lastModifiedBy>William Zhang</cp:lastModifiedBy>
  <cp:revision>1</cp:revision>
  <dcterms:created xsi:type="dcterms:W3CDTF">2025-04-11T16:13:39Z</dcterms:created>
  <dcterms:modified xsi:type="dcterms:W3CDTF">2025-04-17T00:48:13Z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0x010100E73A3C8CA49EED4AB57CA11BC863EC3C</vt:lpwstr>
  </property>
</Properties>
</file>