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5143500" cx="9144000"/>
  <p:notesSz cx="6858000" cy="9144000"/>
  <p:embeddedFontLst>
    <p:embeddedFont>
      <p:font typeface="Raleway"/>
      <p:regular r:id="rId17"/>
      <p:bold r:id="rId18"/>
      <p:italic r:id="rId19"/>
      <p:boldItalic r:id="rId20"/>
    </p:embeddedFont>
    <p:embeddedFont>
      <p:font typeface="Anaheim"/>
      <p:regular r:id="rId21"/>
      <p:bold r:id="rId22"/>
    </p:embeddedFont>
    <p:embeddedFont>
      <p:font typeface="Syne"/>
      <p:regular r:id="rId23"/>
      <p:bold r:id="rId24"/>
    </p:embeddedFont>
    <p:embeddedFont>
      <p:font typeface="PT Sans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boldItalic.fntdata"/><Relationship Id="rId22" Type="http://schemas.openxmlformats.org/officeDocument/2006/relationships/font" Target="fonts/Anaheim-bold.fntdata"/><Relationship Id="rId21" Type="http://schemas.openxmlformats.org/officeDocument/2006/relationships/font" Target="fonts/Anaheim-regular.fntdata"/><Relationship Id="rId24" Type="http://schemas.openxmlformats.org/officeDocument/2006/relationships/font" Target="fonts/Syne-bold.fntdata"/><Relationship Id="rId23" Type="http://schemas.openxmlformats.org/officeDocument/2006/relationships/font" Target="fonts/Syne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TSans-bold.fntdata"/><Relationship Id="rId25" Type="http://schemas.openxmlformats.org/officeDocument/2006/relationships/font" Target="fonts/PTSans-regular.fntdata"/><Relationship Id="rId28" Type="http://schemas.openxmlformats.org/officeDocument/2006/relationships/font" Target="fonts/PTSans-boldItalic.fntdata"/><Relationship Id="rId27" Type="http://schemas.openxmlformats.org/officeDocument/2006/relationships/font" Target="fonts/PTSans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Raleway-regular.fntdata"/><Relationship Id="rId16" Type="http://schemas.openxmlformats.org/officeDocument/2006/relationships/slide" Target="slides/slide12.xml"/><Relationship Id="rId19" Type="http://schemas.openxmlformats.org/officeDocument/2006/relationships/font" Target="fonts/Raleway-italic.fntdata"/><Relationship Id="rId18" Type="http://schemas.openxmlformats.org/officeDocument/2006/relationships/font" Target="fonts/Raleway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4dfce81f1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4dfce81f1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75b95c9307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75b95c9307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91773"/>
              </a:buClr>
              <a:buSzPts val="1400"/>
              <a:buFont typeface="Anaheim"/>
              <a:buChar char="-"/>
            </a:pPr>
            <a:r>
              <a:rPr lang="en" sz="14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Percentage of signal lost to the umbrella as umbrella voltage increases </a:t>
            </a:r>
            <a:endParaRPr sz="1400">
              <a:solidFill>
                <a:srgbClr val="49177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91773"/>
              </a:buClr>
              <a:buSzPts val="1400"/>
              <a:buFont typeface="Anaheim"/>
              <a:buChar char="-"/>
            </a:pPr>
            <a:r>
              <a:rPr lang="en" sz="14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Clear spike at a certain voltage range, set as max limit for the certain sensor design </a:t>
            </a:r>
            <a:endParaRPr sz="1400">
              <a:solidFill>
                <a:srgbClr val="49177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91773"/>
              </a:buClr>
              <a:buSzPts val="1800"/>
              <a:buFont typeface="Anaheim"/>
              <a:buChar char="-"/>
            </a:pPr>
            <a:r>
              <a:rPr lang="en" sz="14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Will try (through multiple sensor designs) to see impact based on anode size, placement etc</a:t>
            </a:r>
            <a:r>
              <a:rPr lang="en" sz="18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5b3bcbfe4a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25b3bcbfe4a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49177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91773"/>
              </a:buClr>
              <a:buSzPts val="1300"/>
              <a:buFont typeface="Anaheim"/>
              <a:buChar char="-"/>
            </a:pPr>
            <a:r>
              <a:rPr lang="en" sz="13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Lots of promising new information on sensor performance </a:t>
            </a:r>
            <a:endParaRPr sz="1300">
              <a:solidFill>
                <a:srgbClr val="49177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91773"/>
              </a:buClr>
              <a:buSzPts val="1300"/>
              <a:buFont typeface="Anaheim"/>
              <a:buChar char="-"/>
            </a:pPr>
            <a:r>
              <a:rPr lang="en" sz="13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Great potential in pressure sensor designs</a:t>
            </a:r>
            <a:endParaRPr sz="1300">
              <a:solidFill>
                <a:srgbClr val="49177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91773"/>
              </a:buClr>
              <a:buSzPts val="1300"/>
              <a:buFont typeface="Anaheim"/>
              <a:buChar char="-"/>
            </a:pPr>
            <a:r>
              <a:rPr lang="en" sz="13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Importance of understanding electric fields within each sensor model</a:t>
            </a:r>
            <a:endParaRPr sz="1300">
              <a:solidFill>
                <a:srgbClr val="49177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91773"/>
              </a:buClr>
              <a:buSzPts val="1300"/>
              <a:buFont typeface="Anaheim"/>
              <a:buChar char="-"/>
            </a:pPr>
            <a:r>
              <a:rPr lang="en" sz="13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Plenty of avenues of potential investigation as potential sensor adjustments </a:t>
            </a:r>
            <a:endParaRPr sz="6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5b3bcbfe4a_0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25b3bcbfe4a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d431007ba2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d431007ba2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-"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Sphere filled with gas with a sensor at the center 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-"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Sensor contains anodes carries a higher voltage 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-"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Ionization electrons created by interactions within sphere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-"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Electrons drift to center of sphere towards anodes 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-"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Electrons trigger an avalanche (cause further ionization events) amplifying the signal 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-"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Signal is detected at the anode and analyzed to find original interaction strength 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Char char="-"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Hope is to find a low mass dark matter interaction in the detector</a:t>
            </a:r>
            <a:endParaRPr sz="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5ad762bd56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5ad762bd56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400"/>
              <a:buFont typeface="Times New Roman"/>
              <a:buChar char="-"/>
            </a:pPr>
            <a:r>
              <a:rPr lang="en" sz="1400">
                <a:solidFill>
                  <a:srgbClr val="1313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Diagram </a:t>
            </a:r>
            <a:endParaRPr sz="1400">
              <a:solidFill>
                <a:srgbClr val="1313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400"/>
              <a:buFont typeface="Times New Roman"/>
              <a:buChar char="-"/>
            </a:pPr>
            <a:r>
              <a:rPr lang="en" sz="1400">
                <a:solidFill>
                  <a:srgbClr val="1313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Anode, Umbrella, Voltage applied to Anode / Umbrella </a:t>
            </a:r>
            <a:endParaRPr sz="1400">
              <a:solidFill>
                <a:srgbClr val="1313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400"/>
              <a:buFont typeface="Times New Roman"/>
              <a:buChar char="-"/>
            </a:pPr>
            <a:r>
              <a:rPr lang="en" sz="1400">
                <a:solidFill>
                  <a:srgbClr val="1313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Electron Spends Majority of time far from sensor (moving the slowest then) </a:t>
            </a:r>
            <a:endParaRPr sz="1400">
              <a:solidFill>
                <a:srgbClr val="1313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400"/>
              <a:buFont typeface="Times New Roman"/>
              <a:buChar char="-"/>
            </a:pPr>
            <a:r>
              <a:rPr lang="en" sz="1400">
                <a:solidFill>
                  <a:srgbClr val="1313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Electron feels drift field as though sensor is a point charge from far away in the detector </a:t>
            </a:r>
            <a:endParaRPr sz="1400">
              <a:solidFill>
                <a:srgbClr val="1313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400"/>
              <a:buFont typeface="Times New Roman"/>
              <a:buChar char="-"/>
            </a:pPr>
            <a:r>
              <a:rPr lang="en" sz="1400">
                <a:solidFill>
                  <a:srgbClr val="1313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Anodes are evenly distributed about the sphere</a:t>
            </a:r>
            <a:endParaRPr sz="1400">
              <a:solidFill>
                <a:srgbClr val="1313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400"/>
              <a:buFont typeface="Times New Roman"/>
              <a:buChar char="-"/>
            </a:pPr>
            <a:r>
              <a:rPr lang="en" sz="1400">
                <a:solidFill>
                  <a:srgbClr val="1313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Adding voltage to umbrella amplifies drift speeding electron to detector</a:t>
            </a:r>
            <a:endParaRPr sz="700">
              <a:solidFill>
                <a:srgbClr val="1313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d431007ba2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d431007ba2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400"/>
              <a:buFont typeface="Times New Roman"/>
              <a:buChar char="-"/>
            </a:pPr>
            <a:r>
              <a:rPr lang="en" sz="1400">
                <a:solidFill>
                  <a:srgbClr val="1313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voltages on umbrella of sensor</a:t>
            </a:r>
            <a:endParaRPr sz="1400">
              <a:solidFill>
                <a:srgbClr val="1313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400"/>
              <a:buFont typeface="Times New Roman"/>
              <a:buChar char="-"/>
            </a:pPr>
            <a:r>
              <a:rPr lang="en" sz="1400">
                <a:solidFill>
                  <a:srgbClr val="1313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Investigate ideas for new sensor geometries </a:t>
            </a:r>
            <a:endParaRPr sz="1400">
              <a:solidFill>
                <a:srgbClr val="1313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400"/>
              <a:buFont typeface="Times New Roman"/>
              <a:buChar char="-"/>
            </a:pPr>
            <a:r>
              <a:rPr lang="en" sz="1400">
                <a:solidFill>
                  <a:srgbClr val="1313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Look at their effect on electric field and how fast electrons drift </a:t>
            </a:r>
            <a:endParaRPr sz="1400">
              <a:solidFill>
                <a:srgbClr val="1313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400"/>
              <a:buFont typeface="Anaheim"/>
              <a:buChar char="-"/>
            </a:pPr>
            <a:r>
              <a:rPr lang="en" sz="1400">
                <a:solidFill>
                  <a:srgbClr val="1313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Ensure the sensor geometry does NOT lose signal from anodes to umbrella.</a:t>
            </a:r>
            <a:endParaRPr sz="1400">
              <a:solidFill>
                <a:srgbClr val="1313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75bf7a777b_2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75bf7a777b_2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91773"/>
              </a:buClr>
              <a:buSzPts val="1800"/>
              <a:buFont typeface="Anaheim"/>
              <a:buChar char="-"/>
            </a:pPr>
            <a:r>
              <a:rPr lang="en" sz="18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Increase in EFN as voltage applied to umbrella goes up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75bf7a777b_2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75bf7a777b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91773"/>
              </a:buClr>
              <a:buSzPts val="1800"/>
              <a:buFont typeface="Anaheim"/>
              <a:buChar char="-"/>
            </a:pPr>
            <a:r>
              <a:rPr lang="en" sz="18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Increase in EFN as voltage applied to umbrella goes up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75b95c9307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75b95c9307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91773"/>
              </a:buClr>
              <a:buSzPts val="1400"/>
              <a:buFont typeface="Anaheim"/>
              <a:buChar char="-"/>
            </a:pPr>
            <a:r>
              <a:rPr lang="en" sz="14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Probe data before cuts </a:t>
            </a:r>
            <a:endParaRPr sz="1400">
              <a:solidFill>
                <a:srgbClr val="49177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91773"/>
              </a:buClr>
              <a:buSzPts val="1400"/>
              <a:buFont typeface="Anaheim"/>
              <a:buChar char="-"/>
            </a:pPr>
            <a:r>
              <a:rPr lang="en" sz="14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Cut to agreement of 0.02 – double the uncertainty of comsol on EFN </a:t>
            </a:r>
            <a:endParaRPr sz="1400">
              <a:solidFill>
                <a:srgbClr val="49177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91773"/>
              </a:buClr>
              <a:buSzPts val="1400"/>
              <a:buFont typeface="Anaheim"/>
              <a:buChar char="-"/>
            </a:pPr>
            <a:r>
              <a:rPr lang="en" sz="14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Probe data after cuts fit to A/r^2 </a:t>
            </a:r>
            <a:endParaRPr sz="1400">
              <a:solidFill>
                <a:srgbClr val="49177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91773"/>
              </a:buClr>
              <a:buSzPts val="1400"/>
              <a:buFont typeface="Anaheim"/>
              <a:buChar char="-"/>
            </a:pPr>
            <a:r>
              <a:rPr lang="en" sz="14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Strength of electric field for drift  </a:t>
            </a:r>
            <a:endParaRPr sz="1400">
              <a:solidFill>
                <a:srgbClr val="49177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75b95c9307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75b95c9307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91773"/>
              </a:buClr>
              <a:buSzPts val="1800"/>
              <a:buFont typeface="Anaheim"/>
              <a:buChar char="-"/>
            </a:pPr>
            <a:r>
              <a:rPr lang="en" sz="18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Showing the fit of drift field coefficients to a line </a:t>
            </a:r>
            <a:endParaRPr sz="1800">
              <a:solidFill>
                <a:srgbClr val="49177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91773"/>
              </a:buClr>
              <a:buSzPts val="1800"/>
              <a:buFont typeface="Anaheim"/>
              <a:buChar char="-"/>
            </a:pPr>
            <a:r>
              <a:rPr lang="en" sz="18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Drift field allows further analysis of electron behaviour in simulations as well as an understanding of electron behaviour at large for all set voltages in detectors </a:t>
            </a:r>
            <a:endParaRPr sz="1800">
              <a:solidFill>
                <a:srgbClr val="49177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75b95c9307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75b95c9307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91773"/>
              </a:buClr>
              <a:buSzPts val="1400"/>
              <a:buFont typeface="Anaheim"/>
              <a:buChar char="-"/>
            </a:pPr>
            <a:r>
              <a:rPr lang="en" sz="14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Point Controlled Electric Field Lines (standard number of points in cross section)</a:t>
            </a:r>
            <a:endParaRPr sz="1400">
              <a:solidFill>
                <a:srgbClr val="49177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91773"/>
              </a:buClr>
              <a:buSzPts val="1400"/>
              <a:buFont typeface="Anaheim"/>
              <a:buChar char="-"/>
            </a:pPr>
            <a:r>
              <a:rPr lang="en" sz="14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Highlight Change in Electric Field Line Endpoints as voltage increases </a:t>
            </a:r>
            <a:endParaRPr sz="1400">
              <a:solidFill>
                <a:srgbClr val="49177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91773"/>
              </a:buClr>
              <a:buSzPts val="1400"/>
              <a:buFont typeface="Anaheim"/>
              <a:buChar char="-"/>
            </a:pPr>
            <a:r>
              <a:rPr lang="en" sz="1400">
                <a:solidFill>
                  <a:srgbClr val="491773"/>
                </a:solidFill>
                <a:latin typeface="Anaheim"/>
                <a:ea typeface="Anaheim"/>
                <a:cs typeface="Anaheim"/>
                <a:sym typeface="Anaheim"/>
              </a:rPr>
              <a:t>Highlight areas of loss directly in between anodes (where pull would be weakest) </a:t>
            </a:r>
            <a:endParaRPr sz="1400">
              <a:solidFill>
                <a:srgbClr val="49177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0" y="0"/>
            <a:ext cx="9144025" cy="5143400"/>
            <a:chOff x="100" y="0"/>
            <a:chExt cx="9144025" cy="5143400"/>
          </a:xfrm>
        </p:grpSpPr>
        <p:sp>
          <p:nvSpPr>
            <p:cNvPr id="10" name="Google Shape;10;p2"/>
            <p:cNvSpPr/>
            <p:nvPr/>
          </p:nvSpPr>
          <p:spPr>
            <a:xfrm>
              <a:off x="100" y="4604000"/>
              <a:ext cx="5402700" cy="539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02825" y="0"/>
              <a:ext cx="3741300" cy="539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101" y="73025"/>
            <a:ext cx="5402457" cy="466575"/>
            <a:chOff x="88" y="73013"/>
            <a:chExt cx="4873225" cy="466575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88" y="147513"/>
              <a:ext cx="4873225" cy="315875"/>
              <a:chOff x="88" y="111763"/>
              <a:chExt cx="4873225" cy="315875"/>
            </a:xfrm>
          </p:grpSpPr>
          <p:cxnSp>
            <p:nvCxnSpPr>
              <p:cNvPr id="14" name="Google Shape;14;p2"/>
              <p:cNvCxnSpPr/>
              <p:nvPr/>
            </p:nvCxnSpPr>
            <p:spPr>
              <a:xfrm rot="10800000">
                <a:off x="113" y="2668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88" y="1906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113" y="11176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88" y="3430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113" y="427638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9" name="Google Shape;19;p2"/>
            <p:cNvCxnSpPr/>
            <p:nvPr/>
          </p:nvCxnSpPr>
          <p:spPr>
            <a:xfrm rot="10800000">
              <a:off x="88" y="539588"/>
              <a:ext cx="4873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10800000">
              <a:off x="88" y="73013"/>
              <a:ext cx="4873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1" name="Google Shape;21;p2"/>
          <p:cNvGrpSpPr/>
          <p:nvPr/>
        </p:nvGrpSpPr>
        <p:grpSpPr>
          <a:xfrm>
            <a:off x="8430725" y="539438"/>
            <a:ext cx="726000" cy="4064563"/>
            <a:chOff x="8430725" y="539438"/>
            <a:chExt cx="726000" cy="4064563"/>
          </a:xfrm>
        </p:grpSpPr>
        <p:grpSp>
          <p:nvGrpSpPr>
            <p:cNvPr id="22" name="Google Shape;22;p2"/>
            <p:cNvGrpSpPr/>
            <p:nvPr/>
          </p:nvGrpSpPr>
          <p:grpSpPr>
            <a:xfrm rot="5400000">
              <a:off x="6854689" y="2388453"/>
              <a:ext cx="4064270" cy="366352"/>
              <a:chOff x="88" y="111763"/>
              <a:chExt cx="4873225" cy="315875"/>
            </a:xfrm>
          </p:grpSpPr>
          <p:cxnSp>
            <p:nvCxnSpPr>
              <p:cNvPr id="23" name="Google Shape;23;p2"/>
              <p:cNvCxnSpPr/>
              <p:nvPr/>
            </p:nvCxnSpPr>
            <p:spPr>
              <a:xfrm rot="10800000">
                <a:off x="113" y="2668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 rot="10800000">
                <a:off x="88" y="1906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 rot="10800000">
                <a:off x="113" y="11176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 rot="10800000">
                <a:off x="88" y="3430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 rot="10800000">
                <a:off x="113" y="427638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8" name="Google Shape;28;p2"/>
            <p:cNvCxnSpPr/>
            <p:nvPr/>
          </p:nvCxnSpPr>
          <p:spPr>
            <a:xfrm rot="-5400000">
              <a:off x="6573100" y="2571801"/>
              <a:ext cx="40644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-5400000">
              <a:off x="6474750" y="2571638"/>
              <a:ext cx="40644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10800000">
              <a:off x="8430725" y="4604000"/>
              <a:ext cx="7260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1" name="Google Shape;31;p2"/>
          <p:cNvSpPr txBox="1"/>
          <p:nvPr>
            <p:ph type="ctrTitle"/>
          </p:nvPr>
        </p:nvSpPr>
        <p:spPr>
          <a:xfrm>
            <a:off x="713225" y="539500"/>
            <a:ext cx="5433300" cy="336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32" name="Google Shape;32;p2"/>
          <p:cNvSpPr txBox="1"/>
          <p:nvPr>
            <p:ph idx="1" type="subTitle"/>
          </p:nvPr>
        </p:nvSpPr>
        <p:spPr>
          <a:xfrm>
            <a:off x="713225" y="3899600"/>
            <a:ext cx="5433300" cy="7044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/>
          <p:nvPr>
            <p:ph hasCustomPrompt="1" type="title"/>
          </p:nvPr>
        </p:nvSpPr>
        <p:spPr>
          <a:xfrm>
            <a:off x="1284000" y="1012375"/>
            <a:ext cx="6576000" cy="97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9" name="Google Shape;129;p11"/>
          <p:cNvSpPr txBox="1"/>
          <p:nvPr>
            <p:ph idx="1" type="subTitle"/>
          </p:nvPr>
        </p:nvSpPr>
        <p:spPr>
          <a:xfrm>
            <a:off x="1284000" y="2079350"/>
            <a:ext cx="6576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0" name="Google Shape;130;p11"/>
          <p:cNvSpPr/>
          <p:nvPr>
            <p:ph idx="2" type="pic"/>
          </p:nvPr>
        </p:nvSpPr>
        <p:spPr>
          <a:xfrm>
            <a:off x="0" y="3265725"/>
            <a:ext cx="9144000" cy="187770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11"/>
          <p:cNvSpPr/>
          <p:nvPr/>
        </p:nvSpPr>
        <p:spPr>
          <a:xfrm>
            <a:off x="4581175" y="0"/>
            <a:ext cx="4563000" cy="53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2" name="Google Shape;132;p11"/>
          <p:cNvGrpSpPr/>
          <p:nvPr/>
        </p:nvGrpSpPr>
        <p:grpSpPr>
          <a:xfrm rot="-5400000">
            <a:off x="2009073" y="-2032709"/>
            <a:ext cx="563049" cy="4581168"/>
            <a:chOff x="8506950" y="539438"/>
            <a:chExt cx="563049" cy="4064563"/>
          </a:xfrm>
        </p:grpSpPr>
        <p:grpSp>
          <p:nvGrpSpPr>
            <p:cNvPr id="133" name="Google Shape;133;p11"/>
            <p:cNvGrpSpPr/>
            <p:nvPr/>
          </p:nvGrpSpPr>
          <p:grpSpPr>
            <a:xfrm rot="5400000">
              <a:off x="6854689" y="2388453"/>
              <a:ext cx="4064270" cy="366352"/>
              <a:chOff x="88" y="111763"/>
              <a:chExt cx="4873225" cy="315875"/>
            </a:xfrm>
          </p:grpSpPr>
          <p:cxnSp>
            <p:nvCxnSpPr>
              <p:cNvPr id="134" name="Google Shape;134;p11"/>
              <p:cNvCxnSpPr/>
              <p:nvPr/>
            </p:nvCxnSpPr>
            <p:spPr>
              <a:xfrm rot="10800000">
                <a:off x="113" y="2668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5" name="Google Shape;135;p11"/>
              <p:cNvCxnSpPr/>
              <p:nvPr/>
            </p:nvCxnSpPr>
            <p:spPr>
              <a:xfrm rot="10800000">
                <a:off x="88" y="1906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6" name="Google Shape;136;p11"/>
              <p:cNvCxnSpPr/>
              <p:nvPr/>
            </p:nvCxnSpPr>
            <p:spPr>
              <a:xfrm rot="10800000">
                <a:off x="113" y="11176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7" name="Google Shape;137;p11"/>
              <p:cNvCxnSpPr/>
              <p:nvPr/>
            </p:nvCxnSpPr>
            <p:spPr>
              <a:xfrm rot="10800000">
                <a:off x="88" y="3430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8" name="Google Shape;138;p11"/>
              <p:cNvCxnSpPr/>
              <p:nvPr/>
            </p:nvCxnSpPr>
            <p:spPr>
              <a:xfrm rot="10800000">
                <a:off x="113" y="427638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39" name="Google Shape;139;p11"/>
            <p:cNvCxnSpPr/>
            <p:nvPr/>
          </p:nvCxnSpPr>
          <p:spPr>
            <a:xfrm rot="-5400000">
              <a:off x="6573100" y="2571801"/>
              <a:ext cx="40644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0" name="Google Shape;140;p11"/>
            <p:cNvCxnSpPr/>
            <p:nvPr/>
          </p:nvCxnSpPr>
          <p:spPr>
            <a:xfrm rot="-5400000">
              <a:off x="6474750" y="2571638"/>
              <a:ext cx="40644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4" name="Google Shape;144;p13"/>
          <p:cNvSpPr txBox="1"/>
          <p:nvPr>
            <p:ph hasCustomPrompt="1" idx="2" type="title"/>
          </p:nvPr>
        </p:nvSpPr>
        <p:spPr>
          <a:xfrm>
            <a:off x="1471650" y="1252283"/>
            <a:ext cx="11070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/>
          <p:nvPr>
            <p:ph hasCustomPrompt="1" idx="3" type="title"/>
          </p:nvPr>
        </p:nvSpPr>
        <p:spPr>
          <a:xfrm>
            <a:off x="1471650" y="2990491"/>
            <a:ext cx="11070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6" name="Google Shape;146;p13"/>
          <p:cNvSpPr txBox="1"/>
          <p:nvPr>
            <p:ph hasCustomPrompt="1" idx="4" type="title"/>
          </p:nvPr>
        </p:nvSpPr>
        <p:spPr>
          <a:xfrm>
            <a:off x="4018525" y="1252283"/>
            <a:ext cx="11070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/>
          <p:nvPr>
            <p:ph hasCustomPrompt="1" idx="5" type="title"/>
          </p:nvPr>
        </p:nvSpPr>
        <p:spPr>
          <a:xfrm>
            <a:off x="4018525" y="2990491"/>
            <a:ext cx="11070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/>
          <p:nvPr>
            <p:ph hasCustomPrompt="1" idx="6" type="title"/>
          </p:nvPr>
        </p:nvSpPr>
        <p:spPr>
          <a:xfrm>
            <a:off x="6565394" y="1252283"/>
            <a:ext cx="11070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/>
          <p:nvPr>
            <p:ph hasCustomPrompt="1" idx="7" type="title"/>
          </p:nvPr>
        </p:nvSpPr>
        <p:spPr>
          <a:xfrm>
            <a:off x="6565394" y="2990491"/>
            <a:ext cx="11070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13"/>
          <p:cNvSpPr txBox="1"/>
          <p:nvPr>
            <p:ph idx="1" type="subTitle"/>
          </p:nvPr>
        </p:nvSpPr>
        <p:spPr>
          <a:xfrm>
            <a:off x="872400" y="1836275"/>
            <a:ext cx="2305500" cy="749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1" name="Google Shape;151;p13"/>
          <p:cNvSpPr txBox="1"/>
          <p:nvPr>
            <p:ph idx="8" type="subTitle"/>
          </p:nvPr>
        </p:nvSpPr>
        <p:spPr>
          <a:xfrm>
            <a:off x="3419275" y="1836275"/>
            <a:ext cx="2305500" cy="749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2" name="Google Shape;152;p13"/>
          <p:cNvSpPr txBox="1"/>
          <p:nvPr>
            <p:ph idx="9" type="subTitle"/>
          </p:nvPr>
        </p:nvSpPr>
        <p:spPr>
          <a:xfrm>
            <a:off x="5966144" y="1836275"/>
            <a:ext cx="2305500" cy="749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3" name="Google Shape;153;p13"/>
          <p:cNvSpPr txBox="1"/>
          <p:nvPr>
            <p:ph idx="13" type="subTitle"/>
          </p:nvPr>
        </p:nvSpPr>
        <p:spPr>
          <a:xfrm>
            <a:off x="872400" y="3574550"/>
            <a:ext cx="2305500" cy="749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4" name="Google Shape;154;p13"/>
          <p:cNvSpPr txBox="1"/>
          <p:nvPr>
            <p:ph idx="14" type="subTitle"/>
          </p:nvPr>
        </p:nvSpPr>
        <p:spPr>
          <a:xfrm>
            <a:off x="3419275" y="3574550"/>
            <a:ext cx="2305500" cy="749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5" name="Google Shape;155;p13"/>
          <p:cNvSpPr txBox="1"/>
          <p:nvPr>
            <p:ph idx="15" type="subTitle"/>
          </p:nvPr>
        </p:nvSpPr>
        <p:spPr>
          <a:xfrm>
            <a:off x="5966144" y="3574550"/>
            <a:ext cx="2305500" cy="749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6" name="Google Shape;156;p13"/>
          <p:cNvSpPr/>
          <p:nvPr/>
        </p:nvSpPr>
        <p:spPr>
          <a:xfrm>
            <a:off x="100" y="4604000"/>
            <a:ext cx="9144000" cy="539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7" name="Google Shape;157;p13"/>
          <p:cNvGrpSpPr/>
          <p:nvPr/>
        </p:nvGrpSpPr>
        <p:grpSpPr>
          <a:xfrm>
            <a:off x="7507800" y="0"/>
            <a:ext cx="1636200" cy="539400"/>
            <a:chOff x="7507800" y="0"/>
            <a:chExt cx="1636200" cy="539400"/>
          </a:xfrm>
        </p:grpSpPr>
        <p:grpSp>
          <p:nvGrpSpPr>
            <p:cNvPr id="158" name="Google Shape;158;p13"/>
            <p:cNvGrpSpPr/>
            <p:nvPr/>
          </p:nvGrpSpPr>
          <p:grpSpPr>
            <a:xfrm>
              <a:off x="8598600" y="0"/>
              <a:ext cx="545400" cy="539400"/>
              <a:chOff x="8598600" y="0"/>
              <a:chExt cx="545400" cy="539400"/>
            </a:xfrm>
          </p:grpSpPr>
          <p:sp>
            <p:nvSpPr>
              <p:cNvPr id="159" name="Google Shape;159;p13"/>
              <p:cNvSpPr/>
              <p:nvPr/>
            </p:nvSpPr>
            <p:spPr>
              <a:xfrm>
                <a:off x="8598600" y="0"/>
                <a:ext cx="545400" cy="5394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13"/>
              <p:cNvSpPr/>
              <p:nvPr/>
            </p:nvSpPr>
            <p:spPr>
              <a:xfrm flipH="1">
                <a:off x="8677082" y="106604"/>
                <a:ext cx="388427" cy="326111"/>
              </a:xfrm>
              <a:custGeom>
                <a:rect b="b" l="l" r="r" t="t"/>
                <a:pathLst>
                  <a:path extrusionOk="0" h="187690" w="223555">
                    <a:moveTo>
                      <a:pt x="101274" y="0"/>
                    </a:moveTo>
                    <a:cubicBezTo>
                      <a:pt x="101103" y="0"/>
                      <a:pt x="100591" y="0"/>
                      <a:pt x="100420" y="342"/>
                    </a:cubicBezTo>
                    <a:cubicBezTo>
                      <a:pt x="100079" y="683"/>
                      <a:pt x="99737" y="1196"/>
                      <a:pt x="99395" y="1537"/>
                    </a:cubicBezTo>
                    <a:cubicBezTo>
                      <a:pt x="66434" y="32107"/>
                      <a:pt x="33644" y="62677"/>
                      <a:pt x="683" y="93418"/>
                    </a:cubicBezTo>
                    <a:cubicBezTo>
                      <a:pt x="513" y="93589"/>
                      <a:pt x="342" y="93589"/>
                      <a:pt x="0" y="93760"/>
                    </a:cubicBezTo>
                    <a:lnTo>
                      <a:pt x="0" y="94272"/>
                    </a:lnTo>
                    <a:cubicBezTo>
                      <a:pt x="342" y="94443"/>
                      <a:pt x="683" y="94614"/>
                      <a:pt x="1025" y="94784"/>
                    </a:cubicBezTo>
                    <a:cubicBezTo>
                      <a:pt x="33474" y="125184"/>
                      <a:pt x="66093" y="155241"/>
                      <a:pt x="98712" y="185641"/>
                    </a:cubicBezTo>
                    <a:cubicBezTo>
                      <a:pt x="99566" y="186153"/>
                      <a:pt x="100249" y="187007"/>
                      <a:pt x="101103" y="187690"/>
                    </a:cubicBezTo>
                    <a:cubicBezTo>
                      <a:pt x="106397" y="181883"/>
                      <a:pt x="111521" y="176418"/>
                      <a:pt x="116644" y="170782"/>
                    </a:cubicBezTo>
                    <a:cubicBezTo>
                      <a:pt x="93247" y="149093"/>
                      <a:pt x="69850" y="127575"/>
                      <a:pt x="46624" y="105885"/>
                    </a:cubicBezTo>
                    <a:cubicBezTo>
                      <a:pt x="46624" y="105714"/>
                      <a:pt x="46795" y="105544"/>
                      <a:pt x="46795" y="105373"/>
                    </a:cubicBezTo>
                    <a:lnTo>
                      <a:pt x="220821" y="105373"/>
                    </a:lnTo>
                    <a:cubicBezTo>
                      <a:pt x="221675" y="105373"/>
                      <a:pt x="222700" y="105544"/>
                      <a:pt x="223554" y="105544"/>
                    </a:cubicBezTo>
                    <a:lnTo>
                      <a:pt x="223554" y="81976"/>
                    </a:lnTo>
                    <a:cubicBezTo>
                      <a:pt x="222700" y="82317"/>
                      <a:pt x="221846" y="82317"/>
                      <a:pt x="220992" y="82317"/>
                    </a:cubicBezTo>
                    <a:lnTo>
                      <a:pt x="46795" y="82317"/>
                    </a:lnTo>
                    <a:cubicBezTo>
                      <a:pt x="46795" y="82317"/>
                      <a:pt x="46624" y="81976"/>
                      <a:pt x="46624" y="81805"/>
                    </a:cubicBezTo>
                    <a:cubicBezTo>
                      <a:pt x="69850" y="60286"/>
                      <a:pt x="93247" y="38768"/>
                      <a:pt x="116644" y="16908"/>
                    </a:cubicBezTo>
                    <a:cubicBezTo>
                      <a:pt x="114766" y="14687"/>
                      <a:pt x="112887" y="12809"/>
                      <a:pt x="111179" y="10930"/>
                    </a:cubicBezTo>
                    <a:cubicBezTo>
                      <a:pt x="107764" y="7344"/>
                      <a:pt x="104519" y="3757"/>
                      <a:pt x="10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1" name="Google Shape;161;p13"/>
            <p:cNvGrpSpPr/>
            <p:nvPr/>
          </p:nvGrpSpPr>
          <p:grpSpPr>
            <a:xfrm>
              <a:off x="8053200" y="0"/>
              <a:ext cx="545400" cy="539400"/>
              <a:chOff x="8598600" y="0"/>
              <a:chExt cx="545400" cy="539400"/>
            </a:xfrm>
          </p:grpSpPr>
          <p:sp>
            <p:nvSpPr>
              <p:cNvPr id="162" name="Google Shape;162;p13"/>
              <p:cNvSpPr/>
              <p:nvPr/>
            </p:nvSpPr>
            <p:spPr>
              <a:xfrm>
                <a:off x="8598600" y="0"/>
                <a:ext cx="545400" cy="5394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13"/>
              <p:cNvSpPr/>
              <p:nvPr/>
            </p:nvSpPr>
            <p:spPr>
              <a:xfrm flipH="1">
                <a:off x="8677082" y="106604"/>
                <a:ext cx="388427" cy="326111"/>
              </a:xfrm>
              <a:custGeom>
                <a:rect b="b" l="l" r="r" t="t"/>
                <a:pathLst>
                  <a:path extrusionOk="0" h="187690" w="223555">
                    <a:moveTo>
                      <a:pt x="101274" y="0"/>
                    </a:moveTo>
                    <a:cubicBezTo>
                      <a:pt x="101103" y="0"/>
                      <a:pt x="100591" y="0"/>
                      <a:pt x="100420" y="342"/>
                    </a:cubicBezTo>
                    <a:cubicBezTo>
                      <a:pt x="100079" y="683"/>
                      <a:pt x="99737" y="1196"/>
                      <a:pt x="99395" y="1537"/>
                    </a:cubicBezTo>
                    <a:cubicBezTo>
                      <a:pt x="66434" y="32107"/>
                      <a:pt x="33644" y="62677"/>
                      <a:pt x="683" y="93418"/>
                    </a:cubicBezTo>
                    <a:cubicBezTo>
                      <a:pt x="513" y="93589"/>
                      <a:pt x="342" y="93589"/>
                      <a:pt x="0" y="93760"/>
                    </a:cubicBezTo>
                    <a:lnTo>
                      <a:pt x="0" y="94272"/>
                    </a:lnTo>
                    <a:cubicBezTo>
                      <a:pt x="342" y="94443"/>
                      <a:pt x="683" y="94614"/>
                      <a:pt x="1025" y="94784"/>
                    </a:cubicBezTo>
                    <a:cubicBezTo>
                      <a:pt x="33474" y="125184"/>
                      <a:pt x="66093" y="155241"/>
                      <a:pt x="98712" y="185641"/>
                    </a:cubicBezTo>
                    <a:cubicBezTo>
                      <a:pt x="99566" y="186153"/>
                      <a:pt x="100249" y="187007"/>
                      <a:pt x="101103" y="187690"/>
                    </a:cubicBezTo>
                    <a:cubicBezTo>
                      <a:pt x="106397" y="181883"/>
                      <a:pt x="111521" y="176418"/>
                      <a:pt x="116644" y="170782"/>
                    </a:cubicBezTo>
                    <a:cubicBezTo>
                      <a:pt x="93247" y="149093"/>
                      <a:pt x="69850" y="127575"/>
                      <a:pt x="46624" y="105885"/>
                    </a:cubicBezTo>
                    <a:cubicBezTo>
                      <a:pt x="46624" y="105714"/>
                      <a:pt x="46795" y="105544"/>
                      <a:pt x="46795" y="105373"/>
                    </a:cubicBezTo>
                    <a:lnTo>
                      <a:pt x="220821" y="105373"/>
                    </a:lnTo>
                    <a:cubicBezTo>
                      <a:pt x="221675" y="105373"/>
                      <a:pt x="222700" y="105544"/>
                      <a:pt x="223554" y="105544"/>
                    </a:cubicBezTo>
                    <a:lnTo>
                      <a:pt x="223554" y="81976"/>
                    </a:lnTo>
                    <a:cubicBezTo>
                      <a:pt x="222700" y="82317"/>
                      <a:pt x="221846" y="82317"/>
                      <a:pt x="220992" y="82317"/>
                    </a:cubicBezTo>
                    <a:lnTo>
                      <a:pt x="46795" y="82317"/>
                    </a:lnTo>
                    <a:cubicBezTo>
                      <a:pt x="46795" y="82317"/>
                      <a:pt x="46624" y="81976"/>
                      <a:pt x="46624" y="81805"/>
                    </a:cubicBezTo>
                    <a:cubicBezTo>
                      <a:pt x="69850" y="60286"/>
                      <a:pt x="93247" y="38768"/>
                      <a:pt x="116644" y="16908"/>
                    </a:cubicBezTo>
                    <a:cubicBezTo>
                      <a:pt x="114766" y="14687"/>
                      <a:pt x="112887" y="12809"/>
                      <a:pt x="111179" y="10930"/>
                    </a:cubicBezTo>
                    <a:cubicBezTo>
                      <a:pt x="107764" y="7344"/>
                      <a:pt x="104519" y="3757"/>
                      <a:pt x="10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4" name="Google Shape;164;p13"/>
            <p:cNvGrpSpPr/>
            <p:nvPr/>
          </p:nvGrpSpPr>
          <p:grpSpPr>
            <a:xfrm>
              <a:off x="7507800" y="0"/>
              <a:ext cx="545400" cy="539400"/>
              <a:chOff x="8598600" y="0"/>
              <a:chExt cx="545400" cy="539400"/>
            </a:xfrm>
          </p:grpSpPr>
          <p:sp>
            <p:nvSpPr>
              <p:cNvPr id="165" name="Google Shape;165;p13"/>
              <p:cNvSpPr/>
              <p:nvPr/>
            </p:nvSpPr>
            <p:spPr>
              <a:xfrm>
                <a:off x="8598600" y="0"/>
                <a:ext cx="545400" cy="5394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3"/>
              <p:cNvSpPr/>
              <p:nvPr/>
            </p:nvSpPr>
            <p:spPr>
              <a:xfrm flipH="1">
                <a:off x="8677082" y="106604"/>
                <a:ext cx="388427" cy="326111"/>
              </a:xfrm>
              <a:custGeom>
                <a:rect b="b" l="l" r="r" t="t"/>
                <a:pathLst>
                  <a:path extrusionOk="0" h="187690" w="223555">
                    <a:moveTo>
                      <a:pt x="101274" y="0"/>
                    </a:moveTo>
                    <a:cubicBezTo>
                      <a:pt x="101103" y="0"/>
                      <a:pt x="100591" y="0"/>
                      <a:pt x="100420" y="342"/>
                    </a:cubicBezTo>
                    <a:cubicBezTo>
                      <a:pt x="100079" y="683"/>
                      <a:pt x="99737" y="1196"/>
                      <a:pt x="99395" y="1537"/>
                    </a:cubicBezTo>
                    <a:cubicBezTo>
                      <a:pt x="66434" y="32107"/>
                      <a:pt x="33644" y="62677"/>
                      <a:pt x="683" y="93418"/>
                    </a:cubicBezTo>
                    <a:cubicBezTo>
                      <a:pt x="513" y="93589"/>
                      <a:pt x="342" y="93589"/>
                      <a:pt x="0" y="93760"/>
                    </a:cubicBezTo>
                    <a:lnTo>
                      <a:pt x="0" y="94272"/>
                    </a:lnTo>
                    <a:cubicBezTo>
                      <a:pt x="342" y="94443"/>
                      <a:pt x="683" y="94614"/>
                      <a:pt x="1025" y="94784"/>
                    </a:cubicBezTo>
                    <a:cubicBezTo>
                      <a:pt x="33474" y="125184"/>
                      <a:pt x="66093" y="155241"/>
                      <a:pt x="98712" y="185641"/>
                    </a:cubicBezTo>
                    <a:cubicBezTo>
                      <a:pt x="99566" y="186153"/>
                      <a:pt x="100249" y="187007"/>
                      <a:pt x="101103" y="187690"/>
                    </a:cubicBezTo>
                    <a:cubicBezTo>
                      <a:pt x="106397" y="181883"/>
                      <a:pt x="111521" y="176418"/>
                      <a:pt x="116644" y="170782"/>
                    </a:cubicBezTo>
                    <a:cubicBezTo>
                      <a:pt x="93247" y="149093"/>
                      <a:pt x="69850" y="127575"/>
                      <a:pt x="46624" y="105885"/>
                    </a:cubicBezTo>
                    <a:cubicBezTo>
                      <a:pt x="46624" y="105714"/>
                      <a:pt x="46795" y="105544"/>
                      <a:pt x="46795" y="105373"/>
                    </a:cubicBezTo>
                    <a:lnTo>
                      <a:pt x="220821" y="105373"/>
                    </a:lnTo>
                    <a:cubicBezTo>
                      <a:pt x="221675" y="105373"/>
                      <a:pt x="222700" y="105544"/>
                      <a:pt x="223554" y="105544"/>
                    </a:cubicBezTo>
                    <a:lnTo>
                      <a:pt x="223554" y="81976"/>
                    </a:lnTo>
                    <a:cubicBezTo>
                      <a:pt x="222700" y="82317"/>
                      <a:pt x="221846" y="82317"/>
                      <a:pt x="220992" y="82317"/>
                    </a:cubicBezTo>
                    <a:lnTo>
                      <a:pt x="46795" y="82317"/>
                    </a:lnTo>
                    <a:cubicBezTo>
                      <a:pt x="46795" y="82317"/>
                      <a:pt x="46624" y="81976"/>
                      <a:pt x="46624" y="81805"/>
                    </a:cubicBezTo>
                    <a:cubicBezTo>
                      <a:pt x="69850" y="60286"/>
                      <a:pt x="93247" y="38768"/>
                      <a:pt x="116644" y="16908"/>
                    </a:cubicBezTo>
                    <a:cubicBezTo>
                      <a:pt x="114766" y="14687"/>
                      <a:pt x="112887" y="12809"/>
                      <a:pt x="111179" y="10930"/>
                    </a:cubicBezTo>
                    <a:cubicBezTo>
                      <a:pt x="107764" y="7344"/>
                      <a:pt x="104519" y="3757"/>
                      <a:pt x="10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7" name="Google Shape;167;p13"/>
          <p:cNvGrpSpPr/>
          <p:nvPr/>
        </p:nvGrpSpPr>
        <p:grpSpPr>
          <a:xfrm>
            <a:off x="-17600" y="534400"/>
            <a:ext cx="730825" cy="4069626"/>
            <a:chOff x="0" y="534400"/>
            <a:chExt cx="730825" cy="4069626"/>
          </a:xfrm>
        </p:grpSpPr>
        <p:grpSp>
          <p:nvGrpSpPr>
            <p:cNvPr id="168" name="Google Shape;168;p13"/>
            <p:cNvGrpSpPr/>
            <p:nvPr/>
          </p:nvGrpSpPr>
          <p:grpSpPr>
            <a:xfrm flipH="1" rot="10800000">
              <a:off x="0" y="539463"/>
              <a:ext cx="726000" cy="4064563"/>
              <a:chOff x="8430725" y="539438"/>
              <a:chExt cx="726000" cy="4064563"/>
            </a:xfrm>
          </p:grpSpPr>
          <p:grpSp>
            <p:nvGrpSpPr>
              <p:cNvPr id="169" name="Google Shape;169;p13"/>
              <p:cNvGrpSpPr/>
              <p:nvPr/>
            </p:nvGrpSpPr>
            <p:grpSpPr>
              <a:xfrm rot="5400000">
                <a:off x="6854689" y="2388453"/>
                <a:ext cx="4064270" cy="366352"/>
                <a:chOff x="88" y="111763"/>
                <a:chExt cx="4873225" cy="315875"/>
              </a:xfrm>
            </p:grpSpPr>
            <p:cxnSp>
              <p:nvCxnSpPr>
                <p:cNvPr id="170" name="Google Shape;170;p13"/>
                <p:cNvCxnSpPr/>
                <p:nvPr/>
              </p:nvCxnSpPr>
              <p:spPr>
                <a:xfrm rot="10800000">
                  <a:off x="113" y="26681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71" name="Google Shape;171;p13"/>
                <p:cNvCxnSpPr/>
                <p:nvPr/>
              </p:nvCxnSpPr>
              <p:spPr>
                <a:xfrm rot="10800000">
                  <a:off x="88" y="19061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72" name="Google Shape;172;p13"/>
                <p:cNvCxnSpPr/>
                <p:nvPr/>
              </p:nvCxnSpPr>
              <p:spPr>
                <a:xfrm rot="10800000">
                  <a:off x="113" y="11176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73" name="Google Shape;173;p13"/>
                <p:cNvCxnSpPr/>
                <p:nvPr/>
              </p:nvCxnSpPr>
              <p:spPr>
                <a:xfrm rot="10800000">
                  <a:off x="88" y="34301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74" name="Google Shape;174;p13"/>
                <p:cNvCxnSpPr/>
                <p:nvPr/>
              </p:nvCxnSpPr>
              <p:spPr>
                <a:xfrm rot="10800000">
                  <a:off x="113" y="427638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175" name="Google Shape;175;p13"/>
              <p:cNvCxnSpPr/>
              <p:nvPr/>
            </p:nvCxnSpPr>
            <p:spPr>
              <a:xfrm rot="-5400000">
                <a:off x="6573100" y="2571801"/>
                <a:ext cx="40644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6" name="Google Shape;176;p13"/>
              <p:cNvCxnSpPr/>
              <p:nvPr/>
            </p:nvCxnSpPr>
            <p:spPr>
              <a:xfrm rot="-5400000">
                <a:off x="6474750" y="2571638"/>
                <a:ext cx="40644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7" name="Google Shape;177;p13"/>
              <p:cNvCxnSpPr/>
              <p:nvPr/>
            </p:nvCxnSpPr>
            <p:spPr>
              <a:xfrm rot="10800000">
                <a:off x="8430725" y="4604000"/>
                <a:ext cx="726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78" name="Google Shape;178;p13"/>
            <p:cNvCxnSpPr/>
            <p:nvPr/>
          </p:nvCxnSpPr>
          <p:spPr>
            <a:xfrm>
              <a:off x="730825" y="534400"/>
              <a:ext cx="0" cy="4069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1" name="Google Shape;181;p14"/>
          <p:cNvSpPr txBox="1"/>
          <p:nvPr>
            <p:ph idx="1" type="subTitle"/>
          </p:nvPr>
        </p:nvSpPr>
        <p:spPr>
          <a:xfrm>
            <a:off x="713225" y="2579823"/>
            <a:ext cx="22302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2" name="Google Shape;182;p14"/>
          <p:cNvSpPr txBox="1"/>
          <p:nvPr>
            <p:ph idx="2" type="subTitle"/>
          </p:nvPr>
        </p:nvSpPr>
        <p:spPr>
          <a:xfrm>
            <a:off x="3456896" y="2579823"/>
            <a:ext cx="22302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3" name="Google Shape;183;p14"/>
          <p:cNvSpPr txBox="1"/>
          <p:nvPr>
            <p:ph idx="3" type="subTitle"/>
          </p:nvPr>
        </p:nvSpPr>
        <p:spPr>
          <a:xfrm>
            <a:off x="6200574" y="2579823"/>
            <a:ext cx="22302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4" name="Google Shape;184;p14"/>
          <p:cNvSpPr txBox="1"/>
          <p:nvPr>
            <p:ph idx="4" type="subTitle"/>
          </p:nvPr>
        </p:nvSpPr>
        <p:spPr>
          <a:xfrm>
            <a:off x="713225" y="2104327"/>
            <a:ext cx="2230200" cy="475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5" name="Google Shape;185;p14"/>
          <p:cNvSpPr txBox="1"/>
          <p:nvPr>
            <p:ph idx="5" type="subTitle"/>
          </p:nvPr>
        </p:nvSpPr>
        <p:spPr>
          <a:xfrm>
            <a:off x="3456900" y="2104327"/>
            <a:ext cx="2230200" cy="475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6" name="Google Shape;186;p14"/>
          <p:cNvSpPr txBox="1"/>
          <p:nvPr>
            <p:ph idx="6" type="subTitle"/>
          </p:nvPr>
        </p:nvSpPr>
        <p:spPr>
          <a:xfrm>
            <a:off x="6200575" y="2104327"/>
            <a:ext cx="2230200" cy="475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187" name="Google Shape;187;p14"/>
          <p:cNvGrpSpPr/>
          <p:nvPr/>
        </p:nvGrpSpPr>
        <p:grpSpPr>
          <a:xfrm>
            <a:off x="-1" y="4622275"/>
            <a:ext cx="9144119" cy="466575"/>
            <a:chOff x="88" y="73013"/>
            <a:chExt cx="4873225" cy="466575"/>
          </a:xfrm>
        </p:grpSpPr>
        <p:grpSp>
          <p:nvGrpSpPr>
            <p:cNvPr id="188" name="Google Shape;188;p14"/>
            <p:cNvGrpSpPr/>
            <p:nvPr/>
          </p:nvGrpSpPr>
          <p:grpSpPr>
            <a:xfrm>
              <a:off x="88" y="147513"/>
              <a:ext cx="4873225" cy="315875"/>
              <a:chOff x="88" y="111763"/>
              <a:chExt cx="4873225" cy="315875"/>
            </a:xfrm>
          </p:grpSpPr>
          <p:cxnSp>
            <p:nvCxnSpPr>
              <p:cNvPr id="189" name="Google Shape;189;p14"/>
              <p:cNvCxnSpPr/>
              <p:nvPr/>
            </p:nvCxnSpPr>
            <p:spPr>
              <a:xfrm rot="10800000">
                <a:off x="113" y="2668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0" name="Google Shape;190;p14"/>
              <p:cNvCxnSpPr/>
              <p:nvPr/>
            </p:nvCxnSpPr>
            <p:spPr>
              <a:xfrm rot="10800000">
                <a:off x="88" y="1906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1" name="Google Shape;191;p14"/>
              <p:cNvCxnSpPr/>
              <p:nvPr/>
            </p:nvCxnSpPr>
            <p:spPr>
              <a:xfrm rot="10800000">
                <a:off x="113" y="11176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2" name="Google Shape;192;p14"/>
              <p:cNvCxnSpPr/>
              <p:nvPr/>
            </p:nvCxnSpPr>
            <p:spPr>
              <a:xfrm rot="10800000">
                <a:off x="88" y="3430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3" name="Google Shape;193;p14"/>
              <p:cNvCxnSpPr/>
              <p:nvPr/>
            </p:nvCxnSpPr>
            <p:spPr>
              <a:xfrm rot="10800000">
                <a:off x="113" y="427638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94" name="Google Shape;194;p14"/>
            <p:cNvCxnSpPr/>
            <p:nvPr/>
          </p:nvCxnSpPr>
          <p:spPr>
            <a:xfrm rot="10800000">
              <a:off x="88" y="539588"/>
              <a:ext cx="4873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5" name="Google Shape;195;p14"/>
            <p:cNvCxnSpPr/>
            <p:nvPr/>
          </p:nvCxnSpPr>
          <p:spPr>
            <a:xfrm rot="10800000">
              <a:off x="88" y="73013"/>
              <a:ext cx="4873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96" name="Google Shape;196;p14"/>
          <p:cNvSpPr/>
          <p:nvPr/>
        </p:nvSpPr>
        <p:spPr>
          <a:xfrm>
            <a:off x="275" y="0"/>
            <a:ext cx="9144000" cy="539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9" name="Google Shape;199;p15"/>
          <p:cNvSpPr txBox="1"/>
          <p:nvPr>
            <p:ph idx="1" type="subTitle"/>
          </p:nvPr>
        </p:nvSpPr>
        <p:spPr>
          <a:xfrm>
            <a:off x="1253225" y="1991400"/>
            <a:ext cx="3082200" cy="6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0" name="Google Shape;200;p15"/>
          <p:cNvSpPr txBox="1"/>
          <p:nvPr>
            <p:ph idx="2" type="subTitle"/>
          </p:nvPr>
        </p:nvSpPr>
        <p:spPr>
          <a:xfrm>
            <a:off x="5348580" y="1991400"/>
            <a:ext cx="3082200" cy="6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1" name="Google Shape;201;p15"/>
          <p:cNvSpPr txBox="1"/>
          <p:nvPr>
            <p:ph idx="3" type="subTitle"/>
          </p:nvPr>
        </p:nvSpPr>
        <p:spPr>
          <a:xfrm>
            <a:off x="1253224" y="3503025"/>
            <a:ext cx="30822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2" name="Google Shape;202;p15"/>
          <p:cNvSpPr txBox="1"/>
          <p:nvPr>
            <p:ph idx="4" type="subTitle"/>
          </p:nvPr>
        </p:nvSpPr>
        <p:spPr>
          <a:xfrm>
            <a:off x="5348585" y="3503025"/>
            <a:ext cx="3082200" cy="9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03" name="Google Shape;203;p15"/>
          <p:cNvSpPr txBox="1"/>
          <p:nvPr>
            <p:ph idx="5" type="subTitle"/>
          </p:nvPr>
        </p:nvSpPr>
        <p:spPr>
          <a:xfrm>
            <a:off x="1253225" y="1515900"/>
            <a:ext cx="3082200" cy="475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04" name="Google Shape;204;p15"/>
          <p:cNvSpPr txBox="1"/>
          <p:nvPr>
            <p:ph idx="6" type="subTitle"/>
          </p:nvPr>
        </p:nvSpPr>
        <p:spPr>
          <a:xfrm>
            <a:off x="1253225" y="3027525"/>
            <a:ext cx="3082200" cy="475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05" name="Google Shape;205;p15"/>
          <p:cNvSpPr txBox="1"/>
          <p:nvPr>
            <p:ph idx="7" type="subTitle"/>
          </p:nvPr>
        </p:nvSpPr>
        <p:spPr>
          <a:xfrm>
            <a:off x="5348556" y="1515900"/>
            <a:ext cx="3082200" cy="475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06" name="Google Shape;206;p15"/>
          <p:cNvSpPr txBox="1"/>
          <p:nvPr>
            <p:ph idx="8" type="subTitle"/>
          </p:nvPr>
        </p:nvSpPr>
        <p:spPr>
          <a:xfrm>
            <a:off x="5348556" y="3027525"/>
            <a:ext cx="3082200" cy="475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07" name="Google Shape;207;p15"/>
          <p:cNvSpPr/>
          <p:nvPr/>
        </p:nvSpPr>
        <p:spPr>
          <a:xfrm>
            <a:off x="100" y="4604000"/>
            <a:ext cx="9144000" cy="539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8" name="Google Shape;208;p15"/>
          <p:cNvGrpSpPr/>
          <p:nvPr/>
        </p:nvGrpSpPr>
        <p:grpSpPr>
          <a:xfrm>
            <a:off x="-17600" y="534400"/>
            <a:ext cx="730825" cy="4069626"/>
            <a:chOff x="0" y="534400"/>
            <a:chExt cx="730825" cy="4069626"/>
          </a:xfrm>
        </p:grpSpPr>
        <p:grpSp>
          <p:nvGrpSpPr>
            <p:cNvPr id="209" name="Google Shape;209;p15"/>
            <p:cNvGrpSpPr/>
            <p:nvPr/>
          </p:nvGrpSpPr>
          <p:grpSpPr>
            <a:xfrm flipH="1" rot="10800000">
              <a:off x="0" y="539463"/>
              <a:ext cx="726000" cy="4064563"/>
              <a:chOff x="8430725" y="539438"/>
              <a:chExt cx="726000" cy="4064563"/>
            </a:xfrm>
          </p:grpSpPr>
          <p:grpSp>
            <p:nvGrpSpPr>
              <p:cNvPr id="210" name="Google Shape;210;p15"/>
              <p:cNvGrpSpPr/>
              <p:nvPr/>
            </p:nvGrpSpPr>
            <p:grpSpPr>
              <a:xfrm rot="5400000">
                <a:off x="6854689" y="2388453"/>
                <a:ext cx="4064270" cy="366352"/>
                <a:chOff x="88" y="111763"/>
                <a:chExt cx="4873225" cy="315875"/>
              </a:xfrm>
            </p:grpSpPr>
            <p:cxnSp>
              <p:nvCxnSpPr>
                <p:cNvPr id="211" name="Google Shape;211;p15"/>
                <p:cNvCxnSpPr/>
                <p:nvPr/>
              </p:nvCxnSpPr>
              <p:spPr>
                <a:xfrm rot="10800000">
                  <a:off x="113" y="26681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12" name="Google Shape;212;p15"/>
                <p:cNvCxnSpPr/>
                <p:nvPr/>
              </p:nvCxnSpPr>
              <p:spPr>
                <a:xfrm rot="10800000">
                  <a:off x="88" y="19061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13" name="Google Shape;213;p15"/>
                <p:cNvCxnSpPr/>
                <p:nvPr/>
              </p:nvCxnSpPr>
              <p:spPr>
                <a:xfrm rot="10800000">
                  <a:off x="113" y="11176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14" name="Google Shape;214;p15"/>
                <p:cNvCxnSpPr/>
                <p:nvPr/>
              </p:nvCxnSpPr>
              <p:spPr>
                <a:xfrm rot="10800000">
                  <a:off x="88" y="34301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15" name="Google Shape;215;p15"/>
                <p:cNvCxnSpPr/>
                <p:nvPr/>
              </p:nvCxnSpPr>
              <p:spPr>
                <a:xfrm rot="10800000">
                  <a:off x="113" y="427638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216" name="Google Shape;216;p15"/>
              <p:cNvCxnSpPr/>
              <p:nvPr/>
            </p:nvCxnSpPr>
            <p:spPr>
              <a:xfrm rot="-5400000">
                <a:off x="6573100" y="2571801"/>
                <a:ext cx="40644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7" name="Google Shape;217;p15"/>
              <p:cNvCxnSpPr/>
              <p:nvPr/>
            </p:nvCxnSpPr>
            <p:spPr>
              <a:xfrm rot="-5400000">
                <a:off x="6474750" y="2571638"/>
                <a:ext cx="40644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8" name="Google Shape;218;p15"/>
              <p:cNvCxnSpPr/>
              <p:nvPr/>
            </p:nvCxnSpPr>
            <p:spPr>
              <a:xfrm rot="10800000">
                <a:off x="8430725" y="4604000"/>
                <a:ext cx="726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19" name="Google Shape;219;p15"/>
            <p:cNvCxnSpPr/>
            <p:nvPr/>
          </p:nvCxnSpPr>
          <p:spPr>
            <a:xfrm>
              <a:off x="730825" y="534400"/>
              <a:ext cx="0" cy="4069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20" name="Google Shape;220;p15"/>
          <p:cNvGrpSpPr/>
          <p:nvPr/>
        </p:nvGrpSpPr>
        <p:grpSpPr>
          <a:xfrm>
            <a:off x="713225" y="0"/>
            <a:ext cx="1090800" cy="539400"/>
            <a:chOff x="0" y="0"/>
            <a:chExt cx="1090800" cy="539400"/>
          </a:xfrm>
        </p:grpSpPr>
        <p:grpSp>
          <p:nvGrpSpPr>
            <p:cNvPr id="221" name="Google Shape;221;p15"/>
            <p:cNvGrpSpPr/>
            <p:nvPr/>
          </p:nvGrpSpPr>
          <p:grpSpPr>
            <a:xfrm>
              <a:off x="545400" y="0"/>
              <a:ext cx="545400" cy="539400"/>
              <a:chOff x="8598600" y="0"/>
              <a:chExt cx="545400" cy="539400"/>
            </a:xfrm>
          </p:grpSpPr>
          <p:sp>
            <p:nvSpPr>
              <p:cNvPr id="222" name="Google Shape;222;p15"/>
              <p:cNvSpPr/>
              <p:nvPr/>
            </p:nvSpPr>
            <p:spPr>
              <a:xfrm>
                <a:off x="8598600" y="0"/>
                <a:ext cx="545400" cy="5394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" name="Google Shape;223;p15"/>
              <p:cNvSpPr/>
              <p:nvPr/>
            </p:nvSpPr>
            <p:spPr>
              <a:xfrm flipH="1">
                <a:off x="8677082" y="106604"/>
                <a:ext cx="388427" cy="326111"/>
              </a:xfrm>
              <a:custGeom>
                <a:rect b="b" l="l" r="r" t="t"/>
                <a:pathLst>
                  <a:path extrusionOk="0" h="187690" w="223555">
                    <a:moveTo>
                      <a:pt x="101274" y="0"/>
                    </a:moveTo>
                    <a:cubicBezTo>
                      <a:pt x="101103" y="0"/>
                      <a:pt x="100591" y="0"/>
                      <a:pt x="100420" y="342"/>
                    </a:cubicBezTo>
                    <a:cubicBezTo>
                      <a:pt x="100079" y="683"/>
                      <a:pt x="99737" y="1196"/>
                      <a:pt x="99395" y="1537"/>
                    </a:cubicBezTo>
                    <a:cubicBezTo>
                      <a:pt x="66434" y="32107"/>
                      <a:pt x="33644" y="62677"/>
                      <a:pt x="683" y="93418"/>
                    </a:cubicBezTo>
                    <a:cubicBezTo>
                      <a:pt x="513" y="93589"/>
                      <a:pt x="342" y="93589"/>
                      <a:pt x="0" y="93760"/>
                    </a:cubicBezTo>
                    <a:lnTo>
                      <a:pt x="0" y="94272"/>
                    </a:lnTo>
                    <a:cubicBezTo>
                      <a:pt x="342" y="94443"/>
                      <a:pt x="683" y="94614"/>
                      <a:pt x="1025" y="94784"/>
                    </a:cubicBezTo>
                    <a:cubicBezTo>
                      <a:pt x="33474" y="125184"/>
                      <a:pt x="66093" y="155241"/>
                      <a:pt x="98712" y="185641"/>
                    </a:cubicBezTo>
                    <a:cubicBezTo>
                      <a:pt x="99566" y="186153"/>
                      <a:pt x="100249" y="187007"/>
                      <a:pt x="101103" y="187690"/>
                    </a:cubicBezTo>
                    <a:cubicBezTo>
                      <a:pt x="106397" y="181883"/>
                      <a:pt x="111521" y="176418"/>
                      <a:pt x="116644" y="170782"/>
                    </a:cubicBezTo>
                    <a:cubicBezTo>
                      <a:pt x="93247" y="149093"/>
                      <a:pt x="69850" y="127575"/>
                      <a:pt x="46624" y="105885"/>
                    </a:cubicBezTo>
                    <a:cubicBezTo>
                      <a:pt x="46624" y="105714"/>
                      <a:pt x="46795" y="105544"/>
                      <a:pt x="46795" y="105373"/>
                    </a:cubicBezTo>
                    <a:lnTo>
                      <a:pt x="220821" y="105373"/>
                    </a:lnTo>
                    <a:cubicBezTo>
                      <a:pt x="221675" y="105373"/>
                      <a:pt x="222700" y="105544"/>
                      <a:pt x="223554" y="105544"/>
                    </a:cubicBezTo>
                    <a:lnTo>
                      <a:pt x="223554" y="81976"/>
                    </a:lnTo>
                    <a:cubicBezTo>
                      <a:pt x="222700" y="82317"/>
                      <a:pt x="221846" y="82317"/>
                      <a:pt x="220992" y="82317"/>
                    </a:cubicBezTo>
                    <a:lnTo>
                      <a:pt x="46795" y="82317"/>
                    </a:lnTo>
                    <a:cubicBezTo>
                      <a:pt x="46795" y="82317"/>
                      <a:pt x="46624" y="81976"/>
                      <a:pt x="46624" y="81805"/>
                    </a:cubicBezTo>
                    <a:cubicBezTo>
                      <a:pt x="69850" y="60286"/>
                      <a:pt x="93247" y="38768"/>
                      <a:pt x="116644" y="16908"/>
                    </a:cubicBezTo>
                    <a:cubicBezTo>
                      <a:pt x="114766" y="14687"/>
                      <a:pt x="112887" y="12809"/>
                      <a:pt x="111179" y="10930"/>
                    </a:cubicBezTo>
                    <a:cubicBezTo>
                      <a:pt x="107764" y="7344"/>
                      <a:pt x="104519" y="3757"/>
                      <a:pt x="10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4" name="Google Shape;224;p15"/>
            <p:cNvGrpSpPr/>
            <p:nvPr/>
          </p:nvGrpSpPr>
          <p:grpSpPr>
            <a:xfrm>
              <a:off x="0" y="0"/>
              <a:ext cx="545400" cy="539400"/>
              <a:chOff x="8598600" y="0"/>
              <a:chExt cx="545400" cy="539400"/>
            </a:xfrm>
          </p:grpSpPr>
          <p:sp>
            <p:nvSpPr>
              <p:cNvPr id="225" name="Google Shape;225;p15"/>
              <p:cNvSpPr/>
              <p:nvPr/>
            </p:nvSpPr>
            <p:spPr>
              <a:xfrm>
                <a:off x="8598600" y="0"/>
                <a:ext cx="545400" cy="5394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5"/>
              <p:cNvSpPr/>
              <p:nvPr/>
            </p:nvSpPr>
            <p:spPr>
              <a:xfrm flipH="1">
                <a:off x="8677082" y="106604"/>
                <a:ext cx="388427" cy="326111"/>
              </a:xfrm>
              <a:custGeom>
                <a:rect b="b" l="l" r="r" t="t"/>
                <a:pathLst>
                  <a:path extrusionOk="0" h="187690" w="223555">
                    <a:moveTo>
                      <a:pt x="101274" y="0"/>
                    </a:moveTo>
                    <a:cubicBezTo>
                      <a:pt x="101103" y="0"/>
                      <a:pt x="100591" y="0"/>
                      <a:pt x="100420" y="342"/>
                    </a:cubicBezTo>
                    <a:cubicBezTo>
                      <a:pt x="100079" y="683"/>
                      <a:pt x="99737" y="1196"/>
                      <a:pt x="99395" y="1537"/>
                    </a:cubicBezTo>
                    <a:cubicBezTo>
                      <a:pt x="66434" y="32107"/>
                      <a:pt x="33644" y="62677"/>
                      <a:pt x="683" y="93418"/>
                    </a:cubicBezTo>
                    <a:cubicBezTo>
                      <a:pt x="513" y="93589"/>
                      <a:pt x="342" y="93589"/>
                      <a:pt x="0" y="93760"/>
                    </a:cubicBezTo>
                    <a:lnTo>
                      <a:pt x="0" y="94272"/>
                    </a:lnTo>
                    <a:cubicBezTo>
                      <a:pt x="342" y="94443"/>
                      <a:pt x="683" y="94614"/>
                      <a:pt x="1025" y="94784"/>
                    </a:cubicBezTo>
                    <a:cubicBezTo>
                      <a:pt x="33474" y="125184"/>
                      <a:pt x="66093" y="155241"/>
                      <a:pt x="98712" y="185641"/>
                    </a:cubicBezTo>
                    <a:cubicBezTo>
                      <a:pt x="99566" y="186153"/>
                      <a:pt x="100249" y="187007"/>
                      <a:pt x="101103" y="187690"/>
                    </a:cubicBezTo>
                    <a:cubicBezTo>
                      <a:pt x="106397" y="181883"/>
                      <a:pt x="111521" y="176418"/>
                      <a:pt x="116644" y="170782"/>
                    </a:cubicBezTo>
                    <a:cubicBezTo>
                      <a:pt x="93247" y="149093"/>
                      <a:pt x="69850" y="127575"/>
                      <a:pt x="46624" y="105885"/>
                    </a:cubicBezTo>
                    <a:cubicBezTo>
                      <a:pt x="46624" y="105714"/>
                      <a:pt x="46795" y="105544"/>
                      <a:pt x="46795" y="105373"/>
                    </a:cubicBezTo>
                    <a:lnTo>
                      <a:pt x="220821" y="105373"/>
                    </a:lnTo>
                    <a:cubicBezTo>
                      <a:pt x="221675" y="105373"/>
                      <a:pt x="222700" y="105544"/>
                      <a:pt x="223554" y="105544"/>
                    </a:cubicBezTo>
                    <a:lnTo>
                      <a:pt x="223554" y="81976"/>
                    </a:lnTo>
                    <a:cubicBezTo>
                      <a:pt x="222700" y="82317"/>
                      <a:pt x="221846" y="82317"/>
                      <a:pt x="220992" y="82317"/>
                    </a:cubicBezTo>
                    <a:lnTo>
                      <a:pt x="46795" y="82317"/>
                    </a:lnTo>
                    <a:cubicBezTo>
                      <a:pt x="46795" y="82317"/>
                      <a:pt x="46624" y="81976"/>
                      <a:pt x="46624" y="81805"/>
                    </a:cubicBezTo>
                    <a:cubicBezTo>
                      <a:pt x="69850" y="60286"/>
                      <a:pt x="93247" y="38768"/>
                      <a:pt x="116644" y="16908"/>
                    </a:cubicBezTo>
                    <a:cubicBezTo>
                      <a:pt x="114766" y="14687"/>
                      <a:pt x="112887" y="12809"/>
                      <a:pt x="111179" y="10930"/>
                    </a:cubicBezTo>
                    <a:cubicBezTo>
                      <a:pt x="107764" y="7344"/>
                      <a:pt x="104519" y="3757"/>
                      <a:pt x="10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9" name="Google Shape;229;p16"/>
          <p:cNvSpPr txBox="1"/>
          <p:nvPr>
            <p:ph idx="1" type="subTitle"/>
          </p:nvPr>
        </p:nvSpPr>
        <p:spPr>
          <a:xfrm>
            <a:off x="721950" y="1978501"/>
            <a:ext cx="2298300" cy="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30" name="Google Shape;230;p16"/>
          <p:cNvSpPr txBox="1"/>
          <p:nvPr>
            <p:ph idx="2" type="subTitle"/>
          </p:nvPr>
        </p:nvSpPr>
        <p:spPr>
          <a:xfrm>
            <a:off x="3420900" y="1978509"/>
            <a:ext cx="2298300" cy="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31" name="Google Shape;231;p16"/>
          <p:cNvSpPr txBox="1"/>
          <p:nvPr>
            <p:ph idx="3" type="subTitle"/>
          </p:nvPr>
        </p:nvSpPr>
        <p:spPr>
          <a:xfrm>
            <a:off x="723900" y="3771800"/>
            <a:ext cx="2298300" cy="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32" name="Google Shape;232;p16"/>
          <p:cNvSpPr txBox="1"/>
          <p:nvPr>
            <p:ph idx="4" type="subTitle"/>
          </p:nvPr>
        </p:nvSpPr>
        <p:spPr>
          <a:xfrm>
            <a:off x="3422850" y="3771800"/>
            <a:ext cx="2298300" cy="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33" name="Google Shape;233;p16"/>
          <p:cNvSpPr txBox="1"/>
          <p:nvPr>
            <p:ph idx="5" type="subTitle"/>
          </p:nvPr>
        </p:nvSpPr>
        <p:spPr>
          <a:xfrm>
            <a:off x="6123761" y="1978509"/>
            <a:ext cx="2298300" cy="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34" name="Google Shape;234;p16"/>
          <p:cNvSpPr txBox="1"/>
          <p:nvPr>
            <p:ph idx="6" type="subTitle"/>
          </p:nvPr>
        </p:nvSpPr>
        <p:spPr>
          <a:xfrm>
            <a:off x="6125711" y="3771800"/>
            <a:ext cx="2298300" cy="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35" name="Google Shape;235;p16"/>
          <p:cNvSpPr txBox="1"/>
          <p:nvPr>
            <p:ph idx="7" type="subTitle"/>
          </p:nvPr>
        </p:nvSpPr>
        <p:spPr>
          <a:xfrm>
            <a:off x="728239" y="1503000"/>
            <a:ext cx="2285700" cy="475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36" name="Google Shape;236;p16"/>
          <p:cNvSpPr txBox="1"/>
          <p:nvPr>
            <p:ph idx="8" type="subTitle"/>
          </p:nvPr>
        </p:nvSpPr>
        <p:spPr>
          <a:xfrm>
            <a:off x="3427189" y="1503007"/>
            <a:ext cx="2285700" cy="475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37" name="Google Shape;237;p16"/>
          <p:cNvSpPr txBox="1"/>
          <p:nvPr>
            <p:ph idx="9" type="subTitle"/>
          </p:nvPr>
        </p:nvSpPr>
        <p:spPr>
          <a:xfrm>
            <a:off x="6130050" y="1503007"/>
            <a:ext cx="2285700" cy="475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38" name="Google Shape;238;p16"/>
          <p:cNvSpPr txBox="1"/>
          <p:nvPr>
            <p:ph idx="13" type="subTitle"/>
          </p:nvPr>
        </p:nvSpPr>
        <p:spPr>
          <a:xfrm>
            <a:off x="723900" y="3296300"/>
            <a:ext cx="2298300" cy="475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39" name="Google Shape;239;p16"/>
          <p:cNvSpPr txBox="1"/>
          <p:nvPr>
            <p:ph idx="14" type="subTitle"/>
          </p:nvPr>
        </p:nvSpPr>
        <p:spPr>
          <a:xfrm>
            <a:off x="3429139" y="3296300"/>
            <a:ext cx="2285700" cy="475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40" name="Google Shape;240;p16"/>
          <p:cNvSpPr txBox="1"/>
          <p:nvPr>
            <p:ph idx="15" type="subTitle"/>
          </p:nvPr>
        </p:nvSpPr>
        <p:spPr>
          <a:xfrm>
            <a:off x="6132000" y="3296300"/>
            <a:ext cx="2285700" cy="475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241" name="Google Shape;241;p16"/>
          <p:cNvGrpSpPr/>
          <p:nvPr/>
        </p:nvGrpSpPr>
        <p:grpSpPr>
          <a:xfrm>
            <a:off x="8506942" y="-252"/>
            <a:ext cx="563049" cy="5143297"/>
            <a:chOff x="8506950" y="539438"/>
            <a:chExt cx="563049" cy="4064563"/>
          </a:xfrm>
        </p:grpSpPr>
        <p:grpSp>
          <p:nvGrpSpPr>
            <p:cNvPr id="242" name="Google Shape;242;p16"/>
            <p:cNvGrpSpPr/>
            <p:nvPr/>
          </p:nvGrpSpPr>
          <p:grpSpPr>
            <a:xfrm rot="5400000">
              <a:off x="6854689" y="2388453"/>
              <a:ext cx="4064270" cy="366352"/>
              <a:chOff x="88" y="111763"/>
              <a:chExt cx="4873225" cy="315875"/>
            </a:xfrm>
          </p:grpSpPr>
          <p:cxnSp>
            <p:nvCxnSpPr>
              <p:cNvPr id="243" name="Google Shape;243;p16"/>
              <p:cNvCxnSpPr/>
              <p:nvPr/>
            </p:nvCxnSpPr>
            <p:spPr>
              <a:xfrm rot="10800000">
                <a:off x="113" y="2668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4" name="Google Shape;244;p16"/>
              <p:cNvCxnSpPr/>
              <p:nvPr/>
            </p:nvCxnSpPr>
            <p:spPr>
              <a:xfrm rot="10800000">
                <a:off x="88" y="1906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5" name="Google Shape;245;p16"/>
              <p:cNvCxnSpPr/>
              <p:nvPr/>
            </p:nvCxnSpPr>
            <p:spPr>
              <a:xfrm rot="10800000">
                <a:off x="113" y="11176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6" name="Google Shape;246;p16"/>
              <p:cNvCxnSpPr/>
              <p:nvPr/>
            </p:nvCxnSpPr>
            <p:spPr>
              <a:xfrm rot="10800000">
                <a:off x="88" y="3430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7" name="Google Shape;247;p16"/>
              <p:cNvCxnSpPr/>
              <p:nvPr/>
            </p:nvCxnSpPr>
            <p:spPr>
              <a:xfrm rot="10800000">
                <a:off x="113" y="427638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48" name="Google Shape;248;p16"/>
            <p:cNvCxnSpPr/>
            <p:nvPr/>
          </p:nvCxnSpPr>
          <p:spPr>
            <a:xfrm rot="-5400000">
              <a:off x="6573100" y="2571801"/>
              <a:ext cx="40644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9" name="Google Shape;249;p16"/>
            <p:cNvCxnSpPr/>
            <p:nvPr/>
          </p:nvCxnSpPr>
          <p:spPr>
            <a:xfrm rot="-5400000">
              <a:off x="6474750" y="2571638"/>
              <a:ext cx="40644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50" name="Google Shape;250;p16"/>
          <p:cNvGrpSpPr/>
          <p:nvPr/>
        </p:nvGrpSpPr>
        <p:grpSpPr>
          <a:xfrm>
            <a:off x="7961550" y="0"/>
            <a:ext cx="545400" cy="539400"/>
            <a:chOff x="8598600" y="0"/>
            <a:chExt cx="545400" cy="539400"/>
          </a:xfrm>
        </p:grpSpPr>
        <p:sp>
          <p:nvSpPr>
            <p:cNvPr id="251" name="Google Shape;251;p16"/>
            <p:cNvSpPr/>
            <p:nvPr/>
          </p:nvSpPr>
          <p:spPr>
            <a:xfrm>
              <a:off x="8598600" y="0"/>
              <a:ext cx="545400" cy="539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6"/>
            <p:cNvSpPr/>
            <p:nvPr/>
          </p:nvSpPr>
          <p:spPr>
            <a:xfrm flipH="1">
              <a:off x="8677082" y="106604"/>
              <a:ext cx="388427" cy="326111"/>
            </a:xfrm>
            <a:custGeom>
              <a:rect b="b" l="l" r="r" t="t"/>
              <a:pathLst>
                <a:path extrusionOk="0" h="187690" w="223555">
                  <a:moveTo>
                    <a:pt x="101274" y="0"/>
                  </a:moveTo>
                  <a:cubicBezTo>
                    <a:pt x="101103" y="0"/>
                    <a:pt x="100591" y="0"/>
                    <a:pt x="100420" y="342"/>
                  </a:cubicBezTo>
                  <a:cubicBezTo>
                    <a:pt x="100079" y="683"/>
                    <a:pt x="99737" y="1196"/>
                    <a:pt x="99395" y="1537"/>
                  </a:cubicBezTo>
                  <a:cubicBezTo>
                    <a:pt x="66434" y="32107"/>
                    <a:pt x="33644" y="62677"/>
                    <a:pt x="683" y="93418"/>
                  </a:cubicBezTo>
                  <a:cubicBezTo>
                    <a:pt x="513" y="93589"/>
                    <a:pt x="342" y="93589"/>
                    <a:pt x="0" y="93760"/>
                  </a:cubicBezTo>
                  <a:lnTo>
                    <a:pt x="0" y="94272"/>
                  </a:lnTo>
                  <a:cubicBezTo>
                    <a:pt x="342" y="94443"/>
                    <a:pt x="683" y="94614"/>
                    <a:pt x="1025" y="94784"/>
                  </a:cubicBezTo>
                  <a:cubicBezTo>
                    <a:pt x="33474" y="125184"/>
                    <a:pt x="66093" y="155241"/>
                    <a:pt x="98712" y="185641"/>
                  </a:cubicBezTo>
                  <a:cubicBezTo>
                    <a:pt x="99566" y="186153"/>
                    <a:pt x="100249" y="187007"/>
                    <a:pt x="101103" y="187690"/>
                  </a:cubicBezTo>
                  <a:cubicBezTo>
                    <a:pt x="106397" y="181883"/>
                    <a:pt x="111521" y="176418"/>
                    <a:pt x="116644" y="170782"/>
                  </a:cubicBezTo>
                  <a:cubicBezTo>
                    <a:pt x="93247" y="149093"/>
                    <a:pt x="69850" y="127575"/>
                    <a:pt x="46624" y="105885"/>
                  </a:cubicBezTo>
                  <a:cubicBezTo>
                    <a:pt x="46624" y="105714"/>
                    <a:pt x="46795" y="105544"/>
                    <a:pt x="46795" y="105373"/>
                  </a:cubicBezTo>
                  <a:lnTo>
                    <a:pt x="220821" y="105373"/>
                  </a:lnTo>
                  <a:cubicBezTo>
                    <a:pt x="221675" y="105373"/>
                    <a:pt x="222700" y="105544"/>
                    <a:pt x="223554" y="105544"/>
                  </a:cubicBezTo>
                  <a:lnTo>
                    <a:pt x="223554" y="81976"/>
                  </a:lnTo>
                  <a:cubicBezTo>
                    <a:pt x="222700" y="82317"/>
                    <a:pt x="221846" y="82317"/>
                    <a:pt x="220992" y="82317"/>
                  </a:cubicBezTo>
                  <a:lnTo>
                    <a:pt x="46795" y="82317"/>
                  </a:lnTo>
                  <a:cubicBezTo>
                    <a:pt x="46795" y="82317"/>
                    <a:pt x="46624" y="81976"/>
                    <a:pt x="46624" y="81805"/>
                  </a:cubicBezTo>
                  <a:cubicBezTo>
                    <a:pt x="69850" y="60286"/>
                    <a:pt x="93247" y="38768"/>
                    <a:pt x="116644" y="16908"/>
                  </a:cubicBezTo>
                  <a:cubicBezTo>
                    <a:pt x="114766" y="14687"/>
                    <a:pt x="112887" y="12809"/>
                    <a:pt x="111179" y="10930"/>
                  </a:cubicBezTo>
                  <a:cubicBezTo>
                    <a:pt x="107764" y="7344"/>
                    <a:pt x="104519" y="3757"/>
                    <a:pt x="10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"/>
          <p:cNvSpPr txBox="1"/>
          <p:nvPr>
            <p:ph hasCustomPrompt="1" type="title"/>
          </p:nvPr>
        </p:nvSpPr>
        <p:spPr>
          <a:xfrm>
            <a:off x="874575" y="2842221"/>
            <a:ext cx="34926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5" name="Google Shape;255;p17"/>
          <p:cNvSpPr txBox="1"/>
          <p:nvPr>
            <p:ph idx="1" type="subTitle"/>
          </p:nvPr>
        </p:nvSpPr>
        <p:spPr>
          <a:xfrm>
            <a:off x="874588" y="3616871"/>
            <a:ext cx="3492600" cy="3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256" name="Google Shape;256;p17"/>
          <p:cNvSpPr txBox="1"/>
          <p:nvPr>
            <p:ph hasCustomPrompt="1" idx="2" type="title"/>
          </p:nvPr>
        </p:nvSpPr>
        <p:spPr>
          <a:xfrm>
            <a:off x="2825688" y="1131235"/>
            <a:ext cx="34926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" name="Google Shape;257;p17"/>
          <p:cNvSpPr txBox="1"/>
          <p:nvPr>
            <p:ph idx="3" type="subTitle"/>
          </p:nvPr>
        </p:nvSpPr>
        <p:spPr>
          <a:xfrm>
            <a:off x="2825688" y="1906174"/>
            <a:ext cx="3492600" cy="3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258" name="Google Shape;258;p17"/>
          <p:cNvSpPr txBox="1"/>
          <p:nvPr>
            <p:ph hasCustomPrompt="1" idx="4" type="title"/>
          </p:nvPr>
        </p:nvSpPr>
        <p:spPr>
          <a:xfrm>
            <a:off x="4776800" y="2842221"/>
            <a:ext cx="34926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17"/>
          <p:cNvSpPr txBox="1"/>
          <p:nvPr>
            <p:ph idx="5" type="subTitle"/>
          </p:nvPr>
        </p:nvSpPr>
        <p:spPr>
          <a:xfrm>
            <a:off x="4776813" y="3616871"/>
            <a:ext cx="3492600" cy="3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260" name="Google Shape;260;p17"/>
          <p:cNvSpPr/>
          <p:nvPr/>
        </p:nvSpPr>
        <p:spPr>
          <a:xfrm>
            <a:off x="100" y="0"/>
            <a:ext cx="9144000" cy="539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1" name="Google Shape;261;p17"/>
          <p:cNvGrpSpPr/>
          <p:nvPr/>
        </p:nvGrpSpPr>
        <p:grpSpPr>
          <a:xfrm>
            <a:off x="-17600" y="534421"/>
            <a:ext cx="9179200" cy="4609258"/>
            <a:chOff x="-17600" y="534421"/>
            <a:chExt cx="9179200" cy="4609258"/>
          </a:xfrm>
        </p:grpSpPr>
        <p:grpSp>
          <p:nvGrpSpPr>
            <p:cNvPr id="262" name="Google Shape;262;p17"/>
            <p:cNvGrpSpPr/>
            <p:nvPr/>
          </p:nvGrpSpPr>
          <p:grpSpPr>
            <a:xfrm>
              <a:off x="-17600" y="534421"/>
              <a:ext cx="730825" cy="4609258"/>
              <a:chOff x="0" y="534400"/>
              <a:chExt cx="730825" cy="4069626"/>
            </a:xfrm>
          </p:grpSpPr>
          <p:grpSp>
            <p:nvGrpSpPr>
              <p:cNvPr id="263" name="Google Shape;263;p17"/>
              <p:cNvGrpSpPr/>
              <p:nvPr/>
            </p:nvGrpSpPr>
            <p:grpSpPr>
              <a:xfrm flipH="1" rot="10800000">
                <a:off x="0" y="539463"/>
                <a:ext cx="726000" cy="4064563"/>
                <a:chOff x="8430725" y="539438"/>
                <a:chExt cx="726000" cy="4064563"/>
              </a:xfrm>
            </p:grpSpPr>
            <p:grpSp>
              <p:nvGrpSpPr>
                <p:cNvPr id="264" name="Google Shape;264;p17"/>
                <p:cNvGrpSpPr/>
                <p:nvPr/>
              </p:nvGrpSpPr>
              <p:grpSpPr>
                <a:xfrm rot="5400000">
                  <a:off x="6854689" y="2388453"/>
                  <a:ext cx="4064270" cy="366352"/>
                  <a:chOff x="88" y="111763"/>
                  <a:chExt cx="4873225" cy="315875"/>
                </a:xfrm>
              </p:grpSpPr>
              <p:cxnSp>
                <p:nvCxnSpPr>
                  <p:cNvPr id="265" name="Google Shape;265;p17"/>
                  <p:cNvCxnSpPr/>
                  <p:nvPr/>
                </p:nvCxnSpPr>
                <p:spPr>
                  <a:xfrm rot="10800000">
                    <a:off x="113" y="266813"/>
                    <a:ext cx="48732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66" name="Google Shape;266;p17"/>
                  <p:cNvCxnSpPr/>
                  <p:nvPr/>
                </p:nvCxnSpPr>
                <p:spPr>
                  <a:xfrm rot="10800000">
                    <a:off x="88" y="190613"/>
                    <a:ext cx="48732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67" name="Google Shape;267;p17"/>
                  <p:cNvCxnSpPr/>
                  <p:nvPr/>
                </p:nvCxnSpPr>
                <p:spPr>
                  <a:xfrm rot="10800000">
                    <a:off x="113" y="111763"/>
                    <a:ext cx="48732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68" name="Google Shape;268;p17"/>
                  <p:cNvCxnSpPr/>
                  <p:nvPr/>
                </p:nvCxnSpPr>
                <p:spPr>
                  <a:xfrm rot="10800000">
                    <a:off x="88" y="343013"/>
                    <a:ext cx="48732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69" name="Google Shape;269;p17"/>
                  <p:cNvCxnSpPr/>
                  <p:nvPr/>
                </p:nvCxnSpPr>
                <p:spPr>
                  <a:xfrm rot="10800000">
                    <a:off x="113" y="427638"/>
                    <a:ext cx="48732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</p:grpSp>
            <p:cxnSp>
              <p:nvCxnSpPr>
                <p:cNvPr id="270" name="Google Shape;270;p17"/>
                <p:cNvCxnSpPr/>
                <p:nvPr/>
              </p:nvCxnSpPr>
              <p:spPr>
                <a:xfrm rot="-5400000">
                  <a:off x="6573100" y="2571801"/>
                  <a:ext cx="40644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71" name="Google Shape;271;p17"/>
                <p:cNvCxnSpPr/>
                <p:nvPr/>
              </p:nvCxnSpPr>
              <p:spPr>
                <a:xfrm rot="-5400000">
                  <a:off x="6474750" y="2571638"/>
                  <a:ext cx="40644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72" name="Google Shape;272;p17"/>
                <p:cNvCxnSpPr/>
                <p:nvPr/>
              </p:nvCxnSpPr>
              <p:spPr>
                <a:xfrm rot="10800000">
                  <a:off x="8430725" y="4604000"/>
                  <a:ext cx="726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273" name="Google Shape;273;p17"/>
              <p:cNvCxnSpPr/>
              <p:nvPr/>
            </p:nvCxnSpPr>
            <p:spPr>
              <a:xfrm>
                <a:off x="730825" y="534400"/>
                <a:ext cx="0" cy="4069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274" name="Google Shape;274;p17"/>
            <p:cNvGrpSpPr/>
            <p:nvPr/>
          </p:nvGrpSpPr>
          <p:grpSpPr>
            <a:xfrm>
              <a:off x="8430775" y="534421"/>
              <a:ext cx="730825" cy="4609258"/>
              <a:chOff x="0" y="534400"/>
              <a:chExt cx="730825" cy="4069626"/>
            </a:xfrm>
          </p:grpSpPr>
          <p:grpSp>
            <p:nvGrpSpPr>
              <p:cNvPr id="275" name="Google Shape;275;p17"/>
              <p:cNvGrpSpPr/>
              <p:nvPr/>
            </p:nvGrpSpPr>
            <p:grpSpPr>
              <a:xfrm flipH="1" rot="10800000">
                <a:off x="0" y="539463"/>
                <a:ext cx="726000" cy="4064563"/>
                <a:chOff x="8430725" y="539438"/>
                <a:chExt cx="726000" cy="4064563"/>
              </a:xfrm>
            </p:grpSpPr>
            <p:grpSp>
              <p:nvGrpSpPr>
                <p:cNvPr id="276" name="Google Shape;276;p17"/>
                <p:cNvGrpSpPr/>
                <p:nvPr/>
              </p:nvGrpSpPr>
              <p:grpSpPr>
                <a:xfrm rot="5400000">
                  <a:off x="6854689" y="2388453"/>
                  <a:ext cx="4064270" cy="366352"/>
                  <a:chOff x="88" y="111763"/>
                  <a:chExt cx="4873225" cy="315875"/>
                </a:xfrm>
              </p:grpSpPr>
              <p:cxnSp>
                <p:nvCxnSpPr>
                  <p:cNvPr id="277" name="Google Shape;277;p17"/>
                  <p:cNvCxnSpPr/>
                  <p:nvPr/>
                </p:nvCxnSpPr>
                <p:spPr>
                  <a:xfrm rot="10800000">
                    <a:off x="113" y="266813"/>
                    <a:ext cx="48732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78" name="Google Shape;278;p17"/>
                  <p:cNvCxnSpPr/>
                  <p:nvPr/>
                </p:nvCxnSpPr>
                <p:spPr>
                  <a:xfrm rot="10800000">
                    <a:off x="88" y="190613"/>
                    <a:ext cx="48732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79" name="Google Shape;279;p17"/>
                  <p:cNvCxnSpPr/>
                  <p:nvPr/>
                </p:nvCxnSpPr>
                <p:spPr>
                  <a:xfrm rot="10800000">
                    <a:off x="113" y="111763"/>
                    <a:ext cx="48732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80" name="Google Shape;280;p17"/>
                  <p:cNvCxnSpPr/>
                  <p:nvPr/>
                </p:nvCxnSpPr>
                <p:spPr>
                  <a:xfrm rot="10800000">
                    <a:off x="88" y="343013"/>
                    <a:ext cx="48732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cxnSp>
                <p:nvCxnSpPr>
                  <p:cNvPr id="281" name="Google Shape;281;p17"/>
                  <p:cNvCxnSpPr/>
                  <p:nvPr/>
                </p:nvCxnSpPr>
                <p:spPr>
                  <a:xfrm rot="10800000">
                    <a:off x="113" y="427638"/>
                    <a:ext cx="48732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</p:grpSp>
            <p:cxnSp>
              <p:nvCxnSpPr>
                <p:cNvPr id="282" name="Google Shape;282;p17"/>
                <p:cNvCxnSpPr/>
                <p:nvPr/>
              </p:nvCxnSpPr>
              <p:spPr>
                <a:xfrm rot="-5400000">
                  <a:off x="6573100" y="2571801"/>
                  <a:ext cx="40644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83" name="Google Shape;283;p17"/>
                <p:cNvCxnSpPr/>
                <p:nvPr/>
              </p:nvCxnSpPr>
              <p:spPr>
                <a:xfrm rot="-5400000">
                  <a:off x="6474750" y="2571638"/>
                  <a:ext cx="40644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84" name="Google Shape;284;p17"/>
                <p:cNvCxnSpPr/>
                <p:nvPr/>
              </p:nvCxnSpPr>
              <p:spPr>
                <a:xfrm rot="10800000">
                  <a:off x="8430725" y="4604000"/>
                  <a:ext cx="7260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285" name="Google Shape;285;p17"/>
              <p:cNvCxnSpPr/>
              <p:nvPr/>
            </p:nvCxnSpPr>
            <p:spPr>
              <a:xfrm>
                <a:off x="730825" y="534400"/>
                <a:ext cx="0" cy="4069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8_1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288" name="Google Shape;288;p18"/>
          <p:cNvGrpSpPr/>
          <p:nvPr/>
        </p:nvGrpSpPr>
        <p:grpSpPr>
          <a:xfrm>
            <a:off x="72698" y="-30237"/>
            <a:ext cx="457902" cy="5174051"/>
            <a:chOff x="272923" y="534400"/>
            <a:chExt cx="457902" cy="4069570"/>
          </a:xfrm>
        </p:grpSpPr>
        <p:grpSp>
          <p:nvGrpSpPr>
            <p:cNvPr id="289" name="Google Shape;289;p18"/>
            <p:cNvGrpSpPr/>
            <p:nvPr/>
          </p:nvGrpSpPr>
          <p:grpSpPr>
            <a:xfrm flipH="1" rot="5400000">
              <a:off x="-1576036" y="2388659"/>
              <a:ext cx="4064270" cy="366352"/>
              <a:chOff x="88" y="111763"/>
              <a:chExt cx="4873225" cy="315875"/>
            </a:xfrm>
          </p:grpSpPr>
          <p:cxnSp>
            <p:nvCxnSpPr>
              <p:cNvPr id="290" name="Google Shape;290;p18"/>
              <p:cNvCxnSpPr/>
              <p:nvPr/>
            </p:nvCxnSpPr>
            <p:spPr>
              <a:xfrm rot="10800000">
                <a:off x="113" y="2668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1" name="Google Shape;291;p18"/>
              <p:cNvCxnSpPr/>
              <p:nvPr/>
            </p:nvCxnSpPr>
            <p:spPr>
              <a:xfrm rot="10800000">
                <a:off x="88" y="1906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2" name="Google Shape;292;p18"/>
              <p:cNvCxnSpPr/>
              <p:nvPr/>
            </p:nvCxnSpPr>
            <p:spPr>
              <a:xfrm rot="10800000">
                <a:off x="113" y="11176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3" name="Google Shape;293;p18"/>
              <p:cNvCxnSpPr/>
              <p:nvPr/>
            </p:nvCxnSpPr>
            <p:spPr>
              <a:xfrm rot="10800000">
                <a:off x="88" y="3430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4" name="Google Shape;294;p18"/>
              <p:cNvCxnSpPr/>
              <p:nvPr/>
            </p:nvCxnSpPr>
            <p:spPr>
              <a:xfrm rot="10800000">
                <a:off x="113" y="427638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95" name="Google Shape;295;p18"/>
            <p:cNvCxnSpPr/>
            <p:nvPr/>
          </p:nvCxnSpPr>
          <p:spPr>
            <a:xfrm>
              <a:off x="730825" y="534400"/>
              <a:ext cx="0" cy="4069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96" name="Google Shape;296;p18"/>
          <p:cNvGrpSpPr/>
          <p:nvPr/>
        </p:nvGrpSpPr>
        <p:grpSpPr>
          <a:xfrm>
            <a:off x="7507800" y="0"/>
            <a:ext cx="1636200" cy="539400"/>
            <a:chOff x="7507800" y="0"/>
            <a:chExt cx="1636200" cy="539400"/>
          </a:xfrm>
        </p:grpSpPr>
        <p:grpSp>
          <p:nvGrpSpPr>
            <p:cNvPr id="297" name="Google Shape;297;p18"/>
            <p:cNvGrpSpPr/>
            <p:nvPr/>
          </p:nvGrpSpPr>
          <p:grpSpPr>
            <a:xfrm>
              <a:off x="8598600" y="0"/>
              <a:ext cx="545400" cy="539400"/>
              <a:chOff x="8598600" y="0"/>
              <a:chExt cx="545400" cy="539400"/>
            </a:xfrm>
          </p:grpSpPr>
          <p:sp>
            <p:nvSpPr>
              <p:cNvPr id="298" name="Google Shape;298;p18"/>
              <p:cNvSpPr/>
              <p:nvPr/>
            </p:nvSpPr>
            <p:spPr>
              <a:xfrm>
                <a:off x="8598600" y="0"/>
                <a:ext cx="545400" cy="5394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18"/>
              <p:cNvSpPr/>
              <p:nvPr/>
            </p:nvSpPr>
            <p:spPr>
              <a:xfrm flipH="1">
                <a:off x="8677082" y="106604"/>
                <a:ext cx="388427" cy="326111"/>
              </a:xfrm>
              <a:custGeom>
                <a:rect b="b" l="l" r="r" t="t"/>
                <a:pathLst>
                  <a:path extrusionOk="0" h="187690" w="223555">
                    <a:moveTo>
                      <a:pt x="101274" y="0"/>
                    </a:moveTo>
                    <a:cubicBezTo>
                      <a:pt x="101103" y="0"/>
                      <a:pt x="100591" y="0"/>
                      <a:pt x="100420" y="342"/>
                    </a:cubicBezTo>
                    <a:cubicBezTo>
                      <a:pt x="100079" y="683"/>
                      <a:pt x="99737" y="1196"/>
                      <a:pt x="99395" y="1537"/>
                    </a:cubicBezTo>
                    <a:cubicBezTo>
                      <a:pt x="66434" y="32107"/>
                      <a:pt x="33644" y="62677"/>
                      <a:pt x="683" y="93418"/>
                    </a:cubicBezTo>
                    <a:cubicBezTo>
                      <a:pt x="513" y="93589"/>
                      <a:pt x="342" y="93589"/>
                      <a:pt x="0" y="93760"/>
                    </a:cubicBezTo>
                    <a:lnTo>
                      <a:pt x="0" y="94272"/>
                    </a:lnTo>
                    <a:cubicBezTo>
                      <a:pt x="342" y="94443"/>
                      <a:pt x="683" y="94614"/>
                      <a:pt x="1025" y="94784"/>
                    </a:cubicBezTo>
                    <a:cubicBezTo>
                      <a:pt x="33474" y="125184"/>
                      <a:pt x="66093" y="155241"/>
                      <a:pt x="98712" y="185641"/>
                    </a:cubicBezTo>
                    <a:cubicBezTo>
                      <a:pt x="99566" y="186153"/>
                      <a:pt x="100249" y="187007"/>
                      <a:pt x="101103" y="187690"/>
                    </a:cubicBezTo>
                    <a:cubicBezTo>
                      <a:pt x="106397" y="181883"/>
                      <a:pt x="111521" y="176418"/>
                      <a:pt x="116644" y="170782"/>
                    </a:cubicBezTo>
                    <a:cubicBezTo>
                      <a:pt x="93247" y="149093"/>
                      <a:pt x="69850" y="127575"/>
                      <a:pt x="46624" y="105885"/>
                    </a:cubicBezTo>
                    <a:cubicBezTo>
                      <a:pt x="46624" y="105714"/>
                      <a:pt x="46795" y="105544"/>
                      <a:pt x="46795" y="105373"/>
                    </a:cubicBezTo>
                    <a:lnTo>
                      <a:pt x="220821" y="105373"/>
                    </a:lnTo>
                    <a:cubicBezTo>
                      <a:pt x="221675" y="105373"/>
                      <a:pt x="222700" y="105544"/>
                      <a:pt x="223554" y="105544"/>
                    </a:cubicBezTo>
                    <a:lnTo>
                      <a:pt x="223554" y="81976"/>
                    </a:lnTo>
                    <a:cubicBezTo>
                      <a:pt x="222700" y="82317"/>
                      <a:pt x="221846" y="82317"/>
                      <a:pt x="220992" y="82317"/>
                    </a:cubicBezTo>
                    <a:lnTo>
                      <a:pt x="46795" y="82317"/>
                    </a:lnTo>
                    <a:cubicBezTo>
                      <a:pt x="46795" y="82317"/>
                      <a:pt x="46624" y="81976"/>
                      <a:pt x="46624" y="81805"/>
                    </a:cubicBezTo>
                    <a:cubicBezTo>
                      <a:pt x="69850" y="60286"/>
                      <a:pt x="93247" y="38768"/>
                      <a:pt x="116644" y="16908"/>
                    </a:cubicBezTo>
                    <a:cubicBezTo>
                      <a:pt x="114766" y="14687"/>
                      <a:pt x="112887" y="12809"/>
                      <a:pt x="111179" y="10930"/>
                    </a:cubicBezTo>
                    <a:cubicBezTo>
                      <a:pt x="107764" y="7344"/>
                      <a:pt x="104519" y="3757"/>
                      <a:pt x="10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0" name="Google Shape;300;p18"/>
            <p:cNvGrpSpPr/>
            <p:nvPr/>
          </p:nvGrpSpPr>
          <p:grpSpPr>
            <a:xfrm>
              <a:off x="8053200" y="0"/>
              <a:ext cx="545400" cy="539400"/>
              <a:chOff x="8598600" y="0"/>
              <a:chExt cx="545400" cy="539400"/>
            </a:xfrm>
          </p:grpSpPr>
          <p:sp>
            <p:nvSpPr>
              <p:cNvPr id="301" name="Google Shape;301;p18"/>
              <p:cNvSpPr/>
              <p:nvPr/>
            </p:nvSpPr>
            <p:spPr>
              <a:xfrm>
                <a:off x="8598600" y="0"/>
                <a:ext cx="545400" cy="5394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18"/>
              <p:cNvSpPr/>
              <p:nvPr/>
            </p:nvSpPr>
            <p:spPr>
              <a:xfrm flipH="1">
                <a:off x="8677082" y="106604"/>
                <a:ext cx="388427" cy="326111"/>
              </a:xfrm>
              <a:custGeom>
                <a:rect b="b" l="l" r="r" t="t"/>
                <a:pathLst>
                  <a:path extrusionOk="0" h="187690" w="223555">
                    <a:moveTo>
                      <a:pt x="101274" y="0"/>
                    </a:moveTo>
                    <a:cubicBezTo>
                      <a:pt x="101103" y="0"/>
                      <a:pt x="100591" y="0"/>
                      <a:pt x="100420" y="342"/>
                    </a:cubicBezTo>
                    <a:cubicBezTo>
                      <a:pt x="100079" y="683"/>
                      <a:pt x="99737" y="1196"/>
                      <a:pt x="99395" y="1537"/>
                    </a:cubicBezTo>
                    <a:cubicBezTo>
                      <a:pt x="66434" y="32107"/>
                      <a:pt x="33644" y="62677"/>
                      <a:pt x="683" y="93418"/>
                    </a:cubicBezTo>
                    <a:cubicBezTo>
                      <a:pt x="513" y="93589"/>
                      <a:pt x="342" y="93589"/>
                      <a:pt x="0" y="93760"/>
                    </a:cubicBezTo>
                    <a:lnTo>
                      <a:pt x="0" y="94272"/>
                    </a:lnTo>
                    <a:cubicBezTo>
                      <a:pt x="342" y="94443"/>
                      <a:pt x="683" y="94614"/>
                      <a:pt x="1025" y="94784"/>
                    </a:cubicBezTo>
                    <a:cubicBezTo>
                      <a:pt x="33474" y="125184"/>
                      <a:pt x="66093" y="155241"/>
                      <a:pt x="98712" y="185641"/>
                    </a:cubicBezTo>
                    <a:cubicBezTo>
                      <a:pt x="99566" y="186153"/>
                      <a:pt x="100249" y="187007"/>
                      <a:pt x="101103" y="187690"/>
                    </a:cubicBezTo>
                    <a:cubicBezTo>
                      <a:pt x="106397" y="181883"/>
                      <a:pt x="111521" y="176418"/>
                      <a:pt x="116644" y="170782"/>
                    </a:cubicBezTo>
                    <a:cubicBezTo>
                      <a:pt x="93247" y="149093"/>
                      <a:pt x="69850" y="127575"/>
                      <a:pt x="46624" y="105885"/>
                    </a:cubicBezTo>
                    <a:cubicBezTo>
                      <a:pt x="46624" y="105714"/>
                      <a:pt x="46795" y="105544"/>
                      <a:pt x="46795" y="105373"/>
                    </a:cubicBezTo>
                    <a:lnTo>
                      <a:pt x="220821" y="105373"/>
                    </a:lnTo>
                    <a:cubicBezTo>
                      <a:pt x="221675" y="105373"/>
                      <a:pt x="222700" y="105544"/>
                      <a:pt x="223554" y="105544"/>
                    </a:cubicBezTo>
                    <a:lnTo>
                      <a:pt x="223554" y="81976"/>
                    </a:lnTo>
                    <a:cubicBezTo>
                      <a:pt x="222700" y="82317"/>
                      <a:pt x="221846" y="82317"/>
                      <a:pt x="220992" y="82317"/>
                    </a:cubicBezTo>
                    <a:lnTo>
                      <a:pt x="46795" y="82317"/>
                    </a:lnTo>
                    <a:cubicBezTo>
                      <a:pt x="46795" y="82317"/>
                      <a:pt x="46624" y="81976"/>
                      <a:pt x="46624" y="81805"/>
                    </a:cubicBezTo>
                    <a:cubicBezTo>
                      <a:pt x="69850" y="60286"/>
                      <a:pt x="93247" y="38768"/>
                      <a:pt x="116644" y="16908"/>
                    </a:cubicBezTo>
                    <a:cubicBezTo>
                      <a:pt x="114766" y="14687"/>
                      <a:pt x="112887" y="12809"/>
                      <a:pt x="111179" y="10930"/>
                    </a:cubicBezTo>
                    <a:cubicBezTo>
                      <a:pt x="107764" y="7344"/>
                      <a:pt x="104519" y="3757"/>
                      <a:pt x="10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3" name="Google Shape;303;p18"/>
            <p:cNvGrpSpPr/>
            <p:nvPr/>
          </p:nvGrpSpPr>
          <p:grpSpPr>
            <a:xfrm>
              <a:off x="7507800" y="0"/>
              <a:ext cx="545400" cy="539400"/>
              <a:chOff x="8598600" y="0"/>
              <a:chExt cx="545400" cy="539400"/>
            </a:xfrm>
          </p:grpSpPr>
          <p:sp>
            <p:nvSpPr>
              <p:cNvPr id="304" name="Google Shape;304;p18"/>
              <p:cNvSpPr/>
              <p:nvPr/>
            </p:nvSpPr>
            <p:spPr>
              <a:xfrm>
                <a:off x="8598600" y="0"/>
                <a:ext cx="545400" cy="5394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18"/>
              <p:cNvSpPr/>
              <p:nvPr/>
            </p:nvSpPr>
            <p:spPr>
              <a:xfrm flipH="1">
                <a:off x="8677082" y="106604"/>
                <a:ext cx="388427" cy="326111"/>
              </a:xfrm>
              <a:custGeom>
                <a:rect b="b" l="l" r="r" t="t"/>
                <a:pathLst>
                  <a:path extrusionOk="0" h="187690" w="223555">
                    <a:moveTo>
                      <a:pt x="101274" y="0"/>
                    </a:moveTo>
                    <a:cubicBezTo>
                      <a:pt x="101103" y="0"/>
                      <a:pt x="100591" y="0"/>
                      <a:pt x="100420" y="342"/>
                    </a:cubicBezTo>
                    <a:cubicBezTo>
                      <a:pt x="100079" y="683"/>
                      <a:pt x="99737" y="1196"/>
                      <a:pt x="99395" y="1537"/>
                    </a:cubicBezTo>
                    <a:cubicBezTo>
                      <a:pt x="66434" y="32107"/>
                      <a:pt x="33644" y="62677"/>
                      <a:pt x="683" y="93418"/>
                    </a:cubicBezTo>
                    <a:cubicBezTo>
                      <a:pt x="513" y="93589"/>
                      <a:pt x="342" y="93589"/>
                      <a:pt x="0" y="93760"/>
                    </a:cubicBezTo>
                    <a:lnTo>
                      <a:pt x="0" y="94272"/>
                    </a:lnTo>
                    <a:cubicBezTo>
                      <a:pt x="342" y="94443"/>
                      <a:pt x="683" y="94614"/>
                      <a:pt x="1025" y="94784"/>
                    </a:cubicBezTo>
                    <a:cubicBezTo>
                      <a:pt x="33474" y="125184"/>
                      <a:pt x="66093" y="155241"/>
                      <a:pt x="98712" y="185641"/>
                    </a:cubicBezTo>
                    <a:cubicBezTo>
                      <a:pt x="99566" y="186153"/>
                      <a:pt x="100249" y="187007"/>
                      <a:pt x="101103" y="187690"/>
                    </a:cubicBezTo>
                    <a:cubicBezTo>
                      <a:pt x="106397" y="181883"/>
                      <a:pt x="111521" y="176418"/>
                      <a:pt x="116644" y="170782"/>
                    </a:cubicBezTo>
                    <a:cubicBezTo>
                      <a:pt x="93247" y="149093"/>
                      <a:pt x="69850" y="127575"/>
                      <a:pt x="46624" y="105885"/>
                    </a:cubicBezTo>
                    <a:cubicBezTo>
                      <a:pt x="46624" y="105714"/>
                      <a:pt x="46795" y="105544"/>
                      <a:pt x="46795" y="105373"/>
                    </a:cubicBezTo>
                    <a:lnTo>
                      <a:pt x="220821" y="105373"/>
                    </a:lnTo>
                    <a:cubicBezTo>
                      <a:pt x="221675" y="105373"/>
                      <a:pt x="222700" y="105544"/>
                      <a:pt x="223554" y="105544"/>
                    </a:cubicBezTo>
                    <a:lnTo>
                      <a:pt x="223554" y="81976"/>
                    </a:lnTo>
                    <a:cubicBezTo>
                      <a:pt x="222700" y="82317"/>
                      <a:pt x="221846" y="82317"/>
                      <a:pt x="220992" y="82317"/>
                    </a:cubicBezTo>
                    <a:lnTo>
                      <a:pt x="46795" y="82317"/>
                    </a:lnTo>
                    <a:cubicBezTo>
                      <a:pt x="46795" y="82317"/>
                      <a:pt x="46624" y="81976"/>
                      <a:pt x="46624" y="81805"/>
                    </a:cubicBezTo>
                    <a:cubicBezTo>
                      <a:pt x="69850" y="60286"/>
                      <a:pt x="93247" y="38768"/>
                      <a:pt x="116644" y="16908"/>
                    </a:cubicBezTo>
                    <a:cubicBezTo>
                      <a:pt x="114766" y="14687"/>
                      <a:pt x="112887" y="12809"/>
                      <a:pt x="111179" y="10930"/>
                    </a:cubicBezTo>
                    <a:cubicBezTo>
                      <a:pt x="107764" y="7344"/>
                      <a:pt x="104519" y="3757"/>
                      <a:pt x="10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8_1_1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8" name="Google Shape;308;p19"/>
          <p:cNvSpPr/>
          <p:nvPr/>
        </p:nvSpPr>
        <p:spPr>
          <a:xfrm>
            <a:off x="100" y="4604000"/>
            <a:ext cx="9144000" cy="539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9" name="Google Shape;309;p19"/>
          <p:cNvGrpSpPr/>
          <p:nvPr/>
        </p:nvGrpSpPr>
        <p:grpSpPr>
          <a:xfrm>
            <a:off x="0" y="0"/>
            <a:ext cx="9144000" cy="539400"/>
            <a:chOff x="0" y="0"/>
            <a:chExt cx="9144000" cy="539400"/>
          </a:xfrm>
        </p:grpSpPr>
        <p:grpSp>
          <p:nvGrpSpPr>
            <p:cNvPr id="310" name="Google Shape;310;p19"/>
            <p:cNvGrpSpPr/>
            <p:nvPr/>
          </p:nvGrpSpPr>
          <p:grpSpPr>
            <a:xfrm>
              <a:off x="8598600" y="0"/>
              <a:ext cx="545400" cy="539400"/>
              <a:chOff x="8598600" y="0"/>
              <a:chExt cx="545400" cy="539400"/>
            </a:xfrm>
          </p:grpSpPr>
          <p:sp>
            <p:nvSpPr>
              <p:cNvPr id="311" name="Google Shape;311;p19"/>
              <p:cNvSpPr/>
              <p:nvPr/>
            </p:nvSpPr>
            <p:spPr>
              <a:xfrm>
                <a:off x="8598600" y="0"/>
                <a:ext cx="545400" cy="5394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19"/>
              <p:cNvSpPr/>
              <p:nvPr/>
            </p:nvSpPr>
            <p:spPr>
              <a:xfrm flipH="1">
                <a:off x="8677082" y="106604"/>
                <a:ext cx="388427" cy="326111"/>
              </a:xfrm>
              <a:custGeom>
                <a:rect b="b" l="l" r="r" t="t"/>
                <a:pathLst>
                  <a:path extrusionOk="0" h="187690" w="223555">
                    <a:moveTo>
                      <a:pt x="101274" y="0"/>
                    </a:moveTo>
                    <a:cubicBezTo>
                      <a:pt x="101103" y="0"/>
                      <a:pt x="100591" y="0"/>
                      <a:pt x="100420" y="342"/>
                    </a:cubicBezTo>
                    <a:cubicBezTo>
                      <a:pt x="100079" y="683"/>
                      <a:pt x="99737" y="1196"/>
                      <a:pt x="99395" y="1537"/>
                    </a:cubicBezTo>
                    <a:cubicBezTo>
                      <a:pt x="66434" y="32107"/>
                      <a:pt x="33644" y="62677"/>
                      <a:pt x="683" y="93418"/>
                    </a:cubicBezTo>
                    <a:cubicBezTo>
                      <a:pt x="513" y="93589"/>
                      <a:pt x="342" y="93589"/>
                      <a:pt x="0" y="93760"/>
                    </a:cubicBezTo>
                    <a:lnTo>
                      <a:pt x="0" y="94272"/>
                    </a:lnTo>
                    <a:cubicBezTo>
                      <a:pt x="342" y="94443"/>
                      <a:pt x="683" y="94614"/>
                      <a:pt x="1025" y="94784"/>
                    </a:cubicBezTo>
                    <a:cubicBezTo>
                      <a:pt x="33474" y="125184"/>
                      <a:pt x="66093" y="155241"/>
                      <a:pt x="98712" y="185641"/>
                    </a:cubicBezTo>
                    <a:cubicBezTo>
                      <a:pt x="99566" y="186153"/>
                      <a:pt x="100249" y="187007"/>
                      <a:pt x="101103" y="187690"/>
                    </a:cubicBezTo>
                    <a:cubicBezTo>
                      <a:pt x="106397" y="181883"/>
                      <a:pt x="111521" y="176418"/>
                      <a:pt x="116644" y="170782"/>
                    </a:cubicBezTo>
                    <a:cubicBezTo>
                      <a:pt x="93247" y="149093"/>
                      <a:pt x="69850" y="127575"/>
                      <a:pt x="46624" y="105885"/>
                    </a:cubicBezTo>
                    <a:cubicBezTo>
                      <a:pt x="46624" y="105714"/>
                      <a:pt x="46795" y="105544"/>
                      <a:pt x="46795" y="105373"/>
                    </a:cubicBezTo>
                    <a:lnTo>
                      <a:pt x="220821" y="105373"/>
                    </a:lnTo>
                    <a:cubicBezTo>
                      <a:pt x="221675" y="105373"/>
                      <a:pt x="222700" y="105544"/>
                      <a:pt x="223554" y="105544"/>
                    </a:cubicBezTo>
                    <a:lnTo>
                      <a:pt x="223554" y="81976"/>
                    </a:lnTo>
                    <a:cubicBezTo>
                      <a:pt x="222700" y="82317"/>
                      <a:pt x="221846" y="82317"/>
                      <a:pt x="220992" y="82317"/>
                    </a:cubicBezTo>
                    <a:lnTo>
                      <a:pt x="46795" y="82317"/>
                    </a:lnTo>
                    <a:cubicBezTo>
                      <a:pt x="46795" y="82317"/>
                      <a:pt x="46624" y="81976"/>
                      <a:pt x="46624" y="81805"/>
                    </a:cubicBezTo>
                    <a:cubicBezTo>
                      <a:pt x="69850" y="60286"/>
                      <a:pt x="93247" y="38768"/>
                      <a:pt x="116644" y="16908"/>
                    </a:cubicBezTo>
                    <a:cubicBezTo>
                      <a:pt x="114766" y="14687"/>
                      <a:pt x="112887" y="12809"/>
                      <a:pt x="111179" y="10930"/>
                    </a:cubicBezTo>
                    <a:cubicBezTo>
                      <a:pt x="107764" y="7344"/>
                      <a:pt x="104519" y="3757"/>
                      <a:pt x="10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3" name="Google Shape;313;p19"/>
            <p:cNvGrpSpPr/>
            <p:nvPr/>
          </p:nvGrpSpPr>
          <p:grpSpPr>
            <a:xfrm>
              <a:off x="0" y="0"/>
              <a:ext cx="545400" cy="539400"/>
              <a:chOff x="8598600" y="0"/>
              <a:chExt cx="545400" cy="539400"/>
            </a:xfrm>
          </p:grpSpPr>
          <p:sp>
            <p:nvSpPr>
              <p:cNvPr id="314" name="Google Shape;314;p19"/>
              <p:cNvSpPr/>
              <p:nvPr/>
            </p:nvSpPr>
            <p:spPr>
              <a:xfrm>
                <a:off x="8598600" y="0"/>
                <a:ext cx="545400" cy="5394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19"/>
              <p:cNvSpPr/>
              <p:nvPr/>
            </p:nvSpPr>
            <p:spPr>
              <a:xfrm flipH="1">
                <a:off x="8677082" y="106604"/>
                <a:ext cx="388427" cy="326111"/>
              </a:xfrm>
              <a:custGeom>
                <a:rect b="b" l="l" r="r" t="t"/>
                <a:pathLst>
                  <a:path extrusionOk="0" h="187690" w="223555">
                    <a:moveTo>
                      <a:pt x="101274" y="0"/>
                    </a:moveTo>
                    <a:cubicBezTo>
                      <a:pt x="101103" y="0"/>
                      <a:pt x="100591" y="0"/>
                      <a:pt x="100420" y="342"/>
                    </a:cubicBezTo>
                    <a:cubicBezTo>
                      <a:pt x="100079" y="683"/>
                      <a:pt x="99737" y="1196"/>
                      <a:pt x="99395" y="1537"/>
                    </a:cubicBezTo>
                    <a:cubicBezTo>
                      <a:pt x="66434" y="32107"/>
                      <a:pt x="33644" y="62677"/>
                      <a:pt x="683" y="93418"/>
                    </a:cubicBezTo>
                    <a:cubicBezTo>
                      <a:pt x="513" y="93589"/>
                      <a:pt x="342" y="93589"/>
                      <a:pt x="0" y="93760"/>
                    </a:cubicBezTo>
                    <a:lnTo>
                      <a:pt x="0" y="94272"/>
                    </a:lnTo>
                    <a:cubicBezTo>
                      <a:pt x="342" y="94443"/>
                      <a:pt x="683" y="94614"/>
                      <a:pt x="1025" y="94784"/>
                    </a:cubicBezTo>
                    <a:cubicBezTo>
                      <a:pt x="33474" y="125184"/>
                      <a:pt x="66093" y="155241"/>
                      <a:pt x="98712" y="185641"/>
                    </a:cubicBezTo>
                    <a:cubicBezTo>
                      <a:pt x="99566" y="186153"/>
                      <a:pt x="100249" y="187007"/>
                      <a:pt x="101103" y="187690"/>
                    </a:cubicBezTo>
                    <a:cubicBezTo>
                      <a:pt x="106397" y="181883"/>
                      <a:pt x="111521" y="176418"/>
                      <a:pt x="116644" y="170782"/>
                    </a:cubicBezTo>
                    <a:cubicBezTo>
                      <a:pt x="93247" y="149093"/>
                      <a:pt x="69850" y="127575"/>
                      <a:pt x="46624" y="105885"/>
                    </a:cubicBezTo>
                    <a:cubicBezTo>
                      <a:pt x="46624" y="105714"/>
                      <a:pt x="46795" y="105544"/>
                      <a:pt x="46795" y="105373"/>
                    </a:cubicBezTo>
                    <a:lnTo>
                      <a:pt x="220821" y="105373"/>
                    </a:lnTo>
                    <a:cubicBezTo>
                      <a:pt x="221675" y="105373"/>
                      <a:pt x="222700" y="105544"/>
                      <a:pt x="223554" y="105544"/>
                    </a:cubicBezTo>
                    <a:lnTo>
                      <a:pt x="223554" y="81976"/>
                    </a:lnTo>
                    <a:cubicBezTo>
                      <a:pt x="222700" y="82317"/>
                      <a:pt x="221846" y="82317"/>
                      <a:pt x="220992" y="82317"/>
                    </a:cubicBezTo>
                    <a:lnTo>
                      <a:pt x="46795" y="82317"/>
                    </a:lnTo>
                    <a:cubicBezTo>
                      <a:pt x="46795" y="82317"/>
                      <a:pt x="46624" y="81976"/>
                      <a:pt x="46624" y="81805"/>
                    </a:cubicBezTo>
                    <a:cubicBezTo>
                      <a:pt x="69850" y="60286"/>
                      <a:pt x="93247" y="38768"/>
                      <a:pt x="116644" y="16908"/>
                    </a:cubicBezTo>
                    <a:cubicBezTo>
                      <a:pt x="114766" y="14687"/>
                      <a:pt x="112887" y="12809"/>
                      <a:pt x="111179" y="10930"/>
                    </a:cubicBezTo>
                    <a:cubicBezTo>
                      <a:pt x="107764" y="7344"/>
                      <a:pt x="104519" y="3757"/>
                      <a:pt x="10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0"/>
          <p:cNvSpPr txBox="1"/>
          <p:nvPr>
            <p:ph type="title"/>
          </p:nvPr>
        </p:nvSpPr>
        <p:spPr>
          <a:xfrm>
            <a:off x="4279074" y="725075"/>
            <a:ext cx="4151700" cy="10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8" name="Google Shape;318;p20"/>
          <p:cNvSpPr txBox="1"/>
          <p:nvPr>
            <p:ph idx="1" type="subTitle"/>
          </p:nvPr>
        </p:nvSpPr>
        <p:spPr>
          <a:xfrm>
            <a:off x="4279025" y="1765250"/>
            <a:ext cx="41517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19" name="Google Shape;319;p20"/>
          <p:cNvSpPr txBox="1"/>
          <p:nvPr/>
        </p:nvSpPr>
        <p:spPr>
          <a:xfrm>
            <a:off x="4550825" y="3459550"/>
            <a:ext cx="38802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 This presentation template was created by </a:t>
            </a:r>
            <a:r>
              <a:rPr b="1" lang="en" sz="1200" u="sng">
                <a:solidFill>
                  <a:schemeClr val="hlink"/>
                </a:solidFill>
                <a:latin typeface="Anaheim"/>
                <a:ea typeface="Anaheim"/>
                <a:cs typeface="Anaheim"/>
                <a:sym typeface="Anaheim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, and includes icons by </a:t>
            </a:r>
            <a:r>
              <a:rPr b="1" lang="en" sz="1200" u="sng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, and infographics &amp; images by </a:t>
            </a:r>
            <a:r>
              <a:rPr b="1" lang="en" sz="1200" u="sng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endParaRPr b="1" sz="1200" u="sng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320" name="Google Shape;320;p20"/>
          <p:cNvGrpSpPr/>
          <p:nvPr/>
        </p:nvGrpSpPr>
        <p:grpSpPr>
          <a:xfrm>
            <a:off x="12688" y="0"/>
            <a:ext cx="9144025" cy="5143400"/>
            <a:chOff x="12688" y="0"/>
            <a:chExt cx="9144025" cy="5143400"/>
          </a:xfrm>
        </p:grpSpPr>
        <p:sp>
          <p:nvSpPr>
            <p:cNvPr id="321" name="Google Shape;321;p20"/>
            <p:cNvSpPr/>
            <p:nvPr/>
          </p:nvSpPr>
          <p:spPr>
            <a:xfrm flipH="1">
              <a:off x="4283513" y="4604000"/>
              <a:ext cx="4873200" cy="539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 flipH="1">
              <a:off x="12688" y="0"/>
              <a:ext cx="4270800" cy="539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3" name="Google Shape;323;p20"/>
          <p:cNvGrpSpPr/>
          <p:nvPr/>
        </p:nvGrpSpPr>
        <p:grpSpPr>
          <a:xfrm>
            <a:off x="86813" y="73013"/>
            <a:ext cx="9069912" cy="4530988"/>
            <a:chOff x="86813" y="73013"/>
            <a:chExt cx="9069912" cy="4530988"/>
          </a:xfrm>
        </p:grpSpPr>
        <p:grpSp>
          <p:nvGrpSpPr>
            <p:cNvPr id="324" name="Google Shape;324;p20"/>
            <p:cNvGrpSpPr/>
            <p:nvPr/>
          </p:nvGrpSpPr>
          <p:grpSpPr>
            <a:xfrm flipH="1">
              <a:off x="4283500" y="73013"/>
              <a:ext cx="4873225" cy="466575"/>
              <a:chOff x="88" y="73013"/>
              <a:chExt cx="4873225" cy="466575"/>
            </a:xfrm>
          </p:grpSpPr>
          <p:grpSp>
            <p:nvGrpSpPr>
              <p:cNvPr id="325" name="Google Shape;325;p20"/>
              <p:cNvGrpSpPr/>
              <p:nvPr/>
            </p:nvGrpSpPr>
            <p:grpSpPr>
              <a:xfrm>
                <a:off x="88" y="147513"/>
                <a:ext cx="4873225" cy="315875"/>
                <a:chOff x="88" y="111763"/>
                <a:chExt cx="4873225" cy="315875"/>
              </a:xfrm>
            </p:grpSpPr>
            <p:cxnSp>
              <p:nvCxnSpPr>
                <p:cNvPr id="326" name="Google Shape;326;p20"/>
                <p:cNvCxnSpPr/>
                <p:nvPr/>
              </p:nvCxnSpPr>
              <p:spPr>
                <a:xfrm rot="10800000">
                  <a:off x="113" y="26681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27" name="Google Shape;327;p20"/>
                <p:cNvCxnSpPr/>
                <p:nvPr/>
              </p:nvCxnSpPr>
              <p:spPr>
                <a:xfrm rot="10800000">
                  <a:off x="88" y="19061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28" name="Google Shape;328;p20"/>
                <p:cNvCxnSpPr/>
                <p:nvPr/>
              </p:nvCxnSpPr>
              <p:spPr>
                <a:xfrm rot="10800000">
                  <a:off x="113" y="11176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29" name="Google Shape;329;p20"/>
                <p:cNvCxnSpPr/>
                <p:nvPr/>
              </p:nvCxnSpPr>
              <p:spPr>
                <a:xfrm rot="10800000">
                  <a:off x="88" y="34301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0" name="Google Shape;330;p20"/>
                <p:cNvCxnSpPr/>
                <p:nvPr/>
              </p:nvCxnSpPr>
              <p:spPr>
                <a:xfrm rot="10800000">
                  <a:off x="113" y="427638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31" name="Google Shape;331;p20"/>
              <p:cNvCxnSpPr/>
              <p:nvPr/>
            </p:nvCxnSpPr>
            <p:spPr>
              <a:xfrm rot="10800000">
                <a:off x="88" y="539588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2" name="Google Shape;332;p20"/>
              <p:cNvCxnSpPr/>
              <p:nvPr/>
            </p:nvCxnSpPr>
            <p:spPr>
              <a:xfrm rot="10800000">
                <a:off x="88" y="730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33" name="Google Shape;333;p20"/>
            <p:cNvGrpSpPr/>
            <p:nvPr/>
          </p:nvGrpSpPr>
          <p:grpSpPr>
            <a:xfrm flipH="1">
              <a:off x="86813" y="539438"/>
              <a:ext cx="563049" cy="4064563"/>
              <a:chOff x="8506950" y="539438"/>
              <a:chExt cx="563049" cy="4064563"/>
            </a:xfrm>
          </p:grpSpPr>
          <p:grpSp>
            <p:nvGrpSpPr>
              <p:cNvPr id="334" name="Google Shape;334;p20"/>
              <p:cNvGrpSpPr/>
              <p:nvPr/>
            </p:nvGrpSpPr>
            <p:grpSpPr>
              <a:xfrm rot="5400000">
                <a:off x="6854689" y="2388453"/>
                <a:ext cx="4064270" cy="366352"/>
                <a:chOff x="88" y="111763"/>
                <a:chExt cx="4873225" cy="315875"/>
              </a:xfrm>
            </p:grpSpPr>
            <p:cxnSp>
              <p:nvCxnSpPr>
                <p:cNvPr id="335" name="Google Shape;335;p20"/>
                <p:cNvCxnSpPr/>
                <p:nvPr/>
              </p:nvCxnSpPr>
              <p:spPr>
                <a:xfrm rot="10800000">
                  <a:off x="113" y="26681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6" name="Google Shape;336;p20"/>
                <p:cNvCxnSpPr/>
                <p:nvPr/>
              </p:nvCxnSpPr>
              <p:spPr>
                <a:xfrm rot="10800000">
                  <a:off x="88" y="19061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7" name="Google Shape;337;p20"/>
                <p:cNvCxnSpPr/>
                <p:nvPr/>
              </p:nvCxnSpPr>
              <p:spPr>
                <a:xfrm rot="10800000">
                  <a:off x="113" y="11176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8" name="Google Shape;338;p20"/>
                <p:cNvCxnSpPr/>
                <p:nvPr/>
              </p:nvCxnSpPr>
              <p:spPr>
                <a:xfrm rot="10800000">
                  <a:off x="88" y="34301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9" name="Google Shape;339;p20"/>
                <p:cNvCxnSpPr/>
                <p:nvPr/>
              </p:nvCxnSpPr>
              <p:spPr>
                <a:xfrm rot="10800000">
                  <a:off x="113" y="427638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40" name="Google Shape;340;p20"/>
              <p:cNvCxnSpPr/>
              <p:nvPr/>
            </p:nvCxnSpPr>
            <p:spPr>
              <a:xfrm rot="-5400000">
                <a:off x="6573100" y="2571801"/>
                <a:ext cx="40644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1" name="Google Shape;341;p20"/>
              <p:cNvCxnSpPr/>
              <p:nvPr/>
            </p:nvCxnSpPr>
            <p:spPr>
              <a:xfrm rot="-5400000">
                <a:off x="6474750" y="2571638"/>
                <a:ext cx="40644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"/>
          <p:cNvSpPr txBox="1"/>
          <p:nvPr>
            <p:ph type="title"/>
          </p:nvPr>
        </p:nvSpPr>
        <p:spPr>
          <a:xfrm>
            <a:off x="713225" y="2962950"/>
            <a:ext cx="48399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5" name="Google Shape;35;p3"/>
          <p:cNvSpPr txBox="1"/>
          <p:nvPr>
            <p:ph hasCustomPrompt="1" idx="2" type="title"/>
          </p:nvPr>
        </p:nvSpPr>
        <p:spPr>
          <a:xfrm>
            <a:off x="713225" y="539500"/>
            <a:ext cx="1933500" cy="16242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/>
          <p:nvPr>
            <p:ph idx="3" type="pic"/>
          </p:nvPr>
        </p:nvSpPr>
        <p:spPr>
          <a:xfrm>
            <a:off x="5692850" y="0"/>
            <a:ext cx="2737800" cy="46041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3"/>
          <p:cNvSpPr/>
          <p:nvPr/>
        </p:nvSpPr>
        <p:spPr>
          <a:xfrm>
            <a:off x="0" y="4604000"/>
            <a:ext cx="5692800" cy="53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>
            <a:off x="8430725" y="-9"/>
            <a:ext cx="726000" cy="4603930"/>
            <a:chOff x="8430725" y="539438"/>
            <a:chExt cx="726000" cy="4064563"/>
          </a:xfrm>
        </p:grpSpPr>
        <p:grpSp>
          <p:nvGrpSpPr>
            <p:cNvPr id="39" name="Google Shape;39;p3"/>
            <p:cNvGrpSpPr/>
            <p:nvPr/>
          </p:nvGrpSpPr>
          <p:grpSpPr>
            <a:xfrm rot="5400000">
              <a:off x="6854689" y="2388453"/>
              <a:ext cx="4064270" cy="366352"/>
              <a:chOff x="88" y="111763"/>
              <a:chExt cx="4873225" cy="315875"/>
            </a:xfrm>
          </p:grpSpPr>
          <p:cxnSp>
            <p:nvCxnSpPr>
              <p:cNvPr id="40" name="Google Shape;40;p3"/>
              <p:cNvCxnSpPr/>
              <p:nvPr/>
            </p:nvCxnSpPr>
            <p:spPr>
              <a:xfrm rot="10800000">
                <a:off x="113" y="2668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1" name="Google Shape;41;p3"/>
              <p:cNvCxnSpPr/>
              <p:nvPr/>
            </p:nvCxnSpPr>
            <p:spPr>
              <a:xfrm rot="10800000">
                <a:off x="88" y="1906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 rot="10800000">
                <a:off x="113" y="11176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" name="Google Shape;43;p3"/>
              <p:cNvCxnSpPr/>
              <p:nvPr/>
            </p:nvCxnSpPr>
            <p:spPr>
              <a:xfrm rot="10800000">
                <a:off x="88" y="3430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4" name="Google Shape;44;p3"/>
              <p:cNvCxnSpPr/>
              <p:nvPr/>
            </p:nvCxnSpPr>
            <p:spPr>
              <a:xfrm rot="10800000">
                <a:off x="113" y="427638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45" name="Google Shape;45;p3"/>
            <p:cNvCxnSpPr/>
            <p:nvPr/>
          </p:nvCxnSpPr>
          <p:spPr>
            <a:xfrm rot="-5400000">
              <a:off x="6573100" y="2571801"/>
              <a:ext cx="40644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" name="Google Shape;46;p3"/>
            <p:cNvCxnSpPr/>
            <p:nvPr/>
          </p:nvCxnSpPr>
          <p:spPr>
            <a:xfrm rot="-5400000">
              <a:off x="6474750" y="2571638"/>
              <a:ext cx="40644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" name="Google Shape;47;p3"/>
            <p:cNvCxnSpPr/>
            <p:nvPr/>
          </p:nvCxnSpPr>
          <p:spPr>
            <a:xfrm rot="10800000">
              <a:off x="8430725" y="4604000"/>
              <a:ext cx="7260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21"/>
          <p:cNvGrpSpPr/>
          <p:nvPr/>
        </p:nvGrpSpPr>
        <p:grpSpPr>
          <a:xfrm>
            <a:off x="100" y="0"/>
            <a:ext cx="9144025" cy="5143400"/>
            <a:chOff x="100" y="0"/>
            <a:chExt cx="9144025" cy="5143400"/>
          </a:xfrm>
        </p:grpSpPr>
        <p:sp>
          <p:nvSpPr>
            <p:cNvPr id="344" name="Google Shape;344;p21"/>
            <p:cNvSpPr/>
            <p:nvPr/>
          </p:nvSpPr>
          <p:spPr>
            <a:xfrm>
              <a:off x="100" y="4604000"/>
              <a:ext cx="4873200" cy="539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1"/>
            <p:cNvSpPr/>
            <p:nvPr/>
          </p:nvSpPr>
          <p:spPr>
            <a:xfrm>
              <a:off x="4873325" y="0"/>
              <a:ext cx="4270800" cy="539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6" name="Google Shape;346;p21"/>
          <p:cNvGrpSpPr/>
          <p:nvPr/>
        </p:nvGrpSpPr>
        <p:grpSpPr>
          <a:xfrm>
            <a:off x="88" y="73013"/>
            <a:ext cx="9156638" cy="4530988"/>
            <a:chOff x="88" y="73013"/>
            <a:chExt cx="9156638" cy="4530988"/>
          </a:xfrm>
        </p:grpSpPr>
        <p:grpSp>
          <p:nvGrpSpPr>
            <p:cNvPr id="347" name="Google Shape;347;p21"/>
            <p:cNvGrpSpPr/>
            <p:nvPr/>
          </p:nvGrpSpPr>
          <p:grpSpPr>
            <a:xfrm>
              <a:off x="88" y="73013"/>
              <a:ext cx="4873225" cy="466575"/>
              <a:chOff x="88" y="73013"/>
              <a:chExt cx="4873225" cy="466575"/>
            </a:xfrm>
          </p:grpSpPr>
          <p:grpSp>
            <p:nvGrpSpPr>
              <p:cNvPr id="348" name="Google Shape;348;p21"/>
              <p:cNvGrpSpPr/>
              <p:nvPr/>
            </p:nvGrpSpPr>
            <p:grpSpPr>
              <a:xfrm>
                <a:off x="88" y="147513"/>
                <a:ext cx="4873225" cy="315875"/>
                <a:chOff x="88" y="111763"/>
                <a:chExt cx="4873225" cy="315875"/>
              </a:xfrm>
            </p:grpSpPr>
            <p:cxnSp>
              <p:nvCxnSpPr>
                <p:cNvPr id="349" name="Google Shape;349;p21"/>
                <p:cNvCxnSpPr/>
                <p:nvPr/>
              </p:nvCxnSpPr>
              <p:spPr>
                <a:xfrm rot="10800000">
                  <a:off x="113" y="26681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50" name="Google Shape;350;p21"/>
                <p:cNvCxnSpPr/>
                <p:nvPr/>
              </p:nvCxnSpPr>
              <p:spPr>
                <a:xfrm rot="10800000">
                  <a:off x="88" y="19061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51" name="Google Shape;351;p21"/>
                <p:cNvCxnSpPr/>
                <p:nvPr/>
              </p:nvCxnSpPr>
              <p:spPr>
                <a:xfrm rot="10800000">
                  <a:off x="113" y="11176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52" name="Google Shape;352;p21"/>
                <p:cNvCxnSpPr/>
                <p:nvPr/>
              </p:nvCxnSpPr>
              <p:spPr>
                <a:xfrm rot="10800000">
                  <a:off x="88" y="34301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53" name="Google Shape;353;p21"/>
                <p:cNvCxnSpPr/>
                <p:nvPr/>
              </p:nvCxnSpPr>
              <p:spPr>
                <a:xfrm rot="10800000">
                  <a:off x="113" y="427638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54" name="Google Shape;354;p21"/>
              <p:cNvCxnSpPr/>
              <p:nvPr/>
            </p:nvCxnSpPr>
            <p:spPr>
              <a:xfrm rot="10800000">
                <a:off x="88" y="539588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5" name="Google Shape;355;p21"/>
              <p:cNvCxnSpPr/>
              <p:nvPr/>
            </p:nvCxnSpPr>
            <p:spPr>
              <a:xfrm rot="10800000">
                <a:off x="88" y="730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56" name="Google Shape;356;p21"/>
            <p:cNvGrpSpPr/>
            <p:nvPr/>
          </p:nvGrpSpPr>
          <p:grpSpPr>
            <a:xfrm>
              <a:off x="8430725" y="539438"/>
              <a:ext cx="726000" cy="4064563"/>
              <a:chOff x="8430725" y="539438"/>
              <a:chExt cx="726000" cy="4064563"/>
            </a:xfrm>
          </p:grpSpPr>
          <p:grpSp>
            <p:nvGrpSpPr>
              <p:cNvPr id="357" name="Google Shape;357;p21"/>
              <p:cNvGrpSpPr/>
              <p:nvPr/>
            </p:nvGrpSpPr>
            <p:grpSpPr>
              <a:xfrm rot="5400000">
                <a:off x="6854689" y="2388453"/>
                <a:ext cx="4064270" cy="366352"/>
                <a:chOff x="88" y="111763"/>
                <a:chExt cx="4873225" cy="315875"/>
              </a:xfrm>
            </p:grpSpPr>
            <p:cxnSp>
              <p:nvCxnSpPr>
                <p:cNvPr id="358" name="Google Shape;358;p21"/>
                <p:cNvCxnSpPr/>
                <p:nvPr/>
              </p:nvCxnSpPr>
              <p:spPr>
                <a:xfrm rot="10800000">
                  <a:off x="113" y="26681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59" name="Google Shape;359;p21"/>
                <p:cNvCxnSpPr/>
                <p:nvPr/>
              </p:nvCxnSpPr>
              <p:spPr>
                <a:xfrm rot="10800000">
                  <a:off x="88" y="19061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60" name="Google Shape;360;p21"/>
                <p:cNvCxnSpPr/>
                <p:nvPr/>
              </p:nvCxnSpPr>
              <p:spPr>
                <a:xfrm rot="10800000">
                  <a:off x="113" y="11176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61" name="Google Shape;361;p21"/>
                <p:cNvCxnSpPr/>
                <p:nvPr/>
              </p:nvCxnSpPr>
              <p:spPr>
                <a:xfrm rot="10800000">
                  <a:off x="88" y="343013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62" name="Google Shape;362;p21"/>
                <p:cNvCxnSpPr/>
                <p:nvPr/>
              </p:nvCxnSpPr>
              <p:spPr>
                <a:xfrm rot="10800000">
                  <a:off x="113" y="427638"/>
                  <a:ext cx="48732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63" name="Google Shape;363;p21"/>
              <p:cNvCxnSpPr/>
              <p:nvPr/>
            </p:nvCxnSpPr>
            <p:spPr>
              <a:xfrm rot="-5400000">
                <a:off x="6573100" y="2571801"/>
                <a:ext cx="40644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64" name="Google Shape;364;p21"/>
              <p:cNvCxnSpPr/>
              <p:nvPr/>
            </p:nvCxnSpPr>
            <p:spPr>
              <a:xfrm rot="-5400000">
                <a:off x="6474750" y="2571638"/>
                <a:ext cx="40644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65" name="Google Shape;365;p21"/>
              <p:cNvCxnSpPr/>
              <p:nvPr/>
            </p:nvCxnSpPr>
            <p:spPr>
              <a:xfrm rot="10800000">
                <a:off x="8430725" y="4604000"/>
                <a:ext cx="7260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"/>
          <p:cNvSpPr/>
          <p:nvPr/>
        </p:nvSpPr>
        <p:spPr>
          <a:xfrm rot="5400000">
            <a:off x="6521550" y="1927750"/>
            <a:ext cx="4670700" cy="72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8" name="Google Shape;368;p22"/>
          <p:cNvGrpSpPr/>
          <p:nvPr/>
        </p:nvGrpSpPr>
        <p:grpSpPr>
          <a:xfrm>
            <a:off x="0" y="4698475"/>
            <a:ext cx="9144119" cy="466575"/>
            <a:chOff x="88" y="73013"/>
            <a:chExt cx="4873225" cy="466575"/>
          </a:xfrm>
        </p:grpSpPr>
        <p:grpSp>
          <p:nvGrpSpPr>
            <p:cNvPr id="369" name="Google Shape;369;p22"/>
            <p:cNvGrpSpPr/>
            <p:nvPr/>
          </p:nvGrpSpPr>
          <p:grpSpPr>
            <a:xfrm>
              <a:off x="88" y="147513"/>
              <a:ext cx="4873225" cy="315875"/>
              <a:chOff x="88" y="111763"/>
              <a:chExt cx="4873225" cy="315875"/>
            </a:xfrm>
          </p:grpSpPr>
          <p:cxnSp>
            <p:nvCxnSpPr>
              <p:cNvPr id="370" name="Google Shape;370;p22"/>
              <p:cNvCxnSpPr/>
              <p:nvPr/>
            </p:nvCxnSpPr>
            <p:spPr>
              <a:xfrm rot="10800000">
                <a:off x="113" y="2668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1" name="Google Shape;371;p22"/>
              <p:cNvCxnSpPr/>
              <p:nvPr/>
            </p:nvCxnSpPr>
            <p:spPr>
              <a:xfrm rot="10800000">
                <a:off x="88" y="1906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2" name="Google Shape;372;p22"/>
              <p:cNvCxnSpPr/>
              <p:nvPr/>
            </p:nvCxnSpPr>
            <p:spPr>
              <a:xfrm rot="10800000">
                <a:off x="113" y="11176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3" name="Google Shape;373;p22"/>
              <p:cNvCxnSpPr/>
              <p:nvPr/>
            </p:nvCxnSpPr>
            <p:spPr>
              <a:xfrm rot="10800000">
                <a:off x="88" y="3430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4" name="Google Shape;374;p22"/>
              <p:cNvCxnSpPr/>
              <p:nvPr/>
            </p:nvCxnSpPr>
            <p:spPr>
              <a:xfrm rot="10800000">
                <a:off x="113" y="427638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75" name="Google Shape;375;p22"/>
            <p:cNvCxnSpPr/>
            <p:nvPr/>
          </p:nvCxnSpPr>
          <p:spPr>
            <a:xfrm rot="10800000">
              <a:off x="88" y="539588"/>
              <a:ext cx="4873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6" name="Google Shape;376;p22"/>
            <p:cNvCxnSpPr/>
            <p:nvPr/>
          </p:nvCxnSpPr>
          <p:spPr>
            <a:xfrm rot="10800000">
              <a:off x="88" y="73013"/>
              <a:ext cx="4873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77" name="Google Shape;377;p22"/>
          <p:cNvGrpSpPr/>
          <p:nvPr/>
        </p:nvGrpSpPr>
        <p:grpSpPr>
          <a:xfrm>
            <a:off x="0" y="0"/>
            <a:ext cx="1090800" cy="539400"/>
            <a:chOff x="0" y="0"/>
            <a:chExt cx="1090800" cy="539400"/>
          </a:xfrm>
        </p:grpSpPr>
        <p:grpSp>
          <p:nvGrpSpPr>
            <p:cNvPr id="378" name="Google Shape;378;p22"/>
            <p:cNvGrpSpPr/>
            <p:nvPr/>
          </p:nvGrpSpPr>
          <p:grpSpPr>
            <a:xfrm>
              <a:off x="545400" y="0"/>
              <a:ext cx="545400" cy="539400"/>
              <a:chOff x="8598600" y="0"/>
              <a:chExt cx="545400" cy="539400"/>
            </a:xfrm>
          </p:grpSpPr>
          <p:sp>
            <p:nvSpPr>
              <p:cNvPr id="379" name="Google Shape;379;p22"/>
              <p:cNvSpPr/>
              <p:nvPr/>
            </p:nvSpPr>
            <p:spPr>
              <a:xfrm>
                <a:off x="8598600" y="0"/>
                <a:ext cx="545400" cy="5394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22"/>
              <p:cNvSpPr/>
              <p:nvPr/>
            </p:nvSpPr>
            <p:spPr>
              <a:xfrm flipH="1">
                <a:off x="8677082" y="106604"/>
                <a:ext cx="388427" cy="326111"/>
              </a:xfrm>
              <a:custGeom>
                <a:rect b="b" l="l" r="r" t="t"/>
                <a:pathLst>
                  <a:path extrusionOk="0" h="187690" w="223555">
                    <a:moveTo>
                      <a:pt x="101274" y="0"/>
                    </a:moveTo>
                    <a:cubicBezTo>
                      <a:pt x="101103" y="0"/>
                      <a:pt x="100591" y="0"/>
                      <a:pt x="100420" y="342"/>
                    </a:cubicBezTo>
                    <a:cubicBezTo>
                      <a:pt x="100079" y="683"/>
                      <a:pt x="99737" y="1196"/>
                      <a:pt x="99395" y="1537"/>
                    </a:cubicBezTo>
                    <a:cubicBezTo>
                      <a:pt x="66434" y="32107"/>
                      <a:pt x="33644" y="62677"/>
                      <a:pt x="683" y="93418"/>
                    </a:cubicBezTo>
                    <a:cubicBezTo>
                      <a:pt x="513" y="93589"/>
                      <a:pt x="342" y="93589"/>
                      <a:pt x="0" y="93760"/>
                    </a:cubicBezTo>
                    <a:lnTo>
                      <a:pt x="0" y="94272"/>
                    </a:lnTo>
                    <a:cubicBezTo>
                      <a:pt x="342" y="94443"/>
                      <a:pt x="683" y="94614"/>
                      <a:pt x="1025" y="94784"/>
                    </a:cubicBezTo>
                    <a:cubicBezTo>
                      <a:pt x="33474" y="125184"/>
                      <a:pt x="66093" y="155241"/>
                      <a:pt x="98712" y="185641"/>
                    </a:cubicBezTo>
                    <a:cubicBezTo>
                      <a:pt x="99566" y="186153"/>
                      <a:pt x="100249" y="187007"/>
                      <a:pt x="101103" y="187690"/>
                    </a:cubicBezTo>
                    <a:cubicBezTo>
                      <a:pt x="106397" y="181883"/>
                      <a:pt x="111521" y="176418"/>
                      <a:pt x="116644" y="170782"/>
                    </a:cubicBezTo>
                    <a:cubicBezTo>
                      <a:pt x="93247" y="149093"/>
                      <a:pt x="69850" y="127575"/>
                      <a:pt x="46624" y="105885"/>
                    </a:cubicBezTo>
                    <a:cubicBezTo>
                      <a:pt x="46624" y="105714"/>
                      <a:pt x="46795" y="105544"/>
                      <a:pt x="46795" y="105373"/>
                    </a:cubicBezTo>
                    <a:lnTo>
                      <a:pt x="220821" y="105373"/>
                    </a:lnTo>
                    <a:cubicBezTo>
                      <a:pt x="221675" y="105373"/>
                      <a:pt x="222700" y="105544"/>
                      <a:pt x="223554" y="105544"/>
                    </a:cubicBezTo>
                    <a:lnTo>
                      <a:pt x="223554" y="81976"/>
                    </a:lnTo>
                    <a:cubicBezTo>
                      <a:pt x="222700" y="82317"/>
                      <a:pt x="221846" y="82317"/>
                      <a:pt x="220992" y="82317"/>
                    </a:cubicBezTo>
                    <a:lnTo>
                      <a:pt x="46795" y="82317"/>
                    </a:lnTo>
                    <a:cubicBezTo>
                      <a:pt x="46795" y="82317"/>
                      <a:pt x="46624" y="81976"/>
                      <a:pt x="46624" y="81805"/>
                    </a:cubicBezTo>
                    <a:cubicBezTo>
                      <a:pt x="69850" y="60286"/>
                      <a:pt x="93247" y="38768"/>
                      <a:pt x="116644" y="16908"/>
                    </a:cubicBezTo>
                    <a:cubicBezTo>
                      <a:pt x="114766" y="14687"/>
                      <a:pt x="112887" y="12809"/>
                      <a:pt x="111179" y="10930"/>
                    </a:cubicBezTo>
                    <a:cubicBezTo>
                      <a:pt x="107764" y="7344"/>
                      <a:pt x="104519" y="3757"/>
                      <a:pt x="10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1" name="Google Shape;381;p22"/>
            <p:cNvGrpSpPr/>
            <p:nvPr/>
          </p:nvGrpSpPr>
          <p:grpSpPr>
            <a:xfrm>
              <a:off x="0" y="0"/>
              <a:ext cx="545400" cy="539400"/>
              <a:chOff x="8598600" y="0"/>
              <a:chExt cx="545400" cy="539400"/>
            </a:xfrm>
          </p:grpSpPr>
          <p:sp>
            <p:nvSpPr>
              <p:cNvPr id="382" name="Google Shape;382;p22"/>
              <p:cNvSpPr/>
              <p:nvPr/>
            </p:nvSpPr>
            <p:spPr>
              <a:xfrm>
                <a:off x="8598600" y="0"/>
                <a:ext cx="545400" cy="5394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 flipH="1">
                <a:off x="8677082" y="106604"/>
                <a:ext cx="388427" cy="326111"/>
              </a:xfrm>
              <a:custGeom>
                <a:rect b="b" l="l" r="r" t="t"/>
                <a:pathLst>
                  <a:path extrusionOk="0" h="187690" w="223555">
                    <a:moveTo>
                      <a:pt x="101274" y="0"/>
                    </a:moveTo>
                    <a:cubicBezTo>
                      <a:pt x="101103" y="0"/>
                      <a:pt x="100591" y="0"/>
                      <a:pt x="100420" y="342"/>
                    </a:cubicBezTo>
                    <a:cubicBezTo>
                      <a:pt x="100079" y="683"/>
                      <a:pt x="99737" y="1196"/>
                      <a:pt x="99395" y="1537"/>
                    </a:cubicBezTo>
                    <a:cubicBezTo>
                      <a:pt x="66434" y="32107"/>
                      <a:pt x="33644" y="62677"/>
                      <a:pt x="683" y="93418"/>
                    </a:cubicBezTo>
                    <a:cubicBezTo>
                      <a:pt x="513" y="93589"/>
                      <a:pt x="342" y="93589"/>
                      <a:pt x="0" y="93760"/>
                    </a:cubicBezTo>
                    <a:lnTo>
                      <a:pt x="0" y="94272"/>
                    </a:lnTo>
                    <a:cubicBezTo>
                      <a:pt x="342" y="94443"/>
                      <a:pt x="683" y="94614"/>
                      <a:pt x="1025" y="94784"/>
                    </a:cubicBezTo>
                    <a:cubicBezTo>
                      <a:pt x="33474" y="125184"/>
                      <a:pt x="66093" y="155241"/>
                      <a:pt x="98712" y="185641"/>
                    </a:cubicBezTo>
                    <a:cubicBezTo>
                      <a:pt x="99566" y="186153"/>
                      <a:pt x="100249" y="187007"/>
                      <a:pt x="101103" y="187690"/>
                    </a:cubicBezTo>
                    <a:cubicBezTo>
                      <a:pt x="106397" y="181883"/>
                      <a:pt x="111521" y="176418"/>
                      <a:pt x="116644" y="170782"/>
                    </a:cubicBezTo>
                    <a:cubicBezTo>
                      <a:pt x="93247" y="149093"/>
                      <a:pt x="69850" y="127575"/>
                      <a:pt x="46624" y="105885"/>
                    </a:cubicBezTo>
                    <a:cubicBezTo>
                      <a:pt x="46624" y="105714"/>
                      <a:pt x="46795" y="105544"/>
                      <a:pt x="46795" y="105373"/>
                    </a:cubicBezTo>
                    <a:lnTo>
                      <a:pt x="220821" y="105373"/>
                    </a:lnTo>
                    <a:cubicBezTo>
                      <a:pt x="221675" y="105373"/>
                      <a:pt x="222700" y="105544"/>
                      <a:pt x="223554" y="105544"/>
                    </a:cubicBezTo>
                    <a:lnTo>
                      <a:pt x="223554" y="81976"/>
                    </a:lnTo>
                    <a:cubicBezTo>
                      <a:pt x="222700" y="82317"/>
                      <a:pt x="221846" y="82317"/>
                      <a:pt x="220992" y="82317"/>
                    </a:cubicBezTo>
                    <a:lnTo>
                      <a:pt x="46795" y="82317"/>
                    </a:lnTo>
                    <a:cubicBezTo>
                      <a:pt x="46795" y="82317"/>
                      <a:pt x="46624" y="81976"/>
                      <a:pt x="46624" y="81805"/>
                    </a:cubicBezTo>
                    <a:cubicBezTo>
                      <a:pt x="69850" y="60286"/>
                      <a:pt x="93247" y="38768"/>
                      <a:pt x="116644" y="16908"/>
                    </a:cubicBezTo>
                    <a:cubicBezTo>
                      <a:pt x="114766" y="14687"/>
                      <a:pt x="112887" y="12809"/>
                      <a:pt x="111179" y="10930"/>
                    </a:cubicBezTo>
                    <a:cubicBezTo>
                      <a:pt x="107764" y="7344"/>
                      <a:pt x="104519" y="3757"/>
                      <a:pt x="10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0" name="Google Shape;50;p4"/>
          <p:cNvSpPr txBox="1"/>
          <p:nvPr>
            <p:ph idx="1" type="body"/>
          </p:nvPr>
        </p:nvSpPr>
        <p:spPr>
          <a:xfrm>
            <a:off x="720000" y="987151"/>
            <a:ext cx="7704000" cy="4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51" name="Google Shape;51;p4"/>
          <p:cNvSpPr/>
          <p:nvPr/>
        </p:nvSpPr>
        <p:spPr>
          <a:xfrm rot="5400000">
            <a:off x="6144750" y="2228350"/>
            <a:ext cx="5271900" cy="72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" name="Google Shape;52;p4"/>
          <p:cNvGrpSpPr/>
          <p:nvPr/>
        </p:nvGrpSpPr>
        <p:grpSpPr>
          <a:xfrm>
            <a:off x="9" y="4622275"/>
            <a:ext cx="8423857" cy="466575"/>
            <a:chOff x="88" y="73013"/>
            <a:chExt cx="4873225" cy="466575"/>
          </a:xfrm>
        </p:grpSpPr>
        <p:grpSp>
          <p:nvGrpSpPr>
            <p:cNvPr id="53" name="Google Shape;53;p4"/>
            <p:cNvGrpSpPr/>
            <p:nvPr/>
          </p:nvGrpSpPr>
          <p:grpSpPr>
            <a:xfrm>
              <a:off x="88" y="147513"/>
              <a:ext cx="4873225" cy="315875"/>
              <a:chOff x="88" y="111763"/>
              <a:chExt cx="4873225" cy="315875"/>
            </a:xfrm>
          </p:grpSpPr>
          <p:cxnSp>
            <p:nvCxnSpPr>
              <p:cNvPr id="54" name="Google Shape;54;p4"/>
              <p:cNvCxnSpPr/>
              <p:nvPr/>
            </p:nvCxnSpPr>
            <p:spPr>
              <a:xfrm rot="10800000">
                <a:off x="113" y="2668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" name="Google Shape;55;p4"/>
              <p:cNvCxnSpPr/>
              <p:nvPr/>
            </p:nvCxnSpPr>
            <p:spPr>
              <a:xfrm rot="10800000">
                <a:off x="88" y="1906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" name="Google Shape;56;p4"/>
              <p:cNvCxnSpPr/>
              <p:nvPr/>
            </p:nvCxnSpPr>
            <p:spPr>
              <a:xfrm rot="10800000">
                <a:off x="113" y="11176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7" name="Google Shape;57;p4"/>
              <p:cNvCxnSpPr/>
              <p:nvPr/>
            </p:nvCxnSpPr>
            <p:spPr>
              <a:xfrm rot="10800000">
                <a:off x="88" y="3430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8" name="Google Shape;58;p4"/>
              <p:cNvCxnSpPr/>
              <p:nvPr/>
            </p:nvCxnSpPr>
            <p:spPr>
              <a:xfrm rot="10800000">
                <a:off x="113" y="427638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59" name="Google Shape;59;p4"/>
            <p:cNvCxnSpPr/>
            <p:nvPr/>
          </p:nvCxnSpPr>
          <p:spPr>
            <a:xfrm rot="10800000">
              <a:off x="88" y="539588"/>
              <a:ext cx="4873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" name="Google Shape;60;p4"/>
            <p:cNvCxnSpPr/>
            <p:nvPr/>
          </p:nvCxnSpPr>
          <p:spPr>
            <a:xfrm rot="10800000">
              <a:off x="88" y="73013"/>
              <a:ext cx="4873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" type="subTitle"/>
          </p:nvPr>
        </p:nvSpPr>
        <p:spPr>
          <a:xfrm>
            <a:off x="5259174" y="2193150"/>
            <a:ext cx="2505600" cy="14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4" name="Google Shape;64;p5"/>
          <p:cNvSpPr txBox="1"/>
          <p:nvPr>
            <p:ph idx="2" type="subTitle"/>
          </p:nvPr>
        </p:nvSpPr>
        <p:spPr>
          <a:xfrm>
            <a:off x="1822700" y="2193150"/>
            <a:ext cx="2505600" cy="14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5" name="Google Shape;65;p5"/>
          <p:cNvSpPr txBox="1"/>
          <p:nvPr>
            <p:ph idx="3" type="subTitle"/>
          </p:nvPr>
        </p:nvSpPr>
        <p:spPr>
          <a:xfrm>
            <a:off x="1822698" y="1717657"/>
            <a:ext cx="2505600" cy="475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6" name="Google Shape;66;p5"/>
          <p:cNvSpPr txBox="1"/>
          <p:nvPr>
            <p:ph idx="4" type="subTitle"/>
          </p:nvPr>
        </p:nvSpPr>
        <p:spPr>
          <a:xfrm>
            <a:off x="5259173" y="1717657"/>
            <a:ext cx="2505600" cy="475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67" name="Google Shape;67;p5"/>
          <p:cNvGrpSpPr/>
          <p:nvPr/>
        </p:nvGrpSpPr>
        <p:grpSpPr>
          <a:xfrm>
            <a:off x="8506942" y="-26"/>
            <a:ext cx="563049" cy="5143297"/>
            <a:chOff x="8506950" y="539438"/>
            <a:chExt cx="563049" cy="4064563"/>
          </a:xfrm>
        </p:grpSpPr>
        <p:grpSp>
          <p:nvGrpSpPr>
            <p:cNvPr id="68" name="Google Shape;68;p5"/>
            <p:cNvGrpSpPr/>
            <p:nvPr/>
          </p:nvGrpSpPr>
          <p:grpSpPr>
            <a:xfrm rot="5400000">
              <a:off x="6854689" y="2388453"/>
              <a:ext cx="4064270" cy="366352"/>
              <a:chOff x="88" y="111763"/>
              <a:chExt cx="4873225" cy="315875"/>
            </a:xfrm>
          </p:grpSpPr>
          <p:cxnSp>
            <p:nvCxnSpPr>
              <p:cNvPr id="69" name="Google Shape;69;p5"/>
              <p:cNvCxnSpPr/>
              <p:nvPr/>
            </p:nvCxnSpPr>
            <p:spPr>
              <a:xfrm rot="10800000">
                <a:off x="113" y="2668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0" name="Google Shape;70;p5"/>
              <p:cNvCxnSpPr/>
              <p:nvPr/>
            </p:nvCxnSpPr>
            <p:spPr>
              <a:xfrm rot="10800000">
                <a:off x="88" y="1906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" name="Google Shape;71;p5"/>
              <p:cNvCxnSpPr/>
              <p:nvPr/>
            </p:nvCxnSpPr>
            <p:spPr>
              <a:xfrm rot="10800000">
                <a:off x="113" y="11176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2" name="Google Shape;72;p5"/>
              <p:cNvCxnSpPr/>
              <p:nvPr/>
            </p:nvCxnSpPr>
            <p:spPr>
              <a:xfrm rot="10800000">
                <a:off x="88" y="3430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3" name="Google Shape;73;p5"/>
              <p:cNvCxnSpPr/>
              <p:nvPr/>
            </p:nvCxnSpPr>
            <p:spPr>
              <a:xfrm rot="10800000">
                <a:off x="113" y="427638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74" name="Google Shape;74;p5"/>
            <p:cNvCxnSpPr/>
            <p:nvPr/>
          </p:nvCxnSpPr>
          <p:spPr>
            <a:xfrm rot="-5400000">
              <a:off x="6573100" y="2571801"/>
              <a:ext cx="40644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" name="Google Shape;75;p5"/>
            <p:cNvCxnSpPr/>
            <p:nvPr/>
          </p:nvCxnSpPr>
          <p:spPr>
            <a:xfrm rot="-5400000">
              <a:off x="6474750" y="2571638"/>
              <a:ext cx="40644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76" name="Google Shape;76;p5"/>
          <p:cNvSpPr/>
          <p:nvPr/>
        </p:nvSpPr>
        <p:spPr>
          <a:xfrm>
            <a:off x="100" y="4604000"/>
            <a:ext cx="8506800" cy="539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" name="Google Shape;77;p5"/>
          <p:cNvGrpSpPr/>
          <p:nvPr/>
        </p:nvGrpSpPr>
        <p:grpSpPr>
          <a:xfrm rot="-5400000">
            <a:off x="-548400" y="548400"/>
            <a:ext cx="1636200" cy="539400"/>
            <a:chOff x="7507800" y="0"/>
            <a:chExt cx="1636200" cy="539400"/>
          </a:xfrm>
        </p:grpSpPr>
        <p:grpSp>
          <p:nvGrpSpPr>
            <p:cNvPr id="78" name="Google Shape;78;p5"/>
            <p:cNvGrpSpPr/>
            <p:nvPr/>
          </p:nvGrpSpPr>
          <p:grpSpPr>
            <a:xfrm>
              <a:off x="8598600" y="0"/>
              <a:ext cx="545400" cy="539400"/>
              <a:chOff x="8598600" y="0"/>
              <a:chExt cx="545400" cy="539400"/>
            </a:xfrm>
          </p:grpSpPr>
          <p:sp>
            <p:nvSpPr>
              <p:cNvPr id="79" name="Google Shape;79;p5"/>
              <p:cNvSpPr/>
              <p:nvPr/>
            </p:nvSpPr>
            <p:spPr>
              <a:xfrm>
                <a:off x="8598600" y="0"/>
                <a:ext cx="545400" cy="5394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 flipH="1">
                <a:off x="8677082" y="106604"/>
                <a:ext cx="388427" cy="326111"/>
              </a:xfrm>
              <a:custGeom>
                <a:rect b="b" l="l" r="r" t="t"/>
                <a:pathLst>
                  <a:path extrusionOk="0" h="187690" w="223555">
                    <a:moveTo>
                      <a:pt x="101274" y="0"/>
                    </a:moveTo>
                    <a:cubicBezTo>
                      <a:pt x="101103" y="0"/>
                      <a:pt x="100591" y="0"/>
                      <a:pt x="100420" y="342"/>
                    </a:cubicBezTo>
                    <a:cubicBezTo>
                      <a:pt x="100079" y="683"/>
                      <a:pt x="99737" y="1196"/>
                      <a:pt x="99395" y="1537"/>
                    </a:cubicBezTo>
                    <a:cubicBezTo>
                      <a:pt x="66434" y="32107"/>
                      <a:pt x="33644" y="62677"/>
                      <a:pt x="683" y="93418"/>
                    </a:cubicBezTo>
                    <a:cubicBezTo>
                      <a:pt x="513" y="93589"/>
                      <a:pt x="342" y="93589"/>
                      <a:pt x="0" y="93760"/>
                    </a:cubicBezTo>
                    <a:lnTo>
                      <a:pt x="0" y="94272"/>
                    </a:lnTo>
                    <a:cubicBezTo>
                      <a:pt x="342" y="94443"/>
                      <a:pt x="683" y="94614"/>
                      <a:pt x="1025" y="94784"/>
                    </a:cubicBezTo>
                    <a:cubicBezTo>
                      <a:pt x="33474" y="125184"/>
                      <a:pt x="66093" y="155241"/>
                      <a:pt x="98712" y="185641"/>
                    </a:cubicBezTo>
                    <a:cubicBezTo>
                      <a:pt x="99566" y="186153"/>
                      <a:pt x="100249" y="187007"/>
                      <a:pt x="101103" y="187690"/>
                    </a:cubicBezTo>
                    <a:cubicBezTo>
                      <a:pt x="106397" y="181883"/>
                      <a:pt x="111521" y="176418"/>
                      <a:pt x="116644" y="170782"/>
                    </a:cubicBezTo>
                    <a:cubicBezTo>
                      <a:pt x="93247" y="149093"/>
                      <a:pt x="69850" y="127575"/>
                      <a:pt x="46624" y="105885"/>
                    </a:cubicBezTo>
                    <a:cubicBezTo>
                      <a:pt x="46624" y="105714"/>
                      <a:pt x="46795" y="105544"/>
                      <a:pt x="46795" y="105373"/>
                    </a:cubicBezTo>
                    <a:lnTo>
                      <a:pt x="220821" y="105373"/>
                    </a:lnTo>
                    <a:cubicBezTo>
                      <a:pt x="221675" y="105373"/>
                      <a:pt x="222700" y="105544"/>
                      <a:pt x="223554" y="105544"/>
                    </a:cubicBezTo>
                    <a:lnTo>
                      <a:pt x="223554" y="81976"/>
                    </a:lnTo>
                    <a:cubicBezTo>
                      <a:pt x="222700" y="82317"/>
                      <a:pt x="221846" y="82317"/>
                      <a:pt x="220992" y="82317"/>
                    </a:cubicBezTo>
                    <a:lnTo>
                      <a:pt x="46795" y="82317"/>
                    </a:lnTo>
                    <a:cubicBezTo>
                      <a:pt x="46795" y="82317"/>
                      <a:pt x="46624" y="81976"/>
                      <a:pt x="46624" y="81805"/>
                    </a:cubicBezTo>
                    <a:cubicBezTo>
                      <a:pt x="69850" y="60286"/>
                      <a:pt x="93247" y="38768"/>
                      <a:pt x="116644" y="16908"/>
                    </a:cubicBezTo>
                    <a:cubicBezTo>
                      <a:pt x="114766" y="14687"/>
                      <a:pt x="112887" y="12809"/>
                      <a:pt x="111179" y="10930"/>
                    </a:cubicBezTo>
                    <a:cubicBezTo>
                      <a:pt x="107764" y="7344"/>
                      <a:pt x="104519" y="3757"/>
                      <a:pt x="10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1" name="Google Shape;81;p5"/>
            <p:cNvGrpSpPr/>
            <p:nvPr/>
          </p:nvGrpSpPr>
          <p:grpSpPr>
            <a:xfrm>
              <a:off x="8053200" y="0"/>
              <a:ext cx="545400" cy="539400"/>
              <a:chOff x="8598600" y="0"/>
              <a:chExt cx="545400" cy="539400"/>
            </a:xfrm>
          </p:grpSpPr>
          <p:sp>
            <p:nvSpPr>
              <p:cNvPr id="82" name="Google Shape;82;p5"/>
              <p:cNvSpPr/>
              <p:nvPr/>
            </p:nvSpPr>
            <p:spPr>
              <a:xfrm>
                <a:off x="8598600" y="0"/>
                <a:ext cx="545400" cy="5394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 flipH="1">
                <a:off x="8677082" y="106604"/>
                <a:ext cx="388427" cy="326111"/>
              </a:xfrm>
              <a:custGeom>
                <a:rect b="b" l="l" r="r" t="t"/>
                <a:pathLst>
                  <a:path extrusionOk="0" h="187690" w="223555">
                    <a:moveTo>
                      <a:pt x="101274" y="0"/>
                    </a:moveTo>
                    <a:cubicBezTo>
                      <a:pt x="101103" y="0"/>
                      <a:pt x="100591" y="0"/>
                      <a:pt x="100420" y="342"/>
                    </a:cubicBezTo>
                    <a:cubicBezTo>
                      <a:pt x="100079" y="683"/>
                      <a:pt x="99737" y="1196"/>
                      <a:pt x="99395" y="1537"/>
                    </a:cubicBezTo>
                    <a:cubicBezTo>
                      <a:pt x="66434" y="32107"/>
                      <a:pt x="33644" y="62677"/>
                      <a:pt x="683" y="93418"/>
                    </a:cubicBezTo>
                    <a:cubicBezTo>
                      <a:pt x="513" y="93589"/>
                      <a:pt x="342" y="93589"/>
                      <a:pt x="0" y="93760"/>
                    </a:cubicBezTo>
                    <a:lnTo>
                      <a:pt x="0" y="94272"/>
                    </a:lnTo>
                    <a:cubicBezTo>
                      <a:pt x="342" y="94443"/>
                      <a:pt x="683" y="94614"/>
                      <a:pt x="1025" y="94784"/>
                    </a:cubicBezTo>
                    <a:cubicBezTo>
                      <a:pt x="33474" y="125184"/>
                      <a:pt x="66093" y="155241"/>
                      <a:pt x="98712" y="185641"/>
                    </a:cubicBezTo>
                    <a:cubicBezTo>
                      <a:pt x="99566" y="186153"/>
                      <a:pt x="100249" y="187007"/>
                      <a:pt x="101103" y="187690"/>
                    </a:cubicBezTo>
                    <a:cubicBezTo>
                      <a:pt x="106397" y="181883"/>
                      <a:pt x="111521" y="176418"/>
                      <a:pt x="116644" y="170782"/>
                    </a:cubicBezTo>
                    <a:cubicBezTo>
                      <a:pt x="93247" y="149093"/>
                      <a:pt x="69850" y="127575"/>
                      <a:pt x="46624" y="105885"/>
                    </a:cubicBezTo>
                    <a:cubicBezTo>
                      <a:pt x="46624" y="105714"/>
                      <a:pt x="46795" y="105544"/>
                      <a:pt x="46795" y="105373"/>
                    </a:cubicBezTo>
                    <a:lnTo>
                      <a:pt x="220821" y="105373"/>
                    </a:lnTo>
                    <a:cubicBezTo>
                      <a:pt x="221675" y="105373"/>
                      <a:pt x="222700" y="105544"/>
                      <a:pt x="223554" y="105544"/>
                    </a:cubicBezTo>
                    <a:lnTo>
                      <a:pt x="223554" y="81976"/>
                    </a:lnTo>
                    <a:cubicBezTo>
                      <a:pt x="222700" y="82317"/>
                      <a:pt x="221846" y="82317"/>
                      <a:pt x="220992" y="82317"/>
                    </a:cubicBezTo>
                    <a:lnTo>
                      <a:pt x="46795" y="82317"/>
                    </a:lnTo>
                    <a:cubicBezTo>
                      <a:pt x="46795" y="82317"/>
                      <a:pt x="46624" y="81976"/>
                      <a:pt x="46624" y="81805"/>
                    </a:cubicBezTo>
                    <a:cubicBezTo>
                      <a:pt x="69850" y="60286"/>
                      <a:pt x="93247" y="38768"/>
                      <a:pt x="116644" y="16908"/>
                    </a:cubicBezTo>
                    <a:cubicBezTo>
                      <a:pt x="114766" y="14687"/>
                      <a:pt x="112887" y="12809"/>
                      <a:pt x="111179" y="10930"/>
                    </a:cubicBezTo>
                    <a:cubicBezTo>
                      <a:pt x="107764" y="7344"/>
                      <a:pt x="104519" y="3757"/>
                      <a:pt x="10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4" name="Google Shape;84;p5"/>
            <p:cNvGrpSpPr/>
            <p:nvPr/>
          </p:nvGrpSpPr>
          <p:grpSpPr>
            <a:xfrm>
              <a:off x="7507800" y="0"/>
              <a:ext cx="545400" cy="539400"/>
              <a:chOff x="8598600" y="0"/>
              <a:chExt cx="545400" cy="539400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8598600" y="0"/>
                <a:ext cx="545400" cy="5394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8677082" y="106604"/>
                <a:ext cx="388427" cy="326111"/>
              </a:xfrm>
              <a:custGeom>
                <a:rect b="b" l="l" r="r" t="t"/>
                <a:pathLst>
                  <a:path extrusionOk="0" h="187690" w="223555">
                    <a:moveTo>
                      <a:pt x="101274" y="0"/>
                    </a:moveTo>
                    <a:cubicBezTo>
                      <a:pt x="101103" y="0"/>
                      <a:pt x="100591" y="0"/>
                      <a:pt x="100420" y="342"/>
                    </a:cubicBezTo>
                    <a:cubicBezTo>
                      <a:pt x="100079" y="683"/>
                      <a:pt x="99737" y="1196"/>
                      <a:pt x="99395" y="1537"/>
                    </a:cubicBezTo>
                    <a:cubicBezTo>
                      <a:pt x="66434" y="32107"/>
                      <a:pt x="33644" y="62677"/>
                      <a:pt x="683" y="93418"/>
                    </a:cubicBezTo>
                    <a:cubicBezTo>
                      <a:pt x="513" y="93589"/>
                      <a:pt x="342" y="93589"/>
                      <a:pt x="0" y="93760"/>
                    </a:cubicBezTo>
                    <a:lnTo>
                      <a:pt x="0" y="94272"/>
                    </a:lnTo>
                    <a:cubicBezTo>
                      <a:pt x="342" y="94443"/>
                      <a:pt x="683" y="94614"/>
                      <a:pt x="1025" y="94784"/>
                    </a:cubicBezTo>
                    <a:cubicBezTo>
                      <a:pt x="33474" y="125184"/>
                      <a:pt x="66093" y="155241"/>
                      <a:pt x="98712" y="185641"/>
                    </a:cubicBezTo>
                    <a:cubicBezTo>
                      <a:pt x="99566" y="186153"/>
                      <a:pt x="100249" y="187007"/>
                      <a:pt x="101103" y="187690"/>
                    </a:cubicBezTo>
                    <a:cubicBezTo>
                      <a:pt x="106397" y="181883"/>
                      <a:pt x="111521" y="176418"/>
                      <a:pt x="116644" y="170782"/>
                    </a:cubicBezTo>
                    <a:cubicBezTo>
                      <a:pt x="93247" y="149093"/>
                      <a:pt x="69850" y="127575"/>
                      <a:pt x="46624" y="105885"/>
                    </a:cubicBezTo>
                    <a:cubicBezTo>
                      <a:pt x="46624" y="105714"/>
                      <a:pt x="46795" y="105544"/>
                      <a:pt x="46795" y="105373"/>
                    </a:cubicBezTo>
                    <a:lnTo>
                      <a:pt x="220821" y="105373"/>
                    </a:lnTo>
                    <a:cubicBezTo>
                      <a:pt x="221675" y="105373"/>
                      <a:pt x="222700" y="105544"/>
                      <a:pt x="223554" y="105544"/>
                    </a:cubicBezTo>
                    <a:lnTo>
                      <a:pt x="223554" y="81976"/>
                    </a:lnTo>
                    <a:cubicBezTo>
                      <a:pt x="222700" y="82317"/>
                      <a:pt x="221846" y="82317"/>
                      <a:pt x="220992" y="82317"/>
                    </a:cubicBezTo>
                    <a:lnTo>
                      <a:pt x="46795" y="82317"/>
                    </a:lnTo>
                    <a:cubicBezTo>
                      <a:pt x="46795" y="82317"/>
                      <a:pt x="46624" y="81976"/>
                      <a:pt x="46624" y="81805"/>
                    </a:cubicBezTo>
                    <a:cubicBezTo>
                      <a:pt x="69850" y="60286"/>
                      <a:pt x="93247" y="38768"/>
                      <a:pt x="116644" y="16908"/>
                    </a:cubicBezTo>
                    <a:cubicBezTo>
                      <a:pt x="114766" y="14687"/>
                      <a:pt x="112887" y="12809"/>
                      <a:pt x="111179" y="10930"/>
                    </a:cubicBezTo>
                    <a:cubicBezTo>
                      <a:pt x="107764" y="7344"/>
                      <a:pt x="104519" y="3757"/>
                      <a:pt x="10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9" name="Google Shape;89;p6"/>
          <p:cNvSpPr/>
          <p:nvPr/>
        </p:nvSpPr>
        <p:spPr>
          <a:xfrm rot="5400000">
            <a:off x="6521550" y="1927750"/>
            <a:ext cx="4670700" cy="72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0" name="Google Shape;90;p6"/>
          <p:cNvGrpSpPr/>
          <p:nvPr/>
        </p:nvGrpSpPr>
        <p:grpSpPr>
          <a:xfrm>
            <a:off x="0" y="4698475"/>
            <a:ext cx="9144119" cy="466575"/>
            <a:chOff x="88" y="73013"/>
            <a:chExt cx="4873225" cy="466575"/>
          </a:xfrm>
        </p:grpSpPr>
        <p:grpSp>
          <p:nvGrpSpPr>
            <p:cNvPr id="91" name="Google Shape;91;p6"/>
            <p:cNvGrpSpPr/>
            <p:nvPr/>
          </p:nvGrpSpPr>
          <p:grpSpPr>
            <a:xfrm>
              <a:off x="88" y="147513"/>
              <a:ext cx="4873225" cy="315875"/>
              <a:chOff x="88" y="111763"/>
              <a:chExt cx="4873225" cy="315875"/>
            </a:xfrm>
          </p:grpSpPr>
          <p:cxnSp>
            <p:nvCxnSpPr>
              <p:cNvPr id="92" name="Google Shape;92;p6"/>
              <p:cNvCxnSpPr/>
              <p:nvPr/>
            </p:nvCxnSpPr>
            <p:spPr>
              <a:xfrm rot="10800000">
                <a:off x="113" y="2668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3" name="Google Shape;93;p6"/>
              <p:cNvCxnSpPr/>
              <p:nvPr/>
            </p:nvCxnSpPr>
            <p:spPr>
              <a:xfrm rot="10800000">
                <a:off x="88" y="1906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4" name="Google Shape;94;p6"/>
              <p:cNvCxnSpPr/>
              <p:nvPr/>
            </p:nvCxnSpPr>
            <p:spPr>
              <a:xfrm rot="10800000">
                <a:off x="113" y="11176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5" name="Google Shape;95;p6"/>
              <p:cNvCxnSpPr/>
              <p:nvPr/>
            </p:nvCxnSpPr>
            <p:spPr>
              <a:xfrm rot="10800000">
                <a:off x="88" y="3430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" name="Google Shape;96;p6"/>
              <p:cNvCxnSpPr/>
              <p:nvPr/>
            </p:nvCxnSpPr>
            <p:spPr>
              <a:xfrm rot="10800000">
                <a:off x="113" y="427638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97" name="Google Shape;97;p6"/>
            <p:cNvCxnSpPr/>
            <p:nvPr/>
          </p:nvCxnSpPr>
          <p:spPr>
            <a:xfrm rot="10800000">
              <a:off x="88" y="539588"/>
              <a:ext cx="4873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8" name="Google Shape;98;p6"/>
            <p:cNvCxnSpPr/>
            <p:nvPr/>
          </p:nvCxnSpPr>
          <p:spPr>
            <a:xfrm rot="10800000">
              <a:off x="88" y="73013"/>
              <a:ext cx="4873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9" name="Google Shape;99;p6"/>
          <p:cNvGrpSpPr/>
          <p:nvPr/>
        </p:nvGrpSpPr>
        <p:grpSpPr>
          <a:xfrm>
            <a:off x="0" y="0"/>
            <a:ext cx="1090800" cy="539400"/>
            <a:chOff x="0" y="0"/>
            <a:chExt cx="1090800" cy="539400"/>
          </a:xfrm>
        </p:grpSpPr>
        <p:grpSp>
          <p:nvGrpSpPr>
            <p:cNvPr id="100" name="Google Shape;100;p6"/>
            <p:cNvGrpSpPr/>
            <p:nvPr/>
          </p:nvGrpSpPr>
          <p:grpSpPr>
            <a:xfrm>
              <a:off x="545400" y="0"/>
              <a:ext cx="545400" cy="539400"/>
              <a:chOff x="8598600" y="0"/>
              <a:chExt cx="545400" cy="539400"/>
            </a:xfrm>
          </p:grpSpPr>
          <p:sp>
            <p:nvSpPr>
              <p:cNvPr id="101" name="Google Shape;101;p6"/>
              <p:cNvSpPr/>
              <p:nvPr/>
            </p:nvSpPr>
            <p:spPr>
              <a:xfrm>
                <a:off x="8598600" y="0"/>
                <a:ext cx="545400" cy="5394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 flipH="1">
                <a:off x="8677082" y="106604"/>
                <a:ext cx="388427" cy="326111"/>
              </a:xfrm>
              <a:custGeom>
                <a:rect b="b" l="l" r="r" t="t"/>
                <a:pathLst>
                  <a:path extrusionOk="0" h="187690" w="223555">
                    <a:moveTo>
                      <a:pt x="101274" y="0"/>
                    </a:moveTo>
                    <a:cubicBezTo>
                      <a:pt x="101103" y="0"/>
                      <a:pt x="100591" y="0"/>
                      <a:pt x="100420" y="342"/>
                    </a:cubicBezTo>
                    <a:cubicBezTo>
                      <a:pt x="100079" y="683"/>
                      <a:pt x="99737" y="1196"/>
                      <a:pt x="99395" y="1537"/>
                    </a:cubicBezTo>
                    <a:cubicBezTo>
                      <a:pt x="66434" y="32107"/>
                      <a:pt x="33644" y="62677"/>
                      <a:pt x="683" y="93418"/>
                    </a:cubicBezTo>
                    <a:cubicBezTo>
                      <a:pt x="513" y="93589"/>
                      <a:pt x="342" y="93589"/>
                      <a:pt x="0" y="93760"/>
                    </a:cubicBezTo>
                    <a:lnTo>
                      <a:pt x="0" y="94272"/>
                    </a:lnTo>
                    <a:cubicBezTo>
                      <a:pt x="342" y="94443"/>
                      <a:pt x="683" y="94614"/>
                      <a:pt x="1025" y="94784"/>
                    </a:cubicBezTo>
                    <a:cubicBezTo>
                      <a:pt x="33474" y="125184"/>
                      <a:pt x="66093" y="155241"/>
                      <a:pt x="98712" y="185641"/>
                    </a:cubicBezTo>
                    <a:cubicBezTo>
                      <a:pt x="99566" y="186153"/>
                      <a:pt x="100249" y="187007"/>
                      <a:pt x="101103" y="187690"/>
                    </a:cubicBezTo>
                    <a:cubicBezTo>
                      <a:pt x="106397" y="181883"/>
                      <a:pt x="111521" y="176418"/>
                      <a:pt x="116644" y="170782"/>
                    </a:cubicBezTo>
                    <a:cubicBezTo>
                      <a:pt x="93247" y="149093"/>
                      <a:pt x="69850" y="127575"/>
                      <a:pt x="46624" y="105885"/>
                    </a:cubicBezTo>
                    <a:cubicBezTo>
                      <a:pt x="46624" y="105714"/>
                      <a:pt x="46795" y="105544"/>
                      <a:pt x="46795" y="105373"/>
                    </a:cubicBezTo>
                    <a:lnTo>
                      <a:pt x="220821" y="105373"/>
                    </a:lnTo>
                    <a:cubicBezTo>
                      <a:pt x="221675" y="105373"/>
                      <a:pt x="222700" y="105544"/>
                      <a:pt x="223554" y="105544"/>
                    </a:cubicBezTo>
                    <a:lnTo>
                      <a:pt x="223554" y="81976"/>
                    </a:lnTo>
                    <a:cubicBezTo>
                      <a:pt x="222700" y="82317"/>
                      <a:pt x="221846" y="82317"/>
                      <a:pt x="220992" y="82317"/>
                    </a:cubicBezTo>
                    <a:lnTo>
                      <a:pt x="46795" y="82317"/>
                    </a:lnTo>
                    <a:cubicBezTo>
                      <a:pt x="46795" y="82317"/>
                      <a:pt x="46624" y="81976"/>
                      <a:pt x="46624" y="81805"/>
                    </a:cubicBezTo>
                    <a:cubicBezTo>
                      <a:pt x="69850" y="60286"/>
                      <a:pt x="93247" y="38768"/>
                      <a:pt x="116644" y="16908"/>
                    </a:cubicBezTo>
                    <a:cubicBezTo>
                      <a:pt x="114766" y="14687"/>
                      <a:pt x="112887" y="12809"/>
                      <a:pt x="111179" y="10930"/>
                    </a:cubicBezTo>
                    <a:cubicBezTo>
                      <a:pt x="107764" y="7344"/>
                      <a:pt x="104519" y="3757"/>
                      <a:pt x="10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3" name="Google Shape;103;p6"/>
            <p:cNvGrpSpPr/>
            <p:nvPr/>
          </p:nvGrpSpPr>
          <p:grpSpPr>
            <a:xfrm>
              <a:off x="0" y="0"/>
              <a:ext cx="545400" cy="539400"/>
              <a:chOff x="8598600" y="0"/>
              <a:chExt cx="545400" cy="539400"/>
            </a:xfrm>
          </p:grpSpPr>
          <p:sp>
            <p:nvSpPr>
              <p:cNvPr id="104" name="Google Shape;104;p6"/>
              <p:cNvSpPr/>
              <p:nvPr/>
            </p:nvSpPr>
            <p:spPr>
              <a:xfrm>
                <a:off x="8598600" y="0"/>
                <a:ext cx="545400" cy="5394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 flipH="1">
                <a:off x="8677082" y="106604"/>
                <a:ext cx="388427" cy="326111"/>
              </a:xfrm>
              <a:custGeom>
                <a:rect b="b" l="l" r="r" t="t"/>
                <a:pathLst>
                  <a:path extrusionOk="0" h="187690" w="223555">
                    <a:moveTo>
                      <a:pt x="101274" y="0"/>
                    </a:moveTo>
                    <a:cubicBezTo>
                      <a:pt x="101103" y="0"/>
                      <a:pt x="100591" y="0"/>
                      <a:pt x="100420" y="342"/>
                    </a:cubicBezTo>
                    <a:cubicBezTo>
                      <a:pt x="100079" y="683"/>
                      <a:pt x="99737" y="1196"/>
                      <a:pt x="99395" y="1537"/>
                    </a:cubicBezTo>
                    <a:cubicBezTo>
                      <a:pt x="66434" y="32107"/>
                      <a:pt x="33644" y="62677"/>
                      <a:pt x="683" y="93418"/>
                    </a:cubicBezTo>
                    <a:cubicBezTo>
                      <a:pt x="513" y="93589"/>
                      <a:pt x="342" y="93589"/>
                      <a:pt x="0" y="93760"/>
                    </a:cubicBezTo>
                    <a:lnTo>
                      <a:pt x="0" y="94272"/>
                    </a:lnTo>
                    <a:cubicBezTo>
                      <a:pt x="342" y="94443"/>
                      <a:pt x="683" y="94614"/>
                      <a:pt x="1025" y="94784"/>
                    </a:cubicBezTo>
                    <a:cubicBezTo>
                      <a:pt x="33474" y="125184"/>
                      <a:pt x="66093" y="155241"/>
                      <a:pt x="98712" y="185641"/>
                    </a:cubicBezTo>
                    <a:cubicBezTo>
                      <a:pt x="99566" y="186153"/>
                      <a:pt x="100249" y="187007"/>
                      <a:pt x="101103" y="187690"/>
                    </a:cubicBezTo>
                    <a:cubicBezTo>
                      <a:pt x="106397" y="181883"/>
                      <a:pt x="111521" y="176418"/>
                      <a:pt x="116644" y="170782"/>
                    </a:cubicBezTo>
                    <a:cubicBezTo>
                      <a:pt x="93247" y="149093"/>
                      <a:pt x="69850" y="127575"/>
                      <a:pt x="46624" y="105885"/>
                    </a:cubicBezTo>
                    <a:cubicBezTo>
                      <a:pt x="46624" y="105714"/>
                      <a:pt x="46795" y="105544"/>
                      <a:pt x="46795" y="105373"/>
                    </a:cubicBezTo>
                    <a:lnTo>
                      <a:pt x="220821" y="105373"/>
                    </a:lnTo>
                    <a:cubicBezTo>
                      <a:pt x="221675" y="105373"/>
                      <a:pt x="222700" y="105544"/>
                      <a:pt x="223554" y="105544"/>
                    </a:cubicBezTo>
                    <a:lnTo>
                      <a:pt x="223554" y="81976"/>
                    </a:lnTo>
                    <a:cubicBezTo>
                      <a:pt x="222700" y="82317"/>
                      <a:pt x="221846" y="82317"/>
                      <a:pt x="220992" y="82317"/>
                    </a:cubicBezTo>
                    <a:lnTo>
                      <a:pt x="46795" y="82317"/>
                    </a:lnTo>
                    <a:cubicBezTo>
                      <a:pt x="46795" y="82317"/>
                      <a:pt x="46624" y="81976"/>
                      <a:pt x="46624" y="81805"/>
                    </a:cubicBezTo>
                    <a:cubicBezTo>
                      <a:pt x="69850" y="60286"/>
                      <a:pt x="93247" y="38768"/>
                      <a:pt x="116644" y="16908"/>
                    </a:cubicBezTo>
                    <a:cubicBezTo>
                      <a:pt x="114766" y="14687"/>
                      <a:pt x="112887" y="12809"/>
                      <a:pt x="111179" y="10930"/>
                    </a:cubicBezTo>
                    <a:cubicBezTo>
                      <a:pt x="107764" y="7344"/>
                      <a:pt x="104519" y="3757"/>
                      <a:pt x="101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 txBox="1"/>
          <p:nvPr>
            <p:ph type="title"/>
          </p:nvPr>
        </p:nvSpPr>
        <p:spPr>
          <a:xfrm>
            <a:off x="5126575" y="686675"/>
            <a:ext cx="3151800" cy="103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8" name="Google Shape;108;p7"/>
          <p:cNvSpPr txBox="1"/>
          <p:nvPr>
            <p:ph idx="1" type="subTitle"/>
          </p:nvPr>
        </p:nvSpPr>
        <p:spPr>
          <a:xfrm>
            <a:off x="5126575" y="1713625"/>
            <a:ext cx="3151800" cy="26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109" name="Google Shape;109;p7"/>
          <p:cNvSpPr/>
          <p:nvPr>
            <p:ph idx="2" type="pic"/>
          </p:nvPr>
        </p:nvSpPr>
        <p:spPr>
          <a:xfrm>
            <a:off x="0" y="0"/>
            <a:ext cx="4275300" cy="46041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7"/>
          <p:cNvSpPr/>
          <p:nvPr/>
        </p:nvSpPr>
        <p:spPr>
          <a:xfrm>
            <a:off x="4164425" y="4604000"/>
            <a:ext cx="4979700" cy="539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7"/>
          <p:cNvGrpSpPr/>
          <p:nvPr/>
        </p:nvGrpSpPr>
        <p:grpSpPr>
          <a:xfrm>
            <a:off x="4168700" y="73025"/>
            <a:ext cx="4979461" cy="466575"/>
            <a:chOff x="88" y="73013"/>
            <a:chExt cx="4873225" cy="466575"/>
          </a:xfrm>
        </p:grpSpPr>
        <p:grpSp>
          <p:nvGrpSpPr>
            <p:cNvPr id="112" name="Google Shape;112;p7"/>
            <p:cNvGrpSpPr/>
            <p:nvPr/>
          </p:nvGrpSpPr>
          <p:grpSpPr>
            <a:xfrm>
              <a:off x="88" y="147513"/>
              <a:ext cx="4873225" cy="315875"/>
              <a:chOff x="88" y="111763"/>
              <a:chExt cx="4873225" cy="315875"/>
            </a:xfrm>
          </p:grpSpPr>
          <p:cxnSp>
            <p:nvCxnSpPr>
              <p:cNvPr id="113" name="Google Shape;113;p7"/>
              <p:cNvCxnSpPr/>
              <p:nvPr/>
            </p:nvCxnSpPr>
            <p:spPr>
              <a:xfrm rot="10800000">
                <a:off x="113" y="2668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4" name="Google Shape;114;p7"/>
              <p:cNvCxnSpPr/>
              <p:nvPr/>
            </p:nvCxnSpPr>
            <p:spPr>
              <a:xfrm rot="10800000">
                <a:off x="88" y="1906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5" name="Google Shape;115;p7"/>
              <p:cNvCxnSpPr/>
              <p:nvPr/>
            </p:nvCxnSpPr>
            <p:spPr>
              <a:xfrm rot="10800000">
                <a:off x="113" y="11176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6" name="Google Shape;116;p7"/>
              <p:cNvCxnSpPr/>
              <p:nvPr/>
            </p:nvCxnSpPr>
            <p:spPr>
              <a:xfrm rot="10800000">
                <a:off x="88" y="343013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7" name="Google Shape;117;p7"/>
              <p:cNvCxnSpPr/>
              <p:nvPr/>
            </p:nvCxnSpPr>
            <p:spPr>
              <a:xfrm rot="10800000">
                <a:off x="113" y="427638"/>
                <a:ext cx="48732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18" name="Google Shape;118;p7"/>
            <p:cNvCxnSpPr/>
            <p:nvPr/>
          </p:nvCxnSpPr>
          <p:spPr>
            <a:xfrm rot="10800000">
              <a:off x="88" y="539588"/>
              <a:ext cx="4873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" name="Google Shape;119;p7"/>
            <p:cNvCxnSpPr/>
            <p:nvPr/>
          </p:nvCxnSpPr>
          <p:spPr>
            <a:xfrm rot="10800000">
              <a:off x="88" y="73013"/>
              <a:ext cx="4873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"/>
          <p:cNvSpPr txBox="1"/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 txBox="1"/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4" name="Google Shape;124;p9"/>
          <p:cNvSpPr txBox="1"/>
          <p:nvPr>
            <p:ph idx="1" type="subTitle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"/>
          <p:cNvSpPr txBox="1"/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yne"/>
              <a:buNone/>
              <a:defRPr b="1" sz="3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aheim"/>
              <a:buChar char="●"/>
              <a:defRPr sz="12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aheim"/>
              <a:buChar char="○"/>
              <a:defRPr sz="12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aheim"/>
              <a:buChar char="■"/>
              <a:defRPr sz="12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aheim"/>
              <a:buChar char="●"/>
              <a:defRPr sz="12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aheim"/>
              <a:buChar char="○"/>
              <a:defRPr sz="12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aheim"/>
              <a:buChar char="■"/>
              <a:defRPr sz="12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aheim"/>
              <a:buChar char="●"/>
              <a:defRPr sz="12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aheim"/>
              <a:buChar char="○"/>
              <a:defRPr sz="12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aheim"/>
              <a:buChar char="■"/>
              <a:defRPr sz="12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9.png"/><Relationship Id="rId7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3"/>
          <p:cNvSpPr/>
          <p:nvPr/>
        </p:nvSpPr>
        <p:spPr>
          <a:xfrm>
            <a:off x="6146525" y="539400"/>
            <a:ext cx="2284200" cy="4064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3"/>
          <p:cNvSpPr txBox="1"/>
          <p:nvPr>
            <p:ph type="ctrTitle"/>
          </p:nvPr>
        </p:nvSpPr>
        <p:spPr>
          <a:xfrm>
            <a:off x="713225" y="539500"/>
            <a:ext cx="5433300" cy="336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Anaheim"/>
                <a:ea typeface="Anaheim"/>
                <a:cs typeface="Anaheim"/>
                <a:sym typeface="Anaheim"/>
              </a:rPr>
              <a:t>Modelling Sensor Performances Across Applied Voltages</a:t>
            </a:r>
            <a:endParaRPr sz="3900"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800">
                <a:latin typeface="Anaheim"/>
                <a:ea typeface="Anaheim"/>
                <a:cs typeface="Anaheim"/>
                <a:sym typeface="Anaheim"/>
              </a:rPr>
              <a:t>NEWS-G </a:t>
            </a:r>
            <a:endParaRPr b="0" sz="3800"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800">
                <a:latin typeface="Anaheim"/>
                <a:ea typeface="Anaheim"/>
                <a:cs typeface="Anaheim"/>
                <a:sym typeface="Anaheim"/>
              </a:rPr>
              <a:t>Sarena Sandhu</a:t>
            </a:r>
            <a:endParaRPr b="0" sz="3800"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390" name="Google Shape;39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6474" y="3112301"/>
            <a:ext cx="1464300" cy="111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3" title="ChatGPT Image Aug 5, 2025, 09_26_42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6550" y="891750"/>
            <a:ext cx="2041651" cy="2041651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2" name="Google Shape;392;p23"/>
          <p:cNvSpPr txBox="1"/>
          <p:nvPr>
            <p:ph idx="1" type="subTitle"/>
          </p:nvPr>
        </p:nvSpPr>
        <p:spPr>
          <a:xfrm>
            <a:off x="713225" y="3899600"/>
            <a:ext cx="5433300" cy="7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2"/>
          <p:cNvSpPr txBox="1"/>
          <p:nvPr>
            <p:ph type="title"/>
          </p:nvPr>
        </p:nvSpPr>
        <p:spPr>
          <a:xfrm>
            <a:off x="215950" y="173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Signal</a:t>
            </a:r>
            <a:r>
              <a:rPr lang="en">
                <a:latin typeface="Anaheim"/>
                <a:ea typeface="Anaheim"/>
                <a:cs typeface="Anaheim"/>
                <a:sym typeface="Anaheim"/>
              </a:rPr>
              <a:t> Loss To Umbrella </a:t>
            </a:r>
            <a:endParaRPr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2" name="Google Shape;482;p3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675" y="697675"/>
            <a:ext cx="6265725" cy="387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3"/>
          <p:cNvSpPr txBox="1"/>
          <p:nvPr>
            <p:ph type="title"/>
          </p:nvPr>
        </p:nvSpPr>
        <p:spPr>
          <a:xfrm>
            <a:off x="215950" y="6123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Conclusion </a:t>
            </a:r>
            <a:endParaRPr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3"/>
          <p:cNvSpPr txBox="1"/>
          <p:nvPr/>
        </p:nvSpPr>
        <p:spPr>
          <a:xfrm>
            <a:off x="215950" y="1409050"/>
            <a:ext cx="5445000" cy="29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naheim"/>
              <a:buChar char="-"/>
            </a:pPr>
            <a:r>
              <a:rPr lang="en" sz="18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Promising new pressure sensor designs</a:t>
            </a:r>
            <a:endParaRPr sz="18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naheim"/>
              <a:buChar char="-"/>
            </a:pPr>
            <a:r>
              <a:rPr lang="en" sz="18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Better understanding of the electric field changes through umbrella charge</a:t>
            </a:r>
            <a:endParaRPr sz="18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naheim"/>
              <a:buChar char="-"/>
            </a:pPr>
            <a:r>
              <a:rPr lang="en" sz="18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Lots of further avenues for potential sensor adjustments</a:t>
            </a:r>
            <a:endParaRPr sz="18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489" name="Google Shape;489;p33"/>
          <p:cNvPicPr preferRelativeResize="0"/>
          <p:nvPr/>
        </p:nvPicPr>
        <p:blipFill rotWithShape="1">
          <a:blip r:embed="rId3">
            <a:alphaModFix/>
          </a:blip>
          <a:srcRect b="0" l="22539" r="17989" t="0"/>
          <a:stretch/>
        </p:blipFill>
        <p:spPr>
          <a:xfrm rot="5400000">
            <a:off x="5235664" y="1034912"/>
            <a:ext cx="4060073" cy="3073699"/>
          </a:xfrm>
          <a:prstGeom prst="rect">
            <a:avLst/>
          </a:prstGeom>
          <a:noFill/>
          <a:ln cap="flat" cmpd="sng" w="28575">
            <a:solidFill>
              <a:srgbClr val="49177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4"/>
          <p:cNvSpPr/>
          <p:nvPr/>
        </p:nvSpPr>
        <p:spPr>
          <a:xfrm>
            <a:off x="726125" y="811400"/>
            <a:ext cx="3557400" cy="37926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9177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495" name="Google Shape;495;p34" title="Screenshot 2025-08-04 at 10.53.3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3250" y="3210675"/>
            <a:ext cx="3829250" cy="13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4"/>
          <p:cNvSpPr txBox="1"/>
          <p:nvPr>
            <p:ph type="title"/>
          </p:nvPr>
        </p:nvSpPr>
        <p:spPr>
          <a:xfrm>
            <a:off x="4283500" y="1613550"/>
            <a:ext cx="4151700" cy="191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>
                <a:latin typeface="Anaheim"/>
                <a:ea typeface="Anaheim"/>
                <a:cs typeface="Anaheim"/>
                <a:sym typeface="Anaheim"/>
              </a:rPr>
              <a:t>Thank </a:t>
            </a:r>
            <a:endParaRPr sz="6500"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>
                <a:latin typeface="Anaheim"/>
                <a:ea typeface="Anaheim"/>
                <a:cs typeface="Anaheim"/>
                <a:sym typeface="Anaheim"/>
              </a:rPr>
              <a:t>You </a:t>
            </a:r>
            <a:endParaRPr sz="650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497" name="Google Shape;497;p34"/>
          <p:cNvSpPr/>
          <p:nvPr/>
        </p:nvSpPr>
        <p:spPr>
          <a:xfrm>
            <a:off x="726100" y="539400"/>
            <a:ext cx="3557400" cy="4064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4"/>
          <p:cNvSpPr/>
          <p:nvPr/>
        </p:nvSpPr>
        <p:spPr>
          <a:xfrm>
            <a:off x="1458463" y="1725034"/>
            <a:ext cx="2017025" cy="1693433"/>
          </a:xfrm>
          <a:custGeom>
            <a:rect b="b" l="l" r="r" t="t"/>
            <a:pathLst>
              <a:path extrusionOk="0" h="187690" w="223555">
                <a:moveTo>
                  <a:pt x="101274" y="0"/>
                </a:moveTo>
                <a:cubicBezTo>
                  <a:pt x="101103" y="0"/>
                  <a:pt x="100591" y="0"/>
                  <a:pt x="100420" y="342"/>
                </a:cubicBezTo>
                <a:cubicBezTo>
                  <a:pt x="100079" y="683"/>
                  <a:pt x="99737" y="1196"/>
                  <a:pt x="99395" y="1537"/>
                </a:cubicBezTo>
                <a:cubicBezTo>
                  <a:pt x="66434" y="32107"/>
                  <a:pt x="33644" y="62677"/>
                  <a:pt x="683" y="93418"/>
                </a:cubicBezTo>
                <a:cubicBezTo>
                  <a:pt x="513" y="93589"/>
                  <a:pt x="342" y="93589"/>
                  <a:pt x="0" y="93760"/>
                </a:cubicBezTo>
                <a:lnTo>
                  <a:pt x="0" y="94272"/>
                </a:lnTo>
                <a:cubicBezTo>
                  <a:pt x="342" y="94443"/>
                  <a:pt x="683" y="94614"/>
                  <a:pt x="1025" y="94784"/>
                </a:cubicBezTo>
                <a:cubicBezTo>
                  <a:pt x="33474" y="125184"/>
                  <a:pt x="66093" y="155241"/>
                  <a:pt x="98712" y="185641"/>
                </a:cubicBezTo>
                <a:cubicBezTo>
                  <a:pt x="99566" y="186153"/>
                  <a:pt x="100249" y="187007"/>
                  <a:pt x="101103" y="187690"/>
                </a:cubicBezTo>
                <a:cubicBezTo>
                  <a:pt x="106397" y="181883"/>
                  <a:pt x="111521" y="176418"/>
                  <a:pt x="116644" y="170782"/>
                </a:cubicBezTo>
                <a:cubicBezTo>
                  <a:pt x="93247" y="149093"/>
                  <a:pt x="69850" y="127575"/>
                  <a:pt x="46624" y="105885"/>
                </a:cubicBezTo>
                <a:cubicBezTo>
                  <a:pt x="46624" y="105714"/>
                  <a:pt x="46795" y="105544"/>
                  <a:pt x="46795" y="105373"/>
                </a:cubicBezTo>
                <a:lnTo>
                  <a:pt x="220821" y="105373"/>
                </a:lnTo>
                <a:cubicBezTo>
                  <a:pt x="221675" y="105373"/>
                  <a:pt x="222700" y="105544"/>
                  <a:pt x="223554" y="105544"/>
                </a:cubicBezTo>
                <a:lnTo>
                  <a:pt x="223554" y="81976"/>
                </a:lnTo>
                <a:cubicBezTo>
                  <a:pt x="222700" y="82317"/>
                  <a:pt x="221846" y="82317"/>
                  <a:pt x="220992" y="82317"/>
                </a:cubicBezTo>
                <a:lnTo>
                  <a:pt x="46795" y="82317"/>
                </a:lnTo>
                <a:cubicBezTo>
                  <a:pt x="46795" y="82317"/>
                  <a:pt x="46624" y="81976"/>
                  <a:pt x="46624" y="81805"/>
                </a:cubicBezTo>
                <a:cubicBezTo>
                  <a:pt x="69850" y="60286"/>
                  <a:pt x="93247" y="38768"/>
                  <a:pt x="116644" y="16908"/>
                </a:cubicBezTo>
                <a:cubicBezTo>
                  <a:pt x="114766" y="14687"/>
                  <a:pt x="112887" y="12809"/>
                  <a:pt x="111179" y="10930"/>
                </a:cubicBezTo>
                <a:cubicBezTo>
                  <a:pt x="107764" y="7344"/>
                  <a:pt x="104519" y="3757"/>
                  <a:pt x="1012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9" name="Google Shape;499;p34" title="Screenshot 2025-08-04 at 10.53.3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5250" y="1635925"/>
            <a:ext cx="2504750" cy="215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562" y="1049525"/>
            <a:ext cx="3554476" cy="355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4"/>
          <p:cNvSpPr txBox="1"/>
          <p:nvPr>
            <p:ph type="title"/>
          </p:nvPr>
        </p:nvSpPr>
        <p:spPr>
          <a:xfrm>
            <a:off x="215950" y="3075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NEWS-G Introduction</a:t>
            </a:r>
            <a:endParaRPr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8" name="Google Shape;398;p24" title="Screenshot 2025-08-05 at 10.18.22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6825" y="467125"/>
            <a:ext cx="4254660" cy="395844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4"/>
          <p:cNvSpPr txBox="1"/>
          <p:nvPr/>
        </p:nvSpPr>
        <p:spPr>
          <a:xfrm>
            <a:off x="215950" y="1086450"/>
            <a:ext cx="4025700" cy="3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800"/>
              <a:buFont typeface="Anaheim"/>
              <a:buChar char="-"/>
            </a:pPr>
            <a:r>
              <a:rPr lang="en" sz="1800">
                <a:solidFill>
                  <a:srgbClr val="131313"/>
                </a:solidFill>
                <a:latin typeface="Anaheim"/>
                <a:ea typeface="Anaheim"/>
                <a:cs typeface="Anaheim"/>
                <a:sym typeface="Anaheim"/>
              </a:rPr>
              <a:t>Spherical detector filled with gas </a:t>
            </a:r>
            <a:endParaRPr sz="1800">
              <a:solidFill>
                <a:srgbClr val="13131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3131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800"/>
              <a:buFont typeface="Anaheim"/>
              <a:buChar char="-"/>
            </a:pPr>
            <a:r>
              <a:rPr lang="en" sz="1800">
                <a:solidFill>
                  <a:srgbClr val="131313"/>
                </a:solidFill>
                <a:latin typeface="Anaheim"/>
                <a:ea typeface="Anaheim"/>
                <a:cs typeface="Anaheim"/>
                <a:sym typeface="Anaheim"/>
              </a:rPr>
              <a:t>Interactions </a:t>
            </a:r>
            <a:r>
              <a:rPr lang="en" sz="1800">
                <a:solidFill>
                  <a:srgbClr val="131313"/>
                </a:solidFill>
                <a:latin typeface="Anaheim"/>
                <a:ea typeface="Anaheim"/>
                <a:cs typeface="Anaheim"/>
                <a:sym typeface="Anaheim"/>
              </a:rPr>
              <a:t>within</a:t>
            </a:r>
            <a:r>
              <a:rPr lang="en" sz="1800">
                <a:solidFill>
                  <a:srgbClr val="131313"/>
                </a:solidFill>
                <a:latin typeface="Anaheim"/>
                <a:ea typeface="Anaheim"/>
                <a:cs typeface="Anaheim"/>
                <a:sym typeface="Anaheim"/>
              </a:rPr>
              <a:t> the sphere create ionization electrons </a:t>
            </a:r>
            <a:endParaRPr sz="1800">
              <a:solidFill>
                <a:srgbClr val="13131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3131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800"/>
              <a:buFont typeface="Anaheim"/>
              <a:buChar char="-"/>
            </a:pPr>
            <a:r>
              <a:rPr lang="en" sz="1800">
                <a:solidFill>
                  <a:srgbClr val="131313"/>
                </a:solidFill>
                <a:latin typeface="Anaheim"/>
                <a:ea typeface="Anaheim"/>
                <a:cs typeface="Anaheim"/>
                <a:sym typeface="Anaheim"/>
              </a:rPr>
              <a:t>The sensor contains anodes </a:t>
            </a:r>
            <a:r>
              <a:rPr lang="en" sz="1800">
                <a:solidFill>
                  <a:srgbClr val="131313"/>
                </a:solidFill>
                <a:latin typeface="Anaheim"/>
                <a:ea typeface="Anaheim"/>
                <a:cs typeface="Anaheim"/>
                <a:sym typeface="Anaheim"/>
              </a:rPr>
              <a:t>which</a:t>
            </a:r>
            <a:r>
              <a:rPr lang="en" sz="1800">
                <a:solidFill>
                  <a:srgbClr val="131313"/>
                </a:solidFill>
                <a:latin typeface="Anaheim"/>
                <a:ea typeface="Anaheim"/>
                <a:cs typeface="Anaheim"/>
                <a:sym typeface="Anaheim"/>
              </a:rPr>
              <a:t> attract the ionization electrons</a:t>
            </a:r>
            <a:endParaRPr sz="1800">
              <a:solidFill>
                <a:srgbClr val="13131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3131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800"/>
              <a:buFont typeface="Anaheim"/>
              <a:buChar char="-"/>
            </a:pPr>
            <a:r>
              <a:rPr lang="en" sz="1800">
                <a:solidFill>
                  <a:srgbClr val="131313"/>
                </a:solidFill>
                <a:latin typeface="Anaheim"/>
                <a:ea typeface="Anaheim"/>
                <a:cs typeface="Anaheim"/>
                <a:sym typeface="Anaheim"/>
              </a:rPr>
              <a:t>The signal is detected at the anode and analyzed to find original interaction strength </a:t>
            </a:r>
            <a:endParaRPr sz="1800">
              <a:solidFill>
                <a:srgbClr val="13131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31313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25" title="Screenshot 2025-08-04 at 10.53.3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3100" y="-83475"/>
            <a:ext cx="2057400" cy="17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5"/>
          <p:cNvSpPr txBox="1"/>
          <p:nvPr>
            <p:ph type="title"/>
          </p:nvPr>
        </p:nvSpPr>
        <p:spPr>
          <a:xfrm>
            <a:off x="203725" y="146700"/>
            <a:ext cx="840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Sensor Geometry Introduction</a:t>
            </a:r>
            <a:endParaRPr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5"/>
          <p:cNvSpPr txBox="1"/>
          <p:nvPr/>
        </p:nvSpPr>
        <p:spPr>
          <a:xfrm>
            <a:off x="677802" y="1443605"/>
            <a:ext cx="7323900" cy="28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87975" lIns="87975" spcFirstLastPara="1" rIns="87975" wrap="square" tIns="879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32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407" name="Google Shape;407;p25" title="snapshot.png"/>
          <p:cNvPicPr preferRelativeResize="0"/>
          <p:nvPr/>
        </p:nvPicPr>
        <p:blipFill rotWithShape="1">
          <a:blip r:embed="rId4">
            <a:alphaModFix/>
          </a:blip>
          <a:srcRect b="0" l="12245" r="18295" t="0"/>
          <a:stretch/>
        </p:blipFill>
        <p:spPr>
          <a:xfrm>
            <a:off x="4646970" y="936150"/>
            <a:ext cx="3732055" cy="36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5"/>
          <p:cNvPicPr preferRelativeResize="0"/>
          <p:nvPr/>
        </p:nvPicPr>
        <p:blipFill rotWithShape="1">
          <a:blip r:embed="rId5">
            <a:alphaModFix/>
          </a:blip>
          <a:srcRect b="22708" l="0" r="0" t="0"/>
          <a:stretch/>
        </p:blipFill>
        <p:spPr>
          <a:xfrm>
            <a:off x="622300" y="1317445"/>
            <a:ext cx="2837507" cy="32898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9" name="Google Shape;409;p25"/>
          <p:cNvCxnSpPr>
            <a:stCxn id="410" idx="1"/>
          </p:cNvCxnSpPr>
          <p:nvPr/>
        </p:nvCxnSpPr>
        <p:spPr>
          <a:xfrm flipH="1">
            <a:off x="2118013" y="1436850"/>
            <a:ext cx="1287300" cy="9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1" name="Google Shape;411;p25"/>
          <p:cNvCxnSpPr>
            <a:stCxn id="410" idx="3"/>
          </p:cNvCxnSpPr>
          <p:nvPr/>
        </p:nvCxnSpPr>
        <p:spPr>
          <a:xfrm>
            <a:off x="4507513" y="1436850"/>
            <a:ext cx="1649700" cy="6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2" name="Google Shape;412;p25"/>
          <p:cNvCxnSpPr/>
          <p:nvPr/>
        </p:nvCxnSpPr>
        <p:spPr>
          <a:xfrm flipH="1">
            <a:off x="2669826" y="2585732"/>
            <a:ext cx="745500" cy="111000"/>
          </a:xfrm>
          <a:prstGeom prst="straightConnector1">
            <a:avLst/>
          </a:prstGeom>
          <a:noFill/>
          <a:ln cap="flat" cmpd="sng" w="91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3" name="Google Shape;413;p25"/>
          <p:cNvCxnSpPr/>
          <p:nvPr/>
        </p:nvCxnSpPr>
        <p:spPr>
          <a:xfrm>
            <a:off x="4500794" y="2585732"/>
            <a:ext cx="1164300" cy="29700"/>
          </a:xfrm>
          <a:prstGeom prst="straightConnector1">
            <a:avLst/>
          </a:prstGeom>
          <a:noFill/>
          <a:ln cap="flat" cmpd="sng" w="91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4" name="Google Shape;414;p25"/>
          <p:cNvCxnSpPr/>
          <p:nvPr/>
        </p:nvCxnSpPr>
        <p:spPr>
          <a:xfrm flipH="1">
            <a:off x="2487205" y="4081247"/>
            <a:ext cx="1060800" cy="161100"/>
          </a:xfrm>
          <a:prstGeom prst="straightConnector1">
            <a:avLst/>
          </a:prstGeom>
          <a:noFill/>
          <a:ln cap="flat" cmpd="sng" w="91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5" name="Google Shape;415;p25"/>
          <p:cNvCxnSpPr/>
          <p:nvPr/>
        </p:nvCxnSpPr>
        <p:spPr>
          <a:xfrm>
            <a:off x="4561083" y="4045064"/>
            <a:ext cx="1507500" cy="109200"/>
          </a:xfrm>
          <a:prstGeom prst="straightConnector1">
            <a:avLst/>
          </a:prstGeom>
          <a:noFill/>
          <a:ln cap="flat" cmpd="sng" w="91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0" name="Google Shape;410;p25"/>
          <p:cNvSpPr txBox="1"/>
          <p:nvPr/>
        </p:nvSpPr>
        <p:spPr>
          <a:xfrm>
            <a:off x="3405313" y="1255050"/>
            <a:ext cx="11022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Anodes</a:t>
            </a:r>
            <a:r>
              <a:rPr lang="en" sz="12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endParaRPr sz="12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416" name="Google Shape;416;p25"/>
          <p:cNvSpPr txBox="1"/>
          <p:nvPr/>
        </p:nvSpPr>
        <p:spPr>
          <a:xfrm>
            <a:off x="3427740" y="2363076"/>
            <a:ext cx="11097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87975" lIns="87975" spcFirstLastPara="1" rIns="87975" wrap="square" tIns="879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24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Umbrella</a:t>
            </a:r>
            <a:r>
              <a:rPr lang="en" sz="1154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endParaRPr sz="1154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417" name="Google Shape;417;p25"/>
          <p:cNvSpPr txBox="1"/>
          <p:nvPr/>
        </p:nvSpPr>
        <p:spPr>
          <a:xfrm>
            <a:off x="3523057" y="3804003"/>
            <a:ext cx="10608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87975" lIns="87975" spcFirstLastPara="1" rIns="87975" wrap="square" tIns="879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24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Support </a:t>
            </a:r>
            <a:r>
              <a:rPr lang="en" sz="1154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endParaRPr sz="1154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418" name="Google Shape;418;p25"/>
          <p:cNvSpPr txBox="1"/>
          <p:nvPr/>
        </p:nvSpPr>
        <p:spPr>
          <a:xfrm>
            <a:off x="203725" y="784050"/>
            <a:ext cx="27930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Achinos Sensor </a:t>
            </a:r>
            <a:endParaRPr b="1" sz="16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(currently in SNOLAB experiment)</a:t>
            </a:r>
            <a:endParaRPr b="1" sz="16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419" name="Google Shape;419;p25"/>
          <p:cNvSpPr txBox="1"/>
          <p:nvPr/>
        </p:nvSpPr>
        <p:spPr>
          <a:xfrm>
            <a:off x="6056450" y="719400"/>
            <a:ext cx="21831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Pressure</a:t>
            </a:r>
            <a:r>
              <a:rPr b="1" lang="en" sz="16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 Sensor </a:t>
            </a:r>
            <a:endParaRPr b="1" sz="16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(new sensor design, in COMSOL)</a:t>
            </a:r>
            <a:endParaRPr b="1" sz="16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26" title="Screenshot 2025-08-04 at 10.53.3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8350" y="-840000"/>
            <a:ext cx="2057400" cy="17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26"/>
          <p:cNvSpPr txBox="1"/>
          <p:nvPr>
            <p:ph type="title"/>
          </p:nvPr>
        </p:nvSpPr>
        <p:spPr>
          <a:xfrm>
            <a:off x="813325" y="204450"/>
            <a:ext cx="840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Research Goal: Modelling Novel Sensor Designs </a:t>
            </a:r>
            <a:endParaRPr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6"/>
          <p:cNvSpPr txBox="1"/>
          <p:nvPr/>
        </p:nvSpPr>
        <p:spPr>
          <a:xfrm>
            <a:off x="973725" y="1351725"/>
            <a:ext cx="4258800" cy="29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naheim"/>
              <a:buChar char="-"/>
            </a:pPr>
            <a:r>
              <a:rPr lang="en" sz="18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Investigate ideas for new sensor geometries </a:t>
            </a:r>
            <a:endParaRPr sz="18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naheim"/>
              <a:buChar char="-"/>
            </a:pPr>
            <a:r>
              <a:rPr lang="en" sz="18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Vary</a:t>
            </a:r>
            <a:r>
              <a:rPr lang="en" sz="18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 voltages on umbrella of sensor</a:t>
            </a:r>
            <a:endParaRPr sz="18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naheim"/>
              <a:buChar char="-"/>
            </a:pPr>
            <a:r>
              <a:rPr lang="en" sz="18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Look at the effects on the electric field</a:t>
            </a:r>
            <a:endParaRPr sz="18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naheim"/>
              <a:buChar char="-"/>
            </a:pPr>
            <a:r>
              <a:rPr lang="en" sz="18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Ensure no</a:t>
            </a:r>
            <a:r>
              <a:rPr lang="en" sz="18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 lost signal as the field increases</a:t>
            </a:r>
            <a:endParaRPr sz="18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427" name="Google Shape;427;p26" title="BLEH.png"/>
          <p:cNvPicPr preferRelativeResize="0"/>
          <p:nvPr/>
        </p:nvPicPr>
        <p:blipFill rotWithShape="1">
          <a:blip r:embed="rId4">
            <a:alphaModFix/>
          </a:blip>
          <a:srcRect b="0" l="21096" r="12205" t="15881"/>
          <a:stretch/>
        </p:blipFill>
        <p:spPr>
          <a:xfrm>
            <a:off x="5232525" y="957800"/>
            <a:ext cx="3745949" cy="322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27" title="Screenshot 2025-08-04 at 10.53.3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3452" y="-378597"/>
            <a:ext cx="1911868" cy="1646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7" title="Screenshot 2025-08-04 at 10.53.3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9123" y="-209197"/>
            <a:ext cx="1911868" cy="1646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7" title="Screenshot 2025-07-10 at 11.26.22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4650" y="1267725"/>
            <a:ext cx="523161" cy="2928250"/>
          </a:xfrm>
          <a:prstGeom prst="rect">
            <a:avLst/>
          </a:prstGeom>
          <a:noFill/>
          <a:ln cap="flat" cmpd="sng" w="17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5" name="Google Shape;435;p27"/>
          <p:cNvSpPr txBox="1"/>
          <p:nvPr>
            <p:ph type="title"/>
          </p:nvPr>
        </p:nvSpPr>
        <p:spPr>
          <a:xfrm>
            <a:off x="103900" y="102813"/>
            <a:ext cx="840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Electric Field Norm Results View One</a:t>
            </a:r>
            <a:endParaRPr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7"/>
          <p:cNvSpPr txBox="1"/>
          <p:nvPr/>
        </p:nvSpPr>
        <p:spPr>
          <a:xfrm>
            <a:off x="390834" y="735833"/>
            <a:ext cx="76218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84975" lIns="84975" spcFirstLastPara="1" rIns="84975" wrap="square" tIns="849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115"/>
              </a:spcAft>
              <a:buNone/>
            </a:pPr>
            <a:r>
              <a:rPr lang="en" sz="24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Ground                </a:t>
            </a:r>
            <a:r>
              <a:rPr lang="en" sz="2400">
                <a:latin typeface="Anaheim"/>
                <a:ea typeface="Anaheim"/>
                <a:cs typeface="Anaheim"/>
                <a:sym typeface="Anaheim"/>
              </a:rPr>
              <a:t>    </a:t>
            </a:r>
            <a:r>
              <a:rPr lang="en" sz="24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  50 V                      100 V</a:t>
            </a:r>
            <a:endParaRPr sz="2400">
              <a:solidFill>
                <a:srgbClr val="000000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437" name="Google Shape;437;p27"/>
          <p:cNvPicPr preferRelativeResize="0"/>
          <p:nvPr/>
        </p:nvPicPr>
        <p:blipFill rotWithShape="1">
          <a:blip r:embed="rId5">
            <a:alphaModFix/>
          </a:blip>
          <a:srcRect b="18350" l="29380" r="39182" t="19445"/>
          <a:stretch/>
        </p:blipFill>
        <p:spPr>
          <a:xfrm>
            <a:off x="2933250" y="1267725"/>
            <a:ext cx="2536950" cy="2928250"/>
          </a:xfrm>
          <a:prstGeom prst="rect">
            <a:avLst/>
          </a:prstGeom>
          <a:noFill/>
          <a:ln cap="flat" cmpd="sng" w="17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8" name="Google Shape;438;p27"/>
          <p:cNvPicPr preferRelativeResize="0"/>
          <p:nvPr/>
        </p:nvPicPr>
        <p:blipFill rotWithShape="1">
          <a:blip r:embed="rId6">
            <a:alphaModFix/>
          </a:blip>
          <a:srcRect b="24470" l="27388" r="43514" t="19041"/>
          <a:stretch/>
        </p:blipFill>
        <p:spPr>
          <a:xfrm>
            <a:off x="76200" y="1267735"/>
            <a:ext cx="2536950" cy="2928240"/>
          </a:xfrm>
          <a:prstGeom prst="rect">
            <a:avLst/>
          </a:prstGeom>
          <a:noFill/>
          <a:ln cap="flat" cmpd="sng" w="17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9" name="Google Shape;439;p27"/>
          <p:cNvPicPr preferRelativeResize="0"/>
          <p:nvPr/>
        </p:nvPicPr>
        <p:blipFill rotWithShape="1">
          <a:blip r:embed="rId7">
            <a:alphaModFix/>
          </a:blip>
          <a:srcRect b="13529" l="21120" r="39518" t="15598"/>
          <a:stretch/>
        </p:blipFill>
        <p:spPr>
          <a:xfrm>
            <a:off x="5812100" y="1267725"/>
            <a:ext cx="2536950" cy="2928250"/>
          </a:xfrm>
          <a:prstGeom prst="rect">
            <a:avLst/>
          </a:prstGeom>
          <a:noFill/>
          <a:ln cap="flat" cmpd="sng" w="17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28"/>
          <p:cNvPicPr preferRelativeResize="0"/>
          <p:nvPr/>
        </p:nvPicPr>
        <p:blipFill rotWithShape="1">
          <a:blip r:embed="rId3">
            <a:alphaModFix/>
          </a:blip>
          <a:srcRect b="1117" l="18126" r="30231" t="0"/>
          <a:stretch/>
        </p:blipFill>
        <p:spPr>
          <a:xfrm>
            <a:off x="2922525" y="1299450"/>
            <a:ext cx="2536950" cy="290385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5" name="Google Shape;445;p28" title="Screenshot 2025-08-04 at 10.53.30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83452" y="-378597"/>
            <a:ext cx="1911868" cy="1646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8" title="Screenshot 2025-08-04 at 10.53.30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9123" y="-209197"/>
            <a:ext cx="1911868" cy="1646331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8"/>
          <p:cNvSpPr txBox="1"/>
          <p:nvPr>
            <p:ph type="title"/>
          </p:nvPr>
        </p:nvSpPr>
        <p:spPr>
          <a:xfrm>
            <a:off x="103900" y="102813"/>
            <a:ext cx="840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Electric Field Norm Results View Two</a:t>
            </a:r>
            <a:endParaRPr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28"/>
          <p:cNvSpPr txBox="1"/>
          <p:nvPr/>
        </p:nvSpPr>
        <p:spPr>
          <a:xfrm>
            <a:off x="314234" y="767558"/>
            <a:ext cx="76218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84975" lIns="84975" spcFirstLastPara="1" rIns="84975" wrap="square" tIns="849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115"/>
              </a:spcAft>
              <a:buNone/>
            </a:pPr>
            <a:r>
              <a:rPr lang="en" sz="24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Ground                  </a:t>
            </a:r>
            <a:r>
              <a:rPr lang="en" sz="2400">
                <a:latin typeface="Anaheim"/>
                <a:ea typeface="Anaheim"/>
                <a:cs typeface="Anaheim"/>
                <a:sym typeface="Anaheim"/>
              </a:rPr>
              <a:t>   </a:t>
            </a:r>
            <a:r>
              <a:rPr lang="en" sz="24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  50 V                        100 V</a:t>
            </a:r>
            <a:endParaRPr sz="2400">
              <a:solidFill>
                <a:srgbClr val="000000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449" name="Google Shape;449;p28" title="Screenshot 2025-07-10 at 11.26.22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49275" y="1299449"/>
            <a:ext cx="499325" cy="290385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0" name="Google Shape;450;p28"/>
          <p:cNvPicPr preferRelativeResize="0"/>
          <p:nvPr/>
        </p:nvPicPr>
        <p:blipFill rotWithShape="1">
          <a:blip r:embed="rId6">
            <a:alphaModFix/>
          </a:blip>
          <a:srcRect b="5099" l="15535" r="34800" t="6216"/>
          <a:stretch/>
        </p:blipFill>
        <p:spPr>
          <a:xfrm>
            <a:off x="54750" y="1299450"/>
            <a:ext cx="2536950" cy="290385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1" name="Google Shape;451;p28"/>
          <p:cNvPicPr preferRelativeResize="0"/>
          <p:nvPr/>
        </p:nvPicPr>
        <p:blipFill rotWithShape="1">
          <a:blip r:embed="rId7">
            <a:alphaModFix/>
          </a:blip>
          <a:srcRect b="4957" l="22117" r="31477" t="7137"/>
          <a:stretch/>
        </p:blipFill>
        <p:spPr>
          <a:xfrm>
            <a:off x="5812100" y="1299450"/>
            <a:ext cx="2536950" cy="290385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29" title="Screenshot 2025-08-04 at 10.53.3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58850" y="171500"/>
            <a:ext cx="2057400" cy="443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9" title="Screenshot 2025-08-04 at 10.53.3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8350" y="-840000"/>
            <a:ext cx="2057400" cy="17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29"/>
          <p:cNvSpPr txBox="1"/>
          <p:nvPr>
            <p:ph type="title"/>
          </p:nvPr>
        </p:nvSpPr>
        <p:spPr>
          <a:xfrm>
            <a:off x="735600" y="171500"/>
            <a:ext cx="840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Finding the Drift Field for the Electron </a:t>
            </a:r>
            <a:endParaRPr/>
          </a:p>
        </p:txBody>
      </p:sp>
      <p:pic>
        <p:nvPicPr>
          <p:cNvPr id="459" name="Google Shape;45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744" y="914525"/>
            <a:ext cx="4230882" cy="3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0625" y="856850"/>
            <a:ext cx="4703376" cy="342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30" title="Screenshot 2025-08-04 at 10.53.3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7750" y="-61025"/>
            <a:ext cx="2057400" cy="17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0"/>
          <p:cNvSpPr txBox="1"/>
          <p:nvPr>
            <p:ph type="title"/>
          </p:nvPr>
        </p:nvSpPr>
        <p:spPr>
          <a:xfrm>
            <a:off x="203725" y="280650"/>
            <a:ext cx="840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Drift Field Agreement </a:t>
            </a:r>
            <a:endParaRPr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7" name="Google Shape;46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7500" y="853350"/>
            <a:ext cx="5857750" cy="363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31" title="Screenshot 2025-08-04 at 10.53.3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8350" y="-840000"/>
            <a:ext cx="2057400" cy="17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31"/>
          <p:cNvSpPr txBox="1"/>
          <p:nvPr>
            <p:ph type="title"/>
          </p:nvPr>
        </p:nvSpPr>
        <p:spPr>
          <a:xfrm>
            <a:off x="813325" y="204450"/>
            <a:ext cx="840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Electric</a:t>
            </a:r>
            <a:r>
              <a:rPr lang="en">
                <a:latin typeface="Anaheim"/>
                <a:ea typeface="Anaheim"/>
                <a:cs typeface="Anaheim"/>
                <a:sym typeface="Anaheim"/>
              </a:rPr>
              <a:t> Field Line Plots </a:t>
            </a:r>
            <a:endParaRPr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4" name="Google Shape;474;p31"/>
          <p:cNvPicPr preferRelativeResize="0"/>
          <p:nvPr/>
        </p:nvPicPr>
        <p:blipFill rotWithShape="1">
          <a:blip r:embed="rId4">
            <a:alphaModFix/>
          </a:blip>
          <a:srcRect b="12005" l="26725" r="23505" t="20735"/>
          <a:stretch/>
        </p:blipFill>
        <p:spPr>
          <a:xfrm>
            <a:off x="1067950" y="1287327"/>
            <a:ext cx="3304900" cy="2897900"/>
          </a:xfrm>
          <a:prstGeom prst="rect">
            <a:avLst/>
          </a:prstGeom>
          <a:noFill/>
          <a:ln cap="flat" cmpd="sng" w="28575">
            <a:solidFill>
              <a:srgbClr val="49177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75" name="Google Shape;475;p31"/>
          <p:cNvPicPr preferRelativeResize="0"/>
          <p:nvPr/>
        </p:nvPicPr>
        <p:blipFill rotWithShape="1">
          <a:blip r:embed="rId5">
            <a:alphaModFix/>
          </a:blip>
          <a:srcRect b="18177" l="25057" r="24240" t="18726"/>
          <a:stretch/>
        </p:blipFill>
        <p:spPr>
          <a:xfrm>
            <a:off x="5007850" y="1287325"/>
            <a:ext cx="3304900" cy="2897915"/>
          </a:xfrm>
          <a:prstGeom prst="rect">
            <a:avLst/>
          </a:prstGeom>
          <a:noFill/>
          <a:ln cap="flat" cmpd="sng" w="28575">
            <a:solidFill>
              <a:srgbClr val="49177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6" name="Google Shape;476;p31"/>
          <p:cNvSpPr txBox="1"/>
          <p:nvPr/>
        </p:nvSpPr>
        <p:spPr>
          <a:xfrm>
            <a:off x="813334" y="777158"/>
            <a:ext cx="76218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84975" lIns="84975" spcFirstLastPara="1" rIns="84975" wrap="square" tIns="849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115"/>
              </a:spcAft>
              <a:buNone/>
            </a:pPr>
            <a:r>
              <a:rPr lang="en" sz="24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Ground                    </a:t>
            </a:r>
            <a:r>
              <a:rPr lang="en" sz="2400">
                <a:latin typeface="Anaheim"/>
                <a:ea typeface="Anaheim"/>
                <a:cs typeface="Anaheim"/>
                <a:sym typeface="Anaheim"/>
              </a:rPr>
              <a:t>  </a:t>
            </a:r>
            <a:r>
              <a:rPr lang="en" sz="2400">
                <a:solidFill>
                  <a:srgbClr val="000000"/>
                </a:solidFill>
                <a:latin typeface="Anaheim"/>
                <a:ea typeface="Anaheim"/>
                <a:cs typeface="Anaheim"/>
                <a:sym typeface="Anaheim"/>
              </a:rPr>
              <a:t>           100 V</a:t>
            </a:r>
            <a:endParaRPr sz="2400">
              <a:solidFill>
                <a:srgbClr val="000000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 Black &amp; White Pitch Deck by Slidesgo">
  <a:themeElements>
    <a:clrScheme name="Simple Light">
      <a:dk1>
        <a:srgbClr val="491773"/>
      </a:dk1>
      <a:lt1>
        <a:srgbClr val="EBEBEC"/>
      </a:lt1>
      <a:dk2>
        <a:srgbClr val="797676"/>
      </a:dk2>
      <a:lt2>
        <a:srgbClr val="C7C5C5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626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