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143500" cx="9144000"/>
  <p:notesSz cx="6858000" cy="9144000"/>
  <p:embeddedFontLst>
    <p:embeddedFont>
      <p:font typeface="Archivo ExtraBold"/>
      <p:bold r:id="rId36"/>
      <p:boldItalic r:id="rId37"/>
    </p:embeddedFont>
    <p:embeddedFont>
      <p:font typeface="Manrope"/>
      <p:regular r:id="rId38"/>
      <p:bold r:id="rId39"/>
    </p:embeddedFont>
    <p:embeddedFont>
      <p:font typeface="Manrope Medium"/>
      <p:regular r:id="rId40"/>
      <p:bold r:id="rId41"/>
    </p:embeddedFont>
    <p:embeddedFont>
      <p:font typeface="Archivo"/>
      <p:regular r:id="rId42"/>
      <p:bold r:id="rId43"/>
      <p:italic r:id="rId44"/>
      <p:boldItalic r:id="rId45"/>
    </p:embeddedFont>
    <p:embeddedFont>
      <p:font typeface="Archivo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anropeMedium-regular.fntdata"/><Relationship Id="rId42" Type="http://schemas.openxmlformats.org/officeDocument/2006/relationships/font" Target="fonts/Archivo-regular.fntdata"/><Relationship Id="rId41" Type="http://schemas.openxmlformats.org/officeDocument/2006/relationships/font" Target="fonts/ManropeMedium-bold.fntdata"/><Relationship Id="rId44" Type="http://schemas.openxmlformats.org/officeDocument/2006/relationships/font" Target="fonts/Archivo-italic.fntdata"/><Relationship Id="rId43" Type="http://schemas.openxmlformats.org/officeDocument/2006/relationships/font" Target="fonts/Archivo-bold.fntdata"/><Relationship Id="rId46" Type="http://schemas.openxmlformats.org/officeDocument/2006/relationships/font" Target="fonts/ArchivoSemiBold-regular.fntdata"/><Relationship Id="rId45" Type="http://schemas.openxmlformats.org/officeDocument/2006/relationships/font" Target="fonts/Archiv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ArchivoSemiBold-italic.fntdata"/><Relationship Id="rId47" Type="http://schemas.openxmlformats.org/officeDocument/2006/relationships/font" Target="fonts/ArchivoSemiBold-bold.fntdata"/><Relationship Id="rId49" Type="http://schemas.openxmlformats.org/officeDocument/2006/relationships/font" Target="fonts/Archivo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ArchivoExtraBold-boldItalic.fntdata"/><Relationship Id="rId36" Type="http://schemas.openxmlformats.org/officeDocument/2006/relationships/font" Target="fonts/ArchivoExtraBold-bold.fntdata"/><Relationship Id="rId39" Type="http://schemas.openxmlformats.org/officeDocument/2006/relationships/font" Target="fonts/Manrope-bold.fntdata"/><Relationship Id="rId38" Type="http://schemas.openxmlformats.org/officeDocument/2006/relationships/font" Target="fonts/Manrope-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d431007ba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d431007ba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Good afternoon, everyone. Today, I’ll be presenting my work on The LiNEAr Project, which stands for Liquid Nitrogen Excluding Argon.</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This project focuses on removing argon from nitrogen produced by SNOLAB’s underground liquid nitrogen plant.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Let’s begin by looking at why argon needs to be removed.</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37312f60ffd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0" name="Google Shape;1920;g37312f60ffd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we begin on the left with two gas sources: nitrogen and argon.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37312f60ffd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3" name="Google Shape;1983;g37312f60ffd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Each line includes a quarter-turn valve for manual control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37312f60ffd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6" name="Google Shape;2046;g37312f60ffd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and a flow controller for precise regulation of the flowrate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375e0ae3f0a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375e0ae3f0a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The gas streams are merged via a T-connect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g375e0ae3f0a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3" name="Google Shape;2173;g375e0ae3f0a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followed by a relief valve that helps protect the system from pressure build up and allows us to adjust the flow rate of the mixed gas manually.  After the nitrogen and argon streams are merged, the mixed gas passes through an additional flow controller to precisely regulate the flow rate.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375e0ae3f0a_0_1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375e0ae3f0a_0_1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Then the gas mixture enters the zeolite chamber, which is protected by a fifteen psi check valve. This valve prevents pressure buildup and backflow, ensuring safe and stable operation.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g375e0ae3f0a_0_1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1" name="Google Shape;2301;g375e0ae3f0a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Once it exits the zeolite chamber analysis is performed using an RGA, this setup also incorporates an outlet that vents the gas to the atmosphere.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372b63e087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5" name="Google Shape;2365;g372b63e087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zooming into the chamber setup, here’s a brief overview of the testing system: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372b63e087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3" name="Google Shape;2373;g372b63e087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argon-contaminated nitrogen gas first enters the system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g372b63e087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2" name="Google Shape;2382;g372b63e087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and passes through a quarter inch turn valve,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3741bb7d2d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6" name="Google Shape;1786;g3741bb7d2d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SNOLAB experiments rely heavily on liquid nitrogen—not just for cooling, but also as a high-purity inert cover gas and it is also used during the purification process in the ultrapure water plant.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However, the nitrogen gas produced by the LN2 plant contains about three percent argon. This includes the radioactive isotope Argon forty-two, which can introduce background signals that can interfere with detecting rare events in low-background experiments.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The current purification system is designed to remove particulate matter and oxygen from the air before liquefaction. While it reduces oxygen concentrations to approximately two ppm, it does not target noble gas impurities, such as argon, which remains in the final product.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3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372b63e087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3" name="Google Shape;2393;g372b63e087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followed by a fifteen PSI check valve for safety.”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g372b63e087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6" name="Google Shape;2406;g372b63e087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then flows into the zeolite chamber, where argon is adsorbed.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g372b63e087b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1" name="Google Shape;2421;g372b63e087b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Filters prevent any particles from entering the Residual Gas Analyzer.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372b63e087b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9" name="Google Shape;2439;g372b63e087b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Afterward, the purified nitrogen passes through another quarter inch turn valve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7" name="Shape 2457"/>
        <p:cNvGrpSpPr/>
        <p:nvPr/>
      </p:nvGrpSpPr>
      <p:grpSpPr>
        <a:xfrm>
          <a:off x="0" y="0"/>
          <a:ext cx="0" cy="0"/>
          <a:chOff x="0" y="0"/>
          <a:chExt cx="0" cy="0"/>
        </a:xfrm>
      </p:grpSpPr>
      <p:sp>
        <p:nvSpPr>
          <p:cNvPr id="2458" name="Google Shape;2458;g372b63e087b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9" name="Google Shape;2459;g372b63e087b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the gas exits purified, and its composition is finally measured by the RGA.”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37312f60ffd_0_1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37312f60ffd_0_1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So here’s what a typical test looks like.</a:t>
            </a:r>
            <a:br>
              <a:rPr lang="en" sz="1200">
                <a:solidFill>
                  <a:schemeClr val="dk1"/>
                </a:solidFill>
              </a:rPr>
            </a:br>
            <a:r>
              <a:rPr lang="en" sz="1200">
                <a:solidFill>
                  <a:schemeClr val="dk1"/>
                </a:solidFill>
              </a:rPr>
              <a:t>We start with the argon valve closed, so the concentration is at zero percent. Then, we open the valve and allow argon to flow into the system. In this particular example, the flow rate is point four liters per minute—but it’s important to note that we ran tests at multiple flow rates to evaluate how the system performs under different conditions.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As the argon flows in, the concentration rises until it reaches ten percent and stabilizes. Once it’s stable, we close the valve again, and the concentration drops back down to zero.</a:t>
            </a:r>
            <a:br>
              <a:rPr lang="en" sz="1200">
                <a:solidFill>
                  <a:schemeClr val="dk1"/>
                </a:solidFill>
              </a:rPr>
            </a:br>
            <a:r>
              <a:rPr lang="en" sz="1200">
                <a:solidFill>
                  <a:schemeClr val="dk1"/>
                </a:solidFill>
              </a:rPr>
              <a:t> This cycle is repeated three times, which produces three distinct peaks in the graph, and it helps us confirm that the system is both repeatable and responsive.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These tests were also repeated at a one percent argon concentration across multiple flow rates to evaluate how the system performs under lower argon levels and to compare the behavior with ten percent argon.</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g37312f60ffd_0_1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6" name="Google Shape;2506;g37312f60ffd_0_1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200">
                <a:solidFill>
                  <a:schemeClr val="dk1"/>
                </a:solidFill>
              </a:rPr>
              <a:t>Now let’s zoom in and focus on this peak</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8" name="Shape 2518"/>
        <p:cNvGrpSpPr/>
        <p:nvPr/>
      </p:nvGrpSpPr>
      <p:grpSpPr>
        <a:xfrm>
          <a:off x="0" y="0"/>
          <a:ext cx="0" cy="0"/>
          <a:chOff x="0" y="0"/>
          <a:chExt cx="0" cy="0"/>
        </a:xfrm>
      </p:grpSpPr>
      <p:sp>
        <p:nvSpPr>
          <p:cNvPr id="2519" name="Google Shape;2519;g375af9d07a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0" name="Google Shape;2520;g375af9d07a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200">
                <a:solidFill>
                  <a:schemeClr val="dk1"/>
                </a:solidFill>
              </a:rPr>
              <a:t>This is a fit of the second run I did at ten percent argon concentration, which was discussed in the previous slide.</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The graph shows the argon composition over time during the test. The blue circles represent the actual data collected during the experiment, and the red crosses show the fitted curve.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We extract the time constant from this fit to quantify how quickly argon concentration changes in the system. A smaller time constant indicates faster uptake.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Although we cannot yet confirm whether this change is due to adsorption or other processes, the time constant provides a useful metric for comparing different zeolite samples under similar conditions.</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372b63e087b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372b63e087b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200">
                <a:solidFill>
                  <a:schemeClr val="dk1"/>
                </a:solidFill>
              </a:rPr>
              <a:t>This graph shows how the </a:t>
            </a:r>
            <a:r>
              <a:rPr b="1" lang="en" sz="1200">
                <a:solidFill>
                  <a:schemeClr val="dk1"/>
                </a:solidFill>
              </a:rPr>
              <a:t>time constant</a:t>
            </a:r>
            <a:r>
              <a:rPr lang="en" sz="1200">
                <a:solidFill>
                  <a:schemeClr val="dk1"/>
                </a:solidFill>
              </a:rPr>
              <a:t> varies with </a:t>
            </a:r>
            <a:r>
              <a:rPr b="1" lang="en" sz="1200">
                <a:solidFill>
                  <a:schemeClr val="dk1"/>
                </a:solidFill>
              </a:rPr>
              <a:t>flow rate</a:t>
            </a:r>
            <a:r>
              <a:rPr lang="en" sz="1200">
                <a:solidFill>
                  <a:schemeClr val="dk1"/>
                </a:solidFill>
              </a:rPr>
              <a:t> for two different argon concentrations—one and ten percent—using </a:t>
            </a:r>
            <a:r>
              <a:rPr b="1" lang="en" sz="1200">
                <a:solidFill>
                  <a:schemeClr val="dk1"/>
                </a:solidFill>
              </a:rPr>
              <a:t>silver-doped zeolites</a:t>
            </a:r>
            <a:r>
              <a:rPr lang="en" sz="1200">
                <a:solidFill>
                  <a:schemeClr val="dk1"/>
                </a:solidFill>
              </a:rPr>
              <a:t>.</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On the x-axis, we have the </a:t>
            </a:r>
            <a:r>
              <a:rPr b="1" lang="en" sz="1200">
                <a:solidFill>
                  <a:schemeClr val="dk1"/>
                </a:solidFill>
              </a:rPr>
              <a:t>flow rate</a:t>
            </a:r>
            <a:r>
              <a:rPr lang="en" sz="1200">
                <a:solidFill>
                  <a:schemeClr val="dk1"/>
                </a:solidFill>
              </a:rPr>
              <a:t> in liters per minute, and on the y-axis, the </a:t>
            </a:r>
            <a:r>
              <a:rPr b="1" lang="en" sz="1200">
                <a:solidFill>
                  <a:schemeClr val="dk1"/>
                </a:solidFill>
              </a:rPr>
              <a:t>time constant</a:t>
            </a:r>
            <a:r>
              <a:rPr lang="en" sz="1200">
                <a:solidFill>
                  <a:schemeClr val="dk1"/>
                </a:solidFill>
              </a:rPr>
              <a:t> in seconds. The green dots represent the data for ten percent argon, and the blue dots are for one percent argon.</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What we see is a clear trend: as the flow rate increases, the time constant decreases for both concentrations. That means the system responds faster when the gas is flowing more quickly, which is expected.</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Comparing the two concentrations, the ten percent argon runs generally have slightly higher time constants than the one percent runs at the same flow rates. That could suggest that reaching higher concentrations takes a bit longer, possibly due to saturation effects or slower diffusion dynamics in the zeolite material.</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Overall, this plot helps us understand how </a:t>
            </a:r>
            <a:r>
              <a:rPr b="1" lang="en" sz="1200">
                <a:solidFill>
                  <a:schemeClr val="dk1"/>
                </a:solidFill>
              </a:rPr>
              <a:t>system responsiveness</a:t>
            </a:r>
            <a:r>
              <a:rPr lang="en" sz="1200">
                <a:solidFill>
                  <a:schemeClr val="dk1"/>
                </a:solidFill>
              </a:rPr>
              <a:t> depends on both </a:t>
            </a:r>
            <a:r>
              <a:rPr b="1" lang="en" sz="1200">
                <a:solidFill>
                  <a:schemeClr val="dk1"/>
                </a:solidFill>
              </a:rPr>
              <a:t>flow rate</a:t>
            </a:r>
            <a:r>
              <a:rPr lang="en" sz="1200">
                <a:solidFill>
                  <a:schemeClr val="dk1"/>
                </a:solidFill>
              </a:rPr>
              <a:t> and </a:t>
            </a:r>
            <a:r>
              <a:rPr b="1" lang="en" sz="1200">
                <a:solidFill>
                  <a:schemeClr val="dk1"/>
                </a:solidFill>
              </a:rPr>
              <a:t>target concentration</a:t>
            </a:r>
            <a:r>
              <a:rPr lang="en" sz="1200">
                <a:solidFill>
                  <a:schemeClr val="dk1"/>
                </a:solidFill>
              </a:rPr>
              <a:t>, which is crucial for tuning the setup in real-world applications like gas separation.</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8" name="Shape 2538"/>
        <p:cNvGrpSpPr/>
        <p:nvPr/>
      </p:nvGrpSpPr>
      <p:grpSpPr>
        <a:xfrm>
          <a:off x="0" y="0"/>
          <a:ext cx="0" cy="0"/>
          <a:chOff x="0" y="0"/>
          <a:chExt cx="0" cy="0"/>
        </a:xfrm>
      </p:grpSpPr>
      <p:sp>
        <p:nvSpPr>
          <p:cNvPr id="2539" name="Google Shape;2539;g372b63e087b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0" name="Google Shape;2540;g372b63e087b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200">
                <a:solidFill>
                  <a:schemeClr val="dk1"/>
                </a:solidFill>
              </a:rPr>
              <a:t>From the plots, we can draw several insightful conclusions:</a:t>
            </a:r>
            <a:endParaRPr b="1" sz="1200">
              <a:solidFill>
                <a:schemeClr val="dk1"/>
              </a:solidFill>
            </a:endParaRPr>
          </a:p>
          <a:p>
            <a:pPr indent="-304800" lvl="0" marL="457200" rtl="0" algn="l">
              <a:spcBef>
                <a:spcPts val="1200"/>
              </a:spcBef>
              <a:spcAft>
                <a:spcPts val="0"/>
              </a:spcAft>
              <a:buClr>
                <a:schemeClr val="dk1"/>
              </a:buClr>
              <a:buSzPts val="1200"/>
              <a:buChar char="●"/>
            </a:pPr>
            <a:r>
              <a:rPr lang="en" sz="1200">
                <a:solidFill>
                  <a:schemeClr val="dk1"/>
                </a:solidFill>
              </a:rPr>
              <a:t>Zeolite doping is effective, with approximately ninety-five percent of the silver nitrate being incorporated into the zeolite framework.</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a:t>
            </a:r>
            <a:r>
              <a:rPr b="1" lang="en" sz="1200">
                <a:solidFill>
                  <a:schemeClr val="dk1"/>
                </a:solidFill>
              </a:rPr>
              <a:t>time constant decreases with increasing flow rate</a:t>
            </a:r>
            <a:r>
              <a:rPr lang="en" sz="1200">
                <a:solidFill>
                  <a:schemeClr val="dk1"/>
                </a:solidFill>
              </a:rPr>
              <a:t> for both one percent and ten percent argon, indicating a </a:t>
            </a:r>
            <a:r>
              <a:rPr b="1" lang="en" sz="1200">
                <a:solidFill>
                  <a:schemeClr val="dk1"/>
                </a:solidFill>
              </a:rPr>
              <a:t>faster system response</a:t>
            </a:r>
            <a:r>
              <a:rPr lang="en" sz="1200">
                <a:solidFill>
                  <a:schemeClr val="dk1"/>
                </a:solidFill>
              </a:rPr>
              <a:t> at higher flow rates.</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At all flow rates, </a:t>
            </a:r>
            <a:r>
              <a:rPr b="1" lang="en" sz="1200">
                <a:solidFill>
                  <a:schemeClr val="dk1"/>
                </a:solidFill>
              </a:rPr>
              <a:t>ten percent argon has a higher time constant</a:t>
            </a:r>
            <a:r>
              <a:rPr lang="en" sz="1200">
                <a:solidFill>
                  <a:schemeClr val="dk1"/>
                </a:solidFill>
              </a:rPr>
              <a:t> than one percent argon.</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 </a:t>
            </a:r>
            <a:r>
              <a:rPr b="1" lang="en" sz="1200">
                <a:solidFill>
                  <a:schemeClr val="dk1"/>
                </a:solidFill>
              </a:rPr>
              <a:t>non-linear trend</a:t>
            </a:r>
            <a:r>
              <a:rPr lang="en" sz="1200">
                <a:solidFill>
                  <a:schemeClr val="dk1"/>
                </a:solidFill>
              </a:rPr>
              <a:t> in time constants points to potential </a:t>
            </a:r>
            <a:r>
              <a:rPr b="1" lang="en" sz="1200">
                <a:solidFill>
                  <a:schemeClr val="dk1"/>
                </a:solidFill>
              </a:rPr>
              <a:t>mass transfer limitations</a:t>
            </a:r>
            <a:r>
              <a:rPr lang="en" sz="1200">
                <a:solidFill>
                  <a:schemeClr val="dk1"/>
                </a:solidFill>
              </a:rPr>
              <a:t> or </a:t>
            </a:r>
            <a:r>
              <a:rPr b="1" lang="en" sz="1200">
                <a:solidFill>
                  <a:schemeClr val="dk1"/>
                </a:solidFill>
              </a:rPr>
              <a:t>adsorption/desorption effects</a:t>
            </a:r>
            <a:r>
              <a:rPr lang="en" sz="1200">
                <a:solidFill>
                  <a:schemeClr val="dk1"/>
                </a:solidFill>
              </a:rPr>
              <a:t> in the system.</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Lastly, the </a:t>
            </a:r>
            <a:r>
              <a:rPr b="1" lang="en" sz="1200">
                <a:solidFill>
                  <a:schemeClr val="dk1"/>
                </a:solidFill>
              </a:rPr>
              <a:t>data is fairly consistent</a:t>
            </a:r>
            <a:r>
              <a:rPr lang="en" sz="1200">
                <a:solidFill>
                  <a:schemeClr val="dk1"/>
                </a:solidFill>
              </a:rPr>
              <a:t>, with </a:t>
            </a:r>
            <a:r>
              <a:rPr b="1" lang="en" sz="1200">
                <a:solidFill>
                  <a:schemeClr val="dk1"/>
                </a:solidFill>
              </a:rPr>
              <a:t>minimal scatter</a:t>
            </a:r>
            <a:r>
              <a:rPr lang="en" sz="1200">
                <a:solidFill>
                  <a:schemeClr val="dk1"/>
                </a:solidFill>
              </a:rPr>
              <a:t>, which indicates </a:t>
            </a:r>
            <a:r>
              <a:rPr b="1" lang="en" sz="1200">
                <a:solidFill>
                  <a:schemeClr val="dk1"/>
                </a:solidFill>
              </a:rPr>
              <a:t>good reproducibility</a:t>
            </a:r>
            <a:r>
              <a:rPr lang="en" sz="1200">
                <a:solidFill>
                  <a:schemeClr val="dk1"/>
                </a:solidFill>
              </a:rPr>
              <a:t> of the experiments.</a:t>
            </a:r>
            <a:endParaRPr sz="1200">
              <a:solidFill>
                <a:schemeClr val="dk1"/>
              </a:solidFill>
            </a:endParaRPr>
          </a:p>
          <a:p>
            <a:pPr indent="0" lvl="0" marL="457200" rtl="0" algn="l">
              <a:spcBef>
                <a:spcPts val="1200"/>
              </a:spcBef>
              <a:spcAft>
                <a:spcPts val="1200"/>
              </a:spcAft>
              <a:buNone/>
            </a:pPr>
            <a:br>
              <a:rPr lang="en" sz="1200">
                <a:solidFill>
                  <a:schemeClr val="dk1"/>
                </a:solidFill>
              </a:rPr>
            </a:br>
            <a:endParaRPr b="1"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133f6155f6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5" name="Google Shape;1795;g133f6155f6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The goal of the LiNEAr project is to increase nitrogen purity by reducing argon levels to one ppm.</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Two main approaches are being explored: to achieve this cryogenic distillation, which is led by SNOLAB engineering and silver-doped zeolite adsorption.</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My work centers on two key areas: testing the adsorption efficiency of silver-doped zeolites using the surface Residual Gas Analyzer (RGA), and calibrating the underground RGA for precise argon and nitrogen detection.</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For today’s presentation, I will focus on the zeolite testing.</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5" name="Shape 2545"/>
        <p:cNvGrpSpPr/>
        <p:nvPr/>
      </p:nvGrpSpPr>
      <p:grpSpPr>
        <a:xfrm>
          <a:off x="0" y="0"/>
          <a:ext cx="0" cy="0"/>
          <a:chOff x="0" y="0"/>
          <a:chExt cx="0" cy="0"/>
        </a:xfrm>
      </p:grpSpPr>
      <p:sp>
        <p:nvSpPr>
          <p:cNvPr id="2546" name="Google Shape;2546;g372b63e087b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7" name="Google Shape;2547;g372b63e087b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solidFill>
                  <a:schemeClr val="dk1"/>
                </a:solidFill>
              </a:rPr>
              <a:t>Looking ahead, here are the next steps that will be completed in the fall:</a:t>
            </a:r>
            <a:endParaRPr b="1"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a:solidFill>
                  <a:schemeClr val="dk1"/>
                </a:solidFill>
              </a:rPr>
              <a:t>We’ll start medium-scale experiments using a larger zeolite chamber and 5A zeolites. These experiments will help us determine how effectively this setup adsorbs argon.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Another goal is to </a:t>
            </a:r>
            <a:r>
              <a:rPr b="1" lang="en" sz="1200">
                <a:solidFill>
                  <a:schemeClr val="dk1"/>
                </a:solidFill>
              </a:rPr>
              <a:t>evaluate adsorption performance across a wider range of argon concentrations</a:t>
            </a:r>
            <a:r>
              <a:rPr lang="en" sz="1200">
                <a:solidFill>
                  <a:schemeClr val="dk1"/>
                </a:solidFill>
              </a:rPr>
              <a:t>, beyond the one percent and ten percent tested so far.</a:t>
            </a:r>
            <a:br>
              <a:rPr lang="en" sz="1200">
                <a:solidFill>
                  <a:schemeClr val="dk1"/>
                </a:solidFill>
              </a:rPr>
            </a:b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We also plan to </a:t>
            </a:r>
            <a:r>
              <a:rPr b="1" lang="en" sz="1200">
                <a:solidFill>
                  <a:schemeClr val="dk1"/>
                </a:solidFill>
              </a:rPr>
              <a:t>compare the adsorption behavior of undoped zeolites to silver-doped samples</a:t>
            </a:r>
            <a:r>
              <a:rPr lang="en" sz="1200">
                <a:solidFill>
                  <a:schemeClr val="dk1"/>
                </a:solidFill>
              </a:rPr>
              <a:t>, to better understand the role of silver in enhancing selectivity.</a:t>
            </a:r>
            <a:br>
              <a:rPr lang="en" sz="1200">
                <a:solidFill>
                  <a:schemeClr val="dk1"/>
                </a:solidFill>
              </a:rPr>
            </a:b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Finally, we’ll develop simulations to </a:t>
            </a:r>
            <a:r>
              <a:rPr b="1" lang="en" sz="1200">
                <a:solidFill>
                  <a:schemeClr val="dk1"/>
                </a:solidFill>
              </a:rPr>
              <a:t>verify results obtained during experimental testing. </a:t>
            </a:r>
            <a:r>
              <a:rPr lang="en" sz="1200">
                <a:solidFill>
                  <a:schemeClr val="dk1"/>
                </a:solidFill>
              </a:rPr>
              <a:t>My colleague Brayden will discuss this in more detail during his presentation.</a:t>
            </a:r>
            <a:endParaRPr b="1"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1340135a08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1340135a08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 would like to thank Aleksandra, Tom, Tristan, Chris, and Shaun for their support throughout the project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Thank you for your time and attention!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I’d be happy to take any questions.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3741bb7d2d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3741bb7d2d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So what are zeolites? Zeolites are microporous crystalline minerals made primarily of silicon, aluminum, and oxygen. Their highly ordered structure provides a large surface area, enabling them to function as molecular sieves that separate gases based on size and chemical properties.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For this project, we use the 3A </a:t>
            </a:r>
            <a:r>
              <a:rPr b="1" lang="en" sz="1200">
                <a:solidFill>
                  <a:schemeClr val="dk1"/>
                </a:solidFill>
              </a:rPr>
              <a:t>Linde Type A (LTA) zeolites</a:t>
            </a:r>
            <a:r>
              <a:rPr lang="en" sz="1200">
                <a:solidFill>
                  <a:schemeClr val="dk1"/>
                </a:solidFill>
              </a:rPr>
              <a:t>, which have pore openings of approximately </a:t>
            </a:r>
            <a:r>
              <a:rPr b="1" lang="en" sz="1200">
                <a:solidFill>
                  <a:schemeClr val="dk1"/>
                </a:solidFill>
              </a:rPr>
              <a:t>three angstroms</a:t>
            </a:r>
            <a:r>
              <a:rPr lang="en" sz="1200">
                <a:solidFill>
                  <a:schemeClr val="dk1"/>
                </a:solidFill>
              </a:rPr>
              <a:t> in diameter. These were selected for their controllable pore size, cost-effectiveness, and suitability for extensive testing. The zeolites have a uniform pore structure into which we exchange silver ions. As shown in the graph, the red particles represent the silver cations within the framework.</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Silver doping enhances the zeolite’s ability to selectively adsorb noble gases like argon and radon by strengthening interactions between the gas molecules and the material. This makes silver-doped zeolites a promising option for removing argon from nitrogen.</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72b63e087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372b63e087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The silver doping process begins with wet impregnation, where we dissolve silver nitrate in water to create our doping solution. Before adding the zeolites, we carefully adjust the solution’s pH to neutral to ensure the silver ions interact properly with the zeolite framework. The zeolites are then stirred in this solution for twenty-four hours at room temperature, allowing the silver ions to exchange into the pores. After stirring, the zeolites are rinsed with UPW, and the resulting doping solution wastewater is saved for later analysis. The zeolites are then baked at two hundred degrees Celsius under flowing nitrogen for eight hours to activate the material. The resulting zeolites are stable and ready for gas adsorption testing.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37312f60ff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37312f60ff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After preparing the zeolites, it was essential to quantify how much silver had been incorporated into the material. To achieve this, we used X-ray fluorescence, a non-destructive technique that measures elemental concentrations in samples.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We first created a calibration curve using silver nitrate solutions of known concentrations, prepared by accurately diluting silver nitrate in upw.</a:t>
            </a:r>
            <a:endParaRPr b="1"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7312f60ff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7312f60ff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After measuring the silver concentration in the wastewater using XRF and applying our calibration curve, we subtracted the silver remaining in the wastewater from the initial amount of silver nitrate used. The doping efficiency was about </a:t>
            </a:r>
            <a:r>
              <a:rPr b="1" lang="en" sz="1200">
                <a:solidFill>
                  <a:schemeClr val="dk1"/>
                </a:solidFill>
              </a:rPr>
              <a:t>ninety-five percent</a:t>
            </a:r>
            <a:r>
              <a:rPr lang="en" sz="1200">
                <a:solidFill>
                  <a:schemeClr val="dk1"/>
                </a:solidFill>
              </a:rPr>
              <a:t>, showing that most of the silver was successfully incorporated into the zeolite framework.</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372b63e087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372b63e087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In the surface lab, we test the silver-doped zeolites using a flow-through chamber setup. We pack about one hundred and ten grams of these zeolites into a two-hundred-millilitre metal test chamber. A gas mixture—nitrogen containing between one and ten percent argon—is passed through the chamber. The goal is to observe how effectively the zeolites adsorb argon from the gas mixture. After it exits the chamber, the gas composition is continuously monitored by the (RGA). This setup allows us to evaluate the adsorption efficiency of our materials under controlled and reproducible conditions.</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375c15e53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375c15e53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This is what a broad view of the</a:t>
            </a:r>
            <a:r>
              <a:rPr lang="en" sz="1200">
                <a:solidFill>
                  <a:schemeClr val="dk1"/>
                </a:solidFill>
              </a:rPr>
              <a:t> experimental setup would look like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374481" y="-126454"/>
            <a:ext cx="9768655" cy="7207936"/>
            <a:chOff x="-374481" y="-126454"/>
            <a:chExt cx="9768655" cy="7207936"/>
          </a:xfrm>
        </p:grpSpPr>
        <p:grpSp>
          <p:nvGrpSpPr>
            <p:cNvPr id="10" name="Google Shape;10;p2"/>
            <p:cNvGrpSpPr/>
            <p:nvPr/>
          </p:nvGrpSpPr>
          <p:grpSpPr>
            <a:xfrm>
              <a:off x="-324551" y="-11"/>
              <a:ext cx="2900789" cy="3300787"/>
              <a:chOff x="-324551" y="-11"/>
              <a:chExt cx="2900789" cy="3300787"/>
            </a:xfrm>
          </p:grpSpPr>
          <p:sp>
            <p:nvSpPr>
              <p:cNvPr id="11" name="Google Shape;11;p2"/>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324551" y="-11"/>
                <a:ext cx="2478457" cy="3300787"/>
                <a:chOff x="-324551" y="-11"/>
                <a:chExt cx="2478457" cy="3300787"/>
              </a:xfrm>
            </p:grpSpPr>
            <p:sp>
              <p:nvSpPr>
                <p:cNvPr id="13" name="Google Shape;13;p2"/>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 name="Google Shape;43;p2"/>
                <p:cNvGrpSpPr/>
                <p:nvPr/>
              </p:nvGrpSpPr>
              <p:grpSpPr>
                <a:xfrm>
                  <a:off x="-324551" y="141096"/>
                  <a:ext cx="789883" cy="1953177"/>
                  <a:chOff x="2886825" y="590200"/>
                  <a:chExt cx="1256975" cy="3108175"/>
                </a:xfrm>
              </p:grpSpPr>
              <p:sp>
                <p:nvSpPr>
                  <p:cNvPr id="44" name="Google Shape;44;p2"/>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2"/>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 name="Google Shape;55;p2"/>
            <p:cNvGrpSpPr/>
            <p:nvPr/>
          </p:nvGrpSpPr>
          <p:grpSpPr>
            <a:xfrm>
              <a:off x="6895449" y="2765296"/>
              <a:ext cx="2498725" cy="2732343"/>
              <a:chOff x="6895449" y="2765296"/>
              <a:chExt cx="2498725" cy="2732343"/>
            </a:xfrm>
          </p:grpSpPr>
          <p:sp>
            <p:nvSpPr>
              <p:cNvPr id="56" name="Google Shape;56;p2"/>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 name="Google Shape;86;p2"/>
            <p:cNvGrpSpPr/>
            <p:nvPr/>
          </p:nvGrpSpPr>
          <p:grpSpPr>
            <a:xfrm>
              <a:off x="-374481" y="3970996"/>
              <a:ext cx="2941933" cy="3110486"/>
              <a:chOff x="-374481" y="3970996"/>
              <a:chExt cx="2941933" cy="3110486"/>
            </a:xfrm>
          </p:grpSpPr>
          <p:grpSp>
            <p:nvGrpSpPr>
              <p:cNvPr id="87" name="Google Shape;87;p2"/>
              <p:cNvGrpSpPr/>
              <p:nvPr/>
            </p:nvGrpSpPr>
            <p:grpSpPr>
              <a:xfrm rot="-5400000">
                <a:off x="-458757" y="4055272"/>
                <a:ext cx="3110486" cy="2941933"/>
                <a:chOff x="363575" y="365650"/>
                <a:chExt cx="4949850" cy="4681625"/>
              </a:xfrm>
            </p:grpSpPr>
            <p:sp>
              <p:nvSpPr>
                <p:cNvPr id="88" name="Google Shape;88;p2"/>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2"/>
              <p:cNvGrpSpPr/>
              <p:nvPr/>
            </p:nvGrpSpPr>
            <p:grpSpPr>
              <a:xfrm rot="-5400000">
                <a:off x="-174571" y="4016084"/>
                <a:ext cx="2259868" cy="2659687"/>
                <a:chOff x="1327325" y="365650"/>
                <a:chExt cx="3596225" cy="4232475"/>
              </a:xfrm>
            </p:grpSpPr>
            <p:sp>
              <p:nvSpPr>
                <p:cNvPr id="111" name="Google Shape;111;p2"/>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2" name="Google Shape;132;p2"/>
            <p:cNvGrpSpPr/>
            <p:nvPr/>
          </p:nvGrpSpPr>
          <p:grpSpPr>
            <a:xfrm>
              <a:off x="7508523" y="-126454"/>
              <a:ext cx="1878185" cy="1451618"/>
              <a:chOff x="7508523" y="-126454"/>
              <a:chExt cx="1878185" cy="1451618"/>
            </a:xfrm>
          </p:grpSpPr>
          <p:sp>
            <p:nvSpPr>
              <p:cNvPr id="133" name="Google Shape;133;p2"/>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7" name="Google Shape;147;p2"/>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8" name="Google Shape;148;p2"/>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49" name="Google Shape;149;p2"/>
          <p:cNvGrpSpPr/>
          <p:nvPr/>
        </p:nvGrpSpPr>
        <p:grpSpPr>
          <a:xfrm>
            <a:off x="-1342317" y="-932211"/>
            <a:ext cx="10570541" cy="6075710"/>
            <a:chOff x="-1342317" y="-932211"/>
            <a:chExt cx="10570541" cy="6075710"/>
          </a:xfrm>
        </p:grpSpPr>
        <p:pic>
          <p:nvPicPr>
            <p:cNvPr id="150" name="Google Shape;150;p2"/>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151" name="Google Shape;151;p2"/>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6" name="Shape 626"/>
        <p:cNvGrpSpPr/>
        <p:nvPr/>
      </p:nvGrpSpPr>
      <p:grpSpPr>
        <a:xfrm>
          <a:off x="0" y="0"/>
          <a:ext cx="0" cy="0"/>
          <a:chOff x="0" y="0"/>
          <a:chExt cx="0" cy="0"/>
        </a:xfrm>
      </p:grpSpPr>
      <p:sp>
        <p:nvSpPr>
          <p:cNvPr id="627" name="Google Shape;627;p11"/>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8" name="Google Shape;628;p11"/>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atin typeface="Manrope Medium"/>
                <a:ea typeface="Manrope Medium"/>
                <a:cs typeface="Manrope Medium"/>
                <a:sym typeface="Manrope Mediu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629" name="Google Shape;629;p11"/>
          <p:cNvGrpSpPr/>
          <p:nvPr/>
        </p:nvGrpSpPr>
        <p:grpSpPr>
          <a:xfrm>
            <a:off x="-120700" y="-59005"/>
            <a:ext cx="9242832" cy="5341529"/>
            <a:chOff x="-120700" y="-59005"/>
            <a:chExt cx="9242832" cy="5341529"/>
          </a:xfrm>
        </p:grpSpPr>
        <p:grpSp>
          <p:nvGrpSpPr>
            <p:cNvPr id="630" name="Google Shape;630;p11"/>
            <p:cNvGrpSpPr/>
            <p:nvPr/>
          </p:nvGrpSpPr>
          <p:grpSpPr>
            <a:xfrm flipH="1" rot="10800000">
              <a:off x="-120700" y="-49847"/>
              <a:ext cx="1478792" cy="4004488"/>
              <a:chOff x="-206225" y="1111253"/>
              <a:chExt cx="1478792" cy="4004488"/>
            </a:xfrm>
          </p:grpSpPr>
          <p:sp>
            <p:nvSpPr>
              <p:cNvPr id="631" name="Google Shape;631;p1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1"/>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 name="Google Shape;657;p11"/>
            <p:cNvGrpSpPr/>
            <p:nvPr/>
          </p:nvGrpSpPr>
          <p:grpSpPr>
            <a:xfrm>
              <a:off x="7714535" y="-59005"/>
              <a:ext cx="1407597" cy="1308239"/>
              <a:chOff x="7714535" y="-59005"/>
              <a:chExt cx="1407597" cy="1308239"/>
            </a:xfrm>
          </p:grpSpPr>
          <p:sp>
            <p:nvSpPr>
              <p:cNvPr id="658" name="Google Shape;658;p11"/>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1"/>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1"/>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1"/>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1"/>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1"/>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1"/>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1"/>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1"/>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1"/>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1"/>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1"/>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 name="Google Shape;670;p11"/>
            <p:cNvGrpSpPr/>
            <p:nvPr/>
          </p:nvGrpSpPr>
          <p:grpSpPr>
            <a:xfrm>
              <a:off x="6424446" y="4174658"/>
              <a:ext cx="2686504" cy="1107866"/>
              <a:chOff x="6424446" y="4174658"/>
              <a:chExt cx="2686504" cy="1107866"/>
            </a:xfrm>
          </p:grpSpPr>
          <p:sp>
            <p:nvSpPr>
              <p:cNvPr id="671" name="Google Shape;671;p11"/>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1"/>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1"/>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1"/>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1"/>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1"/>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1"/>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1"/>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1"/>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1"/>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1"/>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1"/>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1"/>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1"/>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1"/>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1"/>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1"/>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1"/>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1"/>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0" name="Google Shape;690;p11"/>
          <p:cNvGrpSpPr/>
          <p:nvPr/>
        </p:nvGrpSpPr>
        <p:grpSpPr>
          <a:xfrm>
            <a:off x="-879225" y="-120727"/>
            <a:ext cx="10038413" cy="2638002"/>
            <a:chOff x="-879225" y="-120727"/>
            <a:chExt cx="10038413" cy="2638002"/>
          </a:xfrm>
        </p:grpSpPr>
        <p:pic>
          <p:nvPicPr>
            <p:cNvPr id="691" name="Google Shape;691;p11"/>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692" name="Google Shape;692;p11"/>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93" name="Shape 6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94" name="Shape 694"/>
        <p:cNvGrpSpPr/>
        <p:nvPr/>
      </p:nvGrpSpPr>
      <p:grpSpPr>
        <a:xfrm>
          <a:off x="0" y="0"/>
          <a:ext cx="0" cy="0"/>
          <a:chOff x="0" y="0"/>
          <a:chExt cx="0" cy="0"/>
        </a:xfrm>
      </p:grpSpPr>
      <p:grpSp>
        <p:nvGrpSpPr>
          <p:cNvPr id="695" name="Google Shape;695;p13"/>
          <p:cNvGrpSpPr/>
          <p:nvPr/>
        </p:nvGrpSpPr>
        <p:grpSpPr>
          <a:xfrm>
            <a:off x="-324794" y="-154536"/>
            <a:ext cx="9417319" cy="5399886"/>
            <a:chOff x="-324794" y="-154536"/>
            <a:chExt cx="9417319" cy="5399886"/>
          </a:xfrm>
        </p:grpSpPr>
        <p:grpSp>
          <p:nvGrpSpPr>
            <p:cNvPr id="696" name="Google Shape;696;p13"/>
            <p:cNvGrpSpPr/>
            <p:nvPr/>
          </p:nvGrpSpPr>
          <p:grpSpPr>
            <a:xfrm>
              <a:off x="-324794" y="-154536"/>
              <a:ext cx="2014870" cy="1670931"/>
              <a:chOff x="-324794" y="-154536"/>
              <a:chExt cx="2014870" cy="1670931"/>
            </a:xfrm>
          </p:grpSpPr>
          <p:sp>
            <p:nvSpPr>
              <p:cNvPr id="697" name="Google Shape;697;p13"/>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3"/>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3"/>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3"/>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3"/>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3"/>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3"/>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3"/>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3"/>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3"/>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3"/>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3"/>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3"/>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3"/>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3"/>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3"/>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3"/>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3"/>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 name="Google Shape;717;p13"/>
            <p:cNvGrpSpPr/>
            <p:nvPr/>
          </p:nvGrpSpPr>
          <p:grpSpPr>
            <a:xfrm>
              <a:off x="8413868" y="4346311"/>
              <a:ext cx="678657" cy="899039"/>
              <a:chOff x="8413868" y="4346311"/>
              <a:chExt cx="678657" cy="899039"/>
            </a:xfrm>
          </p:grpSpPr>
          <p:sp>
            <p:nvSpPr>
              <p:cNvPr id="718" name="Google Shape;718;p13"/>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3"/>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3"/>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3"/>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3"/>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3"/>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24" name="Google Shape;724;p13"/>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725" name="Google Shape;725;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26" name="Google Shape;726;p13"/>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27" name="Google Shape;727;p13"/>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28" name="Google Shape;728;p13"/>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29" name="Google Shape;729;p13"/>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30" name="Google Shape;730;p13"/>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1" name="Google Shape;731;p13"/>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2" name="Google Shape;732;p13"/>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3" name="Google Shape;733;p13"/>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4" name="Google Shape;734;p13"/>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35" name="Google Shape;735;p13"/>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736" name="Google Shape;736;p13"/>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7" name="Google Shape;737;p13"/>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8" name="Google Shape;738;p13"/>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39" name="Google Shape;739;p13"/>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40" name="Google Shape;740;p13"/>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41" name="Google Shape;741;p13"/>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42" name="Google Shape;742;p13"/>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43" name="Google Shape;743;p13"/>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44" name="Shape 744"/>
        <p:cNvGrpSpPr/>
        <p:nvPr/>
      </p:nvGrpSpPr>
      <p:grpSpPr>
        <a:xfrm>
          <a:off x="0" y="0"/>
          <a:ext cx="0" cy="0"/>
          <a:chOff x="0" y="0"/>
          <a:chExt cx="0" cy="0"/>
        </a:xfrm>
      </p:grpSpPr>
      <p:grpSp>
        <p:nvGrpSpPr>
          <p:cNvPr id="745" name="Google Shape;745;p14"/>
          <p:cNvGrpSpPr/>
          <p:nvPr/>
        </p:nvGrpSpPr>
        <p:grpSpPr>
          <a:xfrm>
            <a:off x="-124215" y="-357650"/>
            <a:ext cx="9603607" cy="5473391"/>
            <a:chOff x="-124215" y="-357650"/>
            <a:chExt cx="9603607" cy="5473391"/>
          </a:xfrm>
        </p:grpSpPr>
        <p:grpSp>
          <p:nvGrpSpPr>
            <p:cNvPr id="746" name="Google Shape;746;p14"/>
            <p:cNvGrpSpPr/>
            <p:nvPr/>
          </p:nvGrpSpPr>
          <p:grpSpPr>
            <a:xfrm flipH="1">
              <a:off x="8000600" y="1111253"/>
              <a:ext cx="1478792" cy="4004488"/>
              <a:chOff x="-206225" y="1111253"/>
              <a:chExt cx="1478792" cy="4004488"/>
            </a:xfrm>
          </p:grpSpPr>
          <p:sp>
            <p:nvSpPr>
              <p:cNvPr id="747" name="Google Shape;747;p1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4"/>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4"/>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4"/>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 name="Google Shape;773;p14"/>
            <p:cNvGrpSpPr/>
            <p:nvPr/>
          </p:nvGrpSpPr>
          <p:grpSpPr>
            <a:xfrm>
              <a:off x="-124215" y="32626"/>
              <a:ext cx="1207390" cy="1867482"/>
              <a:chOff x="-124215" y="32626"/>
              <a:chExt cx="1207390" cy="1867482"/>
            </a:xfrm>
          </p:grpSpPr>
          <p:sp>
            <p:nvSpPr>
              <p:cNvPr id="774" name="Google Shape;774;p14"/>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4"/>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4"/>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4"/>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4"/>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4"/>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4"/>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4"/>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4"/>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4"/>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4"/>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4"/>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4"/>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4"/>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4"/>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4"/>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4"/>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4"/>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4"/>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14"/>
            <p:cNvGrpSpPr/>
            <p:nvPr/>
          </p:nvGrpSpPr>
          <p:grpSpPr>
            <a:xfrm>
              <a:off x="5909175" y="-357650"/>
              <a:ext cx="3090347" cy="1182725"/>
              <a:chOff x="5909175" y="-357650"/>
              <a:chExt cx="3090347" cy="1182725"/>
            </a:xfrm>
          </p:grpSpPr>
          <p:sp>
            <p:nvSpPr>
              <p:cNvPr id="794" name="Google Shape;794;p14"/>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4"/>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4"/>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4"/>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4"/>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4"/>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4"/>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4"/>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4"/>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4"/>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4"/>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4"/>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4"/>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4"/>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4"/>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4"/>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4"/>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4"/>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4"/>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4"/>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4" name="Google Shape;814;p14"/>
          <p:cNvGrpSpPr/>
          <p:nvPr/>
        </p:nvGrpSpPr>
        <p:grpSpPr>
          <a:xfrm>
            <a:off x="0" y="107800"/>
            <a:ext cx="9002249" cy="4934691"/>
            <a:chOff x="0" y="107800"/>
            <a:chExt cx="9002249" cy="4934691"/>
          </a:xfrm>
        </p:grpSpPr>
        <p:pic>
          <p:nvPicPr>
            <p:cNvPr id="815" name="Google Shape;815;p14"/>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816" name="Google Shape;816;p14"/>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817" name="Google Shape;817;p14"/>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818" name="Google Shape;818;p14"/>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26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19" name="Shape 819"/>
        <p:cNvGrpSpPr/>
        <p:nvPr/>
      </p:nvGrpSpPr>
      <p:grpSpPr>
        <a:xfrm>
          <a:off x="0" y="0"/>
          <a:ext cx="0" cy="0"/>
          <a:chOff x="0" y="0"/>
          <a:chExt cx="0" cy="0"/>
        </a:xfrm>
      </p:grpSpPr>
      <p:sp>
        <p:nvSpPr>
          <p:cNvPr id="820" name="Google Shape;820;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821" name="Google Shape;821;p15"/>
          <p:cNvGrpSpPr/>
          <p:nvPr/>
        </p:nvGrpSpPr>
        <p:grpSpPr>
          <a:xfrm>
            <a:off x="-145710" y="150097"/>
            <a:ext cx="9369288" cy="4817133"/>
            <a:chOff x="-145710" y="150097"/>
            <a:chExt cx="9369288" cy="4817133"/>
          </a:xfrm>
        </p:grpSpPr>
        <p:grpSp>
          <p:nvGrpSpPr>
            <p:cNvPr id="822" name="Google Shape;822;p15"/>
            <p:cNvGrpSpPr/>
            <p:nvPr/>
          </p:nvGrpSpPr>
          <p:grpSpPr>
            <a:xfrm>
              <a:off x="8233640" y="150097"/>
              <a:ext cx="989938" cy="1613708"/>
              <a:chOff x="8233640" y="150097"/>
              <a:chExt cx="989938" cy="1613708"/>
            </a:xfrm>
          </p:grpSpPr>
          <p:grpSp>
            <p:nvGrpSpPr>
              <p:cNvPr id="823" name="Google Shape;823;p15"/>
              <p:cNvGrpSpPr/>
              <p:nvPr/>
            </p:nvGrpSpPr>
            <p:grpSpPr>
              <a:xfrm rot="-5400000">
                <a:off x="7997251" y="537478"/>
                <a:ext cx="1613705" cy="838949"/>
                <a:chOff x="7623926" y="4379978"/>
                <a:chExt cx="1613705" cy="838949"/>
              </a:xfrm>
            </p:grpSpPr>
            <p:sp>
              <p:nvSpPr>
                <p:cNvPr id="824" name="Google Shape;824;p15"/>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5"/>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5"/>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5"/>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5"/>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5"/>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5"/>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5"/>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5"/>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5"/>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5"/>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5"/>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5"/>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5"/>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8" name="Google Shape;838;p15"/>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 name="Google Shape;839;p15"/>
            <p:cNvGrpSpPr/>
            <p:nvPr/>
          </p:nvGrpSpPr>
          <p:grpSpPr>
            <a:xfrm>
              <a:off x="-145710" y="2963470"/>
              <a:ext cx="736979" cy="2003760"/>
              <a:chOff x="-145710" y="2963470"/>
              <a:chExt cx="736979" cy="2003760"/>
            </a:xfrm>
          </p:grpSpPr>
          <p:grpSp>
            <p:nvGrpSpPr>
              <p:cNvPr id="840" name="Google Shape;840;p15"/>
              <p:cNvGrpSpPr/>
              <p:nvPr/>
            </p:nvGrpSpPr>
            <p:grpSpPr>
              <a:xfrm>
                <a:off x="-145710" y="2963470"/>
                <a:ext cx="736979" cy="1645115"/>
                <a:chOff x="-145710" y="1386445"/>
                <a:chExt cx="736979" cy="1645115"/>
              </a:xfrm>
            </p:grpSpPr>
            <p:grpSp>
              <p:nvGrpSpPr>
                <p:cNvPr id="841" name="Google Shape;841;p15"/>
                <p:cNvGrpSpPr/>
                <p:nvPr/>
              </p:nvGrpSpPr>
              <p:grpSpPr>
                <a:xfrm>
                  <a:off x="-145710" y="1824882"/>
                  <a:ext cx="736979" cy="1206678"/>
                  <a:chOff x="-145710" y="-63843"/>
                  <a:chExt cx="736979" cy="1206678"/>
                </a:xfrm>
              </p:grpSpPr>
              <p:sp>
                <p:nvSpPr>
                  <p:cNvPr id="842" name="Google Shape;842;p15"/>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5"/>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5"/>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5"/>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5"/>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5"/>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5"/>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5"/>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5"/>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 name="Google Shape;851;p15"/>
                <p:cNvGrpSpPr/>
                <p:nvPr/>
              </p:nvGrpSpPr>
              <p:grpSpPr>
                <a:xfrm>
                  <a:off x="-23637" y="1386445"/>
                  <a:ext cx="358448" cy="487220"/>
                  <a:chOff x="-19537" y="-63843"/>
                  <a:chExt cx="358448" cy="487220"/>
                </a:xfrm>
              </p:grpSpPr>
              <p:sp>
                <p:nvSpPr>
                  <p:cNvPr id="852" name="Google Shape;852;p15"/>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5"/>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54" name="Google Shape;854;p15"/>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55" name="Google Shape;855;p15"/>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856" name="Shape 856"/>
        <p:cNvGrpSpPr/>
        <p:nvPr/>
      </p:nvGrpSpPr>
      <p:grpSpPr>
        <a:xfrm>
          <a:off x="0" y="0"/>
          <a:ext cx="0" cy="0"/>
          <a:chOff x="0" y="0"/>
          <a:chExt cx="0" cy="0"/>
        </a:xfrm>
      </p:grpSpPr>
      <p:grpSp>
        <p:nvGrpSpPr>
          <p:cNvPr id="857" name="Google Shape;857;p16"/>
          <p:cNvGrpSpPr/>
          <p:nvPr/>
        </p:nvGrpSpPr>
        <p:grpSpPr>
          <a:xfrm>
            <a:off x="-324794" y="-154536"/>
            <a:ext cx="9560244" cy="4326536"/>
            <a:chOff x="-324794" y="-154536"/>
            <a:chExt cx="9560244" cy="4326536"/>
          </a:xfrm>
        </p:grpSpPr>
        <p:grpSp>
          <p:nvGrpSpPr>
            <p:cNvPr id="858" name="Google Shape;858;p16"/>
            <p:cNvGrpSpPr/>
            <p:nvPr/>
          </p:nvGrpSpPr>
          <p:grpSpPr>
            <a:xfrm>
              <a:off x="-324794" y="-154536"/>
              <a:ext cx="2014870" cy="1670931"/>
              <a:chOff x="-324794" y="-154536"/>
              <a:chExt cx="2014870" cy="1670931"/>
            </a:xfrm>
          </p:grpSpPr>
          <p:sp>
            <p:nvSpPr>
              <p:cNvPr id="859" name="Google Shape;859;p16"/>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6"/>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6"/>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6"/>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6"/>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6"/>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6"/>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6"/>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6"/>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6"/>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6"/>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6"/>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6"/>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6"/>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6"/>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6"/>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6"/>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6"/>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6"/>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 name="Google Shape;878;p16"/>
            <p:cNvGrpSpPr/>
            <p:nvPr/>
          </p:nvGrpSpPr>
          <p:grpSpPr>
            <a:xfrm>
              <a:off x="8556793" y="3272961"/>
              <a:ext cx="678657" cy="899039"/>
              <a:chOff x="8413868" y="4346311"/>
              <a:chExt cx="678657" cy="899039"/>
            </a:xfrm>
          </p:grpSpPr>
          <p:sp>
            <p:nvSpPr>
              <p:cNvPr id="879" name="Google Shape;879;p16"/>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6"/>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6"/>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6"/>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6"/>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6"/>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85" name="Google Shape;885;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86" name="Google Shape;886;p16"/>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887" name="Shape 887"/>
        <p:cNvGrpSpPr/>
        <p:nvPr/>
      </p:nvGrpSpPr>
      <p:grpSpPr>
        <a:xfrm>
          <a:off x="0" y="0"/>
          <a:ext cx="0" cy="0"/>
          <a:chOff x="0" y="0"/>
          <a:chExt cx="0" cy="0"/>
        </a:xfrm>
      </p:grpSpPr>
      <p:sp>
        <p:nvSpPr>
          <p:cNvPr id="888" name="Google Shape;888;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889" name="Google Shape;889;p17"/>
          <p:cNvGrpSpPr/>
          <p:nvPr/>
        </p:nvGrpSpPr>
        <p:grpSpPr>
          <a:xfrm>
            <a:off x="56603" y="-89369"/>
            <a:ext cx="9372039" cy="5703969"/>
            <a:chOff x="56603" y="-89369"/>
            <a:chExt cx="9372039" cy="5703969"/>
          </a:xfrm>
        </p:grpSpPr>
        <p:grpSp>
          <p:nvGrpSpPr>
            <p:cNvPr id="890" name="Google Shape;890;p17"/>
            <p:cNvGrpSpPr/>
            <p:nvPr/>
          </p:nvGrpSpPr>
          <p:grpSpPr>
            <a:xfrm flipH="1" rot="5400000">
              <a:off x="1040282" y="2965933"/>
              <a:ext cx="1664988" cy="3632346"/>
              <a:chOff x="-58982" y="1551945"/>
              <a:chExt cx="1664988" cy="3632346"/>
            </a:xfrm>
          </p:grpSpPr>
          <p:sp>
            <p:nvSpPr>
              <p:cNvPr id="891" name="Google Shape;891;p1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7"/>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7"/>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7"/>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7"/>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7"/>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7"/>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17"/>
            <p:cNvGrpSpPr/>
            <p:nvPr/>
          </p:nvGrpSpPr>
          <p:grpSpPr>
            <a:xfrm rot="-5400000">
              <a:off x="8052632" y="364889"/>
              <a:ext cx="1830267" cy="921753"/>
              <a:chOff x="1717200" y="1713050"/>
              <a:chExt cx="3495545" cy="1760750"/>
            </a:xfrm>
          </p:grpSpPr>
          <p:sp>
            <p:nvSpPr>
              <p:cNvPr id="916" name="Google Shape;916;p1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7"/>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7"/>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7"/>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30" name="Google Shape;930;p17"/>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931" name="Shape 931"/>
        <p:cNvGrpSpPr/>
        <p:nvPr/>
      </p:nvGrpSpPr>
      <p:grpSpPr>
        <a:xfrm>
          <a:off x="0" y="0"/>
          <a:ext cx="0" cy="0"/>
          <a:chOff x="0" y="0"/>
          <a:chExt cx="0" cy="0"/>
        </a:xfrm>
      </p:grpSpPr>
      <p:sp>
        <p:nvSpPr>
          <p:cNvPr id="932" name="Google Shape;932;p18"/>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rtl="0" algn="l">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33" name="Google Shape;933;p18"/>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34" name="Google Shape;934;p18"/>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935" name="Google Shape;935;p18"/>
          <p:cNvGrpSpPr/>
          <p:nvPr/>
        </p:nvGrpSpPr>
        <p:grpSpPr>
          <a:xfrm>
            <a:off x="-320440" y="495436"/>
            <a:ext cx="9724531" cy="2855657"/>
            <a:chOff x="-320440" y="495436"/>
            <a:chExt cx="9724531" cy="2855657"/>
          </a:xfrm>
        </p:grpSpPr>
        <p:grpSp>
          <p:nvGrpSpPr>
            <p:cNvPr id="936" name="Google Shape;936;p18"/>
            <p:cNvGrpSpPr/>
            <p:nvPr/>
          </p:nvGrpSpPr>
          <p:grpSpPr>
            <a:xfrm>
              <a:off x="8414533" y="1416381"/>
              <a:ext cx="989559" cy="1934712"/>
              <a:chOff x="8414533" y="-159619"/>
              <a:chExt cx="989559" cy="1934712"/>
            </a:xfrm>
          </p:grpSpPr>
          <p:sp>
            <p:nvSpPr>
              <p:cNvPr id="937" name="Google Shape;937;p18"/>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8"/>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8"/>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8"/>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8"/>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8"/>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8"/>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8"/>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8"/>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8"/>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8"/>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8"/>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9" name="Google Shape;949;p18"/>
            <p:cNvGrpSpPr/>
            <p:nvPr/>
          </p:nvGrpSpPr>
          <p:grpSpPr>
            <a:xfrm flipH="1" rot="-5400000">
              <a:off x="-935717" y="1110714"/>
              <a:ext cx="2264292" cy="1033736"/>
              <a:chOff x="1717200" y="1713050"/>
              <a:chExt cx="3856083" cy="1760750"/>
            </a:xfrm>
          </p:grpSpPr>
          <p:sp>
            <p:nvSpPr>
              <p:cNvPr id="950" name="Google Shape;950;p1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8"/>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8"/>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8"/>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8"/>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8"/>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65" name="Google Shape;965;p18"/>
          <p:cNvGrpSpPr/>
          <p:nvPr/>
        </p:nvGrpSpPr>
        <p:grpSpPr>
          <a:xfrm>
            <a:off x="-1412642" y="-724268"/>
            <a:ext cx="11408490" cy="3205685"/>
            <a:chOff x="-1412642" y="-724268"/>
            <a:chExt cx="11408490" cy="3205685"/>
          </a:xfrm>
        </p:grpSpPr>
        <p:pic>
          <p:nvPicPr>
            <p:cNvPr id="966" name="Google Shape;966;p18"/>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967" name="Google Shape;967;p18"/>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968" name="Shape 968"/>
        <p:cNvGrpSpPr/>
        <p:nvPr/>
      </p:nvGrpSpPr>
      <p:grpSpPr>
        <a:xfrm>
          <a:off x="0" y="0"/>
          <a:ext cx="0" cy="0"/>
          <a:chOff x="0" y="0"/>
          <a:chExt cx="0" cy="0"/>
        </a:xfrm>
      </p:grpSpPr>
      <p:sp>
        <p:nvSpPr>
          <p:cNvPr id="969" name="Google Shape;969;p19"/>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70" name="Google Shape;970;p19"/>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971" name="Google Shape;971;p19"/>
          <p:cNvGrpSpPr/>
          <p:nvPr/>
        </p:nvGrpSpPr>
        <p:grpSpPr>
          <a:xfrm>
            <a:off x="106470" y="-89369"/>
            <a:ext cx="9322171" cy="5407736"/>
            <a:chOff x="106470" y="-89369"/>
            <a:chExt cx="9322171" cy="5407736"/>
          </a:xfrm>
        </p:grpSpPr>
        <p:grpSp>
          <p:nvGrpSpPr>
            <p:cNvPr id="972" name="Google Shape;972;p19"/>
            <p:cNvGrpSpPr/>
            <p:nvPr/>
          </p:nvGrpSpPr>
          <p:grpSpPr>
            <a:xfrm flipH="1" rot="-5400000">
              <a:off x="6779975" y="-1073048"/>
              <a:ext cx="1664988" cy="3632346"/>
              <a:chOff x="-58982" y="1551945"/>
              <a:chExt cx="1664988" cy="3632346"/>
            </a:xfrm>
          </p:grpSpPr>
          <p:sp>
            <p:nvSpPr>
              <p:cNvPr id="973" name="Google Shape;973;p1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9"/>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9"/>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9"/>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9"/>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9"/>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9"/>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19"/>
            <p:cNvGrpSpPr/>
            <p:nvPr/>
          </p:nvGrpSpPr>
          <p:grpSpPr>
            <a:xfrm>
              <a:off x="106470" y="4174101"/>
              <a:ext cx="1475488" cy="1144266"/>
              <a:chOff x="1717200" y="1288000"/>
              <a:chExt cx="2817968" cy="2185800"/>
            </a:xfrm>
          </p:grpSpPr>
          <p:sp>
            <p:nvSpPr>
              <p:cNvPr id="998" name="Google Shape;998;p1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9"/>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2" name="Google Shape;1012;p19"/>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013" name="Shape 1013"/>
        <p:cNvGrpSpPr/>
        <p:nvPr/>
      </p:nvGrpSpPr>
      <p:grpSpPr>
        <a:xfrm>
          <a:off x="0" y="0"/>
          <a:ext cx="0" cy="0"/>
          <a:chOff x="0" y="0"/>
          <a:chExt cx="0" cy="0"/>
        </a:xfrm>
      </p:grpSpPr>
      <p:sp>
        <p:nvSpPr>
          <p:cNvPr id="1014" name="Google Shape;1014;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5" name="Google Shape;1015;p20"/>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SzPts val="800"/>
              <a:buFont typeface="Lato"/>
              <a:buChar char="●"/>
              <a:defRPr/>
            </a:lvl1pPr>
            <a:lvl2pPr indent="-317500" lvl="1" marL="914400" rtl="0">
              <a:spcBef>
                <a:spcPts val="0"/>
              </a:spcBef>
              <a:spcAft>
                <a:spcPts val="0"/>
              </a:spcAft>
              <a:buSzPts val="1400"/>
              <a:buFont typeface="Lato"/>
              <a:buChar char="○"/>
              <a:defRPr/>
            </a:lvl2pPr>
            <a:lvl3pPr indent="-317500" lvl="2" marL="1371600" rtl="0">
              <a:lnSpc>
                <a:spcPct val="115000"/>
              </a:lnSpc>
              <a:spcBef>
                <a:spcPts val="0"/>
              </a:spcBef>
              <a:spcAft>
                <a:spcPts val="0"/>
              </a:spcAft>
              <a:buSzPts val="1400"/>
              <a:buFont typeface="Lato"/>
              <a:buChar char="■"/>
              <a:defRPr/>
            </a:lvl3pPr>
            <a:lvl4pPr indent="-317500" lvl="3" marL="1828800" rtl="0">
              <a:lnSpc>
                <a:spcPct val="115000"/>
              </a:lnSpc>
              <a:spcBef>
                <a:spcPts val="0"/>
              </a:spcBef>
              <a:spcAft>
                <a:spcPts val="0"/>
              </a:spcAft>
              <a:buSzPts val="1400"/>
              <a:buFont typeface="Lato"/>
              <a:buChar char="●"/>
              <a:defRPr/>
            </a:lvl4pPr>
            <a:lvl5pPr indent="-317500" lvl="4" marL="2286000" rtl="0">
              <a:lnSpc>
                <a:spcPct val="115000"/>
              </a:lnSpc>
              <a:spcBef>
                <a:spcPts val="0"/>
              </a:spcBef>
              <a:spcAft>
                <a:spcPts val="0"/>
              </a:spcAft>
              <a:buSzPts val="1400"/>
              <a:buFont typeface="Lato"/>
              <a:buChar char="○"/>
              <a:defRPr/>
            </a:lvl5pPr>
            <a:lvl6pPr indent="-317500" lvl="5" marL="2743200" rtl="0">
              <a:lnSpc>
                <a:spcPct val="115000"/>
              </a:lnSpc>
              <a:spcBef>
                <a:spcPts val="0"/>
              </a:spcBef>
              <a:spcAft>
                <a:spcPts val="0"/>
              </a:spcAft>
              <a:buSzPts val="1400"/>
              <a:buFont typeface="Lato"/>
              <a:buChar char="■"/>
              <a:defRPr/>
            </a:lvl6pPr>
            <a:lvl7pPr indent="-317500" lvl="6" marL="3200400" rtl="0">
              <a:lnSpc>
                <a:spcPct val="115000"/>
              </a:lnSpc>
              <a:spcBef>
                <a:spcPts val="0"/>
              </a:spcBef>
              <a:spcAft>
                <a:spcPts val="0"/>
              </a:spcAft>
              <a:buSzPts val="1400"/>
              <a:buFont typeface="Lato"/>
              <a:buChar char="●"/>
              <a:defRPr/>
            </a:lvl7pPr>
            <a:lvl8pPr indent="-317500" lvl="7" marL="3657600" rtl="0">
              <a:lnSpc>
                <a:spcPct val="115000"/>
              </a:lnSpc>
              <a:spcBef>
                <a:spcPts val="0"/>
              </a:spcBef>
              <a:spcAft>
                <a:spcPts val="0"/>
              </a:spcAft>
              <a:buSzPts val="1400"/>
              <a:buFont typeface="Lato"/>
              <a:buChar char="○"/>
              <a:defRPr/>
            </a:lvl8pPr>
            <a:lvl9pPr indent="-317500" lvl="8" marL="4114800" rtl="0">
              <a:lnSpc>
                <a:spcPct val="115000"/>
              </a:lnSpc>
              <a:spcBef>
                <a:spcPts val="0"/>
              </a:spcBef>
              <a:spcAft>
                <a:spcPts val="0"/>
              </a:spcAft>
              <a:buSzPts val="1400"/>
              <a:buFont typeface="Lato"/>
              <a:buChar char="■"/>
              <a:defRPr/>
            </a:lvl9pPr>
          </a:lstStyle>
          <a:p/>
        </p:txBody>
      </p:sp>
      <p:grpSp>
        <p:nvGrpSpPr>
          <p:cNvPr id="1016" name="Google Shape;1016;p20"/>
          <p:cNvGrpSpPr/>
          <p:nvPr/>
        </p:nvGrpSpPr>
        <p:grpSpPr>
          <a:xfrm>
            <a:off x="-320353" y="-106506"/>
            <a:ext cx="10983688" cy="5008462"/>
            <a:chOff x="-320353" y="-106506"/>
            <a:chExt cx="10983688" cy="5008462"/>
          </a:xfrm>
        </p:grpSpPr>
        <p:grpSp>
          <p:nvGrpSpPr>
            <p:cNvPr id="1017" name="Google Shape;1017;p20"/>
            <p:cNvGrpSpPr/>
            <p:nvPr/>
          </p:nvGrpSpPr>
          <p:grpSpPr>
            <a:xfrm rot="5400000">
              <a:off x="8150054" y="-411324"/>
              <a:ext cx="2208462" cy="2818099"/>
              <a:chOff x="1552714" y="365650"/>
              <a:chExt cx="3660030" cy="4671140"/>
            </a:xfrm>
          </p:grpSpPr>
          <p:sp>
            <p:nvSpPr>
              <p:cNvPr id="1018" name="Google Shape;1018;p20"/>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9" name="Google Shape;1039;p20"/>
            <p:cNvGrpSpPr/>
            <p:nvPr/>
          </p:nvGrpSpPr>
          <p:grpSpPr>
            <a:xfrm rot="5400000">
              <a:off x="-265984" y="3499473"/>
              <a:ext cx="1348115" cy="1456853"/>
              <a:chOff x="2886825" y="959817"/>
              <a:chExt cx="2325940" cy="2513983"/>
            </a:xfrm>
          </p:grpSpPr>
          <p:sp>
            <p:nvSpPr>
              <p:cNvPr id="1040" name="Google Shape;1040;p2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1" name="Google Shape;1051;p20"/>
          <p:cNvGrpSpPr/>
          <p:nvPr/>
        </p:nvGrpSpPr>
        <p:grpSpPr>
          <a:xfrm>
            <a:off x="91743" y="-263762"/>
            <a:ext cx="9090041" cy="5870179"/>
            <a:chOff x="91743" y="-263762"/>
            <a:chExt cx="9090041" cy="5870179"/>
          </a:xfrm>
        </p:grpSpPr>
        <p:pic>
          <p:nvPicPr>
            <p:cNvPr id="1052" name="Google Shape;1052;p20"/>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1053" name="Google Shape;1053;p20"/>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grpSp>
        <p:nvGrpSpPr>
          <p:cNvPr id="153" name="Google Shape;153;p3"/>
          <p:cNvGrpSpPr/>
          <p:nvPr/>
        </p:nvGrpSpPr>
        <p:grpSpPr>
          <a:xfrm>
            <a:off x="-2028666" y="-396704"/>
            <a:ext cx="15057473" cy="5703079"/>
            <a:chOff x="-2028666" y="-396704"/>
            <a:chExt cx="15057473" cy="5703079"/>
          </a:xfrm>
        </p:grpSpPr>
        <p:grpSp>
          <p:nvGrpSpPr>
            <p:cNvPr id="154" name="Google Shape;154;p3"/>
            <p:cNvGrpSpPr/>
            <p:nvPr/>
          </p:nvGrpSpPr>
          <p:grpSpPr>
            <a:xfrm>
              <a:off x="-2028666" y="1882896"/>
              <a:ext cx="5483773" cy="3423479"/>
              <a:chOff x="-2028666" y="1882896"/>
              <a:chExt cx="5483773" cy="3423479"/>
            </a:xfrm>
          </p:grpSpPr>
          <p:sp>
            <p:nvSpPr>
              <p:cNvPr id="155" name="Google Shape;155;p3"/>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3"/>
            <p:cNvGrpSpPr/>
            <p:nvPr/>
          </p:nvGrpSpPr>
          <p:grpSpPr>
            <a:xfrm>
              <a:off x="7225437" y="-396704"/>
              <a:ext cx="5803371" cy="3423479"/>
              <a:chOff x="-2348263" y="1882896"/>
              <a:chExt cx="5803371" cy="3423479"/>
            </a:xfrm>
          </p:grpSpPr>
          <p:sp>
            <p:nvSpPr>
              <p:cNvPr id="215" name="Google Shape;215;p3"/>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3"/>
            <p:cNvGrpSpPr/>
            <p:nvPr/>
          </p:nvGrpSpPr>
          <p:grpSpPr>
            <a:xfrm>
              <a:off x="0" y="0"/>
              <a:ext cx="2525467" cy="1155154"/>
              <a:chOff x="0" y="0"/>
              <a:chExt cx="2525467" cy="1155154"/>
            </a:xfrm>
          </p:grpSpPr>
          <p:sp>
            <p:nvSpPr>
              <p:cNvPr id="275" name="Google Shape;275;p3"/>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1" name="Google Shape;291;p3"/>
          <p:cNvGrpSpPr/>
          <p:nvPr/>
        </p:nvGrpSpPr>
        <p:grpSpPr>
          <a:xfrm>
            <a:off x="-989428" y="-354917"/>
            <a:ext cx="10390893" cy="7697871"/>
            <a:chOff x="-989428" y="-354917"/>
            <a:chExt cx="10390893" cy="7697871"/>
          </a:xfrm>
        </p:grpSpPr>
        <p:pic>
          <p:nvPicPr>
            <p:cNvPr id="292" name="Google Shape;292;p3"/>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293" name="Google Shape;293;p3"/>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294" name="Google Shape;294;p3"/>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5" name="Google Shape;295;p3"/>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000"/>
              <a:buNone/>
              <a:defRPr sz="5000">
                <a:latin typeface="Archivo ExtraBold"/>
                <a:ea typeface="Archivo ExtraBold"/>
                <a:cs typeface="Archivo ExtraBold"/>
                <a:sym typeface="Archivo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96" name="Google Shape;296;p3"/>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atin typeface="Manrope Medium"/>
                <a:ea typeface="Manrope Medium"/>
                <a:cs typeface="Manrope Medium"/>
                <a:sym typeface="Manrop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1054" name="Shape 1054"/>
        <p:cNvGrpSpPr/>
        <p:nvPr/>
      </p:nvGrpSpPr>
      <p:grpSpPr>
        <a:xfrm>
          <a:off x="0" y="0"/>
          <a:ext cx="0" cy="0"/>
          <a:chOff x="0" y="0"/>
          <a:chExt cx="0" cy="0"/>
        </a:xfrm>
      </p:grpSpPr>
      <p:sp>
        <p:nvSpPr>
          <p:cNvPr id="1055" name="Google Shape;1055;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56" name="Google Shape;1056;p21"/>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SzPts val="800"/>
              <a:buFont typeface="Nunito Light"/>
              <a:buChar char="●"/>
              <a:defRPr/>
            </a:lvl1pPr>
            <a:lvl2pPr indent="-304800" lvl="1" marL="914400" rtl="0">
              <a:spcBef>
                <a:spcPts val="0"/>
              </a:spcBef>
              <a:spcAft>
                <a:spcPts val="0"/>
              </a:spcAft>
              <a:buSzPts val="1200"/>
              <a:buFont typeface="Nunito Light"/>
              <a:buChar char="○"/>
              <a:defRPr/>
            </a:lvl2pPr>
            <a:lvl3pPr indent="-304800" lvl="2" marL="1371600" rtl="0">
              <a:lnSpc>
                <a:spcPct val="115000"/>
              </a:lnSpc>
              <a:spcBef>
                <a:spcPts val="0"/>
              </a:spcBef>
              <a:spcAft>
                <a:spcPts val="0"/>
              </a:spcAft>
              <a:buSzPts val="1200"/>
              <a:buFont typeface="Nunito Light"/>
              <a:buChar char="■"/>
              <a:defRPr/>
            </a:lvl3pPr>
            <a:lvl4pPr indent="-304800" lvl="3" marL="1828800" rtl="0">
              <a:lnSpc>
                <a:spcPct val="115000"/>
              </a:lnSpc>
              <a:spcBef>
                <a:spcPts val="0"/>
              </a:spcBef>
              <a:spcAft>
                <a:spcPts val="0"/>
              </a:spcAft>
              <a:buSzPts val="1200"/>
              <a:buFont typeface="Nunito Light"/>
              <a:buChar char="●"/>
              <a:defRPr/>
            </a:lvl4pPr>
            <a:lvl5pPr indent="-304800" lvl="4" marL="2286000" rtl="0">
              <a:lnSpc>
                <a:spcPct val="115000"/>
              </a:lnSpc>
              <a:spcBef>
                <a:spcPts val="0"/>
              </a:spcBef>
              <a:spcAft>
                <a:spcPts val="0"/>
              </a:spcAft>
              <a:buSzPts val="1200"/>
              <a:buFont typeface="Nunito Light"/>
              <a:buChar char="○"/>
              <a:defRPr/>
            </a:lvl5pPr>
            <a:lvl6pPr indent="-304800" lvl="5" marL="2743200" rtl="0">
              <a:lnSpc>
                <a:spcPct val="115000"/>
              </a:lnSpc>
              <a:spcBef>
                <a:spcPts val="0"/>
              </a:spcBef>
              <a:spcAft>
                <a:spcPts val="0"/>
              </a:spcAft>
              <a:buSzPts val="1200"/>
              <a:buFont typeface="Nunito Light"/>
              <a:buChar char="■"/>
              <a:defRPr/>
            </a:lvl6pPr>
            <a:lvl7pPr indent="-304800" lvl="6" marL="3200400" rtl="0">
              <a:lnSpc>
                <a:spcPct val="115000"/>
              </a:lnSpc>
              <a:spcBef>
                <a:spcPts val="0"/>
              </a:spcBef>
              <a:spcAft>
                <a:spcPts val="0"/>
              </a:spcAft>
              <a:buSzPts val="1200"/>
              <a:buFont typeface="Nunito Light"/>
              <a:buChar char="●"/>
              <a:defRPr/>
            </a:lvl7pPr>
            <a:lvl8pPr indent="-304800" lvl="7" marL="3657600" rtl="0">
              <a:lnSpc>
                <a:spcPct val="115000"/>
              </a:lnSpc>
              <a:spcBef>
                <a:spcPts val="0"/>
              </a:spcBef>
              <a:spcAft>
                <a:spcPts val="0"/>
              </a:spcAft>
              <a:buSzPts val="12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grpSp>
        <p:nvGrpSpPr>
          <p:cNvPr id="1057" name="Google Shape;1057;p21"/>
          <p:cNvGrpSpPr/>
          <p:nvPr/>
        </p:nvGrpSpPr>
        <p:grpSpPr>
          <a:xfrm>
            <a:off x="-374481" y="3970996"/>
            <a:ext cx="2941933" cy="3110486"/>
            <a:chOff x="-374481" y="3970996"/>
            <a:chExt cx="2941933" cy="3110486"/>
          </a:xfrm>
        </p:grpSpPr>
        <p:grpSp>
          <p:nvGrpSpPr>
            <p:cNvPr id="1058" name="Google Shape;1058;p21"/>
            <p:cNvGrpSpPr/>
            <p:nvPr/>
          </p:nvGrpSpPr>
          <p:grpSpPr>
            <a:xfrm rot="-5400000">
              <a:off x="-458757" y="4055272"/>
              <a:ext cx="3110486" cy="2941933"/>
              <a:chOff x="363575" y="365650"/>
              <a:chExt cx="4949850" cy="4681625"/>
            </a:xfrm>
          </p:grpSpPr>
          <p:sp>
            <p:nvSpPr>
              <p:cNvPr id="1059" name="Google Shape;1059;p21"/>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1"/>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1"/>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1"/>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1"/>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1"/>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1"/>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1"/>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1"/>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1"/>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1"/>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1"/>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1"/>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1"/>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1"/>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1"/>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1"/>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1"/>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1"/>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1"/>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1"/>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1"/>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21"/>
            <p:cNvGrpSpPr/>
            <p:nvPr/>
          </p:nvGrpSpPr>
          <p:grpSpPr>
            <a:xfrm rot="-5400000">
              <a:off x="-174571" y="4016084"/>
              <a:ext cx="2259868" cy="2659687"/>
              <a:chOff x="1327325" y="365650"/>
              <a:chExt cx="3596225" cy="4232475"/>
            </a:xfrm>
          </p:grpSpPr>
          <p:sp>
            <p:nvSpPr>
              <p:cNvPr id="1082" name="Google Shape;1082;p21"/>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1"/>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1"/>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1"/>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1"/>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1"/>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1"/>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1"/>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1"/>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1"/>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1"/>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03" name="Google Shape;1103;p21"/>
          <p:cNvGrpSpPr/>
          <p:nvPr/>
        </p:nvGrpSpPr>
        <p:grpSpPr>
          <a:xfrm>
            <a:off x="8571728" y="539496"/>
            <a:ext cx="776718" cy="2496858"/>
            <a:chOff x="8280253" y="-933479"/>
            <a:chExt cx="776718" cy="2496858"/>
          </a:xfrm>
        </p:grpSpPr>
        <p:sp>
          <p:nvSpPr>
            <p:cNvPr id="1104" name="Google Shape;1104;p21"/>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1"/>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1"/>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1"/>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1"/>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1"/>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1"/>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1"/>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1"/>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1"/>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1"/>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1"/>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16" name="Google Shape;1116;p21"/>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1117" name="Shape 1117"/>
        <p:cNvGrpSpPr/>
        <p:nvPr/>
      </p:nvGrpSpPr>
      <p:grpSpPr>
        <a:xfrm>
          <a:off x="0" y="0"/>
          <a:ext cx="0" cy="0"/>
          <a:chOff x="0" y="0"/>
          <a:chExt cx="0" cy="0"/>
        </a:xfrm>
      </p:grpSpPr>
      <p:sp>
        <p:nvSpPr>
          <p:cNvPr id="1118" name="Google Shape;111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19" name="Google Shape;1119;p22"/>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Nunito Light"/>
              <a:buChar char="●"/>
              <a:defRPr/>
            </a:lvl1pPr>
            <a:lvl2pPr indent="-304800" lvl="1" marL="914400" rtl="0">
              <a:spcBef>
                <a:spcPts val="0"/>
              </a:spcBef>
              <a:spcAft>
                <a:spcPts val="0"/>
              </a:spcAft>
              <a:buSzPts val="1200"/>
              <a:buFont typeface="Nunito Light"/>
              <a:buChar char="○"/>
              <a:defRPr/>
            </a:lvl2pPr>
            <a:lvl3pPr indent="-304800" lvl="2" marL="1371600" rtl="0">
              <a:lnSpc>
                <a:spcPct val="115000"/>
              </a:lnSpc>
              <a:spcBef>
                <a:spcPts val="0"/>
              </a:spcBef>
              <a:spcAft>
                <a:spcPts val="0"/>
              </a:spcAft>
              <a:buSzPts val="1200"/>
              <a:buFont typeface="Nunito Light"/>
              <a:buChar char="■"/>
              <a:defRPr/>
            </a:lvl3pPr>
            <a:lvl4pPr indent="-304800" lvl="3" marL="1828800" rtl="0">
              <a:lnSpc>
                <a:spcPct val="115000"/>
              </a:lnSpc>
              <a:spcBef>
                <a:spcPts val="0"/>
              </a:spcBef>
              <a:spcAft>
                <a:spcPts val="0"/>
              </a:spcAft>
              <a:buSzPts val="1200"/>
              <a:buFont typeface="Nunito Light"/>
              <a:buChar char="●"/>
              <a:defRPr/>
            </a:lvl4pPr>
            <a:lvl5pPr indent="-304800" lvl="4" marL="2286000" rtl="0">
              <a:lnSpc>
                <a:spcPct val="115000"/>
              </a:lnSpc>
              <a:spcBef>
                <a:spcPts val="0"/>
              </a:spcBef>
              <a:spcAft>
                <a:spcPts val="0"/>
              </a:spcAft>
              <a:buSzPts val="1200"/>
              <a:buFont typeface="Nunito Light"/>
              <a:buChar char="○"/>
              <a:defRPr/>
            </a:lvl5pPr>
            <a:lvl6pPr indent="-304800" lvl="5" marL="2743200" rtl="0">
              <a:lnSpc>
                <a:spcPct val="115000"/>
              </a:lnSpc>
              <a:spcBef>
                <a:spcPts val="0"/>
              </a:spcBef>
              <a:spcAft>
                <a:spcPts val="0"/>
              </a:spcAft>
              <a:buSzPts val="1200"/>
              <a:buFont typeface="Nunito Light"/>
              <a:buChar char="■"/>
              <a:defRPr/>
            </a:lvl6pPr>
            <a:lvl7pPr indent="-304800" lvl="6" marL="3200400" rtl="0">
              <a:lnSpc>
                <a:spcPct val="115000"/>
              </a:lnSpc>
              <a:spcBef>
                <a:spcPts val="0"/>
              </a:spcBef>
              <a:spcAft>
                <a:spcPts val="0"/>
              </a:spcAft>
              <a:buSzPts val="1200"/>
              <a:buFont typeface="Nunito Light"/>
              <a:buChar char="●"/>
              <a:defRPr/>
            </a:lvl7pPr>
            <a:lvl8pPr indent="-304800" lvl="7" marL="3657600" rtl="0">
              <a:lnSpc>
                <a:spcPct val="115000"/>
              </a:lnSpc>
              <a:spcBef>
                <a:spcPts val="0"/>
              </a:spcBef>
              <a:spcAft>
                <a:spcPts val="0"/>
              </a:spcAft>
              <a:buSzPts val="12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grpSp>
        <p:nvGrpSpPr>
          <p:cNvPr id="1120" name="Google Shape;1120;p22"/>
          <p:cNvGrpSpPr/>
          <p:nvPr/>
        </p:nvGrpSpPr>
        <p:grpSpPr>
          <a:xfrm>
            <a:off x="-145710" y="1386445"/>
            <a:ext cx="9383341" cy="3832482"/>
            <a:chOff x="-145710" y="1386445"/>
            <a:chExt cx="9383341" cy="3832482"/>
          </a:xfrm>
        </p:grpSpPr>
        <p:grpSp>
          <p:nvGrpSpPr>
            <p:cNvPr id="1121" name="Google Shape;1121;p22"/>
            <p:cNvGrpSpPr/>
            <p:nvPr/>
          </p:nvGrpSpPr>
          <p:grpSpPr>
            <a:xfrm>
              <a:off x="-145710" y="1386445"/>
              <a:ext cx="736979" cy="1645115"/>
              <a:chOff x="-145710" y="1386445"/>
              <a:chExt cx="736979" cy="1645115"/>
            </a:xfrm>
          </p:grpSpPr>
          <p:grpSp>
            <p:nvGrpSpPr>
              <p:cNvPr id="1122" name="Google Shape;1122;p22"/>
              <p:cNvGrpSpPr/>
              <p:nvPr/>
            </p:nvGrpSpPr>
            <p:grpSpPr>
              <a:xfrm>
                <a:off x="-145710" y="1824882"/>
                <a:ext cx="736979" cy="1206678"/>
                <a:chOff x="-145710" y="-63843"/>
                <a:chExt cx="736979" cy="1206678"/>
              </a:xfrm>
            </p:grpSpPr>
            <p:sp>
              <p:nvSpPr>
                <p:cNvPr id="1123" name="Google Shape;1123;p22"/>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2"/>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2"/>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2"/>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2"/>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2"/>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2"/>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2" name="Google Shape;1132;p22"/>
              <p:cNvGrpSpPr/>
              <p:nvPr/>
            </p:nvGrpSpPr>
            <p:grpSpPr>
              <a:xfrm>
                <a:off x="-23637" y="1386445"/>
                <a:ext cx="358448" cy="487220"/>
                <a:chOff x="-19537" y="-63843"/>
                <a:chExt cx="358448" cy="487220"/>
              </a:xfrm>
            </p:grpSpPr>
            <p:sp>
              <p:nvSpPr>
                <p:cNvPr id="1133" name="Google Shape;1133;p2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35" name="Google Shape;1135;p22"/>
            <p:cNvGrpSpPr/>
            <p:nvPr/>
          </p:nvGrpSpPr>
          <p:grpSpPr>
            <a:xfrm>
              <a:off x="7623926" y="4379978"/>
              <a:ext cx="1613705" cy="838949"/>
              <a:chOff x="7623926" y="4379978"/>
              <a:chExt cx="1613705" cy="838949"/>
            </a:xfrm>
          </p:grpSpPr>
          <p:sp>
            <p:nvSpPr>
              <p:cNvPr id="1136" name="Google Shape;1136;p22"/>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2"/>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2"/>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2"/>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2"/>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2"/>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2"/>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2"/>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2"/>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2"/>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2"/>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2"/>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2"/>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2"/>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50" name="Google Shape;1150;p22"/>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151" name="Shape 1151"/>
        <p:cNvGrpSpPr/>
        <p:nvPr/>
      </p:nvGrpSpPr>
      <p:grpSpPr>
        <a:xfrm>
          <a:off x="0" y="0"/>
          <a:ext cx="0" cy="0"/>
          <a:chOff x="0" y="0"/>
          <a:chExt cx="0" cy="0"/>
        </a:xfrm>
      </p:grpSpPr>
      <p:sp>
        <p:nvSpPr>
          <p:cNvPr id="1152" name="Google Shape;1152;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53" name="Google Shape;1153;p23"/>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54" name="Google Shape;1154;p23"/>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55" name="Google Shape;1155;p23"/>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56" name="Google Shape;1156;p23"/>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157" name="Google Shape;1157;p23"/>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158" name="Google Shape;1158;p23"/>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1159" name="Google Shape;1159;p23"/>
          <p:cNvGrpSpPr/>
          <p:nvPr/>
        </p:nvGrpSpPr>
        <p:grpSpPr>
          <a:xfrm>
            <a:off x="-151973" y="-461074"/>
            <a:ext cx="9625866" cy="5844448"/>
            <a:chOff x="-151973" y="-461074"/>
            <a:chExt cx="9625866" cy="5844448"/>
          </a:xfrm>
        </p:grpSpPr>
        <p:grpSp>
          <p:nvGrpSpPr>
            <p:cNvPr id="1160" name="Google Shape;1160;p23"/>
            <p:cNvGrpSpPr/>
            <p:nvPr/>
          </p:nvGrpSpPr>
          <p:grpSpPr>
            <a:xfrm rot="5400000">
              <a:off x="1156950" y="-1769997"/>
              <a:ext cx="1596342" cy="4214189"/>
              <a:chOff x="-206225" y="1111253"/>
              <a:chExt cx="1596342" cy="4214189"/>
            </a:xfrm>
          </p:grpSpPr>
          <p:sp>
            <p:nvSpPr>
              <p:cNvPr id="1161" name="Google Shape;1161;p2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3"/>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3"/>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3"/>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3"/>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3"/>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3"/>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3"/>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7" name="Google Shape;1187;p23"/>
            <p:cNvGrpSpPr/>
            <p:nvPr/>
          </p:nvGrpSpPr>
          <p:grpSpPr>
            <a:xfrm rot="10799304">
              <a:off x="7570144" y="4514075"/>
              <a:ext cx="1903748" cy="869106"/>
              <a:chOff x="1717200" y="1713050"/>
              <a:chExt cx="3856083" cy="1760750"/>
            </a:xfrm>
          </p:grpSpPr>
          <p:sp>
            <p:nvSpPr>
              <p:cNvPr id="1188" name="Google Shape;1188;p2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3"/>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3"/>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03" name="Google Shape;1203;p23"/>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204" name="Shape 1204"/>
        <p:cNvGrpSpPr/>
        <p:nvPr/>
      </p:nvGrpSpPr>
      <p:grpSpPr>
        <a:xfrm>
          <a:off x="0" y="0"/>
          <a:ext cx="0" cy="0"/>
          <a:chOff x="0" y="0"/>
          <a:chExt cx="0" cy="0"/>
        </a:xfrm>
      </p:grpSpPr>
      <p:grpSp>
        <p:nvGrpSpPr>
          <p:cNvPr id="1205" name="Google Shape;1205;p24"/>
          <p:cNvGrpSpPr/>
          <p:nvPr/>
        </p:nvGrpSpPr>
        <p:grpSpPr>
          <a:xfrm>
            <a:off x="-145710" y="-63843"/>
            <a:ext cx="9397289" cy="5378361"/>
            <a:chOff x="-145710" y="-63843"/>
            <a:chExt cx="9397289" cy="5378361"/>
          </a:xfrm>
        </p:grpSpPr>
        <p:grpSp>
          <p:nvGrpSpPr>
            <p:cNvPr id="1206" name="Google Shape;1206;p24"/>
            <p:cNvGrpSpPr/>
            <p:nvPr/>
          </p:nvGrpSpPr>
          <p:grpSpPr>
            <a:xfrm>
              <a:off x="7770719" y="4394775"/>
              <a:ext cx="1480860" cy="919743"/>
              <a:chOff x="7770719" y="4394775"/>
              <a:chExt cx="1480860" cy="919743"/>
            </a:xfrm>
          </p:grpSpPr>
          <p:sp>
            <p:nvSpPr>
              <p:cNvPr id="1207" name="Google Shape;1207;p24"/>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4"/>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4"/>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4"/>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4"/>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4"/>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4"/>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4"/>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4"/>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4"/>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4"/>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8" name="Google Shape;1218;p24"/>
            <p:cNvGrpSpPr/>
            <p:nvPr/>
          </p:nvGrpSpPr>
          <p:grpSpPr>
            <a:xfrm>
              <a:off x="-145710" y="-63843"/>
              <a:ext cx="736979" cy="1206678"/>
              <a:chOff x="-145710" y="-63843"/>
              <a:chExt cx="736979" cy="1206678"/>
            </a:xfrm>
          </p:grpSpPr>
          <p:sp>
            <p:nvSpPr>
              <p:cNvPr id="1219" name="Google Shape;1219;p24"/>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4"/>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4"/>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4"/>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4"/>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4"/>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4"/>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4"/>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4"/>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28" name="Google Shape;1228;p24"/>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1229" name="Google Shape;1229;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30" name="Google Shape;1230;p24"/>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31" name="Google Shape;1231;p24"/>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32" name="Google Shape;1232;p24"/>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33" name="Google Shape;1233;p24"/>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234" name="Google Shape;1234;p24"/>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235" name="Google Shape;1235;p24"/>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1236" name="Shape 1236"/>
        <p:cNvGrpSpPr/>
        <p:nvPr/>
      </p:nvGrpSpPr>
      <p:grpSpPr>
        <a:xfrm>
          <a:off x="0" y="0"/>
          <a:ext cx="0" cy="0"/>
          <a:chOff x="0" y="0"/>
          <a:chExt cx="0" cy="0"/>
        </a:xfrm>
      </p:grpSpPr>
      <p:grpSp>
        <p:nvGrpSpPr>
          <p:cNvPr id="1237" name="Google Shape;1237;p25"/>
          <p:cNvGrpSpPr/>
          <p:nvPr/>
        </p:nvGrpSpPr>
        <p:grpSpPr>
          <a:xfrm>
            <a:off x="-392406" y="-60036"/>
            <a:ext cx="9572695" cy="5441049"/>
            <a:chOff x="-392406" y="-60036"/>
            <a:chExt cx="9572695" cy="5441049"/>
          </a:xfrm>
        </p:grpSpPr>
        <p:grpSp>
          <p:nvGrpSpPr>
            <p:cNvPr id="1238" name="Google Shape;1238;p25"/>
            <p:cNvGrpSpPr/>
            <p:nvPr/>
          </p:nvGrpSpPr>
          <p:grpSpPr>
            <a:xfrm flipH="1" rot="10800000">
              <a:off x="-392406" y="3710081"/>
              <a:ext cx="2014870" cy="1670931"/>
              <a:chOff x="-324794" y="-154536"/>
              <a:chExt cx="2014870" cy="1670931"/>
            </a:xfrm>
          </p:grpSpPr>
          <p:sp>
            <p:nvSpPr>
              <p:cNvPr id="1239" name="Google Shape;1239;p25"/>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5"/>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5"/>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5"/>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5"/>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5"/>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5"/>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5"/>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5"/>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5"/>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5"/>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5"/>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5"/>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5"/>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5"/>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5"/>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5"/>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5"/>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5"/>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5"/>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9" name="Google Shape;1259;p25"/>
            <p:cNvGrpSpPr/>
            <p:nvPr/>
          </p:nvGrpSpPr>
          <p:grpSpPr>
            <a:xfrm>
              <a:off x="8212943" y="-60036"/>
              <a:ext cx="967346" cy="1046239"/>
              <a:chOff x="8212943" y="-60036"/>
              <a:chExt cx="967346" cy="1046239"/>
            </a:xfrm>
          </p:grpSpPr>
          <p:sp>
            <p:nvSpPr>
              <p:cNvPr id="1260" name="Google Shape;1260;p25"/>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5"/>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5"/>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5"/>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5"/>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5"/>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5"/>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67" name="Google Shape;1267;p25"/>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1268" name="Google Shape;1268;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9" name="Google Shape;1269;p25"/>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70" name="Google Shape;1270;p25"/>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71" name="Google Shape;1271;p25"/>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272" name="Google Shape;1272;p25"/>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273" name="Google Shape;1273;p25"/>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274" name="Google Shape;1274;p25"/>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2600"/>
              <a:buFont typeface="Archivo"/>
              <a:buNone/>
              <a:defRPr b="1" sz="2600">
                <a:latin typeface="Archivo"/>
                <a:ea typeface="Archivo"/>
                <a:cs typeface="Archivo"/>
                <a:sym typeface="Archivo"/>
              </a:defRPr>
            </a:lvl2pPr>
            <a:lvl3pPr lvl="2" rtl="0">
              <a:lnSpc>
                <a:spcPct val="115000"/>
              </a:lnSpc>
              <a:spcBef>
                <a:spcPts val="0"/>
              </a:spcBef>
              <a:spcAft>
                <a:spcPts val="0"/>
              </a:spcAft>
              <a:buSzPts val="2600"/>
              <a:buFont typeface="Archivo"/>
              <a:buNone/>
              <a:defRPr b="1" sz="2600">
                <a:latin typeface="Archivo"/>
                <a:ea typeface="Archivo"/>
                <a:cs typeface="Archivo"/>
                <a:sym typeface="Archivo"/>
              </a:defRPr>
            </a:lvl3pPr>
            <a:lvl4pPr lvl="3" rtl="0">
              <a:lnSpc>
                <a:spcPct val="115000"/>
              </a:lnSpc>
              <a:spcBef>
                <a:spcPts val="0"/>
              </a:spcBef>
              <a:spcAft>
                <a:spcPts val="0"/>
              </a:spcAft>
              <a:buSzPts val="2600"/>
              <a:buFont typeface="Archivo"/>
              <a:buNone/>
              <a:defRPr b="1" sz="2600">
                <a:latin typeface="Archivo"/>
                <a:ea typeface="Archivo"/>
                <a:cs typeface="Archivo"/>
                <a:sym typeface="Archivo"/>
              </a:defRPr>
            </a:lvl4pPr>
            <a:lvl5pPr lvl="4" rtl="0">
              <a:lnSpc>
                <a:spcPct val="115000"/>
              </a:lnSpc>
              <a:spcBef>
                <a:spcPts val="0"/>
              </a:spcBef>
              <a:spcAft>
                <a:spcPts val="0"/>
              </a:spcAft>
              <a:buSzPts val="2600"/>
              <a:buFont typeface="Archivo"/>
              <a:buNone/>
              <a:defRPr b="1" sz="2600">
                <a:latin typeface="Archivo"/>
                <a:ea typeface="Archivo"/>
                <a:cs typeface="Archivo"/>
                <a:sym typeface="Archivo"/>
              </a:defRPr>
            </a:lvl5pPr>
            <a:lvl6pPr lvl="5" rtl="0">
              <a:lnSpc>
                <a:spcPct val="115000"/>
              </a:lnSpc>
              <a:spcBef>
                <a:spcPts val="0"/>
              </a:spcBef>
              <a:spcAft>
                <a:spcPts val="0"/>
              </a:spcAft>
              <a:buSzPts val="2600"/>
              <a:buFont typeface="Archivo"/>
              <a:buNone/>
              <a:defRPr b="1" sz="2600">
                <a:latin typeface="Archivo"/>
                <a:ea typeface="Archivo"/>
                <a:cs typeface="Archivo"/>
                <a:sym typeface="Archivo"/>
              </a:defRPr>
            </a:lvl6pPr>
            <a:lvl7pPr lvl="6" rtl="0">
              <a:lnSpc>
                <a:spcPct val="115000"/>
              </a:lnSpc>
              <a:spcBef>
                <a:spcPts val="0"/>
              </a:spcBef>
              <a:spcAft>
                <a:spcPts val="0"/>
              </a:spcAft>
              <a:buSzPts val="2600"/>
              <a:buFont typeface="Archivo"/>
              <a:buNone/>
              <a:defRPr b="1" sz="2600">
                <a:latin typeface="Archivo"/>
                <a:ea typeface="Archivo"/>
                <a:cs typeface="Archivo"/>
                <a:sym typeface="Archivo"/>
              </a:defRPr>
            </a:lvl7pPr>
            <a:lvl8pPr lvl="7" rtl="0">
              <a:lnSpc>
                <a:spcPct val="115000"/>
              </a:lnSpc>
              <a:spcBef>
                <a:spcPts val="0"/>
              </a:spcBef>
              <a:spcAft>
                <a:spcPts val="0"/>
              </a:spcAft>
              <a:buSzPts val="2600"/>
              <a:buFont typeface="Archivo"/>
              <a:buNone/>
              <a:defRPr b="1" sz="2600">
                <a:latin typeface="Archivo"/>
                <a:ea typeface="Archivo"/>
                <a:cs typeface="Archivo"/>
                <a:sym typeface="Archivo"/>
              </a:defRPr>
            </a:lvl8pPr>
            <a:lvl9pPr lvl="8" rtl="0">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275" name="Shape 1275"/>
        <p:cNvGrpSpPr/>
        <p:nvPr/>
      </p:nvGrpSpPr>
      <p:grpSpPr>
        <a:xfrm>
          <a:off x="0" y="0"/>
          <a:ext cx="0" cy="0"/>
          <a:chOff x="0" y="0"/>
          <a:chExt cx="0" cy="0"/>
        </a:xfrm>
      </p:grpSpPr>
      <p:grpSp>
        <p:nvGrpSpPr>
          <p:cNvPr id="1276" name="Google Shape;1276;p26"/>
          <p:cNvGrpSpPr/>
          <p:nvPr/>
        </p:nvGrpSpPr>
        <p:grpSpPr>
          <a:xfrm>
            <a:off x="-456006" y="-89919"/>
            <a:ext cx="9860098" cy="4769840"/>
            <a:chOff x="-456006" y="-89919"/>
            <a:chExt cx="9860098" cy="4769840"/>
          </a:xfrm>
        </p:grpSpPr>
        <p:grpSp>
          <p:nvGrpSpPr>
            <p:cNvPr id="1277" name="Google Shape;1277;p26"/>
            <p:cNvGrpSpPr/>
            <p:nvPr/>
          </p:nvGrpSpPr>
          <p:grpSpPr>
            <a:xfrm>
              <a:off x="8414533" y="-89919"/>
              <a:ext cx="989559" cy="1934712"/>
              <a:chOff x="8414533" y="-159619"/>
              <a:chExt cx="989559" cy="1934712"/>
            </a:xfrm>
          </p:grpSpPr>
          <p:sp>
            <p:nvSpPr>
              <p:cNvPr id="1278" name="Google Shape;1278;p26"/>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6"/>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6"/>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6"/>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6"/>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6"/>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6"/>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6"/>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6"/>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6"/>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6"/>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6"/>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26"/>
            <p:cNvGrpSpPr/>
            <p:nvPr/>
          </p:nvGrpSpPr>
          <p:grpSpPr>
            <a:xfrm>
              <a:off x="-456006" y="1844795"/>
              <a:ext cx="1062260" cy="2835126"/>
              <a:chOff x="-456006" y="1844795"/>
              <a:chExt cx="1062260" cy="2835126"/>
            </a:xfrm>
          </p:grpSpPr>
          <p:grpSp>
            <p:nvGrpSpPr>
              <p:cNvPr id="1291" name="Google Shape;1291;p26"/>
              <p:cNvGrpSpPr/>
              <p:nvPr/>
            </p:nvGrpSpPr>
            <p:grpSpPr>
              <a:xfrm rot="-5400000">
                <a:off x="-1088256" y="2477045"/>
                <a:ext cx="2326761" cy="1062260"/>
                <a:chOff x="1717200" y="1713050"/>
                <a:chExt cx="3856083" cy="1760750"/>
              </a:xfrm>
            </p:grpSpPr>
            <p:sp>
              <p:nvSpPr>
                <p:cNvPr id="1292" name="Google Shape;1292;p2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6"/>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6"/>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6"/>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6"/>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7" name="Google Shape;1307;p26"/>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6"/>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09" name="Google Shape;1309;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10" name="Google Shape;1310;p26"/>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11" name="Google Shape;1311;p26"/>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12" name="Google Shape;1312;p26"/>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13" name="Google Shape;1313;p26"/>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14" name="Google Shape;1314;p26"/>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15" name="Google Shape;1315;p26"/>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16" name="Google Shape;1316;p26"/>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17" name="Google Shape;1317;p26"/>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1318" name="Google Shape;1318;p26"/>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1319" name="Shape 1319"/>
        <p:cNvGrpSpPr/>
        <p:nvPr/>
      </p:nvGrpSpPr>
      <p:grpSpPr>
        <a:xfrm>
          <a:off x="0" y="0"/>
          <a:ext cx="0" cy="0"/>
          <a:chOff x="0" y="0"/>
          <a:chExt cx="0" cy="0"/>
        </a:xfrm>
      </p:grpSpPr>
      <p:sp>
        <p:nvSpPr>
          <p:cNvPr id="1320" name="Google Shape;1320;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21" name="Google Shape;1321;p27"/>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2" name="Google Shape;1322;p27"/>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3" name="Google Shape;1323;p27"/>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4" name="Google Shape;1324;p27"/>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5" name="Google Shape;1325;p27"/>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6" name="Google Shape;1326;p27"/>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327" name="Google Shape;1327;p27"/>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28" name="Google Shape;1328;p27"/>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29" name="Google Shape;1329;p27"/>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30" name="Google Shape;1330;p27"/>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31" name="Google Shape;1331;p27"/>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32" name="Google Shape;1332;p27"/>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rtl="0"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rtl="0"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rtl="0"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rtl="0"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rtl="0"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rtl="0"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rtl="0"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rtl="0"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1333" name="Google Shape;1333;p27"/>
          <p:cNvGrpSpPr/>
          <p:nvPr/>
        </p:nvGrpSpPr>
        <p:grpSpPr>
          <a:xfrm>
            <a:off x="-23760" y="324970"/>
            <a:ext cx="9283239" cy="4919848"/>
            <a:chOff x="-23760" y="324970"/>
            <a:chExt cx="9283239" cy="4919848"/>
          </a:xfrm>
        </p:grpSpPr>
        <p:grpSp>
          <p:nvGrpSpPr>
            <p:cNvPr id="1334" name="Google Shape;1334;p27"/>
            <p:cNvGrpSpPr/>
            <p:nvPr/>
          </p:nvGrpSpPr>
          <p:grpSpPr>
            <a:xfrm>
              <a:off x="7778619" y="4325075"/>
              <a:ext cx="1480860" cy="919743"/>
              <a:chOff x="7770719" y="4394775"/>
              <a:chExt cx="1480860" cy="919743"/>
            </a:xfrm>
          </p:grpSpPr>
          <p:sp>
            <p:nvSpPr>
              <p:cNvPr id="1335" name="Google Shape;1335;p27"/>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7"/>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7"/>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7"/>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7"/>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7"/>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7"/>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7"/>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7"/>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7"/>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7"/>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6" name="Google Shape;1346;p27"/>
            <p:cNvGrpSpPr/>
            <p:nvPr/>
          </p:nvGrpSpPr>
          <p:grpSpPr>
            <a:xfrm>
              <a:off x="-23760" y="324970"/>
              <a:ext cx="736979" cy="1206678"/>
              <a:chOff x="-145710" y="-63843"/>
              <a:chExt cx="736979" cy="1206678"/>
            </a:xfrm>
          </p:grpSpPr>
          <p:sp>
            <p:nvSpPr>
              <p:cNvPr id="1347" name="Google Shape;1347;p27"/>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7"/>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7"/>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7"/>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7"/>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7"/>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7"/>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56" name="Google Shape;1356;p27"/>
          <p:cNvGrpSpPr/>
          <p:nvPr/>
        </p:nvGrpSpPr>
        <p:grpSpPr>
          <a:xfrm>
            <a:off x="-446511" y="-1440611"/>
            <a:ext cx="10404881" cy="7432530"/>
            <a:chOff x="-446511" y="-1440611"/>
            <a:chExt cx="10404881" cy="7432530"/>
          </a:xfrm>
        </p:grpSpPr>
        <p:pic>
          <p:nvPicPr>
            <p:cNvPr id="1357" name="Google Shape;1357;p27"/>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1358" name="Google Shape;1358;p27"/>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1359" name="Shape 1359"/>
        <p:cNvGrpSpPr/>
        <p:nvPr/>
      </p:nvGrpSpPr>
      <p:grpSpPr>
        <a:xfrm>
          <a:off x="0" y="0"/>
          <a:ext cx="0" cy="0"/>
          <a:chOff x="0" y="0"/>
          <a:chExt cx="0" cy="0"/>
        </a:xfrm>
      </p:grpSpPr>
      <p:sp>
        <p:nvSpPr>
          <p:cNvPr id="1360" name="Google Shape;1360;p28"/>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361" name="Google Shape;1361;p28"/>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362" name="Google Shape;1362;p28"/>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363" name="Google Shape;1363;p28"/>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364" name="Google Shape;1364;p28"/>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365" name="Google Shape;1365;p28"/>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1366" name="Google Shape;1366;p28"/>
          <p:cNvGrpSpPr/>
          <p:nvPr/>
        </p:nvGrpSpPr>
        <p:grpSpPr>
          <a:xfrm>
            <a:off x="-126025" y="-38150"/>
            <a:ext cx="9356675" cy="5181642"/>
            <a:chOff x="-126025" y="-38150"/>
            <a:chExt cx="9356675" cy="5181642"/>
          </a:xfrm>
        </p:grpSpPr>
        <p:grpSp>
          <p:nvGrpSpPr>
            <p:cNvPr id="1367" name="Google Shape;1367;p28"/>
            <p:cNvGrpSpPr/>
            <p:nvPr/>
          </p:nvGrpSpPr>
          <p:grpSpPr>
            <a:xfrm>
              <a:off x="6461476" y="-38150"/>
              <a:ext cx="2769173" cy="2097187"/>
              <a:chOff x="6461476" y="-38150"/>
              <a:chExt cx="2769173" cy="2097187"/>
            </a:xfrm>
          </p:grpSpPr>
          <p:sp>
            <p:nvSpPr>
              <p:cNvPr id="1368" name="Google Shape;1368;p28"/>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8"/>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8"/>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8"/>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8"/>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8"/>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8"/>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8"/>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8"/>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8"/>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8"/>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8"/>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8"/>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8"/>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8"/>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8"/>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8"/>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8"/>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8"/>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8"/>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8"/>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8"/>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8"/>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8"/>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8"/>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8"/>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4" name="Google Shape;1394;p28"/>
            <p:cNvGrpSpPr/>
            <p:nvPr/>
          </p:nvGrpSpPr>
          <p:grpSpPr>
            <a:xfrm>
              <a:off x="-126025" y="1631312"/>
              <a:ext cx="1789371" cy="3512181"/>
              <a:chOff x="-126025" y="1631312"/>
              <a:chExt cx="1789371" cy="3512181"/>
            </a:xfrm>
          </p:grpSpPr>
          <p:sp>
            <p:nvSpPr>
              <p:cNvPr id="1395" name="Google Shape;1395;p28"/>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8"/>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8"/>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8"/>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8"/>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8"/>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8"/>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8"/>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8"/>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8"/>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8"/>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8"/>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8"/>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8"/>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8"/>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8"/>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8"/>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8"/>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8"/>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8"/>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8"/>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8"/>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17" name="Google Shape;1417;p28"/>
          <p:cNvGrpSpPr/>
          <p:nvPr/>
        </p:nvGrpSpPr>
        <p:grpSpPr>
          <a:xfrm>
            <a:off x="-655270" y="-422250"/>
            <a:ext cx="10626457" cy="6042461"/>
            <a:chOff x="-655270" y="-422250"/>
            <a:chExt cx="10626457" cy="6042461"/>
          </a:xfrm>
        </p:grpSpPr>
        <p:pic>
          <p:nvPicPr>
            <p:cNvPr id="1418" name="Google Shape;1418;p28"/>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1419" name="Google Shape;1419;p28"/>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420" name="Shape 1420"/>
        <p:cNvGrpSpPr/>
        <p:nvPr/>
      </p:nvGrpSpPr>
      <p:grpSpPr>
        <a:xfrm>
          <a:off x="0" y="0"/>
          <a:ext cx="0" cy="0"/>
          <a:chOff x="0" y="0"/>
          <a:chExt cx="0" cy="0"/>
        </a:xfrm>
      </p:grpSpPr>
      <p:grpSp>
        <p:nvGrpSpPr>
          <p:cNvPr id="1421" name="Google Shape;1421;p29"/>
          <p:cNvGrpSpPr/>
          <p:nvPr/>
        </p:nvGrpSpPr>
        <p:grpSpPr>
          <a:xfrm>
            <a:off x="-1520531" y="-479924"/>
            <a:ext cx="10914705" cy="7561406"/>
            <a:chOff x="-1520531" y="-479924"/>
            <a:chExt cx="10914705" cy="7561406"/>
          </a:xfrm>
        </p:grpSpPr>
        <p:grpSp>
          <p:nvGrpSpPr>
            <p:cNvPr id="1422" name="Google Shape;1422;p29"/>
            <p:cNvGrpSpPr/>
            <p:nvPr/>
          </p:nvGrpSpPr>
          <p:grpSpPr>
            <a:xfrm flipH="1" rot="10800000">
              <a:off x="6895449" y="-290854"/>
              <a:ext cx="2498725" cy="2732343"/>
              <a:chOff x="6895449" y="2765296"/>
              <a:chExt cx="2498725" cy="2732343"/>
            </a:xfrm>
          </p:grpSpPr>
          <p:sp>
            <p:nvSpPr>
              <p:cNvPr id="1423" name="Google Shape;1423;p29"/>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9"/>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9"/>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9"/>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9"/>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9"/>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9"/>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9"/>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9"/>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9"/>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9"/>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9"/>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9"/>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9"/>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9"/>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9"/>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9"/>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9"/>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9"/>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9"/>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9"/>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9"/>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9"/>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9"/>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9"/>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9"/>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9"/>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9"/>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9"/>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9"/>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3" name="Google Shape;1453;p29"/>
            <p:cNvGrpSpPr/>
            <p:nvPr/>
          </p:nvGrpSpPr>
          <p:grpSpPr>
            <a:xfrm rot="10800000">
              <a:off x="-1426009" y="3658414"/>
              <a:ext cx="2478457" cy="3423068"/>
              <a:chOff x="-324551" y="-11"/>
              <a:chExt cx="2478457" cy="3423068"/>
            </a:xfrm>
          </p:grpSpPr>
          <p:sp>
            <p:nvSpPr>
              <p:cNvPr id="1454" name="Google Shape;1454;p29"/>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9"/>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9"/>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9"/>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9"/>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9"/>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9"/>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9"/>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9"/>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9"/>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9"/>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9"/>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9"/>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9"/>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9"/>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9"/>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9"/>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9"/>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9"/>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9"/>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9"/>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9"/>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9"/>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9"/>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9"/>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9"/>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9"/>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9"/>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9"/>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9"/>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4" name="Google Shape;1484;p29"/>
              <p:cNvGrpSpPr/>
              <p:nvPr/>
            </p:nvGrpSpPr>
            <p:grpSpPr>
              <a:xfrm>
                <a:off x="-324551" y="141096"/>
                <a:ext cx="789883" cy="1953177"/>
                <a:chOff x="2886825" y="590200"/>
                <a:chExt cx="1256975" cy="3108175"/>
              </a:xfrm>
            </p:grpSpPr>
            <p:sp>
              <p:nvSpPr>
                <p:cNvPr id="1485" name="Google Shape;1485;p29"/>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9"/>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9"/>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8" name="Google Shape;1488;p29"/>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9"/>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9"/>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9"/>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9"/>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9"/>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9"/>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9"/>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6" name="Google Shape;1496;p29"/>
            <p:cNvGrpSpPr/>
            <p:nvPr/>
          </p:nvGrpSpPr>
          <p:grpSpPr>
            <a:xfrm flipH="1" rot="10800000">
              <a:off x="-1520531" y="-479924"/>
              <a:ext cx="2941933" cy="3110486"/>
              <a:chOff x="-374481" y="3970996"/>
              <a:chExt cx="2941933" cy="3110486"/>
            </a:xfrm>
          </p:grpSpPr>
          <p:grpSp>
            <p:nvGrpSpPr>
              <p:cNvPr id="1497" name="Google Shape;1497;p29"/>
              <p:cNvGrpSpPr/>
              <p:nvPr/>
            </p:nvGrpSpPr>
            <p:grpSpPr>
              <a:xfrm rot="-5400000">
                <a:off x="-458757" y="4055272"/>
                <a:ext cx="3110486" cy="2941933"/>
                <a:chOff x="363575" y="365650"/>
                <a:chExt cx="4949850" cy="4681625"/>
              </a:xfrm>
            </p:grpSpPr>
            <p:sp>
              <p:nvSpPr>
                <p:cNvPr id="1498" name="Google Shape;1498;p29"/>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9"/>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9"/>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9"/>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9"/>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9"/>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9"/>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9"/>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9"/>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9"/>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9"/>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9"/>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9"/>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9"/>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9"/>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9"/>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9"/>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9"/>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9"/>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9"/>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9"/>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9"/>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0" name="Google Shape;1520;p29"/>
              <p:cNvGrpSpPr/>
              <p:nvPr/>
            </p:nvGrpSpPr>
            <p:grpSpPr>
              <a:xfrm rot="-5400000">
                <a:off x="-174571" y="4016084"/>
                <a:ext cx="2259868" cy="2659687"/>
                <a:chOff x="1327325" y="365650"/>
                <a:chExt cx="3596225" cy="4232475"/>
              </a:xfrm>
            </p:grpSpPr>
            <p:sp>
              <p:nvSpPr>
                <p:cNvPr id="1521" name="Google Shape;1521;p29"/>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9"/>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9"/>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9"/>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9"/>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9"/>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9"/>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9"/>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9"/>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9"/>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9"/>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42" name="Google Shape;1542;p29"/>
            <p:cNvGrpSpPr/>
            <p:nvPr/>
          </p:nvGrpSpPr>
          <p:grpSpPr>
            <a:xfrm flipH="1" rot="10800000">
              <a:off x="7435898" y="3840246"/>
              <a:ext cx="1878185" cy="1451618"/>
              <a:chOff x="7508523" y="-126454"/>
              <a:chExt cx="1878185" cy="1451618"/>
            </a:xfrm>
          </p:grpSpPr>
          <p:sp>
            <p:nvSpPr>
              <p:cNvPr id="1543" name="Google Shape;1543;p29"/>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9"/>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9"/>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9"/>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9"/>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9"/>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9"/>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9"/>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9"/>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9"/>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9"/>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9"/>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9"/>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9"/>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57" name="Google Shape;1557;p29"/>
          <p:cNvGrpSpPr/>
          <p:nvPr/>
        </p:nvGrpSpPr>
        <p:grpSpPr>
          <a:xfrm>
            <a:off x="-405226" y="66249"/>
            <a:ext cx="9466721" cy="4801848"/>
            <a:chOff x="-405226" y="66249"/>
            <a:chExt cx="9466721" cy="4801848"/>
          </a:xfrm>
        </p:grpSpPr>
        <p:pic>
          <p:nvPicPr>
            <p:cNvPr id="1558" name="Google Shape;1558;p29"/>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1559" name="Google Shape;1559;p29"/>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1560" name="Google Shape;1560;p29"/>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61" name="Google Shape;1561;p29"/>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62" name="Google Shape;1562;p29"/>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1563" name="Shape 1563"/>
        <p:cNvGrpSpPr/>
        <p:nvPr/>
      </p:nvGrpSpPr>
      <p:grpSpPr>
        <a:xfrm>
          <a:off x="0" y="0"/>
          <a:ext cx="0" cy="0"/>
          <a:chOff x="0" y="0"/>
          <a:chExt cx="0" cy="0"/>
        </a:xfrm>
      </p:grpSpPr>
      <p:grpSp>
        <p:nvGrpSpPr>
          <p:cNvPr id="1564" name="Google Shape;1564;p30"/>
          <p:cNvGrpSpPr/>
          <p:nvPr/>
        </p:nvGrpSpPr>
        <p:grpSpPr>
          <a:xfrm flipH="1" rot="10800000">
            <a:off x="-2028666" y="-244304"/>
            <a:ext cx="15057473" cy="5703079"/>
            <a:chOff x="-2028666" y="-396704"/>
            <a:chExt cx="15057473" cy="5703079"/>
          </a:xfrm>
        </p:grpSpPr>
        <p:grpSp>
          <p:nvGrpSpPr>
            <p:cNvPr id="1565" name="Google Shape;1565;p30"/>
            <p:cNvGrpSpPr/>
            <p:nvPr/>
          </p:nvGrpSpPr>
          <p:grpSpPr>
            <a:xfrm>
              <a:off x="-2028666" y="1882896"/>
              <a:ext cx="5483773" cy="3423479"/>
              <a:chOff x="-2028666" y="1882896"/>
              <a:chExt cx="5483773" cy="3423479"/>
            </a:xfrm>
          </p:grpSpPr>
          <p:sp>
            <p:nvSpPr>
              <p:cNvPr id="1566" name="Google Shape;1566;p30"/>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0"/>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0"/>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0"/>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0"/>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0"/>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0"/>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0"/>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0"/>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0"/>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0"/>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0"/>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0"/>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0"/>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0"/>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0"/>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0"/>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0"/>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0"/>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0"/>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0"/>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0"/>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0"/>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0"/>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0"/>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0"/>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0"/>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0"/>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0"/>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0"/>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0"/>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0"/>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0"/>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0"/>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0"/>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0"/>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0"/>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0"/>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0"/>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0"/>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0"/>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0"/>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0"/>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0"/>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0"/>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0"/>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0"/>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0"/>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0"/>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0"/>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0"/>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0"/>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0"/>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0"/>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0"/>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0"/>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0"/>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0"/>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0"/>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5" name="Google Shape;1625;p30"/>
            <p:cNvGrpSpPr/>
            <p:nvPr/>
          </p:nvGrpSpPr>
          <p:grpSpPr>
            <a:xfrm>
              <a:off x="7225437" y="-396704"/>
              <a:ext cx="5803371" cy="3423479"/>
              <a:chOff x="-2348263" y="1882896"/>
              <a:chExt cx="5803371" cy="3423479"/>
            </a:xfrm>
          </p:grpSpPr>
          <p:sp>
            <p:nvSpPr>
              <p:cNvPr id="1626" name="Google Shape;1626;p30"/>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0"/>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0"/>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0"/>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0"/>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0"/>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0"/>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0"/>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0"/>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0"/>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0"/>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0"/>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0"/>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0"/>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0"/>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0"/>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0"/>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0"/>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0"/>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0"/>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0"/>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0"/>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0"/>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0"/>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0"/>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0"/>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0"/>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0"/>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0"/>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0"/>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0"/>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0"/>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0"/>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0"/>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0"/>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0"/>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0"/>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0"/>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0"/>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0"/>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0"/>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0"/>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0"/>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0"/>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0"/>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0"/>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0"/>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0"/>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0"/>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0"/>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0"/>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0"/>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0"/>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0"/>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0"/>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0"/>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0"/>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0"/>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0"/>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5" name="Google Shape;1685;p30"/>
            <p:cNvGrpSpPr/>
            <p:nvPr/>
          </p:nvGrpSpPr>
          <p:grpSpPr>
            <a:xfrm>
              <a:off x="0" y="0"/>
              <a:ext cx="2525467" cy="1155154"/>
              <a:chOff x="0" y="0"/>
              <a:chExt cx="2525467" cy="1155154"/>
            </a:xfrm>
          </p:grpSpPr>
          <p:sp>
            <p:nvSpPr>
              <p:cNvPr id="1686" name="Google Shape;1686;p30"/>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0"/>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0"/>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0"/>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0"/>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0"/>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0"/>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0"/>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0"/>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0"/>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0"/>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0"/>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0"/>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0"/>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0"/>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0"/>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702" name="Google Shape;1702;p30"/>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7" name="Shape 297"/>
        <p:cNvGrpSpPr/>
        <p:nvPr/>
      </p:nvGrpSpPr>
      <p:grpSpPr>
        <a:xfrm>
          <a:off x="0" y="0"/>
          <a:ext cx="0" cy="0"/>
          <a:chOff x="0" y="0"/>
          <a:chExt cx="0" cy="0"/>
        </a:xfrm>
      </p:grpSpPr>
      <p:sp>
        <p:nvSpPr>
          <p:cNvPr id="298" name="Google Shape;298;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9" name="Google Shape;299;p4"/>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rtl="0" algn="ctr">
              <a:spcBef>
                <a:spcPts val="0"/>
              </a:spcBef>
              <a:spcAft>
                <a:spcPts val="0"/>
              </a:spcAft>
              <a:buSzPts val="800"/>
              <a:buFont typeface="Nunito Light"/>
              <a:buChar char="●"/>
              <a:defRPr/>
            </a:lvl1pPr>
            <a:lvl2pPr indent="-304800" lvl="1" marL="914400" rtl="0" algn="ctr">
              <a:spcBef>
                <a:spcPts val="0"/>
              </a:spcBef>
              <a:spcAft>
                <a:spcPts val="0"/>
              </a:spcAft>
              <a:buSzPts val="1200"/>
              <a:buFont typeface="Nunito Light"/>
              <a:buChar char="○"/>
              <a:defRPr/>
            </a:lvl2pPr>
            <a:lvl3pPr indent="-304800" lvl="2" marL="1371600" rtl="0" algn="ctr">
              <a:lnSpc>
                <a:spcPct val="115000"/>
              </a:lnSpc>
              <a:spcBef>
                <a:spcPts val="0"/>
              </a:spcBef>
              <a:spcAft>
                <a:spcPts val="0"/>
              </a:spcAft>
              <a:buSzPts val="1200"/>
              <a:buFont typeface="Nunito Light"/>
              <a:buChar char="■"/>
              <a:defRPr/>
            </a:lvl3pPr>
            <a:lvl4pPr indent="-304800" lvl="3" marL="1828800" rtl="0" algn="ctr">
              <a:lnSpc>
                <a:spcPct val="115000"/>
              </a:lnSpc>
              <a:spcBef>
                <a:spcPts val="0"/>
              </a:spcBef>
              <a:spcAft>
                <a:spcPts val="0"/>
              </a:spcAft>
              <a:buSzPts val="1200"/>
              <a:buFont typeface="Nunito Light"/>
              <a:buChar char="●"/>
              <a:defRPr/>
            </a:lvl4pPr>
            <a:lvl5pPr indent="-304800" lvl="4" marL="2286000" rtl="0" algn="ctr">
              <a:lnSpc>
                <a:spcPct val="115000"/>
              </a:lnSpc>
              <a:spcBef>
                <a:spcPts val="0"/>
              </a:spcBef>
              <a:spcAft>
                <a:spcPts val="0"/>
              </a:spcAft>
              <a:buSzPts val="1200"/>
              <a:buFont typeface="Nunito Light"/>
              <a:buChar char="○"/>
              <a:defRPr/>
            </a:lvl5pPr>
            <a:lvl6pPr indent="-304800" lvl="5" marL="2743200" rtl="0" algn="ctr">
              <a:lnSpc>
                <a:spcPct val="115000"/>
              </a:lnSpc>
              <a:spcBef>
                <a:spcPts val="0"/>
              </a:spcBef>
              <a:spcAft>
                <a:spcPts val="0"/>
              </a:spcAft>
              <a:buSzPts val="1200"/>
              <a:buFont typeface="Nunito Light"/>
              <a:buChar char="■"/>
              <a:defRPr/>
            </a:lvl6pPr>
            <a:lvl7pPr indent="-304800" lvl="6" marL="3200400" rtl="0" algn="ctr">
              <a:lnSpc>
                <a:spcPct val="115000"/>
              </a:lnSpc>
              <a:spcBef>
                <a:spcPts val="0"/>
              </a:spcBef>
              <a:spcAft>
                <a:spcPts val="0"/>
              </a:spcAft>
              <a:buSzPts val="1200"/>
              <a:buFont typeface="Nunito Light"/>
              <a:buChar char="●"/>
              <a:defRPr/>
            </a:lvl7pPr>
            <a:lvl8pPr indent="-304800" lvl="7" marL="3657600" rtl="0" algn="ctr">
              <a:lnSpc>
                <a:spcPct val="115000"/>
              </a:lnSpc>
              <a:spcBef>
                <a:spcPts val="0"/>
              </a:spcBef>
              <a:spcAft>
                <a:spcPts val="0"/>
              </a:spcAft>
              <a:buSzPts val="1200"/>
              <a:buFont typeface="Nunito Light"/>
              <a:buChar char="○"/>
              <a:defRPr/>
            </a:lvl8pPr>
            <a:lvl9pPr indent="-304800" lvl="8" marL="4114800" rtl="0" algn="ctr">
              <a:lnSpc>
                <a:spcPct val="115000"/>
              </a:lnSpc>
              <a:spcBef>
                <a:spcPts val="0"/>
              </a:spcBef>
              <a:spcAft>
                <a:spcPts val="0"/>
              </a:spcAft>
              <a:buSzPts val="1200"/>
              <a:buFont typeface="Nunito Light"/>
              <a:buChar char="■"/>
              <a:defRPr/>
            </a:lvl9pPr>
          </a:lstStyle>
          <a:p/>
        </p:txBody>
      </p:sp>
      <p:grpSp>
        <p:nvGrpSpPr>
          <p:cNvPr id="300" name="Google Shape;300;p4"/>
          <p:cNvGrpSpPr/>
          <p:nvPr/>
        </p:nvGrpSpPr>
        <p:grpSpPr>
          <a:xfrm>
            <a:off x="-456006" y="-159619"/>
            <a:ext cx="9860098" cy="2667350"/>
            <a:chOff x="-456006" y="-159619"/>
            <a:chExt cx="9860098" cy="2667350"/>
          </a:xfrm>
        </p:grpSpPr>
        <p:grpSp>
          <p:nvGrpSpPr>
            <p:cNvPr id="301" name="Google Shape;301;p4"/>
            <p:cNvGrpSpPr/>
            <p:nvPr/>
          </p:nvGrpSpPr>
          <p:grpSpPr>
            <a:xfrm>
              <a:off x="8414533" y="-159619"/>
              <a:ext cx="989559" cy="1934712"/>
              <a:chOff x="8414533" y="-159619"/>
              <a:chExt cx="989559" cy="1934712"/>
            </a:xfrm>
          </p:grpSpPr>
          <p:sp>
            <p:nvSpPr>
              <p:cNvPr id="302" name="Google Shape;302;p4"/>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4"/>
            <p:cNvGrpSpPr/>
            <p:nvPr/>
          </p:nvGrpSpPr>
          <p:grpSpPr>
            <a:xfrm rot="-5400000">
              <a:off x="-1088256" y="813220"/>
              <a:ext cx="2326761" cy="1062260"/>
              <a:chOff x="1717200" y="1713050"/>
              <a:chExt cx="3856083" cy="1760750"/>
            </a:xfrm>
          </p:grpSpPr>
          <p:sp>
            <p:nvSpPr>
              <p:cNvPr id="315" name="Google Shape;315;p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0" name="Google Shape;330;p4"/>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1703" name="Shape 1703"/>
        <p:cNvGrpSpPr/>
        <p:nvPr/>
      </p:nvGrpSpPr>
      <p:grpSpPr>
        <a:xfrm>
          <a:off x="0" y="0"/>
          <a:ext cx="0" cy="0"/>
          <a:chOff x="0" y="0"/>
          <a:chExt cx="0" cy="0"/>
        </a:xfrm>
      </p:grpSpPr>
      <p:grpSp>
        <p:nvGrpSpPr>
          <p:cNvPr id="1704" name="Google Shape;1704;p31"/>
          <p:cNvGrpSpPr/>
          <p:nvPr/>
        </p:nvGrpSpPr>
        <p:grpSpPr>
          <a:xfrm flipH="1" rot="10800000">
            <a:off x="-124215" y="-129050"/>
            <a:ext cx="9603607" cy="5473391"/>
            <a:chOff x="-124215" y="-357650"/>
            <a:chExt cx="9603607" cy="5473391"/>
          </a:xfrm>
        </p:grpSpPr>
        <p:grpSp>
          <p:nvGrpSpPr>
            <p:cNvPr id="1705" name="Google Shape;1705;p31"/>
            <p:cNvGrpSpPr/>
            <p:nvPr/>
          </p:nvGrpSpPr>
          <p:grpSpPr>
            <a:xfrm flipH="1">
              <a:off x="8000600" y="1111253"/>
              <a:ext cx="1478792" cy="4004488"/>
              <a:chOff x="-206225" y="1111253"/>
              <a:chExt cx="1478792" cy="4004488"/>
            </a:xfrm>
          </p:grpSpPr>
          <p:sp>
            <p:nvSpPr>
              <p:cNvPr id="1706" name="Google Shape;1706;p3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1"/>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2" name="Google Shape;1732;p31"/>
            <p:cNvGrpSpPr/>
            <p:nvPr/>
          </p:nvGrpSpPr>
          <p:grpSpPr>
            <a:xfrm>
              <a:off x="-124215" y="32626"/>
              <a:ext cx="1207390" cy="1867482"/>
              <a:chOff x="-124215" y="32626"/>
              <a:chExt cx="1207390" cy="1867482"/>
            </a:xfrm>
          </p:grpSpPr>
          <p:sp>
            <p:nvSpPr>
              <p:cNvPr id="1733" name="Google Shape;1733;p31"/>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1"/>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1"/>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1"/>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1"/>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1"/>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1"/>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1"/>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1"/>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1"/>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1"/>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1"/>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1"/>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1"/>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1"/>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1"/>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1"/>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1"/>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1"/>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2" name="Google Shape;1752;p31"/>
            <p:cNvGrpSpPr/>
            <p:nvPr/>
          </p:nvGrpSpPr>
          <p:grpSpPr>
            <a:xfrm>
              <a:off x="5909175" y="-357650"/>
              <a:ext cx="3090347" cy="1182725"/>
              <a:chOff x="5909175" y="-357650"/>
              <a:chExt cx="3090347" cy="1182725"/>
            </a:xfrm>
          </p:grpSpPr>
          <p:sp>
            <p:nvSpPr>
              <p:cNvPr id="1753" name="Google Shape;1753;p31"/>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1"/>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1"/>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1"/>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31"/>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31"/>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1"/>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1"/>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1"/>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1"/>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1"/>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1"/>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1"/>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1"/>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1"/>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1"/>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1"/>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1"/>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1"/>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1"/>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3" name="Google Shape;1773;p31"/>
          <p:cNvGrpSpPr/>
          <p:nvPr/>
        </p:nvGrpSpPr>
        <p:grpSpPr>
          <a:xfrm>
            <a:off x="-1298242" y="-129056"/>
            <a:ext cx="10374927" cy="7138769"/>
            <a:chOff x="-1298242" y="-129056"/>
            <a:chExt cx="10374927" cy="7138769"/>
          </a:xfrm>
        </p:grpSpPr>
        <p:pic>
          <p:nvPicPr>
            <p:cNvPr id="1774" name="Google Shape;1774;p31"/>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1775" name="Google Shape;1775;p31"/>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1" name="Shape 331"/>
        <p:cNvGrpSpPr/>
        <p:nvPr/>
      </p:nvGrpSpPr>
      <p:grpSpPr>
        <a:xfrm>
          <a:off x="0" y="0"/>
          <a:ext cx="0" cy="0"/>
          <a:chOff x="0" y="0"/>
          <a:chExt cx="0" cy="0"/>
        </a:xfrm>
      </p:grpSpPr>
      <p:sp>
        <p:nvSpPr>
          <p:cNvPr id="332" name="Google Shape;332;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3" name="Google Shape;333;p5"/>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800"/>
              <a:buChar char="●"/>
              <a:defRPr b="0" sz="1400"/>
            </a:lvl1pPr>
            <a:lvl2pPr lvl="1" rtl="0" algn="ctr">
              <a:lnSpc>
                <a:spcPct val="115000"/>
              </a:lnSpc>
              <a:spcBef>
                <a:spcPts val="0"/>
              </a:spcBef>
              <a:spcAft>
                <a:spcPts val="0"/>
              </a:spcAft>
              <a:buSzPts val="2800"/>
              <a:buChar char="○"/>
              <a:defRPr sz="2800"/>
            </a:lvl2pPr>
            <a:lvl3pPr lvl="2" rtl="0" algn="ctr">
              <a:lnSpc>
                <a:spcPct val="115000"/>
              </a:lnSpc>
              <a:spcBef>
                <a:spcPts val="0"/>
              </a:spcBef>
              <a:spcAft>
                <a:spcPts val="0"/>
              </a:spcAft>
              <a:buSzPts val="2800"/>
              <a:buChar char="■"/>
              <a:defRPr sz="2800"/>
            </a:lvl3pPr>
            <a:lvl4pPr lvl="3" rtl="0" algn="ctr">
              <a:lnSpc>
                <a:spcPct val="115000"/>
              </a:lnSpc>
              <a:spcBef>
                <a:spcPts val="0"/>
              </a:spcBef>
              <a:spcAft>
                <a:spcPts val="0"/>
              </a:spcAft>
              <a:buSzPts val="2800"/>
              <a:buChar char="●"/>
              <a:defRPr sz="2800"/>
            </a:lvl4pPr>
            <a:lvl5pPr lvl="4" rtl="0" algn="ctr">
              <a:lnSpc>
                <a:spcPct val="115000"/>
              </a:lnSpc>
              <a:spcBef>
                <a:spcPts val="0"/>
              </a:spcBef>
              <a:spcAft>
                <a:spcPts val="0"/>
              </a:spcAft>
              <a:buSzPts val="2800"/>
              <a:buChar char="○"/>
              <a:defRPr sz="2800"/>
            </a:lvl5pPr>
            <a:lvl6pPr lvl="5" rtl="0" algn="ctr">
              <a:lnSpc>
                <a:spcPct val="115000"/>
              </a:lnSpc>
              <a:spcBef>
                <a:spcPts val="0"/>
              </a:spcBef>
              <a:spcAft>
                <a:spcPts val="0"/>
              </a:spcAft>
              <a:buSzPts val="2800"/>
              <a:buChar char="■"/>
              <a:defRPr sz="2800"/>
            </a:lvl6pPr>
            <a:lvl7pPr lvl="6" rtl="0" algn="ctr">
              <a:lnSpc>
                <a:spcPct val="115000"/>
              </a:lnSpc>
              <a:spcBef>
                <a:spcPts val="0"/>
              </a:spcBef>
              <a:spcAft>
                <a:spcPts val="0"/>
              </a:spcAft>
              <a:buSzPts val="2800"/>
              <a:buChar char="●"/>
              <a:defRPr sz="2800"/>
            </a:lvl7pPr>
            <a:lvl8pPr lvl="7" rtl="0" algn="ctr">
              <a:lnSpc>
                <a:spcPct val="115000"/>
              </a:lnSpc>
              <a:spcBef>
                <a:spcPts val="0"/>
              </a:spcBef>
              <a:spcAft>
                <a:spcPts val="0"/>
              </a:spcAft>
              <a:buSzPts val="2800"/>
              <a:buChar char="○"/>
              <a:defRPr sz="2800"/>
            </a:lvl8pPr>
            <a:lvl9pPr lvl="8" rtl="0" algn="ctr">
              <a:lnSpc>
                <a:spcPct val="115000"/>
              </a:lnSpc>
              <a:spcBef>
                <a:spcPts val="0"/>
              </a:spcBef>
              <a:spcAft>
                <a:spcPts val="0"/>
              </a:spcAft>
              <a:buSzPts val="2800"/>
              <a:buChar char="■"/>
              <a:defRPr sz="2800"/>
            </a:lvl9pPr>
          </a:lstStyle>
          <a:p/>
        </p:txBody>
      </p:sp>
      <p:sp>
        <p:nvSpPr>
          <p:cNvPr id="334" name="Google Shape;334;p5"/>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800"/>
              <a:buChar char="●"/>
              <a:defRPr b="0" sz="1400"/>
            </a:lvl1pPr>
            <a:lvl2pPr lvl="1" rtl="0" algn="ctr">
              <a:lnSpc>
                <a:spcPct val="115000"/>
              </a:lnSpc>
              <a:spcBef>
                <a:spcPts val="0"/>
              </a:spcBef>
              <a:spcAft>
                <a:spcPts val="0"/>
              </a:spcAft>
              <a:buSzPts val="1400"/>
              <a:buChar char="○"/>
              <a:defRPr sz="2800"/>
            </a:lvl2pPr>
            <a:lvl3pPr lvl="2" rtl="0" algn="ctr">
              <a:lnSpc>
                <a:spcPct val="115000"/>
              </a:lnSpc>
              <a:spcBef>
                <a:spcPts val="0"/>
              </a:spcBef>
              <a:spcAft>
                <a:spcPts val="0"/>
              </a:spcAft>
              <a:buSzPts val="1400"/>
              <a:buChar char="■"/>
              <a:defRPr sz="2800"/>
            </a:lvl3pPr>
            <a:lvl4pPr lvl="3" rtl="0" algn="ctr">
              <a:lnSpc>
                <a:spcPct val="115000"/>
              </a:lnSpc>
              <a:spcBef>
                <a:spcPts val="0"/>
              </a:spcBef>
              <a:spcAft>
                <a:spcPts val="0"/>
              </a:spcAft>
              <a:buSzPts val="1400"/>
              <a:buChar char="●"/>
              <a:defRPr sz="2800"/>
            </a:lvl4pPr>
            <a:lvl5pPr lvl="4" rtl="0" algn="ctr">
              <a:lnSpc>
                <a:spcPct val="115000"/>
              </a:lnSpc>
              <a:spcBef>
                <a:spcPts val="0"/>
              </a:spcBef>
              <a:spcAft>
                <a:spcPts val="0"/>
              </a:spcAft>
              <a:buSzPts val="1400"/>
              <a:buChar char="○"/>
              <a:defRPr sz="2800"/>
            </a:lvl5pPr>
            <a:lvl6pPr lvl="5" rtl="0" algn="ctr">
              <a:lnSpc>
                <a:spcPct val="115000"/>
              </a:lnSpc>
              <a:spcBef>
                <a:spcPts val="0"/>
              </a:spcBef>
              <a:spcAft>
                <a:spcPts val="0"/>
              </a:spcAft>
              <a:buSzPts val="1400"/>
              <a:buChar char="■"/>
              <a:defRPr sz="2800"/>
            </a:lvl6pPr>
            <a:lvl7pPr lvl="6" rtl="0" algn="ctr">
              <a:lnSpc>
                <a:spcPct val="115000"/>
              </a:lnSpc>
              <a:spcBef>
                <a:spcPts val="0"/>
              </a:spcBef>
              <a:spcAft>
                <a:spcPts val="0"/>
              </a:spcAft>
              <a:buSzPts val="1400"/>
              <a:buChar char="●"/>
              <a:defRPr sz="2800"/>
            </a:lvl7pPr>
            <a:lvl8pPr lvl="7" rtl="0" algn="ctr">
              <a:lnSpc>
                <a:spcPct val="115000"/>
              </a:lnSpc>
              <a:spcBef>
                <a:spcPts val="0"/>
              </a:spcBef>
              <a:spcAft>
                <a:spcPts val="0"/>
              </a:spcAft>
              <a:buSzPts val="1400"/>
              <a:buChar char="○"/>
              <a:defRPr sz="2800"/>
            </a:lvl8pPr>
            <a:lvl9pPr lvl="8" rtl="0" algn="ctr">
              <a:lnSpc>
                <a:spcPct val="115000"/>
              </a:lnSpc>
              <a:spcBef>
                <a:spcPts val="0"/>
              </a:spcBef>
              <a:spcAft>
                <a:spcPts val="0"/>
              </a:spcAft>
              <a:buSzPts val="1400"/>
              <a:buChar char="■"/>
              <a:defRPr sz="2800"/>
            </a:lvl9pPr>
          </a:lstStyle>
          <a:p/>
        </p:txBody>
      </p:sp>
      <p:sp>
        <p:nvSpPr>
          <p:cNvPr id="335" name="Google Shape;335;p5"/>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336" name="Google Shape;336;p5"/>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1400"/>
              <a:buFont typeface="Archivo"/>
              <a:buNone/>
              <a:defRPr b="1">
                <a:latin typeface="Archivo"/>
                <a:ea typeface="Archivo"/>
                <a:cs typeface="Archivo"/>
                <a:sym typeface="Archivo"/>
              </a:defRPr>
            </a:lvl2pPr>
            <a:lvl3pPr lvl="2" rtl="0">
              <a:lnSpc>
                <a:spcPct val="115000"/>
              </a:lnSpc>
              <a:spcBef>
                <a:spcPts val="0"/>
              </a:spcBef>
              <a:spcAft>
                <a:spcPts val="0"/>
              </a:spcAft>
              <a:buSzPts val="1400"/>
              <a:buFont typeface="Archivo"/>
              <a:buNone/>
              <a:defRPr b="1">
                <a:latin typeface="Archivo"/>
                <a:ea typeface="Archivo"/>
                <a:cs typeface="Archivo"/>
                <a:sym typeface="Archivo"/>
              </a:defRPr>
            </a:lvl3pPr>
            <a:lvl4pPr lvl="3" rtl="0">
              <a:lnSpc>
                <a:spcPct val="115000"/>
              </a:lnSpc>
              <a:spcBef>
                <a:spcPts val="0"/>
              </a:spcBef>
              <a:spcAft>
                <a:spcPts val="0"/>
              </a:spcAft>
              <a:buSzPts val="1400"/>
              <a:buFont typeface="Archivo"/>
              <a:buNone/>
              <a:defRPr b="1">
                <a:latin typeface="Archivo"/>
                <a:ea typeface="Archivo"/>
                <a:cs typeface="Archivo"/>
                <a:sym typeface="Archivo"/>
              </a:defRPr>
            </a:lvl4pPr>
            <a:lvl5pPr lvl="4" rtl="0">
              <a:lnSpc>
                <a:spcPct val="115000"/>
              </a:lnSpc>
              <a:spcBef>
                <a:spcPts val="0"/>
              </a:spcBef>
              <a:spcAft>
                <a:spcPts val="0"/>
              </a:spcAft>
              <a:buSzPts val="1400"/>
              <a:buFont typeface="Archivo"/>
              <a:buNone/>
              <a:defRPr b="1">
                <a:latin typeface="Archivo"/>
                <a:ea typeface="Archivo"/>
                <a:cs typeface="Archivo"/>
                <a:sym typeface="Archivo"/>
              </a:defRPr>
            </a:lvl5pPr>
            <a:lvl6pPr lvl="5" rtl="0">
              <a:lnSpc>
                <a:spcPct val="115000"/>
              </a:lnSpc>
              <a:spcBef>
                <a:spcPts val="0"/>
              </a:spcBef>
              <a:spcAft>
                <a:spcPts val="0"/>
              </a:spcAft>
              <a:buSzPts val="1400"/>
              <a:buFont typeface="Archivo"/>
              <a:buNone/>
              <a:defRPr b="1">
                <a:latin typeface="Archivo"/>
                <a:ea typeface="Archivo"/>
                <a:cs typeface="Archivo"/>
                <a:sym typeface="Archivo"/>
              </a:defRPr>
            </a:lvl6pPr>
            <a:lvl7pPr lvl="6" rtl="0">
              <a:lnSpc>
                <a:spcPct val="115000"/>
              </a:lnSpc>
              <a:spcBef>
                <a:spcPts val="0"/>
              </a:spcBef>
              <a:spcAft>
                <a:spcPts val="0"/>
              </a:spcAft>
              <a:buSzPts val="1400"/>
              <a:buFont typeface="Archivo"/>
              <a:buNone/>
              <a:defRPr b="1">
                <a:latin typeface="Archivo"/>
                <a:ea typeface="Archivo"/>
                <a:cs typeface="Archivo"/>
                <a:sym typeface="Archivo"/>
              </a:defRPr>
            </a:lvl7pPr>
            <a:lvl8pPr lvl="7" rtl="0">
              <a:lnSpc>
                <a:spcPct val="115000"/>
              </a:lnSpc>
              <a:spcBef>
                <a:spcPts val="0"/>
              </a:spcBef>
              <a:spcAft>
                <a:spcPts val="0"/>
              </a:spcAft>
              <a:buSzPts val="1400"/>
              <a:buFont typeface="Archivo"/>
              <a:buNone/>
              <a:defRPr b="1">
                <a:latin typeface="Archivo"/>
                <a:ea typeface="Archivo"/>
                <a:cs typeface="Archivo"/>
                <a:sym typeface="Archivo"/>
              </a:defRPr>
            </a:lvl8pPr>
            <a:lvl9pPr lvl="8" rtl="0">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337" name="Google Shape;337;p5"/>
          <p:cNvGrpSpPr/>
          <p:nvPr/>
        </p:nvGrpSpPr>
        <p:grpSpPr>
          <a:xfrm>
            <a:off x="169576" y="-122057"/>
            <a:ext cx="9474926" cy="5773556"/>
            <a:chOff x="169576" y="-122057"/>
            <a:chExt cx="9474926" cy="5773556"/>
          </a:xfrm>
        </p:grpSpPr>
        <p:grpSp>
          <p:nvGrpSpPr>
            <p:cNvPr id="338" name="Google Shape;338;p5"/>
            <p:cNvGrpSpPr/>
            <p:nvPr/>
          </p:nvGrpSpPr>
          <p:grpSpPr>
            <a:xfrm rot="-5400000">
              <a:off x="6959583" y="2966579"/>
              <a:ext cx="1596342" cy="3773497"/>
              <a:chOff x="-206225" y="1551945"/>
              <a:chExt cx="1596342" cy="3773497"/>
            </a:xfrm>
          </p:grpSpPr>
          <p:sp>
            <p:nvSpPr>
              <p:cNvPr id="339" name="Google Shape;339;p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5"/>
            <p:cNvGrpSpPr/>
            <p:nvPr/>
          </p:nvGrpSpPr>
          <p:grpSpPr>
            <a:xfrm rot="-696">
              <a:off x="169576" y="-121861"/>
              <a:ext cx="1929403" cy="1026442"/>
              <a:chOff x="1489774" y="1713050"/>
              <a:chExt cx="3908048" cy="2079502"/>
            </a:xfrm>
          </p:grpSpPr>
          <p:sp>
            <p:nvSpPr>
              <p:cNvPr id="366" name="Google Shape;366;p5"/>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81" name="Google Shape;381;p5"/>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2" name="Shape 382"/>
        <p:cNvGrpSpPr/>
        <p:nvPr/>
      </p:nvGrpSpPr>
      <p:grpSpPr>
        <a:xfrm>
          <a:off x="0" y="0"/>
          <a:ext cx="0" cy="0"/>
          <a:chOff x="0" y="0"/>
          <a:chExt cx="0" cy="0"/>
        </a:xfrm>
      </p:grpSpPr>
      <p:sp>
        <p:nvSpPr>
          <p:cNvPr id="383" name="Google Shape;383;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84" name="Google Shape;384;p6"/>
          <p:cNvGrpSpPr/>
          <p:nvPr/>
        </p:nvGrpSpPr>
        <p:grpSpPr>
          <a:xfrm>
            <a:off x="-145710" y="1386445"/>
            <a:ext cx="9383341" cy="3832482"/>
            <a:chOff x="-145710" y="1386445"/>
            <a:chExt cx="9383341" cy="3832482"/>
          </a:xfrm>
        </p:grpSpPr>
        <p:grpSp>
          <p:nvGrpSpPr>
            <p:cNvPr id="385" name="Google Shape;385;p6"/>
            <p:cNvGrpSpPr/>
            <p:nvPr/>
          </p:nvGrpSpPr>
          <p:grpSpPr>
            <a:xfrm>
              <a:off x="-145710" y="1386445"/>
              <a:ext cx="736979" cy="1645115"/>
              <a:chOff x="-145710" y="1386445"/>
              <a:chExt cx="736979" cy="1645115"/>
            </a:xfrm>
          </p:grpSpPr>
          <p:grpSp>
            <p:nvGrpSpPr>
              <p:cNvPr id="386" name="Google Shape;386;p6"/>
              <p:cNvGrpSpPr/>
              <p:nvPr/>
            </p:nvGrpSpPr>
            <p:grpSpPr>
              <a:xfrm>
                <a:off x="-145710" y="1824882"/>
                <a:ext cx="736979" cy="1206678"/>
                <a:chOff x="-145710" y="-63843"/>
                <a:chExt cx="736979" cy="1206678"/>
              </a:xfrm>
            </p:grpSpPr>
            <p:sp>
              <p:nvSpPr>
                <p:cNvPr id="387" name="Google Shape;387;p6"/>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 name="Google Shape;396;p6"/>
              <p:cNvGrpSpPr/>
              <p:nvPr/>
            </p:nvGrpSpPr>
            <p:grpSpPr>
              <a:xfrm>
                <a:off x="-23637" y="1386445"/>
                <a:ext cx="358448" cy="487220"/>
                <a:chOff x="-19537" y="-63843"/>
                <a:chExt cx="358448" cy="487220"/>
              </a:xfrm>
            </p:grpSpPr>
            <p:sp>
              <p:nvSpPr>
                <p:cNvPr id="397" name="Google Shape;397;p6"/>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9" name="Google Shape;399;p6"/>
            <p:cNvGrpSpPr/>
            <p:nvPr/>
          </p:nvGrpSpPr>
          <p:grpSpPr>
            <a:xfrm>
              <a:off x="7623926" y="4379978"/>
              <a:ext cx="1613705" cy="838949"/>
              <a:chOff x="7623926" y="4379978"/>
              <a:chExt cx="1613705" cy="838949"/>
            </a:xfrm>
          </p:grpSpPr>
          <p:sp>
            <p:nvSpPr>
              <p:cNvPr id="400" name="Google Shape;400;p6"/>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14" name="Google Shape;414;p6"/>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5" name="Shape 415"/>
        <p:cNvGrpSpPr/>
        <p:nvPr/>
      </p:nvGrpSpPr>
      <p:grpSpPr>
        <a:xfrm>
          <a:off x="0" y="0"/>
          <a:ext cx="0" cy="0"/>
          <a:chOff x="0" y="0"/>
          <a:chExt cx="0" cy="0"/>
        </a:xfrm>
      </p:grpSpPr>
      <p:sp>
        <p:nvSpPr>
          <p:cNvPr id="416" name="Google Shape;416;p7"/>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7" name="Google Shape;417;p7"/>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grpSp>
        <p:nvGrpSpPr>
          <p:cNvPr id="418" name="Google Shape;418;p7"/>
          <p:cNvGrpSpPr/>
          <p:nvPr/>
        </p:nvGrpSpPr>
        <p:grpSpPr>
          <a:xfrm>
            <a:off x="-151337" y="539496"/>
            <a:ext cx="9533876" cy="6541986"/>
            <a:chOff x="-151337" y="539496"/>
            <a:chExt cx="9533876" cy="6541986"/>
          </a:xfrm>
        </p:grpSpPr>
        <p:grpSp>
          <p:nvGrpSpPr>
            <p:cNvPr id="419" name="Google Shape;419;p7"/>
            <p:cNvGrpSpPr/>
            <p:nvPr/>
          </p:nvGrpSpPr>
          <p:grpSpPr>
            <a:xfrm flipH="1">
              <a:off x="6440605" y="3970996"/>
              <a:ext cx="2941933" cy="3110486"/>
              <a:chOff x="-374481" y="3970996"/>
              <a:chExt cx="2941933" cy="3110486"/>
            </a:xfrm>
          </p:grpSpPr>
          <p:grpSp>
            <p:nvGrpSpPr>
              <p:cNvPr id="420" name="Google Shape;420;p7"/>
              <p:cNvGrpSpPr/>
              <p:nvPr/>
            </p:nvGrpSpPr>
            <p:grpSpPr>
              <a:xfrm rot="-5400000">
                <a:off x="-458757" y="4055272"/>
                <a:ext cx="3110486" cy="2941933"/>
                <a:chOff x="363575" y="365650"/>
                <a:chExt cx="4949850" cy="4681625"/>
              </a:xfrm>
            </p:grpSpPr>
            <p:sp>
              <p:nvSpPr>
                <p:cNvPr id="421" name="Google Shape;421;p7"/>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7"/>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7"/>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7"/>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7"/>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7"/>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7"/>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7"/>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7"/>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7"/>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7"/>
              <p:cNvGrpSpPr/>
              <p:nvPr/>
            </p:nvGrpSpPr>
            <p:grpSpPr>
              <a:xfrm rot="-5400000">
                <a:off x="-174571" y="4016084"/>
                <a:ext cx="2259868" cy="2659687"/>
                <a:chOff x="1327325" y="365650"/>
                <a:chExt cx="3596225" cy="4232475"/>
              </a:xfrm>
            </p:grpSpPr>
            <p:sp>
              <p:nvSpPr>
                <p:cNvPr id="444" name="Google Shape;444;p7"/>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7"/>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7"/>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7"/>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7"/>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5" name="Google Shape;465;p7"/>
            <p:cNvGrpSpPr/>
            <p:nvPr/>
          </p:nvGrpSpPr>
          <p:grpSpPr>
            <a:xfrm flipH="1">
              <a:off x="-151337" y="539496"/>
              <a:ext cx="776718" cy="2496858"/>
              <a:chOff x="8280253" y="-933479"/>
              <a:chExt cx="776718" cy="2496858"/>
            </a:xfrm>
          </p:grpSpPr>
          <p:sp>
            <p:nvSpPr>
              <p:cNvPr id="466" name="Google Shape;466;p7"/>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7"/>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7"/>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7"/>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7"/>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7"/>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7"/>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7"/>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7"/>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8" name="Google Shape;478;p7"/>
          <p:cNvGrpSpPr/>
          <p:nvPr/>
        </p:nvGrpSpPr>
        <p:grpSpPr>
          <a:xfrm>
            <a:off x="-2058084" y="-315978"/>
            <a:ext cx="12204110" cy="5330853"/>
            <a:chOff x="-2058084" y="-315978"/>
            <a:chExt cx="12204110" cy="5330853"/>
          </a:xfrm>
        </p:grpSpPr>
        <p:pic>
          <p:nvPicPr>
            <p:cNvPr id="479" name="Google Shape;479;p7"/>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480" name="Google Shape;480;p7"/>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1" name="Shape 481"/>
        <p:cNvGrpSpPr/>
        <p:nvPr/>
      </p:nvGrpSpPr>
      <p:grpSpPr>
        <a:xfrm>
          <a:off x="0" y="0"/>
          <a:ext cx="0" cy="0"/>
          <a:chOff x="0" y="0"/>
          <a:chExt cx="0" cy="0"/>
        </a:xfrm>
      </p:grpSpPr>
      <p:sp>
        <p:nvSpPr>
          <p:cNvPr id="482" name="Google Shape;482;p8"/>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483" name="Google Shape;483;p8"/>
          <p:cNvGrpSpPr/>
          <p:nvPr/>
        </p:nvGrpSpPr>
        <p:grpSpPr>
          <a:xfrm>
            <a:off x="-812893" y="-955879"/>
            <a:ext cx="10199601" cy="6587422"/>
            <a:chOff x="-812893" y="-955879"/>
            <a:chExt cx="10199601" cy="6587422"/>
          </a:xfrm>
        </p:grpSpPr>
        <p:grpSp>
          <p:nvGrpSpPr>
            <p:cNvPr id="484" name="Google Shape;484;p8"/>
            <p:cNvGrpSpPr/>
            <p:nvPr/>
          </p:nvGrpSpPr>
          <p:grpSpPr>
            <a:xfrm flipH="1" rot="10800000">
              <a:off x="-812893" y="-955879"/>
              <a:ext cx="2941933" cy="3110486"/>
              <a:chOff x="-374481" y="3970996"/>
              <a:chExt cx="2941933" cy="3110486"/>
            </a:xfrm>
          </p:grpSpPr>
          <p:grpSp>
            <p:nvGrpSpPr>
              <p:cNvPr id="485" name="Google Shape;485;p8"/>
              <p:cNvGrpSpPr/>
              <p:nvPr/>
            </p:nvGrpSpPr>
            <p:grpSpPr>
              <a:xfrm rot="-5400000">
                <a:off x="-458757" y="4055272"/>
                <a:ext cx="3110486" cy="2941933"/>
                <a:chOff x="363575" y="365650"/>
                <a:chExt cx="4949850" cy="4681625"/>
              </a:xfrm>
            </p:grpSpPr>
            <p:sp>
              <p:nvSpPr>
                <p:cNvPr id="486" name="Google Shape;486;p8"/>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8"/>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8"/>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8"/>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8"/>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8"/>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8"/>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8"/>
              <p:cNvGrpSpPr/>
              <p:nvPr/>
            </p:nvGrpSpPr>
            <p:grpSpPr>
              <a:xfrm rot="-5400000">
                <a:off x="-174571" y="4016084"/>
                <a:ext cx="2259868" cy="2659687"/>
                <a:chOff x="1327325" y="365650"/>
                <a:chExt cx="3596225" cy="4232475"/>
              </a:xfrm>
            </p:grpSpPr>
            <p:sp>
              <p:nvSpPr>
                <p:cNvPr id="509" name="Google Shape;509;p8"/>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8"/>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8"/>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0" name="Google Shape;530;p8"/>
            <p:cNvGrpSpPr/>
            <p:nvPr/>
          </p:nvGrpSpPr>
          <p:grpSpPr>
            <a:xfrm>
              <a:off x="7508523" y="-126454"/>
              <a:ext cx="1878185" cy="1451618"/>
              <a:chOff x="7508523" y="-126454"/>
              <a:chExt cx="1878185" cy="1451618"/>
            </a:xfrm>
          </p:grpSpPr>
          <p:sp>
            <p:nvSpPr>
              <p:cNvPr id="531" name="Google Shape;531;p8"/>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8"/>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8"/>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8"/>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8"/>
            <p:cNvGrpSpPr/>
            <p:nvPr/>
          </p:nvGrpSpPr>
          <p:grpSpPr>
            <a:xfrm flipH="1" rot="5400000">
              <a:off x="1545550" y="2889903"/>
              <a:ext cx="1478792" cy="4004488"/>
              <a:chOff x="-206225" y="1111253"/>
              <a:chExt cx="1478792" cy="4004488"/>
            </a:xfrm>
          </p:grpSpPr>
          <p:sp>
            <p:nvSpPr>
              <p:cNvPr id="546" name="Google Shape;546;p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8"/>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2" name="Google Shape;572;p8"/>
          <p:cNvGrpSpPr/>
          <p:nvPr/>
        </p:nvGrpSpPr>
        <p:grpSpPr>
          <a:xfrm>
            <a:off x="-1163786" y="-311708"/>
            <a:ext cx="10460037" cy="3721540"/>
            <a:chOff x="-1163786" y="-311708"/>
            <a:chExt cx="10460037" cy="3721540"/>
          </a:xfrm>
        </p:grpSpPr>
        <p:pic>
          <p:nvPicPr>
            <p:cNvPr id="573" name="Google Shape;573;p8"/>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574" name="Google Shape;574;p8"/>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5" name="Shape 575"/>
        <p:cNvGrpSpPr/>
        <p:nvPr/>
      </p:nvGrpSpPr>
      <p:grpSpPr>
        <a:xfrm>
          <a:off x="0" y="0"/>
          <a:ext cx="0" cy="0"/>
          <a:chOff x="0" y="0"/>
          <a:chExt cx="0" cy="0"/>
        </a:xfrm>
      </p:grpSpPr>
      <p:sp>
        <p:nvSpPr>
          <p:cNvPr id="576" name="Google Shape;576;p9"/>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sz="4000"/>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577" name="Google Shape;577;p9"/>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578" name="Google Shape;578;p9"/>
          <p:cNvGrpSpPr/>
          <p:nvPr/>
        </p:nvGrpSpPr>
        <p:grpSpPr>
          <a:xfrm flipH="1">
            <a:off x="-261397" y="-122057"/>
            <a:ext cx="9474926" cy="5773556"/>
            <a:chOff x="169576" y="-122057"/>
            <a:chExt cx="9474926" cy="5773556"/>
          </a:xfrm>
        </p:grpSpPr>
        <p:grpSp>
          <p:nvGrpSpPr>
            <p:cNvPr id="579" name="Google Shape;579;p9"/>
            <p:cNvGrpSpPr/>
            <p:nvPr/>
          </p:nvGrpSpPr>
          <p:grpSpPr>
            <a:xfrm rot="-5400000">
              <a:off x="6959583" y="2966579"/>
              <a:ext cx="1596342" cy="3773497"/>
              <a:chOff x="-206225" y="1551945"/>
              <a:chExt cx="1596342" cy="3773497"/>
            </a:xfrm>
          </p:grpSpPr>
          <p:sp>
            <p:nvSpPr>
              <p:cNvPr id="580" name="Google Shape;580;p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9"/>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9"/>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9"/>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9"/>
            <p:cNvGrpSpPr/>
            <p:nvPr/>
          </p:nvGrpSpPr>
          <p:grpSpPr>
            <a:xfrm rot="-696">
              <a:off x="169576" y="-121861"/>
              <a:ext cx="1929403" cy="1026442"/>
              <a:chOff x="1489774" y="1713050"/>
              <a:chExt cx="3908048" cy="2079502"/>
            </a:xfrm>
          </p:grpSpPr>
          <p:sp>
            <p:nvSpPr>
              <p:cNvPr id="607" name="Google Shape;607;p9"/>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9"/>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9"/>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2" name="Google Shape;622;p9"/>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3" name="Shape 623"/>
        <p:cNvGrpSpPr/>
        <p:nvPr/>
      </p:nvGrpSpPr>
      <p:grpSpPr>
        <a:xfrm>
          <a:off x="0" y="0"/>
          <a:ext cx="0" cy="0"/>
          <a:chOff x="0" y="0"/>
          <a:chExt cx="0" cy="0"/>
        </a:xfrm>
      </p:grpSpPr>
      <p:sp>
        <p:nvSpPr>
          <p:cNvPr id="624" name="Google Shape;624;p10"/>
          <p:cNvSpPr/>
          <p:nvPr>
            <p:ph idx="2" type="pic"/>
          </p:nvPr>
        </p:nvSpPr>
        <p:spPr>
          <a:xfrm>
            <a:off x="0" y="0"/>
            <a:ext cx="9144000" cy="5143500"/>
          </a:xfrm>
          <a:prstGeom prst="rect">
            <a:avLst/>
          </a:prstGeom>
          <a:noFill/>
          <a:ln>
            <a:noFill/>
          </a:ln>
        </p:spPr>
      </p:sp>
      <p:sp>
        <p:nvSpPr>
          <p:cNvPr id="625" name="Google Shape;625;p10"/>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28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rt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7" name="Google Shape;7;p1"/>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hyperlink" Target="mailto:Sahara.Rahimani@snolab.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32"/>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t>The LiNEAr Project: </a:t>
            </a:r>
            <a:r>
              <a:rPr lang="en" sz="4500">
                <a:latin typeface="Archivo"/>
                <a:ea typeface="Archivo"/>
                <a:cs typeface="Archivo"/>
                <a:sym typeface="Archivo"/>
              </a:rPr>
              <a:t>Removal of Argon from Nitrogen</a:t>
            </a:r>
            <a:endParaRPr sz="4500">
              <a:latin typeface="Archivo"/>
              <a:ea typeface="Archivo"/>
              <a:cs typeface="Archivo"/>
              <a:sym typeface="Archivo"/>
            </a:endParaRPr>
          </a:p>
        </p:txBody>
      </p:sp>
      <p:sp>
        <p:nvSpPr>
          <p:cNvPr id="1781" name="Google Shape;1781;p32"/>
          <p:cNvSpPr txBox="1"/>
          <p:nvPr>
            <p:ph idx="1" type="subTitle"/>
          </p:nvPr>
        </p:nvSpPr>
        <p:spPr>
          <a:xfrm>
            <a:off x="2734625" y="3157325"/>
            <a:ext cx="36747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Sahara Rahimani</a:t>
            </a:r>
            <a:endParaRPr/>
          </a:p>
        </p:txBody>
      </p:sp>
      <p:sp>
        <p:nvSpPr>
          <p:cNvPr id="1782" name="Google Shape;1782;p32"/>
          <p:cNvSpPr/>
          <p:nvPr/>
        </p:nvSpPr>
        <p:spPr>
          <a:xfrm rot="-5400000">
            <a:off x="9299439" y="1559119"/>
            <a:ext cx="121533" cy="105854"/>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2"/>
          <p:cNvSpPr txBox="1"/>
          <p:nvPr/>
        </p:nvSpPr>
        <p:spPr>
          <a:xfrm>
            <a:off x="2734625" y="3563875"/>
            <a:ext cx="3674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Supervised by: </a:t>
            </a:r>
            <a:r>
              <a:rPr b="1" lang="en"/>
              <a:t>Aleksandra </a:t>
            </a:r>
            <a:endParaRPr b="1"/>
          </a:p>
          <a:p>
            <a:pPr indent="0" lvl="0" marL="0" rtl="0" algn="ctr">
              <a:spcBef>
                <a:spcPts val="0"/>
              </a:spcBef>
              <a:spcAft>
                <a:spcPts val="0"/>
              </a:spcAft>
              <a:buNone/>
            </a:pPr>
            <a:r>
              <a:rPr b="1" lang="en"/>
              <a:t>Bialek, Shaun Hall, Tristan Hillier, Chris Jillings </a:t>
            </a:r>
            <a:r>
              <a:rPr b="1" lang="en"/>
              <a:t>&amp; </a:t>
            </a:r>
            <a:r>
              <a:rPr b="1" lang="en"/>
              <a:t>Tom Sonley</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lang="en"/>
              <a:t>August 12th,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921" name="Shape 1921"/>
        <p:cNvGrpSpPr/>
        <p:nvPr/>
      </p:nvGrpSpPr>
      <p:grpSpPr>
        <a:xfrm>
          <a:off x="0" y="0"/>
          <a:ext cx="0" cy="0"/>
          <a:chOff x="0" y="0"/>
          <a:chExt cx="0" cy="0"/>
        </a:xfrm>
      </p:grpSpPr>
      <p:sp>
        <p:nvSpPr>
          <p:cNvPr id="1922" name="Google Shape;1922;p41"/>
          <p:cNvSpPr/>
          <p:nvPr/>
        </p:nvSpPr>
        <p:spPr>
          <a:xfrm rot="-5400000">
            <a:off x="1748936" y="232527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923" name="Google Shape;1923;p41"/>
          <p:cNvGrpSpPr/>
          <p:nvPr/>
        </p:nvGrpSpPr>
        <p:grpSpPr>
          <a:xfrm>
            <a:off x="795875" y="229469"/>
            <a:ext cx="650501" cy="667390"/>
            <a:chOff x="668575" y="786050"/>
            <a:chExt cx="1029600" cy="1024075"/>
          </a:xfrm>
        </p:grpSpPr>
        <p:sp>
          <p:nvSpPr>
            <p:cNvPr id="1924" name="Google Shape;1924;p41"/>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925" name="Google Shape;1925;p41"/>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1926" name="Google Shape;1926;p41"/>
          <p:cNvGrpSpPr/>
          <p:nvPr/>
        </p:nvGrpSpPr>
        <p:grpSpPr>
          <a:xfrm>
            <a:off x="4162707" y="117239"/>
            <a:ext cx="650501" cy="647011"/>
            <a:chOff x="6541038" y="1017725"/>
            <a:chExt cx="1029600" cy="1024075"/>
          </a:xfrm>
        </p:grpSpPr>
        <p:sp>
          <p:nvSpPr>
            <p:cNvPr id="1927" name="Google Shape;1927;p41"/>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928" name="Google Shape;1928;p41"/>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1929" name="Google Shape;1929;p41"/>
          <p:cNvGrpSpPr/>
          <p:nvPr/>
        </p:nvGrpSpPr>
        <p:grpSpPr>
          <a:xfrm>
            <a:off x="3232921" y="3883873"/>
            <a:ext cx="861054" cy="667367"/>
            <a:chOff x="4156175" y="1646350"/>
            <a:chExt cx="1029600" cy="798000"/>
          </a:xfrm>
        </p:grpSpPr>
        <p:sp>
          <p:nvSpPr>
            <p:cNvPr id="1930" name="Google Shape;1930;p41"/>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1931" name="Google Shape;1931;p41"/>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1932" name="Google Shape;1932;p41"/>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1933" name="Google Shape;1933;p41"/>
          <p:cNvCxnSpPr/>
          <p:nvPr/>
        </p:nvCxnSpPr>
        <p:spPr>
          <a:xfrm flipH="1" rot="10800000">
            <a:off x="2105922" y="2513762"/>
            <a:ext cx="453900" cy="5700"/>
          </a:xfrm>
          <a:prstGeom prst="straightConnector1">
            <a:avLst/>
          </a:prstGeom>
          <a:noFill/>
          <a:ln cap="flat" cmpd="sng" w="28575">
            <a:solidFill>
              <a:srgbClr val="FF0000"/>
            </a:solidFill>
            <a:prstDash val="solid"/>
            <a:round/>
            <a:headEnd len="med" w="med" type="none"/>
            <a:tailEnd len="med" w="med" type="none"/>
          </a:ln>
        </p:spPr>
      </p:cxnSp>
      <p:cxnSp>
        <p:nvCxnSpPr>
          <p:cNvPr id="1934" name="Google Shape;1934;p41"/>
          <p:cNvCxnSpPr>
            <a:stCxn id="1927" idx="3"/>
            <a:endCxn id="1935"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1936" name="Google Shape;1936;p41"/>
          <p:cNvGrpSpPr/>
          <p:nvPr/>
        </p:nvGrpSpPr>
        <p:grpSpPr>
          <a:xfrm>
            <a:off x="4194212" y="1533658"/>
            <a:ext cx="587490" cy="584409"/>
            <a:chOff x="1282875" y="2866075"/>
            <a:chExt cx="1029600" cy="1024200"/>
          </a:xfrm>
        </p:grpSpPr>
        <p:sp>
          <p:nvSpPr>
            <p:cNvPr id="1937" name="Google Shape;1937;p41"/>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938" name="Google Shape;1938;p41"/>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1935" name="Google Shape;1935;p41"/>
          <p:cNvSpPr/>
          <p:nvPr/>
        </p:nvSpPr>
        <p:spPr>
          <a:xfrm>
            <a:off x="4320885" y="1023266"/>
            <a:ext cx="345227" cy="28864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1939" name="Google Shape;1939;p41"/>
          <p:cNvCxnSpPr>
            <a:stCxn id="1935" idx="2"/>
            <a:endCxn id="1937" idx="0"/>
          </p:cNvCxnSpPr>
          <p:nvPr/>
        </p:nvCxnSpPr>
        <p:spPr>
          <a:xfrm flipH="1">
            <a:off x="4488098" y="1311910"/>
            <a:ext cx="5400" cy="221700"/>
          </a:xfrm>
          <a:prstGeom prst="straightConnector1">
            <a:avLst/>
          </a:prstGeom>
          <a:noFill/>
          <a:ln cap="flat" cmpd="sng" w="28575">
            <a:solidFill>
              <a:srgbClr val="FF0000"/>
            </a:solidFill>
            <a:prstDash val="solid"/>
            <a:round/>
            <a:headEnd len="med" w="med" type="none"/>
            <a:tailEnd len="med" w="med" type="none"/>
          </a:ln>
        </p:spPr>
      </p:cxnSp>
      <p:grpSp>
        <p:nvGrpSpPr>
          <p:cNvPr id="1940" name="Google Shape;1940;p41"/>
          <p:cNvGrpSpPr/>
          <p:nvPr/>
        </p:nvGrpSpPr>
        <p:grpSpPr>
          <a:xfrm>
            <a:off x="2559985" y="2242028"/>
            <a:ext cx="587490" cy="549176"/>
            <a:chOff x="1282875" y="2866075"/>
            <a:chExt cx="1029600" cy="1024200"/>
          </a:xfrm>
        </p:grpSpPr>
        <p:sp>
          <p:nvSpPr>
            <p:cNvPr id="1941" name="Google Shape;1941;p41"/>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942" name="Google Shape;1942;p41"/>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1943" name="Google Shape;1943;p41"/>
          <p:cNvCxnSpPr/>
          <p:nvPr/>
        </p:nvCxnSpPr>
        <p:spPr>
          <a:xfrm flipH="1">
            <a:off x="4492586" y="2118085"/>
            <a:ext cx="3600" cy="407100"/>
          </a:xfrm>
          <a:prstGeom prst="straightConnector1">
            <a:avLst/>
          </a:prstGeom>
          <a:noFill/>
          <a:ln cap="flat" cmpd="sng" w="28575">
            <a:solidFill>
              <a:srgbClr val="FF0000"/>
            </a:solidFill>
            <a:prstDash val="solid"/>
            <a:round/>
            <a:headEnd len="med" w="med" type="none"/>
            <a:tailEnd len="med" w="med" type="none"/>
          </a:ln>
        </p:spPr>
      </p:cxnSp>
      <p:cxnSp>
        <p:nvCxnSpPr>
          <p:cNvPr id="1944" name="Google Shape;1944;p41"/>
          <p:cNvCxnSpPr>
            <a:endCxn id="1945" idx="1"/>
          </p:cNvCxnSpPr>
          <p:nvPr/>
        </p:nvCxnSpPr>
        <p:spPr>
          <a:xfrm>
            <a:off x="3147485" y="2511727"/>
            <a:ext cx="3594600" cy="10800"/>
          </a:xfrm>
          <a:prstGeom prst="straightConnector1">
            <a:avLst/>
          </a:prstGeom>
          <a:noFill/>
          <a:ln cap="flat" cmpd="sng" w="28575">
            <a:solidFill>
              <a:srgbClr val="FF0000"/>
            </a:solidFill>
            <a:prstDash val="solid"/>
            <a:round/>
            <a:headEnd len="med" w="med" type="none"/>
            <a:tailEnd len="med" w="med" type="none"/>
          </a:ln>
        </p:spPr>
      </p:cxnSp>
      <p:cxnSp>
        <p:nvCxnSpPr>
          <p:cNvPr id="1946" name="Google Shape;1946;p41"/>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1947" name="Google Shape;1947;p41"/>
          <p:cNvGrpSpPr/>
          <p:nvPr/>
        </p:nvGrpSpPr>
        <p:grpSpPr>
          <a:xfrm>
            <a:off x="6742085" y="2237965"/>
            <a:ext cx="587490" cy="549176"/>
            <a:chOff x="1282875" y="2866075"/>
            <a:chExt cx="1029600" cy="1024200"/>
          </a:xfrm>
        </p:grpSpPr>
        <p:sp>
          <p:nvSpPr>
            <p:cNvPr id="1948" name="Google Shape;1948;p41"/>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945" name="Google Shape;1945;p41"/>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1949" name="Google Shape;1949;p41"/>
          <p:cNvCxnSpPr>
            <a:stCxn id="1950"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1950" name="Google Shape;1950;p41"/>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1951" name="Google Shape;1951;p41"/>
          <p:cNvCxnSpPr>
            <a:endCxn id="1950"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1952" name="Google Shape;1952;p41"/>
          <p:cNvGrpSpPr/>
          <p:nvPr/>
        </p:nvGrpSpPr>
        <p:grpSpPr>
          <a:xfrm>
            <a:off x="5090604" y="3970229"/>
            <a:ext cx="587542" cy="396528"/>
            <a:chOff x="2768887" y="1180958"/>
            <a:chExt cx="999902" cy="674712"/>
          </a:xfrm>
        </p:grpSpPr>
        <p:sp>
          <p:nvSpPr>
            <p:cNvPr id="1953" name="Google Shape;1953;p41"/>
            <p:cNvSpPr/>
            <p:nvPr/>
          </p:nvSpPr>
          <p:spPr>
            <a:xfrm>
              <a:off x="2768887" y="1180958"/>
              <a:ext cx="999900" cy="674700"/>
            </a:xfrm>
            <a:prstGeom prst="rect">
              <a:avLst/>
            </a:prstGeom>
            <a:solidFill>
              <a:srgbClr val="FFF2CC"/>
            </a:solidFill>
            <a:ln cap="flat" cmpd="sng" w="9525">
              <a:solidFill>
                <a:schemeClr val="dk1"/>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1954" name="Google Shape;1954;p41"/>
            <p:cNvSpPr txBox="1"/>
            <p:nvPr/>
          </p:nvSpPr>
          <p:spPr>
            <a:xfrm>
              <a:off x="2768889" y="1180971"/>
              <a:ext cx="999900" cy="674700"/>
            </a:xfrm>
            <a:prstGeom prst="rect">
              <a:avLst/>
            </a:prstGeom>
            <a:noFill/>
            <a:ln cap="flat" cmpd="sng" w="9525">
              <a:solidFill>
                <a:schemeClr val="dk1"/>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1955" name="Google Shape;1955;p41"/>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1956" name="Google Shape;1956;p41"/>
          <p:cNvCxnSpPr>
            <a:endCxn id="1955"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1957" name="Google Shape;1957;p41"/>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1958" name="Google Shape;1958;p41"/>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959" name="Google Shape;1959;p41"/>
          <p:cNvGrpSpPr/>
          <p:nvPr/>
        </p:nvGrpSpPr>
        <p:grpSpPr>
          <a:xfrm rot="5400000">
            <a:off x="5856832" y="4508985"/>
            <a:ext cx="319624" cy="401999"/>
            <a:chOff x="2253700" y="929025"/>
            <a:chExt cx="572700" cy="720300"/>
          </a:xfrm>
        </p:grpSpPr>
        <p:sp>
          <p:nvSpPr>
            <p:cNvPr id="1960" name="Google Shape;1960;p41"/>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1961" name="Google Shape;1961;p41"/>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1962" name="Google Shape;1962;p41"/>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1963" name="Google Shape;1963;p41"/>
          <p:cNvCxnSpPr>
            <a:stCxn id="1930"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1964" name="Google Shape;1964;p41"/>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1965" name="Google Shape;1965;p41"/>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1966" name="Google Shape;1966;p41"/>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1967" name="Google Shape;1967;p41"/>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1968" name="Google Shape;1968;p41"/>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1969" name="Google Shape;1969;p41"/>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1970" name="Google Shape;1970;p41"/>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1971" name="Google Shape;1971;p41"/>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1972" name="Google Shape;1972;p41"/>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1973" name="Google Shape;1973;p41"/>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1974" name="Google Shape;1974;p41"/>
          <p:cNvCxnSpPr>
            <a:endCxn id="1955"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1975" name="Google Shape;1975;p41"/>
          <p:cNvCxnSpPr>
            <a:stCxn id="1958"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1976" name="Google Shape;1976;p41"/>
          <p:cNvCxnSpPr>
            <a:endCxn id="1922"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1977" name="Google Shape;1977;p41"/>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978" name="Google Shape;1978;p41"/>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1979" name="Google Shape;1979;p41"/>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1980" name="Google Shape;1980;p41"/>
          <p:cNvSpPr txBox="1"/>
          <p:nvPr/>
        </p:nvSpPr>
        <p:spPr>
          <a:xfrm>
            <a:off x="7701575" y="2008575"/>
            <a:ext cx="1131600" cy="584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984" name="Shape 1984"/>
        <p:cNvGrpSpPr/>
        <p:nvPr/>
      </p:nvGrpSpPr>
      <p:grpSpPr>
        <a:xfrm>
          <a:off x="0" y="0"/>
          <a:ext cx="0" cy="0"/>
          <a:chOff x="0" y="0"/>
          <a:chExt cx="0" cy="0"/>
        </a:xfrm>
      </p:grpSpPr>
      <p:sp>
        <p:nvSpPr>
          <p:cNvPr id="1985" name="Google Shape;1985;p42"/>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986" name="Google Shape;1986;p42"/>
          <p:cNvGrpSpPr/>
          <p:nvPr/>
        </p:nvGrpSpPr>
        <p:grpSpPr>
          <a:xfrm>
            <a:off x="795875" y="229469"/>
            <a:ext cx="650501" cy="667390"/>
            <a:chOff x="668575" y="786050"/>
            <a:chExt cx="1029600" cy="1024075"/>
          </a:xfrm>
        </p:grpSpPr>
        <p:sp>
          <p:nvSpPr>
            <p:cNvPr id="1987" name="Google Shape;1987;p42"/>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988" name="Google Shape;1988;p42"/>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1989" name="Google Shape;1989;p42"/>
          <p:cNvGrpSpPr/>
          <p:nvPr/>
        </p:nvGrpSpPr>
        <p:grpSpPr>
          <a:xfrm>
            <a:off x="4162707" y="117239"/>
            <a:ext cx="650501" cy="647011"/>
            <a:chOff x="6541038" y="1017725"/>
            <a:chExt cx="1029600" cy="1024075"/>
          </a:xfrm>
        </p:grpSpPr>
        <p:sp>
          <p:nvSpPr>
            <p:cNvPr id="1990" name="Google Shape;1990;p42"/>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991" name="Google Shape;1991;p42"/>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1992" name="Google Shape;1992;p42"/>
          <p:cNvGrpSpPr/>
          <p:nvPr/>
        </p:nvGrpSpPr>
        <p:grpSpPr>
          <a:xfrm>
            <a:off x="3232921" y="3883873"/>
            <a:ext cx="861054" cy="667367"/>
            <a:chOff x="4156175" y="1646350"/>
            <a:chExt cx="1029600" cy="798000"/>
          </a:xfrm>
        </p:grpSpPr>
        <p:sp>
          <p:nvSpPr>
            <p:cNvPr id="1993" name="Google Shape;1993;p42"/>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1994" name="Google Shape;1994;p42"/>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1995" name="Google Shape;1995;p42"/>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1996" name="Google Shape;1996;p42"/>
          <p:cNvCxnSpPr/>
          <p:nvPr/>
        </p:nvCxnSpPr>
        <p:spPr>
          <a:xfrm flipH="1" rot="10800000">
            <a:off x="2105922" y="2513762"/>
            <a:ext cx="453900" cy="5700"/>
          </a:xfrm>
          <a:prstGeom prst="straightConnector1">
            <a:avLst/>
          </a:prstGeom>
          <a:noFill/>
          <a:ln cap="flat" cmpd="sng" w="28575">
            <a:solidFill>
              <a:srgbClr val="FF0000"/>
            </a:solidFill>
            <a:prstDash val="solid"/>
            <a:round/>
            <a:headEnd len="med" w="med" type="none"/>
            <a:tailEnd len="med" w="med" type="none"/>
          </a:ln>
        </p:spPr>
      </p:cxnSp>
      <p:cxnSp>
        <p:nvCxnSpPr>
          <p:cNvPr id="1997" name="Google Shape;1997;p42"/>
          <p:cNvCxnSpPr>
            <a:stCxn id="1990" idx="3"/>
            <a:endCxn id="1998"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1999" name="Google Shape;1999;p42"/>
          <p:cNvGrpSpPr/>
          <p:nvPr/>
        </p:nvGrpSpPr>
        <p:grpSpPr>
          <a:xfrm>
            <a:off x="4194212" y="1533658"/>
            <a:ext cx="587490" cy="584409"/>
            <a:chOff x="1282875" y="2866075"/>
            <a:chExt cx="1029600" cy="1024200"/>
          </a:xfrm>
        </p:grpSpPr>
        <p:sp>
          <p:nvSpPr>
            <p:cNvPr id="2000" name="Google Shape;2000;p42"/>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01" name="Google Shape;2001;p42"/>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1998" name="Google Shape;1998;p42"/>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002" name="Google Shape;2002;p42"/>
          <p:cNvCxnSpPr>
            <a:stCxn id="1998" idx="2"/>
            <a:endCxn id="2000" idx="0"/>
          </p:cNvCxnSpPr>
          <p:nvPr/>
        </p:nvCxnSpPr>
        <p:spPr>
          <a:xfrm flipH="1">
            <a:off x="4488098" y="1311910"/>
            <a:ext cx="5400" cy="221700"/>
          </a:xfrm>
          <a:prstGeom prst="straightConnector1">
            <a:avLst/>
          </a:prstGeom>
          <a:noFill/>
          <a:ln cap="flat" cmpd="sng" w="28575">
            <a:solidFill>
              <a:srgbClr val="FF0000"/>
            </a:solidFill>
            <a:prstDash val="solid"/>
            <a:round/>
            <a:headEnd len="med" w="med" type="none"/>
            <a:tailEnd len="med" w="med" type="none"/>
          </a:ln>
        </p:spPr>
      </p:cxnSp>
      <p:grpSp>
        <p:nvGrpSpPr>
          <p:cNvPr id="2003" name="Google Shape;2003;p42"/>
          <p:cNvGrpSpPr/>
          <p:nvPr/>
        </p:nvGrpSpPr>
        <p:grpSpPr>
          <a:xfrm>
            <a:off x="2559985" y="2242028"/>
            <a:ext cx="587490" cy="549176"/>
            <a:chOff x="1282875" y="2866075"/>
            <a:chExt cx="1029600" cy="1024200"/>
          </a:xfrm>
        </p:grpSpPr>
        <p:sp>
          <p:nvSpPr>
            <p:cNvPr id="2004" name="Google Shape;2004;p42"/>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05" name="Google Shape;2005;p42"/>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006" name="Google Shape;2006;p42"/>
          <p:cNvCxnSpPr/>
          <p:nvPr/>
        </p:nvCxnSpPr>
        <p:spPr>
          <a:xfrm flipH="1">
            <a:off x="4492586" y="2118085"/>
            <a:ext cx="3600" cy="407100"/>
          </a:xfrm>
          <a:prstGeom prst="straightConnector1">
            <a:avLst/>
          </a:prstGeom>
          <a:noFill/>
          <a:ln cap="flat" cmpd="sng" w="28575">
            <a:solidFill>
              <a:srgbClr val="FF0000"/>
            </a:solidFill>
            <a:prstDash val="solid"/>
            <a:round/>
            <a:headEnd len="med" w="med" type="none"/>
            <a:tailEnd len="med" w="med" type="none"/>
          </a:ln>
        </p:spPr>
      </p:cxnSp>
      <p:cxnSp>
        <p:nvCxnSpPr>
          <p:cNvPr id="2007" name="Google Shape;2007;p42"/>
          <p:cNvCxnSpPr>
            <a:endCxn id="2008" idx="1"/>
          </p:cNvCxnSpPr>
          <p:nvPr/>
        </p:nvCxnSpPr>
        <p:spPr>
          <a:xfrm>
            <a:off x="3147485" y="2511727"/>
            <a:ext cx="3594600" cy="10800"/>
          </a:xfrm>
          <a:prstGeom prst="straightConnector1">
            <a:avLst/>
          </a:prstGeom>
          <a:noFill/>
          <a:ln cap="flat" cmpd="sng" w="28575">
            <a:solidFill>
              <a:srgbClr val="FF0000"/>
            </a:solidFill>
            <a:prstDash val="solid"/>
            <a:round/>
            <a:headEnd len="med" w="med" type="none"/>
            <a:tailEnd len="med" w="med" type="none"/>
          </a:ln>
        </p:spPr>
      </p:cxnSp>
      <p:cxnSp>
        <p:nvCxnSpPr>
          <p:cNvPr id="2009" name="Google Shape;2009;p42"/>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010" name="Google Shape;2010;p42"/>
          <p:cNvGrpSpPr/>
          <p:nvPr/>
        </p:nvGrpSpPr>
        <p:grpSpPr>
          <a:xfrm>
            <a:off x="6742085" y="2237965"/>
            <a:ext cx="587490" cy="549176"/>
            <a:chOff x="1282875" y="2866075"/>
            <a:chExt cx="1029600" cy="1024200"/>
          </a:xfrm>
        </p:grpSpPr>
        <p:sp>
          <p:nvSpPr>
            <p:cNvPr id="2011" name="Google Shape;2011;p42"/>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08" name="Google Shape;2008;p42"/>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012" name="Google Shape;2012;p42"/>
          <p:cNvCxnSpPr>
            <a:stCxn id="2013"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013" name="Google Shape;2013;p42"/>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014" name="Google Shape;2014;p42"/>
          <p:cNvCxnSpPr>
            <a:endCxn id="2013"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015" name="Google Shape;2015;p42"/>
          <p:cNvGrpSpPr/>
          <p:nvPr/>
        </p:nvGrpSpPr>
        <p:grpSpPr>
          <a:xfrm>
            <a:off x="5090604" y="3970229"/>
            <a:ext cx="587542" cy="396528"/>
            <a:chOff x="2768887" y="1180958"/>
            <a:chExt cx="999902" cy="674712"/>
          </a:xfrm>
        </p:grpSpPr>
        <p:sp>
          <p:nvSpPr>
            <p:cNvPr id="2016" name="Google Shape;2016;p42"/>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017" name="Google Shape;2017;p42"/>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018" name="Google Shape;2018;p42"/>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019" name="Google Shape;2019;p42"/>
          <p:cNvCxnSpPr>
            <a:endCxn id="2018"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2020" name="Google Shape;2020;p42"/>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2021" name="Google Shape;2021;p42"/>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022" name="Google Shape;2022;p42"/>
          <p:cNvGrpSpPr/>
          <p:nvPr/>
        </p:nvGrpSpPr>
        <p:grpSpPr>
          <a:xfrm rot="5400000">
            <a:off x="5856832" y="4508985"/>
            <a:ext cx="319624" cy="401999"/>
            <a:chOff x="2253700" y="929025"/>
            <a:chExt cx="572700" cy="720300"/>
          </a:xfrm>
        </p:grpSpPr>
        <p:sp>
          <p:nvSpPr>
            <p:cNvPr id="2023" name="Google Shape;2023;p42"/>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024" name="Google Shape;2024;p42"/>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025" name="Google Shape;2025;p42"/>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026" name="Google Shape;2026;p42"/>
          <p:cNvCxnSpPr>
            <a:stCxn id="1993"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2027" name="Google Shape;2027;p42"/>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2028" name="Google Shape;2028;p42"/>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2029" name="Google Shape;2029;p42"/>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030" name="Google Shape;2030;p42"/>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031" name="Google Shape;2031;p42"/>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032" name="Google Shape;2032;p42"/>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033" name="Google Shape;2033;p42"/>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034" name="Google Shape;2034;p42"/>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035" name="Google Shape;2035;p42"/>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036" name="Google Shape;2036;p42"/>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037" name="Google Shape;2037;p42"/>
          <p:cNvCxnSpPr>
            <a:endCxn id="2018"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2038" name="Google Shape;2038;p42"/>
          <p:cNvCxnSpPr>
            <a:stCxn id="2021"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2039" name="Google Shape;2039;p42"/>
          <p:cNvCxnSpPr>
            <a:endCxn id="1985"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040" name="Google Shape;2040;p42"/>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041" name="Google Shape;2041;p42"/>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042" name="Google Shape;2042;p42"/>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043" name="Google Shape;2043;p42"/>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047" name="Shape 2047"/>
        <p:cNvGrpSpPr/>
        <p:nvPr/>
      </p:nvGrpSpPr>
      <p:grpSpPr>
        <a:xfrm>
          <a:off x="0" y="0"/>
          <a:ext cx="0" cy="0"/>
          <a:chOff x="0" y="0"/>
          <a:chExt cx="0" cy="0"/>
        </a:xfrm>
      </p:grpSpPr>
      <p:sp>
        <p:nvSpPr>
          <p:cNvPr id="2048" name="Google Shape;2048;p43"/>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049" name="Google Shape;2049;p43"/>
          <p:cNvGrpSpPr/>
          <p:nvPr/>
        </p:nvGrpSpPr>
        <p:grpSpPr>
          <a:xfrm>
            <a:off x="795875" y="229469"/>
            <a:ext cx="650501" cy="667390"/>
            <a:chOff x="668575" y="786050"/>
            <a:chExt cx="1029600" cy="1024075"/>
          </a:xfrm>
        </p:grpSpPr>
        <p:sp>
          <p:nvSpPr>
            <p:cNvPr id="2050" name="Google Shape;2050;p43"/>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051" name="Google Shape;2051;p43"/>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2052" name="Google Shape;2052;p43"/>
          <p:cNvGrpSpPr/>
          <p:nvPr/>
        </p:nvGrpSpPr>
        <p:grpSpPr>
          <a:xfrm>
            <a:off x="4162707" y="117239"/>
            <a:ext cx="650501" cy="647011"/>
            <a:chOff x="6541038" y="1017725"/>
            <a:chExt cx="1029600" cy="1024075"/>
          </a:xfrm>
        </p:grpSpPr>
        <p:sp>
          <p:nvSpPr>
            <p:cNvPr id="2053" name="Google Shape;2053;p43"/>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054" name="Google Shape;2054;p43"/>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2055" name="Google Shape;2055;p43"/>
          <p:cNvGrpSpPr/>
          <p:nvPr/>
        </p:nvGrpSpPr>
        <p:grpSpPr>
          <a:xfrm>
            <a:off x="3232921" y="3883873"/>
            <a:ext cx="861054" cy="667367"/>
            <a:chOff x="4156175" y="1646350"/>
            <a:chExt cx="1029600" cy="798000"/>
          </a:xfrm>
        </p:grpSpPr>
        <p:sp>
          <p:nvSpPr>
            <p:cNvPr id="2056" name="Google Shape;2056;p43"/>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2057" name="Google Shape;2057;p43"/>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2058" name="Google Shape;2058;p43"/>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2059" name="Google Shape;2059;p43"/>
          <p:cNvCxnSpPr/>
          <p:nvPr/>
        </p:nvCxnSpPr>
        <p:spPr>
          <a:xfrm flipH="1" rot="10800000">
            <a:off x="2105922" y="2513762"/>
            <a:ext cx="453900" cy="5700"/>
          </a:xfrm>
          <a:prstGeom prst="straightConnector1">
            <a:avLst/>
          </a:prstGeom>
          <a:noFill/>
          <a:ln cap="flat" cmpd="sng" w="28575">
            <a:solidFill>
              <a:srgbClr val="00FF00"/>
            </a:solidFill>
            <a:prstDash val="solid"/>
            <a:round/>
            <a:headEnd len="med" w="med" type="none"/>
            <a:tailEnd len="med" w="med" type="none"/>
          </a:ln>
        </p:spPr>
      </p:cxnSp>
      <p:cxnSp>
        <p:nvCxnSpPr>
          <p:cNvPr id="2060" name="Google Shape;2060;p43"/>
          <p:cNvCxnSpPr>
            <a:stCxn id="2053" idx="3"/>
            <a:endCxn id="2061"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2062" name="Google Shape;2062;p43"/>
          <p:cNvGrpSpPr/>
          <p:nvPr/>
        </p:nvGrpSpPr>
        <p:grpSpPr>
          <a:xfrm>
            <a:off x="4194212" y="1533658"/>
            <a:ext cx="587490" cy="584409"/>
            <a:chOff x="1282875" y="2866075"/>
            <a:chExt cx="1029600" cy="1024200"/>
          </a:xfrm>
        </p:grpSpPr>
        <p:sp>
          <p:nvSpPr>
            <p:cNvPr id="2063" name="Google Shape;2063;p43"/>
            <p:cNvSpPr/>
            <p:nvPr/>
          </p:nvSpPr>
          <p:spPr>
            <a:xfrm>
              <a:off x="1282875" y="2866075"/>
              <a:ext cx="1029600" cy="1024200"/>
            </a:xfrm>
            <a:prstGeom prst="flowChartConnector">
              <a:avLst/>
            </a:prstGeom>
            <a:solidFill>
              <a:srgbClr val="D9EAD3"/>
            </a:solidFill>
            <a:ln cap="flat" cmpd="sng" w="9525">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64" name="Google Shape;2064;p43"/>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2061" name="Google Shape;2061;p43"/>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065" name="Google Shape;2065;p43"/>
          <p:cNvCxnSpPr>
            <a:stCxn id="2061" idx="2"/>
            <a:endCxn id="2063" idx="0"/>
          </p:cNvCxnSpPr>
          <p:nvPr/>
        </p:nvCxnSpPr>
        <p:spPr>
          <a:xfrm flipH="1">
            <a:off x="4488098" y="1311910"/>
            <a:ext cx="5400" cy="221700"/>
          </a:xfrm>
          <a:prstGeom prst="straightConnector1">
            <a:avLst/>
          </a:prstGeom>
          <a:noFill/>
          <a:ln cap="flat" cmpd="sng" w="28575">
            <a:solidFill>
              <a:srgbClr val="00FF00"/>
            </a:solidFill>
            <a:prstDash val="solid"/>
            <a:round/>
            <a:headEnd len="med" w="med" type="none"/>
            <a:tailEnd len="med" w="med" type="none"/>
          </a:ln>
        </p:spPr>
      </p:cxnSp>
      <p:grpSp>
        <p:nvGrpSpPr>
          <p:cNvPr id="2066" name="Google Shape;2066;p43"/>
          <p:cNvGrpSpPr/>
          <p:nvPr/>
        </p:nvGrpSpPr>
        <p:grpSpPr>
          <a:xfrm>
            <a:off x="2559985" y="2242028"/>
            <a:ext cx="587490" cy="549176"/>
            <a:chOff x="1282875" y="2866075"/>
            <a:chExt cx="1029600" cy="1024200"/>
          </a:xfrm>
        </p:grpSpPr>
        <p:sp>
          <p:nvSpPr>
            <p:cNvPr id="2067" name="Google Shape;2067;p43"/>
            <p:cNvSpPr/>
            <p:nvPr/>
          </p:nvSpPr>
          <p:spPr>
            <a:xfrm>
              <a:off x="1282875" y="2866075"/>
              <a:ext cx="1029600" cy="1024200"/>
            </a:xfrm>
            <a:prstGeom prst="flowChartConnector">
              <a:avLst/>
            </a:prstGeom>
            <a:solidFill>
              <a:srgbClr val="D9EAD3"/>
            </a:solidFill>
            <a:ln cap="flat" cmpd="sng" w="9525">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68" name="Google Shape;2068;p43"/>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069" name="Google Shape;2069;p43"/>
          <p:cNvCxnSpPr/>
          <p:nvPr/>
        </p:nvCxnSpPr>
        <p:spPr>
          <a:xfrm flipH="1">
            <a:off x="4492586" y="2118085"/>
            <a:ext cx="3600" cy="407100"/>
          </a:xfrm>
          <a:prstGeom prst="straightConnector1">
            <a:avLst/>
          </a:prstGeom>
          <a:noFill/>
          <a:ln cap="flat" cmpd="sng" w="28575">
            <a:solidFill>
              <a:srgbClr val="FF0000"/>
            </a:solidFill>
            <a:prstDash val="solid"/>
            <a:round/>
            <a:headEnd len="med" w="med" type="none"/>
            <a:tailEnd len="med" w="med" type="none"/>
          </a:ln>
        </p:spPr>
      </p:cxnSp>
      <p:cxnSp>
        <p:nvCxnSpPr>
          <p:cNvPr id="2070" name="Google Shape;2070;p43"/>
          <p:cNvCxnSpPr>
            <a:endCxn id="2071" idx="1"/>
          </p:cNvCxnSpPr>
          <p:nvPr/>
        </p:nvCxnSpPr>
        <p:spPr>
          <a:xfrm>
            <a:off x="3147485" y="2511727"/>
            <a:ext cx="3594600" cy="10800"/>
          </a:xfrm>
          <a:prstGeom prst="straightConnector1">
            <a:avLst/>
          </a:prstGeom>
          <a:noFill/>
          <a:ln cap="flat" cmpd="sng" w="28575">
            <a:solidFill>
              <a:srgbClr val="FF0000"/>
            </a:solidFill>
            <a:prstDash val="solid"/>
            <a:round/>
            <a:headEnd len="med" w="med" type="none"/>
            <a:tailEnd len="med" w="med" type="none"/>
          </a:ln>
        </p:spPr>
      </p:cxnSp>
      <p:cxnSp>
        <p:nvCxnSpPr>
          <p:cNvPr id="2072" name="Google Shape;2072;p43"/>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073" name="Google Shape;2073;p43"/>
          <p:cNvGrpSpPr/>
          <p:nvPr/>
        </p:nvGrpSpPr>
        <p:grpSpPr>
          <a:xfrm>
            <a:off x="6742085" y="2237965"/>
            <a:ext cx="587490" cy="549176"/>
            <a:chOff x="1282875" y="2866075"/>
            <a:chExt cx="1029600" cy="1024200"/>
          </a:xfrm>
        </p:grpSpPr>
        <p:sp>
          <p:nvSpPr>
            <p:cNvPr id="2074" name="Google Shape;2074;p43"/>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071" name="Google Shape;2071;p43"/>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075" name="Google Shape;2075;p43"/>
          <p:cNvCxnSpPr>
            <a:stCxn id="2076"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076" name="Google Shape;2076;p43"/>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077" name="Google Shape;2077;p43"/>
          <p:cNvCxnSpPr>
            <a:endCxn id="2076"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078" name="Google Shape;2078;p43"/>
          <p:cNvGrpSpPr/>
          <p:nvPr/>
        </p:nvGrpSpPr>
        <p:grpSpPr>
          <a:xfrm>
            <a:off x="5090604" y="3970229"/>
            <a:ext cx="587542" cy="396528"/>
            <a:chOff x="2768887" y="1180958"/>
            <a:chExt cx="999902" cy="674712"/>
          </a:xfrm>
        </p:grpSpPr>
        <p:sp>
          <p:nvSpPr>
            <p:cNvPr id="2079" name="Google Shape;2079;p43"/>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080" name="Google Shape;2080;p43"/>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081" name="Google Shape;2081;p43"/>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082" name="Google Shape;2082;p43"/>
          <p:cNvCxnSpPr>
            <a:endCxn id="2081"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2083" name="Google Shape;2083;p43"/>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2084" name="Google Shape;2084;p43"/>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085" name="Google Shape;2085;p43"/>
          <p:cNvGrpSpPr/>
          <p:nvPr/>
        </p:nvGrpSpPr>
        <p:grpSpPr>
          <a:xfrm rot="5400000">
            <a:off x="5856832" y="4508985"/>
            <a:ext cx="319624" cy="401999"/>
            <a:chOff x="2253700" y="929025"/>
            <a:chExt cx="572700" cy="720300"/>
          </a:xfrm>
        </p:grpSpPr>
        <p:sp>
          <p:nvSpPr>
            <p:cNvPr id="2086" name="Google Shape;2086;p43"/>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087" name="Google Shape;2087;p43"/>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088" name="Google Shape;2088;p43"/>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089" name="Google Shape;2089;p43"/>
          <p:cNvCxnSpPr>
            <a:stCxn id="2056"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2090" name="Google Shape;2090;p43"/>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2091" name="Google Shape;2091;p43"/>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2092" name="Google Shape;2092;p43"/>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093" name="Google Shape;2093;p43"/>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094" name="Google Shape;2094;p43"/>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095" name="Google Shape;2095;p43"/>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096" name="Google Shape;2096;p43"/>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097" name="Google Shape;2097;p43"/>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098" name="Google Shape;2098;p43"/>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099" name="Google Shape;2099;p43"/>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100" name="Google Shape;2100;p43"/>
          <p:cNvCxnSpPr>
            <a:endCxn id="2081"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2101" name="Google Shape;2101;p43"/>
          <p:cNvCxnSpPr>
            <a:stCxn id="2084"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2102" name="Google Shape;2102;p43"/>
          <p:cNvCxnSpPr>
            <a:endCxn id="2048"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103" name="Google Shape;2103;p43"/>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104" name="Google Shape;2104;p43"/>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105" name="Google Shape;2105;p43"/>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106" name="Google Shape;2106;p43"/>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110" name="Shape 2110"/>
        <p:cNvGrpSpPr/>
        <p:nvPr/>
      </p:nvGrpSpPr>
      <p:grpSpPr>
        <a:xfrm>
          <a:off x="0" y="0"/>
          <a:ext cx="0" cy="0"/>
          <a:chOff x="0" y="0"/>
          <a:chExt cx="0" cy="0"/>
        </a:xfrm>
      </p:grpSpPr>
      <p:sp>
        <p:nvSpPr>
          <p:cNvPr id="2111" name="Google Shape;2111;p44"/>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112" name="Google Shape;2112;p44"/>
          <p:cNvGrpSpPr/>
          <p:nvPr/>
        </p:nvGrpSpPr>
        <p:grpSpPr>
          <a:xfrm>
            <a:off x="795875" y="229469"/>
            <a:ext cx="650501" cy="667390"/>
            <a:chOff x="668575" y="786050"/>
            <a:chExt cx="1029600" cy="1024075"/>
          </a:xfrm>
        </p:grpSpPr>
        <p:sp>
          <p:nvSpPr>
            <p:cNvPr id="2113" name="Google Shape;2113;p44"/>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114" name="Google Shape;2114;p44"/>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2115" name="Google Shape;2115;p44"/>
          <p:cNvGrpSpPr/>
          <p:nvPr/>
        </p:nvGrpSpPr>
        <p:grpSpPr>
          <a:xfrm>
            <a:off x="4162707" y="117239"/>
            <a:ext cx="650501" cy="647011"/>
            <a:chOff x="6541038" y="1017725"/>
            <a:chExt cx="1029600" cy="1024075"/>
          </a:xfrm>
        </p:grpSpPr>
        <p:sp>
          <p:nvSpPr>
            <p:cNvPr id="2116" name="Google Shape;2116;p44"/>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117" name="Google Shape;2117;p44"/>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2118" name="Google Shape;2118;p44"/>
          <p:cNvGrpSpPr/>
          <p:nvPr/>
        </p:nvGrpSpPr>
        <p:grpSpPr>
          <a:xfrm>
            <a:off x="3232921" y="3883873"/>
            <a:ext cx="861054" cy="667367"/>
            <a:chOff x="4156175" y="1646350"/>
            <a:chExt cx="1029600" cy="798000"/>
          </a:xfrm>
        </p:grpSpPr>
        <p:sp>
          <p:nvSpPr>
            <p:cNvPr id="2119" name="Google Shape;2119;p44"/>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2120" name="Google Shape;2120;p44"/>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2121" name="Google Shape;2121;p44"/>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2122" name="Google Shape;2122;p44"/>
          <p:cNvCxnSpPr/>
          <p:nvPr/>
        </p:nvCxnSpPr>
        <p:spPr>
          <a:xfrm flipH="1" rot="10800000">
            <a:off x="2105922" y="2513762"/>
            <a:ext cx="453900" cy="5700"/>
          </a:xfrm>
          <a:prstGeom prst="straightConnector1">
            <a:avLst/>
          </a:prstGeom>
          <a:noFill/>
          <a:ln cap="flat" cmpd="sng" w="28575">
            <a:solidFill>
              <a:srgbClr val="00FF00"/>
            </a:solidFill>
            <a:prstDash val="solid"/>
            <a:round/>
            <a:headEnd len="med" w="med" type="none"/>
            <a:tailEnd len="med" w="med" type="none"/>
          </a:ln>
        </p:spPr>
      </p:cxnSp>
      <p:cxnSp>
        <p:nvCxnSpPr>
          <p:cNvPr id="2123" name="Google Shape;2123;p44"/>
          <p:cNvCxnSpPr>
            <a:stCxn id="2116" idx="3"/>
            <a:endCxn id="2124"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2125" name="Google Shape;2125;p44"/>
          <p:cNvGrpSpPr/>
          <p:nvPr/>
        </p:nvGrpSpPr>
        <p:grpSpPr>
          <a:xfrm>
            <a:off x="4194212" y="1533658"/>
            <a:ext cx="587490" cy="584409"/>
            <a:chOff x="1282875" y="2866075"/>
            <a:chExt cx="1029600" cy="1024200"/>
          </a:xfrm>
        </p:grpSpPr>
        <p:sp>
          <p:nvSpPr>
            <p:cNvPr id="2126" name="Google Shape;2126;p44"/>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27" name="Google Shape;2127;p44"/>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2124" name="Google Shape;2124;p44"/>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128" name="Google Shape;2128;p44"/>
          <p:cNvCxnSpPr>
            <a:stCxn id="2124" idx="2"/>
            <a:endCxn id="2126" idx="0"/>
          </p:cNvCxnSpPr>
          <p:nvPr/>
        </p:nvCxnSpPr>
        <p:spPr>
          <a:xfrm flipH="1">
            <a:off x="4488098" y="1311910"/>
            <a:ext cx="5400" cy="221700"/>
          </a:xfrm>
          <a:prstGeom prst="straightConnector1">
            <a:avLst/>
          </a:prstGeom>
          <a:noFill/>
          <a:ln cap="flat" cmpd="sng" w="28575">
            <a:solidFill>
              <a:srgbClr val="00FF00"/>
            </a:solidFill>
            <a:prstDash val="solid"/>
            <a:round/>
            <a:headEnd len="med" w="med" type="none"/>
            <a:tailEnd len="med" w="med" type="none"/>
          </a:ln>
        </p:spPr>
      </p:cxnSp>
      <p:grpSp>
        <p:nvGrpSpPr>
          <p:cNvPr id="2129" name="Google Shape;2129;p44"/>
          <p:cNvGrpSpPr/>
          <p:nvPr/>
        </p:nvGrpSpPr>
        <p:grpSpPr>
          <a:xfrm>
            <a:off x="2559985" y="2242028"/>
            <a:ext cx="587490" cy="549176"/>
            <a:chOff x="1282875" y="2866075"/>
            <a:chExt cx="1029600" cy="1024200"/>
          </a:xfrm>
        </p:grpSpPr>
        <p:sp>
          <p:nvSpPr>
            <p:cNvPr id="2130" name="Google Shape;2130;p44"/>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31" name="Google Shape;2131;p44"/>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132" name="Google Shape;2132;p44"/>
          <p:cNvCxnSpPr/>
          <p:nvPr/>
        </p:nvCxnSpPr>
        <p:spPr>
          <a:xfrm flipH="1">
            <a:off x="4492586" y="2118085"/>
            <a:ext cx="3600" cy="407100"/>
          </a:xfrm>
          <a:prstGeom prst="straightConnector1">
            <a:avLst/>
          </a:prstGeom>
          <a:noFill/>
          <a:ln cap="flat" cmpd="sng" w="28575">
            <a:solidFill>
              <a:srgbClr val="00FF00"/>
            </a:solidFill>
            <a:prstDash val="solid"/>
            <a:round/>
            <a:headEnd len="med" w="med" type="none"/>
            <a:tailEnd len="med" w="med" type="none"/>
          </a:ln>
        </p:spPr>
      </p:cxnSp>
      <p:cxnSp>
        <p:nvCxnSpPr>
          <p:cNvPr id="2133" name="Google Shape;2133;p44"/>
          <p:cNvCxnSpPr>
            <a:endCxn id="2134" idx="1"/>
          </p:cNvCxnSpPr>
          <p:nvPr/>
        </p:nvCxnSpPr>
        <p:spPr>
          <a:xfrm>
            <a:off x="3147485" y="2511727"/>
            <a:ext cx="3594600" cy="10800"/>
          </a:xfrm>
          <a:prstGeom prst="straightConnector1">
            <a:avLst/>
          </a:prstGeom>
          <a:noFill/>
          <a:ln cap="flat" cmpd="sng" w="28575">
            <a:solidFill>
              <a:srgbClr val="FF0000"/>
            </a:solidFill>
            <a:prstDash val="solid"/>
            <a:round/>
            <a:headEnd len="med" w="med" type="none"/>
            <a:tailEnd len="med" w="med" type="none"/>
          </a:ln>
        </p:spPr>
      </p:cxnSp>
      <p:cxnSp>
        <p:nvCxnSpPr>
          <p:cNvPr id="2135" name="Google Shape;2135;p44"/>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136" name="Google Shape;2136;p44"/>
          <p:cNvGrpSpPr/>
          <p:nvPr/>
        </p:nvGrpSpPr>
        <p:grpSpPr>
          <a:xfrm>
            <a:off x="6742085" y="2237965"/>
            <a:ext cx="587490" cy="549176"/>
            <a:chOff x="1282875" y="2866075"/>
            <a:chExt cx="1029600" cy="1024200"/>
          </a:xfrm>
        </p:grpSpPr>
        <p:sp>
          <p:nvSpPr>
            <p:cNvPr id="2137" name="Google Shape;2137;p44"/>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34" name="Google Shape;2134;p44"/>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138" name="Google Shape;2138;p44"/>
          <p:cNvCxnSpPr>
            <a:stCxn id="2139"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139" name="Google Shape;2139;p44"/>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140" name="Google Shape;2140;p44"/>
          <p:cNvCxnSpPr>
            <a:endCxn id="2139"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141" name="Google Shape;2141;p44"/>
          <p:cNvGrpSpPr/>
          <p:nvPr/>
        </p:nvGrpSpPr>
        <p:grpSpPr>
          <a:xfrm>
            <a:off x="5090604" y="3970229"/>
            <a:ext cx="587542" cy="396528"/>
            <a:chOff x="2768887" y="1180958"/>
            <a:chExt cx="999902" cy="674712"/>
          </a:xfrm>
        </p:grpSpPr>
        <p:sp>
          <p:nvSpPr>
            <p:cNvPr id="2142" name="Google Shape;2142;p44"/>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143" name="Google Shape;2143;p44"/>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144" name="Google Shape;2144;p44"/>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145" name="Google Shape;2145;p44"/>
          <p:cNvCxnSpPr>
            <a:endCxn id="2144"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2146" name="Google Shape;2146;p44"/>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2147" name="Google Shape;2147;p44"/>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148" name="Google Shape;2148;p44"/>
          <p:cNvGrpSpPr/>
          <p:nvPr/>
        </p:nvGrpSpPr>
        <p:grpSpPr>
          <a:xfrm rot="5400000">
            <a:off x="5856832" y="4508985"/>
            <a:ext cx="319624" cy="401999"/>
            <a:chOff x="2253700" y="929025"/>
            <a:chExt cx="572700" cy="720300"/>
          </a:xfrm>
        </p:grpSpPr>
        <p:sp>
          <p:nvSpPr>
            <p:cNvPr id="2149" name="Google Shape;2149;p44"/>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150" name="Google Shape;2150;p44"/>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151" name="Google Shape;2151;p44"/>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152" name="Google Shape;2152;p44"/>
          <p:cNvCxnSpPr>
            <a:stCxn id="2119"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2153" name="Google Shape;2153;p44"/>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2154" name="Google Shape;2154;p44"/>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2155" name="Google Shape;2155;p44"/>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156" name="Google Shape;2156;p44"/>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157" name="Google Shape;2157;p44"/>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158" name="Google Shape;2158;p44"/>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159" name="Google Shape;2159;p44"/>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160" name="Google Shape;2160;p44"/>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161" name="Google Shape;2161;p44"/>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162" name="Google Shape;2162;p44"/>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163" name="Google Shape;2163;p44"/>
          <p:cNvCxnSpPr>
            <a:endCxn id="2144"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2164" name="Google Shape;2164;p44"/>
          <p:cNvCxnSpPr>
            <a:stCxn id="2147"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2165" name="Google Shape;2165;p44"/>
          <p:cNvCxnSpPr>
            <a:endCxn id="2111"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166" name="Google Shape;2166;p44"/>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167" name="Google Shape;2167;p44"/>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168" name="Google Shape;2168;p44"/>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169" name="Google Shape;2169;p44"/>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cxnSp>
        <p:nvCxnSpPr>
          <p:cNvPr id="2170" name="Google Shape;2170;p44"/>
          <p:cNvCxnSpPr/>
          <p:nvPr/>
        </p:nvCxnSpPr>
        <p:spPr>
          <a:xfrm>
            <a:off x="3146575" y="2516300"/>
            <a:ext cx="1343400" cy="1200"/>
          </a:xfrm>
          <a:prstGeom prst="straightConnector1">
            <a:avLst/>
          </a:prstGeom>
          <a:noFill/>
          <a:ln cap="flat" cmpd="sng" w="28575">
            <a:solidFill>
              <a:srgbClr val="00FF00"/>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174" name="Shape 2174"/>
        <p:cNvGrpSpPr/>
        <p:nvPr/>
      </p:nvGrpSpPr>
      <p:grpSpPr>
        <a:xfrm>
          <a:off x="0" y="0"/>
          <a:ext cx="0" cy="0"/>
          <a:chOff x="0" y="0"/>
          <a:chExt cx="0" cy="0"/>
        </a:xfrm>
      </p:grpSpPr>
      <p:sp>
        <p:nvSpPr>
          <p:cNvPr id="2175" name="Google Shape;2175;p45"/>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176" name="Google Shape;2176;p45"/>
          <p:cNvGrpSpPr/>
          <p:nvPr/>
        </p:nvGrpSpPr>
        <p:grpSpPr>
          <a:xfrm>
            <a:off x="795875" y="229469"/>
            <a:ext cx="650501" cy="667390"/>
            <a:chOff x="668575" y="786050"/>
            <a:chExt cx="1029600" cy="1024075"/>
          </a:xfrm>
        </p:grpSpPr>
        <p:sp>
          <p:nvSpPr>
            <p:cNvPr id="2177" name="Google Shape;2177;p45"/>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178" name="Google Shape;2178;p45"/>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2179" name="Google Shape;2179;p45"/>
          <p:cNvGrpSpPr/>
          <p:nvPr/>
        </p:nvGrpSpPr>
        <p:grpSpPr>
          <a:xfrm>
            <a:off x="4162707" y="117239"/>
            <a:ext cx="650501" cy="647011"/>
            <a:chOff x="6541038" y="1017725"/>
            <a:chExt cx="1029600" cy="1024075"/>
          </a:xfrm>
        </p:grpSpPr>
        <p:sp>
          <p:nvSpPr>
            <p:cNvPr id="2180" name="Google Shape;2180;p45"/>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181" name="Google Shape;2181;p45"/>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2182" name="Google Shape;2182;p45"/>
          <p:cNvGrpSpPr/>
          <p:nvPr/>
        </p:nvGrpSpPr>
        <p:grpSpPr>
          <a:xfrm>
            <a:off x="3232921" y="3883873"/>
            <a:ext cx="861054" cy="667367"/>
            <a:chOff x="4156175" y="1646350"/>
            <a:chExt cx="1029600" cy="798000"/>
          </a:xfrm>
        </p:grpSpPr>
        <p:sp>
          <p:nvSpPr>
            <p:cNvPr id="2183" name="Google Shape;2183;p45"/>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2184" name="Google Shape;2184;p45"/>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2185" name="Google Shape;2185;p45"/>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2186" name="Google Shape;2186;p45"/>
          <p:cNvCxnSpPr/>
          <p:nvPr/>
        </p:nvCxnSpPr>
        <p:spPr>
          <a:xfrm flipH="1" rot="10800000">
            <a:off x="2105922" y="2513762"/>
            <a:ext cx="453900" cy="5700"/>
          </a:xfrm>
          <a:prstGeom prst="straightConnector1">
            <a:avLst/>
          </a:prstGeom>
          <a:noFill/>
          <a:ln cap="flat" cmpd="sng" w="28575">
            <a:solidFill>
              <a:srgbClr val="00FF00"/>
            </a:solidFill>
            <a:prstDash val="solid"/>
            <a:round/>
            <a:headEnd len="med" w="med" type="none"/>
            <a:tailEnd len="med" w="med" type="none"/>
          </a:ln>
        </p:spPr>
      </p:cxnSp>
      <p:cxnSp>
        <p:nvCxnSpPr>
          <p:cNvPr id="2187" name="Google Shape;2187;p45"/>
          <p:cNvCxnSpPr>
            <a:stCxn id="2180" idx="3"/>
            <a:endCxn id="2188"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2189" name="Google Shape;2189;p45"/>
          <p:cNvGrpSpPr/>
          <p:nvPr/>
        </p:nvGrpSpPr>
        <p:grpSpPr>
          <a:xfrm>
            <a:off x="4194212" y="1533658"/>
            <a:ext cx="587490" cy="584409"/>
            <a:chOff x="1282875" y="2866075"/>
            <a:chExt cx="1029600" cy="1024200"/>
          </a:xfrm>
        </p:grpSpPr>
        <p:sp>
          <p:nvSpPr>
            <p:cNvPr id="2190" name="Google Shape;2190;p45"/>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91" name="Google Shape;2191;p45"/>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2188" name="Google Shape;2188;p45"/>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192" name="Google Shape;2192;p45"/>
          <p:cNvCxnSpPr>
            <a:stCxn id="2188" idx="2"/>
            <a:endCxn id="2190" idx="0"/>
          </p:cNvCxnSpPr>
          <p:nvPr/>
        </p:nvCxnSpPr>
        <p:spPr>
          <a:xfrm flipH="1">
            <a:off x="4488098" y="1311910"/>
            <a:ext cx="5400" cy="221700"/>
          </a:xfrm>
          <a:prstGeom prst="straightConnector1">
            <a:avLst/>
          </a:prstGeom>
          <a:noFill/>
          <a:ln cap="flat" cmpd="sng" w="28575">
            <a:solidFill>
              <a:srgbClr val="00FF00"/>
            </a:solidFill>
            <a:prstDash val="solid"/>
            <a:round/>
            <a:headEnd len="med" w="med" type="none"/>
            <a:tailEnd len="med" w="med" type="none"/>
          </a:ln>
        </p:spPr>
      </p:cxnSp>
      <p:grpSp>
        <p:nvGrpSpPr>
          <p:cNvPr id="2193" name="Google Shape;2193;p45"/>
          <p:cNvGrpSpPr/>
          <p:nvPr/>
        </p:nvGrpSpPr>
        <p:grpSpPr>
          <a:xfrm>
            <a:off x="2559985" y="2242028"/>
            <a:ext cx="587490" cy="549176"/>
            <a:chOff x="1282875" y="2866075"/>
            <a:chExt cx="1029600" cy="1024200"/>
          </a:xfrm>
        </p:grpSpPr>
        <p:sp>
          <p:nvSpPr>
            <p:cNvPr id="2194" name="Google Shape;2194;p45"/>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95" name="Google Shape;2195;p45"/>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196" name="Google Shape;2196;p45"/>
          <p:cNvCxnSpPr/>
          <p:nvPr/>
        </p:nvCxnSpPr>
        <p:spPr>
          <a:xfrm flipH="1">
            <a:off x="4492586" y="2118085"/>
            <a:ext cx="3600" cy="407100"/>
          </a:xfrm>
          <a:prstGeom prst="straightConnector1">
            <a:avLst/>
          </a:prstGeom>
          <a:noFill/>
          <a:ln cap="flat" cmpd="sng" w="28575">
            <a:solidFill>
              <a:srgbClr val="00FF00"/>
            </a:solidFill>
            <a:prstDash val="solid"/>
            <a:round/>
            <a:headEnd len="med" w="med" type="none"/>
            <a:tailEnd len="med" w="med" type="none"/>
          </a:ln>
        </p:spPr>
      </p:cxnSp>
      <p:cxnSp>
        <p:nvCxnSpPr>
          <p:cNvPr id="2197" name="Google Shape;2197;p45"/>
          <p:cNvCxnSpPr>
            <a:endCxn id="2198" idx="1"/>
          </p:cNvCxnSpPr>
          <p:nvPr/>
        </p:nvCxnSpPr>
        <p:spPr>
          <a:xfrm>
            <a:off x="3147485" y="2511727"/>
            <a:ext cx="3594600" cy="10800"/>
          </a:xfrm>
          <a:prstGeom prst="straightConnector1">
            <a:avLst/>
          </a:prstGeom>
          <a:noFill/>
          <a:ln cap="flat" cmpd="sng" w="28575">
            <a:solidFill>
              <a:srgbClr val="00FF00"/>
            </a:solidFill>
            <a:prstDash val="solid"/>
            <a:round/>
            <a:headEnd len="med" w="med" type="none"/>
            <a:tailEnd len="med" w="med" type="none"/>
          </a:ln>
        </p:spPr>
      </p:cxnSp>
      <p:cxnSp>
        <p:nvCxnSpPr>
          <p:cNvPr id="2199" name="Google Shape;2199;p45"/>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200" name="Google Shape;2200;p45"/>
          <p:cNvGrpSpPr/>
          <p:nvPr/>
        </p:nvGrpSpPr>
        <p:grpSpPr>
          <a:xfrm>
            <a:off x="6742085" y="2237965"/>
            <a:ext cx="587490" cy="549176"/>
            <a:chOff x="1282875" y="2866075"/>
            <a:chExt cx="1029600" cy="1024200"/>
          </a:xfrm>
        </p:grpSpPr>
        <p:sp>
          <p:nvSpPr>
            <p:cNvPr id="2201" name="Google Shape;2201;p45"/>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198" name="Google Shape;2198;p45"/>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202" name="Google Shape;2202;p45"/>
          <p:cNvCxnSpPr>
            <a:stCxn id="2203"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203" name="Google Shape;2203;p45"/>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204" name="Google Shape;2204;p45"/>
          <p:cNvCxnSpPr>
            <a:endCxn id="2203"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205" name="Google Shape;2205;p45"/>
          <p:cNvGrpSpPr/>
          <p:nvPr/>
        </p:nvGrpSpPr>
        <p:grpSpPr>
          <a:xfrm>
            <a:off x="5090604" y="3970229"/>
            <a:ext cx="587542" cy="396528"/>
            <a:chOff x="2768887" y="1180958"/>
            <a:chExt cx="999902" cy="674712"/>
          </a:xfrm>
        </p:grpSpPr>
        <p:sp>
          <p:nvSpPr>
            <p:cNvPr id="2206" name="Google Shape;2206;p45"/>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207" name="Google Shape;2207;p45"/>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208" name="Google Shape;2208;p45"/>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209" name="Google Shape;2209;p45"/>
          <p:cNvCxnSpPr>
            <a:endCxn id="2208"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2210" name="Google Shape;2210;p45"/>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2211" name="Google Shape;2211;p45"/>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212" name="Google Shape;2212;p45"/>
          <p:cNvGrpSpPr/>
          <p:nvPr/>
        </p:nvGrpSpPr>
        <p:grpSpPr>
          <a:xfrm rot="5400000">
            <a:off x="5856832" y="4508985"/>
            <a:ext cx="319624" cy="401999"/>
            <a:chOff x="2253700" y="929025"/>
            <a:chExt cx="572700" cy="720300"/>
          </a:xfrm>
        </p:grpSpPr>
        <p:sp>
          <p:nvSpPr>
            <p:cNvPr id="2213" name="Google Shape;2213;p45"/>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214" name="Google Shape;2214;p45"/>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215" name="Google Shape;2215;p45"/>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216" name="Google Shape;2216;p45"/>
          <p:cNvCxnSpPr>
            <a:stCxn id="2183"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2217" name="Google Shape;2217;p45"/>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2218" name="Google Shape;2218;p45"/>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2219" name="Google Shape;2219;p45"/>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220" name="Google Shape;2220;p45"/>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221" name="Google Shape;2221;p45"/>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222" name="Google Shape;2222;p45"/>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223" name="Google Shape;2223;p45"/>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224" name="Google Shape;2224;p45"/>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225" name="Google Shape;2225;p45"/>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226" name="Google Shape;2226;p45"/>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227" name="Google Shape;2227;p45"/>
          <p:cNvCxnSpPr>
            <a:endCxn id="2208"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2228" name="Google Shape;2228;p45"/>
          <p:cNvCxnSpPr>
            <a:stCxn id="2211"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2229" name="Google Shape;2229;p45"/>
          <p:cNvCxnSpPr>
            <a:endCxn id="2175"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230" name="Google Shape;2230;p45"/>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231" name="Google Shape;2231;p45"/>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232" name="Google Shape;2232;p45"/>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233" name="Google Shape;2233;p45"/>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cxnSp>
        <p:nvCxnSpPr>
          <p:cNvPr id="2234" name="Google Shape;2234;p45"/>
          <p:cNvCxnSpPr/>
          <p:nvPr/>
        </p:nvCxnSpPr>
        <p:spPr>
          <a:xfrm>
            <a:off x="3146575" y="2516300"/>
            <a:ext cx="1343400" cy="1200"/>
          </a:xfrm>
          <a:prstGeom prst="straightConnector1">
            <a:avLst/>
          </a:prstGeom>
          <a:noFill/>
          <a:ln cap="flat" cmpd="sng" w="28575">
            <a:solidFill>
              <a:srgbClr val="00FF00"/>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238" name="Shape 2238"/>
        <p:cNvGrpSpPr/>
        <p:nvPr/>
      </p:nvGrpSpPr>
      <p:grpSpPr>
        <a:xfrm>
          <a:off x="0" y="0"/>
          <a:ext cx="0" cy="0"/>
          <a:chOff x="0" y="0"/>
          <a:chExt cx="0" cy="0"/>
        </a:xfrm>
      </p:grpSpPr>
      <p:sp>
        <p:nvSpPr>
          <p:cNvPr id="2239" name="Google Shape;2239;p46"/>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240" name="Google Shape;2240;p46"/>
          <p:cNvGrpSpPr/>
          <p:nvPr/>
        </p:nvGrpSpPr>
        <p:grpSpPr>
          <a:xfrm>
            <a:off x="795875" y="229469"/>
            <a:ext cx="650501" cy="667390"/>
            <a:chOff x="668575" y="786050"/>
            <a:chExt cx="1029600" cy="1024075"/>
          </a:xfrm>
        </p:grpSpPr>
        <p:sp>
          <p:nvSpPr>
            <p:cNvPr id="2241" name="Google Shape;2241;p46"/>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242" name="Google Shape;2242;p46"/>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2243" name="Google Shape;2243;p46"/>
          <p:cNvGrpSpPr/>
          <p:nvPr/>
        </p:nvGrpSpPr>
        <p:grpSpPr>
          <a:xfrm>
            <a:off x="4162707" y="117239"/>
            <a:ext cx="650501" cy="647011"/>
            <a:chOff x="6541038" y="1017725"/>
            <a:chExt cx="1029600" cy="1024075"/>
          </a:xfrm>
        </p:grpSpPr>
        <p:sp>
          <p:nvSpPr>
            <p:cNvPr id="2244" name="Google Shape;2244;p46"/>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245" name="Google Shape;2245;p46"/>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2246" name="Google Shape;2246;p46"/>
          <p:cNvGrpSpPr/>
          <p:nvPr/>
        </p:nvGrpSpPr>
        <p:grpSpPr>
          <a:xfrm>
            <a:off x="3232921" y="3883873"/>
            <a:ext cx="861054" cy="667367"/>
            <a:chOff x="4156175" y="1646350"/>
            <a:chExt cx="1029600" cy="798000"/>
          </a:xfrm>
        </p:grpSpPr>
        <p:sp>
          <p:nvSpPr>
            <p:cNvPr id="2247" name="Google Shape;2247;p46"/>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2248" name="Google Shape;2248;p46"/>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2249" name="Google Shape;2249;p46"/>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2250" name="Google Shape;2250;p46"/>
          <p:cNvCxnSpPr/>
          <p:nvPr/>
        </p:nvCxnSpPr>
        <p:spPr>
          <a:xfrm flipH="1" rot="10800000">
            <a:off x="2105922" y="2513762"/>
            <a:ext cx="453900" cy="5700"/>
          </a:xfrm>
          <a:prstGeom prst="straightConnector1">
            <a:avLst/>
          </a:prstGeom>
          <a:noFill/>
          <a:ln cap="flat" cmpd="sng" w="28575">
            <a:solidFill>
              <a:srgbClr val="00FF00"/>
            </a:solidFill>
            <a:prstDash val="solid"/>
            <a:round/>
            <a:headEnd len="med" w="med" type="none"/>
            <a:tailEnd len="med" w="med" type="none"/>
          </a:ln>
        </p:spPr>
      </p:cxnSp>
      <p:cxnSp>
        <p:nvCxnSpPr>
          <p:cNvPr id="2251" name="Google Shape;2251;p46"/>
          <p:cNvCxnSpPr>
            <a:stCxn id="2244" idx="3"/>
            <a:endCxn id="2252"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2253" name="Google Shape;2253;p46"/>
          <p:cNvGrpSpPr/>
          <p:nvPr/>
        </p:nvGrpSpPr>
        <p:grpSpPr>
          <a:xfrm>
            <a:off x="4194212" y="1533658"/>
            <a:ext cx="587490" cy="584409"/>
            <a:chOff x="1282875" y="2866075"/>
            <a:chExt cx="1029600" cy="1024200"/>
          </a:xfrm>
        </p:grpSpPr>
        <p:sp>
          <p:nvSpPr>
            <p:cNvPr id="2254" name="Google Shape;2254;p46"/>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255" name="Google Shape;2255;p46"/>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2252" name="Google Shape;2252;p46"/>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256" name="Google Shape;2256;p46"/>
          <p:cNvCxnSpPr>
            <a:stCxn id="2252" idx="2"/>
            <a:endCxn id="2254" idx="0"/>
          </p:cNvCxnSpPr>
          <p:nvPr/>
        </p:nvCxnSpPr>
        <p:spPr>
          <a:xfrm flipH="1">
            <a:off x="4488098" y="1311910"/>
            <a:ext cx="5400" cy="221700"/>
          </a:xfrm>
          <a:prstGeom prst="straightConnector1">
            <a:avLst/>
          </a:prstGeom>
          <a:noFill/>
          <a:ln cap="flat" cmpd="sng" w="28575">
            <a:solidFill>
              <a:srgbClr val="00FF00"/>
            </a:solidFill>
            <a:prstDash val="solid"/>
            <a:round/>
            <a:headEnd len="med" w="med" type="none"/>
            <a:tailEnd len="med" w="med" type="none"/>
          </a:ln>
        </p:spPr>
      </p:cxnSp>
      <p:grpSp>
        <p:nvGrpSpPr>
          <p:cNvPr id="2257" name="Google Shape;2257;p46"/>
          <p:cNvGrpSpPr/>
          <p:nvPr/>
        </p:nvGrpSpPr>
        <p:grpSpPr>
          <a:xfrm>
            <a:off x="2559985" y="2242028"/>
            <a:ext cx="587490" cy="549176"/>
            <a:chOff x="1282875" y="2866075"/>
            <a:chExt cx="1029600" cy="1024200"/>
          </a:xfrm>
        </p:grpSpPr>
        <p:sp>
          <p:nvSpPr>
            <p:cNvPr id="2258" name="Google Shape;2258;p46"/>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259" name="Google Shape;2259;p46"/>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260" name="Google Shape;2260;p46"/>
          <p:cNvCxnSpPr/>
          <p:nvPr/>
        </p:nvCxnSpPr>
        <p:spPr>
          <a:xfrm flipH="1">
            <a:off x="4492586" y="2118085"/>
            <a:ext cx="3600" cy="407100"/>
          </a:xfrm>
          <a:prstGeom prst="straightConnector1">
            <a:avLst/>
          </a:prstGeom>
          <a:noFill/>
          <a:ln cap="flat" cmpd="sng" w="28575">
            <a:solidFill>
              <a:srgbClr val="00FF00"/>
            </a:solidFill>
            <a:prstDash val="solid"/>
            <a:round/>
            <a:headEnd len="med" w="med" type="none"/>
            <a:tailEnd len="med" w="med" type="none"/>
          </a:ln>
        </p:spPr>
      </p:cxnSp>
      <p:cxnSp>
        <p:nvCxnSpPr>
          <p:cNvPr id="2261" name="Google Shape;2261;p46"/>
          <p:cNvCxnSpPr>
            <a:endCxn id="2262" idx="1"/>
          </p:cNvCxnSpPr>
          <p:nvPr/>
        </p:nvCxnSpPr>
        <p:spPr>
          <a:xfrm>
            <a:off x="3147485" y="2511727"/>
            <a:ext cx="3594600" cy="10800"/>
          </a:xfrm>
          <a:prstGeom prst="straightConnector1">
            <a:avLst/>
          </a:prstGeom>
          <a:noFill/>
          <a:ln cap="flat" cmpd="sng" w="28575">
            <a:solidFill>
              <a:srgbClr val="00FF00"/>
            </a:solidFill>
            <a:prstDash val="solid"/>
            <a:round/>
            <a:headEnd len="med" w="med" type="none"/>
            <a:tailEnd len="med" w="med" type="none"/>
          </a:ln>
        </p:spPr>
      </p:cxnSp>
      <p:cxnSp>
        <p:nvCxnSpPr>
          <p:cNvPr id="2263" name="Google Shape;2263;p46"/>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264" name="Google Shape;2264;p46"/>
          <p:cNvGrpSpPr/>
          <p:nvPr/>
        </p:nvGrpSpPr>
        <p:grpSpPr>
          <a:xfrm>
            <a:off x="6742085" y="2237965"/>
            <a:ext cx="587490" cy="549176"/>
            <a:chOff x="1282875" y="2866075"/>
            <a:chExt cx="1029600" cy="1024200"/>
          </a:xfrm>
        </p:grpSpPr>
        <p:sp>
          <p:nvSpPr>
            <p:cNvPr id="2265" name="Google Shape;2265;p46"/>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262" name="Google Shape;2262;p46"/>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266" name="Google Shape;2266;p46"/>
          <p:cNvCxnSpPr>
            <a:stCxn id="2267"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267" name="Google Shape;2267;p46"/>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268" name="Google Shape;2268;p46"/>
          <p:cNvCxnSpPr>
            <a:endCxn id="2267"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269" name="Google Shape;2269;p46"/>
          <p:cNvGrpSpPr/>
          <p:nvPr/>
        </p:nvGrpSpPr>
        <p:grpSpPr>
          <a:xfrm>
            <a:off x="5090604" y="3970229"/>
            <a:ext cx="587542" cy="396528"/>
            <a:chOff x="2768887" y="1180958"/>
            <a:chExt cx="999902" cy="674712"/>
          </a:xfrm>
        </p:grpSpPr>
        <p:sp>
          <p:nvSpPr>
            <p:cNvPr id="2270" name="Google Shape;2270;p46"/>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271" name="Google Shape;2271;p46"/>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272" name="Google Shape;2272;p46"/>
          <p:cNvSpPr/>
          <p:nvPr/>
        </p:nvSpPr>
        <p:spPr>
          <a:xfrm rot="-5400000">
            <a:off x="6317798" y="4007347"/>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273" name="Google Shape;2273;p46"/>
          <p:cNvCxnSpPr>
            <a:endCxn id="2272" idx="0"/>
          </p:cNvCxnSpPr>
          <p:nvPr/>
        </p:nvCxnSpPr>
        <p:spPr>
          <a:xfrm>
            <a:off x="5678360" y="4162358"/>
            <a:ext cx="676800" cy="4800"/>
          </a:xfrm>
          <a:prstGeom prst="straightConnector1">
            <a:avLst/>
          </a:prstGeom>
          <a:noFill/>
          <a:ln cap="flat" cmpd="sng" w="28575">
            <a:solidFill>
              <a:srgbClr val="00FF00"/>
            </a:solidFill>
            <a:prstDash val="solid"/>
            <a:round/>
            <a:headEnd len="med" w="med" type="none"/>
            <a:tailEnd len="med" w="med" type="none"/>
          </a:ln>
        </p:spPr>
      </p:cxnSp>
      <p:cxnSp>
        <p:nvCxnSpPr>
          <p:cNvPr id="2274" name="Google Shape;2274;p46"/>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2275" name="Google Shape;2275;p46"/>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276" name="Google Shape;2276;p46"/>
          <p:cNvGrpSpPr/>
          <p:nvPr/>
        </p:nvGrpSpPr>
        <p:grpSpPr>
          <a:xfrm rot="5400000">
            <a:off x="5856832" y="4508985"/>
            <a:ext cx="319624" cy="401999"/>
            <a:chOff x="2253700" y="929025"/>
            <a:chExt cx="572700" cy="720300"/>
          </a:xfrm>
        </p:grpSpPr>
        <p:sp>
          <p:nvSpPr>
            <p:cNvPr id="2277" name="Google Shape;2277;p46"/>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278" name="Google Shape;2278;p46"/>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279" name="Google Shape;2279;p46"/>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280" name="Google Shape;2280;p46"/>
          <p:cNvCxnSpPr>
            <a:stCxn id="2247"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2281" name="Google Shape;2281;p46"/>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2282" name="Google Shape;2282;p46"/>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2283" name="Google Shape;2283;p46"/>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284" name="Google Shape;2284;p46"/>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285" name="Google Shape;2285;p46"/>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286" name="Google Shape;2286;p46"/>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287" name="Google Shape;2287;p46"/>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288" name="Google Shape;2288;p46"/>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289" name="Google Shape;2289;p46"/>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290" name="Google Shape;2290;p46"/>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291" name="Google Shape;2291;p46"/>
          <p:cNvCxnSpPr>
            <a:endCxn id="2272" idx="2"/>
          </p:cNvCxnSpPr>
          <p:nvPr/>
        </p:nvCxnSpPr>
        <p:spPr>
          <a:xfrm rot="5400000">
            <a:off x="6179782" y="3297158"/>
            <a:ext cx="1365000" cy="375000"/>
          </a:xfrm>
          <a:prstGeom prst="bentConnector2">
            <a:avLst/>
          </a:prstGeom>
          <a:noFill/>
          <a:ln cap="flat" cmpd="sng" w="28575">
            <a:solidFill>
              <a:srgbClr val="00FF00"/>
            </a:solidFill>
            <a:prstDash val="solid"/>
            <a:round/>
            <a:headEnd len="med" w="med" type="none"/>
            <a:tailEnd len="med" w="med" type="none"/>
          </a:ln>
        </p:spPr>
      </p:cxnSp>
      <p:cxnSp>
        <p:nvCxnSpPr>
          <p:cNvPr id="2292" name="Google Shape;2292;p46"/>
          <p:cNvCxnSpPr>
            <a:stCxn id="2275"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2293" name="Google Shape;2293;p46"/>
          <p:cNvCxnSpPr>
            <a:endCxn id="2239"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294" name="Google Shape;2294;p46"/>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295" name="Google Shape;2295;p46"/>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296" name="Google Shape;2296;p46"/>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297" name="Google Shape;2297;p46"/>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cxnSp>
        <p:nvCxnSpPr>
          <p:cNvPr id="2298" name="Google Shape;2298;p46"/>
          <p:cNvCxnSpPr/>
          <p:nvPr/>
        </p:nvCxnSpPr>
        <p:spPr>
          <a:xfrm>
            <a:off x="3146575" y="2516300"/>
            <a:ext cx="1343400" cy="1200"/>
          </a:xfrm>
          <a:prstGeom prst="straightConnector1">
            <a:avLst/>
          </a:prstGeom>
          <a:noFill/>
          <a:ln cap="flat" cmpd="sng" w="28575">
            <a:solidFill>
              <a:srgbClr val="00FF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02" name="Shape 2302"/>
        <p:cNvGrpSpPr/>
        <p:nvPr/>
      </p:nvGrpSpPr>
      <p:grpSpPr>
        <a:xfrm>
          <a:off x="0" y="0"/>
          <a:ext cx="0" cy="0"/>
          <a:chOff x="0" y="0"/>
          <a:chExt cx="0" cy="0"/>
        </a:xfrm>
      </p:grpSpPr>
      <p:sp>
        <p:nvSpPr>
          <p:cNvPr id="2303" name="Google Shape;2303;p47"/>
          <p:cNvSpPr/>
          <p:nvPr/>
        </p:nvSpPr>
        <p:spPr>
          <a:xfrm rot="-5400000">
            <a:off x="1748936" y="2325272"/>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304" name="Google Shape;2304;p47"/>
          <p:cNvGrpSpPr/>
          <p:nvPr/>
        </p:nvGrpSpPr>
        <p:grpSpPr>
          <a:xfrm>
            <a:off x="795875" y="229469"/>
            <a:ext cx="650501" cy="667390"/>
            <a:chOff x="668575" y="786050"/>
            <a:chExt cx="1029600" cy="1024075"/>
          </a:xfrm>
        </p:grpSpPr>
        <p:sp>
          <p:nvSpPr>
            <p:cNvPr id="2305" name="Google Shape;2305;p47"/>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306" name="Google Shape;2306;p47"/>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2307" name="Google Shape;2307;p47"/>
          <p:cNvGrpSpPr/>
          <p:nvPr/>
        </p:nvGrpSpPr>
        <p:grpSpPr>
          <a:xfrm>
            <a:off x="4162707" y="117239"/>
            <a:ext cx="650501" cy="647011"/>
            <a:chOff x="6541038" y="1017725"/>
            <a:chExt cx="1029600" cy="1024075"/>
          </a:xfrm>
        </p:grpSpPr>
        <p:sp>
          <p:nvSpPr>
            <p:cNvPr id="2308" name="Google Shape;2308;p47"/>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2309" name="Google Shape;2309;p47"/>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2310" name="Google Shape;2310;p47"/>
          <p:cNvGrpSpPr/>
          <p:nvPr/>
        </p:nvGrpSpPr>
        <p:grpSpPr>
          <a:xfrm>
            <a:off x="3232921" y="3883873"/>
            <a:ext cx="861054" cy="667367"/>
            <a:chOff x="4156175" y="1646350"/>
            <a:chExt cx="1029600" cy="798000"/>
          </a:xfrm>
        </p:grpSpPr>
        <p:sp>
          <p:nvSpPr>
            <p:cNvPr id="2311" name="Google Shape;2311;p47"/>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2312" name="Google Shape;2312;p47"/>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2313" name="Google Shape;2313;p47"/>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2314" name="Google Shape;2314;p47"/>
          <p:cNvCxnSpPr/>
          <p:nvPr/>
        </p:nvCxnSpPr>
        <p:spPr>
          <a:xfrm flipH="1" rot="10800000">
            <a:off x="2105922" y="2513762"/>
            <a:ext cx="453900" cy="5700"/>
          </a:xfrm>
          <a:prstGeom prst="straightConnector1">
            <a:avLst/>
          </a:prstGeom>
          <a:noFill/>
          <a:ln cap="flat" cmpd="sng" w="28575">
            <a:solidFill>
              <a:srgbClr val="00FF00"/>
            </a:solidFill>
            <a:prstDash val="solid"/>
            <a:round/>
            <a:headEnd len="med" w="med" type="none"/>
            <a:tailEnd len="med" w="med" type="none"/>
          </a:ln>
        </p:spPr>
      </p:cxnSp>
      <p:cxnSp>
        <p:nvCxnSpPr>
          <p:cNvPr id="2315" name="Google Shape;2315;p47"/>
          <p:cNvCxnSpPr>
            <a:stCxn id="2308" idx="3"/>
            <a:endCxn id="2316" idx="0"/>
          </p:cNvCxnSpPr>
          <p:nvPr/>
        </p:nvCxnSpPr>
        <p:spPr>
          <a:xfrm>
            <a:off x="4487958" y="764250"/>
            <a:ext cx="5400" cy="258900"/>
          </a:xfrm>
          <a:prstGeom prst="straightConnector1">
            <a:avLst/>
          </a:prstGeom>
          <a:noFill/>
          <a:ln cap="flat" cmpd="sng" w="28575">
            <a:solidFill>
              <a:srgbClr val="00FF00"/>
            </a:solidFill>
            <a:prstDash val="solid"/>
            <a:round/>
            <a:headEnd len="med" w="med" type="none"/>
            <a:tailEnd len="med" w="med" type="none"/>
          </a:ln>
        </p:spPr>
      </p:cxnSp>
      <p:grpSp>
        <p:nvGrpSpPr>
          <p:cNvPr id="2317" name="Google Shape;2317;p47"/>
          <p:cNvGrpSpPr/>
          <p:nvPr/>
        </p:nvGrpSpPr>
        <p:grpSpPr>
          <a:xfrm>
            <a:off x="4194212" y="1533658"/>
            <a:ext cx="587490" cy="584409"/>
            <a:chOff x="1282875" y="2866075"/>
            <a:chExt cx="1029600" cy="1024200"/>
          </a:xfrm>
        </p:grpSpPr>
        <p:sp>
          <p:nvSpPr>
            <p:cNvPr id="2318" name="Google Shape;2318;p47"/>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319" name="Google Shape;2319;p47"/>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2316" name="Google Shape;2316;p47"/>
          <p:cNvSpPr/>
          <p:nvPr/>
        </p:nvSpPr>
        <p:spPr>
          <a:xfrm>
            <a:off x="4320885" y="1023266"/>
            <a:ext cx="345227" cy="28864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2320" name="Google Shape;2320;p47"/>
          <p:cNvCxnSpPr>
            <a:stCxn id="2316" idx="2"/>
            <a:endCxn id="2318" idx="0"/>
          </p:cNvCxnSpPr>
          <p:nvPr/>
        </p:nvCxnSpPr>
        <p:spPr>
          <a:xfrm flipH="1">
            <a:off x="4488098" y="1311910"/>
            <a:ext cx="5400" cy="221700"/>
          </a:xfrm>
          <a:prstGeom prst="straightConnector1">
            <a:avLst/>
          </a:prstGeom>
          <a:noFill/>
          <a:ln cap="flat" cmpd="sng" w="28575">
            <a:solidFill>
              <a:srgbClr val="00FF00"/>
            </a:solidFill>
            <a:prstDash val="solid"/>
            <a:round/>
            <a:headEnd len="med" w="med" type="none"/>
            <a:tailEnd len="med" w="med" type="none"/>
          </a:ln>
        </p:spPr>
      </p:cxnSp>
      <p:grpSp>
        <p:nvGrpSpPr>
          <p:cNvPr id="2321" name="Google Shape;2321;p47"/>
          <p:cNvGrpSpPr/>
          <p:nvPr/>
        </p:nvGrpSpPr>
        <p:grpSpPr>
          <a:xfrm>
            <a:off x="2559985" y="2242028"/>
            <a:ext cx="587490" cy="549176"/>
            <a:chOff x="1282875" y="2866075"/>
            <a:chExt cx="1029600" cy="1024200"/>
          </a:xfrm>
        </p:grpSpPr>
        <p:sp>
          <p:nvSpPr>
            <p:cNvPr id="2322" name="Google Shape;2322;p47"/>
            <p:cNvSpPr/>
            <p:nvPr/>
          </p:nvSpPr>
          <p:spPr>
            <a:xfrm>
              <a:off x="1282875" y="2866075"/>
              <a:ext cx="1029600" cy="1024200"/>
            </a:xfrm>
            <a:prstGeom prst="flowChartConnector">
              <a:avLst/>
            </a:prstGeom>
            <a:solidFill>
              <a:srgbClr val="D9EAD3"/>
            </a:solidFill>
            <a:ln cap="flat" cmpd="sng" w="9525">
              <a:solidFill>
                <a:srgbClr val="000000"/>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323" name="Google Shape;2323;p47"/>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324" name="Google Shape;2324;p47"/>
          <p:cNvCxnSpPr/>
          <p:nvPr/>
        </p:nvCxnSpPr>
        <p:spPr>
          <a:xfrm flipH="1">
            <a:off x="4492586" y="2118085"/>
            <a:ext cx="3600" cy="407100"/>
          </a:xfrm>
          <a:prstGeom prst="straightConnector1">
            <a:avLst/>
          </a:prstGeom>
          <a:noFill/>
          <a:ln cap="flat" cmpd="sng" w="28575">
            <a:solidFill>
              <a:srgbClr val="00FF00"/>
            </a:solidFill>
            <a:prstDash val="solid"/>
            <a:round/>
            <a:headEnd len="med" w="med" type="none"/>
            <a:tailEnd len="med" w="med" type="none"/>
          </a:ln>
        </p:spPr>
      </p:cxnSp>
      <p:cxnSp>
        <p:nvCxnSpPr>
          <p:cNvPr id="2325" name="Google Shape;2325;p47"/>
          <p:cNvCxnSpPr>
            <a:endCxn id="2326" idx="1"/>
          </p:cNvCxnSpPr>
          <p:nvPr/>
        </p:nvCxnSpPr>
        <p:spPr>
          <a:xfrm>
            <a:off x="3147485" y="2511727"/>
            <a:ext cx="3594600" cy="10800"/>
          </a:xfrm>
          <a:prstGeom prst="straightConnector1">
            <a:avLst/>
          </a:prstGeom>
          <a:noFill/>
          <a:ln cap="flat" cmpd="sng" w="28575">
            <a:solidFill>
              <a:srgbClr val="00FF00"/>
            </a:solidFill>
            <a:prstDash val="solid"/>
            <a:round/>
            <a:headEnd len="med" w="med" type="none"/>
            <a:tailEnd len="med" w="med" type="none"/>
          </a:ln>
        </p:spPr>
      </p:cxnSp>
      <p:cxnSp>
        <p:nvCxnSpPr>
          <p:cNvPr id="2327" name="Google Shape;2327;p47"/>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2328" name="Google Shape;2328;p47"/>
          <p:cNvGrpSpPr/>
          <p:nvPr/>
        </p:nvGrpSpPr>
        <p:grpSpPr>
          <a:xfrm>
            <a:off x="6742085" y="2237965"/>
            <a:ext cx="587490" cy="549176"/>
            <a:chOff x="1282875" y="2866075"/>
            <a:chExt cx="1029600" cy="1024200"/>
          </a:xfrm>
        </p:grpSpPr>
        <p:sp>
          <p:nvSpPr>
            <p:cNvPr id="2329" name="Google Shape;2329;p47"/>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2326" name="Google Shape;2326;p47"/>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2330" name="Google Shape;2330;p47"/>
          <p:cNvCxnSpPr>
            <a:stCxn id="2331"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2331" name="Google Shape;2331;p47"/>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332" name="Google Shape;2332;p47"/>
          <p:cNvCxnSpPr>
            <a:endCxn id="2331"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2333" name="Google Shape;2333;p47"/>
          <p:cNvGrpSpPr/>
          <p:nvPr/>
        </p:nvGrpSpPr>
        <p:grpSpPr>
          <a:xfrm>
            <a:off x="5090604" y="3970229"/>
            <a:ext cx="587542" cy="396528"/>
            <a:chOff x="2768887" y="1180958"/>
            <a:chExt cx="999902" cy="674712"/>
          </a:xfrm>
        </p:grpSpPr>
        <p:sp>
          <p:nvSpPr>
            <p:cNvPr id="2334" name="Google Shape;2334;p47"/>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2335" name="Google Shape;2335;p47"/>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2336" name="Google Shape;2336;p47"/>
          <p:cNvSpPr/>
          <p:nvPr/>
        </p:nvSpPr>
        <p:spPr>
          <a:xfrm rot="-5400000">
            <a:off x="6317798" y="4007347"/>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2337" name="Google Shape;2337;p47"/>
          <p:cNvCxnSpPr>
            <a:endCxn id="2336" idx="0"/>
          </p:cNvCxnSpPr>
          <p:nvPr/>
        </p:nvCxnSpPr>
        <p:spPr>
          <a:xfrm>
            <a:off x="5678360" y="4162358"/>
            <a:ext cx="676800" cy="4800"/>
          </a:xfrm>
          <a:prstGeom prst="straightConnector1">
            <a:avLst/>
          </a:prstGeom>
          <a:noFill/>
          <a:ln cap="flat" cmpd="sng" w="28575">
            <a:solidFill>
              <a:srgbClr val="00FF00"/>
            </a:solidFill>
            <a:prstDash val="solid"/>
            <a:round/>
            <a:headEnd len="med" w="med" type="none"/>
            <a:tailEnd len="med" w="med" type="none"/>
          </a:ln>
        </p:spPr>
      </p:cxnSp>
      <p:cxnSp>
        <p:nvCxnSpPr>
          <p:cNvPr id="2338" name="Google Shape;2338;p47"/>
          <p:cNvCxnSpPr/>
          <p:nvPr/>
        </p:nvCxnSpPr>
        <p:spPr>
          <a:xfrm>
            <a:off x="4912107" y="4162358"/>
            <a:ext cx="178500" cy="2700"/>
          </a:xfrm>
          <a:prstGeom prst="straightConnector1">
            <a:avLst/>
          </a:prstGeom>
          <a:noFill/>
          <a:ln cap="flat" cmpd="sng" w="28575">
            <a:solidFill>
              <a:srgbClr val="00FF00"/>
            </a:solidFill>
            <a:prstDash val="solid"/>
            <a:round/>
            <a:headEnd len="med" w="med" type="none"/>
            <a:tailEnd len="med" w="med" type="none"/>
          </a:ln>
        </p:spPr>
      </p:cxnSp>
      <p:sp>
        <p:nvSpPr>
          <p:cNvPr id="2339" name="Google Shape;2339;p47"/>
          <p:cNvSpPr/>
          <p:nvPr/>
        </p:nvSpPr>
        <p:spPr>
          <a:xfrm rot="-5400000">
            <a:off x="4554873" y="4008697"/>
            <a:ext cx="394345" cy="319623"/>
          </a:xfrm>
          <a:prstGeom prst="flowChartCollate">
            <a:avLst/>
          </a:prstGeom>
          <a:solidFill>
            <a:srgbClr val="FFFFFF"/>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2340" name="Google Shape;2340;p47"/>
          <p:cNvGrpSpPr/>
          <p:nvPr/>
        </p:nvGrpSpPr>
        <p:grpSpPr>
          <a:xfrm rot="5400000">
            <a:off x="5856832" y="4508985"/>
            <a:ext cx="319624" cy="401999"/>
            <a:chOff x="2253700" y="929025"/>
            <a:chExt cx="572700" cy="720300"/>
          </a:xfrm>
        </p:grpSpPr>
        <p:sp>
          <p:nvSpPr>
            <p:cNvPr id="2341" name="Google Shape;2341;p47"/>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2342" name="Google Shape;2342;p47"/>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2343" name="Google Shape;2343;p47"/>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2344" name="Google Shape;2344;p47"/>
          <p:cNvCxnSpPr>
            <a:stCxn id="2311" idx="0"/>
          </p:cNvCxnSpPr>
          <p:nvPr/>
        </p:nvCxnSpPr>
        <p:spPr>
          <a:xfrm flipH="1" rot="10800000">
            <a:off x="3663448" y="2895673"/>
            <a:ext cx="9300" cy="988200"/>
          </a:xfrm>
          <a:prstGeom prst="straightConnector1">
            <a:avLst/>
          </a:prstGeom>
          <a:noFill/>
          <a:ln cap="flat" cmpd="sng" w="28575">
            <a:solidFill>
              <a:srgbClr val="00FF00"/>
            </a:solidFill>
            <a:prstDash val="solid"/>
            <a:round/>
            <a:headEnd len="med" w="med" type="none"/>
            <a:tailEnd len="med" w="med" type="none"/>
          </a:ln>
        </p:spPr>
      </p:cxnSp>
      <p:cxnSp>
        <p:nvCxnSpPr>
          <p:cNvPr id="2345" name="Google Shape;2345;p47"/>
          <p:cNvCxnSpPr/>
          <p:nvPr/>
        </p:nvCxnSpPr>
        <p:spPr>
          <a:xfrm rot="10800000">
            <a:off x="2465350" y="2887300"/>
            <a:ext cx="1728300" cy="13200"/>
          </a:xfrm>
          <a:prstGeom prst="straightConnector1">
            <a:avLst/>
          </a:prstGeom>
          <a:noFill/>
          <a:ln cap="flat" cmpd="sng" w="28575">
            <a:solidFill>
              <a:srgbClr val="00FF00"/>
            </a:solidFill>
            <a:prstDash val="solid"/>
            <a:round/>
            <a:headEnd len="med" w="med" type="none"/>
            <a:tailEnd len="med" w="med" type="none"/>
          </a:ln>
        </p:spPr>
      </p:cxnSp>
      <p:cxnSp>
        <p:nvCxnSpPr>
          <p:cNvPr id="2346" name="Google Shape;2346;p47"/>
          <p:cNvCxnSpPr/>
          <p:nvPr/>
        </p:nvCxnSpPr>
        <p:spPr>
          <a:xfrm flipH="1">
            <a:off x="2063650" y="2884513"/>
            <a:ext cx="401700" cy="163800"/>
          </a:xfrm>
          <a:prstGeom prst="curvedConnector3">
            <a:avLst>
              <a:gd fmla="val 50000" name="adj1"/>
            </a:avLst>
          </a:prstGeom>
          <a:noFill/>
          <a:ln cap="flat" cmpd="sng" w="28575">
            <a:solidFill>
              <a:srgbClr val="00FF00"/>
            </a:solidFill>
            <a:prstDash val="solid"/>
            <a:round/>
            <a:headEnd len="med" w="med" type="none"/>
            <a:tailEnd len="med" w="med" type="none"/>
          </a:ln>
        </p:spPr>
      </p:cxnSp>
      <p:cxnSp>
        <p:nvCxnSpPr>
          <p:cNvPr id="2347" name="Google Shape;2347;p47"/>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2348" name="Google Shape;2348;p47"/>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Valve</a:t>
            </a:r>
            <a:endParaRPr>
              <a:solidFill>
                <a:schemeClr val="dk1"/>
              </a:solidFill>
              <a:latin typeface="Manrope"/>
              <a:ea typeface="Manrope"/>
              <a:cs typeface="Manrope"/>
              <a:sym typeface="Manrope"/>
            </a:endParaRPr>
          </a:p>
        </p:txBody>
      </p:sp>
      <p:cxnSp>
        <p:nvCxnSpPr>
          <p:cNvPr id="2349" name="Google Shape;2349;p47"/>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2350" name="Google Shape;2350;p47"/>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¼- In Turn Valve</a:t>
            </a:r>
            <a:endParaRPr sz="1300">
              <a:solidFill>
                <a:schemeClr val="dk1"/>
              </a:solidFill>
              <a:latin typeface="Manrope"/>
              <a:ea typeface="Manrope"/>
              <a:cs typeface="Manrope"/>
              <a:sym typeface="Manrope"/>
            </a:endParaRPr>
          </a:p>
        </p:txBody>
      </p:sp>
      <p:cxnSp>
        <p:nvCxnSpPr>
          <p:cNvPr id="2351" name="Google Shape;2351;p47"/>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2352" name="Google Shape;2352;p47"/>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2353" name="Google Shape;2353;p47"/>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2354" name="Google Shape;2354;p47"/>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2355" name="Google Shape;2355;p47"/>
          <p:cNvCxnSpPr>
            <a:endCxn id="2336" idx="2"/>
          </p:cNvCxnSpPr>
          <p:nvPr/>
        </p:nvCxnSpPr>
        <p:spPr>
          <a:xfrm rot="5400000">
            <a:off x="6179782" y="3297158"/>
            <a:ext cx="1365000" cy="375000"/>
          </a:xfrm>
          <a:prstGeom prst="bentConnector2">
            <a:avLst/>
          </a:prstGeom>
          <a:noFill/>
          <a:ln cap="flat" cmpd="sng" w="28575">
            <a:solidFill>
              <a:srgbClr val="00FF00"/>
            </a:solidFill>
            <a:prstDash val="solid"/>
            <a:round/>
            <a:headEnd len="med" w="med" type="none"/>
            <a:tailEnd len="med" w="med" type="none"/>
          </a:ln>
        </p:spPr>
      </p:cxnSp>
      <p:cxnSp>
        <p:nvCxnSpPr>
          <p:cNvPr id="2356" name="Google Shape;2356;p47"/>
          <p:cNvCxnSpPr>
            <a:stCxn id="2339" idx="0"/>
          </p:cNvCxnSpPr>
          <p:nvPr/>
        </p:nvCxnSpPr>
        <p:spPr>
          <a:xfrm rot="10800000">
            <a:off x="4198635" y="2900408"/>
            <a:ext cx="393600" cy="1268100"/>
          </a:xfrm>
          <a:prstGeom prst="bentConnector2">
            <a:avLst/>
          </a:prstGeom>
          <a:noFill/>
          <a:ln cap="flat" cmpd="sng" w="28575">
            <a:solidFill>
              <a:srgbClr val="00FF00"/>
            </a:solidFill>
            <a:prstDash val="solid"/>
            <a:round/>
            <a:headEnd len="med" w="med" type="none"/>
            <a:tailEnd len="med" w="med" type="none"/>
          </a:ln>
        </p:spPr>
      </p:cxnSp>
      <p:cxnSp>
        <p:nvCxnSpPr>
          <p:cNvPr id="2357" name="Google Shape;2357;p47"/>
          <p:cNvCxnSpPr>
            <a:endCxn id="2303" idx="0"/>
          </p:cNvCxnSpPr>
          <p:nvPr/>
        </p:nvCxnSpPr>
        <p:spPr>
          <a:xfrm flipH="1" rot="-5400000">
            <a:off x="654097" y="1352883"/>
            <a:ext cx="1604400" cy="660000"/>
          </a:xfrm>
          <a:prstGeom prst="bentConnector2">
            <a:avLst/>
          </a:prstGeom>
          <a:noFill/>
          <a:ln cap="flat" cmpd="sng" w="28575">
            <a:solidFill>
              <a:srgbClr val="00FF00"/>
            </a:solidFill>
            <a:prstDash val="solid"/>
            <a:round/>
            <a:headEnd len="med" w="med" type="none"/>
            <a:tailEnd len="med" w="med" type="none"/>
          </a:ln>
        </p:spPr>
      </p:cxnSp>
      <p:sp>
        <p:nvSpPr>
          <p:cNvPr id="2358" name="Google Shape;2358;p47"/>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2359" name="Google Shape;2359;p47"/>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 ¼- In Turn Valve</a:t>
            </a:r>
            <a:endParaRPr sz="1300">
              <a:solidFill>
                <a:schemeClr val="dk1"/>
              </a:solidFill>
              <a:latin typeface="Manrope"/>
              <a:ea typeface="Manrope"/>
              <a:cs typeface="Manrope"/>
              <a:sym typeface="Manrope"/>
            </a:endParaRPr>
          </a:p>
        </p:txBody>
      </p:sp>
      <p:cxnSp>
        <p:nvCxnSpPr>
          <p:cNvPr id="2360" name="Google Shape;2360;p47"/>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2361" name="Google Shape;2361;p47"/>
          <p:cNvSpPr txBox="1"/>
          <p:nvPr/>
        </p:nvSpPr>
        <p:spPr>
          <a:xfrm>
            <a:off x="7701575" y="2008575"/>
            <a:ext cx="1131600" cy="58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cxnSp>
        <p:nvCxnSpPr>
          <p:cNvPr id="2362" name="Google Shape;2362;p47"/>
          <p:cNvCxnSpPr/>
          <p:nvPr/>
        </p:nvCxnSpPr>
        <p:spPr>
          <a:xfrm>
            <a:off x="3146575" y="2516300"/>
            <a:ext cx="1343400" cy="1200"/>
          </a:xfrm>
          <a:prstGeom prst="straightConnector1">
            <a:avLst/>
          </a:prstGeom>
          <a:noFill/>
          <a:ln cap="flat" cmpd="sng" w="28575">
            <a:solidFill>
              <a:srgbClr val="00FF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66" name="Shape 2366"/>
        <p:cNvGrpSpPr/>
        <p:nvPr/>
      </p:nvGrpSpPr>
      <p:grpSpPr>
        <a:xfrm>
          <a:off x="0" y="0"/>
          <a:ext cx="0" cy="0"/>
          <a:chOff x="0" y="0"/>
          <a:chExt cx="0" cy="0"/>
        </a:xfrm>
      </p:grpSpPr>
      <p:sp>
        <p:nvSpPr>
          <p:cNvPr id="2367" name="Google Shape;2367;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368" name="Google Shape;2368;p48"/>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369" name="Google Shape;2369;p48"/>
          <p:cNvSpPr txBox="1"/>
          <p:nvPr>
            <p:ph idx="2" type="subTitle"/>
          </p:nvPr>
        </p:nvSpPr>
        <p:spPr>
          <a:xfrm>
            <a:off x="0" y="3994150"/>
            <a:ext cx="91440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9:</a:t>
            </a:r>
            <a:r>
              <a:rPr lang="en" sz="1200"/>
              <a:t> Zeolite Test Chamber (John Deligiannis)​</a:t>
            </a:r>
            <a:endParaRPr sz="1200"/>
          </a:p>
        </p:txBody>
      </p:sp>
      <p:sp>
        <p:nvSpPr>
          <p:cNvPr id="2370" name="Google Shape;2370;p48"/>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74" name="Shape 2374"/>
        <p:cNvGrpSpPr/>
        <p:nvPr/>
      </p:nvGrpSpPr>
      <p:grpSpPr>
        <a:xfrm>
          <a:off x="0" y="0"/>
          <a:ext cx="0" cy="0"/>
          <a:chOff x="0" y="0"/>
          <a:chExt cx="0" cy="0"/>
        </a:xfrm>
      </p:grpSpPr>
      <p:sp>
        <p:nvSpPr>
          <p:cNvPr id="2375" name="Google Shape;2375;p4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376" name="Google Shape;2376;p49"/>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377" name="Google Shape;2377;p49"/>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378" name="Google Shape;2378;p49"/>
          <p:cNvCxnSpPr>
            <a:stCxn id="2377"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379" name="Google Shape;2379;p49"/>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83" name="Shape 2383"/>
        <p:cNvGrpSpPr/>
        <p:nvPr/>
      </p:nvGrpSpPr>
      <p:grpSpPr>
        <a:xfrm>
          <a:off x="0" y="0"/>
          <a:ext cx="0" cy="0"/>
          <a:chOff x="0" y="0"/>
          <a:chExt cx="0" cy="0"/>
        </a:xfrm>
      </p:grpSpPr>
      <p:sp>
        <p:nvSpPr>
          <p:cNvPr id="2384" name="Google Shape;2384;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385" name="Google Shape;2385;p50"/>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386" name="Google Shape;2386;p50"/>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387" name="Google Shape;2387;p50"/>
          <p:cNvCxnSpPr>
            <a:stCxn id="2386"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388" name="Google Shape;2388;p50"/>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389" name="Google Shape;2389;p50"/>
          <p:cNvCxnSpPr>
            <a:stCxn id="2388"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390" name="Google Shape;2390;p50"/>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Remove Argon from Nitrogen?</a:t>
            </a:r>
            <a:endParaRPr/>
          </a:p>
        </p:txBody>
      </p:sp>
      <p:sp>
        <p:nvSpPr>
          <p:cNvPr id="1789" name="Google Shape;1789;p33"/>
          <p:cNvSpPr txBox="1"/>
          <p:nvPr>
            <p:ph idx="2" type="subTitle"/>
          </p:nvPr>
        </p:nvSpPr>
        <p:spPr>
          <a:xfrm>
            <a:off x="126225" y="1364188"/>
            <a:ext cx="44874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The underground LN₂ plant supplies nitrogen for purification, cover gas, and cooling.</a:t>
            </a:r>
            <a:br>
              <a:rPr b="1" lang="en"/>
            </a:br>
            <a:endParaRPr b="1"/>
          </a:p>
          <a:p>
            <a:pPr indent="-317500" lvl="0" marL="457200" rtl="0" algn="l">
              <a:spcBef>
                <a:spcPts val="0"/>
              </a:spcBef>
              <a:spcAft>
                <a:spcPts val="0"/>
              </a:spcAft>
              <a:buSzPts val="1400"/>
              <a:buChar char="●"/>
            </a:pPr>
            <a:r>
              <a:rPr b="1" lang="en"/>
              <a:t>Nitrogen produced underground contains about 3% argon, including radioactive Ar-42</a:t>
            </a:r>
            <a:r>
              <a:rPr b="1" lang="en"/>
              <a:t>, which can  i</a:t>
            </a:r>
            <a:r>
              <a:rPr b="1" lang="en"/>
              <a:t>ntroduce background signals in low-background experiments</a:t>
            </a:r>
            <a:r>
              <a:rPr b="1" lang="en"/>
              <a:t>.</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Current purification removes particulates and oxygen (down to ~2 ppm O₂).</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Noble gas impurities are not removed and remain in the final product.</a:t>
            </a:r>
            <a:endParaRPr/>
          </a:p>
        </p:txBody>
      </p:sp>
      <p:pic>
        <p:nvPicPr>
          <p:cNvPr id="1790" name="Google Shape;1790;p33"/>
          <p:cNvPicPr preferRelativeResize="0"/>
          <p:nvPr/>
        </p:nvPicPr>
        <p:blipFill>
          <a:blip r:embed="rId3">
            <a:alphaModFix/>
          </a:blip>
          <a:stretch>
            <a:fillRect/>
          </a:stretch>
        </p:blipFill>
        <p:spPr>
          <a:xfrm>
            <a:off x="4707700" y="1471662"/>
            <a:ext cx="4111850" cy="2737678"/>
          </a:xfrm>
          <a:prstGeom prst="rect">
            <a:avLst/>
          </a:prstGeom>
          <a:noFill/>
          <a:ln>
            <a:noFill/>
          </a:ln>
        </p:spPr>
      </p:pic>
      <p:sp>
        <p:nvSpPr>
          <p:cNvPr id="1791" name="Google Shape;1791;p33"/>
          <p:cNvSpPr txBox="1"/>
          <p:nvPr>
            <p:ph idx="2" type="subTitle"/>
          </p:nvPr>
        </p:nvSpPr>
        <p:spPr>
          <a:xfrm>
            <a:off x="4925375" y="42093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1:</a:t>
            </a:r>
            <a:r>
              <a:rPr lang="en" sz="1200"/>
              <a:t>Underground L</a:t>
            </a:r>
            <a:r>
              <a:rPr lang="en" sz="1200"/>
              <a:t>iquid Nitrogen Plant (SNOLAB)</a:t>
            </a:r>
            <a:endParaRPr sz="1200"/>
          </a:p>
        </p:txBody>
      </p:sp>
      <p:sp>
        <p:nvSpPr>
          <p:cNvPr id="1792" name="Google Shape;1792;p33"/>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a:t>
            </a:r>
            <a:endParaRPr sz="2000">
              <a:solidFill>
                <a:schemeClr val="dk2"/>
              </a:solidFill>
              <a:latin typeface="Manrope"/>
              <a:ea typeface="Manrope"/>
              <a:cs typeface="Manrope"/>
              <a:sym typeface="Manrop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94" name="Shape 2394"/>
        <p:cNvGrpSpPr/>
        <p:nvPr/>
      </p:nvGrpSpPr>
      <p:grpSpPr>
        <a:xfrm>
          <a:off x="0" y="0"/>
          <a:ext cx="0" cy="0"/>
          <a:chOff x="0" y="0"/>
          <a:chExt cx="0" cy="0"/>
        </a:xfrm>
      </p:grpSpPr>
      <p:sp>
        <p:nvSpPr>
          <p:cNvPr id="2395" name="Google Shape;2395;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396" name="Google Shape;2396;p51"/>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397" name="Google Shape;2397;p51"/>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398" name="Google Shape;2398;p51"/>
          <p:cNvCxnSpPr>
            <a:stCxn id="2397"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399" name="Google Shape;2399;p51"/>
          <p:cNvSpPr txBox="1"/>
          <p:nvPr/>
        </p:nvSpPr>
        <p:spPr>
          <a:xfrm>
            <a:off x="255625" y="1228888"/>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15 PSI Check </a:t>
            </a:r>
            <a:endParaRPr sz="1300">
              <a:solidFill>
                <a:schemeClr val="dk1"/>
              </a:solidFill>
              <a:latin typeface="Manrope"/>
              <a:ea typeface="Manrope"/>
              <a:cs typeface="Manrope"/>
              <a:sym typeface="Manrope"/>
            </a:endParaRPr>
          </a:p>
          <a:p>
            <a:pPr indent="0" lvl="0" marL="0" rtl="0" algn="ctr">
              <a:spcBef>
                <a:spcPts val="0"/>
              </a:spcBef>
              <a:spcAft>
                <a:spcPts val="0"/>
              </a:spcAft>
              <a:buNone/>
            </a:pPr>
            <a:r>
              <a:rPr lang="en" sz="1300">
                <a:solidFill>
                  <a:schemeClr val="dk1"/>
                </a:solidFill>
                <a:latin typeface="Manrope"/>
                <a:ea typeface="Manrope"/>
                <a:cs typeface="Manrope"/>
                <a:sym typeface="Manrope"/>
              </a:rPr>
              <a:t>Valve</a:t>
            </a:r>
            <a:endParaRPr sz="1300">
              <a:solidFill>
                <a:schemeClr val="dk1"/>
              </a:solidFill>
              <a:latin typeface="Manrope"/>
              <a:ea typeface="Manrope"/>
              <a:cs typeface="Manrope"/>
              <a:sym typeface="Manrope"/>
            </a:endParaRPr>
          </a:p>
        </p:txBody>
      </p:sp>
      <p:cxnSp>
        <p:nvCxnSpPr>
          <p:cNvPr id="2400" name="Google Shape;2400;p51"/>
          <p:cNvCxnSpPr/>
          <p:nvPr/>
        </p:nvCxnSpPr>
        <p:spPr>
          <a:xfrm>
            <a:off x="1657575" y="1493038"/>
            <a:ext cx="491100" cy="10800"/>
          </a:xfrm>
          <a:prstGeom prst="straightConnector1">
            <a:avLst/>
          </a:prstGeom>
          <a:noFill/>
          <a:ln cap="flat" cmpd="sng" w="28575">
            <a:solidFill>
              <a:schemeClr val="dk1"/>
            </a:solidFill>
            <a:prstDash val="solid"/>
            <a:round/>
            <a:headEnd len="med" w="med" type="none"/>
            <a:tailEnd len="med" w="med" type="triangle"/>
          </a:ln>
        </p:spPr>
      </p:cxnSp>
      <p:sp>
        <p:nvSpPr>
          <p:cNvPr id="2401" name="Google Shape;2401;p51"/>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402" name="Google Shape;2402;p51"/>
          <p:cNvCxnSpPr>
            <a:stCxn id="2401"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403" name="Google Shape;2403;p51"/>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07" name="Shape 2407"/>
        <p:cNvGrpSpPr/>
        <p:nvPr/>
      </p:nvGrpSpPr>
      <p:grpSpPr>
        <a:xfrm>
          <a:off x="0" y="0"/>
          <a:ext cx="0" cy="0"/>
          <a:chOff x="0" y="0"/>
          <a:chExt cx="0" cy="0"/>
        </a:xfrm>
      </p:grpSpPr>
      <p:sp>
        <p:nvSpPr>
          <p:cNvPr id="2408" name="Google Shape;2408;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409" name="Google Shape;2409;p52"/>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410" name="Google Shape;2410;p52"/>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411" name="Google Shape;2411;p52"/>
          <p:cNvCxnSpPr>
            <a:stCxn id="2410"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412" name="Google Shape;2412;p52"/>
          <p:cNvSpPr txBox="1"/>
          <p:nvPr/>
        </p:nvSpPr>
        <p:spPr>
          <a:xfrm>
            <a:off x="255625" y="1228888"/>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15 PSI Check </a:t>
            </a:r>
            <a:endParaRPr sz="1300">
              <a:solidFill>
                <a:schemeClr val="dk1"/>
              </a:solidFill>
              <a:latin typeface="Manrope"/>
              <a:ea typeface="Manrope"/>
              <a:cs typeface="Manrope"/>
              <a:sym typeface="Manrope"/>
            </a:endParaRPr>
          </a:p>
          <a:p>
            <a:pPr indent="0" lvl="0" marL="0" rtl="0" algn="ctr">
              <a:spcBef>
                <a:spcPts val="0"/>
              </a:spcBef>
              <a:spcAft>
                <a:spcPts val="0"/>
              </a:spcAft>
              <a:buNone/>
            </a:pPr>
            <a:r>
              <a:rPr lang="en" sz="1300">
                <a:solidFill>
                  <a:schemeClr val="dk1"/>
                </a:solidFill>
                <a:latin typeface="Manrope"/>
                <a:ea typeface="Manrope"/>
                <a:cs typeface="Manrope"/>
                <a:sym typeface="Manrope"/>
              </a:rPr>
              <a:t>Valve</a:t>
            </a:r>
            <a:endParaRPr sz="1300">
              <a:solidFill>
                <a:schemeClr val="dk1"/>
              </a:solidFill>
              <a:latin typeface="Manrope"/>
              <a:ea typeface="Manrope"/>
              <a:cs typeface="Manrope"/>
              <a:sym typeface="Manrope"/>
            </a:endParaRPr>
          </a:p>
        </p:txBody>
      </p:sp>
      <p:cxnSp>
        <p:nvCxnSpPr>
          <p:cNvPr id="2413" name="Google Shape;2413;p52"/>
          <p:cNvCxnSpPr/>
          <p:nvPr/>
        </p:nvCxnSpPr>
        <p:spPr>
          <a:xfrm>
            <a:off x="1657575" y="1493038"/>
            <a:ext cx="491100" cy="10800"/>
          </a:xfrm>
          <a:prstGeom prst="straightConnector1">
            <a:avLst/>
          </a:prstGeom>
          <a:noFill/>
          <a:ln cap="flat" cmpd="sng" w="28575">
            <a:solidFill>
              <a:schemeClr val="dk1"/>
            </a:solidFill>
            <a:prstDash val="solid"/>
            <a:round/>
            <a:headEnd len="med" w="med" type="none"/>
            <a:tailEnd len="med" w="med" type="triangle"/>
          </a:ln>
        </p:spPr>
      </p:cxnSp>
      <p:sp>
        <p:nvSpPr>
          <p:cNvPr id="2414" name="Google Shape;2414;p52"/>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415" name="Google Shape;2415;p52"/>
          <p:cNvCxnSpPr>
            <a:stCxn id="2414"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416" name="Google Shape;2416;p52"/>
          <p:cNvSpPr txBox="1"/>
          <p:nvPr/>
        </p:nvSpPr>
        <p:spPr>
          <a:xfrm>
            <a:off x="2827875" y="1505671"/>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Zeolite Chamber</a:t>
            </a:r>
            <a:endParaRPr sz="1300">
              <a:solidFill>
                <a:schemeClr val="dk1"/>
              </a:solidFill>
              <a:latin typeface="Manrope"/>
              <a:ea typeface="Manrope"/>
              <a:cs typeface="Manrope"/>
              <a:sym typeface="Manrope"/>
            </a:endParaRPr>
          </a:p>
        </p:txBody>
      </p:sp>
      <p:cxnSp>
        <p:nvCxnSpPr>
          <p:cNvPr id="2417" name="Google Shape;2417;p52"/>
          <p:cNvCxnSpPr>
            <a:stCxn id="2416" idx="2"/>
          </p:cNvCxnSpPr>
          <p:nvPr/>
        </p:nvCxnSpPr>
        <p:spPr>
          <a:xfrm>
            <a:off x="3683175" y="1843171"/>
            <a:ext cx="1139400" cy="533700"/>
          </a:xfrm>
          <a:prstGeom prst="straightConnector1">
            <a:avLst/>
          </a:prstGeom>
          <a:noFill/>
          <a:ln cap="flat" cmpd="sng" w="28575">
            <a:solidFill>
              <a:schemeClr val="dk1"/>
            </a:solidFill>
            <a:prstDash val="solid"/>
            <a:round/>
            <a:headEnd len="med" w="med" type="none"/>
            <a:tailEnd len="med" w="med" type="triangle"/>
          </a:ln>
        </p:spPr>
      </p:cxnSp>
      <p:sp>
        <p:nvSpPr>
          <p:cNvPr id="2418" name="Google Shape;2418;p52"/>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22" name="Shape 2422"/>
        <p:cNvGrpSpPr/>
        <p:nvPr/>
      </p:nvGrpSpPr>
      <p:grpSpPr>
        <a:xfrm>
          <a:off x="0" y="0"/>
          <a:ext cx="0" cy="0"/>
          <a:chOff x="0" y="0"/>
          <a:chExt cx="0" cy="0"/>
        </a:xfrm>
      </p:grpSpPr>
      <p:sp>
        <p:nvSpPr>
          <p:cNvPr id="2423" name="Google Shape;2423;p5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424" name="Google Shape;2424;p53"/>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425" name="Google Shape;2425;p53"/>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426" name="Google Shape;2426;p53"/>
          <p:cNvCxnSpPr>
            <a:stCxn id="2425"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427" name="Google Shape;2427;p53"/>
          <p:cNvSpPr txBox="1"/>
          <p:nvPr/>
        </p:nvSpPr>
        <p:spPr>
          <a:xfrm>
            <a:off x="255625" y="1228888"/>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15 PSI Check </a:t>
            </a:r>
            <a:endParaRPr sz="1300">
              <a:solidFill>
                <a:schemeClr val="dk1"/>
              </a:solidFill>
              <a:latin typeface="Manrope"/>
              <a:ea typeface="Manrope"/>
              <a:cs typeface="Manrope"/>
              <a:sym typeface="Manrope"/>
            </a:endParaRPr>
          </a:p>
          <a:p>
            <a:pPr indent="0" lvl="0" marL="0" rtl="0" algn="ctr">
              <a:spcBef>
                <a:spcPts val="0"/>
              </a:spcBef>
              <a:spcAft>
                <a:spcPts val="0"/>
              </a:spcAft>
              <a:buNone/>
            </a:pPr>
            <a:r>
              <a:rPr lang="en" sz="1300">
                <a:solidFill>
                  <a:schemeClr val="dk1"/>
                </a:solidFill>
                <a:latin typeface="Manrope"/>
                <a:ea typeface="Manrope"/>
                <a:cs typeface="Manrope"/>
                <a:sym typeface="Manrope"/>
              </a:rPr>
              <a:t>Valve</a:t>
            </a:r>
            <a:endParaRPr sz="1300">
              <a:solidFill>
                <a:schemeClr val="dk1"/>
              </a:solidFill>
              <a:latin typeface="Manrope"/>
              <a:ea typeface="Manrope"/>
              <a:cs typeface="Manrope"/>
              <a:sym typeface="Manrope"/>
            </a:endParaRPr>
          </a:p>
        </p:txBody>
      </p:sp>
      <p:cxnSp>
        <p:nvCxnSpPr>
          <p:cNvPr id="2428" name="Google Shape;2428;p53"/>
          <p:cNvCxnSpPr/>
          <p:nvPr/>
        </p:nvCxnSpPr>
        <p:spPr>
          <a:xfrm>
            <a:off x="1657575" y="1493038"/>
            <a:ext cx="491100" cy="10800"/>
          </a:xfrm>
          <a:prstGeom prst="straightConnector1">
            <a:avLst/>
          </a:prstGeom>
          <a:noFill/>
          <a:ln cap="flat" cmpd="sng" w="28575">
            <a:solidFill>
              <a:schemeClr val="dk1"/>
            </a:solidFill>
            <a:prstDash val="solid"/>
            <a:round/>
            <a:headEnd len="med" w="med" type="none"/>
            <a:tailEnd len="med" w="med" type="triangle"/>
          </a:ln>
        </p:spPr>
      </p:cxnSp>
      <p:sp>
        <p:nvSpPr>
          <p:cNvPr id="2429" name="Google Shape;2429;p53"/>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430" name="Google Shape;2430;p53"/>
          <p:cNvCxnSpPr>
            <a:stCxn id="2429"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431" name="Google Shape;2431;p53"/>
          <p:cNvSpPr txBox="1"/>
          <p:nvPr/>
        </p:nvSpPr>
        <p:spPr>
          <a:xfrm>
            <a:off x="2827875" y="1505671"/>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Zeolite Chamber</a:t>
            </a:r>
            <a:endParaRPr sz="1300">
              <a:solidFill>
                <a:schemeClr val="dk1"/>
              </a:solidFill>
              <a:latin typeface="Manrope"/>
              <a:ea typeface="Manrope"/>
              <a:cs typeface="Manrope"/>
              <a:sym typeface="Manrope"/>
            </a:endParaRPr>
          </a:p>
        </p:txBody>
      </p:sp>
      <p:cxnSp>
        <p:nvCxnSpPr>
          <p:cNvPr id="2432" name="Google Shape;2432;p53"/>
          <p:cNvCxnSpPr>
            <a:stCxn id="2431" idx="2"/>
          </p:cNvCxnSpPr>
          <p:nvPr/>
        </p:nvCxnSpPr>
        <p:spPr>
          <a:xfrm>
            <a:off x="3683175" y="1843171"/>
            <a:ext cx="1139400" cy="533700"/>
          </a:xfrm>
          <a:prstGeom prst="straightConnector1">
            <a:avLst/>
          </a:prstGeom>
          <a:noFill/>
          <a:ln cap="flat" cmpd="sng" w="28575">
            <a:solidFill>
              <a:schemeClr val="dk1"/>
            </a:solidFill>
            <a:prstDash val="solid"/>
            <a:round/>
            <a:headEnd len="med" w="med" type="none"/>
            <a:tailEnd len="med" w="med" type="triangle"/>
          </a:ln>
        </p:spPr>
      </p:cxnSp>
      <p:cxnSp>
        <p:nvCxnSpPr>
          <p:cNvPr id="2433" name="Google Shape;2433;p53"/>
          <p:cNvCxnSpPr/>
          <p:nvPr/>
        </p:nvCxnSpPr>
        <p:spPr>
          <a:xfrm rot="10800000">
            <a:off x="4404100" y="3202175"/>
            <a:ext cx="675900" cy="1118400"/>
          </a:xfrm>
          <a:prstGeom prst="straightConnector1">
            <a:avLst/>
          </a:prstGeom>
          <a:noFill/>
          <a:ln cap="flat" cmpd="sng" w="28575">
            <a:solidFill>
              <a:schemeClr val="dk1"/>
            </a:solidFill>
            <a:prstDash val="solid"/>
            <a:round/>
            <a:headEnd len="med" w="med" type="none"/>
            <a:tailEnd len="med" w="med" type="triangle"/>
          </a:ln>
        </p:spPr>
      </p:cxnSp>
      <p:cxnSp>
        <p:nvCxnSpPr>
          <p:cNvPr id="2434" name="Google Shape;2434;p53"/>
          <p:cNvCxnSpPr/>
          <p:nvPr/>
        </p:nvCxnSpPr>
        <p:spPr>
          <a:xfrm flipH="1" rot="10800000">
            <a:off x="6251325" y="2711950"/>
            <a:ext cx="373500" cy="1621500"/>
          </a:xfrm>
          <a:prstGeom prst="straightConnector1">
            <a:avLst/>
          </a:prstGeom>
          <a:noFill/>
          <a:ln cap="flat" cmpd="sng" w="28575">
            <a:solidFill>
              <a:schemeClr val="dk1"/>
            </a:solidFill>
            <a:prstDash val="solid"/>
            <a:round/>
            <a:headEnd len="med" w="med" type="none"/>
            <a:tailEnd len="med" w="med" type="triangle"/>
          </a:ln>
        </p:spPr>
      </p:cxnSp>
      <p:sp>
        <p:nvSpPr>
          <p:cNvPr id="2435" name="Google Shape;2435;p53"/>
          <p:cNvSpPr txBox="1"/>
          <p:nvPr/>
        </p:nvSpPr>
        <p:spPr>
          <a:xfrm>
            <a:off x="4822575" y="4296746"/>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0.2-Micron Filters</a:t>
            </a:r>
            <a:endParaRPr sz="1300">
              <a:solidFill>
                <a:schemeClr val="dk1"/>
              </a:solidFill>
              <a:latin typeface="Manrope"/>
              <a:ea typeface="Manrope"/>
              <a:cs typeface="Manrope"/>
              <a:sym typeface="Manrope"/>
            </a:endParaRPr>
          </a:p>
        </p:txBody>
      </p:sp>
      <p:sp>
        <p:nvSpPr>
          <p:cNvPr id="2436" name="Google Shape;2436;p53"/>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40" name="Shape 2440"/>
        <p:cNvGrpSpPr/>
        <p:nvPr/>
      </p:nvGrpSpPr>
      <p:grpSpPr>
        <a:xfrm>
          <a:off x="0" y="0"/>
          <a:ext cx="0" cy="0"/>
          <a:chOff x="0" y="0"/>
          <a:chExt cx="0" cy="0"/>
        </a:xfrm>
      </p:grpSpPr>
      <p:sp>
        <p:nvSpPr>
          <p:cNvPr id="2441" name="Google Shape;2441;p5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442" name="Google Shape;2442;p54"/>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443" name="Google Shape;2443;p54"/>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444" name="Google Shape;2444;p54"/>
          <p:cNvCxnSpPr>
            <a:stCxn id="2443"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445" name="Google Shape;2445;p54"/>
          <p:cNvSpPr txBox="1"/>
          <p:nvPr/>
        </p:nvSpPr>
        <p:spPr>
          <a:xfrm>
            <a:off x="255625" y="1228888"/>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15 PSI Check </a:t>
            </a:r>
            <a:endParaRPr sz="1300">
              <a:solidFill>
                <a:schemeClr val="dk1"/>
              </a:solidFill>
              <a:latin typeface="Manrope"/>
              <a:ea typeface="Manrope"/>
              <a:cs typeface="Manrope"/>
              <a:sym typeface="Manrope"/>
            </a:endParaRPr>
          </a:p>
          <a:p>
            <a:pPr indent="0" lvl="0" marL="0" rtl="0" algn="ctr">
              <a:spcBef>
                <a:spcPts val="0"/>
              </a:spcBef>
              <a:spcAft>
                <a:spcPts val="0"/>
              </a:spcAft>
              <a:buNone/>
            </a:pPr>
            <a:r>
              <a:rPr lang="en" sz="1300">
                <a:solidFill>
                  <a:schemeClr val="dk1"/>
                </a:solidFill>
                <a:latin typeface="Manrope"/>
                <a:ea typeface="Manrope"/>
                <a:cs typeface="Manrope"/>
                <a:sym typeface="Manrope"/>
              </a:rPr>
              <a:t>Valve</a:t>
            </a:r>
            <a:endParaRPr sz="1300">
              <a:solidFill>
                <a:schemeClr val="dk1"/>
              </a:solidFill>
              <a:latin typeface="Manrope"/>
              <a:ea typeface="Manrope"/>
              <a:cs typeface="Manrope"/>
              <a:sym typeface="Manrope"/>
            </a:endParaRPr>
          </a:p>
        </p:txBody>
      </p:sp>
      <p:cxnSp>
        <p:nvCxnSpPr>
          <p:cNvPr id="2446" name="Google Shape;2446;p54"/>
          <p:cNvCxnSpPr/>
          <p:nvPr/>
        </p:nvCxnSpPr>
        <p:spPr>
          <a:xfrm>
            <a:off x="1657575" y="1493038"/>
            <a:ext cx="491100" cy="10800"/>
          </a:xfrm>
          <a:prstGeom prst="straightConnector1">
            <a:avLst/>
          </a:prstGeom>
          <a:noFill/>
          <a:ln cap="flat" cmpd="sng" w="28575">
            <a:solidFill>
              <a:schemeClr val="dk1"/>
            </a:solidFill>
            <a:prstDash val="solid"/>
            <a:round/>
            <a:headEnd len="med" w="med" type="none"/>
            <a:tailEnd len="med" w="med" type="triangle"/>
          </a:ln>
        </p:spPr>
      </p:cxnSp>
      <p:sp>
        <p:nvSpPr>
          <p:cNvPr id="2447" name="Google Shape;2447;p54"/>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448" name="Google Shape;2448;p54"/>
          <p:cNvCxnSpPr>
            <a:stCxn id="2447"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449" name="Google Shape;2449;p54"/>
          <p:cNvSpPr txBox="1"/>
          <p:nvPr/>
        </p:nvSpPr>
        <p:spPr>
          <a:xfrm>
            <a:off x="2827875" y="1505671"/>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Zeolite Chamber</a:t>
            </a:r>
            <a:endParaRPr sz="1300">
              <a:solidFill>
                <a:schemeClr val="dk1"/>
              </a:solidFill>
              <a:latin typeface="Manrope"/>
              <a:ea typeface="Manrope"/>
              <a:cs typeface="Manrope"/>
              <a:sym typeface="Manrope"/>
            </a:endParaRPr>
          </a:p>
        </p:txBody>
      </p:sp>
      <p:cxnSp>
        <p:nvCxnSpPr>
          <p:cNvPr id="2450" name="Google Shape;2450;p54"/>
          <p:cNvCxnSpPr>
            <a:stCxn id="2449" idx="2"/>
          </p:cNvCxnSpPr>
          <p:nvPr/>
        </p:nvCxnSpPr>
        <p:spPr>
          <a:xfrm>
            <a:off x="3683175" y="1843171"/>
            <a:ext cx="1139400" cy="533700"/>
          </a:xfrm>
          <a:prstGeom prst="straightConnector1">
            <a:avLst/>
          </a:prstGeom>
          <a:noFill/>
          <a:ln cap="flat" cmpd="sng" w="28575">
            <a:solidFill>
              <a:schemeClr val="dk1"/>
            </a:solidFill>
            <a:prstDash val="solid"/>
            <a:round/>
            <a:headEnd len="med" w="med" type="none"/>
            <a:tailEnd len="med" w="med" type="triangle"/>
          </a:ln>
        </p:spPr>
      </p:cxnSp>
      <p:cxnSp>
        <p:nvCxnSpPr>
          <p:cNvPr id="2451" name="Google Shape;2451;p54"/>
          <p:cNvCxnSpPr/>
          <p:nvPr/>
        </p:nvCxnSpPr>
        <p:spPr>
          <a:xfrm rot="10800000">
            <a:off x="4404100" y="3202175"/>
            <a:ext cx="675900" cy="1118400"/>
          </a:xfrm>
          <a:prstGeom prst="straightConnector1">
            <a:avLst/>
          </a:prstGeom>
          <a:noFill/>
          <a:ln cap="flat" cmpd="sng" w="28575">
            <a:solidFill>
              <a:schemeClr val="dk1"/>
            </a:solidFill>
            <a:prstDash val="solid"/>
            <a:round/>
            <a:headEnd len="med" w="med" type="none"/>
            <a:tailEnd len="med" w="med" type="triangle"/>
          </a:ln>
        </p:spPr>
      </p:cxnSp>
      <p:cxnSp>
        <p:nvCxnSpPr>
          <p:cNvPr id="2452" name="Google Shape;2452;p54"/>
          <p:cNvCxnSpPr/>
          <p:nvPr/>
        </p:nvCxnSpPr>
        <p:spPr>
          <a:xfrm flipH="1" rot="10800000">
            <a:off x="6251325" y="2711950"/>
            <a:ext cx="373500" cy="1621500"/>
          </a:xfrm>
          <a:prstGeom prst="straightConnector1">
            <a:avLst/>
          </a:prstGeom>
          <a:noFill/>
          <a:ln cap="flat" cmpd="sng" w="28575">
            <a:solidFill>
              <a:schemeClr val="dk1"/>
            </a:solidFill>
            <a:prstDash val="solid"/>
            <a:round/>
            <a:headEnd len="med" w="med" type="none"/>
            <a:tailEnd len="med" w="med" type="triangle"/>
          </a:ln>
        </p:spPr>
      </p:cxnSp>
      <p:sp>
        <p:nvSpPr>
          <p:cNvPr id="2453" name="Google Shape;2453;p54"/>
          <p:cNvSpPr txBox="1"/>
          <p:nvPr/>
        </p:nvSpPr>
        <p:spPr>
          <a:xfrm>
            <a:off x="4822575" y="4296746"/>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0.2-Micron Filters</a:t>
            </a:r>
            <a:endParaRPr sz="1300">
              <a:solidFill>
                <a:schemeClr val="dk1"/>
              </a:solidFill>
              <a:latin typeface="Manrope"/>
              <a:ea typeface="Manrope"/>
              <a:cs typeface="Manrope"/>
              <a:sym typeface="Manrope"/>
            </a:endParaRPr>
          </a:p>
        </p:txBody>
      </p:sp>
      <p:sp>
        <p:nvSpPr>
          <p:cNvPr id="2454" name="Google Shape;2454;p54"/>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cxnSp>
        <p:nvCxnSpPr>
          <p:cNvPr id="2455" name="Google Shape;2455;p54"/>
          <p:cNvCxnSpPr/>
          <p:nvPr/>
        </p:nvCxnSpPr>
        <p:spPr>
          <a:xfrm flipH="1" rot="10800000">
            <a:off x="8158200" y="2494275"/>
            <a:ext cx="11400" cy="1265400"/>
          </a:xfrm>
          <a:prstGeom prst="straightConnector1">
            <a:avLst/>
          </a:prstGeom>
          <a:noFill/>
          <a:ln cap="flat" cmpd="sng" w="28575">
            <a:solidFill>
              <a:schemeClr val="dk1"/>
            </a:solidFill>
            <a:prstDash val="solid"/>
            <a:round/>
            <a:headEnd len="med" w="med" type="none"/>
            <a:tailEnd len="med" w="med" type="triangle"/>
          </a:ln>
        </p:spPr>
      </p:cxnSp>
      <p:sp>
        <p:nvSpPr>
          <p:cNvPr id="2456" name="Google Shape;2456;p54"/>
          <p:cNvSpPr txBox="1"/>
          <p:nvPr/>
        </p:nvSpPr>
        <p:spPr>
          <a:xfrm>
            <a:off x="7308600" y="3768924"/>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60" name="Shape 2460"/>
        <p:cNvGrpSpPr/>
        <p:nvPr/>
      </p:nvGrpSpPr>
      <p:grpSpPr>
        <a:xfrm>
          <a:off x="0" y="0"/>
          <a:ext cx="0" cy="0"/>
          <a:chOff x="0" y="0"/>
          <a:chExt cx="0" cy="0"/>
        </a:xfrm>
      </p:grpSpPr>
      <p:sp>
        <p:nvSpPr>
          <p:cNvPr id="2461" name="Google Shape;2461;p5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Zooming In: The Zeolite Chamber</a:t>
            </a:r>
            <a:endParaRPr/>
          </a:p>
          <a:p>
            <a:pPr indent="0" lvl="0" marL="0" rtl="0" algn="ctr">
              <a:spcBef>
                <a:spcPts val="0"/>
              </a:spcBef>
              <a:spcAft>
                <a:spcPts val="0"/>
              </a:spcAft>
              <a:buNone/>
            </a:pPr>
            <a:r>
              <a:t/>
            </a:r>
            <a:endParaRPr/>
          </a:p>
        </p:txBody>
      </p:sp>
      <p:pic>
        <p:nvPicPr>
          <p:cNvPr id="2462" name="Google Shape;2462;p55"/>
          <p:cNvPicPr preferRelativeResize="0"/>
          <p:nvPr/>
        </p:nvPicPr>
        <p:blipFill>
          <a:blip r:embed="rId3">
            <a:alphaModFix/>
          </a:blip>
          <a:stretch>
            <a:fillRect/>
          </a:stretch>
        </p:blipFill>
        <p:spPr>
          <a:xfrm>
            <a:off x="1" y="1138238"/>
            <a:ext cx="9144000" cy="2867025"/>
          </a:xfrm>
          <a:prstGeom prst="rect">
            <a:avLst/>
          </a:prstGeom>
          <a:noFill/>
          <a:ln>
            <a:noFill/>
          </a:ln>
        </p:spPr>
      </p:pic>
      <p:sp>
        <p:nvSpPr>
          <p:cNvPr id="2463" name="Google Shape;2463;p55"/>
          <p:cNvSpPr txBox="1"/>
          <p:nvPr/>
        </p:nvSpPr>
        <p:spPr>
          <a:xfrm>
            <a:off x="860850" y="4125799"/>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2464" name="Google Shape;2464;p55"/>
          <p:cNvCxnSpPr>
            <a:stCxn id="2463" idx="0"/>
          </p:cNvCxnSpPr>
          <p:nvPr/>
        </p:nvCxnSpPr>
        <p:spPr>
          <a:xfrm rot="10800000">
            <a:off x="1245750" y="3428899"/>
            <a:ext cx="470400" cy="696900"/>
          </a:xfrm>
          <a:prstGeom prst="straightConnector1">
            <a:avLst/>
          </a:prstGeom>
          <a:noFill/>
          <a:ln cap="flat" cmpd="sng" w="28575">
            <a:solidFill>
              <a:schemeClr val="dk1"/>
            </a:solidFill>
            <a:prstDash val="solid"/>
            <a:round/>
            <a:headEnd len="med" w="med" type="none"/>
            <a:tailEnd len="med" w="med" type="triangle"/>
          </a:ln>
        </p:spPr>
      </p:cxnSp>
      <p:sp>
        <p:nvSpPr>
          <p:cNvPr id="2465" name="Google Shape;2465;p55"/>
          <p:cNvSpPr txBox="1"/>
          <p:nvPr/>
        </p:nvSpPr>
        <p:spPr>
          <a:xfrm>
            <a:off x="255625" y="1228888"/>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15 PSI Check </a:t>
            </a:r>
            <a:endParaRPr sz="1300">
              <a:solidFill>
                <a:schemeClr val="dk1"/>
              </a:solidFill>
              <a:latin typeface="Manrope"/>
              <a:ea typeface="Manrope"/>
              <a:cs typeface="Manrope"/>
              <a:sym typeface="Manrope"/>
            </a:endParaRPr>
          </a:p>
          <a:p>
            <a:pPr indent="0" lvl="0" marL="0" rtl="0" algn="ctr">
              <a:spcBef>
                <a:spcPts val="0"/>
              </a:spcBef>
              <a:spcAft>
                <a:spcPts val="0"/>
              </a:spcAft>
              <a:buNone/>
            </a:pPr>
            <a:r>
              <a:rPr lang="en" sz="1300">
                <a:solidFill>
                  <a:schemeClr val="dk1"/>
                </a:solidFill>
                <a:latin typeface="Manrope"/>
                <a:ea typeface="Manrope"/>
                <a:cs typeface="Manrope"/>
                <a:sym typeface="Manrope"/>
              </a:rPr>
              <a:t>Valve</a:t>
            </a:r>
            <a:endParaRPr sz="1300">
              <a:solidFill>
                <a:schemeClr val="dk1"/>
              </a:solidFill>
              <a:latin typeface="Manrope"/>
              <a:ea typeface="Manrope"/>
              <a:cs typeface="Manrope"/>
              <a:sym typeface="Manrope"/>
            </a:endParaRPr>
          </a:p>
        </p:txBody>
      </p:sp>
      <p:cxnSp>
        <p:nvCxnSpPr>
          <p:cNvPr id="2466" name="Google Shape;2466;p55"/>
          <p:cNvCxnSpPr/>
          <p:nvPr/>
        </p:nvCxnSpPr>
        <p:spPr>
          <a:xfrm>
            <a:off x="1657575" y="1493038"/>
            <a:ext cx="491100" cy="10800"/>
          </a:xfrm>
          <a:prstGeom prst="straightConnector1">
            <a:avLst/>
          </a:prstGeom>
          <a:noFill/>
          <a:ln cap="flat" cmpd="sng" w="28575">
            <a:solidFill>
              <a:schemeClr val="dk1"/>
            </a:solidFill>
            <a:prstDash val="solid"/>
            <a:round/>
            <a:headEnd len="med" w="med" type="none"/>
            <a:tailEnd len="med" w="med" type="triangle"/>
          </a:ln>
        </p:spPr>
      </p:cxnSp>
      <p:sp>
        <p:nvSpPr>
          <p:cNvPr id="2467" name="Google Shape;2467;p55"/>
          <p:cNvSpPr txBox="1"/>
          <p:nvPr/>
        </p:nvSpPr>
        <p:spPr>
          <a:xfrm>
            <a:off x="-227800" y="2302213"/>
            <a:ext cx="17106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Contaminated Nitrogen Inlet</a:t>
            </a:r>
            <a:endParaRPr sz="1300">
              <a:solidFill>
                <a:schemeClr val="dk1"/>
              </a:solidFill>
              <a:latin typeface="Manrope"/>
              <a:ea typeface="Manrope"/>
              <a:cs typeface="Manrope"/>
              <a:sym typeface="Manrope"/>
            </a:endParaRPr>
          </a:p>
        </p:txBody>
      </p:sp>
      <p:cxnSp>
        <p:nvCxnSpPr>
          <p:cNvPr id="2468" name="Google Shape;2468;p55"/>
          <p:cNvCxnSpPr>
            <a:stCxn id="2467" idx="2"/>
          </p:cNvCxnSpPr>
          <p:nvPr/>
        </p:nvCxnSpPr>
        <p:spPr>
          <a:xfrm flipH="1">
            <a:off x="495800" y="2841313"/>
            <a:ext cx="131700" cy="927600"/>
          </a:xfrm>
          <a:prstGeom prst="straightConnector1">
            <a:avLst/>
          </a:prstGeom>
          <a:noFill/>
          <a:ln cap="flat" cmpd="sng" w="28575">
            <a:solidFill>
              <a:schemeClr val="dk1"/>
            </a:solidFill>
            <a:prstDash val="solid"/>
            <a:round/>
            <a:headEnd len="med" w="med" type="none"/>
            <a:tailEnd len="med" w="med" type="triangle"/>
          </a:ln>
        </p:spPr>
      </p:cxnSp>
      <p:sp>
        <p:nvSpPr>
          <p:cNvPr id="2469" name="Google Shape;2469;p55"/>
          <p:cNvSpPr txBox="1"/>
          <p:nvPr/>
        </p:nvSpPr>
        <p:spPr>
          <a:xfrm>
            <a:off x="2827875" y="1505671"/>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Zeolite Chamber</a:t>
            </a:r>
            <a:endParaRPr sz="1300">
              <a:solidFill>
                <a:schemeClr val="dk1"/>
              </a:solidFill>
              <a:latin typeface="Manrope"/>
              <a:ea typeface="Manrope"/>
              <a:cs typeface="Manrope"/>
              <a:sym typeface="Manrope"/>
            </a:endParaRPr>
          </a:p>
        </p:txBody>
      </p:sp>
      <p:cxnSp>
        <p:nvCxnSpPr>
          <p:cNvPr id="2470" name="Google Shape;2470;p55"/>
          <p:cNvCxnSpPr>
            <a:stCxn id="2469" idx="2"/>
          </p:cNvCxnSpPr>
          <p:nvPr/>
        </p:nvCxnSpPr>
        <p:spPr>
          <a:xfrm>
            <a:off x="3683175" y="1843171"/>
            <a:ext cx="1139400" cy="533700"/>
          </a:xfrm>
          <a:prstGeom prst="straightConnector1">
            <a:avLst/>
          </a:prstGeom>
          <a:noFill/>
          <a:ln cap="flat" cmpd="sng" w="28575">
            <a:solidFill>
              <a:schemeClr val="dk1"/>
            </a:solidFill>
            <a:prstDash val="solid"/>
            <a:round/>
            <a:headEnd len="med" w="med" type="none"/>
            <a:tailEnd len="med" w="med" type="triangle"/>
          </a:ln>
        </p:spPr>
      </p:cxnSp>
      <p:cxnSp>
        <p:nvCxnSpPr>
          <p:cNvPr id="2471" name="Google Shape;2471;p55"/>
          <p:cNvCxnSpPr/>
          <p:nvPr/>
        </p:nvCxnSpPr>
        <p:spPr>
          <a:xfrm rot="10800000">
            <a:off x="4404100" y="3202175"/>
            <a:ext cx="675900" cy="1118400"/>
          </a:xfrm>
          <a:prstGeom prst="straightConnector1">
            <a:avLst/>
          </a:prstGeom>
          <a:noFill/>
          <a:ln cap="flat" cmpd="sng" w="28575">
            <a:solidFill>
              <a:schemeClr val="dk1"/>
            </a:solidFill>
            <a:prstDash val="solid"/>
            <a:round/>
            <a:headEnd len="med" w="med" type="none"/>
            <a:tailEnd len="med" w="med" type="triangle"/>
          </a:ln>
        </p:spPr>
      </p:cxnSp>
      <p:cxnSp>
        <p:nvCxnSpPr>
          <p:cNvPr id="2472" name="Google Shape;2472;p55"/>
          <p:cNvCxnSpPr/>
          <p:nvPr/>
        </p:nvCxnSpPr>
        <p:spPr>
          <a:xfrm flipH="1" rot="10800000">
            <a:off x="6251325" y="2711950"/>
            <a:ext cx="373500" cy="1621500"/>
          </a:xfrm>
          <a:prstGeom prst="straightConnector1">
            <a:avLst/>
          </a:prstGeom>
          <a:noFill/>
          <a:ln cap="flat" cmpd="sng" w="28575">
            <a:solidFill>
              <a:schemeClr val="dk1"/>
            </a:solidFill>
            <a:prstDash val="solid"/>
            <a:round/>
            <a:headEnd len="med" w="med" type="none"/>
            <a:tailEnd len="med" w="med" type="triangle"/>
          </a:ln>
        </p:spPr>
      </p:cxnSp>
      <p:sp>
        <p:nvSpPr>
          <p:cNvPr id="2473" name="Google Shape;2473;p55"/>
          <p:cNvSpPr txBox="1"/>
          <p:nvPr/>
        </p:nvSpPr>
        <p:spPr>
          <a:xfrm>
            <a:off x="4822575" y="4296746"/>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0.2-Micron Filters</a:t>
            </a:r>
            <a:endParaRPr sz="1300">
              <a:solidFill>
                <a:schemeClr val="dk1"/>
              </a:solidFill>
              <a:latin typeface="Manrope"/>
              <a:ea typeface="Manrope"/>
              <a:cs typeface="Manrope"/>
              <a:sym typeface="Manrope"/>
            </a:endParaRPr>
          </a:p>
        </p:txBody>
      </p:sp>
      <p:sp>
        <p:nvSpPr>
          <p:cNvPr id="2474" name="Google Shape;2474;p55"/>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9</a:t>
            </a:r>
            <a:endParaRPr sz="2000">
              <a:solidFill>
                <a:schemeClr val="dk2"/>
              </a:solidFill>
              <a:latin typeface="Manrope"/>
              <a:ea typeface="Manrope"/>
              <a:cs typeface="Manrope"/>
              <a:sym typeface="Manrope"/>
            </a:endParaRPr>
          </a:p>
        </p:txBody>
      </p:sp>
      <p:cxnSp>
        <p:nvCxnSpPr>
          <p:cNvPr id="2475" name="Google Shape;2475;p55"/>
          <p:cNvCxnSpPr/>
          <p:nvPr/>
        </p:nvCxnSpPr>
        <p:spPr>
          <a:xfrm flipH="1" rot="10800000">
            <a:off x="8158200" y="2494275"/>
            <a:ext cx="11400" cy="1265400"/>
          </a:xfrm>
          <a:prstGeom prst="straightConnector1">
            <a:avLst/>
          </a:prstGeom>
          <a:noFill/>
          <a:ln cap="flat" cmpd="sng" w="28575">
            <a:solidFill>
              <a:schemeClr val="dk1"/>
            </a:solidFill>
            <a:prstDash val="solid"/>
            <a:round/>
            <a:headEnd len="med" w="med" type="none"/>
            <a:tailEnd len="med" w="med" type="triangle"/>
          </a:ln>
        </p:spPr>
      </p:cxnSp>
      <p:sp>
        <p:nvSpPr>
          <p:cNvPr id="2476" name="Google Shape;2476;p55"/>
          <p:cNvSpPr txBox="1"/>
          <p:nvPr/>
        </p:nvSpPr>
        <p:spPr>
          <a:xfrm>
            <a:off x="7308600" y="3768924"/>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sp>
        <p:nvSpPr>
          <p:cNvPr id="2477" name="Google Shape;2477;p55"/>
          <p:cNvSpPr txBox="1"/>
          <p:nvPr/>
        </p:nvSpPr>
        <p:spPr>
          <a:xfrm>
            <a:off x="7215025" y="1138246"/>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Purified Nitrogen to RGA</a:t>
            </a:r>
            <a:endParaRPr sz="1300">
              <a:solidFill>
                <a:schemeClr val="dk1"/>
              </a:solidFill>
              <a:latin typeface="Manrope"/>
              <a:ea typeface="Manrope"/>
              <a:cs typeface="Manrope"/>
              <a:sym typeface="Manrope"/>
            </a:endParaRPr>
          </a:p>
        </p:txBody>
      </p:sp>
      <p:cxnSp>
        <p:nvCxnSpPr>
          <p:cNvPr id="2478" name="Google Shape;2478;p55"/>
          <p:cNvCxnSpPr/>
          <p:nvPr/>
        </p:nvCxnSpPr>
        <p:spPr>
          <a:xfrm>
            <a:off x="8323650" y="1617525"/>
            <a:ext cx="450600" cy="3735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sp>
        <p:nvSpPr>
          <p:cNvPr id="2483" name="Google Shape;2483;p56"/>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Zeolite Testing Results</a:t>
            </a:r>
            <a:endParaRPr/>
          </a:p>
          <a:p>
            <a:pPr indent="0" lvl="0" marL="0" rtl="0" algn="ctr">
              <a:spcBef>
                <a:spcPts val="0"/>
              </a:spcBef>
              <a:spcAft>
                <a:spcPts val="0"/>
              </a:spcAft>
              <a:buNone/>
            </a:pPr>
            <a:r>
              <a:t/>
            </a:r>
            <a:endParaRPr/>
          </a:p>
        </p:txBody>
      </p:sp>
      <p:sp>
        <p:nvSpPr>
          <p:cNvPr id="2484" name="Google Shape;2484;p56"/>
          <p:cNvSpPr txBox="1"/>
          <p:nvPr>
            <p:ph idx="2" type="subTitle"/>
          </p:nvPr>
        </p:nvSpPr>
        <p:spPr>
          <a:xfrm>
            <a:off x="2733750" y="4592025"/>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10:</a:t>
            </a:r>
            <a:r>
              <a:rPr lang="en" sz="1200"/>
              <a:t> Sample test run for Argon at 10%​</a:t>
            </a:r>
            <a:endParaRPr sz="1200"/>
          </a:p>
        </p:txBody>
      </p:sp>
      <p:sp>
        <p:nvSpPr>
          <p:cNvPr id="2485" name="Google Shape;2485;p56"/>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10</a:t>
            </a:r>
            <a:endParaRPr sz="2000">
              <a:solidFill>
                <a:schemeClr val="dk2"/>
              </a:solidFill>
              <a:latin typeface="Manrope"/>
              <a:ea typeface="Manrope"/>
              <a:cs typeface="Manrope"/>
              <a:sym typeface="Manrope"/>
            </a:endParaRPr>
          </a:p>
        </p:txBody>
      </p:sp>
      <p:grpSp>
        <p:nvGrpSpPr>
          <p:cNvPr id="2486" name="Google Shape;2486;p56"/>
          <p:cNvGrpSpPr/>
          <p:nvPr/>
        </p:nvGrpSpPr>
        <p:grpSpPr>
          <a:xfrm>
            <a:off x="1185375" y="636725"/>
            <a:ext cx="6540452" cy="3955300"/>
            <a:chOff x="984850" y="636725"/>
            <a:chExt cx="6540452" cy="3955300"/>
          </a:xfrm>
        </p:grpSpPr>
        <p:grpSp>
          <p:nvGrpSpPr>
            <p:cNvPr id="2487" name="Google Shape;2487;p56"/>
            <p:cNvGrpSpPr/>
            <p:nvPr/>
          </p:nvGrpSpPr>
          <p:grpSpPr>
            <a:xfrm>
              <a:off x="984850" y="636725"/>
              <a:ext cx="6540452" cy="3955300"/>
              <a:chOff x="984850" y="636725"/>
              <a:chExt cx="6540452" cy="3955300"/>
            </a:xfrm>
          </p:grpSpPr>
          <p:pic>
            <p:nvPicPr>
              <p:cNvPr id="2488" name="Google Shape;2488;p56" title="presentation 0.4 10 full.png"/>
              <p:cNvPicPr preferRelativeResize="0"/>
              <p:nvPr/>
            </p:nvPicPr>
            <p:blipFill rotWithShape="1">
              <a:blip r:embed="rId3">
                <a:alphaModFix/>
              </a:blip>
              <a:srcRect b="1768" l="5106" r="6389" t="0"/>
              <a:stretch/>
            </p:blipFill>
            <p:spPr>
              <a:xfrm>
                <a:off x="984850" y="636725"/>
                <a:ext cx="6540452" cy="3955299"/>
              </a:xfrm>
              <a:prstGeom prst="rect">
                <a:avLst/>
              </a:prstGeom>
              <a:noFill/>
              <a:ln>
                <a:noFill/>
              </a:ln>
            </p:spPr>
          </p:pic>
          <p:sp>
            <p:nvSpPr>
              <p:cNvPr id="2489" name="Google Shape;2489;p56"/>
              <p:cNvSpPr txBox="1"/>
              <p:nvPr/>
            </p:nvSpPr>
            <p:spPr>
              <a:xfrm>
                <a:off x="3653425" y="4244625"/>
                <a:ext cx="12033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Time (s)</a:t>
                </a:r>
                <a:endParaRPr b="1" sz="1600">
                  <a:solidFill>
                    <a:schemeClr val="dk1"/>
                  </a:solidFill>
                  <a:latin typeface="Manrope"/>
                  <a:ea typeface="Manrope"/>
                  <a:cs typeface="Manrope"/>
                  <a:sym typeface="Manrope"/>
                </a:endParaRPr>
              </a:p>
            </p:txBody>
          </p:sp>
        </p:grpSp>
        <p:sp>
          <p:nvSpPr>
            <p:cNvPr id="2490" name="Google Shape;2490;p56"/>
            <p:cNvSpPr txBox="1"/>
            <p:nvPr/>
          </p:nvSpPr>
          <p:spPr>
            <a:xfrm>
              <a:off x="1979750" y="779825"/>
              <a:ext cx="4645500" cy="2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Composition of Argon vs Time at 0.4 L/min</a:t>
              </a:r>
              <a:endParaRPr b="1" sz="1600">
                <a:solidFill>
                  <a:schemeClr val="dk1"/>
                </a:solidFill>
                <a:latin typeface="Manrope"/>
                <a:ea typeface="Manrope"/>
                <a:cs typeface="Manrope"/>
                <a:sym typeface="Manrope"/>
              </a:endParaRPr>
            </a:p>
          </p:txBody>
        </p:sp>
      </p:grpSp>
      <p:sp>
        <p:nvSpPr>
          <p:cNvPr id="2491" name="Google Shape;2491;p56"/>
          <p:cNvSpPr txBox="1"/>
          <p:nvPr/>
        </p:nvSpPr>
        <p:spPr>
          <a:xfrm rot="-5401705">
            <a:off x="259879" y="2330575"/>
            <a:ext cx="2419800" cy="5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Composition of Ar (%)</a:t>
            </a:r>
            <a:endParaRPr b="1" sz="1600">
              <a:solidFill>
                <a:schemeClr val="dk1"/>
              </a:solidFill>
              <a:latin typeface="Manrope"/>
              <a:ea typeface="Manrope"/>
              <a:cs typeface="Manrope"/>
              <a:sym typeface="Manrope"/>
            </a:endParaRPr>
          </a:p>
        </p:txBody>
      </p:sp>
      <p:cxnSp>
        <p:nvCxnSpPr>
          <p:cNvPr id="2492" name="Google Shape;2492;p56"/>
          <p:cNvCxnSpPr>
            <a:stCxn id="2493" idx="2"/>
          </p:cNvCxnSpPr>
          <p:nvPr/>
        </p:nvCxnSpPr>
        <p:spPr>
          <a:xfrm flipH="1">
            <a:off x="2816475" y="3453525"/>
            <a:ext cx="4800" cy="368700"/>
          </a:xfrm>
          <a:prstGeom prst="straightConnector1">
            <a:avLst/>
          </a:prstGeom>
          <a:noFill/>
          <a:ln cap="flat" cmpd="sng" w="19050">
            <a:solidFill>
              <a:srgbClr val="000000"/>
            </a:solidFill>
            <a:prstDash val="solid"/>
            <a:round/>
            <a:headEnd len="med" w="med" type="none"/>
            <a:tailEnd len="med" w="med" type="triangle"/>
          </a:ln>
        </p:spPr>
      </p:cxnSp>
      <p:sp>
        <p:nvSpPr>
          <p:cNvPr id="2493" name="Google Shape;2493;p56"/>
          <p:cNvSpPr txBox="1"/>
          <p:nvPr/>
        </p:nvSpPr>
        <p:spPr>
          <a:xfrm>
            <a:off x="2211375" y="2880825"/>
            <a:ext cx="1219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100%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a:p>
            <a:pPr indent="0" lvl="0" marL="0" rtl="0" algn="ctr">
              <a:spcBef>
                <a:spcPts val="0"/>
              </a:spcBef>
              <a:spcAft>
                <a:spcPts val="0"/>
              </a:spcAft>
              <a:buNone/>
            </a:pPr>
            <a:r>
              <a:t/>
            </a:r>
            <a:endParaRPr b="1">
              <a:solidFill>
                <a:schemeClr val="dk1"/>
              </a:solidFill>
              <a:latin typeface="Manrope"/>
              <a:ea typeface="Manrope"/>
              <a:cs typeface="Manrope"/>
              <a:sym typeface="Manrope"/>
            </a:endParaRPr>
          </a:p>
        </p:txBody>
      </p:sp>
      <p:sp>
        <p:nvSpPr>
          <p:cNvPr id="2494" name="Google Shape;2494;p56"/>
          <p:cNvSpPr txBox="1"/>
          <p:nvPr/>
        </p:nvSpPr>
        <p:spPr>
          <a:xfrm>
            <a:off x="3767475" y="2948925"/>
            <a:ext cx="12198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100%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a:p>
            <a:pPr indent="0" lvl="0" marL="0" rtl="0" algn="ctr">
              <a:spcBef>
                <a:spcPts val="0"/>
              </a:spcBef>
              <a:spcAft>
                <a:spcPts val="0"/>
              </a:spcAft>
              <a:buNone/>
            </a:pPr>
            <a:r>
              <a:t/>
            </a:r>
            <a:endParaRPr b="1">
              <a:solidFill>
                <a:schemeClr val="dk1"/>
              </a:solidFill>
              <a:latin typeface="Manrope"/>
              <a:ea typeface="Manrope"/>
              <a:cs typeface="Manrope"/>
              <a:sym typeface="Manrope"/>
            </a:endParaRPr>
          </a:p>
        </p:txBody>
      </p:sp>
      <p:sp>
        <p:nvSpPr>
          <p:cNvPr id="2495" name="Google Shape;2495;p56"/>
          <p:cNvSpPr txBox="1"/>
          <p:nvPr/>
        </p:nvSpPr>
        <p:spPr>
          <a:xfrm>
            <a:off x="5545725" y="2948925"/>
            <a:ext cx="12198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100%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p:txBody>
      </p:sp>
      <p:sp>
        <p:nvSpPr>
          <p:cNvPr id="2496" name="Google Shape;2496;p56"/>
          <p:cNvSpPr txBox="1"/>
          <p:nvPr/>
        </p:nvSpPr>
        <p:spPr>
          <a:xfrm>
            <a:off x="3845700" y="1249650"/>
            <a:ext cx="1219800" cy="35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10%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90%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a:p>
            <a:pPr indent="0" lvl="0" marL="0" rtl="0" algn="ctr">
              <a:spcBef>
                <a:spcPts val="0"/>
              </a:spcBef>
              <a:spcAft>
                <a:spcPts val="0"/>
              </a:spcAft>
              <a:buNone/>
            </a:pPr>
            <a:r>
              <a:t/>
            </a:r>
            <a:endParaRPr b="1">
              <a:solidFill>
                <a:schemeClr val="dk1"/>
              </a:solidFill>
              <a:latin typeface="Manrope"/>
              <a:ea typeface="Manrope"/>
              <a:cs typeface="Manrope"/>
              <a:sym typeface="Manrope"/>
            </a:endParaRPr>
          </a:p>
        </p:txBody>
      </p:sp>
      <p:sp>
        <p:nvSpPr>
          <p:cNvPr id="2497" name="Google Shape;2497;p56"/>
          <p:cNvSpPr txBox="1"/>
          <p:nvPr/>
        </p:nvSpPr>
        <p:spPr>
          <a:xfrm>
            <a:off x="5618125" y="1248000"/>
            <a:ext cx="1219800" cy="35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10%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90%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a:p>
            <a:pPr indent="0" lvl="0" marL="0" rtl="0" algn="ctr">
              <a:spcBef>
                <a:spcPts val="0"/>
              </a:spcBef>
              <a:spcAft>
                <a:spcPts val="0"/>
              </a:spcAft>
              <a:buNone/>
            </a:pPr>
            <a:r>
              <a:t/>
            </a:r>
            <a:endParaRPr b="1">
              <a:solidFill>
                <a:schemeClr val="dk1"/>
              </a:solidFill>
              <a:latin typeface="Manrope"/>
              <a:ea typeface="Manrope"/>
              <a:cs typeface="Manrope"/>
              <a:sym typeface="Manrope"/>
            </a:endParaRPr>
          </a:p>
        </p:txBody>
      </p:sp>
      <p:sp>
        <p:nvSpPr>
          <p:cNvPr id="2498" name="Google Shape;2498;p56"/>
          <p:cNvSpPr txBox="1"/>
          <p:nvPr/>
        </p:nvSpPr>
        <p:spPr>
          <a:xfrm>
            <a:off x="2305850" y="1248000"/>
            <a:ext cx="1219800" cy="35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anrope"/>
                <a:ea typeface="Manrope"/>
                <a:cs typeface="Manrope"/>
                <a:sym typeface="Manrope"/>
              </a:rPr>
              <a:t>10% Ar</a:t>
            </a:r>
            <a:endParaRPr b="1">
              <a:solidFill>
                <a:schemeClr val="dk1"/>
              </a:solidFill>
              <a:latin typeface="Manrope"/>
              <a:ea typeface="Manrope"/>
              <a:cs typeface="Manrope"/>
              <a:sym typeface="Manrope"/>
            </a:endParaRPr>
          </a:p>
          <a:p>
            <a:pPr indent="0" lvl="0" marL="0" rtl="0" algn="ctr">
              <a:spcBef>
                <a:spcPts val="0"/>
              </a:spcBef>
              <a:spcAft>
                <a:spcPts val="0"/>
              </a:spcAft>
              <a:buNone/>
            </a:pPr>
            <a:r>
              <a:rPr b="1" lang="en">
                <a:solidFill>
                  <a:schemeClr val="dk1"/>
                </a:solidFill>
                <a:latin typeface="Manrope"/>
                <a:ea typeface="Manrope"/>
                <a:cs typeface="Manrope"/>
                <a:sym typeface="Manrope"/>
              </a:rPr>
              <a:t>90% N</a:t>
            </a:r>
            <a:r>
              <a:rPr b="1" lang="en" sz="700">
                <a:solidFill>
                  <a:schemeClr val="dk1"/>
                </a:solidFill>
                <a:latin typeface="Manrope"/>
                <a:ea typeface="Manrope"/>
                <a:cs typeface="Manrope"/>
                <a:sym typeface="Manrope"/>
              </a:rPr>
              <a:t>2</a:t>
            </a:r>
            <a:endParaRPr b="1" sz="700">
              <a:solidFill>
                <a:schemeClr val="dk1"/>
              </a:solidFill>
              <a:latin typeface="Manrope"/>
              <a:ea typeface="Manrope"/>
              <a:cs typeface="Manrope"/>
              <a:sym typeface="Manrope"/>
            </a:endParaRPr>
          </a:p>
        </p:txBody>
      </p:sp>
      <p:cxnSp>
        <p:nvCxnSpPr>
          <p:cNvPr id="2499" name="Google Shape;2499;p56"/>
          <p:cNvCxnSpPr/>
          <p:nvPr/>
        </p:nvCxnSpPr>
        <p:spPr>
          <a:xfrm rot="10800000">
            <a:off x="3767475" y="1435650"/>
            <a:ext cx="255300" cy="3300"/>
          </a:xfrm>
          <a:prstGeom prst="straightConnector1">
            <a:avLst/>
          </a:prstGeom>
          <a:noFill/>
          <a:ln cap="flat" cmpd="sng" w="19050">
            <a:solidFill>
              <a:srgbClr val="000000"/>
            </a:solidFill>
            <a:prstDash val="solid"/>
            <a:round/>
            <a:headEnd len="med" w="med" type="none"/>
            <a:tailEnd len="med" w="med" type="triangle"/>
          </a:ln>
        </p:spPr>
      </p:cxnSp>
      <p:cxnSp>
        <p:nvCxnSpPr>
          <p:cNvPr id="2500" name="Google Shape;2500;p56"/>
          <p:cNvCxnSpPr/>
          <p:nvPr/>
        </p:nvCxnSpPr>
        <p:spPr>
          <a:xfrm rot="10800000">
            <a:off x="5545713" y="1421850"/>
            <a:ext cx="291000" cy="3300"/>
          </a:xfrm>
          <a:prstGeom prst="straightConnector1">
            <a:avLst/>
          </a:prstGeom>
          <a:noFill/>
          <a:ln cap="flat" cmpd="sng" w="19050">
            <a:solidFill>
              <a:srgbClr val="000000"/>
            </a:solidFill>
            <a:prstDash val="solid"/>
            <a:round/>
            <a:headEnd len="med" w="med" type="none"/>
            <a:tailEnd len="med" w="med" type="triangle"/>
          </a:ln>
        </p:spPr>
      </p:cxnSp>
      <p:cxnSp>
        <p:nvCxnSpPr>
          <p:cNvPr id="2501" name="Google Shape;2501;p56"/>
          <p:cNvCxnSpPr/>
          <p:nvPr/>
        </p:nvCxnSpPr>
        <p:spPr>
          <a:xfrm rot="10800000">
            <a:off x="2116925" y="1449325"/>
            <a:ext cx="329100" cy="0"/>
          </a:xfrm>
          <a:prstGeom prst="straightConnector1">
            <a:avLst/>
          </a:prstGeom>
          <a:noFill/>
          <a:ln cap="flat" cmpd="sng" w="19050">
            <a:solidFill>
              <a:srgbClr val="000000"/>
            </a:solidFill>
            <a:prstDash val="solid"/>
            <a:round/>
            <a:headEnd len="med" w="med" type="none"/>
            <a:tailEnd len="med" w="med" type="triangle"/>
          </a:ln>
        </p:spPr>
      </p:cxnSp>
      <p:cxnSp>
        <p:nvCxnSpPr>
          <p:cNvPr id="2502" name="Google Shape;2502;p56"/>
          <p:cNvCxnSpPr/>
          <p:nvPr/>
        </p:nvCxnSpPr>
        <p:spPr>
          <a:xfrm>
            <a:off x="4420200" y="3453525"/>
            <a:ext cx="14700" cy="423600"/>
          </a:xfrm>
          <a:prstGeom prst="straightConnector1">
            <a:avLst/>
          </a:prstGeom>
          <a:noFill/>
          <a:ln cap="flat" cmpd="sng" w="19050">
            <a:solidFill>
              <a:srgbClr val="000000"/>
            </a:solidFill>
            <a:prstDash val="solid"/>
            <a:round/>
            <a:headEnd len="med" w="med" type="none"/>
            <a:tailEnd len="med" w="med" type="triangle"/>
          </a:ln>
        </p:spPr>
      </p:cxnSp>
      <p:cxnSp>
        <p:nvCxnSpPr>
          <p:cNvPr id="2503" name="Google Shape;2503;p56"/>
          <p:cNvCxnSpPr/>
          <p:nvPr/>
        </p:nvCxnSpPr>
        <p:spPr>
          <a:xfrm>
            <a:off x="6224425" y="3453525"/>
            <a:ext cx="7200" cy="382500"/>
          </a:xfrm>
          <a:prstGeom prst="straightConnector1">
            <a:avLst/>
          </a:prstGeom>
          <a:noFill/>
          <a:ln cap="flat" cmpd="sng" w="19050">
            <a:solidFill>
              <a:srgbClr val="000000"/>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7" name="Shape 2507"/>
        <p:cNvGrpSpPr/>
        <p:nvPr/>
      </p:nvGrpSpPr>
      <p:grpSpPr>
        <a:xfrm>
          <a:off x="0" y="0"/>
          <a:ext cx="0" cy="0"/>
          <a:chOff x="0" y="0"/>
          <a:chExt cx="0" cy="0"/>
        </a:xfrm>
      </p:grpSpPr>
      <p:sp>
        <p:nvSpPr>
          <p:cNvPr id="2508" name="Google Shape;2508;p57"/>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Zeolite Testing Results</a:t>
            </a:r>
            <a:endParaRPr/>
          </a:p>
          <a:p>
            <a:pPr indent="0" lvl="0" marL="0" rtl="0" algn="ctr">
              <a:spcBef>
                <a:spcPts val="0"/>
              </a:spcBef>
              <a:spcAft>
                <a:spcPts val="0"/>
              </a:spcAft>
              <a:buNone/>
            </a:pPr>
            <a:r>
              <a:t/>
            </a:r>
            <a:endParaRPr/>
          </a:p>
        </p:txBody>
      </p:sp>
      <p:sp>
        <p:nvSpPr>
          <p:cNvPr id="2509" name="Google Shape;2509;p57"/>
          <p:cNvSpPr txBox="1"/>
          <p:nvPr>
            <p:ph idx="2" type="subTitle"/>
          </p:nvPr>
        </p:nvSpPr>
        <p:spPr>
          <a:xfrm>
            <a:off x="2733750" y="4592025"/>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10:</a:t>
            </a:r>
            <a:r>
              <a:rPr lang="en" sz="1200"/>
              <a:t> Sample test run for Argon at 10%​</a:t>
            </a:r>
            <a:endParaRPr sz="1200"/>
          </a:p>
        </p:txBody>
      </p:sp>
      <p:sp>
        <p:nvSpPr>
          <p:cNvPr id="2510" name="Google Shape;2510;p57"/>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11</a:t>
            </a:r>
            <a:endParaRPr sz="2000">
              <a:solidFill>
                <a:schemeClr val="dk2"/>
              </a:solidFill>
              <a:latin typeface="Manrope"/>
              <a:ea typeface="Manrope"/>
              <a:cs typeface="Manrope"/>
              <a:sym typeface="Manrope"/>
            </a:endParaRPr>
          </a:p>
        </p:txBody>
      </p:sp>
      <p:grpSp>
        <p:nvGrpSpPr>
          <p:cNvPr id="2511" name="Google Shape;2511;p57"/>
          <p:cNvGrpSpPr/>
          <p:nvPr/>
        </p:nvGrpSpPr>
        <p:grpSpPr>
          <a:xfrm>
            <a:off x="1185375" y="636725"/>
            <a:ext cx="6540452" cy="3955300"/>
            <a:chOff x="984850" y="636725"/>
            <a:chExt cx="6540452" cy="3955300"/>
          </a:xfrm>
        </p:grpSpPr>
        <p:grpSp>
          <p:nvGrpSpPr>
            <p:cNvPr id="2512" name="Google Shape;2512;p57"/>
            <p:cNvGrpSpPr/>
            <p:nvPr/>
          </p:nvGrpSpPr>
          <p:grpSpPr>
            <a:xfrm>
              <a:off x="984850" y="636725"/>
              <a:ext cx="6540452" cy="3955300"/>
              <a:chOff x="984850" y="636725"/>
              <a:chExt cx="6540452" cy="3955300"/>
            </a:xfrm>
          </p:grpSpPr>
          <p:pic>
            <p:nvPicPr>
              <p:cNvPr id="2513" name="Google Shape;2513;p57" title="presentation 0.4 10 full.png"/>
              <p:cNvPicPr preferRelativeResize="0"/>
              <p:nvPr/>
            </p:nvPicPr>
            <p:blipFill rotWithShape="1">
              <a:blip r:embed="rId3">
                <a:alphaModFix/>
              </a:blip>
              <a:srcRect b="1768" l="5106" r="6389" t="0"/>
              <a:stretch/>
            </p:blipFill>
            <p:spPr>
              <a:xfrm>
                <a:off x="984850" y="636725"/>
                <a:ext cx="6540452" cy="3955299"/>
              </a:xfrm>
              <a:prstGeom prst="rect">
                <a:avLst/>
              </a:prstGeom>
              <a:noFill/>
              <a:ln>
                <a:noFill/>
              </a:ln>
            </p:spPr>
          </p:pic>
          <p:sp>
            <p:nvSpPr>
              <p:cNvPr id="2514" name="Google Shape;2514;p57"/>
              <p:cNvSpPr txBox="1"/>
              <p:nvPr/>
            </p:nvSpPr>
            <p:spPr>
              <a:xfrm>
                <a:off x="3653425" y="4244625"/>
                <a:ext cx="12033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Time (s)</a:t>
                </a:r>
                <a:endParaRPr b="1" sz="1600">
                  <a:solidFill>
                    <a:schemeClr val="dk1"/>
                  </a:solidFill>
                  <a:latin typeface="Manrope"/>
                  <a:ea typeface="Manrope"/>
                  <a:cs typeface="Manrope"/>
                  <a:sym typeface="Manrope"/>
                </a:endParaRPr>
              </a:p>
            </p:txBody>
          </p:sp>
        </p:grpSp>
        <p:sp>
          <p:nvSpPr>
            <p:cNvPr id="2515" name="Google Shape;2515;p57"/>
            <p:cNvSpPr txBox="1"/>
            <p:nvPr/>
          </p:nvSpPr>
          <p:spPr>
            <a:xfrm>
              <a:off x="1979750" y="779825"/>
              <a:ext cx="4645500" cy="2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Composition of Argon vs Time at 0.4 L/min</a:t>
              </a:r>
              <a:endParaRPr b="1" sz="1600">
                <a:solidFill>
                  <a:schemeClr val="dk1"/>
                </a:solidFill>
                <a:latin typeface="Manrope"/>
                <a:ea typeface="Manrope"/>
                <a:cs typeface="Manrope"/>
                <a:sym typeface="Manrope"/>
              </a:endParaRPr>
            </a:p>
          </p:txBody>
        </p:sp>
      </p:grpSp>
      <p:sp>
        <p:nvSpPr>
          <p:cNvPr id="2516" name="Google Shape;2516;p57"/>
          <p:cNvSpPr txBox="1"/>
          <p:nvPr/>
        </p:nvSpPr>
        <p:spPr>
          <a:xfrm rot="-5401705">
            <a:off x="259879" y="2330575"/>
            <a:ext cx="2419800" cy="5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Composition of Ar (%)</a:t>
            </a:r>
            <a:endParaRPr b="1" sz="1600">
              <a:solidFill>
                <a:schemeClr val="dk1"/>
              </a:solidFill>
              <a:latin typeface="Manrope"/>
              <a:ea typeface="Manrope"/>
              <a:cs typeface="Manrope"/>
              <a:sym typeface="Manrope"/>
            </a:endParaRPr>
          </a:p>
        </p:txBody>
      </p:sp>
      <p:sp>
        <p:nvSpPr>
          <p:cNvPr id="2517" name="Google Shape;2517;p57"/>
          <p:cNvSpPr/>
          <p:nvPr/>
        </p:nvSpPr>
        <p:spPr>
          <a:xfrm>
            <a:off x="4615450" y="1230350"/>
            <a:ext cx="832200" cy="2793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1" name="Shape 2521"/>
        <p:cNvGrpSpPr/>
        <p:nvPr/>
      </p:nvGrpSpPr>
      <p:grpSpPr>
        <a:xfrm>
          <a:off x="0" y="0"/>
          <a:ext cx="0" cy="0"/>
          <a:chOff x="0" y="0"/>
          <a:chExt cx="0" cy="0"/>
        </a:xfrm>
      </p:grpSpPr>
      <p:sp>
        <p:nvSpPr>
          <p:cNvPr id="2522" name="Google Shape;2522;p58"/>
          <p:cNvSpPr txBox="1"/>
          <p:nvPr>
            <p:ph type="title"/>
          </p:nvPr>
        </p:nvSpPr>
        <p:spPr>
          <a:xfrm>
            <a:off x="720000" y="-121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Zeolite Testing Results</a:t>
            </a:r>
            <a:endParaRPr/>
          </a:p>
          <a:p>
            <a:pPr indent="0" lvl="0" marL="0" rtl="0" algn="ctr">
              <a:spcBef>
                <a:spcPts val="0"/>
              </a:spcBef>
              <a:spcAft>
                <a:spcPts val="0"/>
              </a:spcAft>
              <a:buNone/>
            </a:pPr>
            <a:r>
              <a:t/>
            </a:r>
            <a:endParaRPr/>
          </a:p>
        </p:txBody>
      </p:sp>
      <p:sp>
        <p:nvSpPr>
          <p:cNvPr id="2523" name="Google Shape;2523;p58"/>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12</a:t>
            </a:r>
            <a:endParaRPr sz="2000">
              <a:solidFill>
                <a:schemeClr val="dk2"/>
              </a:solidFill>
              <a:latin typeface="Manrope"/>
              <a:ea typeface="Manrope"/>
              <a:cs typeface="Manrope"/>
              <a:sym typeface="Manrope"/>
            </a:endParaRPr>
          </a:p>
        </p:txBody>
      </p:sp>
      <p:sp>
        <p:nvSpPr>
          <p:cNvPr id="2524" name="Google Shape;2524;p58"/>
          <p:cNvSpPr txBox="1"/>
          <p:nvPr>
            <p:ph idx="2" type="subTitle"/>
          </p:nvPr>
        </p:nvSpPr>
        <p:spPr>
          <a:xfrm>
            <a:off x="2733750" y="463890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11:</a:t>
            </a:r>
            <a:r>
              <a:rPr lang="en" sz="1200"/>
              <a:t> Exponential fit of Run 2 </a:t>
            </a:r>
            <a:endParaRPr sz="1200"/>
          </a:p>
        </p:txBody>
      </p:sp>
      <p:pic>
        <p:nvPicPr>
          <p:cNvPr id="2525" name="Google Shape;2525;p58" title="presentation 0.4 10 fit run 2.png"/>
          <p:cNvPicPr preferRelativeResize="0"/>
          <p:nvPr/>
        </p:nvPicPr>
        <p:blipFill rotWithShape="1">
          <a:blip r:embed="rId3">
            <a:alphaModFix/>
          </a:blip>
          <a:srcRect b="0" l="3240" r="2571" t="0"/>
          <a:stretch/>
        </p:blipFill>
        <p:spPr>
          <a:xfrm>
            <a:off x="857800" y="560525"/>
            <a:ext cx="7218952" cy="4078376"/>
          </a:xfrm>
          <a:prstGeom prst="rect">
            <a:avLst/>
          </a:prstGeom>
          <a:noFill/>
          <a:ln>
            <a:noFill/>
          </a:ln>
        </p:spPr>
      </p:pic>
      <p:sp>
        <p:nvSpPr>
          <p:cNvPr id="2526" name="Google Shape;2526;p58"/>
          <p:cNvSpPr txBox="1"/>
          <p:nvPr/>
        </p:nvSpPr>
        <p:spPr>
          <a:xfrm rot="-5401705">
            <a:off x="42654" y="2287938"/>
            <a:ext cx="2419800" cy="5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Composition of Ar (%)</a:t>
            </a:r>
            <a:endParaRPr b="1" sz="1600">
              <a:solidFill>
                <a:schemeClr val="dk1"/>
              </a:solidFill>
              <a:latin typeface="Manrope"/>
              <a:ea typeface="Manrope"/>
              <a:cs typeface="Manrope"/>
              <a:sym typeface="Manrope"/>
            </a:endParaRPr>
          </a:p>
        </p:txBody>
      </p:sp>
      <p:sp>
        <p:nvSpPr>
          <p:cNvPr id="2527" name="Google Shape;2527;p58"/>
          <p:cNvSpPr txBox="1"/>
          <p:nvPr/>
        </p:nvSpPr>
        <p:spPr>
          <a:xfrm>
            <a:off x="3839925" y="4291500"/>
            <a:ext cx="12033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Time (s)</a:t>
            </a:r>
            <a:endParaRPr b="1" sz="1600">
              <a:solidFill>
                <a:schemeClr val="dk1"/>
              </a:solidFill>
              <a:latin typeface="Manrope"/>
              <a:ea typeface="Manrope"/>
              <a:cs typeface="Manrope"/>
              <a:sym typeface="Manrope"/>
            </a:endParaRPr>
          </a:p>
        </p:txBody>
      </p:sp>
      <p:sp>
        <p:nvSpPr>
          <p:cNvPr id="2528" name="Google Shape;2528;p58"/>
          <p:cNvSpPr txBox="1"/>
          <p:nvPr/>
        </p:nvSpPr>
        <p:spPr>
          <a:xfrm>
            <a:off x="2118825" y="662850"/>
            <a:ext cx="4645500" cy="2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Manrope"/>
                <a:ea typeface="Manrope"/>
                <a:cs typeface="Manrope"/>
                <a:sym typeface="Manrope"/>
              </a:rPr>
              <a:t>Run 2 Fit at</a:t>
            </a:r>
            <a:r>
              <a:rPr b="1" lang="en" sz="1600">
                <a:solidFill>
                  <a:schemeClr val="dk1"/>
                </a:solidFill>
                <a:latin typeface="Manrope"/>
                <a:ea typeface="Manrope"/>
                <a:cs typeface="Manrope"/>
                <a:sym typeface="Manrope"/>
              </a:rPr>
              <a:t> 0.4 L/min and 10%</a:t>
            </a:r>
            <a:endParaRPr b="1" sz="1600">
              <a:solidFill>
                <a:schemeClr val="dk1"/>
              </a:solidFill>
              <a:latin typeface="Manrope"/>
              <a:ea typeface="Manrope"/>
              <a:cs typeface="Manrope"/>
              <a:sym typeface="Manrope"/>
            </a:endParaRPr>
          </a:p>
        </p:txBody>
      </p:sp>
      <p:sp>
        <p:nvSpPr>
          <p:cNvPr id="2529" name="Google Shape;2529;p58"/>
          <p:cNvSpPr txBox="1"/>
          <p:nvPr/>
        </p:nvSpPr>
        <p:spPr>
          <a:xfrm>
            <a:off x="6637500" y="3900600"/>
            <a:ext cx="9825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anrope"/>
                <a:ea typeface="Manrope"/>
                <a:cs typeface="Manrope"/>
                <a:sym typeface="Manrope"/>
              </a:rPr>
              <a:t>T=77.5 s</a:t>
            </a:r>
            <a:endParaRPr b="1">
              <a:solidFill>
                <a:schemeClr val="dk1"/>
              </a:solidFill>
              <a:latin typeface="Manrope"/>
              <a:ea typeface="Manrope"/>
              <a:cs typeface="Manrope"/>
              <a:sym typeface="Manrop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p59"/>
          <p:cNvSpPr txBox="1"/>
          <p:nvPr>
            <p:ph type="title"/>
          </p:nvPr>
        </p:nvSpPr>
        <p:spPr>
          <a:xfrm>
            <a:off x="50" y="6157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Higher Ar Concentration Increases Time Constant</a:t>
            </a:r>
            <a:endParaRPr sz="2700"/>
          </a:p>
        </p:txBody>
      </p:sp>
      <p:sp>
        <p:nvSpPr>
          <p:cNvPr id="2535" name="Google Shape;2535;p59"/>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13</a:t>
            </a:r>
            <a:endParaRPr sz="2000">
              <a:solidFill>
                <a:schemeClr val="dk2"/>
              </a:solidFill>
              <a:latin typeface="Manrope"/>
              <a:ea typeface="Manrope"/>
              <a:cs typeface="Manrope"/>
              <a:sym typeface="Manrope"/>
            </a:endParaRPr>
          </a:p>
        </p:txBody>
      </p:sp>
      <p:sp>
        <p:nvSpPr>
          <p:cNvPr id="2536" name="Google Shape;2536;p59"/>
          <p:cNvSpPr txBox="1"/>
          <p:nvPr>
            <p:ph idx="2" type="subTitle"/>
          </p:nvPr>
        </p:nvSpPr>
        <p:spPr>
          <a:xfrm>
            <a:off x="2842050" y="4846500"/>
            <a:ext cx="3459900" cy="9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12:</a:t>
            </a:r>
            <a:r>
              <a:rPr lang="en" sz="1200"/>
              <a:t> Time Constant vs </a:t>
            </a:r>
            <a:r>
              <a:rPr lang="en" sz="1200"/>
              <a:t>Flow Rate</a:t>
            </a:r>
            <a:endParaRPr sz="1200"/>
          </a:p>
        </p:txBody>
      </p:sp>
      <p:pic>
        <p:nvPicPr>
          <p:cNvPr id="2537" name="Google Shape;2537;p59"/>
          <p:cNvPicPr preferRelativeResize="0"/>
          <p:nvPr/>
        </p:nvPicPr>
        <p:blipFill rotWithShape="1">
          <a:blip r:embed="rId3">
            <a:alphaModFix/>
          </a:blip>
          <a:srcRect b="2261" l="0" r="0" t="3903"/>
          <a:stretch/>
        </p:blipFill>
        <p:spPr>
          <a:xfrm>
            <a:off x="1169536" y="634275"/>
            <a:ext cx="6804927" cy="4212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1" name="Shape 2541"/>
        <p:cNvGrpSpPr/>
        <p:nvPr/>
      </p:nvGrpSpPr>
      <p:grpSpPr>
        <a:xfrm>
          <a:off x="0" y="0"/>
          <a:ext cx="0" cy="0"/>
          <a:chOff x="0" y="0"/>
          <a:chExt cx="0" cy="0"/>
        </a:xfrm>
      </p:grpSpPr>
      <p:sp>
        <p:nvSpPr>
          <p:cNvPr id="2542" name="Google Shape;2542;p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2543" name="Google Shape;2543;p60"/>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14</a:t>
            </a:r>
            <a:endParaRPr sz="2000">
              <a:solidFill>
                <a:schemeClr val="dk2"/>
              </a:solidFill>
              <a:latin typeface="Manrope"/>
              <a:ea typeface="Manrope"/>
              <a:cs typeface="Manrope"/>
              <a:sym typeface="Manrope"/>
            </a:endParaRPr>
          </a:p>
        </p:txBody>
      </p:sp>
      <p:sp>
        <p:nvSpPr>
          <p:cNvPr id="2544" name="Google Shape;2544;p60"/>
          <p:cNvSpPr txBox="1"/>
          <p:nvPr/>
        </p:nvSpPr>
        <p:spPr>
          <a:xfrm>
            <a:off x="650375" y="1255250"/>
            <a:ext cx="7542600" cy="2838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anrope"/>
              <a:buChar char="●"/>
            </a:pPr>
            <a:r>
              <a:rPr b="1" lang="en">
                <a:solidFill>
                  <a:schemeClr val="dk1"/>
                </a:solidFill>
                <a:latin typeface="Manrope"/>
                <a:ea typeface="Manrope"/>
                <a:cs typeface="Manrope"/>
                <a:sym typeface="Manrope"/>
              </a:rPr>
              <a:t>Zeolite doping is effective, with approximately 95% of the silver nitrate successfully incorporated into the zeolite framework.</a:t>
            </a:r>
            <a:endParaRPr b="1">
              <a:solidFill>
                <a:schemeClr val="dk1"/>
              </a:solidFill>
              <a:latin typeface="Manrope"/>
              <a:ea typeface="Manrope"/>
              <a:cs typeface="Manrope"/>
              <a:sym typeface="Manrope"/>
            </a:endParaRPr>
          </a:p>
          <a:p>
            <a:pPr indent="0" lvl="0" marL="457200" rtl="0" algn="l">
              <a:spcBef>
                <a:spcPts val="0"/>
              </a:spcBef>
              <a:spcAft>
                <a:spcPts val="0"/>
              </a:spcAft>
              <a:buNone/>
            </a:pPr>
            <a:r>
              <a:t/>
            </a:r>
            <a:endParaRPr b="1">
              <a:solidFill>
                <a:schemeClr val="dk1"/>
              </a:solidFill>
              <a:latin typeface="Manrope"/>
              <a:ea typeface="Manrope"/>
              <a:cs typeface="Manrope"/>
              <a:sym typeface="Manrope"/>
            </a:endParaRPr>
          </a:p>
          <a:p>
            <a:pPr indent="-317500" lvl="0" marL="457200" rtl="0" algn="l">
              <a:spcBef>
                <a:spcPts val="0"/>
              </a:spcBef>
              <a:spcAft>
                <a:spcPts val="0"/>
              </a:spcAft>
              <a:buClr>
                <a:schemeClr val="dk1"/>
              </a:buClr>
              <a:buSzPts val="1400"/>
              <a:buFont typeface="Manrope"/>
              <a:buChar char="●"/>
            </a:pPr>
            <a:r>
              <a:rPr b="1" lang="en">
                <a:solidFill>
                  <a:schemeClr val="dk1"/>
                </a:solidFill>
                <a:latin typeface="Manrope"/>
                <a:ea typeface="Manrope"/>
                <a:cs typeface="Manrope"/>
                <a:sym typeface="Manrope"/>
              </a:rPr>
              <a:t>Time constant decreases with increasing flow rate for both 1% and 10% Argon, indicating faster system response at higher flow rates.</a:t>
            </a:r>
            <a:br>
              <a:rPr b="1" lang="en">
                <a:solidFill>
                  <a:schemeClr val="dk1"/>
                </a:solidFill>
                <a:latin typeface="Manrope"/>
                <a:ea typeface="Manrope"/>
                <a:cs typeface="Manrope"/>
                <a:sym typeface="Manrope"/>
              </a:rPr>
            </a:br>
            <a:endParaRPr b="1">
              <a:solidFill>
                <a:schemeClr val="dk1"/>
              </a:solidFill>
              <a:latin typeface="Manrope"/>
              <a:ea typeface="Manrope"/>
              <a:cs typeface="Manrope"/>
              <a:sym typeface="Manrope"/>
            </a:endParaRPr>
          </a:p>
          <a:p>
            <a:pPr indent="-317500" lvl="0" marL="457200" rtl="0" algn="l">
              <a:spcBef>
                <a:spcPts val="0"/>
              </a:spcBef>
              <a:spcAft>
                <a:spcPts val="0"/>
              </a:spcAft>
              <a:buClr>
                <a:schemeClr val="dk1"/>
              </a:buClr>
              <a:buSzPts val="1400"/>
              <a:buFont typeface="Manrope"/>
              <a:buChar char="●"/>
            </a:pPr>
            <a:r>
              <a:rPr b="1" lang="en">
                <a:solidFill>
                  <a:schemeClr val="dk1"/>
                </a:solidFill>
                <a:latin typeface="Manrope"/>
                <a:ea typeface="Manrope"/>
                <a:cs typeface="Manrope"/>
                <a:sym typeface="Manrope"/>
              </a:rPr>
              <a:t>At all flow rates, 10% Argon has a higher time constant than 1% Argon, This suggests possible saturation effects at higher concentrations.</a:t>
            </a:r>
            <a:br>
              <a:rPr b="1" lang="en">
                <a:solidFill>
                  <a:schemeClr val="dk1"/>
                </a:solidFill>
                <a:latin typeface="Manrope"/>
                <a:ea typeface="Manrope"/>
                <a:cs typeface="Manrope"/>
                <a:sym typeface="Manrope"/>
              </a:rPr>
            </a:br>
            <a:endParaRPr b="1">
              <a:solidFill>
                <a:schemeClr val="dk1"/>
              </a:solidFill>
              <a:latin typeface="Manrope"/>
              <a:ea typeface="Manrope"/>
              <a:cs typeface="Manrope"/>
              <a:sym typeface="Manrope"/>
            </a:endParaRPr>
          </a:p>
          <a:p>
            <a:pPr indent="-317500" lvl="0" marL="457200" rtl="0" algn="l">
              <a:spcBef>
                <a:spcPts val="0"/>
              </a:spcBef>
              <a:spcAft>
                <a:spcPts val="0"/>
              </a:spcAft>
              <a:buClr>
                <a:schemeClr val="dk1"/>
              </a:buClr>
              <a:buSzPts val="1400"/>
              <a:buFont typeface="Manrope"/>
              <a:buChar char="●"/>
            </a:pPr>
            <a:r>
              <a:rPr b="1" lang="en">
                <a:solidFill>
                  <a:schemeClr val="dk1"/>
                </a:solidFill>
                <a:latin typeface="Manrope"/>
                <a:ea typeface="Manrope"/>
                <a:cs typeface="Manrope"/>
                <a:sym typeface="Manrope"/>
              </a:rPr>
              <a:t>The non-linear trend in time constants suggests potential mass transfer or adsorption/desorption limitations.</a:t>
            </a:r>
            <a:br>
              <a:rPr b="1" lang="en">
                <a:solidFill>
                  <a:schemeClr val="dk1"/>
                </a:solidFill>
                <a:latin typeface="Manrope"/>
                <a:ea typeface="Manrope"/>
                <a:cs typeface="Manrope"/>
                <a:sym typeface="Manrope"/>
              </a:rPr>
            </a:br>
            <a:endParaRPr b="1">
              <a:solidFill>
                <a:schemeClr val="dk1"/>
              </a:solidFill>
              <a:latin typeface="Manrope"/>
              <a:ea typeface="Manrope"/>
              <a:cs typeface="Manrope"/>
              <a:sym typeface="Manrope"/>
            </a:endParaRPr>
          </a:p>
          <a:p>
            <a:pPr indent="-317500" lvl="0" marL="457200" rtl="0" algn="l">
              <a:spcBef>
                <a:spcPts val="0"/>
              </a:spcBef>
              <a:spcAft>
                <a:spcPts val="0"/>
              </a:spcAft>
              <a:buClr>
                <a:schemeClr val="dk1"/>
              </a:buClr>
              <a:buSzPts val="1400"/>
              <a:buFont typeface="Manrope"/>
              <a:buChar char="●"/>
            </a:pPr>
            <a:r>
              <a:rPr b="1" lang="en">
                <a:solidFill>
                  <a:schemeClr val="dk1"/>
                </a:solidFill>
                <a:latin typeface="Manrope"/>
                <a:ea typeface="Manrope"/>
                <a:cs typeface="Manrope"/>
                <a:sym typeface="Manrope"/>
              </a:rPr>
              <a:t>Data is fairly consistent with minimal scatter, indicating good reproducibility.</a:t>
            </a:r>
            <a:endParaRPr b="1">
              <a:solidFill>
                <a:schemeClr val="dk1"/>
              </a:solidFill>
              <a:latin typeface="Manrope"/>
              <a:ea typeface="Manrope"/>
              <a:cs typeface="Manrope"/>
              <a:sym typeface="Manrope"/>
            </a:endParaRPr>
          </a:p>
          <a:p>
            <a:pPr indent="0" lvl="0" marL="457200" rtl="0" algn="l">
              <a:spcBef>
                <a:spcPts val="0"/>
              </a:spcBef>
              <a:spcAft>
                <a:spcPts val="0"/>
              </a:spcAft>
              <a:buNone/>
            </a:pPr>
            <a:r>
              <a:t/>
            </a:r>
            <a:endParaRPr>
              <a:solidFill>
                <a:schemeClr val="dk1"/>
              </a:solidFill>
              <a:latin typeface="Manrope"/>
              <a:ea typeface="Manrope"/>
              <a:cs typeface="Manrope"/>
              <a:sym typeface="Manrop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34"/>
          <p:cNvSpPr txBox="1"/>
          <p:nvPr>
            <p:ph type="title"/>
          </p:nvPr>
        </p:nvSpPr>
        <p:spPr>
          <a:xfrm>
            <a:off x="720000" y="3688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LiNEAr Project at SNOLAB</a:t>
            </a:r>
            <a:endParaRPr/>
          </a:p>
          <a:p>
            <a:pPr indent="0" lvl="0" marL="0" rtl="0" algn="ctr">
              <a:spcBef>
                <a:spcPts val="0"/>
              </a:spcBef>
              <a:spcAft>
                <a:spcPts val="0"/>
              </a:spcAft>
              <a:buNone/>
            </a:pPr>
            <a:r>
              <a:t/>
            </a:r>
            <a:endParaRPr/>
          </a:p>
        </p:txBody>
      </p:sp>
      <p:sp>
        <p:nvSpPr>
          <p:cNvPr id="1798" name="Google Shape;1798;p34"/>
          <p:cNvSpPr txBox="1"/>
          <p:nvPr>
            <p:ph idx="2" type="subTitle"/>
          </p:nvPr>
        </p:nvSpPr>
        <p:spPr>
          <a:xfrm>
            <a:off x="296825" y="1089025"/>
            <a:ext cx="44037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The goal is to increase nitrogen purity by reducing argon levels to 1 ppm.</a:t>
            </a:r>
            <a:br>
              <a:rPr b="1" lang="en"/>
            </a:br>
            <a:endParaRPr b="1"/>
          </a:p>
          <a:p>
            <a:pPr indent="-317500" lvl="0" marL="457200" rtl="0" algn="l">
              <a:spcBef>
                <a:spcPts val="0"/>
              </a:spcBef>
              <a:spcAft>
                <a:spcPts val="0"/>
              </a:spcAft>
              <a:buSzPts val="1400"/>
              <a:buChar char="●"/>
            </a:pPr>
            <a:r>
              <a:rPr b="1" lang="en"/>
              <a:t>Two active approaches:</a:t>
            </a:r>
            <a:endParaRPr b="1"/>
          </a:p>
          <a:p>
            <a:pPr indent="-317500" lvl="1" marL="914400" rtl="0" algn="l">
              <a:spcBef>
                <a:spcPts val="0"/>
              </a:spcBef>
              <a:spcAft>
                <a:spcPts val="0"/>
              </a:spcAft>
              <a:buSzPts val="1400"/>
              <a:buChar char="○"/>
            </a:pPr>
            <a:r>
              <a:rPr lang="en"/>
              <a:t>Cryogenic distillation, under development by the engineering team at SNOLAB</a:t>
            </a:r>
            <a:endParaRPr/>
          </a:p>
          <a:p>
            <a:pPr indent="-317500" lvl="1" marL="914400" rtl="0" algn="l">
              <a:spcBef>
                <a:spcPts val="0"/>
              </a:spcBef>
              <a:spcAft>
                <a:spcPts val="0"/>
              </a:spcAft>
              <a:buSzPts val="1400"/>
              <a:buChar char="○"/>
            </a:pPr>
            <a:r>
              <a:rPr lang="en"/>
              <a:t>Silver-doped zeolite adsorption</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b="1" lang="en"/>
              <a:t>Key Focus Areas:</a:t>
            </a:r>
            <a:endParaRPr b="1"/>
          </a:p>
          <a:p>
            <a:pPr indent="-317500" lvl="1" marL="914400" rtl="0" algn="l">
              <a:spcBef>
                <a:spcPts val="0"/>
              </a:spcBef>
              <a:spcAft>
                <a:spcPts val="0"/>
              </a:spcAft>
              <a:buSzPts val="1400"/>
              <a:buChar char="○"/>
            </a:pPr>
            <a:r>
              <a:rPr lang="en"/>
              <a:t>Testing zeolite adsorption efficiency using surface Residual Gas Analyzer (RGA).</a:t>
            </a:r>
            <a:endParaRPr/>
          </a:p>
          <a:p>
            <a:pPr indent="-317500" lvl="1" marL="914400" rtl="0" algn="l">
              <a:spcBef>
                <a:spcPts val="0"/>
              </a:spcBef>
              <a:spcAft>
                <a:spcPts val="0"/>
              </a:spcAft>
              <a:buSzPts val="1400"/>
              <a:buChar char="○"/>
            </a:pPr>
            <a:r>
              <a:rPr lang="en"/>
              <a:t>Calibrating underground RGA for argon and nitrogen detection.</a:t>
            </a:r>
            <a:endParaRPr/>
          </a:p>
        </p:txBody>
      </p:sp>
      <p:sp>
        <p:nvSpPr>
          <p:cNvPr id="1799" name="Google Shape;1799;p34"/>
          <p:cNvSpPr txBox="1"/>
          <p:nvPr>
            <p:ph idx="2" type="subTitle"/>
          </p:nvPr>
        </p:nvSpPr>
        <p:spPr>
          <a:xfrm>
            <a:off x="4831225" y="39941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2:</a:t>
            </a:r>
            <a:r>
              <a:rPr lang="en" sz="1200"/>
              <a:t> Underground Liquid Nitrogen Plant (SNOLAB)</a:t>
            </a:r>
            <a:endParaRPr sz="1200"/>
          </a:p>
        </p:txBody>
      </p:sp>
      <p:pic>
        <p:nvPicPr>
          <p:cNvPr id="1800" name="Google Shape;1800;p34"/>
          <p:cNvPicPr preferRelativeResize="0"/>
          <p:nvPr/>
        </p:nvPicPr>
        <p:blipFill>
          <a:blip r:embed="rId3">
            <a:alphaModFix/>
          </a:blip>
          <a:stretch>
            <a:fillRect/>
          </a:stretch>
        </p:blipFill>
        <p:spPr>
          <a:xfrm>
            <a:off x="4700525" y="1405400"/>
            <a:ext cx="3937900" cy="2624649"/>
          </a:xfrm>
          <a:prstGeom prst="rect">
            <a:avLst/>
          </a:prstGeom>
          <a:noFill/>
          <a:ln>
            <a:noFill/>
          </a:ln>
        </p:spPr>
      </p:pic>
      <p:sp>
        <p:nvSpPr>
          <p:cNvPr id="1801" name="Google Shape;1801;p34"/>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2</a:t>
            </a:r>
            <a:endParaRPr sz="2000">
              <a:solidFill>
                <a:schemeClr val="dk2"/>
              </a:solidFill>
              <a:latin typeface="Manrope"/>
              <a:ea typeface="Manrope"/>
              <a:cs typeface="Manrope"/>
              <a:sym typeface="Manrop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Next Steps</a:t>
            </a:r>
            <a:endParaRPr/>
          </a:p>
        </p:txBody>
      </p:sp>
      <p:sp>
        <p:nvSpPr>
          <p:cNvPr id="2550" name="Google Shape;2550;p61"/>
          <p:cNvSpPr txBox="1"/>
          <p:nvPr>
            <p:ph idx="1" type="subTitle"/>
          </p:nvPr>
        </p:nvSpPr>
        <p:spPr>
          <a:xfrm>
            <a:off x="1692350" y="1170550"/>
            <a:ext cx="2802000" cy="8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Conduct medium-scale experiments using a larger zeolite chamber and 5A zeolites.</a:t>
            </a:r>
            <a:endParaRPr b="1"/>
          </a:p>
        </p:txBody>
      </p:sp>
      <p:sp>
        <p:nvSpPr>
          <p:cNvPr id="2551" name="Google Shape;2551;p61"/>
          <p:cNvSpPr txBox="1"/>
          <p:nvPr>
            <p:ph idx="2" type="subTitle"/>
          </p:nvPr>
        </p:nvSpPr>
        <p:spPr>
          <a:xfrm>
            <a:off x="5380099" y="1170550"/>
            <a:ext cx="2802000" cy="8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Evaluate adsorption performance across various argon concentration levels.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52" name="Google Shape;2552;p61"/>
          <p:cNvSpPr txBox="1"/>
          <p:nvPr>
            <p:ph idx="3" type="subTitle"/>
          </p:nvPr>
        </p:nvSpPr>
        <p:spPr>
          <a:xfrm>
            <a:off x="1692350" y="2940775"/>
            <a:ext cx="2802000" cy="8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Compare adsorption using undoped zeolites versus silver-doped samples</a:t>
            </a:r>
            <a:r>
              <a:rPr lang="en"/>
              <a:t>.</a:t>
            </a:r>
            <a:endParaRPr/>
          </a:p>
        </p:txBody>
      </p:sp>
      <p:sp>
        <p:nvSpPr>
          <p:cNvPr id="2553" name="Google Shape;2553;p61"/>
          <p:cNvSpPr txBox="1"/>
          <p:nvPr>
            <p:ph idx="4" type="subTitle"/>
          </p:nvPr>
        </p:nvSpPr>
        <p:spPr>
          <a:xfrm>
            <a:off x="5380100" y="3102025"/>
            <a:ext cx="280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Verify</a:t>
            </a:r>
            <a:r>
              <a:rPr b="1" lang="en"/>
              <a:t> results using simulations. </a:t>
            </a:r>
            <a:endParaRPr b="1"/>
          </a:p>
        </p:txBody>
      </p:sp>
      <p:sp>
        <p:nvSpPr>
          <p:cNvPr id="2554" name="Google Shape;2554;p61"/>
          <p:cNvSpPr txBox="1"/>
          <p:nvPr/>
        </p:nvSpPr>
        <p:spPr>
          <a:xfrm>
            <a:off x="961900" y="1391500"/>
            <a:ext cx="6753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rchivo ExtraBold"/>
                <a:ea typeface="Archivo ExtraBold"/>
                <a:cs typeface="Archivo ExtraBold"/>
                <a:sym typeface="Archivo ExtraBold"/>
              </a:rPr>
              <a:t>01</a:t>
            </a:r>
            <a:endParaRPr sz="2000">
              <a:solidFill>
                <a:schemeClr val="dk1"/>
              </a:solidFill>
              <a:latin typeface="Archivo ExtraBold"/>
              <a:ea typeface="Archivo ExtraBold"/>
              <a:cs typeface="Archivo ExtraBold"/>
              <a:sym typeface="Archivo ExtraBold"/>
            </a:endParaRPr>
          </a:p>
        </p:txBody>
      </p:sp>
      <p:sp>
        <p:nvSpPr>
          <p:cNvPr id="2555" name="Google Shape;2555;p61"/>
          <p:cNvSpPr txBox="1"/>
          <p:nvPr/>
        </p:nvSpPr>
        <p:spPr>
          <a:xfrm>
            <a:off x="961900" y="3161725"/>
            <a:ext cx="6753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rchivo ExtraBold"/>
                <a:ea typeface="Archivo ExtraBold"/>
                <a:cs typeface="Archivo ExtraBold"/>
                <a:sym typeface="Archivo ExtraBold"/>
              </a:rPr>
              <a:t>03</a:t>
            </a:r>
            <a:endParaRPr sz="2000">
              <a:solidFill>
                <a:schemeClr val="dk1"/>
              </a:solidFill>
              <a:latin typeface="Archivo ExtraBold"/>
              <a:ea typeface="Archivo ExtraBold"/>
              <a:cs typeface="Archivo ExtraBold"/>
              <a:sym typeface="Archivo ExtraBold"/>
            </a:endParaRPr>
          </a:p>
        </p:txBody>
      </p:sp>
      <p:sp>
        <p:nvSpPr>
          <p:cNvPr id="2556" name="Google Shape;2556;p61"/>
          <p:cNvSpPr txBox="1"/>
          <p:nvPr/>
        </p:nvSpPr>
        <p:spPr>
          <a:xfrm>
            <a:off x="4649650" y="1391500"/>
            <a:ext cx="6753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rchivo ExtraBold"/>
                <a:ea typeface="Archivo ExtraBold"/>
                <a:cs typeface="Archivo ExtraBold"/>
                <a:sym typeface="Archivo ExtraBold"/>
              </a:rPr>
              <a:t>02</a:t>
            </a:r>
            <a:endParaRPr sz="2000">
              <a:solidFill>
                <a:schemeClr val="dk1"/>
              </a:solidFill>
              <a:latin typeface="Archivo ExtraBold"/>
              <a:ea typeface="Archivo ExtraBold"/>
              <a:cs typeface="Archivo ExtraBold"/>
              <a:sym typeface="Archivo ExtraBold"/>
            </a:endParaRPr>
          </a:p>
        </p:txBody>
      </p:sp>
      <p:sp>
        <p:nvSpPr>
          <p:cNvPr id="2557" name="Google Shape;2557;p61"/>
          <p:cNvSpPr txBox="1"/>
          <p:nvPr/>
        </p:nvSpPr>
        <p:spPr>
          <a:xfrm>
            <a:off x="4649650" y="3161725"/>
            <a:ext cx="6753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rchivo ExtraBold"/>
                <a:ea typeface="Archivo ExtraBold"/>
                <a:cs typeface="Archivo ExtraBold"/>
                <a:sym typeface="Archivo ExtraBold"/>
              </a:rPr>
              <a:t>04</a:t>
            </a:r>
            <a:endParaRPr sz="2000">
              <a:solidFill>
                <a:schemeClr val="dk1"/>
              </a:solidFill>
              <a:latin typeface="Archivo ExtraBold"/>
              <a:ea typeface="Archivo ExtraBold"/>
              <a:cs typeface="Archivo ExtraBold"/>
              <a:sym typeface="Archivo ExtraBold"/>
            </a:endParaRPr>
          </a:p>
        </p:txBody>
      </p:sp>
      <p:sp>
        <p:nvSpPr>
          <p:cNvPr id="2558" name="Google Shape;2558;p61"/>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15</a:t>
            </a:r>
            <a:endParaRPr sz="2000">
              <a:solidFill>
                <a:schemeClr val="dk2"/>
              </a:solidFill>
              <a:latin typeface="Manrope"/>
              <a:ea typeface="Manrope"/>
              <a:cs typeface="Manrope"/>
              <a:sym typeface="Manrop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
        <p:nvSpPr>
          <p:cNvPr id="2563" name="Google Shape;2563;p62"/>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2564" name="Google Shape;2564;p62"/>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a:t>
            </a:r>
            <a:r>
              <a:rPr b="1" lang="en"/>
              <a:t>o you have any questions?</a:t>
            </a:r>
            <a:endParaRPr b="1"/>
          </a:p>
          <a:p>
            <a:pPr indent="0" lvl="0" marL="0" rtl="0" algn="ctr">
              <a:spcBef>
                <a:spcPts val="0"/>
              </a:spcBef>
              <a:spcAft>
                <a:spcPts val="0"/>
              </a:spcAft>
              <a:buNone/>
            </a:pPr>
            <a:r>
              <a:rPr lang="en" u="sng">
                <a:solidFill>
                  <a:schemeClr val="hlink"/>
                </a:solidFill>
                <a:hlinkClick r:id="rId3"/>
              </a:rPr>
              <a:t>Sahara.Rahimani@snolab.ca</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a:t>Thanks to Aleksandra </a:t>
            </a:r>
            <a:endParaRPr b="1"/>
          </a:p>
          <a:p>
            <a:pPr indent="0" lvl="0" marL="0" rtl="0" algn="ctr">
              <a:spcBef>
                <a:spcPts val="0"/>
              </a:spcBef>
              <a:spcAft>
                <a:spcPts val="0"/>
              </a:spcAft>
              <a:buNone/>
            </a:pPr>
            <a:r>
              <a:rPr b="1" lang="en"/>
              <a:t>Bialek, Shaun Hall, Tristan Hillier, Chris Jillings &amp; Tom Sonley for their support throughout the project</a:t>
            </a:r>
            <a:endParaRPr b="1"/>
          </a:p>
          <a:p>
            <a:pPr indent="0" lvl="0" marL="0" rtl="0" algn="ctr">
              <a:spcBef>
                <a:spcPts val="0"/>
              </a:spcBef>
              <a:spcAft>
                <a:spcPts val="0"/>
              </a:spcAft>
              <a:buNone/>
            </a:pPr>
            <a:r>
              <a:t/>
            </a:r>
            <a:endParaRPr/>
          </a:p>
        </p:txBody>
      </p:sp>
      <p:sp>
        <p:nvSpPr>
          <p:cNvPr id="2565" name="Google Shape;2565;p62"/>
          <p:cNvSpPr txBox="1"/>
          <p:nvPr/>
        </p:nvSpPr>
        <p:spPr>
          <a:xfrm>
            <a:off x="2496100" y="4292825"/>
            <a:ext cx="4151700" cy="31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chemeClr val="dk1"/>
                </a:solidFill>
                <a:latin typeface="Manrope"/>
                <a:ea typeface="Manrope"/>
                <a:cs typeface="Manrope"/>
                <a:sym typeface="Manrope"/>
              </a:rPr>
              <a:t>Please keep this slide for attribution</a:t>
            </a:r>
            <a:endParaRPr sz="1200">
              <a:solidFill>
                <a:schemeClr val="dk1"/>
              </a:solidFill>
              <a:latin typeface="Manrope"/>
              <a:ea typeface="Manrope"/>
              <a:cs typeface="Manrope"/>
              <a:sym typeface="Manrop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35"/>
          <p:cNvSpPr txBox="1"/>
          <p:nvPr>
            <p:ph type="title"/>
          </p:nvPr>
        </p:nvSpPr>
        <p:spPr>
          <a:xfrm>
            <a:off x="720000" y="206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Zeolites for Argon Separation</a:t>
            </a:r>
            <a:endParaRPr/>
          </a:p>
          <a:p>
            <a:pPr indent="0" lvl="0" marL="0" rtl="0" algn="ctr">
              <a:spcBef>
                <a:spcPts val="0"/>
              </a:spcBef>
              <a:spcAft>
                <a:spcPts val="0"/>
              </a:spcAft>
              <a:buNone/>
            </a:pPr>
            <a:r>
              <a:t/>
            </a:r>
            <a:endParaRPr/>
          </a:p>
        </p:txBody>
      </p:sp>
      <p:sp>
        <p:nvSpPr>
          <p:cNvPr id="1807" name="Google Shape;1807;p35"/>
          <p:cNvSpPr txBox="1"/>
          <p:nvPr>
            <p:ph idx="2" type="subTitle"/>
          </p:nvPr>
        </p:nvSpPr>
        <p:spPr>
          <a:xfrm>
            <a:off x="296725" y="842250"/>
            <a:ext cx="2552100" cy="3148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Microporous, crystalline minerals made of silicon, aluminum, and oxygen.</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High surface area; act as molecular sieves for gas separation.</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Exchanging Ag⁺ into the framework, enhances the adsorption of noble gases.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08" name="Google Shape;1808;p35"/>
          <p:cNvSpPr txBox="1"/>
          <p:nvPr>
            <p:ph idx="2" type="subTitle"/>
          </p:nvPr>
        </p:nvSpPr>
        <p:spPr>
          <a:xfrm>
            <a:off x="3764100" y="44957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3: </a:t>
            </a:r>
            <a:r>
              <a:rPr lang="en" sz="1200"/>
              <a:t>Silver-doped</a:t>
            </a:r>
            <a:r>
              <a:rPr lang="en" sz="1200"/>
              <a:t> </a:t>
            </a:r>
            <a:r>
              <a:rPr lang="en" sz="1200"/>
              <a:t>Linde Type A (LTA) zeolite structure (Al-Ezzi, 2017)​</a:t>
            </a:r>
            <a:endParaRPr sz="1200"/>
          </a:p>
        </p:txBody>
      </p:sp>
      <p:sp>
        <p:nvSpPr>
          <p:cNvPr id="1809" name="Google Shape;1809;p35"/>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3</a:t>
            </a:r>
            <a:endParaRPr sz="2000">
              <a:solidFill>
                <a:schemeClr val="dk2"/>
              </a:solidFill>
              <a:latin typeface="Manrope"/>
              <a:ea typeface="Manrope"/>
              <a:cs typeface="Manrope"/>
              <a:sym typeface="Manrope"/>
            </a:endParaRPr>
          </a:p>
        </p:txBody>
      </p:sp>
      <p:pic>
        <p:nvPicPr>
          <p:cNvPr id="1810" name="Google Shape;1810;p35" title="Zeolite-LTA-framework-structure-18 (1).png"/>
          <p:cNvPicPr preferRelativeResize="0"/>
          <p:nvPr/>
        </p:nvPicPr>
        <p:blipFill>
          <a:blip r:embed="rId3">
            <a:alphaModFix/>
          </a:blip>
          <a:stretch>
            <a:fillRect/>
          </a:stretch>
        </p:blipFill>
        <p:spPr>
          <a:xfrm>
            <a:off x="2778488" y="853150"/>
            <a:ext cx="5181376" cy="3569050"/>
          </a:xfrm>
          <a:prstGeom prst="rect">
            <a:avLst/>
          </a:prstGeom>
          <a:noFill/>
          <a:ln>
            <a:noFill/>
          </a:ln>
        </p:spPr>
      </p:pic>
      <p:grpSp>
        <p:nvGrpSpPr>
          <p:cNvPr id="1811" name="Google Shape;1811;p35"/>
          <p:cNvGrpSpPr/>
          <p:nvPr/>
        </p:nvGrpSpPr>
        <p:grpSpPr>
          <a:xfrm>
            <a:off x="2858925" y="923175"/>
            <a:ext cx="2305225" cy="2335125"/>
            <a:chOff x="3096675" y="1060325"/>
            <a:chExt cx="2305225" cy="2335125"/>
          </a:xfrm>
        </p:grpSpPr>
        <p:cxnSp>
          <p:nvCxnSpPr>
            <p:cNvPr id="1812" name="Google Shape;1812;p35"/>
            <p:cNvCxnSpPr/>
            <p:nvPr/>
          </p:nvCxnSpPr>
          <p:spPr>
            <a:xfrm>
              <a:off x="3772900" y="1491375"/>
              <a:ext cx="993900" cy="1308900"/>
            </a:xfrm>
            <a:prstGeom prst="straightConnector1">
              <a:avLst/>
            </a:prstGeom>
            <a:noFill/>
            <a:ln cap="flat" cmpd="sng" w="19050">
              <a:solidFill>
                <a:srgbClr val="000000"/>
              </a:solidFill>
              <a:prstDash val="solid"/>
              <a:round/>
              <a:headEnd len="med" w="med" type="none"/>
              <a:tailEnd len="med" w="med" type="triangle"/>
            </a:ln>
          </p:spPr>
        </p:cxnSp>
        <p:cxnSp>
          <p:nvCxnSpPr>
            <p:cNvPr id="1813" name="Google Shape;1813;p35"/>
            <p:cNvCxnSpPr/>
            <p:nvPr/>
          </p:nvCxnSpPr>
          <p:spPr>
            <a:xfrm>
              <a:off x="3773125" y="1491350"/>
              <a:ext cx="623400" cy="1904100"/>
            </a:xfrm>
            <a:prstGeom prst="straightConnector1">
              <a:avLst/>
            </a:prstGeom>
            <a:noFill/>
            <a:ln cap="flat" cmpd="sng" w="19050">
              <a:solidFill>
                <a:srgbClr val="000000"/>
              </a:solidFill>
              <a:prstDash val="solid"/>
              <a:round/>
              <a:headEnd len="med" w="med" type="none"/>
              <a:tailEnd len="med" w="med" type="triangle"/>
            </a:ln>
          </p:spPr>
        </p:cxnSp>
        <p:cxnSp>
          <p:nvCxnSpPr>
            <p:cNvPr id="1814" name="Google Shape;1814;p35"/>
            <p:cNvCxnSpPr/>
            <p:nvPr/>
          </p:nvCxnSpPr>
          <p:spPr>
            <a:xfrm>
              <a:off x="3772900" y="1491500"/>
              <a:ext cx="1629000" cy="1414500"/>
            </a:xfrm>
            <a:prstGeom prst="straightConnector1">
              <a:avLst/>
            </a:prstGeom>
            <a:noFill/>
            <a:ln cap="flat" cmpd="sng" w="19050">
              <a:solidFill>
                <a:srgbClr val="000000"/>
              </a:solidFill>
              <a:prstDash val="solid"/>
              <a:round/>
              <a:headEnd len="med" w="med" type="none"/>
              <a:tailEnd len="med" w="med" type="triangle"/>
            </a:ln>
          </p:spPr>
        </p:cxnSp>
        <p:sp>
          <p:nvSpPr>
            <p:cNvPr id="1815" name="Google Shape;1815;p35"/>
            <p:cNvSpPr txBox="1"/>
            <p:nvPr/>
          </p:nvSpPr>
          <p:spPr>
            <a:xfrm>
              <a:off x="3096675" y="1060325"/>
              <a:ext cx="1352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FF0000"/>
                  </a:solidFill>
                  <a:latin typeface="Manrope"/>
                  <a:ea typeface="Manrope"/>
                  <a:cs typeface="Manrope"/>
                  <a:sym typeface="Manrope"/>
                </a:rPr>
                <a:t>Ag⁺ Cation</a:t>
              </a:r>
              <a:endParaRPr sz="1600">
                <a:solidFill>
                  <a:srgbClr val="FF0000"/>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Preparation of Silver-Doped Zeolites</a:t>
            </a:r>
            <a:endParaRPr/>
          </a:p>
          <a:p>
            <a:pPr indent="0" lvl="0" marL="0" rtl="0" algn="ctr">
              <a:spcBef>
                <a:spcPts val="0"/>
              </a:spcBef>
              <a:spcAft>
                <a:spcPts val="0"/>
              </a:spcAft>
              <a:buNone/>
            </a:pPr>
            <a:r>
              <a:t/>
            </a:r>
            <a:endParaRPr/>
          </a:p>
        </p:txBody>
      </p:sp>
      <p:sp>
        <p:nvSpPr>
          <p:cNvPr id="1821" name="Google Shape;1821;p36"/>
          <p:cNvSpPr txBox="1"/>
          <p:nvPr>
            <p:ph idx="2" type="subTitle"/>
          </p:nvPr>
        </p:nvSpPr>
        <p:spPr>
          <a:xfrm>
            <a:off x="296825" y="1546225"/>
            <a:ext cx="45345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Wet impregnation using silver nitrate</a:t>
            </a:r>
            <a:r>
              <a:rPr b="1" lang="en"/>
              <a:t> (AgNO₃)</a:t>
            </a:r>
            <a:r>
              <a:rPr b="1" lang="en"/>
              <a:t> solution.</a:t>
            </a:r>
            <a:br>
              <a:rPr b="1" lang="en"/>
            </a:br>
            <a:endParaRPr b="1"/>
          </a:p>
          <a:p>
            <a:pPr indent="-317500" lvl="0" marL="457200" rtl="0" algn="l">
              <a:spcBef>
                <a:spcPts val="0"/>
              </a:spcBef>
              <a:spcAft>
                <a:spcPts val="0"/>
              </a:spcAft>
              <a:buSzPts val="1400"/>
              <a:buChar char="●"/>
            </a:pPr>
            <a:r>
              <a:rPr b="1" lang="en"/>
              <a:t>Careful pH adjustment to neutral (pH 7) for optimal doping.</a:t>
            </a:r>
            <a:br>
              <a:rPr b="1" lang="en"/>
            </a:br>
            <a:endParaRPr b="1"/>
          </a:p>
          <a:p>
            <a:pPr indent="-317500" lvl="0" marL="457200" rtl="0" algn="l">
              <a:spcBef>
                <a:spcPts val="0"/>
              </a:spcBef>
              <a:spcAft>
                <a:spcPts val="0"/>
              </a:spcAft>
              <a:buSzPts val="1400"/>
              <a:buChar char="●"/>
            </a:pPr>
            <a:r>
              <a:rPr b="1" lang="en"/>
              <a:t>Dried and activated samples under controlled conditions.</a:t>
            </a:r>
            <a:br>
              <a:rPr b="1" lang="en"/>
            </a:br>
            <a:endParaRPr b="1"/>
          </a:p>
          <a:p>
            <a:pPr indent="-317500" lvl="0" marL="457200" rtl="0" algn="l">
              <a:spcBef>
                <a:spcPts val="0"/>
              </a:spcBef>
              <a:spcAft>
                <a:spcPts val="0"/>
              </a:spcAft>
              <a:buSzPts val="1400"/>
              <a:buChar char="●"/>
            </a:pPr>
            <a:r>
              <a:rPr b="1" lang="en"/>
              <a:t>Goal: produce stable, active adsorbents for gas testing.</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22" name="Google Shape;1822;p36"/>
          <p:cNvSpPr txBox="1"/>
          <p:nvPr>
            <p:ph idx="2" type="subTitle"/>
          </p:nvPr>
        </p:nvSpPr>
        <p:spPr>
          <a:xfrm>
            <a:off x="4831225" y="39941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4:</a:t>
            </a:r>
            <a:r>
              <a:rPr lang="en" sz="1200"/>
              <a:t> Silver-Doped Zeolites</a:t>
            </a:r>
            <a:endParaRPr sz="1200"/>
          </a:p>
        </p:txBody>
      </p:sp>
      <p:sp>
        <p:nvSpPr>
          <p:cNvPr id="1823" name="Google Shape;1823;p36"/>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4</a:t>
            </a:r>
            <a:endParaRPr sz="2000">
              <a:solidFill>
                <a:schemeClr val="dk2"/>
              </a:solidFill>
              <a:latin typeface="Manrope"/>
              <a:ea typeface="Manrope"/>
              <a:cs typeface="Manrope"/>
              <a:sym typeface="Manrope"/>
            </a:endParaRPr>
          </a:p>
        </p:txBody>
      </p:sp>
      <p:pic>
        <p:nvPicPr>
          <p:cNvPr id="1824" name="Google Shape;1824;p36" title="shared image.jpg"/>
          <p:cNvPicPr preferRelativeResize="0"/>
          <p:nvPr/>
        </p:nvPicPr>
        <p:blipFill>
          <a:blip r:embed="rId3">
            <a:alphaModFix/>
          </a:blip>
          <a:stretch>
            <a:fillRect/>
          </a:stretch>
        </p:blipFill>
        <p:spPr>
          <a:xfrm>
            <a:off x="5501213" y="1235938"/>
            <a:ext cx="2336525" cy="2671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37"/>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XRF Calibration for Silver Quantification</a:t>
            </a:r>
            <a:endParaRPr/>
          </a:p>
          <a:p>
            <a:pPr indent="0" lvl="0" marL="0" rtl="0" algn="ctr">
              <a:spcBef>
                <a:spcPts val="0"/>
              </a:spcBef>
              <a:spcAft>
                <a:spcPts val="0"/>
              </a:spcAft>
              <a:buNone/>
            </a:pPr>
            <a:r>
              <a:t/>
            </a:r>
            <a:endParaRPr/>
          </a:p>
        </p:txBody>
      </p:sp>
      <p:sp>
        <p:nvSpPr>
          <p:cNvPr id="1830" name="Google Shape;1830;p37"/>
          <p:cNvSpPr txBox="1"/>
          <p:nvPr>
            <p:ph idx="2" type="subTitle"/>
          </p:nvPr>
        </p:nvSpPr>
        <p:spPr>
          <a:xfrm>
            <a:off x="107275" y="710700"/>
            <a:ext cx="27675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 X-ray fluorescence (XRF) is a technique to measure elemental concentrations.</a:t>
            </a:r>
            <a:br>
              <a:rPr b="1" lang="en"/>
            </a:br>
            <a:endParaRPr b="1"/>
          </a:p>
          <a:p>
            <a:pPr indent="-317500" lvl="0" marL="457200" rtl="0" algn="l">
              <a:spcBef>
                <a:spcPts val="0"/>
              </a:spcBef>
              <a:spcAft>
                <a:spcPts val="0"/>
              </a:spcAft>
              <a:buSzPts val="1400"/>
              <a:buChar char="●"/>
            </a:pPr>
            <a:r>
              <a:rPr b="1" lang="en"/>
              <a:t>Prepared silver nitrate calibration solutions of known concentrations.</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Measured XRF response of standards at known concentrations.</a:t>
            </a:r>
            <a:br>
              <a:rPr b="1" lang="en"/>
            </a:br>
            <a:endParaRPr b="1"/>
          </a:p>
          <a:p>
            <a:pPr indent="-317500" lvl="0" marL="457200" rtl="0" algn="l">
              <a:spcBef>
                <a:spcPts val="0"/>
              </a:spcBef>
              <a:spcAft>
                <a:spcPts val="0"/>
              </a:spcAft>
              <a:buSzPts val="1400"/>
              <a:buChar char="●"/>
            </a:pPr>
            <a:r>
              <a:rPr b="1" lang="en"/>
              <a:t>Created calibration curve to ensure accurate silver quantification.</a:t>
            </a:r>
            <a:endParaRPr b="1"/>
          </a:p>
          <a:p>
            <a:pPr indent="0" lvl="0" marL="45720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31" name="Google Shape;1831;p37"/>
          <p:cNvSpPr txBox="1"/>
          <p:nvPr>
            <p:ph idx="2" type="subTitle"/>
          </p:nvPr>
        </p:nvSpPr>
        <p:spPr>
          <a:xfrm>
            <a:off x="4152275" y="452630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5:</a:t>
            </a:r>
            <a:r>
              <a:rPr lang="en" sz="1200"/>
              <a:t> Silver Nitrate XRF Calibration Curve (Sharayah Reed)​</a:t>
            </a:r>
            <a:endParaRPr sz="1200"/>
          </a:p>
        </p:txBody>
      </p:sp>
      <p:sp>
        <p:nvSpPr>
          <p:cNvPr id="1832" name="Google Shape;1832;p37"/>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5</a:t>
            </a:r>
            <a:endParaRPr sz="2000">
              <a:solidFill>
                <a:schemeClr val="dk2"/>
              </a:solidFill>
              <a:latin typeface="Manrope"/>
              <a:ea typeface="Manrope"/>
              <a:cs typeface="Manrope"/>
              <a:sym typeface="Manrope"/>
            </a:endParaRPr>
          </a:p>
        </p:txBody>
      </p:sp>
      <p:pic>
        <p:nvPicPr>
          <p:cNvPr id="1833" name="Google Shape;1833;p37"/>
          <p:cNvPicPr preferRelativeResize="0"/>
          <p:nvPr/>
        </p:nvPicPr>
        <p:blipFill>
          <a:blip r:embed="rId3">
            <a:alphaModFix/>
          </a:blip>
          <a:stretch>
            <a:fillRect/>
          </a:stretch>
        </p:blipFill>
        <p:spPr>
          <a:xfrm>
            <a:off x="3037698" y="722500"/>
            <a:ext cx="5658753" cy="3718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38"/>
          <p:cNvSpPr txBox="1"/>
          <p:nvPr>
            <p:ph idx="2" type="subTitle"/>
          </p:nvPr>
        </p:nvSpPr>
        <p:spPr>
          <a:xfrm>
            <a:off x="89075" y="813250"/>
            <a:ext cx="31638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Measured silver concentration in </a:t>
            </a:r>
            <a:r>
              <a:rPr b="1" lang="en"/>
              <a:t>wastewater </a:t>
            </a:r>
            <a:r>
              <a:rPr b="1" lang="en"/>
              <a:t>using XRF and calibration curve.</a:t>
            </a:r>
            <a:br>
              <a:rPr b="1" lang="en"/>
            </a:br>
            <a:endParaRPr b="1"/>
          </a:p>
          <a:p>
            <a:pPr indent="-317500" lvl="0" marL="457200" rtl="0" algn="l">
              <a:spcBef>
                <a:spcPts val="0"/>
              </a:spcBef>
              <a:spcAft>
                <a:spcPts val="0"/>
              </a:spcAft>
              <a:buSzPts val="1400"/>
              <a:buChar char="●"/>
            </a:pPr>
            <a:r>
              <a:rPr b="1" lang="en"/>
              <a:t>Calculated silver adsorbed by subtracting silver in wastewater from the initial silver nitrate used.</a:t>
            </a:r>
            <a:br>
              <a:rPr b="1" lang="en"/>
            </a:br>
            <a:endParaRPr b="1"/>
          </a:p>
          <a:p>
            <a:pPr indent="-317500" lvl="0" marL="457200" rtl="0" algn="l">
              <a:spcBef>
                <a:spcPts val="0"/>
              </a:spcBef>
              <a:spcAft>
                <a:spcPts val="0"/>
              </a:spcAft>
              <a:buSzPts val="1400"/>
              <a:buChar char="●"/>
            </a:pPr>
            <a:r>
              <a:rPr b="1" lang="en"/>
              <a:t>Achieved approximately 95% silver uptake, indicating effective doping.</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39" name="Google Shape;1839;p38"/>
          <p:cNvSpPr txBox="1"/>
          <p:nvPr>
            <p:ph idx="2" type="subTitle"/>
          </p:nvPr>
        </p:nvSpPr>
        <p:spPr>
          <a:xfrm>
            <a:off x="4612550" y="43022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6:</a:t>
            </a:r>
            <a:r>
              <a:rPr lang="en" sz="1200"/>
              <a:t> Silver Nitrate XRF Calibration Curve (blue) and Zeolite Waste Trendline (orange)</a:t>
            </a:r>
            <a:endParaRPr sz="1200"/>
          </a:p>
        </p:txBody>
      </p:sp>
      <p:sp>
        <p:nvSpPr>
          <p:cNvPr id="1840" name="Google Shape;1840;p38"/>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6</a:t>
            </a:r>
            <a:endParaRPr sz="2000">
              <a:solidFill>
                <a:schemeClr val="dk2"/>
              </a:solidFill>
              <a:latin typeface="Manrope"/>
              <a:ea typeface="Manrope"/>
              <a:cs typeface="Manrope"/>
              <a:sym typeface="Manrope"/>
            </a:endParaRPr>
          </a:p>
        </p:txBody>
      </p:sp>
      <p:sp>
        <p:nvSpPr>
          <p:cNvPr id="1841" name="Google Shape;1841;p38"/>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Measuring Zeolite Doping Efficiency</a:t>
            </a:r>
            <a:endParaRPr/>
          </a:p>
          <a:p>
            <a:pPr indent="0" lvl="0" marL="0" rtl="0" algn="ctr">
              <a:spcBef>
                <a:spcPts val="0"/>
              </a:spcBef>
              <a:spcAft>
                <a:spcPts val="0"/>
              </a:spcAft>
              <a:buNone/>
            </a:pPr>
            <a:r>
              <a:t/>
            </a:r>
            <a:endParaRPr/>
          </a:p>
        </p:txBody>
      </p:sp>
      <p:pic>
        <p:nvPicPr>
          <p:cNvPr id="1842" name="Google Shape;1842;p38"/>
          <p:cNvPicPr preferRelativeResize="0"/>
          <p:nvPr/>
        </p:nvPicPr>
        <p:blipFill>
          <a:blip r:embed="rId3">
            <a:alphaModFix/>
          </a:blip>
          <a:stretch>
            <a:fillRect/>
          </a:stretch>
        </p:blipFill>
        <p:spPr>
          <a:xfrm>
            <a:off x="3418325" y="691800"/>
            <a:ext cx="5495025" cy="3610450"/>
          </a:xfrm>
          <a:prstGeom prst="rect">
            <a:avLst/>
          </a:prstGeom>
          <a:noFill/>
          <a:ln>
            <a:noFill/>
          </a:ln>
        </p:spPr>
      </p:pic>
      <p:cxnSp>
        <p:nvCxnSpPr>
          <p:cNvPr id="1843" name="Google Shape;1843;p38"/>
          <p:cNvCxnSpPr/>
          <p:nvPr/>
        </p:nvCxnSpPr>
        <p:spPr>
          <a:xfrm flipH="1" rot="10800000">
            <a:off x="4160475" y="1805925"/>
            <a:ext cx="3141000" cy="27300"/>
          </a:xfrm>
          <a:prstGeom prst="straightConnector1">
            <a:avLst/>
          </a:prstGeom>
          <a:noFill/>
          <a:ln cap="flat" cmpd="sng" w="28575">
            <a:solidFill>
              <a:srgbClr val="FF0000"/>
            </a:solidFill>
            <a:prstDash val="solid"/>
            <a:round/>
            <a:headEnd len="med" w="med" type="none"/>
            <a:tailEnd len="med" w="med" type="none"/>
          </a:ln>
        </p:spPr>
      </p:cxnSp>
      <p:cxnSp>
        <p:nvCxnSpPr>
          <p:cNvPr id="1844" name="Google Shape;1844;p38"/>
          <p:cNvCxnSpPr/>
          <p:nvPr/>
        </p:nvCxnSpPr>
        <p:spPr>
          <a:xfrm>
            <a:off x="7301475" y="1805950"/>
            <a:ext cx="27600" cy="18657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Experimental Testing of Zeolites</a:t>
            </a:r>
            <a:endParaRPr/>
          </a:p>
          <a:p>
            <a:pPr indent="0" lvl="0" marL="0" rtl="0" algn="ctr">
              <a:spcBef>
                <a:spcPts val="0"/>
              </a:spcBef>
              <a:spcAft>
                <a:spcPts val="0"/>
              </a:spcAft>
              <a:buNone/>
            </a:pPr>
            <a:r>
              <a:t/>
            </a:r>
            <a:endParaRPr/>
          </a:p>
        </p:txBody>
      </p:sp>
      <p:sp>
        <p:nvSpPr>
          <p:cNvPr id="1850" name="Google Shape;1850;p39"/>
          <p:cNvSpPr txBox="1"/>
          <p:nvPr>
            <p:ph idx="2" type="subTitle"/>
          </p:nvPr>
        </p:nvSpPr>
        <p:spPr>
          <a:xfrm>
            <a:off x="296825" y="1546225"/>
            <a:ext cx="4534500" cy="295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110 g of silver-doped Linde Type A zeolite packed into a 200 mL metal test chamber.</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Mixed gas stream of nitrogen and argon flows through the chamber.</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Analyzing the output with a Residual Gas Analyzer (RGA) to detect gas composition.</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51" name="Google Shape;1851;p39"/>
          <p:cNvSpPr txBox="1"/>
          <p:nvPr>
            <p:ph idx="2" type="subTitle"/>
          </p:nvPr>
        </p:nvSpPr>
        <p:spPr>
          <a:xfrm>
            <a:off x="4831225" y="3994150"/>
            <a:ext cx="3676500" cy="5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7:</a:t>
            </a:r>
            <a:r>
              <a:rPr lang="en" sz="1200"/>
              <a:t> </a:t>
            </a:r>
            <a:r>
              <a:rPr lang="en" sz="1200"/>
              <a:t>Zeolite Testing Experimental Setup</a:t>
            </a:r>
            <a:endParaRPr sz="1200"/>
          </a:p>
        </p:txBody>
      </p:sp>
      <p:sp>
        <p:nvSpPr>
          <p:cNvPr id="1852" name="Google Shape;1852;p39"/>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7</a:t>
            </a:r>
            <a:endParaRPr sz="2000">
              <a:solidFill>
                <a:schemeClr val="dk2"/>
              </a:solidFill>
              <a:latin typeface="Manrope"/>
              <a:ea typeface="Manrope"/>
              <a:cs typeface="Manrope"/>
              <a:sym typeface="Manrope"/>
            </a:endParaRPr>
          </a:p>
        </p:txBody>
      </p:sp>
      <p:pic>
        <p:nvPicPr>
          <p:cNvPr id="1853" name="Google Shape;1853;p39" title="IMG_3166.jpeg"/>
          <p:cNvPicPr preferRelativeResize="0"/>
          <p:nvPr/>
        </p:nvPicPr>
        <p:blipFill>
          <a:blip r:embed="rId3">
            <a:alphaModFix/>
          </a:blip>
          <a:stretch>
            <a:fillRect/>
          </a:stretch>
        </p:blipFill>
        <p:spPr>
          <a:xfrm>
            <a:off x="4831325" y="1138362"/>
            <a:ext cx="3822351" cy="286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57" name="Shape 1857"/>
        <p:cNvGrpSpPr/>
        <p:nvPr/>
      </p:nvGrpSpPr>
      <p:grpSpPr>
        <a:xfrm>
          <a:off x="0" y="0"/>
          <a:ext cx="0" cy="0"/>
          <a:chOff x="0" y="0"/>
          <a:chExt cx="0" cy="0"/>
        </a:xfrm>
      </p:grpSpPr>
      <p:sp>
        <p:nvSpPr>
          <p:cNvPr id="1858" name="Google Shape;1858;p40"/>
          <p:cNvSpPr txBox="1"/>
          <p:nvPr>
            <p:ph idx="4294967295" type="subTitle"/>
          </p:nvPr>
        </p:nvSpPr>
        <p:spPr>
          <a:xfrm>
            <a:off x="-432350" y="4736775"/>
            <a:ext cx="4272600" cy="5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Figure 8:</a:t>
            </a:r>
            <a:r>
              <a:rPr lang="en" sz="1200"/>
              <a:t> Zeolite Testing Experimental Setup​</a:t>
            </a:r>
            <a:endParaRPr sz="1200"/>
          </a:p>
        </p:txBody>
      </p:sp>
      <p:sp>
        <p:nvSpPr>
          <p:cNvPr id="1859" name="Google Shape;1859;p40"/>
          <p:cNvSpPr/>
          <p:nvPr/>
        </p:nvSpPr>
        <p:spPr>
          <a:xfrm rot="-5400000">
            <a:off x="1748936" y="232527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860" name="Google Shape;1860;p40"/>
          <p:cNvGrpSpPr/>
          <p:nvPr/>
        </p:nvGrpSpPr>
        <p:grpSpPr>
          <a:xfrm>
            <a:off x="795875" y="229469"/>
            <a:ext cx="650501" cy="667390"/>
            <a:chOff x="668575" y="786050"/>
            <a:chExt cx="1029600" cy="1024075"/>
          </a:xfrm>
        </p:grpSpPr>
        <p:sp>
          <p:nvSpPr>
            <p:cNvPr id="1861" name="Google Shape;1861;p40"/>
            <p:cNvSpPr/>
            <p:nvPr/>
          </p:nvSpPr>
          <p:spPr>
            <a:xfrm>
              <a:off x="720000" y="786050"/>
              <a:ext cx="926775" cy="1024075"/>
            </a:xfrm>
            <a:prstGeom prst="flowChartMagneticDisk">
              <a:avLst/>
            </a:prstGeom>
            <a:solidFill>
              <a:srgbClr val="D9D9D9"/>
            </a:solidFill>
            <a:ln cap="flat" cmpd="sng" w="6025">
              <a:solidFill>
                <a:schemeClr val="dk1"/>
              </a:solidFill>
              <a:prstDash val="solid"/>
              <a:round/>
              <a:headEnd len="sm" w="sm" type="none"/>
              <a:tailEnd len="sm" w="sm" type="none"/>
            </a:ln>
          </p:spPr>
          <p:txBody>
            <a:bodyPr anchorCtr="0" anchor="ctr" bIns="57775" lIns="57775" spcFirstLastPara="1" rIns="57775" wrap="square" tIns="57775">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862" name="Google Shape;1862;p40"/>
            <p:cNvSpPr txBox="1"/>
            <p:nvPr/>
          </p:nvSpPr>
          <p:spPr>
            <a:xfrm>
              <a:off x="668575" y="1205100"/>
              <a:ext cx="1029600" cy="567000"/>
            </a:xfrm>
            <a:prstGeom prst="rect">
              <a:avLst/>
            </a:prstGeom>
            <a:noFill/>
            <a:ln>
              <a:noFill/>
            </a:ln>
          </p:spPr>
          <p:txBody>
            <a:bodyPr anchorCtr="0" anchor="t" bIns="57775" lIns="57775" spcFirstLastPara="1" rIns="57775" wrap="square" tIns="57775">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Nitrogen Gas</a:t>
              </a:r>
              <a:endParaRPr b="1" sz="821">
                <a:solidFill>
                  <a:schemeClr val="dk1"/>
                </a:solidFill>
                <a:latin typeface="Manrope"/>
                <a:ea typeface="Manrope"/>
                <a:cs typeface="Manrope"/>
                <a:sym typeface="Manrope"/>
              </a:endParaRPr>
            </a:p>
          </p:txBody>
        </p:sp>
      </p:grpSp>
      <p:grpSp>
        <p:nvGrpSpPr>
          <p:cNvPr id="1863" name="Google Shape;1863;p40"/>
          <p:cNvGrpSpPr/>
          <p:nvPr/>
        </p:nvGrpSpPr>
        <p:grpSpPr>
          <a:xfrm>
            <a:off x="4162707" y="117239"/>
            <a:ext cx="650501" cy="647011"/>
            <a:chOff x="6541038" y="1017725"/>
            <a:chExt cx="1029600" cy="1024075"/>
          </a:xfrm>
        </p:grpSpPr>
        <p:sp>
          <p:nvSpPr>
            <p:cNvPr id="1864" name="Google Shape;1864;p40"/>
            <p:cNvSpPr/>
            <p:nvPr/>
          </p:nvSpPr>
          <p:spPr>
            <a:xfrm>
              <a:off x="6592450" y="1017725"/>
              <a:ext cx="926775" cy="1024075"/>
            </a:xfrm>
            <a:prstGeom prst="flowChartMagneticDisk">
              <a:avLst/>
            </a:prstGeom>
            <a:solidFill>
              <a:srgbClr val="C9DAF8"/>
            </a:solidFill>
            <a:ln cap="flat" cmpd="sng" w="6025">
              <a:solidFill>
                <a:schemeClr val="dk1"/>
              </a:solidFill>
              <a:prstDash val="solid"/>
              <a:round/>
              <a:headEnd len="sm" w="sm" type="none"/>
              <a:tailEnd len="sm" w="sm" type="none"/>
            </a:ln>
          </p:spPr>
          <p:txBody>
            <a:bodyPr anchorCtr="0" anchor="ctr" bIns="57750" lIns="57750" spcFirstLastPara="1" rIns="57750" wrap="square" tIns="57750">
              <a:noAutofit/>
            </a:bodyPr>
            <a:lstStyle/>
            <a:p>
              <a:pPr indent="0" lvl="0" marL="0" rtl="0" algn="ctr">
                <a:spcBef>
                  <a:spcPts val="0"/>
                </a:spcBef>
                <a:spcAft>
                  <a:spcPts val="0"/>
                </a:spcAft>
                <a:buNone/>
              </a:pPr>
              <a:r>
                <a:t/>
              </a:r>
              <a:endParaRPr sz="884">
                <a:latin typeface="Manrope"/>
                <a:ea typeface="Manrope"/>
                <a:cs typeface="Manrope"/>
                <a:sym typeface="Manrope"/>
              </a:endParaRPr>
            </a:p>
          </p:txBody>
        </p:sp>
        <p:sp>
          <p:nvSpPr>
            <p:cNvPr id="1865" name="Google Shape;1865;p40"/>
            <p:cNvSpPr txBox="1"/>
            <p:nvPr/>
          </p:nvSpPr>
          <p:spPr>
            <a:xfrm>
              <a:off x="6541038" y="1425225"/>
              <a:ext cx="1029600" cy="384600"/>
            </a:xfrm>
            <a:prstGeom prst="rect">
              <a:avLst/>
            </a:prstGeom>
            <a:noFill/>
            <a:ln>
              <a:noFill/>
            </a:ln>
          </p:spPr>
          <p:txBody>
            <a:bodyPr anchorCtr="0" anchor="t" bIns="57750" lIns="57750" spcFirstLastPara="1" rIns="57750" wrap="square" tIns="57750">
              <a:spAutoFit/>
            </a:bodyPr>
            <a:lstStyle/>
            <a:p>
              <a:pPr indent="0" lvl="0" marL="0" rtl="0" algn="ctr">
                <a:spcBef>
                  <a:spcPts val="0"/>
                </a:spcBef>
                <a:spcAft>
                  <a:spcPts val="0"/>
                </a:spcAft>
                <a:buNone/>
              </a:pPr>
              <a:r>
                <a:rPr b="1" lang="en" sz="821">
                  <a:solidFill>
                    <a:schemeClr val="dk1"/>
                  </a:solidFill>
                  <a:latin typeface="Manrope"/>
                  <a:ea typeface="Manrope"/>
                  <a:cs typeface="Manrope"/>
                  <a:sym typeface="Manrope"/>
                </a:rPr>
                <a:t>Argon Gas</a:t>
              </a:r>
              <a:endParaRPr b="1" sz="821">
                <a:solidFill>
                  <a:schemeClr val="dk1"/>
                </a:solidFill>
                <a:latin typeface="Manrope"/>
                <a:ea typeface="Manrope"/>
                <a:cs typeface="Manrope"/>
                <a:sym typeface="Manrope"/>
              </a:endParaRPr>
            </a:p>
          </p:txBody>
        </p:sp>
      </p:grpSp>
      <p:grpSp>
        <p:nvGrpSpPr>
          <p:cNvPr id="1866" name="Google Shape;1866;p40"/>
          <p:cNvGrpSpPr/>
          <p:nvPr/>
        </p:nvGrpSpPr>
        <p:grpSpPr>
          <a:xfrm>
            <a:off x="3232921" y="3883873"/>
            <a:ext cx="861054" cy="667367"/>
            <a:chOff x="4156175" y="1646350"/>
            <a:chExt cx="1029600" cy="798000"/>
          </a:xfrm>
        </p:grpSpPr>
        <p:sp>
          <p:nvSpPr>
            <p:cNvPr id="1867" name="Google Shape;1867;p40"/>
            <p:cNvSpPr/>
            <p:nvPr/>
          </p:nvSpPr>
          <p:spPr>
            <a:xfrm>
              <a:off x="4265525" y="1646350"/>
              <a:ext cx="810900" cy="798000"/>
            </a:xfrm>
            <a:prstGeom prst="rect">
              <a:avLst/>
            </a:prstGeom>
            <a:solidFill>
              <a:srgbClr val="F4C5B1"/>
            </a:solidFill>
            <a:ln cap="flat" cmpd="sng" w="7975">
              <a:solidFill>
                <a:srgbClr val="000000"/>
              </a:solidFill>
              <a:prstDash val="solid"/>
              <a:round/>
              <a:headEnd len="sm" w="sm" type="none"/>
              <a:tailEnd len="sm" w="sm" type="none"/>
            </a:ln>
          </p:spPr>
          <p:txBody>
            <a:bodyPr anchorCtr="0" anchor="ctr" bIns="76450" lIns="76450" spcFirstLastPara="1" rIns="76450" wrap="square" tIns="76450">
              <a:noAutofit/>
            </a:bodyPr>
            <a:lstStyle/>
            <a:p>
              <a:pPr indent="0" lvl="0" marL="0" rtl="0" algn="ctr">
                <a:spcBef>
                  <a:spcPts val="0"/>
                </a:spcBef>
                <a:spcAft>
                  <a:spcPts val="0"/>
                </a:spcAft>
                <a:buNone/>
              </a:pPr>
              <a:r>
                <a:t/>
              </a:r>
              <a:endParaRPr sz="1170">
                <a:latin typeface="Manrope"/>
                <a:ea typeface="Manrope"/>
                <a:cs typeface="Manrope"/>
                <a:sym typeface="Manrope"/>
              </a:endParaRPr>
            </a:p>
          </p:txBody>
        </p:sp>
        <p:sp>
          <p:nvSpPr>
            <p:cNvPr id="1868" name="Google Shape;1868;p40"/>
            <p:cNvSpPr txBox="1"/>
            <p:nvPr/>
          </p:nvSpPr>
          <p:spPr>
            <a:xfrm>
              <a:off x="4156175" y="1852900"/>
              <a:ext cx="1029600" cy="384900"/>
            </a:xfrm>
            <a:prstGeom prst="rect">
              <a:avLst/>
            </a:prstGeom>
            <a:noFill/>
            <a:ln>
              <a:noFill/>
            </a:ln>
          </p:spPr>
          <p:txBody>
            <a:bodyPr anchorCtr="0" anchor="t" bIns="76450" lIns="76450" spcFirstLastPara="1" rIns="76450" wrap="square" tIns="76450">
              <a:spAutoFit/>
            </a:bodyPr>
            <a:lstStyle/>
            <a:p>
              <a:pPr indent="0" lvl="0" marL="0" rtl="0" algn="ctr">
                <a:spcBef>
                  <a:spcPts val="0"/>
                </a:spcBef>
                <a:spcAft>
                  <a:spcPts val="0"/>
                </a:spcAft>
                <a:buNone/>
              </a:pPr>
              <a:r>
                <a:rPr b="1" lang="en" sz="1087">
                  <a:solidFill>
                    <a:schemeClr val="dk1"/>
                  </a:solidFill>
                  <a:latin typeface="Manrope"/>
                  <a:ea typeface="Manrope"/>
                  <a:cs typeface="Manrope"/>
                  <a:sym typeface="Manrope"/>
                </a:rPr>
                <a:t>RGA</a:t>
              </a:r>
              <a:endParaRPr b="1" sz="1087">
                <a:solidFill>
                  <a:schemeClr val="dk1"/>
                </a:solidFill>
                <a:latin typeface="Manrope"/>
                <a:ea typeface="Manrope"/>
                <a:cs typeface="Manrope"/>
                <a:sym typeface="Manrope"/>
              </a:endParaRPr>
            </a:p>
          </p:txBody>
        </p:sp>
      </p:grpSp>
      <p:sp>
        <p:nvSpPr>
          <p:cNvPr id="1869" name="Google Shape;1869;p40"/>
          <p:cNvSpPr txBox="1"/>
          <p:nvPr/>
        </p:nvSpPr>
        <p:spPr>
          <a:xfrm>
            <a:off x="8193050" y="4526300"/>
            <a:ext cx="720300" cy="5046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Manrope"/>
                <a:ea typeface="Manrope"/>
                <a:cs typeface="Manrope"/>
                <a:sym typeface="Manrope"/>
              </a:rPr>
              <a:t>8</a:t>
            </a:r>
            <a:endParaRPr sz="2000">
              <a:solidFill>
                <a:schemeClr val="dk2"/>
              </a:solidFill>
              <a:latin typeface="Manrope"/>
              <a:ea typeface="Manrope"/>
              <a:cs typeface="Manrope"/>
              <a:sym typeface="Manrope"/>
            </a:endParaRPr>
          </a:p>
        </p:txBody>
      </p:sp>
      <p:cxnSp>
        <p:nvCxnSpPr>
          <p:cNvPr id="1870" name="Google Shape;1870;p40"/>
          <p:cNvCxnSpPr/>
          <p:nvPr/>
        </p:nvCxnSpPr>
        <p:spPr>
          <a:xfrm flipH="1" rot="10800000">
            <a:off x="2105922" y="2513762"/>
            <a:ext cx="453900" cy="5700"/>
          </a:xfrm>
          <a:prstGeom prst="straightConnector1">
            <a:avLst/>
          </a:prstGeom>
          <a:noFill/>
          <a:ln cap="flat" cmpd="sng" w="28575">
            <a:solidFill>
              <a:srgbClr val="FF0000"/>
            </a:solidFill>
            <a:prstDash val="solid"/>
            <a:round/>
            <a:headEnd len="med" w="med" type="none"/>
            <a:tailEnd len="med" w="med" type="none"/>
          </a:ln>
        </p:spPr>
      </p:cxnSp>
      <p:cxnSp>
        <p:nvCxnSpPr>
          <p:cNvPr id="1871" name="Google Shape;1871;p40"/>
          <p:cNvCxnSpPr>
            <a:stCxn id="1864" idx="3"/>
            <a:endCxn id="1872" idx="0"/>
          </p:cNvCxnSpPr>
          <p:nvPr/>
        </p:nvCxnSpPr>
        <p:spPr>
          <a:xfrm>
            <a:off x="4487958" y="764250"/>
            <a:ext cx="5400" cy="258900"/>
          </a:xfrm>
          <a:prstGeom prst="straightConnector1">
            <a:avLst/>
          </a:prstGeom>
          <a:noFill/>
          <a:ln cap="flat" cmpd="sng" w="28575">
            <a:solidFill>
              <a:srgbClr val="FF0000"/>
            </a:solidFill>
            <a:prstDash val="solid"/>
            <a:round/>
            <a:headEnd len="med" w="med" type="none"/>
            <a:tailEnd len="med" w="med" type="none"/>
          </a:ln>
        </p:spPr>
      </p:cxnSp>
      <p:grpSp>
        <p:nvGrpSpPr>
          <p:cNvPr id="1873" name="Google Shape;1873;p40"/>
          <p:cNvGrpSpPr/>
          <p:nvPr/>
        </p:nvGrpSpPr>
        <p:grpSpPr>
          <a:xfrm>
            <a:off x="4194212" y="1533658"/>
            <a:ext cx="587490" cy="584409"/>
            <a:chOff x="1282875" y="2866075"/>
            <a:chExt cx="1029600" cy="1024200"/>
          </a:xfrm>
        </p:grpSpPr>
        <p:sp>
          <p:nvSpPr>
            <p:cNvPr id="1874" name="Google Shape;1874;p40"/>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875" name="Google Shape;1875;p40"/>
            <p:cNvSpPr txBox="1"/>
            <p:nvPr/>
          </p:nvSpPr>
          <p:spPr>
            <a:xfrm>
              <a:off x="1282875" y="3085675"/>
              <a:ext cx="1029600" cy="5847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sp>
        <p:nvSpPr>
          <p:cNvPr id="1872" name="Google Shape;1872;p40"/>
          <p:cNvSpPr/>
          <p:nvPr/>
        </p:nvSpPr>
        <p:spPr>
          <a:xfrm>
            <a:off x="4320885" y="1023266"/>
            <a:ext cx="345227" cy="28864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82575" lIns="82575" spcFirstLastPara="1" rIns="82575" wrap="square" tIns="82575">
            <a:noAutofit/>
          </a:bodyPr>
          <a:lstStyle/>
          <a:p>
            <a:pPr indent="0" lvl="0" marL="0" rtl="0" algn="ctr">
              <a:spcBef>
                <a:spcPts val="0"/>
              </a:spcBef>
              <a:spcAft>
                <a:spcPts val="0"/>
              </a:spcAft>
              <a:buNone/>
            </a:pPr>
            <a:r>
              <a:t/>
            </a:r>
            <a:endParaRPr sz="1264">
              <a:latin typeface="Manrope"/>
              <a:ea typeface="Manrope"/>
              <a:cs typeface="Manrope"/>
              <a:sym typeface="Manrope"/>
            </a:endParaRPr>
          </a:p>
        </p:txBody>
      </p:sp>
      <p:cxnSp>
        <p:nvCxnSpPr>
          <p:cNvPr id="1876" name="Google Shape;1876;p40"/>
          <p:cNvCxnSpPr>
            <a:stCxn id="1872" idx="2"/>
            <a:endCxn id="1874" idx="0"/>
          </p:cNvCxnSpPr>
          <p:nvPr/>
        </p:nvCxnSpPr>
        <p:spPr>
          <a:xfrm flipH="1">
            <a:off x="4488098" y="1311910"/>
            <a:ext cx="5400" cy="221700"/>
          </a:xfrm>
          <a:prstGeom prst="straightConnector1">
            <a:avLst/>
          </a:prstGeom>
          <a:noFill/>
          <a:ln cap="flat" cmpd="sng" w="28575">
            <a:solidFill>
              <a:srgbClr val="FF0000"/>
            </a:solidFill>
            <a:prstDash val="solid"/>
            <a:round/>
            <a:headEnd len="med" w="med" type="none"/>
            <a:tailEnd len="med" w="med" type="none"/>
          </a:ln>
        </p:spPr>
      </p:cxnSp>
      <p:grpSp>
        <p:nvGrpSpPr>
          <p:cNvPr id="1877" name="Google Shape;1877;p40"/>
          <p:cNvGrpSpPr/>
          <p:nvPr/>
        </p:nvGrpSpPr>
        <p:grpSpPr>
          <a:xfrm>
            <a:off x="2559985" y="2242028"/>
            <a:ext cx="587490" cy="549176"/>
            <a:chOff x="1282875" y="2866075"/>
            <a:chExt cx="1029600" cy="1024200"/>
          </a:xfrm>
        </p:grpSpPr>
        <p:sp>
          <p:nvSpPr>
            <p:cNvPr id="1878" name="Google Shape;1878;p40"/>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879" name="Google Shape;1879;p40"/>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1880" name="Google Shape;1880;p40"/>
          <p:cNvCxnSpPr/>
          <p:nvPr/>
        </p:nvCxnSpPr>
        <p:spPr>
          <a:xfrm flipH="1">
            <a:off x="4492586" y="2118085"/>
            <a:ext cx="3600" cy="407100"/>
          </a:xfrm>
          <a:prstGeom prst="straightConnector1">
            <a:avLst/>
          </a:prstGeom>
          <a:noFill/>
          <a:ln cap="flat" cmpd="sng" w="28575">
            <a:solidFill>
              <a:srgbClr val="FF0000"/>
            </a:solidFill>
            <a:prstDash val="solid"/>
            <a:round/>
            <a:headEnd len="med" w="med" type="none"/>
            <a:tailEnd len="med" w="med" type="none"/>
          </a:ln>
        </p:spPr>
      </p:cxnSp>
      <p:cxnSp>
        <p:nvCxnSpPr>
          <p:cNvPr id="1881" name="Google Shape;1881;p40"/>
          <p:cNvCxnSpPr>
            <a:endCxn id="1882" idx="1"/>
          </p:cNvCxnSpPr>
          <p:nvPr/>
        </p:nvCxnSpPr>
        <p:spPr>
          <a:xfrm>
            <a:off x="3147485" y="2511727"/>
            <a:ext cx="3594600" cy="10800"/>
          </a:xfrm>
          <a:prstGeom prst="straightConnector1">
            <a:avLst/>
          </a:prstGeom>
          <a:noFill/>
          <a:ln cap="flat" cmpd="sng" w="28575">
            <a:solidFill>
              <a:srgbClr val="FF0000"/>
            </a:solidFill>
            <a:prstDash val="solid"/>
            <a:round/>
            <a:headEnd len="med" w="med" type="none"/>
            <a:tailEnd len="med" w="med" type="none"/>
          </a:ln>
        </p:spPr>
      </p:cxnSp>
      <p:cxnSp>
        <p:nvCxnSpPr>
          <p:cNvPr id="1883" name="Google Shape;1883;p40"/>
          <p:cNvCxnSpPr/>
          <p:nvPr/>
        </p:nvCxnSpPr>
        <p:spPr>
          <a:xfrm>
            <a:off x="6063773" y="2118085"/>
            <a:ext cx="11100" cy="395400"/>
          </a:xfrm>
          <a:prstGeom prst="straightConnector1">
            <a:avLst/>
          </a:prstGeom>
          <a:noFill/>
          <a:ln cap="flat" cmpd="sng" w="28575">
            <a:solidFill>
              <a:srgbClr val="FF0000"/>
            </a:solidFill>
            <a:prstDash val="solid"/>
            <a:round/>
            <a:headEnd len="med" w="med" type="none"/>
            <a:tailEnd len="med" w="med" type="none"/>
          </a:ln>
        </p:spPr>
      </p:cxnSp>
      <p:grpSp>
        <p:nvGrpSpPr>
          <p:cNvPr id="1884" name="Google Shape;1884;p40"/>
          <p:cNvGrpSpPr/>
          <p:nvPr/>
        </p:nvGrpSpPr>
        <p:grpSpPr>
          <a:xfrm>
            <a:off x="6742085" y="2237965"/>
            <a:ext cx="587490" cy="549176"/>
            <a:chOff x="1282875" y="2866075"/>
            <a:chExt cx="1029600" cy="1024200"/>
          </a:xfrm>
        </p:grpSpPr>
        <p:sp>
          <p:nvSpPr>
            <p:cNvPr id="1885" name="Google Shape;1885;p40"/>
            <p:cNvSpPr/>
            <p:nvPr/>
          </p:nvSpPr>
          <p:spPr>
            <a:xfrm>
              <a:off x="1282875" y="2866075"/>
              <a:ext cx="1029600" cy="1024200"/>
            </a:xfrm>
            <a:prstGeom prst="flowChartConnector">
              <a:avLst/>
            </a:prstGeom>
            <a:solidFill>
              <a:srgbClr val="D9EAD3"/>
            </a:solidFill>
            <a:ln cap="flat" cmpd="sng" w="5450">
              <a:solidFill>
                <a:schemeClr val="dk1"/>
              </a:solidFill>
              <a:prstDash val="solid"/>
              <a:round/>
              <a:headEnd len="sm" w="sm" type="none"/>
              <a:tailEnd len="sm" w="sm" type="none"/>
            </a:ln>
          </p:spPr>
          <p:txBody>
            <a:bodyPr anchorCtr="0" anchor="ctr" bIns="52150" lIns="52150" spcFirstLastPara="1" rIns="52150" wrap="square" tIns="52150">
              <a:noAutofit/>
            </a:bodyPr>
            <a:lstStyle/>
            <a:p>
              <a:pPr indent="0" lvl="0" marL="0" rtl="0" algn="ctr">
                <a:spcBef>
                  <a:spcPts val="0"/>
                </a:spcBef>
                <a:spcAft>
                  <a:spcPts val="0"/>
                </a:spcAft>
                <a:buNone/>
              </a:pPr>
              <a:r>
                <a:t/>
              </a:r>
              <a:endParaRPr sz="798">
                <a:latin typeface="Manrope"/>
                <a:ea typeface="Manrope"/>
                <a:cs typeface="Manrope"/>
                <a:sym typeface="Manrope"/>
              </a:endParaRPr>
            </a:p>
          </p:txBody>
        </p:sp>
        <p:sp>
          <p:nvSpPr>
            <p:cNvPr id="1882" name="Google Shape;1882;p40"/>
            <p:cNvSpPr txBox="1"/>
            <p:nvPr/>
          </p:nvSpPr>
          <p:spPr>
            <a:xfrm>
              <a:off x="1282875" y="3085675"/>
              <a:ext cx="1029600" cy="622200"/>
            </a:xfrm>
            <a:prstGeom prst="rect">
              <a:avLst/>
            </a:prstGeom>
            <a:noFill/>
            <a:ln>
              <a:noFill/>
            </a:ln>
          </p:spPr>
          <p:txBody>
            <a:bodyPr anchorCtr="0" anchor="t" bIns="52150" lIns="52150" spcFirstLastPara="1" rIns="52150" wrap="square" tIns="52150">
              <a:spAutoFit/>
            </a:bodyPr>
            <a:lstStyle/>
            <a:p>
              <a:pPr indent="0" lvl="0" marL="0" rtl="0" algn="ctr">
                <a:spcBef>
                  <a:spcPts val="0"/>
                </a:spcBef>
                <a:spcAft>
                  <a:spcPts val="0"/>
                </a:spcAft>
                <a:buNone/>
              </a:pPr>
              <a:r>
                <a:rPr b="1" lang="en" sz="741">
                  <a:solidFill>
                    <a:schemeClr val="dk1"/>
                  </a:solidFill>
                  <a:latin typeface="Manrope"/>
                  <a:ea typeface="Manrope"/>
                  <a:cs typeface="Manrope"/>
                  <a:sym typeface="Manrope"/>
                </a:rPr>
                <a:t>Flow Controller</a:t>
              </a:r>
              <a:endParaRPr b="1" sz="741">
                <a:solidFill>
                  <a:schemeClr val="dk1"/>
                </a:solidFill>
                <a:latin typeface="Manrope"/>
                <a:ea typeface="Manrope"/>
                <a:cs typeface="Manrope"/>
                <a:sym typeface="Manrope"/>
              </a:endParaRPr>
            </a:p>
          </p:txBody>
        </p:sp>
      </p:grpSp>
      <p:cxnSp>
        <p:nvCxnSpPr>
          <p:cNvPr id="1886" name="Google Shape;1886;p40"/>
          <p:cNvCxnSpPr>
            <a:stCxn id="1887" idx="2"/>
          </p:cNvCxnSpPr>
          <p:nvPr/>
        </p:nvCxnSpPr>
        <p:spPr>
          <a:xfrm>
            <a:off x="5927345" y="3361933"/>
            <a:ext cx="1131600" cy="4200"/>
          </a:xfrm>
          <a:prstGeom prst="straightConnector1">
            <a:avLst/>
          </a:prstGeom>
          <a:noFill/>
          <a:ln cap="flat" cmpd="sng" w="28575">
            <a:solidFill>
              <a:srgbClr val="FF0000"/>
            </a:solidFill>
            <a:prstDash val="solid"/>
            <a:round/>
            <a:headEnd len="med" w="med" type="none"/>
            <a:tailEnd len="med" w="med" type="none"/>
          </a:ln>
        </p:spPr>
      </p:cxnSp>
      <p:sp>
        <p:nvSpPr>
          <p:cNvPr id="1887" name="Google Shape;1887;p40"/>
          <p:cNvSpPr/>
          <p:nvPr/>
        </p:nvSpPr>
        <p:spPr>
          <a:xfrm rot="-5400000">
            <a:off x="5570361" y="3202122"/>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1888" name="Google Shape;1888;p40"/>
          <p:cNvCxnSpPr>
            <a:endCxn id="1887" idx="0"/>
          </p:cNvCxnSpPr>
          <p:nvPr/>
        </p:nvCxnSpPr>
        <p:spPr>
          <a:xfrm flipH="1" rot="10800000">
            <a:off x="4208522" y="3361933"/>
            <a:ext cx="1399200" cy="19500"/>
          </a:xfrm>
          <a:prstGeom prst="straightConnector1">
            <a:avLst/>
          </a:prstGeom>
          <a:noFill/>
          <a:ln cap="flat" cmpd="sng" w="28575">
            <a:solidFill>
              <a:srgbClr val="FF0000"/>
            </a:solidFill>
            <a:prstDash val="solid"/>
            <a:round/>
            <a:headEnd len="med" w="med" type="none"/>
            <a:tailEnd len="med" w="med" type="none"/>
          </a:ln>
        </p:spPr>
      </p:cxnSp>
      <p:grpSp>
        <p:nvGrpSpPr>
          <p:cNvPr id="1889" name="Google Shape;1889;p40"/>
          <p:cNvGrpSpPr/>
          <p:nvPr/>
        </p:nvGrpSpPr>
        <p:grpSpPr>
          <a:xfrm>
            <a:off x="5090604" y="3970229"/>
            <a:ext cx="587542" cy="396528"/>
            <a:chOff x="2768887" y="1180958"/>
            <a:chExt cx="999902" cy="674712"/>
          </a:xfrm>
        </p:grpSpPr>
        <p:sp>
          <p:nvSpPr>
            <p:cNvPr id="1890" name="Google Shape;1890;p40"/>
            <p:cNvSpPr/>
            <p:nvPr/>
          </p:nvSpPr>
          <p:spPr>
            <a:xfrm>
              <a:off x="2768887" y="1180958"/>
              <a:ext cx="999900" cy="674700"/>
            </a:xfrm>
            <a:prstGeom prst="rect">
              <a:avLst/>
            </a:prstGeom>
            <a:solidFill>
              <a:srgbClr val="FFF2CC"/>
            </a:solidFill>
            <a:ln cap="flat" cmpd="sng" w="5625">
              <a:solidFill>
                <a:srgbClr val="000000"/>
              </a:solidFill>
              <a:prstDash val="solid"/>
              <a:round/>
              <a:headEnd len="sm" w="sm" type="none"/>
              <a:tailEnd len="sm" w="sm" type="none"/>
            </a:ln>
          </p:spPr>
          <p:txBody>
            <a:bodyPr anchorCtr="0" anchor="ctr" bIns="53725" lIns="53725" spcFirstLastPara="1" rIns="53725" wrap="square" tIns="53725">
              <a:noAutofit/>
            </a:bodyPr>
            <a:lstStyle/>
            <a:p>
              <a:pPr indent="0" lvl="0" marL="0" rtl="0" algn="ctr">
                <a:spcBef>
                  <a:spcPts val="0"/>
                </a:spcBef>
                <a:spcAft>
                  <a:spcPts val="0"/>
                </a:spcAft>
                <a:buNone/>
              </a:pPr>
              <a:r>
                <a:t/>
              </a:r>
              <a:endParaRPr sz="822">
                <a:latin typeface="Manrope"/>
                <a:ea typeface="Manrope"/>
                <a:cs typeface="Manrope"/>
                <a:sym typeface="Manrope"/>
              </a:endParaRPr>
            </a:p>
          </p:txBody>
        </p:sp>
        <p:sp>
          <p:nvSpPr>
            <p:cNvPr id="1891" name="Google Shape;1891;p40"/>
            <p:cNvSpPr txBox="1"/>
            <p:nvPr/>
          </p:nvSpPr>
          <p:spPr>
            <a:xfrm>
              <a:off x="2768889" y="1180971"/>
              <a:ext cx="999900" cy="674700"/>
            </a:xfrm>
            <a:prstGeom prst="rect">
              <a:avLst/>
            </a:prstGeom>
            <a:noFill/>
            <a:ln cap="flat" cmpd="sng" w="9525">
              <a:solidFill>
                <a:srgbClr val="000000"/>
              </a:solidFill>
              <a:prstDash val="solid"/>
              <a:round/>
              <a:headEnd len="sm" w="sm" type="none"/>
              <a:tailEnd len="sm" w="sm" type="none"/>
            </a:ln>
          </p:spPr>
          <p:txBody>
            <a:bodyPr anchorCtr="0" anchor="t" bIns="53725" lIns="53725" spcFirstLastPara="1" rIns="53725" wrap="square" tIns="53725">
              <a:noAutofit/>
            </a:bodyPr>
            <a:lstStyle/>
            <a:p>
              <a:pPr indent="0" lvl="0" marL="0" rtl="0" algn="ctr">
                <a:spcBef>
                  <a:spcPts val="0"/>
                </a:spcBef>
                <a:spcAft>
                  <a:spcPts val="0"/>
                </a:spcAft>
                <a:buNone/>
              </a:pPr>
              <a:r>
                <a:rPr b="1" lang="en" sz="822">
                  <a:solidFill>
                    <a:schemeClr val="dk1"/>
                  </a:solidFill>
                  <a:latin typeface="Manrope"/>
                  <a:ea typeface="Manrope"/>
                  <a:cs typeface="Manrope"/>
                  <a:sym typeface="Manrope"/>
                </a:rPr>
                <a:t>Zeolite Chamber</a:t>
              </a:r>
              <a:endParaRPr b="1" sz="822">
                <a:solidFill>
                  <a:schemeClr val="dk1"/>
                </a:solidFill>
                <a:latin typeface="Manrope"/>
                <a:ea typeface="Manrope"/>
                <a:cs typeface="Manrope"/>
                <a:sym typeface="Manrope"/>
              </a:endParaRPr>
            </a:p>
          </p:txBody>
        </p:sp>
      </p:grpSp>
      <p:sp>
        <p:nvSpPr>
          <p:cNvPr id="1892" name="Google Shape;1892;p40"/>
          <p:cNvSpPr/>
          <p:nvPr/>
        </p:nvSpPr>
        <p:spPr>
          <a:xfrm rot="-5400000">
            <a:off x="6317798" y="400734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cxnSp>
        <p:nvCxnSpPr>
          <p:cNvPr id="1893" name="Google Shape;1893;p40"/>
          <p:cNvCxnSpPr>
            <a:endCxn id="1892" idx="0"/>
          </p:cNvCxnSpPr>
          <p:nvPr/>
        </p:nvCxnSpPr>
        <p:spPr>
          <a:xfrm>
            <a:off x="5678360" y="4162358"/>
            <a:ext cx="676800" cy="4800"/>
          </a:xfrm>
          <a:prstGeom prst="straightConnector1">
            <a:avLst/>
          </a:prstGeom>
          <a:noFill/>
          <a:ln cap="flat" cmpd="sng" w="28575">
            <a:solidFill>
              <a:srgbClr val="FF0000"/>
            </a:solidFill>
            <a:prstDash val="solid"/>
            <a:round/>
            <a:headEnd len="med" w="med" type="none"/>
            <a:tailEnd len="med" w="med" type="none"/>
          </a:ln>
        </p:spPr>
      </p:cxnSp>
      <p:cxnSp>
        <p:nvCxnSpPr>
          <p:cNvPr id="1894" name="Google Shape;1894;p40"/>
          <p:cNvCxnSpPr/>
          <p:nvPr/>
        </p:nvCxnSpPr>
        <p:spPr>
          <a:xfrm>
            <a:off x="4912107" y="4162358"/>
            <a:ext cx="178500" cy="2700"/>
          </a:xfrm>
          <a:prstGeom prst="straightConnector1">
            <a:avLst/>
          </a:prstGeom>
          <a:noFill/>
          <a:ln cap="flat" cmpd="sng" w="28575">
            <a:solidFill>
              <a:srgbClr val="FF0000"/>
            </a:solidFill>
            <a:prstDash val="solid"/>
            <a:round/>
            <a:headEnd len="med" w="med" type="none"/>
            <a:tailEnd len="med" w="med" type="none"/>
          </a:ln>
        </p:spPr>
      </p:cxnSp>
      <p:sp>
        <p:nvSpPr>
          <p:cNvPr id="1895" name="Google Shape;1895;p40"/>
          <p:cNvSpPr/>
          <p:nvPr/>
        </p:nvSpPr>
        <p:spPr>
          <a:xfrm rot="-5400000">
            <a:off x="4554873" y="4008697"/>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896" name="Google Shape;1896;p40"/>
          <p:cNvGrpSpPr/>
          <p:nvPr/>
        </p:nvGrpSpPr>
        <p:grpSpPr>
          <a:xfrm rot="5400000">
            <a:off x="5856832" y="4508985"/>
            <a:ext cx="319624" cy="401999"/>
            <a:chOff x="2253700" y="929025"/>
            <a:chExt cx="572700" cy="720300"/>
          </a:xfrm>
        </p:grpSpPr>
        <p:sp>
          <p:nvSpPr>
            <p:cNvPr id="1897" name="Google Shape;1897;p40"/>
            <p:cNvSpPr/>
            <p:nvPr/>
          </p:nvSpPr>
          <p:spPr>
            <a:xfrm rot="5400000">
              <a:off x="2179900" y="1002825"/>
              <a:ext cx="720300" cy="572700"/>
            </a:xfrm>
            <a:prstGeom prst="triangle">
              <a:avLst>
                <a:gd fmla="val 50000" name="adj"/>
              </a:avLst>
            </a:prstGeom>
            <a:solidFill>
              <a:schemeClr val="accent1"/>
            </a:solidFill>
            <a:ln cap="flat" cmpd="sng" w="28575">
              <a:solidFill>
                <a:srgbClr val="FF0000"/>
              </a:solidFill>
              <a:prstDash val="solid"/>
              <a:round/>
              <a:headEnd len="sm" w="sm" type="none"/>
              <a:tailEnd len="sm" w="sm" type="none"/>
            </a:ln>
          </p:spPr>
          <p:txBody>
            <a:bodyPr anchorCtr="0" anchor="ctr" bIns="51050" lIns="51050" spcFirstLastPara="1" rIns="51050" wrap="square" tIns="51050">
              <a:noAutofit/>
            </a:bodyPr>
            <a:lstStyle/>
            <a:p>
              <a:pPr indent="0" lvl="0" marL="0" rtl="0" algn="ctr">
                <a:spcBef>
                  <a:spcPts val="0"/>
                </a:spcBef>
                <a:spcAft>
                  <a:spcPts val="0"/>
                </a:spcAft>
                <a:buNone/>
              </a:pPr>
              <a:r>
                <a:t/>
              </a:r>
              <a:endParaRPr sz="781">
                <a:latin typeface="Manrope"/>
                <a:ea typeface="Manrope"/>
                <a:cs typeface="Manrope"/>
                <a:sym typeface="Manrope"/>
              </a:endParaRPr>
            </a:p>
          </p:txBody>
        </p:sp>
        <p:cxnSp>
          <p:nvCxnSpPr>
            <p:cNvPr id="1898" name="Google Shape;1898;p40"/>
            <p:cNvCxnSpPr/>
            <p:nvPr/>
          </p:nvCxnSpPr>
          <p:spPr>
            <a:xfrm>
              <a:off x="2826400" y="929025"/>
              <a:ext cx="0" cy="720300"/>
            </a:xfrm>
            <a:prstGeom prst="straightConnector1">
              <a:avLst/>
            </a:prstGeom>
            <a:noFill/>
            <a:ln cap="flat" cmpd="sng" w="28575">
              <a:solidFill>
                <a:srgbClr val="FF0000"/>
              </a:solidFill>
              <a:prstDash val="solid"/>
              <a:round/>
              <a:headEnd len="med" w="med" type="none"/>
              <a:tailEnd len="med" w="med" type="none"/>
            </a:ln>
          </p:spPr>
        </p:cxnSp>
      </p:grpSp>
      <p:cxnSp>
        <p:nvCxnSpPr>
          <p:cNvPr id="1899" name="Google Shape;1899;p40"/>
          <p:cNvCxnSpPr/>
          <p:nvPr/>
        </p:nvCxnSpPr>
        <p:spPr>
          <a:xfrm rot="10800000">
            <a:off x="6010648" y="4165252"/>
            <a:ext cx="3300" cy="384900"/>
          </a:xfrm>
          <a:prstGeom prst="straightConnector1">
            <a:avLst/>
          </a:prstGeom>
          <a:noFill/>
          <a:ln cap="flat" cmpd="sng" w="28575">
            <a:solidFill>
              <a:srgbClr val="FF0000"/>
            </a:solidFill>
            <a:prstDash val="solid"/>
            <a:round/>
            <a:headEnd len="med" w="med" type="none"/>
            <a:tailEnd len="med" w="med" type="none"/>
          </a:ln>
        </p:spPr>
      </p:cxnSp>
      <p:cxnSp>
        <p:nvCxnSpPr>
          <p:cNvPr id="1900" name="Google Shape;1900;p40"/>
          <p:cNvCxnSpPr>
            <a:stCxn id="1867" idx="0"/>
          </p:cNvCxnSpPr>
          <p:nvPr/>
        </p:nvCxnSpPr>
        <p:spPr>
          <a:xfrm flipH="1" rot="10800000">
            <a:off x="3663448" y="2895673"/>
            <a:ext cx="9300" cy="988200"/>
          </a:xfrm>
          <a:prstGeom prst="straightConnector1">
            <a:avLst/>
          </a:prstGeom>
          <a:noFill/>
          <a:ln cap="flat" cmpd="sng" w="28575">
            <a:solidFill>
              <a:srgbClr val="FF0000"/>
            </a:solidFill>
            <a:prstDash val="solid"/>
            <a:round/>
            <a:headEnd len="med" w="med" type="none"/>
            <a:tailEnd len="med" w="med" type="none"/>
          </a:ln>
        </p:spPr>
      </p:cxnSp>
      <p:cxnSp>
        <p:nvCxnSpPr>
          <p:cNvPr id="1901" name="Google Shape;1901;p40"/>
          <p:cNvCxnSpPr/>
          <p:nvPr/>
        </p:nvCxnSpPr>
        <p:spPr>
          <a:xfrm rot="10800000">
            <a:off x="2465350" y="2887300"/>
            <a:ext cx="1728300" cy="13200"/>
          </a:xfrm>
          <a:prstGeom prst="straightConnector1">
            <a:avLst/>
          </a:prstGeom>
          <a:noFill/>
          <a:ln cap="flat" cmpd="sng" w="28575">
            <a:solidFill>
              <a:srgbClr val="FF0000"/>
            </a:solidFill>
            <a:prstDash val="solid"/>
            <a:round/>
            <a:headEnd len="med" w="med" type="none"/>
            <a:tailEnd len="med" w="med" type="none"/>
          </a:ln>
        </p:spPr>
      </p:cxnSp>
      <p:cxnSp>
        <p:nvCxnSpPr>
          <p:cNvPr id="1902" name="Google Shape;1902;p40"/>
          <p:cNvCxnSpPr/>
          <p:nvPr/>
        </p:nvCxnSpPr>
        <p:spPr>
          <a:xfrm flipH="1">
            <a:off x="2063650" y="2884513"/>
            <a:ext cx="401700" cy="163800"/>
          </a:xfrm>
          <a:prstGeom prst="curvedConnector3">
            <a:avLst>
              <a:gd fmla="val 50000" name="adj1"/>
            </a:avLst>
          </a:prstGeom>
          <a:noFill/>
          <a:ln cap="flat" cmpd="sng" w="28575">
            <a:solidFill>
              <a:srgbClr val="FF0000"/>
            </a:solidFill>
            <a:prstDash val="solid"/>
            <a:round/>
            <a:headEnd len="med" w="med" type="none"/>
            <a:tailEnd len="med" w="med" type="none"/>
          </a:ln>
        </p:spPr>
      </p:cxnSp>
      <p:cxnSp>
        <p:nvCxnSpPr>
          <p:cNvPr id="1903" name="Google Shape;1903;p40"/>
          <p:cNvCxnSpPr/>
          <p:nvPr/>
        </p:nvCxnSpPr>
        <p:spPr>
          <a:xfrm flipH="1">
            <a:off x="6074875" y="1232150"/>
            <a:ext cx="972600" cy="614400"/>
          </a:xfrm>
          <a:prstGeom prst="straightConnector1">
            <a:avLst/>
          </a:prstGeom>
          <a:noFill/>
          <a:ln cap="flat" cmpd="sng" w="9525">
            <a:solidFill>
              <a:srgbClr val="000000"/>
            </a:solidFill>
            <a:prstDash val="solid"/>
            <a:round/>
            <a:headEnd len="med" w="med" type="none"/>
            <a:tailEnd len="med" w="med" type="triangle"/>
          </a:ln>
        </p:spPr>
      </p:cxnSp>
      <p:sp>
        <p:nvSpPr>
          <p:cNvPr id="1904" name="Google Shape;1904;p40"/>
          <p:cNvSpPr txBox="1"/>
          <p:nvPr/>
        </p:nvSpPr>
        <p:spPr>
          <a:xfrm>
            <a:off x="6877975" y="915288"/>
            <a:ext cx="12582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Relief </a:t>
            </a:r>
            <a:r>
              <a:rPr lang="en">
                <a:solidFill>
                  <a:schemeClr val="dk1"/>
                </a:solidFill>
                <a:latin typeface="Manrope"/>
                <a:ea typeface="Manrope"/>
                <a:cs typeface="Manrope"/>
                <a:sym typeface="Manrope"/>
              </a:rPr>
              <a:t>Valve</a:t>
            </a:r>
            <a:endParaRPr>
              <a:solidFill>
                <a:schemeClr val="dk1"/>
              </a:solidFill>
              <a:latin typeface="Manrope"/>
              <a:ea typeface="Manrope"/>
              <a:cs typeface="Manrope"/>
              <a:sym typeface="Manrope"/>
            </a:endParaRPr>
          </a:p>
        </p:txBody>
      </p:sp>
      <p:cxnSp>
        <p:nvCxnSpPr>
          <p:cNvPr id="1905" name="Google Shape;1905;p40"/>
          <p:cNvCxnSpPr/>
          <p:nvPr/>
        </p:nvCxnSpPr>
        <p:spPr>
          <a:xfrm flipH="1">
            <a:off x="1950875" y="1640863"/>
            <a:ext cx="294000" cy="634800"/>
          </a:xfrm>
          <a:prstGeom prst="straightConnector1">
            <a:avLst/>
          </a:prstGeom>
          <a:noFill/>
          <a:ln cap="flat" cmpd="sng" w="9525">
            <a:solidFill>
              <a:srgbClr val="000000"/>
            </a:solidFill>
            <a:prstDash val="solid"/>
            <a:round/>
            <a:headEnd len="med" w="med" type="none"/>
            <a:tailEnd len="med" w="med" type="triangle"/>
          </a:ln>
        </p:spPr>
      </p:cxnSp>
      <p:sp>
        <p:nvSpPr>
          <p:cNvPr id="1906" name="Google Shape;1906;p40"/>
          <p:cNvSpPr txBox="1"/>
          <p:nvPr/>
        </p:nvSpPr>
        <p:spPr>
          <a:xfrm>
            <a:off x="1390500" y="1100112"/>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Nitrogen </a:t>
            </a:r>
            <a:r>
              <a:rPr lang="en" sz="1300">
                <a:solidFill>
                  <a:schemeClr val="dk1"/>
                </a:solidFill>
                <a:latin typeface="Manrope"/>
                <a:ea typeface="Manrope"/>
                <a:cs typeface="Manrope"/>
                <a:sym typeface="Manrope"/>
              </a:rPr>
              <a:t>¼- In Turn Valve</a:t>
            </a:r>
            <a:endParaRPr sz="1300">
              <a:solidFill>
                <a:schemeClr val="dk1"/>
              </a:solidFill>
              <a:latin typeface="Manrope"/>
              <a:ea typeface="Manrope"/>
              <a:cs typeface="Manrope"/>
              <a:sym typeface="Manrope"/>
            </a:endParaRPr>
          </a:p>
        </p:txBody>
      </p:sp>
      <p:cxnSp>
        <p:nvCxnSpPr>
          <p:cNvPr id="1907" name="Google Shape;1907;p40"/>
          <p:cNvCxnSpPr/>
          <p:nvPr/>
        </p:nvCxnSpPr>
        <p:spPr>
          <a:xfrm flipH="1">
            <a:off x="1544225" y="3241625"/>
            <a:ext cx="564600" cy="529200"/>
          </a:xfrm>
          <a:prstGeom prst="straightConnector1">
            <a:avLst/>
          </a:prstGeom>
          <a:noFill/>
          <a:ln cap="flat" cmpd="sng" w="9525">
            <a:solidFill>
              <a:srgbClr val="000000"/>
            </a:solidFill>
            <a:prstDash val="solid"/>
            <a:round/>
            <a:headEnd len="med" w="med" type="none"/>
            <a:tailEnd len="med" w="med" type="triangle"/>
          </a:ln>
        </p:spPr>
      </p:cxnSp>
      <p:sp>
        <p:nvSpPr>
          <p:cNvPr id="1908" name="Google Shape;1908;p40"/>
          <p:cNvSpPr txBox="1"/>
          <p:nvPr/>
        </p:nvSpPr>
        <p:spPr>
          <a:xfrm>
            <a:off x="610125" y="3883875"/>
            <a:ext cx="14046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Gas Outlet</a:t>
            </a:r>
            <a:endParaRPr sz="1300">
              <a:solidFill>
                <a:schemeClr val="dk1"/>
              </a:solidFill>
              <a:latin typeface="Manrope"/>
              <a:ea typeface="Manrope"/>
              <a:cs typeface="Manrope"/>
              <a:sym typeface="Manrope"/>
            </a:endParaRPr>
          </a:p>
        </p:txBody>
      </p:sp>
      <p:cxnSp>
        <p:nvCxnSpPr>
          <p:cNvPr id="1909" name="Google Shape;1909;p40"/>
          <p:cNvCxnSpPr/>
          <p:nvPr/>
        </p:nvCxnSpPr>
        <p:spPr>
          <a:xfrm flipH="1">
            <a:off x="6389075" y="4158850"/>
            <a:ext cx="870300" cy="529200"/>
          </a:xfrm>
          <a:prstGeom prst="straightConnector1">
            <a:avLst/>
          </a:prstGeom>
          <a:noFill/>
          <a:ln cap="flat" cmpd="sng" w="9525">
            <a:solidFill>
              <a:srgbClr val="000000"/>
            </a:solidFill>
            <a:prstDash val="solid"/>
            <a:round/>
            <a:headEnd len="med" w="med" type="none"/>
            <a:tailEnd len="med" w="med" type="triangle"/>
          </a:ln>
        </p:spPr>
      </p:cxnSp>
      <p:sp>
        <p:nvSpPr>
          <p:cNvPr id="1910" name="Google Shape;1910;p40"/>
          <p:cNvSpPr txBox="1"/>
          <p:nvPr/>
        </p:nvSpPr>
        <p:spPr>
          <a:xfrm>
            <a:off x="7259375" y="3829875"/>
            <a:ext cx="1258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rope"/>
                <a:ea typeface="Manrope"/>
                <a:cs typeface="Manrope"/>
                <a:sym typeface="Manrope"/>
              </a:rPr>
              <a:t>15 PSI Check Valve</a:t>
            </a:r>
            <a:endParaRPr>
              <a:solidFill>
                <a:schemeClr val="dk1"/>
              </a:solidFill>
              <a:latin typeface="Manrope"/>
              <a:ea typeface="Manrope"/>
              <a:cs typeface="Manrope"/>
              <a:sym typeface="Manrope"/>
            </a:endParaRPr>
          </a:p>
        </p:txBody>
      </p:sp>
      <p:cxnSp>
        <p:nvCxnSpPr>
          <p:cNvPr id="1911" name="Google Shape;1911;p40"/>
          <p:cNvCxnSpPr>
            <a:endCxn id="1892" idx="2"/>
          </p:cNvCxnSpPr>
          <p:nvPr/>
        </p:nvCxnSpPr>
        <p:spPr>
          <a:xfrm rot="5400000">
            <a:off x="6179782" y="3297158"/>
            <a:ext cx="1365000" cy="375000"/>
          </a:xfrm>
          <a:prstGeom prst="bentConnector2">
            <a:avLst/>
          </a:prstGeom>
          <a:noFill/>
          <a:ln cap="flat" cmpd="sng" w="28575">
            <a:solidFill>
              <a:srgbClr val="FF0000"/>
            </a:solidFill>
            <a:prstDash val="solid"/>
            <a:round/>
            <a:headEnd len="med" w="med" type="none"/>
            <a:tailEnd len="med" w="med" type="none"/>
          </a:ln>
        </p:spPr>
      </p:cxnSp>
      <p:cxnSp>
        <p:nvCxnSpPr>
          <p:cNvPr id="1912" name="Google Shape;1912;p40"/>
          <p:cNvCxnSpPr>
            <a:stCxn id="1895" idx="0"/>
          </p:cNvCxnSpPr>
          <p:nvPr/>
        </p:nvCxnSpPr>
        <p:spPr>
          <a:xfrm rot="10800000">
            <a:off x="4198635" y="2900408"/>
            <a:ext cx="393600" cy="1268100"/>
          </a:xfrm>
          <a:prstGeom prst="bentConnector2">
            <a:avLst/>
          </a:prstGeom>
          <a:noFill/>
          <a:ln cap="flat" cmpd="sng" w="28575">
            <a:solidFill>
              <a:srgbClr val="FF0000"/>
            </a:solidFill>
            <a:prstDash val="solid"/>
            <a:round/>
            <a:headEnd len="med" w="med" type="none"/>
            <a:tailEnd len="med" w="med" type="none"/>
          </a:ln>
        </p:spPr>
      </p:cxnSp>
      <p:cxnSp>
        <p:nvCxnSpPr>
          <p:cNvPr id="1913" name="Google Shape;1913;p40"/>
          <p:cNvCxnSpPr>
            <a:endCxn id="1859" idx="0"/>
          </p:cNvCxnSpPr>
          <p:nvPr/>
        </p:nvCxnSpPr>
        <p:spPr>
          <a:xfrm flipH="1" rot="-5400000">
            <a:off x="654097" y="1352883"/>
            <a:ext cx="1604400" cy="660000"/>
          </a:xfrm>
          <a:prstGeom prst="bentConnector2">
            <a:avLst/>
          </a:prstGeom>
          <a:noFill/>
          <a:ln cap="flat" cmpd="sng" w="28575">
            <a:solidFill>
              <a:srgbClr val="FF0000"/>
            </a:solidFill>
            <a:prstDash val="solid"/>
            <a:round/>
            <a:headEnd len="med" w="med" type="none"/>
            <a:tailEnd len="med" w="med" type="none"/>
          </a:ln>
        </p:spPr>
      </p:cxnSp>
      <p:sp>
        <p:nvSpPr>
          <p:cNvPr id="1914" name="Google Shape;1914;p40"/>
          <p:cNvSpPr/>
          <p:nvPr/>
        </p:nvSpPr>
        <p:spPr>
          <a:xfrm>
            <a:off x="5872161" y="1931684"/>
            <a:ext cx="394345" cy="319623"/>
          </a:xfrm>
          <a:prstGeom prst="flowChartCollat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915" name="Google Shape;1915;p40"/>
          <p:cNvSpPr txBox="1"/>
          <p:nvPr/>
        </p:nvSpPr>
        <p:spPr>
          <a:xfrm>
            <a:off x="5359175" y="229487"/>
            <a:ext cx="17106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anrope"/>
                <a:ea typeface="Manrope"/>
                <a:cs typeface="Manrope"/>
                <a:sym typeface="Manrope"/>
              </a:rPr>
              <a:t>Argon</a:t>
            </a:r>
            <a:r>
              <a:rPr lang="en" sz="1300">
                <a:solidFill>
                  <a:schemeClr val="dk1"/>
                </a:solidFill>
                <a:latin typeface="Manrope"/>
                <a:ea typeface="Manrope"/>
                <a:cs typeface="Manrope"/>
                <a:sym typeface="Manrope"/>
              </a:rPr>
              <a:t> ¼- In Turn Valve</a:t>
            </a:r>
            <a:endParaRPr sz="1300">
              <a:solidFill>
                <a:schemeClr val="dk1"/>
              </a:solidFill>
              <a:latin typeface="Manrope"/>
              <a:ea typeface="Manrope"/>
              <a:cs typeface="Manrope"/>
              <a:sym typeface="Manrope"/>
            </a:endParaRPr>
          </a:p>
        </p:txBody>
      </p:sp>
      <p:cxnSp>
        <p:nvCxnSpPr>
          <p:cNvPr id="1916" name="Google Shape;1916;p40"/>
          <p:cNvCxnSpPr/>
          <p:nvPr/>
        </p:nvCxnSpPr>
        <p:spPr>
          <a:xfrm flipH="1">
            <a:off x="4866725" y="606575"/>
            <a:ext cx="1023600" cy="497700"/>
          </a:xfrm>
          <a:prstGeom prst="straightConnector1">
            <a:avLst/>
          </a:prstGeom>
          <a:noFill/>
          <a:ln cap="flat" cmpd="sng" w="9525">
            <a:solidFill>
              <a:srgbClr val="000000"/>
            </a:solidFill>
            <a:prstDash val="solid"/>
            <a:round/>
            <a:headEnd len="med" w="med" type="none"/>
            <a:tailEnd len="med" w="med" type="triangle"/>
          </a:ln>
        </p:spPr>
      </p:cxnSp>
      <p:sp>
        <p:nvSpPr>
          <p:cNvPr id="1917" name="Google Shape;1917;p40"/>
          <p:cNvSpPr txBox="1"/>
          <p:nvPr/>
        </p:nvSpPr>
        <p:spPr>
          <a:xfrm>
            <a:off x="7701575" y="2008575"/>
            <a:ext cx="1131600" cy="584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anrope"/>
                <a:ea typeface="Manrope"/>
                <a:cs typeface="Manrope"/>
                <a:sym typeface="Manrope"/>
              </a:rPr>
              <a:t>— Closed</a:t>
            </a:r>
            <a:endParaRPr b="1">
              <a:solidFill>
                <a:srgbClr val="FF0000"/>
              </a:solidFill>
              <a:latin typeface="Manrope"/>
              <a:ea typeface="Manrope"/>
              <a:cs typeface="Manrope"/>
              <a:sym typeface="Manrope"/>
            </a:endParaRPr>
          </a:p>
          <a:p>
            <a:pPr indent="0" lvl="0" marL="0" rtl="0" algn="l">
              <a:spcBef>
                <a:spcPts val="0"/>
              </a:spcBef>
              <a:spcAft>
                <a:spcPts val="0"/>
              </a:spcAft>
              <a:buNone/>
            </a:pPr>
            <a:r>
              <a:rPr b="1" lang="en">
                <a:solidFill>
                  <a:srgbClr val="00FF00"/>
                </a:solidFill>
                <a:latin typeface="Manrope"/>
                <a:ea typeface="Manrope"/>
                <a:cs typeface="Manrope"/>
                <a:sym typeface="Manrope"/>
              </a:rPr>
              <a:t>— Open</a:t>
            </a:r>
            <a:endParaRPr b="1">
              <a:solidFill>
                <a:srgbClr val="00FF00"/>
              </a:solidFill>
              <a:latin typeface="Manrope"/>
              <a:ea typeface="Manrope"/>
              <a:cs typeface="Manrope"/>
              <a:sym typeface="Manrop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