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Dosis"/>
      <p:regular r:id="rId28"/>
      <p:bold r:id="rId29"/>
    </p:embeddedFont>
    <p:embeddedFont>
      <p:font typeface="Mountains of Christmas"/>
      <p:regular r:id="rId30"/>
      <p:bold r:id="rId31"/>
    </p:embeddedFont>
    <p:embeddedFont>
      <p:font typeface="Patua One"/>
      <p:regular r:id="rId32"/>
    </p:embeddedFont>
    <p:embeddedFont>
      <p:font typeface="Nunito"/>
      <p:regular r:id="rId33"/>
      <p:bold r:id="rId34"/>
      <p:italic r:id="rId35"/>
      <p:boldItalic r:id="rId36"/>
    </p:embeddedFont>
    <p:embeddedFont>
      <p:font typeface="Poppins"/>
      <p:regular r:id="rId37"/>
      <p:bold r:id="rId38"/>
      <p:italic r:id="rId39"/>
      <p:boldItalic r:id="rId40"/>
    </p:embeddedFont>
    <p:embeddedFont>
      <p:font typeface="Hind Siliguri Medium"/>
      <p:regular r:id="rId41"/>
      <p:bold r:id="rId42"/>
    </p:embeddedFont>
    <p:embeddedFont>
      <p:font typeface="Nunito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06">
          <p15:clr>
            <a:srgbClr val="9AA0A6"/>
          </p15:clr>
        </p15:guide>
        <p15:guide id="2" orient="horz" pos="244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06" orient="horz"/>
        <p:guide pos="244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20" Type="http://schemas.openxmlformats.org/officeDocument/2006/relationships/slide" Target="slides/slide15.xml"/><Relationship Id="rId42" Type="http://schemas.openxmlformats.org/officeDocument/2006/relationships/font" Target="fonts/HindSiliguriMedium-bold.fntdata"/><Relationship Id="rId41" Type="http://schemas.openxmlformats.org/officeDocument/2006/relationships/font" Target="fonts/HindSiliguriMedium-regular.fntdata"/><Relationship Id="rId22" Type="http://schemas.openxmlformats.org/officeDocument/2006/relationships/slide" Target="slides/slide17.xml"/><Relationship Id="rId44" Type="http://schemas.openxmlformats.org/officeDocument/2006/relationships/font" Target="fonts/NunitoSans-bold.fntdata"/><Relationship Id="rId21" Type="http://schemas.openxmlformats.org/officeDocument/2006/relationships/slide" Target="slides/slide16.xml"/><Relationship Id="rId43" Type="http://schemas.openxmlformats.org/officeDocument/2006/relationships/font" Target="fonts/NunitoSans-regular.fntdata"/><Relationship Id="rId24" Type="http://schemas.openxmlformats.org/officeDocument/2006/relationships/slide" Target="slides/slide19.xml"/><Relationship Id="rId46" Type="http://schemas.openxmlformats.org/officeDocument/2006/relationships/font" Target="fonts/NunitoSans-boldItalic.fntdata"/><Relationship Id="rId23" Type="http://schemas.openxmlformats.org/officeDocument/2006/relationships/slide" Target="slides/slide18.xml"/><Relationship Id="rId45" Type="http://schemas.openxmlformats.org/officeDocument/2006/relationships/font" Target="fonts/Nunito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Dosis-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osi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untainsofChristmas-bold.fntdata"/><Relationship Id="rId30" Type="http://schemas.openxmlformats.org/officeDocument/2006/relationships/font" Target="fonts/MountainsofChristmas-regular.fntdata"/><Relationship Id="rId11" Type="http://schemas.openxmlformats.org/officeDocument/2006/relationships/slide" Target="slides/slide6.xml"/><Relationship Id="rId33" Type="http://schemas.openxmlformats.org/officeDocument/2006/relationships/font" Target="fonts/Nunito-regular.fntdata"/><Relationship Id="rId10" Type="http://schemas.openxmlformats.org/officeDocument/2006/relationships/slide" Target="slides/slide5.xml"/><Relationship Id="rId32" Type="http://schemas.openxmlformats.org/officeDocument/2006/relationships/font" Target="fonts/PatuaOne-regular.fntdata"/><Relationship Id="rId13" Type="http://schemas.openxmlformats.org/officeDocument/2006/relationships/slide" Target="slides/slide8.xml"/><Relationship Id="rId35" Type="http://schemas.openxmlformats.org/officeDocument/2006/relationships/font" Target="fonts/Nunito-italic.fntdata"/><Relationship Id="rId12" Type="http://schemas.openxmlformats.org/officeDocument/2006/relationships/slide" Target="slides/slide7.xml"/><Relationship Id="rId34" Type="http://schemas.openxmlformats.org/officeDocument/2006/relationships/font" Target="fonts/Nunito-bold.fntdata"/><Relationship Id="rId15" Type="http://schemas.openxmlformats.org/officeDocument/2006/relationships/slide" Target="slides/slide10.xml"/><Relationship Id="rId37" Type="http://schemas.openxmlformats.org/officeDocument/2006/relationships/font" Target="fonts/Poppins-regular.fntdata"/><Relationship Id="rId14" Type="http://schemas.openxmlformats.org/officeDocument/2006/relationships/slide" Target="slides/slide9.xml"/><Relationship Id="rId36" Type="http://schemas.openxmlformats.org/officeDocument/2006/relationships/font" Target="fonts/Nunito-boldItalic.fntdata"/><Relationship Id="rId17" Type="http://schemas.openxmlformats.org/officeDocument/2006/relationships/slide" Target="slides/slide12.xml"/><Relationship Id="rId39" Type="http://schemas.openxmlformats.org/officeDocument/2006/relationships/font" Target="fonts/Poppins-italic.fntdata"/><Relationship Id="rId16" Type="http://schemas.openxmlformats.org/officeDocument/2006/relationships/slide" Target="slides/slide11.xml"/><Relationship Id="rId38" Type="http://schemas.openxmlformats.org/officeDocument/2006/relationships/font" Target="fonts/Poppi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2" name="Shape 5482"/>
        <p:cNvGrpSpPr/>
        <p:nvPr/>
      </p:nvGrpSpPr>
      <p:grpSpPr>
        <a:xfrm>
          <a:off x="0" y="0"/>
          <a:ext cx="0" cy="0"/>
          <a:chOff x="0" y="0"/>
          <a:chExt cx="0" cy="0"/>
        </a:xfrm>
      </p:grpSpPr>
      <p:sp>
        <p:nvSpPr>
          <p:cNvPr id="5483" name="Google Shape;5483;gc624a2eb97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4" name="Google Shape;5484;gc624a2eb97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0" name="Shape 5900"/>
        <p:cNvGrpSpPr/>
        <p:nvPr/>
      </p:nvGrpSpPr>
      <p:grpSpPr>
        <a:xfrm>
          <a:off x="0" y="0"/>
          <a:ext cx="0" cy="0"/>
          <a:chOff x="0" y="0"/>
          <a:chExt cx="0" cy="0"/>
        </a:xfrm>
      </p:grpSpPr>
      <p:sp>
        <p:nvSpPr>
          <p:cNvPr id="5901" name="Google Shape;5901;g37420a08c0e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2" name="Google Shape;5902;g37420a08c0e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1" name="Shape 5951"/>
        <p:cNvGrpSpPr/>
        <p:nvPr/>
      </p:nvGrpSpPr>
      <p:grpSpPr>
        <a:xfrm>
          <a:off x="0" y="0"/>
          <a:ext cx="0" cy="0"/>
          <a:chOff x="0" y="0"/>
          <a:chExt cx="0" cy="0"/>
        </a:xfrm>
      </p:grpSpPr>
      <p:sp>
        <p:nvSpPr>
          <p:cNvPr id="5952" name="Google Shape;5952;g37420a08c0e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3" name="Google Shape;5953;g37420a08c0e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To estimate what SuperCDMS might see, I first modeled the neutrino fluence from a standard core-collapse supernova at a distance of 10 kiloparsecs — roughly the distance to the galactic center.</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This plot shows the fluence for each neutrino flavor. Since CEνNS doesn’t care about flavor, we can sum them all to get the total fluence relevant to us.</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This fluence distribution is the starting point for calculating expected signals in our detectors.</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1" name="Shape 6001"/>
        <p:cNvGrpSpPr/>
        <p:nvPr/>
      </p:nvGrpSpPr>
      <p:grpSpPr>
        <a:xfrm>
          <a:off x="0" y="0"/>
          <a:ext cx="0" cy="0"/>
          <a:chOff x="0" y="0"/>
          <a:chExt cx="0" cy="0"/>
        </a:xfrm>
      </p:grpSpPr>
      <p:sp>
        <p:nvSpPr>
          <p:cNvPr id="6002" name="Google Shape;6002;g37420a08c0e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3" name="Google Shape;6003;g37420a08c0e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Next, we fold in the physics of CEνNS. This plot shows the differential cross section for germanium and silicon. You can see it rises with neutrino energy — but supernova neutrinos sit mostly in the 5–30 MeV range, which means we’re looking at the lower end of this curve.</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Even though the cross sections are small, the sheer number of neutrinos from a supernova means we can still get measurable rates.</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7" name="Shape 6007"/>
        <p:cNvGrpSpPr/>
        <p:nvPr/>
      </p:nvGrpSpPr>
      <p:grpSpPr>
        <a:xfrm>
          <a:off x="0" y="0"/>
          <a:ext cx="0" cy="0"/>
          <a:chOff x="0" y="0"/>
          <a:chExt cx="0" cy="0"/>
        </a:xfrm>
      </p:grpSpPr>
      <p:sp>
        <p:nvSpPr>
          <p:cNvPr id="6008" name="Google Shape;6008;g37420a08c0e_0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9" name="Google Shape;6009;g37420a08c0e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Combining the fluence with the cross section gives us the recoil spectrum — the expected number of recoils per energy bin.</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Most of these events are below 1 keV. The dashed lines here are the SuperCDMS HV mode thresholds. You can see that other detectors wouldn’t even register most of these events — but SuperCDMS can reach well into this low-energy regime</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3" name="Shape 6013"/>
        <p:cNvGrpSpPr/>
        <p:nvPr/>
      </p:nvGrpSpPr>
      <p:grpSpPr>
        <a:xfrm>
          <a:off x="0" y="0"/>
          <a:ext cx="0" cy="0"/>
          <a:chOff x="0" y="0"/>
          <a:chExt cx="0" cy="0"/>
        </a:xfrm>
      </p:grpSpPr>
      <p:sp>
        <p:nvSpPr>
          <p:cNvPr id="6014" name="Google Shape;6014;g37420a08c0e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5" name="Google Shape;6015;g37420a08c0e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If we integrate the recoil spectrum above threshold, we get the total expected event counts.</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At 10 kpc, we expect on the order of a few tens of events in both Ge and Si. That’s not a huge number, but it’s a very distinct burst — clustered in time, lasting just a few seconds. That timing signature is exactly what you’d expect from a supernova.</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0" name="Shape 6020"/>
        <p:cNvGrpSpPr/>
        <p:nvPr/>
      </p:nvGrpSpPr>
      <p:grpSpPr>
        <a:xfrm>
          <a:off x="0" y="0"/>
          <a:ext cx="0" cy="0"/>
          <a:chOff x="0" y="0"/>
          <a:chExt cx="0" cy="0"/>
        </a:xfrm>
      </p:grpSpPr>
      <p:sp>
        <p:nvSpPr>
          <p:cNvPr id="6021" name="Google Shape;6021;g37420a08c0e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2" name="Google Shape;6022;g37420a08c0e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1200"/>
              </a:spcBef>
              <a:spcAft>
                <a:spcPts val="0"/>
              </a:spcAft>
              <a:buNone/>
            </a:pPr>
            <a:r>
              <a:rPr i="1" lang="en">
                <a:solidFill>
                  <a:schemeClr val="dk1"/>
                </a:solidFill>
              </a:rPr>
              <a:t>Of course, we can’t ignore the detector environment. SuperCDMS is surrounded by a thick lead shield — referred to as the ‘lead castle.’ as it is made up of nearly 120 tonnes of lead.</a:t>
            </a:r>
            <a:endParaRPr i="1">
              <a:solidFill>
                <a:schemeClr val="dk1"/>
              </a:solidFill>
            </a:endParaRPr>
          </a:p>
          <a:p>
            <a:pPr indent="0" lvl="0" marL="0" rtl="0" algn="l">
              <a:lnSpc>
                <a:spcPct val="120000"/>
              </a:lnSpc>
              <a:spcBef>
                <a:spcPts val="1200"/>
              </a:spcBef>
              <a:spcAft>
                <a:spcPts val="0"/>
              </a:spcAft>
              <a:buNone/>
            </a:pPr>
            <a:r>
              <a:rPr i="1" lang="en">
                <a:solidFill>
                  <a:schemeClr val="dk1"/>
                </a:solidFill>
              </a:rPr>
              <a:t>Neutrinos can also interact in that lead, through both charged-current and neutral-current interactions. Those interactions can produce neutrons, which can then travel into the detector volume and mimic CEνNS events. Not all of those neutrons make it into the detectors — many are absorbed or scatter harmlessly. But some fraction do get through.</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So I estimated the number of neutrino–lead interactions that could happen during a supernova burst.</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2" name="Shape 6112"/>
        <p:cNvGrpSpPr/>
        <p:nvPr/>
      </p:nvGrpSpPr>
      <p:grpSpPr>
        <a:xfrm>
          <a:off x="0" y="0"/>
          <a:ext cx="0" cy="0"/>
          <a:chOff x="0" y="0"/>
          <a:chExt cx="0" cy="0"/>
        </a:xfrm>
      </p:grpSpPr>
      <p:sp>
        <p:nvSpPr>
          <p:cNvPr id="6113" name="Google Shape;6113;g375f8e1a8c5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4" name="Google Shape;6114;g375f8e1a8c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SuperCDMS is a dark matter experiment — but it has a key superpower that’s also perfect for supernova neutrino detection: extremely low recoil energy thresholds.</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Supernova neutrinos interact with matter in many ways, but for our purposes, the dominant one is Coherent Elastic Neutrino–Nucleus Scattering, or CEνNS. That’s exactly the kind of low-energy nuclear recoil signal SuperCDMS is optimized to detect.</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So the question becomes: could a detector sitting deep underground in Sudbury, shielded from backgrounds, not only search for dark matter but also join the global network of neutrino detectors?</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8" name="Shape 6118"/>
        <p:cNvGrpSpPr/>
        <p:nvPr/>
      </p:nvGrpSpPr>
      <p:grpSpPr>
        <a:xfrm>
          <a:off x="0" y="0"/>
          <a:ext cx="0" cy="0"/>
          <a:chOff x="0" y="0"/>
          <a:chExt cx="0" cy="0"/>
        </a:xfrm>
      </p:grpSpPr>
      <p:sp>
        <p:nvSpPr>
          <p:cNvPr id="6119" name="Google Shape;6119;g375f8e1a8c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0" name="Google Shape;6120;g375f8e1a8c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1200"/>
              </a:spcBef>
              <a:spcAft>
                <a:spcPts val="0"/>
              </a:spcAft>
              <a:buNone/>
            </a:pPr>
            <a:r>
              <a:rPr i="1" lang="en">
                <a:solidFill>
                  <a:schemeClr val="dk1"/>
                </a:solidFill>
              </a:rPr>
              <a:t>So my </a:t>
            </a:r>
            <a:r>
              <a:rPr lang="en">
                <a:solidFill>
                  <a:schemeClr val="dk1"/>
                </a:solidFill>
              </a:rPr>
              <a:t>goal was to estimate how many neutrons a core-collapse supernova at 10 kiloparsecs would produce in the SuperCDMS lead shielding, and then how many of those neutrons might be detected. Each interaction can produce one or more neutrons. Based on HALO results (and HALO is a neutron capture supernova detector), we use an average of 1.4 neutrons per interaction — about 60% single-neutron events and 40% double-neutron events.</a:t>
            </a:r>
            <a:endParaRPr>
              <a:solidFill>
                <a:schemeClr val="dk1"/>
              </a:solidFill>
            </a:endParaRPr>
          </a:p>
          <a:p>
            <a:pPr indent="0" lvl="0" marL="0" rtl="0" algn="l">
              <a:lnSpc>
                <a:spcPct val="120000"/>
              </a:lnSpc>
              <a:spcBef>
                <a:spcPts val="1200"/>
              </a:spcBef>
              <a:spcAft>
                <a:spcPts val="0"/>
              </a:spcAft>
              <a:buNone/>
            </a:pPr>
            <a:r>
              <a:rPr lang="en">
                <a:solidFill>
                  <a:schemeClr val="dk1"/>
                </a:solidFill>
              </a:rPr>
              <a:t>I estimated the number of detected events by applying two efficiency factors: a neutron transport efficiency, which is the fraction of produced neutrons that actually reach the detectors — here we test values of 1, 3, and 5 percent — and a detector efficiency, which is the fraction of those that deposit enough energy to be seen. For this first pass, we assume 50 percent.</a:t>
            </a:r>
            <a:endParaRPr>
              <a:solidFill>
                <a:schemeClr val="dk1"/>
              </a:solidFill>
            </a:endParaRPr>
          </a:p>
          <a:p>
            <a:pPr indent="0" lvl="0" marL="0" rtl="0" algn="l">
              <a:lnSpc>
                <a:spcPct val="138000"/>
              </a:lnSpc>
              <a:spcBef>
                <a:spcPts val="1200"/>
              </a:spcBef>
              <a:spcAft>
                <a:spcPts val="0"/>
              </a:spcAft>
              <a:buNone/>
            </a:pPr>
            <a:r>
              <a:rPr lang="en">
                <a:solidFill>
                  <a:schemeClr val="dk1"/>
                </a:solidFill>
              </a:rPr>
              <a:t>The result is a set of detected-event estimates that depend strongly on the transport fraction and could be refined with full neutron transport simulations and realistic detector-response modeling.</a:t>
            </a:r>
            <a:endParaRPr i="1">
              <a:solidFill>
                <a:schemeClr val="dk1"/>
              </a:solidFill>
            </a:endParaRPr>
          </a:p>
          <a:p>
            <a:pPr indent="0" lvl="0" marL="0" rtl="0" algn="l">
              <a:lnSpc>
                <a:spcPct val="138000"/>
              </a:lnSpc>
              <a:spcBef>
                <a:spcPts val="1200"/>
              </a:spcBef>
              <a:spcAft>
                <a:spcPts val="0"/>
              </a:spcAft>
              <a:buNone/>
            </a:pPr>
            <a:r>
              <a:rPr lang="en">
                <a:solidFill>
                  <a:schemeClr val="dk1"/>
                </a:solidFill>
              </a:rPr>
              <a:t>For a supernova at 10 kiloparsecs, our scaled model predicts about </a:t>
            </a:r>
            <a:r>
              <a:rPr b="1" lang="en">
                <a:solidFill>
                  <a:schemeClr val="dk1"/>
                </a:solidFill>
              </a:rPr>
              <a:t>75 total neutrons</a:t>
            </a:r>
            <a:r>
              <a:rPr lang="en">
                <a:solidFill>
                  <a:schemeClr val="dk1"/>
                </a:solidFill>
              </a:rPr>
              <a:t> produced in the 108.5 tonnes of lead shielding. This comes from roughly 25 charged-current and 29 neutral-current interactions, each producing an average of 1.4 neutrons.</a:t>
            </a:r>
            <a:endParaRPr>
              <a:solidFill>
                <a:schemeClr val="dk1"/>
              </a:solidFill>
            </a:endParaRPr>
          </a:p>
          <a:p>
            <a:pPr indent="0" lvl="0" marL="0" rtl="0" algn="l">
              <a:lnSpc>
                <a:spcPct val="138000"/>
              </a:lnSpc>
              <a:spcBef>
                <a:spcPts val="1200"/>
              </a:spcBef>
              <a:spcAft>
                <a:spcPts val="0"/>
              </a:spcAft>
              <a:buNone/>
            </a:pPr>
            <a:r>
              <a:rPr i="1" lang="en">
                <a:solidFill>
                  <a:schemeClr val="dk1"/>
                </a:solidFill>
              </a:rPr>
              <a:t>The key takeaway: even with the optimistic 5% transport case, we are in the range of only one to two detected events for a typical galactic supernova. This means that SuperCDMS is unlikely to detect a supernova via Neutron interactions unless the event is closer than 10 kiloparsecs.</a:t>
            </a:r>
            <a:endParaRPr i="1">
              <a:solidFill>
                <a:schemeClr val="dk1"/>
              </a:solidFill>
            </a:endParaRPr>
          </a:p>
          <a:p>
            <a:pPr indent="0" lvl="0" marL="0" rtl="0" algn="l">
              <a:lnSpc>
                <a:spcPct val="138000"/>
              </a:lnSpc>
              <a:spcBef>
                <a:spcPts val="1200"/>
              </a:spcBef>
              <a:spcAft>
                <a:spcPts val="0"/>
              </a:spcAft>
              <a:buNone/>
            </a:pPr>
            <a:r>
              <a:rPr i="1" lang="en">
                <a:solidFill>
                  <a:schemeClr val="dk1"/>
                </a:solidFill>
              </a:rPr>
              <a:t>However, if these events are also time-correlated with the neutrino burst, with careful modeling, they could possibly serve as a secondary confirmation signal.</a:t>
            </a:r>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5" name="Shape 6125"/>
        <p:cNvGrpSpPr/>
        <p:nvPr/>
      </p:nvGrpSpPr>
      <p:grpSpPr>
        <a:xfrm>
          <a:off x="0" y="0"/>
          <a:ext cx="0" cy="0"/>
          <a:chOff x="0" y="0"/>
          <a:chExt cx="0" cy="0"/>
        </a:xfrm>
      </p:grpSpPr>
      <p:sp>
        <p:nvSpPr>
          <p:cNvPr id="6126" name="Google Shape;6126;g37420a08c0e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7" name="Google Shape;6127;g37420a08c0e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So, to wrap up:</a:t>
            </a:r>
            <a:br>
              <a:rPr i="1" lang="en">
                <a:solidFill>
                  <a:schemeClr val="dk1"/>
                </a:solidFill>
              </a:rPr>
            </a:br>
            <a:r>
              <a:rPr lang="en">
                <a:solidFill>
                  <a:schemeClr val="dk1"/>
                </a:solidFill>
              </a:rPr>
              <a:t> • </a:t>
            </a:r>
            <a:r>
              <a:rPr i="1" lang="en">
                <a:solidFill>
                  <a:schemeClr val="dk1"/>
                </a:solidFill>
              </a:rPr>
              <a:t>SuperCDMS can detect supernova neutrinos via CEνNS.</a:t>
            </a:r>
            <a:br>
              <a:rPr i="1" lang="en">
                <a:solidFill>
                  <a:schemeClr val="dk1"/>
                </a:solidFill>
              </a:rPr>
            </a:br>
            <a:r>
              <a:rPr lang="en">
                <a:solidFill>
                  <a:schemeClr val="dk1"/>
                </a:solidFill>
              </a:rPr>
              <a:t> • </a:t>
            </a:r>
            <a:r>
              <a:rPr i="1" lang="en">
                <a:solidFill>
                  <a:schemeClr val="dk1"/>
                </a:solidFill>
              </a:rPr>
              <a:t>We expect small but measurable signals — a few tens of events for a typical galactic supernova.</a:t>
            </a:r>
            <a:br>
              <a:rPr i="1" lang="en">
                <a:solidFill>
                  <a:schemeClr val="dk1"/>
                </a:solidFill>
              </a:rPr>
            </a:br>
            <a:r>
              <a:rPr lang="en">
                <a:solidFill>
                  <a:schemeClr val="dk1"/>
                </a:solidFill>
              </a:rPr>
              <a:t> • </a:t>
            </a:r>
            <a:r>
              <a:rPr i="1" lang="en">
                <a:solidFill>
                  <a:schemeClr val="dk1"/>
                </a:solidFill>
              </a:rPr>
              <a:t>The lead shielding will produce additional neutrons during the burst — they’re a complication, but also a possible signature.</a:t>
            </a:r>
            <a:br>
              <a:rPr i="1" lang="en">
                <a:solidFill>
                  <a:schemeClr val="dk1"/>
                </a:solidFill>
              </a:rPr>
            </a:br>
            <a:r>
              <a:rPr lang="en">
                <a:solidFill>
                  <a:schemeClr val="dk1"/>
                </a:solidFill>
              </a:rPr>
              <a:t> • </a:t>
            </a:r>
            <a:r>
              <a:rPr i="1" lang="en">
                <a:solidFill>
                  <a:schemeClr val="dk1"/>
                </a:solidFill>
              </a:rPr>
              <a:t>This gives SuperCDMS a dual science case — dark matter and astrophysical neutrinos — without changing the hardware.</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The next galactic supernova might be decades away — or it could happen tomorrow. And when it does, we want as many eyes — and detectors — on it as possible.</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6" name="Shape 6176"/>
        <p:cNvGrpSpPr/>
        <p:nvPr/>
      </p:nvGrpSpPr>
      <p:grpSpPr>
        <a:xfrm>
          <a:off x="0" y="0"/>
          <a:ext cx="0" cy="0"/>
          <a:chOff x="0" y="0"/>
          <a:chExt cx="0" cy="0"/>
        </a:xfrm>
      </p:grpSpPr>
      <p:sp>
        <p:nvSpPr>
          <p:cNvPr id="6177" name="Google Shape;6177;g375f8e1a8c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8" name="Google Shape;6178;g375f8e1a8c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7" name="Shape 5537"/>
        <p:cNvGrpSpPr/>
        <p:nvPr/>
      </p:nvGrpSpPr>
      <p:grpSpPr>
        <a:xfrm>
          <a:off x="0" y="0"/>
          <a:ext cx="0" cy="0"/>
          <a:chOff x="0" y="0"/>
          <a:chExt cx="0" cy="0"/>
        </a:xfrm>
      </p:grpSpPr>
      <p:sp>
        <p:nvSpPr>
          <p:cNvPr id="5538" name="Google Shape;5538;gc718aa7c62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9" name="Google Shape;5539;gc718aa7c62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6" name="Shape 6226"/>
        <p:cNvGrpSpPr/>
        <p:nvPr/>
      </p:nvGrpSpPr>
      <p:grpSpPr>
        <a:xfrm>
          <a:off x="0" y="0"/>
          <a:ext cx="0" cy="0"/>
          <a:chOff x="0" y="0"/>
          <a:chExt cx="0" cy="0"/>
        </a:xfrm>
      </p:grpSpPr>
      <p:sp>
        <p:nvSpPr>
          <p:cNvPr id="6227" name="Google Shape;6227;gc9a1aaa555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8" name="Google Shape;6228;gc9a1aaa555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3" name="Shape 6233"/>
        <p:cNvGrpSpPr/>
        <p:nvPr/>
      </p:nvGrpSpPr>
      <p:grpSpPr>
        <a:xfrm>
          <a:off x="0" y="0"/>
          <a:ext cx="0" cy="0"/>
          <a:chOff x="0" y="0"/>
          <a:chExt cx="0" cy="0"/>
        </a:xfrm>
      </p:grpSpPr>
      <p:sp>
        <p:nvSpPr>
          <p:cNvPr id="6234" name="Google Shape;6234;g37420a08c0e_0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5" name="Google Shape;6235;g37420a08c0e_0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9" name="Shape 6239"/>
        <p:cNvGrpSpPr/>
        <p:nvPr/>
      </p:nvGrpSpPr>
      <p:grpSpPr>
        <a:xfrm>
          <a:off x="0" y="0"/>
          <a:ext cx="0" cy="0"/>
          <a:chOff x="0" y="0"/>
          <a:chExt cx="0" cy="0"/>
        </a:xfrm>
      </p:grpSpPr>
      <p:sp>
        <p:nvSpPr>
          <p:cNvPr id="6240" name="Google Shape;6240;g37420a08c0e_0_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1" name="Google Shape;6241;g37420a08c0e_0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8" name="Shape 5598"/>
        <p:cNvGrpSpPr/>
        <p:nvPr/>
      </p:nvGrpSpPr>
      <p:grpSpPr>
        <a:xfrm>
          <a:off x="0" y="0"/>
          <a:ext cx="0" cy="0"/>
          <a:chOff x="0" y="0"/>
          <a:chExt cx="0" cy="0"/>
        </a:xfrm>
      </p:grpSpPr>
      <p:sp>
        <p:nvSpPr>
          <p:cNvPr id="5599" name="Google Shape;5599;gc9a1aaa555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0" name="Google Shape;5600;gc9a1aaa555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2" name="Shape 5642"/>
        <p:cNvGrpSpPr/>
        <p:nvPr/>
      </p:nvGrpSpPr>
      <p:grpSpPr>
        <a:xfrm>
          <a:off x="0" y="0"/>
          <a:ext cx="0" cy="0"/>
          <a:chOff x="0" y="0"/>
          <a:chExt cx="0" cy="0"/>
        </a:xfrm>
      </p:grpSpPr>
      <p:sp>
        <p:nvSpPr>
          <p:cNvPr id="5643" name="Google Shape;5643;gab14034664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4" name="Google Shape;5644;gab14034664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The catch? They’re rare. In the Milky Way, we expect maybe two or three per century. The last one we saw was SN1987A, and even though it was in the Large Magellanic Cloud — outside our galaxy — only a few dozen neutrinos were detected worldwide.</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If we want to get the most physics out of the next one, we need as many detectors as possible ready to catch those few seconds of neutrino data."</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4" name="Shape 5734"/>
        <p:cNvGrpSpPr/>
        <p:nvPr/>
      </p:nvGrpSpPr>
      <p:grpSpPr>
        <a:xfrm>
          <a:off x="0" y="0"/>
          <a:ext cx="0" cy="0"/>
          <a:chOff x="0" y="0"/>
          <a:chExt cx="0" cy="0"/>
        </a:xfrm>
      </p:grpSpPr>
      <p:sp>
        <p:nvSpPr>
          <p:cNvPr id="5735" name="Google Shape;5735;g375f8e1a8c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6" name="Google Shape;5736;g375f8e1a8c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Core-collapse supernovae are some of the most energetic events in the universe. When a massive star’s core collapses, almost all the gravitational binding energy — 99% of it — is released in neutrinos.</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These neutrinos escape almost instantly, hours before any light from the explosion makes it to us. That means they can give us a unique early warning and a direct probe of what’s happening deep in the star’s core.</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The catch? They’re rare. In the Milky Way, we expect maybe two or three per century. The last one we saw was SN1987A, and even though it was in the Large Magellanic Cloud — outside our galaxy — only a few dozen neutrinos were detected worldwide.</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If we want to get the most physics out of the next one, we need as many detectors as possible ready to catch those few seconds of neutrino data."</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1" name="Shape 5741"/>
        <p:cNvGrpSpPr/>
        <p:nvPr/>
      </p:nvGrpSpPr>
      <p:grpSpPr>
        <a:xfrm>
          <a:off x="0" y="0"/>
          <a:ext cx="0" cy="0"/>
          <a:chOff x="0" y="0"/>
          <a:chExt cx="0" cy="0"/>
        </a:xfrm>
      </p:grpSpPr>
      <p:sp>
        <p:nvSpPr>
          <p:cNvPr id="5742" name="Google Shape;5742;g37420a08c0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3" name="Google Shape;5743;g37420a08c0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3" name="Shape 5793"/>
        <p:cNvGrpSpPr/>
        <p:nvPr/>
      </p:nvGrpSpPr>
      <p:grpSpPr>
        <a:xfrm>
          <a:off x="0" y="0"/>
          <a:ext cx="0" cy="0"/>
          <a:chOff x="0" y="0"/>
          <a:chExt cx="0" cy="0"/>
        </a:xfrm>
      </p:grpSpPr>
      <p:sp>
        <p:nvSpPr>
          <p:cNvPr id="5794" name="Google Shape;5794;g375f8e1a8c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5" name="Google Shape;5795;g375f8e1a8c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SuperCDMS is a dark matter experiment — but it has a key superpower that’s also perfect for supernova neutrino detection: extremely low recoil energy thresholds.</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Supernova neutrinos interact with matter in many ways, but for our purposes, the dominant one is Coherent Elastic Neutrino–Nucleus Scattering, or CEνNS. That’s exactly the kind of low-energy nuclear recoil signal SuperCDMS is optimized to detect.</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So the question becomes: could a detector sitting deep underground in Sudbury, shielded from backgrounds, not only search for dark matter but also join the global network of neutrino detectors?</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9" name="Shape 5799"/>
        <p:cNvGrpSpPr/>
        <p:nvPr/>
      </p:nvGrpSpPr>
      <p:grpSpPr>
        <a:xfrm>
          <a:off x="0" y="0"/>
          <a:ext cx="0" cy="0"/>
          <a:chOff x="0" y="0"/>
          <a:chExt cx="0" cy="0"/>
        </a:xfrm>
      </p:grpSpPr>
      <p:sp>
        <p:nvSpPr>
          <p:cNvPr id="5800" name="Google Shape;5800;g37420a08c0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1" name="Google Shape;5801;g37420a08c0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3" name="Shape 5893"/>
        <p:cNvGrpSpPr/>
        <p:nvPr/>
      </p:nvGrpSpPr>
      <p:grpSpPr>
        <a:xfrm>
          <a:off x="0" y="0"/>
          <a:ext cx="0" cy="0"/>
          <a:chOff x="0" y="0"/>
          <a:chExt cx="0" cy="0"/>
        </a:xfrm>
      </p:grpSpPr>
      <p:sp>
        <p:nvSpPr>
          <p:cNvPr id="5894" name="Google Shape;5894;g375f8e1a8c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5" name="Google Shape;5895;g375f8e1a8c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i="1" lang="en">
                <a:solidFill>
                  <a:schemeClr val="dk1"/>
                </a:solidFill>
              </a:rPr>
              <a:t>CEνNS works like this: a neutrino comes in, interacts with an entire nucleus, and makes it recoil just a tiny bit.</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The nice part is that it’s flavor-blind — so we get signals from electron, muon, and tau neutrinos equally. The cross section scales with the square of the neutron number, which means heavier elements like germanium have a big advantage.</a:t>
            </a:r>
            <a:endParaRPr i="1">
              <a:solidFill>
                <a:schemeClr val="dk1"/>
              </a:solidFill>
            </a:endParaRPr>
          </a:p>
          <a:p>
            <a:pPr indent="0" lvl="0" marL="0" rtl="0" algn="l">
              <a:lnSpc>
                <a:spcPct val="115000"/>
              </a:lnSpc>
              <a:spcBef>
                <a:spcPts val="1200"/>
              </a:spcBef>
              <a:spcAft>
                <a:spcPts val="0"/>
              </a:spcAft>
              <a:buNone/>
            </a:pPr>
            <a:r>
              <a:rPr i="1" lang="en">
                <a:solidFill>
                  <a:schemeClr val="dk1"/>
                </a:solidFill>
              </a:rPr>
              <a:t>The tricky part is that these recoils are tiny — just a few hundred electronvolts. That’s far below the threshold of most detectors… but not SuperCDMS.</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go.com/" TargetMode="External"/><Relationship Id="rId3" Type="http://schemas.openxmlformats.org/officeDocument/2006/relationships/hyperlink" Target="https://www.flaticon.com/" TargetMode="External"/><Relationship Id="rId4" Type="http://schemas.openxmlformats.org/officeDocument/2006/relationships/hyperlink" Target="https://www.freepik.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grpSp>
        <p:nvGrpSpPr>
          <p:cNvPr id="16" name="Google Shape;16;p2"/>
          <p:cNvGrpSpPr/>
          <p:nvPr/>
        </p:nvGrpSpPr>
        <p:grpSpPr>
          <a:xfrm>
            <a:off x="-31525" y="-228650"/>
            <a:ext cx="9175500" cy="6099300"/>
            <a:chOff x="-31525" y="-228650"/>
            <a:chExt cx="9175500" cy="6099300"/>
          </a:xfrm>
        </p:grpSpPr>
        <p:sp>
          <p:nvSpPr>
            <p:cNvPr id="17" name="Google Shape;17;p2"/>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2"/>
            <p:cNvGrpSpPr/>
            <p:nvPr/>
          </p:nvGrpSpPr>
          <p:grpSpPr>
            <a:xfrm>
              <a:off x="-10" y="-228620"/>
              <a:ext cx="9143697" cy="6099216"/>
              <a:chOff x="238125" y="471975"/>
              <a:chExt cx="7132925" cy="4757950"/>
            </a:xfrm>
          </p:grpSpPr>
          <p:sp>
            <p:nvSpPr>
              <p:cNvPr id="19" name="Google Shape;19;p2"/>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2"/>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 name="Google Shape;23;p2"/>
            <p:cNvGrpSpPr/>
            <p:nvPr/>
          </p:nvGrpSpPr>
          <p:grpSpPr>
            <a:xfrm>
              <a:off x="201120" y="-173787"/>
              <a:ext cx="8824055" cy="6026084"/>
              <a:chOff x="395025" y="514750"/>
              <a:chExt cx="6883575" cy="4700900"/>
            </a:xfrm>
          </p:grpSpPr>
          <p:sp>
            <p:nvSpPr>
              <p:cNvPr id="24" name="Google Shape;24;p2"/>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4" name="Google Shape;204;p2"/>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txBox="1"/>
          <p:nvPr>
            <p:ph type="ctrTitle"/>
          </p:nvPr>
        </p:nvSpPr>
        <p:spPr>
          <a:xfrm>
            <a:off x="709729" y="1111975"/>
            <a:ext cx="3747900" cy="2366100"/>
          </a:xfrm>
          <a:prstGeom prst="rect">
            <a:avLst/>
          </a:prstGeom>
          <a:noFill/>
        </p:spPr>
        <p:txBody>
          <a:bodyPr anchorCtr="0" anchor="ctr" bIns="91425" lIns="91425" spcFirstLastPara="1" rIns="91425" wrap="square" tIns="91425">
            <a:noAutofit/>
          </a:bodyPr>
          <a:lstStyle>
            <a:lvl1pPr lvl="0">
              <a:spcBef>
                <a:spcPts val="0"/>
              </a:spcBef>
              <a:spcAft>
                <a:spcPts val="0"/>
              </a:spcAft>
              <a:buSzPts val="5200"/>
              <a:buNone/>
              <a:defRPr b="0" sz="4800">
                <a:latin typeface="Dosis"/>
                <a:ea typeface="Dosis"/>
                <a:cs typeface="Dosis"/>
                <a:sym typeface="Dosi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06" name="Google Shape;206;p2"/>
          <p:cNvSpPr txBox="1"/>
          <p:nvPr>
            <p:ph idx="1" type="subTitle"/>
          </p:nvPr>
        </p:nvSpPr>
        <p:spPr>
          <a:xfrm>
            <a:off x="709726" y="3365100"/>
            <a:ext cx="3483900" cy="479400"/>
          </a:xfrm>
          <a:prstGeom prst="rect">
            <a:avLst/>
          </a:prstGeom>
          <a:noFill/>
        </p:spPr>
        <p:txBody>
          <a:bodyPr anchorCtr="0" anchor="ctr" bIns="91425" lIns="91425" spcFirstLastPara="1" rIns="91425" wrap="square" tIns="91425">
            <a:noAutofit/>
          </a:bodyPr>
          <a:lstStyle>
            <a:lvl1pPr lvl="0">
              <a:lnSpc>
                <a:spcPct val="100000"/>
              </a:lnSpc>
              <a:spcBef>
                <a:spcPts val="0"/>
              </a:spcBef>
              <a:spcAft>
                <a:spcPts val="0"/>
              </a:spcAft>
              <a:buSzPts val="1400"/>
              <a:buFont typeface="Hind Siliguri Medium"/>
              <a:buNone/>
              <a:defRPr>
                <a:latin typeface="Nunito"/>
                <a:ea typeface="Nunito"/>
                <a:cs typeface="Nunito"/>
                <a:sym typeface="Nunito"/>
              </a:defRPr>
            </a:lvl1pPr>
            <a:lvl2pPr lvl="1" algn="ctr">
              <a:lnSpc>
                <a:spcPct val="100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2pPr>
            <a:lvl3pPr lvl="2" algn="ctr">
              <a:lnSpc>
                <a:spcPct val="100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3pPr>
            <a:lvl4pPr lvl="3" algn="ctr">
              <a:lnSpc>
                <a:spcPct val="100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4pPr>
            <a:lvl5pPr lvl="4" algn="ctr">
              <a:lnSpc>
                <a:spcPct val="100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5pPr>
            <a:lvl6pPr lvl="5" algn="ctr">
              <a:lnSpc>
                <a:spcPct val="100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6pPr>
            <a:lvl7pPr lvl="6" algn="ctr">
              <a:lnSpc>
                <a:spcPct val="100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7pPr>
            <a:lvl8pPr lvl="7" algn="ctr">
              <a:lnSpc>
                <a:spcPct val="100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8pPr>
            <a:lvl9pPr lvl="8" algn="ctr">
              <a:lnSpc>
                <a:spcPct val="100000"/>
              </a:lnSpc>
              <a:spcBef>
                <a:spcPts val="0"/>
              </a:spcBef>
              <a:spcAft>
                <a:spcPts val="0"/>
              </a:spcAft>
              <a:buSzPts val="1400"/>
              <a:buFont typeface="Hind Siliguri Medium"/>
              <a:buNone/>
              <a:defRPr>
                <a:latin typeface="Hind Siliguri Medium"/>
                <a:ea typeface="Hind Siliguri Medium"/>
                <a:cs typeface="Hind Siliguri Medium"/>
                <a:sym typeface="Hind Siliguri Medium"/>
              </a:defRPr>
            </a:lvl9pPr>
          </a:lstStyle>
          <a:p/>
        </p:txBody>
      </p:sp>
      <p:sp>
        <p:nvSpPr>
          <p:cNvPr id="207" name="Google Shape;207;p2"/>
          <p:cNvSpPr/>
          <p:nvPr/>
        </p:nvSpPr>
        <p:spPr>
          <a:xfrm>
            <a:off x="326550" y="4254975"/>
            <a:ext cx="272051" cy="27230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21" name="Shape 1821"/>
        <p:cNvGrpSpPr/>
        <p:nvPr/>
      </p:nvGrpSpPr>
      <p:grpSpPr>
        <a:xfrm>
          <a:off x="0" y="0"/>
          <a:ext cx="0" cy="0"/>
          <a:chOff x="0" y="0"/>
          <a:chExt cx="0" cy="0"/>
        </a:xfrm>
      </p:grpSpPr>
      <p:grpSp>
        <p:nvGrpSpPr>
          <p:cNvPr id="1822" name="Google Shape;1822;p11"/>
          <p:cNvGrpSpPr/>
          <p:nvPr/>
        </p:nvGrpSpPr>
        <p:grpSpPr>
          <a:xfrm>
            <a:off x="-31525" y="-228650"/>
            <a:ext cx="9175500" cy="6099300"/>
            <a:chOff x="-31525" y="-228650"/>
            <a:chExt cx="9175500" cy="6099300"/>
          </a:xfrm>
        </p:grpSpPr>
        <p:sp>
          <p:nvSpPr>
            <p:cNvPr id="1823" name="Google Shape;1823;p11"/>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4" name="Google Shape;1824;p11"/>
            <p:cNvGrpSpPr/>
            <p:nvPr/>
          </p:nvGrpSpPr>
          <p:grpSpPr>
            <a:xfrm>
              <a:off x="-10" y="-228620"/>
              <a:ext cx="9143697" cy="6099216"/>
              <a:chOff x="238125" y="471975"/>
              <a:chExt cx="7132925" cy="4757950"/>
            </a:xfrm>
          </p:grpSpPr>
          <p:sp>
            <p:nvSpPr>
              <p:cNvPr id="1825" name="Google Shape;1825;p11"/>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1"/>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1"/>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8" name="Google Shape;1828;p11"/>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9" name="Google Shape;1829;p11"/>
            <p:cNvGrpSpPr/>
            <p:nvPr/>
          </p:nvGrpSpPr>
          <p:grpSpPr>
            <a:xfrm>
              <a:off x="201120" y="-173787"/>
              <a:ext cx="8824055" cy="6026084"/>
              <a:chOff x="395025" y="514750"/>
              <a:chExt cx="6883575" cy="4700900"/>
            </a:xfrm>
          </p:grpSpPr>
          <p:sp>
            <p:nvSpPr>
              <p:cNvPr id="1830" name="Google Shape;1830;p11"/>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1"/>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1"/>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1"/>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1"/>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1"/>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1"/>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1"/>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1"/>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1"/>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1"/>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1"/>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1"/>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1"/>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1"/>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1"/>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1"/>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1"/>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1"/>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1"/>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1"/>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1"/>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1"/>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1"/>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1"/>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1"/>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1"/>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1"/>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1"/>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1"/>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1"/>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1"/>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1"/>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1"/>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1"/>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1"/>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1"/>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1"/>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1"/>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1"/>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1"/>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1"/>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1"/>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1"/>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1"/>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1"/>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1"/>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1"/>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1"/>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1"/>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1"/>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1"/>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1"/>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1"/>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1"/>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1"/>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1"/>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1"/>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1"/>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1"/>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1"/>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1"/>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1"/>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1"/>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1"/>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1"/>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1"/>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1"/>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1"/>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1"/>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1"/>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1"/>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1"/>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1"/>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1"/>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1"/>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1"/>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1"/>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1"/>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1"/>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1"/>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1"/>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1"/>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1"/>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1"/>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1"/>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1"/>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1"/>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1"/>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1"/>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1"/>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1"/>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1"/>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1"/>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1"/>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1"/>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1"/>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1"/>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1"/>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1"/>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1"/>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1"/>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1"/>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1"/>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1"/>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1"/>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1"/>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1"/>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1"/>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1"/>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1"/>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1"/>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1"/>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1"/>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1"/>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1"/>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1"/>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1"/>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1"/>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1"/>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1"/>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1"/>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1"/>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1"/>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1"/>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1"/>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1"/>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1"/>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1"/>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1"/>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1"/>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1"/>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1"/>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1"/>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1"/>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1"/>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1"/>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1"/>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1"/>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1"/>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1"/>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1"/>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1"/>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1"/>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1"/>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1"/>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1"/>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1"/>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1"/>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1"/>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1"/>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1"/>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1"/>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1"/>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1"/>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1"/>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1"/>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1"/>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1"/>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1"/>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1"/>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1"/>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1"/>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1"/>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1"/>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1"/>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1"/>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1"/>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1"/>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1"/>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1"/>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1"/>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1"/>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1"/>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1"/>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1"/>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11"/>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1"/>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1"/>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1"/>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10" name="Google Shape;2010;p11"/>
          <p:cNvGrpSpPr/>
          <p:nvPr/>
        </p:nvGrpSpPr>
        <p:grpSpPr>
          <a:xfrm>
            <a:off x="606079" y="443167"/>
            <a:ext cx="7825193" cy="4279202"/>
            <a:chOff x="606079" y="443167"/>
            <a:chExt cx="7825193" cy="4279202"/>
          </a:xfrm>
        </p:grpSpPr>
        <p:grpSp>
          <p:nvGrpSpPr>
            <p:cNvPr id="2011" name="Google Shape;2011;p11"/>
            <p:cNvGrpSpPr/>
            <p:nvPr/>
          </p:nvGrpSpPr>
          <p:grpSpPr>
            <a:xfrm flipH="1">
              <a:off x="6953201" y="490179"/>
              <a:ext cx="1478072" cy="614129"/>
              <a:chOff x="219125" y="484675"/>
              <a:chExt cx="1622650" cy="674200"/>
            </a:xfrm>
          </p:grpSpPr>
          <p:sp>
            <p:nvSpPr>
              <p:cNvPr id="2012" name="Google Shape;2012;p11"/>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2013" name="Google Shape;2013;p11"/>
              <p:cNvGrpSpPr/>
              <p:nvPr/>
            </p:nvGrpSpPr>
            <p:grpSpPr>
              <a:xfrm>
                <a:off x="219125" y="484675"/>
                <a:ext cx="1622650" cy="674200"/>
                <a:chOff x="219125" y="484675"/>
                <a:chExt cx="1622650" cy="674200"/>
              </a:xfrm>
            </p:grpSpPr>
            <p:sp>
              <p:nvSpPr>
                <p:cNvPr id="2014" name="Google Shape;2014;p11"/>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1"/>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1"/>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17" name="Google Shape;2017;p11"/>
            <p:cNvGrpSpPr/>
            <p:nvPr/>
          </p:nvGrpSpPr>
          <p:grpSpPr>
            <a:xfrm flipH="1">
              <a:off x="809166" y="3652325"/>
              <a:ext cx="740188" cy="1070044"/>
              <a:chOff x="8233275" y="1900925"/>
              <a:chExt cx="753525" cy="1089325"/>
            </a:xfrm>
          </p:grpSpPr>
          <p:sp>
            <p:nvSpPr>
              <p:cNvPr id="2018" name="Google Shape;2018;p11"/>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2019" name="Google Shape;2019;p11"/>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1"/>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1"/>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2" name="Google Shape;2022;p11"/>
            <p:cNvGrpSpPr/>
            <p:nvPr/>
          </p:nvGrpSpPr>
          <p:grpSpPr>
            <a:xfrm flipH="1">
              <a:off x="4253890" y="485627"/>
              <a:ext cx="740177" cy="816582"/>
              <a:chOff x="6715777" y="3950739"/>
              <a:chExt cx="586325" cy="646900"/>
            </a:xfrm>
          </p:grpSpPr>
          <p:sp>
            <p:nvSpPr>
              <p:cNvPr id="2023" name="Google Shape;2023;p11"/>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2024" name="Google Shape;2024;p11"/>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2025" name="Google Shape;2025;p11"/>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1"/>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1"/>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1"/>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1"/>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0" name="Google Shape;2030;p11"/>
            <p:cNvGrpSpPr/>
            <p:nvPr/>
          </p:nvGrpSpPr>
          <p:grpSpPr>
            <a:xfrm flipH="1">
              <a:off x="606079" y="443167"/>
              <a:ext cx="740215" cy="1050616"/>
              <a:chOff x="8082452" y="285774"/>
              <a:chExt cx="498898" cy="708105"/>
            </a:xfrm>
          </p:grpSpPr>
          <p:grpSp>
            <p:nvGrpSpPr>
              <p:cNvPr id="2031" name="Google Shape;2031;p11"/>
              <p:cNvGrpSpPr/>
              <p:nvPr/>
            </p:nvGrpSpPr>
            <p:grpSpPr>
              <a:xfrm>
                <a:off x="8082452" y="285774"/>
                <a:ext cx="498898" cy="708105"/>
                <a:chOff x="7865075" y="285763"/>
                <a:chExt cx="716293" cy="1016662"/>
              </a:xfrm>
            </p:grpSpPr>
            <p:sp>
              <p:nvSpPr>
                <p:cNvPr id="2032" name="Google Shape;2032;p11"/>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2033" name="Google Shape;2033;p11"/>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1"/>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1"/>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1"/>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7" name="Google Shape;2037;p11"/>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8" name="Google Shape;2038;p11"/>
            <p:cNvGrpSpPr/>
            <p:nvPr/>
          </p:nvGrpSpPr>
          <p:grpSpPr>
            <a:xfrm flipH="1" rot="-5400000">
              <a:off x="7726664" y="4111407"/>
              <a:ext cx="373126" cy="529592"/>
              <a:chOff x="8082452" y="285774"/>
              <a:chExt cx="498898" cy="708105"/>
            </a:xfrm>
          </p:grpSpPr>
          <p:grpSp>
            <p:nvGrpSpPr>
              <p:cNvPr id="2039" name="Google Shape;2039;p11"/>
              <p:cNvGrpSpPr/>
              <p:nvPr/>
            </p:nvGrpSpPr>
            <p:grpSpPr>
              <a:xfrm>
                <a:off x="8082452" y="285774"/>
                <a:ext cx="498898" cy="708105"/>
                <a:chOff x="7865075" y="285763"/>
                <a:chExt cx="716293" cy="1016662"/>
              </a:xfrm>
            </p:grpSpPr>
            <p:sp>
              <p:nvSpPr>
                <p:cNvPr id="2040" name="Google Shape;2040;p11"/>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2041" name="Google Shape;2041;p11"/>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1"/>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1"/>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11"/>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5" name="Google Shape;2045;p11"/>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46" name="Google Shape;2046;p11"/>
          <p:cNvGrpSpPr/>
          <p:nvPr/>
        </p:nvGrpSpPr>
        <p:grpSpPr>
          <a:xfrm>
            <a:off x="1238467" y="607425"/>
            <a:ext cx="7192819" cy="4139024"/>
            <a:chOff x="1238467" y="607425"/>
            <a:chExt cx="7192819" cy="4139024"/>
          </a:xfrm>
        </p:grpSpPr>
        <p:sp>
          <p:nvSpPr>
            <p:cNvPr id="2047" name="Google Shape;2047;p11"/>
            <p:cNvSpPr/>
            <p:nvPr/>
          </p:nvSpPr>
          <p:spPr>
            <a:xfrm flipH="1">
              <a:off x="1238467" y="3398239"/>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11"/>
            <p:cNvSpPr/>
            <p:nvPr/>
          </p:nvSpPr>
          <p:spPr>
            <a:xfrm flipH="1">
              <a:off x="5999052" y="607425"/>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11"/>
            <p:cNvSpPr/>
            <p:nvPr/>
          </p:nvSpPr>
          <p:spPr>
            <a:xfrm flipH="1">
              <a:off x="1671363" y="828788"/>
              <a:ext cx="279126" cy="27937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1"/>
            <p:cNvSpPr/>
            <p:nvPr/>
          </p:nvSpPr>
          <p:spPr>
            <a:xfrm flipH="1">
              <a:off x="7901684" y="1133002"/>
              <a:ext cx="529602" cy="53007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11"/>
            <p:cNvSpPr/>
            <p:nvPr/>
          </p:nvSpPr>
          <p:spPr>
            <a:xfrm flipH="1">
              <a:off x="1617735" y="4132351"/>
              <a:ext cx="613535" cy="6140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1"/>
            <p:cNvSpPr/>
            <p:nvPr/>
          </p:nvSpPr>
          <p:spPr>
            <a:xfrm flipH="1">
              <a:off x="6816584" y="3391525"/>
              <a:ext cx="740159" cy="7408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3" name="Google Shape;2053;p11"/>
          <p:cNvSpPr txBox="1"/>
          <p:nvPr>
            <p:ph idx="1" type="subTitle"/>
          </p:nvPr>
        </p:nvSpPr>
        <p:spPr>
          <a:xfrm>
            <a:off x="1426025" y="3139998"/>
            <a:ext cx="6292200" cy="438900"/>
          </a:xfrm>
          <a:prstGeom prst="rect">
            <a:avLst/>
          </a:prstGeom>
        </p:spPr>
        <p:txBody>
          <a:bodyPr anchorCtr="0" anchor="ctr" bIns="91425" lIns="91425" spcFirstLastPara="1" rIns="91425" wrap="square" tIns="91425">
            <a:noAutofit/>
          </a:bodyPr>
          <a:lstStyle>
            <a:lvl1pPr lvl="0" rtl="0" algn="ctr">
              <a:lnSpc>
                <a:spcPct val="115000"/>
              </a:lnSpc>
              <a:spcBef>
                <a:spcPts val="0"/>
              </a:spcBef>
              <a:spcAft>
                <a:spcPts val="0"/>
              </a:spcAft>
              <a:buNone/>
              <a:defRPr/>
            </a:lvl1pPr>
            <a:lvl2pPr lvl="1" rtl="0" algn="ctr">
              <a:lnSpc>
                <a:spcPct val="115000"/>
              </a:lnSpc>
              <a:spcBef>
                <a:spcPts val="0"/>
              </a:spcBef>
              <a:spcAft>
                <a:spcPts val="0"/>
              </a:spcAft>
              <a:buNone/>
              <a:defRPr>
                <a:latin typeface="Hind Siliguri Medium"/>
                <a:ea typeface="Hind Siliguri Medium"/>
                <a:cs typeface="Hind Siliguri Medium"/>
                <a:sym typeface="Hind Siliguri Medium"/>
              </a:defRPr>
            </a:lvl2pPr>
            <a:lvl3pPr lvl="2" rtl="0" algn="ctr">
              <a:lnSpc>
                <a:spcPct val="115000"/>
              </a:lnSpc>
              <a:spcBef>
                <a:spcPts val="0"/>
              </a:spcBef>
              <a:spcAft>
                <a:spcPts val="0"/>
              </a:spcAft>
              <a:buNone/>
              <a:defRPr>
                <a:latin typeface="Hind Siliguri Medium"/>
                <a:ea typeface="Hind Siliguri Medium"/>
                <a:cs typeface="Hind Siliguri Medium"/>
                <a:sym typeface="Hind Siliguri Medium"/>
              </a:defRPr>
            </a:lvl3pPr>
            <a:lvl4pPr lvl="3" rtl="0" algn="ctr">
              <a:lnSpc>
                <a:spcPct val="115000"/>
              </a:lnSpc>
              <a:spcBef>
                <a:spcPts val="0"/>
              </a:spcBef>
              <a:spcAft>
                <a:spcPts val="0"/>
              </a:spcAft>
              <a:buNone/>
              <a:defRPr>
                <a:latin typeface="Hind Siliguri Medium"/>
                <a:ea typeface="Hind Siliguri Medium"/>
                <a:cs typeface="Hind Siliguri Medium"/>
                <a:sym typeface="Hind Siliguri Medium"/>
              </a:defRPr>
            </a:lvl4pPr>
            <a:lvl5pPr lvl="4" rtl="0" algn="ctr">
              <a:lnSpc>
                <a:spcPct val="115000"/>
              </a:lnSpc>
              <a:spcBef>
                <a:spcPts val="0"/>
              </a:spcBef>
              <a:spcAft>
                <a:spcPts val="0"/>
              </a:spcAft>
              <a:buNone/>
              <a:defRPr>
                <a:latin typeface="Hind Siliguri Medium"/>
                <a:ea typeface="Hind Siliguri Medium"/>
                <a:cs typeface="Hind Siliguri Medium"/>
                <a:sym typeface="Hind Siliguri Medium"/>
              </a:defRPr>
            </a:lvl5pPr>
            <a:lvl6pPr lvl="5" rtl="0" algn="ctr">
              <a:lnSpc>
                <a:spcPct val="115000"/>
              </a:lnSpc>
              <a:spcBef>
                <a:spcPts val="0"/>
              </a:spcBef>
              <a:spcAft>
                <a:spcPts val="0"/>
              </a:spcAft>
              <a:buNone/>
              <a:defRPr>
                <a:latin typeface="Hind Siliguri Medium"/>
                <a:ea typeface="Hind Siliguri Medium"/>
                <a:cs typeface="Hind Siliguri Medium"/>
                <a:sym typeface="Hind Siliguri Medium"/>
              </a:defRPr>
            </a:lvl6pPr>
            <a:lvl7pPr lvl="6" rtl="0" algn="ctr">
              <a:lnSpc>
                <a:spcPct val="115000"/>
              </a:lnSpc>
              <a:spcBef>
                <a:spcPts val="0"/>
              </a:spcBef>
              <a:spcAft>
                <a:spcPts val="0"/>
              </a:spcAft>
              <a:buNone/>
              <a:defRPr>
                <a:latin typeface="Hind Siliguri Medium"/>
                <a:ea typeface="Hind Siliguri Medium"/>
                <a:cs typeface="Hind Siliguri Medium"/>
                <a:sym typeface="Hind Siliguri Medium"/>
              </a:defRPr>
            </a:lvl7pPr>
            <a:lvl8pPr lvl="7" rtl="0" algn="ctr">
              <a:lnSpc>
                <a:spcPct val="115000"/>
              </a:lnSpc>
              <a:spcBef>
                <a:spcPts val="0"/>
              </a:spcBef>
              <a:spcAft>
                <a:spcPts val="0"/>
              </a:spcAft>
              <a:buNone/>
              <a:defRPr>
                <a:latin typeface="Hind Siliguri Medium"/>
                <a:ea typeface="Hind Siliguri Medium"/>
                <a:cs typeface="Hind Siliguri Medium"/>
                <a:sym typeface="Hind Siliguri Medium"/>
              </a:defRPr>
            </a:lvl8pPr>
            <a:lvl9pPr lvl="8" rtl="0" algn="ctr">
              <a:lnSpc>
                <a:spcPct val="115000"/>
              </a:lnSpc>
              <a:spcBef>
                <a:spcPts val="0"/>
              </a:spcBef>
              <a:spcAft>
                <a:spcPts val="0"/>
              </a:spcAft>
              <a:buNone/>
              <a:defRPr>
                <a:latin typeface="Hind Siliguri Medium"/>
                <a:ea typeface="Hind Siliguri Medium"/>
                <a:cs typeface="Hind Siliguri Medium"/>
                <a:sym typeface="Hind Siliguri Medium"/>
              </a:defRPr>
            </a:lvl9pPr>
          </a:lstStyle>
          <a:p/>
        </p:txBody>
      </p:sp>
      <p:sp>
        <p:nvSpPr>
          <p:cNvPr id="2054" name="Google Shape;2054;p11"/>
          <p:cNvSpPr txBox="1"/>
          <p:nvPr>
            <p:ph hasCustomPrompt="1" type="title"/>
          </p:nvPr>
        </p:nvSpPr>
        <p:spPr>
          <a:xfrm>
            <a:off x="713225" y="1494275"/>
            <a:ext cx="7717800" cy="1670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grpSp>
        <p:nvGrpSpPr>
          <p:cNvPr id="2055" name="Google Shape;2055;p11"/>
          <p:cNvGrpSpPr/>
          <p:nvPr/>
        </p:nvGrpSpPr>
        <p:grpSpPr>
          <a:xfrm>
            <a:off x="2012692" y="4056853"/>
            <a:ext cx="5165195" cy="5165195"/>
            <a:chOff x="-1258000" y="444900"/>
            <a:chExt cx="3166500" cy="3166500"/>
          </a:xfrm>
        </p:grpSpPr>
        <p:sp>
          <p:nvSpPr>
            <p:cNvPr id="2056" name="Google Shape;2056;p11"/>
            <p:cNvSpPr/>
            <p:nvPr/>
          </p:nvSpPr>
          <p:spPr>
            <a:xfrm>
              <a:off x="-1258000" y="444900"/>
              <a:ext cx="3166500" cy="316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1"/>
            <p:cNvSpPr/>
            <p:nvPr/>
          </p:nvSpPr>
          <p:spPr>
            <a:xfrm>
              <a:off x="-1163375" y="539400"/>
              <a:ext cx="2977500" cy="2977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1"/>
            <p:cNvSpPr/>
            <p:nvPr/>
          </p:nvSpPr>
          <p:spPr>
            <a:xfrm>
              <a:off x="-1070605" y="632156"/>
              <a:ext cx="2791800" cy="27918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1"/>
            <p:cNvSpPr/>
            <p:nvPr/>
          </p:nvSpPr>
          <p:spPr>
            <a:xfrm>
              <a:off x="-1087025" y="615751"/>
              <a:ext cx="2824800" cy="28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1"/>
            <p:cNvSpPr/>
            <p:nvPr/>
          </p:nvSpPr>
          <p:spPr>
            <a:xfrm>
              <a:off x="-999001" y="703700"/>
              <a:ext cx="2648700" cy="2648700"/>
            </a:xfrm>
            <a:prstGeom prst="ellipse">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1"/>
            <p:cNvSpPr/>
            <p:nvPr/>
          </p:nvSpPr>
          <p:spPr>
            <a:xfrm>
              <a:off x="-999012" y="699692"/>
              <a:ext cx="2648700" cy="2648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2" name="Google Shape;2062;p11"/>
            <p:cNvGrpSpPr/>
            <p:nvPr/>
          </p:nvGrpSpPr>
          <p:grpSpPr>
            <a:xfrm>
              <a:off x="-915045" y="787710"/>
              <a:ext cx="2480778" cy="2480778"/>
              <a:chOff x="4053950" y="1851775"/>
              <a:chExt cx="447600" cy="447600"/>
            </a:xfrm>
          </p:grpSpPr>
          <p:sp>
            <p:nvSpPr>
              <p:cNvPr id="2063" name="Google Shape;2063;p11"/>
              <p:cNvSpPr/>
              <p:nvPr/>
            </p:nvSpPr>
            <p:spPr>
              <a:xfrm>
                <a:off x="4053950" y="1851775"/>
                <a:ext cx="447600" cy="447600"/>
              </a:xfrm>
              <a:custGeom>
                <a:rect b="b" l="l" r="r" t="t"/>
                <a:pathLst>
                  <a:path extrusionOk="0" h="17904" w="17904">
                    <a:moveTo>
                      <a:pt x="8938" y="1"/>
                    </a:moveTo>
                    <a:cubicBezTo>
                      <a:pt x="3998" y="1"/>
                      <a:pt x="1" y="4027"/>
                      <a:pt x="1" y="8966"/>
                    </a:cubicBezTo>
                    <a:cubicBezTo>
                      <a:pt x="1" y="13906"/>
                      <a:pt x="3998" y="17903"/>
                      <a:pt x="8938" y="17903"/>
                    </a:cubicBezTo>
                    <a:cubicBezTo>
                      <a:pt x="13877" y="17903"/>
                      <a:pt x="17903" y="13906"/>
                      <a:pt x="17903" y="8966"/>
                    </a:cubicBezTo>
                    <a:cubicBezTo>
                      <a:pt x="17903" y="4027"/>
                      <a:pt x="13877" y="1"/>
                      <a:pt x="8938" y="1"/>
                    </a:cubicBezTo>
                    <a:close/>
                  </a:path>
                </a:pathLst>
              </a:custGeom>
              <a:solidFill>
                <a:schemeClr val="accent5"/>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1"/>
              <p:cNvSpPr/>
              <p:nvPr/>
            </p:nvSpPr>
            <p:spPr>
              <a:xfrm>
                <a:off x="4076100" y="1874625"/>
                <a:ext cx="402600" cy="401900"/>
              </a:xfrm>
              <a:custGeom>
                <a:rect b="b" l="l" r="r" t="t"/>
                <a:pathLst>
                  <a:path extrusionOk="0" h="16076" w="16104">
                    <a:moveTo>
                      <a:pt x="8052" y="0"/>
                    </a:moveTo>
                    <a:cubicBezTo>
                      <a:pt x="3626" y="0"/>
                      <a:pt x="1" y="3598"/>
                      <a:pt x="1" y="8052"/>
                    </a:cubicBezTo>
                    <a:cubicBezTo>
                      <a:pt x="1" y="12478"/>
                      <a:pt x="3626" y="16076"/>
                      <a:pt x="8052" y="16076"/>
                    </a:cubicBezTo>
                    <a:cubicBezTo>
                      <a:pt x="12506" y="16076"/>
                      <a:pt x="16104" y="12478"/>
                      <a:pt x="16104" y="8052"/>
                    </a:cubicBezTo>
                    <a:cubicBezTo>
                      <a:pt x="16104" y="3598"/>
                      <a:pt x="12506" y="0"/>
                      <a:pt x="8052" y="0"/>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1"/>
              <p:cNvSpPr/>
              <p:nvPr/>
            </p:nvSpPr>
            <p:spPr>
              <a:xfrm>
                <a:off x="4319475" y="1880343"/>
                <a:ext cx="152775" cy="315500"/>
              </a:xfrm>
              <a:custGeom>
                <a:rect b="b" l="l" r="r" t="t"/>
                <a:pathLst>
                  <a:path extrusionOk="0" h="12620" w="6111">
                    <a:moveTo>
                      <a:pt x="373" y="0"/>
                    </a:moveTo>
                    <a:cubicBezTo>
                      <a:pt x="145" y="427"/>
                      <a:pt x="1" y="914"/>
                      <a:pt x="1" y="1371"/>
                    </a:cubicBezTo>
                    <a:cubicBezTo>
                      <a:pt x="1" y="1828"/>
                      <a:pt x="115" y="2284"/>
                      <a:pt x="373" y="2627"/>
                    </a:cubicBezTo>
                    <a:cubicBezTo>
                      <a:pt x="659" y="3027"/>
                      <a:pt x="1086" y="3255"/>
                      <a:pt x="1485" y="3511"/>
                    </a:cubicBezTo>
                    <a:cubicBezTo>
                      <a:pt x="2228" y="3998"/>
                      <a:pt x="2771" y="4626"/>
                      <a:pt x="2742" y="5539"/>
                    </a:cubicBezTo>
                    <a:cubicBezTo>
                      <a:pt x="2742" y="6396"/>
                      <a:pt x="2429" y="7223"/>
                      <a:pt x="2342" y="8079"/>
                    </a:cubicBezTo>
                    <a:cubicBezTo>
                      <a:pt x="2257" y="8936"/>
                      <a:pt x="2285" y="9822"/>
                      <a:pt x="2570" y="10621"/>
                    </a:cubicBezTo>
                    <a:cubicBezTo>
                      <a:pt x="2970" y="11649"/>
                      <a:pt x="3799" y="12305"/>
                      <a:pt x="4740" y="12620"/>
                    </a:cubicBezTo>
                    <a:cubicBezTo>
                      <a:pt x="5055" y="12220"/>
                      <a:pt x="5311" y="11791"/>
                      <a:pt x="5540" y="11364"/>
                    </a:cubicBezTo>
                    <a:cubicBezTo>
                      <a:pt x="4969" y="10850"/>
                      <a:pt x="4541" y="10192"/>
                      <a:pt x="4370" y="9393"/>
                    </a:cubicBezTo>
                    <a:cubicBezTo>
                      <a:pt x="4085" y="7908"/>
                      <a:pt x="5055" y="6709"/>
                      <a:pt x="6111" y="5795"/>
                    </a:cubicBezTo>
                    <a:cubicBezTo>
                      <a:pt x="5398" y="2970"/>
                      <a:pt x="3198" y="743"/>
                      <a:pt x="373" y="0"/>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1"/>
              <p:cNvSpPr/>
              <p:nvPr/>
            </p:nvSpPr>
            <p:spPr>
              <a:xfrm>
                <a:off x="4143932" y="1874618"/>
                <a:ext cx="180600" cy="229900"/>
              </a:xfrm>
              <a:custGeom>
                <a:rect b="b" l="l" r="r" t="t"/>
                <a:pathLst>
                  <a:path extrusionOk="0" h="9196" w="7224">
                    <a:moveTo>
                      <a:pt x="4825" y="1"/>
                    </a:moveTo>
                    <a:lnTo>
                      <a:pt x="4825" y="1"/>
                    </a:lnTo>
                    <a:cubicBezTo>
                      <a:pt x="2970" y="115"/>
                      <a:pt x="1284" y="857"/>
                      <a:pt x="1" y="2027"/>
                    </a:cubicBezTo>
                    <a:cubicBezTo>
                      <a:pt x="713" y="2571"/>
                      <a:pt x="1741" y="2742"/>
                      <a:pt x="2570" y="3112"/>
                    </a:cubicBezTo>
                    <a:cubicBezTo>
                      <a:pt x="3941" y="3740"/>
                      <a:pt x="4626" y="5110"/>
                      <a:pt x="4854" y="6538"/>
                    </a:cubicBezTo>
                    <a:cubicBezTo>
                      <a:pt x="4939" y="7196"/>
                      <a:pt x="4969" y="7881"/>
                      <a:pt x="5224" y="8479"/>
                    </a:cubicBezTo>
                    <a:cubicBezTo>
                      <a:pt x="5368" y="8822"/>
                      <a:pt x="5681" y="9194"/>
                      <a:pt x="6081" y="9194"/>
                    </a:cubicBezTo>
                    <a:cubicBezTo>
                      <a:pt x="6094" y="9195"/>
                      <a:pt x="6107" y="9196"/>
                      <a:pt x="6120" y="9196"/>
                    </a:cubicBezTo>
                    <a:cubicBezTo>
                      <a:pt x="6496" y="9196"/>
                      <a:pt x="6714" y="8812"/>
                      <a:pt x="6853" y="8509"/>
                    </a:cubicBezTo>
                    <a:cubicBezTo>
                      <a:pt x="7223" y="7538"/>
                      <a:pt x="6652" y="6538"/>
                      <a:pt x="6168" y="5739"/>
                    </a:cubicBezTo>
                    <a:cubicBezTo>
                      <a:pt x="5738" y="4996"/>
                      <a:pt x="5282" y="4254"/>
                      <a:pt x="4969" y="3454"/>
                    </a:cubicBezTo>
                    <a:cubicBezTo>
                      <a:pt x="4653" y="2598"/>
                      <a:pt x="4539" y="1684"/>
                      <a:pt x="4683" y="771"/>
                    </a:cubicBezTo>
                    <a:cubicBezTo>
                      <a:pt x="4711" y="515"/>
                      <a:pt x="4768" y="257"/>
                      <a:pt x="4825" y="1"/>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1"/>
              <p:cNvSpPr/>
              <p:nvPr/>
            </p:nvSpPr>
            <p:spPr>
              <a:xfrm>
                <a:off x="4076100" y="1968825"/>
                <a:ext cx="275550" cy="306275"/>
              </a:xfrm>
              <a:custGeom>
                <a:rect b="b" l="l" r="r" t="t"/>
                <a:pathLst>
                  <a:path extrusionOk="0" h="12251" w="11022">
                    <a:moveTo>
                      <a:pt x="1228" y="1"/>
                    </a:moveTo>
                    <a:cubicBezTo>
                      <a:pt x="458" y="1257"/>
                      <a:pt x="1" y="2714"/>
                      <a:pt x="1" y="4284"/>
                    </a:cubicBezTo>
                    <a:cubicBezTo>
                      <a:pt x="1" y="4599"/>
                      <a:pt x="28" y="4912"/>
                      <a:pt x="58" y="5227"/>
                    </a:cubicBezTo>
                    <a:cubicBezTo>
                      <a:pt x="572" y="4912"/>
                      <a:pt x="1086" y="4626"/>
                      <a:pt x="1657" y="4599"/>
                    </a:cubicBezTo>
                    <a:cubicBezTo>
                      <a:pt x="2513" y="4599"/>
                      <a:pt x="2913" y="5426"/>
                      <a:pt x="2998" y="6141"/>
                    </a:cubicBezTo>
                    <a:cubicBezTo>
                      <a:pt x="3142" y="7481"/>
                      <a:pt x="2856" y="8852"/>
                      <a:pt x="3199" y="10165"/>
                    </a:cubicBezTo>
                    <a:cubicBezTo>
                      <a:pt x="3256" y="10394"/>
                      <a:pt x="3340" y="10652"/>
                      <a:pt x="3455" y="10880"/>
                    </a:cubicBezTo>
                    <a:cubicBezTo>
                      <a:pt x="3854" y="11166"/>
                      <a:pt x="4284" y="11394"/>
                      <a:pt x="4740" y="11593"/>
                    </a:cubicBezTo>
                    <a:cubicBezTo>
                      <a:pt x="5197" y="11508"/>
                      <a:pt x="5654" y="11136"/>
                      <a:pt x="6054" y="10880"/>
                    </a:cubicBezTo>
                    <a:cubicBezTo>
                      <a:pt x="6415" y="10651"/>
                      <a:pt x="6803" y="10499"/>
                      <a:pt x="7207" y="10499"/>
                    </a:cubicBezTo>
                    <a:cubicBezTo>
                      <a:pt x="7409" y="10499"/>
                      <a:pt x="7615" y="10537"/>
                      <a:pt x="7824" y="10622"/>
                    </a:cubicBezTo>
                    <a:cubicBezTo>
                      <a:pt x="8338" y="10823"/>
                      <a:pt x="8708" y="11280"/>
                      <a:pt x="8966" y="11764"/>
                    </a:cubicBezTo>
                    <a:cubicBezTo>
                      <a:pt x="9050" y="11908"/>
                      <a:pt x="9137" y="12079"/>
                      <a:pt x="9194" y="12251"/>
                    </a:cubicBezTo>
                    <a:cubicBezTo>
                      <a:pt x="9823" y="12164"/>
                      <a:pt x="10421" y="11992"/>
                      <a:pt x="11022" y="11764"/>
                    </a:cubicBezTo>
                    <a:cubicBezTo>
                      <a:pt x="10878" y="11421"/>
                      <a:pt x="10793" y="11079"/>
                      <a:pt x="10679" y="10736"/>
                    </a:cubicBezTo>
                    <a:cubicBezTo>
                      <a:pt x="10364" y="9594"/>
                      <a:pt x="9823" y="8596"/>
                      <a:pt x="8738" y="8025"/>
                    </a:cubicBezTo>
                    <a:cubicBezTo>
                      <a:pt x="7908" y="7596"/>
                      <a:pt x="6853" y="7367"/>
                      <a:pt x="6396" y="6483"/>
                    </a:cubicBezTo>
                    <a:cubicBezTo>
                      <a:pt x="5940" y="5512"/>
                      <a:pt x="6367" y="4455"/>
                      <a:pt x="6282" y="3484"/>
                    </a:cubicBezTo>
                    <a:cubicBezTo>
                      <a:pt x="6195" y="2258"/>
                      <a:pt x="5083" y="1858"/>
                      <a:pt x="4026" y="1630"/>
                    </a:cubicBezTo>
                    <a:cubicBezTo>
                      <a:pt x="3112" y="1429"/>
                      <a:pt x="1856" y="1257"/>
                      <a:pt x="1371" y="287"/>
                    </a:cubicBezTo>
                    <a:cubicBezTo>
                      <a:pt x="1314" y="202"/>
                      <a:pt x="1257" y="115"/>
                      <a:pt x="1228" y="1"/>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68" name="Google Shape;2068;p11"/>
          <p:cNvGrpSpPr/>
          <p:nvPr/>
        </p:nvGrpSpPr>
        <p:grpSpPr>
          <a:xfrm>
            <a:off x="2563736" y="519371"/>
            <a:ext cx="576423" cy="560984"/>
            <a:chOff x="6135492" y="1597374"/>
            <a:chExt cx="758751" cy="738429"/>
          </a:xfrm>
        </p:grpSpPr>
        <p:sp>
          <p:nvSpPr>
            <p:cNvPr id="2069" name="Google Shape;2069;p11"/>
            <p:cNvSpPr/>
            <p:nvPr/>
          </p:nvSpPr>
          <p:spPr>
            <a:xfrm>
              <a:off x="6135492" y="1597374"/>
              <a:ext cx="758751" cy="738429"/>
            </a:xfrm>
            <a:custGeom>
              <a:rect b="b" l="l" r="r" t="t"/>
              <a:pathLst>
                <a:path extrusionOk="0" h="5087" w="5227">
                  <a:moveTo>
                    <a:pt x="2591" y="0"/>
                  </a:moveTo>
                  <a:cubicBezTo>
                    <a:pt x="2556" y="0"/>
                    <a:pt x="2521" y="1"/>
                    <a:pt x="2486" y="2"/>
                  </a:cubicBezTo>
                  <a:cubicBezTo>
                    <a:pt x="1086" y="87"/>
                    <a:pt x="1" y="1286"/>
                    <a:pt x="88" y="2686"/>
                  </a:cubicBezTo>
                  <a:cubicBezTo>
                    <a:pt x="143" y="4048"/>
                    <a:pt x="1283" y="5087"/>
                    <a:pt x="2634" y="5087"/>
                  </a:cubicBezTo>
                  <a:cubicBezTo>
                    <a:pt x="2670" y="5087"/>
                    <a:pt x="2706" y="5086"/>
                    <a:pt x="2742" y="5084"/>
                  </a:cubicBezTo>
                  <a:cubicBezTo>
                    <a:pt x="4142" y="4998"/>
                    <a:pt x="5227" y="3828"/>
                    <a:pt x="5140" y="2428"/>
                  </a:cubicBezTo>
                  <a:cubicBezTo>
                    <a:pt x="5084" y="1065"/>
                    <a:pt x="3944" y="0"/>
                    <a:pt x="259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1"/>
            <p:cNvSpPr/>
            <p:nvPr/>
          </p:nvSpPr>
          <p:spPr>
            <a:xfrm>
              <a:off x="6313895" y="1597664"/>
              <a:ext cx="435190" cy="112644"/>
            </a:xfrm>
            <a:custGeom>
              <a:rect b="b" l="l" r="r" t="t"/>
              <a:pathLst>
                <a:path extrusionOk="0" h="776" w="2998">
                  <a:moveTo>
                    <a:pt x="1399" y="0"/>
                  </a:moveTo>
                  <a:cubicBezTo>
                    <a:pt x="885" y="0"/>
                    <a:pt x="400" y="172"/>
                    <a:pt x="1" y="427"/>
                  </a:cubicBezTo>
                  <a:cubicBezTo>
                    <a:pt x="85" y="457"/>
                    <a:pt x="172" y="484"/>
                    <a:pt x="257" y="542"/>
                  </a:cubicBezTo>
                  <a:cubicBezTo>
                    <a:pt x="572" y="685"/>
                    <a:pt x="885" y="743"/>
                    <a:pt x="1257" y="770"/>
                  </a:cubicBezTo>
                  <a:cubicBezTo>
                    <a:pt x="1337" y="774"/>
                    <a:pt x="1417" y="776"/>
                    <a:pt x="1497" y="776"/>
                  </a:cubicBezTo>
                  <a:cubicBezTo>
                    <a:pt x="2009" y="776"/>
                    <a:pt x="2503" y="698"/>
                    <a:pt x="2997" y="599"/>
                  </a:cubicBezTo>
                  <a:cubicBezTo>
                    <a:pt x="2570" y="229"/>
                    <a:pt x="1999" y="0"/>
                    <a:pt x="1399" y="0"/>
                  </a:cubicBezTo>
                  <a:close/>
                </a:path>
              </a:pathLst>
            </a:custGeom>
            <a:solidFill>
              <a:schemeClr val="accent5"/>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071" name="Google Shape;2071;p11"/>
            <p:cNvSpPr/>
            <p:nvPr/>
          </p:nvSpPr>
          <p:spPr>
            <a:xfrm>
              <a:off x="6148121" y="1755164"/>
              <a:ext cx="733639" cy="391206"/>
            </a:xfrm>
            <a:custGeom>
              <a:rect b="b" l="l" r="r" t="t"/>
              <a:pathLst>
                <a:path extrusionOk="0" h="2695" w="5054">
                  <a:moveTo>
                    <a:pt x="4596" y="0"/>
                  </a:moveTo>
                  <a:cubicBezTo>
                    <a:pt x="4197" y="0"/>
                    <a:pt x="3769" y="172"/>
                    <a:pt x="3397" y="256"/>
                  </a:cubicBezTo>
                  <a:cubicBezTo>
                    <a:pt x="2997" y="370"/>
                    <a:pt x="2570" y="457"/>
                    <a:pt x="2141" y="484"/>
                  </a:cubicBezTo>
                  <a:cubicBezTo>
                    <a:pt x="1962" y="497"/>
                    <a:pt x="1778" y="504"/>
                    <a:pt x="1593" y="504"/>
                  </a:cubicBezTo>
                  <a:cubicBezTo>
                    <a:pt x="1336" y="504"/>
                    <a:pt x="1077" y="490"/>
                    <a:pt x="827" y="457"/>
                  </a:cubicBezTo>
                  <a:cubicBezTo>
                    <a:pt x="629" y="427"/>
                    <a:pt x="428" y="400"/>
                    <a:pt x="229" y="400"/>
                  </a:cubicBezTo>
                  <a:cubicBezTo>
                    <a:pt x="85" y="713"/>
                    <a:pt x="1" y="1085"/>
                    <a:pt x="1" y="1455"/>
                  </a:cubicBezTo>
                  <a:cubicBezTo>
                    <a:pt x="1" y="1912"/>
                    <a:pt x="115" y="2312"/>
                    <a:pt x="314" y="2684"/>
                  </a:cubicBezTo>
                  <a:cubicBezTo>
                    <a:pt x="384" y="2691"/>
                    <a:pt x="455" y="2694"/>
                    <a:pt x="526" y="2694"/>
                  </a:cubicBezTo>
                  <a:cubicBezTo>
                    <a:pt x="742" y="2694"/>
                    <a:pt x="963" y="2663"/>
                    <a:pt x="1200" y="2597"/>
                  </a:cubicBezTo>
                  <a:cubicBezTo>
                    <a:pt x="1714" y="2426"/>
                    <a:pt x="2171" y="2140"/>
                    <a:pt x="2684" y="1912"/>
                  </a:cubicBezTo>
                  <a:cubicBezTo>
                    <a:pt x="3454" y="1599"/>
                    <a:pt x="4254" y="1341"/>
                    <a:pt x="5053" y="1113"/>
                  </a:cubicBezTo>
                  <a:cubicBezTo>
                    <a:pt x="4996" y="685"/>
                    <a:pt x="4825" y="313"/>
                    <a:pt x="4596" y="0"/>
                  </a:cubicBezTo>
                  <a:close/>
                </a:path>
              </a:pathLst>
            </a:custGeom>
            <a:solidFill>
              <a:schemeClr val="accent5"/>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072" name="Google Shape;2072;p11"/>
            <p:cNvSpPr/>
            <p:nvPr/>
          </p:nvSpPr>
          <p:spPr>
            <a:xfrm>
              <a:off x="6405056" y="2077857"/>
              <a:ext cx="460012" cy="257659"/>
            </a:xfrm>
            <a:custGeom>
              <a:rect b="b" l="l" r="r" t="t"/>
              <a:pathLst>
                <a:path extrusionOk="0" h="1775" w="3169">
                  <a:moveTo>
                    <a:pt x="2840" y="1"/>
                  </a:moveTo>
                  <a:cubicBezTo>
                    <a:pt x="2625" y="1"/>
                    <a:pt x="2405" y="14"/>
                    <a:pt x="2198" y="89"/>
                  </a:cubicBezTo>
                  <a:cubicBezTo>
                    <a:pt x="1771" y="203"/>
                    <a:pt x="1399" y="461"/>
                    <a:pt x="1029" y="717"/>
                  </a:cubicBezTo>
                  <a:cubicBezTo>
                    <a:pt x="656" y="975"/>
                    <a:pt x="286" y="1288"/>
                    <a:pt x="1" y="1660"/>
                  </a:cubicBezTo>
                  <a:cubicBezTo>
                    <a:pt x="229" y="1745"/>
                    <a:pt x="485" y="1774"/>
                    <a:pt x="771" y="1774"/>
                  </a:cubicBezTo>
                  <a:cubicBezTo>
                    <a:pt x="1885" y="1774"/>
                    <a:pt x="2856" y="1032"/>
                    <a:pt x="3169" y="4"/>
                  </a:cubicBezTo>
                  <a:cubicBezTo>
                    <a:pt x="3062" y="4"/>
                    <a:pt x="2951" y="1"/>
                    <a:pt x="2840" y="1"/>
                  </a:cubicBezTo>
                  <a:close/>
                </a:path>
              </a:pathLst>
            </a:custGeom>
            <a:solidFill>
              <a:schemeClr val="accent5"/>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grpSp>
      <p:sp>
        <p:nvSpPr>
          <p:cNvPr id="2073" name="Google Shape;2073;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2074" name="Shape 2074"/>
        <p:cNvGrpSpPr/>
        <p:nvPr/>
      </p:nvGrpSpPr>
      <p:grpSpPr>
        <a:xfrm>
          <a:off x="0" y="0"/>
          <a:ext cx="0" cy="0"/>
          <a:chOff x="0" y="0"/>
          <a:chExt cx="0" cy="0"/>
        </a:xfrm>
      </p:grpSpPr>
      <p:sp>
        <p:nvSpPr>
          <p:cNvPr id="2075" name="Google Shape;2075;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5_1_2">
    <p:spTree>
      <p:nvGrpSpPr>
        <p:cNvPr id="2076" name="Shape 2076"/>
        <p:cNvGrpSpPr/>
        <p:nvPr/>
      </p:nvGrpSpPr>
      <p:grpSpPr>
        <a:xfrm>
          <a:off x="0" y="0"/>
          <a:ext cx="0" cy="0"/>
          <a:chOff x="0" y="0"/>
          <a:chExt cx="0" cy="0"/>
        </a:xfrm>
      </p:grpSpPr>
      <p:grpSp>
        <p:nvGrpSpPr>
          <p:cNvPr id="2077" name="Google Shape;2077;p13"/>
          <p:cNvGrpSpPr/>
          <p:nvPr/>
        </p:nvGrpSpPr>
        <p:grpSpPr>
          <a:xfrm>
            <a:off x="-31525" y="-228650"/>
            <a:ext cx="9175500" cy="6099300"/>
            <a:chOff x="-31525" y="-228650"/>
            <a:chExt cx="9175500" cy="6099300"/>
          </a:xfrm>
        </p:grpSpPr>
        <p:sp>
          <p:nvSpPr>
            <p:cNvPr id="2078" name="Google Shape;2078;p13"/>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9" name="Google Shape;2079;p13"/>
            <p:cNvGrpSpPr/>
            <p:nvPr/>
          </p:nvGrpSpPr>
          <p:grpSpPr>
            <a:xfrm>
              <a:off x="-10" y="-228620"/>
              <a:ext cx="9143697" cy="6099216"/>
              <a:chOff x="238125" y="471975"/>
              <a:chExt cx="7132925" cy="4757950"/>
            </a:xfrm>
          </p:grpSpPr>
          <p:sp>
            <p:nvSpPr>
              <p:cNvPr id="2080" name="Google Shape;2080;p13"/>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3"/>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3"/>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83" name="Google Shape;2083;p13"/>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4" name="Google Shape;2084;p13"/>
            <p:cNvGrpSpPr/>
            <p:nvPr/>
          </p:nvGrpSpPr>
          <p:grpSpPr>
            <a:xfrm>
              <a:off x="201120" y="-173787"/>
              <a:ext cx="8824055" cy="6026084"/>
              <a:chOff x="395025" y="514750"/>
              <a:chExt cx="6883575" cy="4700900"/>
            </a:xfrm>
          </p:grpSpPr>
          <p:sp>
            <p:nvSpPr>
              <p:cNvPr id="2085" name="Google Shape;2085;p13"/>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3"/>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3"/>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3"/>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3"/>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3"/>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3"/>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3"/>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3"/>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3"/>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3"/>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3"/>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3"/>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3"/>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3"/>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3"/>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3"/>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3"/>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3"/>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3"/>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3"/>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3"/>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3"/>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3"/>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3"/>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3"/>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3"/>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3"/>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3"/>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3"/>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3"/>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3"/>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3"/>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3"/>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3"/>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3"/>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3"/>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3"/>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3"/>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3"/>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3"/>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3"/>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3"/>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3"/>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3"/>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3"/>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3"/>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3"/>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3"/>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3"/>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3"/>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3"/>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3"/>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3"/>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3"/>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3"/>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3"/>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3"/>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3"/>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3"/>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3"/>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3"/>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3"/>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3"/>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3"/>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3"/>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3"/>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3"/>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3"/>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3"/>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3"/>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3"/>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3"/>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3"/>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3"/>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3"/>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3"/>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3"/>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3"/>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3"/>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3"/>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3"/>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3"/>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3"/>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3"/>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3"/>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13"/>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3"/>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3"/>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13"/>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13"/>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3"/>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3"/>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3"/>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13"/>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13"/>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13"/>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13"/>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13"/>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13"/>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13"/>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3"/>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3"/>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3"/>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3"/>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3"/>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3"/>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3"/>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3"/>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3"/>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3"/>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3"/>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3"/>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3"/>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3"/>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3"/>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3"/>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3"/>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3"/>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3"/>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3"/>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3"/>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3"/>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3"/>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3"/>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3"/>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3"/>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3"/>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3"/>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3"/>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3"/>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3"/>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3"/>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3"/>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3"/>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3"/>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3"/>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3"/>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3"/>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3"/>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3"/>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3"/>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3"/>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3"/>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3"/>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3"/>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3"/>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3"/>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3"/>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3"/>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3"/>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3"/>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3"/>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3"/>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3"/>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3"/>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3"/>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13"/>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13"/>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3"/>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3"/>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3"/>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13"/>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13"/>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13"/>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13"/>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13"/>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13"/>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13"/>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3"/>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3"/>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3"/>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3"/>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3"/>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3"/>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3"/>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3"/>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3"/>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3"/>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3"/>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65" name="Google Shape;2265;p13"/>
          <p:cNvGrpSpPr/>
          <p:nvPr/>
        </p:nvGrpSpPr>
        <p:grpSpPr>
          <a:xfrm>
            <a:off x="274813" y="285764"/>
            <a:ext cx="8605925" cy="4712003"/>
            <a:chOff x="274813" y="285764"/>
            <a:chExt cx="8605925" cy="4712003"/>
          </a:xfrm>
        </p:grpSpPr>
        <p:sp>
          <p:nvSpPr>
            <p:cNvPr id="2266" name="Google Shape;2266;p13"/>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67" name="Google Shape;2267;p13"/>
            <p:cNvGrpSpPr/>
            <p:nvPr/>
          </p:nvGrpSpPr>
          <p:grpSpPr>
            <a:xfrm>
              <a:off x="275106" y="285764"/>
              <a:ext cx="858544" cy="356719"/>
              <a:chOff x="219125" y="484675"/>
              <a:chExt cx="1622650" cy="674200"/>
            </a:xfrm>
          </p:grpSpPr>
          <p:sp>
            <p:nvSpPr>
              <p:cNvPr id="2268" name="Google Shape;2268;p13"/>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2269" name="Google Shape;2269;p13"/>
              <p:cNvGrpSpPr/>
              <p:nvPr/>
            </p:nvGrpSpPr>
            <p:grpSpPr>
              <a:xfrm>
                <a:off x="219125" y="484675"/>
                <a:ext cx="1622650" cy="674200"/>
                <a:chOff x="219125" y="484675"/>
                <a:chExt cx="1622650" cy="674200"/>
              </a:xfrm>
            </p:grpSpPr>
            <p:sp>
              <p:nvSpPr>
                <p:cNvPr id="2270" name="Google Shape;2270;p13"/>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3"/>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3"/>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73" name="Google Shape;2273;p13"/>
            <p:cNvGrpSpPr/>
            <p:nvPr/>
          </p:nvGrpSpPr>
          <p:grpSpPr>
            <a:xfrm>
              <a:off x="8381813" y="4276523"/>
              <a:ext cx="498909" cy="721242"/>
              <a:chOff x="8233275" y="1900925"/>
              <a:chExt cx="753525" cy="1089325"/>
            </a:xfrm>
          </p:grpSpPr>
          <p:sp>
            <p:nvSpPr>
              <p:cNvPr id="2274" name="Google Shape;2274;p13"/>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2275" name="Google Shape;2275;p13"/>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3"/>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3"/>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8" name="Google Shape;2278;p13"/>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9" name="Google Shape;2279;p13"/>
            <p:cNvGrpSpPr/>
            <p:nvPr/>
          </p:nvGrpSpPr>
          <p:grpSpPr>
            <a:xfrm>
              <a:off x="274834" y="4514403"/>
              <a:ext cx="438102" cy="483364"/>
              <a:chOff x="6715777" y="3950739"/>
              <a:chExt cx="586325" cy="646900"/>
            </a:xfrm>
          </p:grpSpPr>
          <p:sp>
            <p:nvSpPr>
              <p:cNvPr id="2280" name="Google Shape;2280;p13"/>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2281" name="Google Shape;2281;p13"/>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2282" name="Google Shape;2282;p13"/>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3"/>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3"/>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3"/>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3"/>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7" name="Google Shape;2287;p13"/>
            <p:cNvGrpSpPr/>
            <p:nvPr/>
          </p:nvGrpSpPr>
          <p:grpSpPr>
            <a:xfrm>
              <a:off x="8082452" y="285774"/>
              <a:ext cx="498898" cy="708105"/>
              <a:chOff x="8082452" y="285774"/>
              <a:chExt cx="498898" cy="708105"/>
            </a:xfrm>
          </p:grpSpPr>
          <p:grpSp>
            <p:nvGrpSpPr>
              <p:cNvPr id="2288" name="Google Shape;2288;p13"/>
              <p:cNvGrpSpPr/>
              <p:nvPr/>
            </p:nvGrpSpPr>
            <p:grpSpPr>
              <a:xfrm>
                <a:off x="8082452" y="285774"/>
                <a:ext cx="498898" cy="708105"/>
                <a:chOff x="7865075" y="285763"/>
                <a:chExt cx="716293" cy="1016662"/>
              </a:xfrm>
            </p:grpSpPr>
            <p:sp>
              <p:nvSpPr>
                <p:cNvPr id="2289" name="Google Shape;2289;p13"/>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2290" name="Google Shape;2290;p13"/>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3"/>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3"/>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3"/>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4" name="Google Shape;2294;p13"/>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5" name="Google Shape;2295;p13"/>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3"/>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97" name="Google Shape;2297;p13"/>
          <p:cNvSpPr txBox="1"/>
          <p:nvPr>
            <p:ph idx="1" type="subTitle"/>
          </p:nvPr>
        </p:nvSpPr>
        <p:spPr>
          <a:xfrm>
            <a:off x="2017400" y="3305425"/>
            <a:ext cx="2148900" cy="356700"/>
          </a:xfrm>
          <a:prstGeom prst="rect">
            <a:avLst/>
          </a:prstGeom>
          <a:solidFill>
            <a:schemeClr val="accent3"/>
          </a:solidFill>
          <a:ln>
            <a:noFill/>
          </a:ln>
        </p:spPr>
        <p:txBody>
          <a:bodyPr anchorCtr="0" anchor="ctr" bIns="91425" lIns="91425" spcFirstLastPara="1" rIns="91425" wrap="square" tIns="91425">
            <a:noAutofit/>
          </a:bodyPr>
          <a:lstStyle>
            <a:lvl1pPr lvl="0" rtl="0">
              <a:spcBef>
                <a:spcPts val="0"/>
              </a:spcBef>
              <a:spcAft>
                <a:spcPts val="0"/>
              </a:spcAft>
              <a:buSzPts val="2400"/>
              <a:buFont typeface="Hind Siliguri Medium"/>
              <a:buNone/>
              <a:defRPr sz="2000">
                <a:latin typeface="Dosis"/>
                <a:ea typeface="Dosis"/>
                <a:cs typeface="Dosis"/>
                <a:sym typeface="Dosis"/>
              </a:defRPr>
            </a:lvl1pPr>
            <a:lvl2pPr lvl="1" rtl="0" algn="ctr">
              <a:spcBef>
                <a:spcPts val="0"/>
              </a:spcBef>
              <a:spcAft>
                <a:spcPts val="0"/>
              </a:spcAft>
              <a:buSzPts val="2400"/>
              <a:buFont typeface="Hind Siliguri Medium"/>
              <a:buNone/>
              <a:defRPr sz="2400">
                <a:latin typeface="Hind Siliguri Medium"/>
                <a:ea typeface="Hind Siliguri Medium"/>
                <a:cs typeface="Hind Siliguri Medium"/>
                <a:sym typeface="Hind Siliguri Medium"/>
              </a:defRPr>
            </a:lvl2pPr>
            <a:lvl3pPr lvl="2"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3pPr>
            <a:lvl4pPr lvl="3"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4pPr>
            <a:lvl5pPr lvl="4"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5pPr>
            <a:lvl6pPr lvl="5"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6pPr>
            <a:lvl7pPr lvl="6"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7pPr>
            <a:lvl8pPr lvl="7"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8pPr>
            <a:lvl9pPr lvl="8" rtl="0" algn="ctr">
              <a:spcBef>
                <a:spcPts val="1600"/>
              </a:spcBef>
              <a:spcAft>
                <a:spcPts val="1600"/>
              </a:spcAft>
              <a:buSzPts val="2400"/>
              <a:buFont typeface="Hind Siliguri Medium"/>
              <a:buNone/>
              <a:defRPr sz="2400">
                <a:latin typeface="Hind Siliguri Medium"/>
                <a:ea typeface="Hind Siliguri Medium"/>
                <a:cs typeface="Hind Siliguri Medium"/>
                <a:sym typeface="Hind Siliguri Medium"/>
              </a:defRPr>
            </a:lvl9pPr>
          </a:lstStyle>
          <a:p/>
        </p:txBody>
      </p:sp>
      <p:sp>
        <p:nvSpPr>
          <p:cNvPr id="2298" name="Google Shape;2298;p13"/>
          <p:cNvSpPr txBox="1"/>
          <p:nvPr>
            <p:ph idx="2" type="subTitle"/>
          </p:nvPr>
        </p:nvSpPr>
        <p:spPr>
          <a:xfrm>
            <a:off x="2017400" y="3744749"/>
            <a:ext cx="2148900" cy="577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2299" name="Google Shape;2299;p13"/>
          <p:cNvSpPr txBox="1"/>
          <p:nvPr>
            <p:ph idx="3" type="subTitle"/>
          </p:nvPr>
        </p:nvSpPr>
        <p:spPr>
          <a:xfrm>
            <a:off x="5933550" y="1744625"/>
            <a:ext cx="2148900" cy="356700"/>
          </a:xfrm>
          <a:prstGeom prst="rect">
            <a:avLst/>
          </a:prstGeom>
          <a:solidFill>
            <a:schemeClr val="accent3"/>
          </a:solidFill>
          <a:ln>
            <a:noFill/>
          </a:ln>
        </p:spPr>
        <p:txBody>
          <a:bodyPr anchorCtr="0" anchor="ctr" bIns="91425" lIns="91425" spcFirstLastPara="1" rIns="91425" wrap="square" tIns="91425">
            <a:noAutofit/>
          </a:bodyPr>
          <a:lstStyle>
            <a:lvl1pPr lvl="0" rtl="0">
              <a:spcBef>
                <a:spcPts val="0"/>
              </a:spcBef>
              <a:spcAft>
                <a:spcPts val="0"/>
              </a:spcAft>
              <a:buSzPts val="2400"/>
              <a:buFont typeface="Hind Siliguri Medium"/>
              <a:buNone/>
              <a:defRPr sz="2000">
                <a:latin typeface="Dosis"/>
                <a:ea typeface="Dosis"/>
                <a:cs typeface="Dosis"/>
                <a:sym typeface="Dosis"/>
              </a:defRPr>
            </a:lvl1pPr>
            <a:lvl2pPr lvl="1" rtl="0" algn="ctr">
              <a:spcBef>
                <a:spcPts val="0"/>
              </a:spcBef>
              <a:spcAft>
                <a:spcPts val="0"/>
              </a:spcAft>
              <a:buSzPts val="2400"/>
              <a:buFont typeface="Hind Siliguri Medium"/>
              <a:buNone/>
              <a:defRPr sz="2400">
                <a:latin typeface="Hind Siliguri Medium"/>
                <a:ea typeface="Hind Siliguri Medium"/>
                <a:cs typeface="Hind Siliguri Medium"/>
                <a:sym typeface="Hind Siliguri Medium"/>
              </a:defRPr>
            </a:lvl2pPr>
            <a:lvl3pPr lvl="2"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3pPr>
            <a:lvl4pPr lvl="3"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4pPr>
            <a:lvl5pPr lvl="4"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5pPr>
            <a:lvl6pPr lvl="5"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6pPr>
            <a:lvl7pPr lvl="6"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7pPr>
            <a:lvl8pPr lvl="7"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8pPr>
            <a:lvl9pPr lvl="8" rtl="0" algn="ctr">
              <a:spcBef>
                <a:spcPts val="1600"/>
              </a:spcBef>
              <a:spcAft>
                <a:spcPts val="1600"/>
              </a:spcAft>
              <a:buSzPts val="2400"/>
              <a:buFont typeface="Hind Siliguri Medium"/>
              <a:buNone/>
              <a:defRPr sz="2400">
                <a:latin typeface="Hind Siliguri Medium"/>
                <a:ea typeface="Hind Siliguri Medium"/>
                <a:cs typeface="Hind Siliguri Medium"/>
                <a:sym typeface="Hind Siliguri Medium"/>
              </a:defRPr>
            </a:lvl9pPr>
          </a:lstStyle>
          <a:p/>
        </p:txBody>
      </p:sp>
      <p:sp>
        <p:nvSpPr>
          <p:cNvPr id="2300" name="Google Shape;2300;p13"/>
          <p:cNvSpPr txBox="1"/>
          <p:nvPr>
            <p:ph idx="4" type="subTitle"/>
          </p:nvPr>
        </p:nvSpPr>
        <p:spPr>
          <a:xfrm>
            <a:off x="5933550" y="2186375"/>
            <a:ext cx="2148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2301" name="Google Shape;2301;p13"/>
          <p:cNvSpPr txBox="1"/>
          <p:nvPr>
            <p:ph idx="5" type="subTitle"/>
          </p:nvPr>
        </p:nvSpPr>
        <p:spPr>
          <a:xfrm>
            <a:off x="5933550" y="3305425"/>
            <a:ext cx="2148900" cy="356700"/>
          </a:xfrm>
          <a:prstGeom prst="rect">
            <a:avLst/>
          </a:prstGeom>
          <a:solidFill>
            <a:schemeClr val="accent3"/>
          </a:solidFill>
          <a:ln>
            <a:noFill/>
          </a:ln>
        </p:spPr>
        <p:txBody>
          <a:bodyPr anchorCtr="0" anchor="ctr" bIns="91425" lIns="91425" spcFirstLastPara="1" rIns="91425" wrap="square" tIns="91425">
            <a:noAutofit/>
          </a:bodyPr>
          <a:lstStyle>
            <a:lvl1pPr lvl="0" rtl="0">
              <a:spcBef>
                <a:spcPts val="0"/>
              </a:spcBef>
              <a:spcAft>
                <a:spcPts val="0"/>
              </a:spcAft>
              <a:buSzPts val="2400"/>
              <a:buFont typeface="Hind Siliguri Medium"/>
              <a:buNone/>
              <a:defRPr sz="2000">
                <a:latin typeface="Dosis"/>
                <a:ea typeface="Dosis"/>
                <a:cs typeface="Dosis"/>
                <a:sym typeface="Dosis"/>
              </a:defRPr>
            </a:lvl1pPr>
            <a:lvl2pPr lvl="1" rtl="0" algn="ctr">
              <a:spcBef>
                <a:spcPts val="0"/>
              </a:spcBef>
              <a:spcAft>
                <a:spcPts val="0"/>
              </a:spcAft>
              <a:buSzPts val="2400"/>
              <a:buFont typeface="Hind Siliguri Medium"/>
              <a:buNone/>
              <a:defRPr sz="2400">
                <a:latin typeface="Hind Siliguri Medium"/>
                <a:ea typeface="Hind Siliguri Medium"/>
                <a:cs typeface="Hind Siliguri Medium"/>
                <a:sym typeface="Hind Siliguri Medium"/>
              </a:defRPr>
            </a:lvl2pPr>
            <a:lvl3pPr lvl="2"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3pPr>
            <a:lvl4pPr lvl="3"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4pPr>
            <a:lvl5pPr lvl="4"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5pPr>
            <a:lvl6pPr lvl="5"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6pPr>
            <a:lvl7pPr lvl="6"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7pPr>
            <a:lvl8pPr lvl="7"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8pPr>
            <a:lvl9pPr lvl="8" rtl="0" algn="ctr">
              <a:spcBef>
                <a:spcPts val="1600"/>
              </a:spcBef>
              <a:spcAft>
                <a:spcPts val="1600"/>
              </a:spcAft>
              <a:buSzPts val="2400"/>
              <a:buFont typeface="Hind Siliguri Medium"/>
              <a:buNone/>
              <a:defRPr sz="2400">
                <a:latin typeface="Hind Siliguri Medium"/>
                <a:ea typeface="Hind Siliguri Medium"/>
                <a:cs typeface="Hind Siliguri Medium"/>
                <a:sym typeface="Hind Siliguri Medium"/>
              </a:defRPr>
            </a:lvl9pPr>
          </a:lstStyle>
          <a:p/>
        </p:txBody>
      </p:sp>
      <p:sp>
        <p:nvSpPr>
          <p:cNvPr id="2302" name="Google Shape;2302;p13"/>
          <p:cNvSpPr txBox="1"/>
          <p:nvPr>
            <p:ph idx="6" type="subTitle"/>
          </p:nvPr>
        </p:nvSpPr>
        <p:spPr>
          <a:xfrm>
            <a:off x="5933550" y="3744749"/>
            <a:ext cx="2148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2303" name="Google Shape;2303;p13"/>
          <p:cNvSpPr txBox="1"/>
          <p:nvPr>
            <p:ph idx="7" type="subTitle"/>
          </p:nvPr>
        </p:nvSpPr>
        <p:spPr>
          <a:xfrm>
            <a:off x="2017400" y="1744625"/>
            <a:ext cx="2148900" cy="356700"/>
          </a:xfrm>
          <a:prstGeom prst="rect">
            <a:avLst/>
          </a:prstGeom>
          <a:solidFill>
            <a:schemeClr val="accent3"/>
          </a:solidFill>
          <a:ln>
            <a:noFill/>
          </a:ln>
        </p:spPr>
        <p:txBody>
          <a:bodyPr anchorCtr="0" anchor="ctr" bIns="91425" lIns="91425" spcFirstLastPara="1" rIns="91425" wrap="square" tIns="91425">
            <a:noAutofit/>
          </a:bodyPr>
          <a:lstStyle>
            <a:lvl1pPr lvl="0" rtl="0">
              <a:spcBef>
                <a:spcPts val="0"/>
              </a:spcBef>
              <a:spcAft>
                <a:spcPts val="0"/>
              </a:spcAft>
              <a:buSzPts val="2400"/>
              <a:buFont typeface="Hind Siliguri Medium"/>
              <a:buNone/>
              <a:defRPr sz="2000">
                <a:latin typeface="Dosis"/>
                <a:ea typeface="Dosis"/>
                <a:cs typeface="Dosis"/>
                <a:sym typeface="Dosis"/>
              </a:defRPr>
            </a:lvl1pPr>
            <a:lvl2pPr lvl="1" rtl="0" algn="ctr">
              <a:spcBef>
                <a:spcPts val="0"/>
              </a:spcBef>
              <a:spcAft>
                <a:spcPts val="0"/>
              </a:spcAft>
              <a:buSzPts val="2400"/>
              <a:buFont typeface="Hind Siliguri Medium"/>
              <a:buNone/>
              <a:defRPr sz="2400">
                <a:latin typeface="Hind Siliguri Medium"/>
                <a:ea typeface="Hind Siliguri Medium"/>
                <a:cs typeface="Hind Siliguri Medium"/>
                <a:sym typeface="Hind Siliguri Medium"/>
              </a:defRPr>
            </a:lvl2pPr>
            <a:lvl3pPr lvl="2"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3pPr>
            <a:lvl4pPr lvl="3"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4pPr>
            <a:lvl5pPr lvl="4"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5pPr>
            <a:lvl6pPr lvl="5"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6pPr>
            <a:lvl7pPr lvl="6"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7pPr>
            <a:lvl8pPr lvl="7" rtl="0" algn="ctr">
              <a:spcBef>
                <a:spcPts val="1600"/>
              </a:spcBef>
              <a:spcAft>
                <a:spcPts val="0"/>
              </a:spcAft>
              <a:buSzPts val="2400"/>
              <a:buFont typeface="Hind Siliguri Medium"/>
              <a:buNone/>
              <a:defRPr sz="2400">
                <a:latin typeface="Hind Siliguri Medium"/>
                <a:ea typeface="Hind Siliguri Medium"/>
                <a:cs typeface="Hind Siliguri Medium"/>
                <a:sym typeface="Hind Siliguri Medium"/>
              </a:defRPr>
            </a:lvl8pPr>
            <a:lvl9pPr lvl="8" rtl="0" algn="ctr">
              <a:spcBef>
                <a:spcPts val="1600"/>
              </a:spcBef>
              <a:spcAft>
                <a:spcPts val="1600"/>
              </a:spcAft>
              <a:buSzPts val="2400"/>
              <a:buFont typeface="Hind Siliguri Medium"/>
              <a:buNone/>
              <a:defRPr sz="2400">
                <a:latin typeface="Hind Siliguri Medium"/>
                <a:ea typeface="Hind Siliguri Medium"/>
                <a:cs typeface="Hind Siliguri Medium"/>
                <a:sym typeface="Hind Siliguri Medium"/>
              </a:defRPr>
            </a:lvl9pPr>
          </a:lstStyle>
          <a:p/>
        </p:txBody>
      </p:sp>
      <p:sp>
        <p:nvSpPr>
          <p:cNvPr id="2304" name="Google Shape;2304;p13"/>
          <p:cNvSpPr txBox="1"/>
          <p:nvPr>
            <p:ph idx="8" type="subTitle"/>
          </p:nvPr>
        </p:nvSpPr>
        <p:spPr>
          <a:xfrm>
            <a:off x="2017400" y="2186375"/>
            <a:ext cx="2148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2305" name="Google Shape;2305;p13"/>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Font typeface="Poppins"/>
              <a:buNone/>
              <a:defRPr b="0">
                <a:latin typeface="Dosis"/>
                <a:ea typeface="Dosis"/>
                <a:cs typeface="Dosis"/>
                <a:sym typeface="Dosis"/>
              </a:defRPr>
            </a:lvl1pPr>
            <a:lvl2pPr lvl="1" rtl="0">
              <a:spcBef>
                <a:spcPts val="0"/>
              </a:spcBef>
              <a:spcAft>
                <a:spcPts val="0"/>
              </a:spcAft>
              <a:buSzPts val="3000"/>
              <a:buFont typeface="Poppins"/>
              <a:buNone/>
              <a:defRPr b="1">
                <a:latin typeface="Poppins"/>
                <a:ea typeface="Poppins"/>
                <a:cs typeface="Poppins"/>
                <a:sym typeface="Poppins"/>
              </a:defRPr>
            </a:lvl2pPr>
            <a:lvl3pPr lvl="2" rtl="0">
              <a:spcBef>
                <a:spcPts val="0"/>
              </a:spcBef>
              <a:spcAft>
                <a:spcPts val="0"/>
              </a:spcAft>
              <a:buSzPts val="3000"/>
              <a:buFont typeface="Poppins"/>
              <a:buNone/>
              <a:defRPr b="1">
                <a:latin typeface="Poppins"/>
                <a:ea typeface="Poppins"/>
                <a:cs typeface="Poppins"/>
                <a:sym typeface="Poppins"/>
              </a:defRPr>
            </a:lvl3pPr>
            <a:lvl4pPr lvl="3" rtl="0">
              <a:spcBef>
                <a:spcPts val="0"/>
              </a:spcBef>
              <a:spcAft>
                <a:spcPts val="0"/>
              </a:spcAft>
              <a:buSzPts val="3000"/>
              <a:buFont typeface="Poppins"/>
              <a:buNone/>
              <a:defRPr b="1">
                <a:latin typeface="Poppins"/>
                <a:ea typeface="Poppins"/>
                <a:cs typeface="Poppins"/>
                <a:sym typeface="Poppins"/>
              </a:defRPr>
            </a:lvl4pPr>
            <a:lvl5pPr lvl="4" rtl="0">
              <a:spcBef>
                <a:spcPts val="0"/>
              </a:spcBef>
              <a:spcAft>
                <a:spcPts val="0"/>
              </a:spcAft>
              <a:buSzPts val="3000"/>
              <a:buFont typeface="Poppins"/>
              <a:buNone/>
              <a:defRPr b="1">
                <a:latin typeface="Poppins"/>
                <a:ea typeface="Poppins"/>
                <a:cs typeface="Poppins"/>
                <a:sym typeface="Poppins"/>
              </a:defRPr>
            </a:lvl5pPr>
            <a:lvl6pPr lvl="5" rtl="0">
              <a:spcBef>
                <a:spcPts val="0"/>
              </a:spcBef>
              <a:spcAft>
                <a:spcPts val="0"/>
              </a:spcAft>
              <a:buSzPts val="3000"/>
              <a:buFont typeface="Poppins"/>
              <a:buNone/>
              <a:defRPr b="1">
                <a:latin typeface="Poppins"/>
                <a:ea typeface="Poppins"/>
                <a:cs typeface="Poppins"/>
                <a:sym typeface="Poppins"/>
              </a:defRPr>
            </a:lvl6pPr>
            <a:lvl7pPr lvl="6" rtl="0">
              <a:spcBef>
                <a:spcPts val="0"/>
              </a:spcBef>
              <a:spcAft>
                <a:spcPts val="0"/>
              </a:spcAft>
              <a:buSzPts val="3000"/>
              <a:buFont typeface="Poppins"/>
              <a:buNone/>
              <a:defRPr b="1">
                <a:latin typeface="Poppins"/>
                <a:ea typeface="Poppins"/>
                <a:cs typeface="Poppins"/>
                <a:sym typeface="Poppins"/>
              </a:defRPr>
            </a:lvl7pPr>
            <a:lvl8pPr lvl="7" rtl="0">
              <a:spcBef>
                <a:spcPts val="0"/>
              </a:spcBef>
              <a:spcAft>
                <a:spcPts val="0"/>
              </a:spcAft>
              <a:buSzPts val="3000"/>
              <a:buFont typeface="Poppins"/>
              <a:buNone/>
              <a:defRPr b="1">
                <a:latin typeface="Poppins"/>
                <a:ea typeface="Poppins"/>
                <a:cs typeface="Poppins"/>
                <a:sym typeface="Poppins"/>
              </a:defRPr>
            </a:lvl8pPr>
            <a:lvl9pPr lvl="8" rtl="0">
              <a:spcBef>
                <a:spcPts val="0"/>
              </a:spcBef>
              <a:spcAft>
                <a:spcPts val="0"/>
              </a:spcAft>
              <a:buSzPts val="3000"/>
              <a:buFont typeface="Poppins"/>
              <a:buNone/>
              <a:defRPr b="1">
                <a:latin typeface="Poppins"/>
                <a:ea typeface="Poppins"/>
                <a:cs typeface="Poppins"/>
                <a:sym typeface="Poppins"/>
              </a:defRPr>
            </a:lvl9pPr>
          </a:lstStyle>
          <a:p/>
        </p:txBody>
      </p:sp>
      <p:sp>
        <p:nvSpPr>
          <p:cNvPr id="2306" name="Google Shape;2306;p13"/>
          <p:cNvSpPr txBox="1"/>
          <p:nvPr>
            <p:ph hasCustomPrompt="1" idx="9" type="title"/>
          </p:nvPr>
        </p:nvSpPr>
        <p:spPr>
          <a:xfrm>
            <a:off x="5019528" y="1735350"/>
            <a:ext cx="721200" cy="356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000"/>
              <a:buFont typeface="Hind Siliguri Medium"/>
              <a:buNone/>
              <a:defRPr sz="2400">
                <a:latin typeface="Dosis"/>
                <a:ea typeface="Dosis"/>
                <a:cs typeface="Dosis"/>
                <a:sym typeface="Dosis"/>
              </a:defRPr>
            </a:lvl1pPr>
            <a:lvl2pPr lvl="1"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2pPr>
            <a:lvl3pPr lvl="2"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3pPr>
            <a:lvl4pPr lvl="3"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4pPr>
            <a:lvl5pPr lvl="4"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5pPr>
            <a:lvl6pPr lvl="5"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6pPr>
            <a:lvl7pPr lvl="6"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7pPr>
            <a:lvl8pPr lvl="7"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8pPr>
            <a:lvl9pPr lvl="8"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9pPr>
          </a:lstStyle>
          <a:p>
            <a:r>
              <a:t>xx%</a:t>
            </a:r>
          </a:p>
        </p:txBody>
      </p:sp>
      <p:sp>
        <p:nvSpPr>
          <p:cNvPr id="2307" name="Google Shape;2307;p13"/>
          <p:cNvSpPr txBox="1"/>
          <p:nvPr>
            <p:ph hasCustomPrompt="1" idx="13" type="title"/>
          </p:nvPr>
        </p:nvSpPr>
        <p:spPr>
          <a:xfrm>
            <a:off x="5019528" y="3304650"/>
            <a:ext cx="721200" cy="356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000"/>
              <a:buFont typeface="Hind Siliguri Medium"/>
              <a:buNone/>
              <a:defRPr sz="2400">
                <a:latin typeface="Dosis"/>
                <a:ea typeface="Dosis"/>
                <a:cs typeface="Dosis"/>
                <a:sym typeface="Dosis"/>
              </a:defRPr>
            </a:lvl1pPr>
            <a:lvl2pPr lvl="1"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2pPr>
            <a:lvl3pPr lvl="2"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3pPr>
            <a:lvl4pPr lvl="3"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4pPr>
            <a:lvl5pPr lvl="4"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5pPr>
            <a:lvl6pPr lvl="5"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6pPr>
            <a:lvl7pPr lvl="6"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7pPr>
            <a:lvl8pPr lvl="7"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8pPr>
            <a:lvl9pPr lvl="8"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9pPr>
          </a:lstStyle>
          <a:p>
            <a:r>
              <a:t>xx%</a:t>
            </a:r>
          </a:p>
        </p:txBody>
      </p:sp>
      <p:sp>
        <p:nvSpPr>
          <p:cNvPr id="2308" name="Google Shape;2308;p13"/>
          <p:cNvSpPr txBox="1"/>
          <p:nvPr>
            <p:ph hasCustomPrompt="1" idx="14" type="title"/>
          </p:nvPr>
        </p:nvSpPr>
        <p:spPr>
          <a:xfrm>
            <a:off x="1148153" y="1735350"/>
            <a:ext cx="721200" cy="356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000"/>
              <a:buFont typeface="Hind Siliguri Medium"/>
              <a:buNone/>
              <a:defRPr sz="2400">
                <a:latin typeface="Dosis"/>
                <a:ea typeface="Dosis"/>
                <a:cs typeface="Dosis"/>
                <a:sym typeface="Dosis"/>
              </a:defRPr>
            </a:lvl1pPr>
            <a:lvl2pPr lvl="1"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2pPr>
            <a:lvl3pPr lvl="2"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3pPr>
            <a:lvl4pPr lvl="3"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4pPr>
            <a:lvl5pPr lvl="4"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5pPr>
            <a:lvl6pPr lvl="5"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6pPr>
            <a:lvl7pPr lvl="6"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7pPr>
            <a:lvl8pPr lvl="7"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8pPr>
            <a:lvl9pPr lvl="8"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9pPr>
          </a:lstStyle>
          <a:p>
            <a:r>
              <a:t>xx%</a:t>
            </a:r>
          </a:p>
        </p:txBody>
      </p:sp>
      <p:sp>
        <p:nvSpPr>
          <p:cNvPr id="2309" name="Google Shape;2309;p13"/>
          <p:cNvSpPr txBox="1"/>
          <p:nvPr>
            <p:ph hasCustomPrompt="1" idx="15" type="title"/>
          </p:nvPr>
        </p:nvSpPr>
        <p:spPr>
          <a:xfrm>
            <a:off x="1148153" y="3304650"/>
            <a:ext cx="721200" cy="356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000"/>
              <a:buFont typeface="Hind Siliguri Medium"/>
              <a:buNone/>
              <a:defRPr sz="2400">
                <a:latin typeface="Dosis"/>
                <a:ea typeface="Dosis"/>
                <a:cs typeface="Dosis"/>
                <a:sym typeface="Dosis"/>
              </a:defRPr>
            </a:lvl1pPr>
            <a:lvl2pPr lvl="1"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2pPr>
            <a:lvl3pPr lvl="2"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3pPr>
            <a:lvl4pPr lvl="3"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4pPr>
            <a:lvl5pPr lvl="4"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5pPr>
            <a:lvl6pPr lvl="5"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6pPr>
            <a:lvl7pPr lvl="6"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7pPr>
            <a:lvl8pPr lvl="7"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8pPr>
            <a:lvl9pPr lvl="8" rtl="0" algn="ctr">
              <a:spcBef>
                <a:spcPts val="0"/>
              </a:spcBef>
              <a:spcAft>
                <a:spcPts val="0"/>
              </a:spcAft>
              <a:buSzPts val="2000"/>
              <a:buFont typeface="Hind Siliguri Medium"/>
              <a:buNone/>
              <a:defRPr b="0" sz="2000">
                <a:latin typeface="Hind Siliguri Medium"/>
                <a:ea typeface="Hind Siliguri Medium"/>
                <a:cs typeface="Hind Siliguri Medium"/>
                <a:sym typeface="Hind Siliguri Medium"/>
              </a:defRPr>
            </a:lvl9pPr>
          </a:lstStyle>
          <a:p>
            <a:r>
              <a:t>xx%</a:t>
            </a:r>
          </a:p>
        </p:txBody>
      </p:sp>
      <p:sp>
        <p:nvSpPr>
          <p:cNvPr id="2310" name="Google Shape;2310;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7">
    <p:spTree>
      <p:nvGrpSpPr>
        <p:cNvPr id="2311" name="Shape 2311"/>
        <p:cNvGrpSpPr/>
        <p:nvPr/>
      </p:nvGrpSpPr>
      <p:grpSpPr>
        <a:xfrm>
          <a:off x="0" y="0"/>
          <a:ext cx="0" cy="0"/>
          <a:chOff x="0" y="0"/>
          <a:chExt cx="0" cy="0"/>
        </a:xfrm>
      </p:grpSpPr>
      <p:grpSp>
        <p:nvGrpSpPr>
          <p:cNvPr id="2312" name="Google Shape;2312;p14"/>
          <p:cNvGrpSpPr/>
          <p:nvPr/>
        </p:nvGrpSpPr>
        <p:grpSpPr>
          <a:xfrm>
            <a:off x="-31525" y="-228650"/>
            <a:ext cx="9175500" cy="6099300"/>
            <a:chOff x="-31525" y="-228650"/>
            <a:chExt cx="9175500" cy="6099300"/>
          </a:xfrm>
        </p:grpSpPr>
        <p:sp>
          <p:nvSpPr>
            <p:cNvPr id="2313" name="Google Shape;2313;p14"/>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4" name="Google Shape;2314;p14"/>
            <p:cNvGrpSpPr/>
            <p:nvPr/>
          </p:nvGrpSpPr>
          <p:grpSpPr>
            <a:xfrm>
              <a:off x="-10" y="-228620"/>
              <a:ext cx="9143697" cy="6099216"/>
              <a:chOff x="238125" y="471975"/>
              <a:chExt cx="7132925" cy="4757950"/>
            </a:xfrm>
          </p:grpSpPr>
          <p:sp>
            <p:nvSpPr>
              <p:cNvPr id="2315" name="Google Shape;2315;p14"/>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4"/>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14"/>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8" name="Google Shape;2318;p14"/>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9" name="Google Shape;2319;p14"/>
            <p:cNvGrpSpPr/>
            <p:nvPr/>
          </p:nvGrpSpPr>
          <p:grpSpPr>
            <a:xfrm>
              <a:off x="201120" y="-173787"/>
              <a:ext cx="8824055" cy="6026084"/>
              <a:chOff x="395025" y="514750"/>
              <a:chExt cx="6883575" cy="4700900"/>
            </a:xfrm>
          </p:grpSpPr>
          <p:sp>
            <p:nvSpPr>
              <p:cNvPr id="2320" name="Google Shape;2320;p14"/>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14"/>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14"/>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14"/>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14"/>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14"/>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14"/>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14"/>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14"/>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14"/>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14"/>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14"/>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14"/>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14"/>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14"/>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14"/>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4"/>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4"/>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14"/>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14"/>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4"/>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4"/>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14"/>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14"/>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4"/>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4"/>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4"/>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14"/>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14"/>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4"/>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4"/>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4"/>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14"/>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14"/>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14"/>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4"/>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4"/>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14"/>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14"/>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4"/>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4"/>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4"/>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14"/>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14"/>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14"/>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14"/>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14"/>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14"/>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14"/>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4"/>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4"/>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4"/>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4"/>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4"/>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4"/>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4"/>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4"/>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4"/>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4"/>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4"/>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4"/>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4"/>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4"/>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4"/>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4"/>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4"/>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4"/>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4"/>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4"/>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4"/>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4"/>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4"/>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4"/>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4"/>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4"/>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4"/>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4"/>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4"/>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14"/>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14"/>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4"/>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14"/>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14"/>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4"/>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14"/>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14"/>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14"/>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14"/>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14"/>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14"/>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14"/>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14"/>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14"/>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14"/>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4"/>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4"/>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4"/>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4"/>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4"/>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4"/>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4"/>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4"/>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4"/>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4"/>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4"/>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4"/>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4"/>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4"/>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4"/>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4"/>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4"/>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4"/>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4"/>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4"/>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4"/>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4"/>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4"/>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4"/>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4"/>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4"/>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4"/>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4"/>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4"/>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4"/>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4"/>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4"/>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4"/>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4"/>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4"/>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4"/>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4"/>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4"/>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4"/>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4"/>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4"/>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4"/>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4"/>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4"/>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14"/>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14"/>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14"/>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4"/>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4"/>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14"/>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14"/>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14"/>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14"/>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14"/>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14"/>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14"/>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14"/>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14"/>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14"/>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14"/>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14"/>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4"/>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4"/>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14"/>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14"/>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4"/>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4"/>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14"/>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14"/>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4"/>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4"/>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4"/>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14"/>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14"/>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4"/>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4"/>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4"/>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14"/>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14"/>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14"/>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4"/>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4"/>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14"/>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14"/>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4"/>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4"/>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00" name="Google Shape;2500;p14"/>
          <p:cNvGrpSpPr/>
          <p:nvPr/>
        </p:nvGrpSpPr>
        <p:grpSpPr>
          <a:xfrm>
            <a:off x="-2493951" y="-952995"/>
            <a:ext cx="12235103" cy="8604060"/>
            <a:chOff x="-2493951" y="-952995"/>
            <a:chExt cx="12235103" cy="8604060"/>
          </a:xfrm>
        </p:grpSpPr>
        <p:grpSp>
          <p:nvGrpSpPr>
            <p:cNvPr id="2501" name="Google Shape;2501;p14"/>
            <p:cNvGrpSpPr/>
            <p:nvPr/>
          </p:nvGrpSpPr>
          <p:grpSpPr>
            <a:xfrm>
              <a:off x="-2493951" y="2659394"/>
              <a:ext cx="4991671" cy="4991671"/>
              <a:chOff x="-1258000" y="444900"/>
              <a:chExt cx="3166500" cy="3166500"/>
            </a:xfrm>
          </p:grpSpPr>
          <p:sp>
            <p:nvSpPr>
              <p:cNvPr id="2502" name="Google Shape;2502;p14"/>
              <p:cNvSpPr/>
              <p:nvPr/>
            </p:nvSpPr>
            <p:spPr>
              <a:xfrm>
                <a:off x="-1258000" y="444900"/>
                <a:ext cx="3166500" cy="3166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14"/>
              <p:cNvSpPr/>
              <p:nvPr/>
            </p:nvSpPr>
            <p:spPr>
              <a:xfrm>
                <a:off x="-1163375" y="539400"/>
                <a:ext cx="2977500" cy="29775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14"/>
              <p:cNvSpPr/>
              <p:nvPr/>
            </p:nvSpPr>
            <p:spPr>
              <a:xfrm>
                <a:off x="-1070605" y="632156"/>
                <a:ext cx="2791800" cy="27918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14"/>
              <p:cNvSpPr/>
              <p:nvPr/>
            </p:nvSpPr>
            <p:spPr>
              <a:xfrm>
                <a:off x="-1087025" y="615751"/>
                <a:ext cx="2824800" cy="2824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14"/>
              <p:cNvSpPr/>
              <p:nvPr/>
            </p:nvSpPr>
            <p:spPr>
              <a:xfrm>
                <a:off x="-999001" y="703700"/>
                <a:ext cx="2648700" cy="2648700"/>
              </a:xfrm>
              <a:prstGeom prst="ellipse">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14"/>
              <p:cNvSpPr/>
              <p:nvPr/>
            </p:nvSpPr>
            <p:spPr>
              <a:xfrm>
                <a:off x="-999012" y="703750"/>
                <a:ext cx="2648700" cy="2648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08" name="Google Shape;2508;p14"/>
              <p:cNvGrpSpPr/>
              <p:nvPr/>
            </p:nvGrpSpPr>
            <p:grpSpPr>
              <a:xfrm>
                <a:off x="-915045" y="787710"/>
                <a:ext cx="2480778" cy="2480778"/>
                <a:chOff x="4053950" y="1851775"/>
                <a:chExt cx="447600" cy="447600"/>
              </a:xfrm>
            </p:grpSpPr>
            <p:sp>
              <p:nvSpPr>
                <p:cNvPr id="2509" name="Google Shape;2509;p14"/>
                <p:cNvSpPr/>
                <p:nvPr/>
              </p:nvSpPr>
              <p:spPr>
                <a:xfrm>
                  <a:off x="4053950" y="1851775"/>
                  <a:ext cx="447600" cy="447600"/>
                </a:xfrm>
                <a:custGeom>
                  <a:rect b="b" l="l" r="r" t="t"/>
                  <a:pathLst>
                    <a:path extrusionOk="0" h="17904" w="17904">
                      <a:moveTo>
                        <a:pt x="8938" y="1"/>
                      </a:moveTo>
                      <a:cubicBezTo>
                        <a:pt x="3998" y="1"/>
                        <a:pt x="1" y="4027"/>
                        <a:pt x="1" y="8966"/>
                      </a:cubicBezTo>
                      <a:cubicBezTo>
                        <a:pt x="1" y="13906"/>
                        <a:pt x="3998" y="17903"/>
                        <a:pt x="8938" y="17903"/>
                      </a:cubicBezTo>
                      <a:cubicBezTo>
                        <a:pt x="13877" y="17903"/>
                        <a:pt x="17903" y="13906"/>
                        <a:pt x="17903" y="8966"/>
                      </a:cubicBezTo>
                      <a:cubicBezTo>
                        <a:pt x="17903" y="4027"/>
                        <a:pt x="13877" y="1"/>
                        <a:pt x="8938" y="1"/>
                      </a:cubicBezTo>
                      <a:close/>
                    </a:path>
                  </a:pathLst>
                </a:custGeom>
                <a:solidFill>
                  <a:schemeClr val="accent5"/>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4"/>
                <p:cNvSpPr/>
                <p:nvPr/>
              </p:nvSpPr>
              <p:spPr>
                <a:xfrm>
                  <a:off x="4076100" y="1874625"/>
                  <a:ext cx="402600" cy="401900"/>
                </a:xfrm>
                <a:custGeom>
                  <a:rect b="b" l="l" r="r" t="t"/>
                  <a:pathLst>
                    <a:path extrusionOk="0" h="16076" w="16104">
                      <a:moveTo>
                        <a:pt x="8052" y="0"/>
                      </a:moveTo>
                      <a:cubicBezTo>
                        <a:pt x="3626" y="0"/>
                        <a:pt x="1" y="3598"/>
                        <a:pt x="1" y="8052"/>
                      </a:cubicBezTo>
                      <a:cubicBezTo>
                        <a:pt x="1" y="12478"/>
                        <a:pt x="3626" y="16076"/>
                        <a:pt x="8052" y="16076"/>
                      </a:cubicBezTo>
                      <a:cubicBezTo>
                        <a:pt x="12506" y="16076"/>
                        <a:pt x="16104" y="12478"/>
                        <a:pt x="16104" y="8052"/>
                      </a:cubicBezTo>
                      <a:cubicBezTo>
                        <a:pt x="16104" y="3598"/>
                        <a:pt x="12506" y="0"/>
                        <a:pt x="8052" y="0"/>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4"/>
                <p:cNvSpPr/>
                <p:nvPr/>
              </p:nvSpPr>
              <p:spPr>
                <a:xfrm>
                  <a:off x="4319475" y="1881075"/>
                  <a:ext cx="152775" cy="315500"/>
                </a:xfrm>
                <a:custGeom>
                  <a:rect b="b" l="l" r="r" t="t"/>
                  <a:pathLst>
                    <a:path extrusionOk="0" h="12620" w="6111">
                      <a:moveTo>
                        <a:pt x="373" y="0"/>
                      </a:moveTo>
                      <a:cubicBezTo>
                        <a:pt x="145" y="427"/>
                        <a:pt x="1" y="914"/>
                        <a:pt x="1" y="1371"/>
                      </a:cubicBezTo>
                      <a:cubicBezTo>
                        <a:pt x="1" y="1828"/>
                        <a:pt x="115" y="2284"/>
                        <a:pt x="373" y="2627"/>
                      </a:cubicBezTo>
                      <a:cubicBezTo>
                        <a:pt x="659" y="3027"/>
                        <a:pt x="1086" y="3255"/>
                        <a:pt x="1485" y="3511"/>
                      </a:cubicBezTo>
                      <a:cubicBezTo>
                        <a:pt x="2228" y="3998"/>
                        <a:pt x="2771" y="4626"/>
                        <a:pt x="2742" y="5539"/>
                      </a:cubicBezTo>
                      <a:cubicBezTo>
                        <a:pt x="2742" y="6396"/>
                        <a:pt x="2429" y="7223"/>
                        <a:pt x="2342" y="8079"/>
                      </a:cubicBezTo>
                      <a:cubicBezTo>
                        <a:pt x="2257" y="8936"/>
                        <a:pt x="2285" y="9822"/>
                        <a:pt x="2570" y="10621"/>
                      </a:cubicBezTo>
                      <a:cubicBezTo>
                        <a:pt x="2970" y="11649"/>
                        <a:pt x="3799" y="12305"/>
                        <a:pt x="4740" y="12620"/>
                      </a:cubicBezTo>
                      <a:cubicBezTo>
                        <a:pt x="5055" y="12220"/>
                        <a:pt x="5311" y="11791"/>
                        <a:pt x="5540" y="11364"/>
                      </a:cubicBezTo>
                      <a:cubicBezTo>
                        <a:pt x="4969" y="10850"/>
                        <a:pt x="4541" y="10192"/>
                        <a:pt x="4370" y="9393"/>
                      </a:cubicBezTo>
                      <a:cubicBezTo>
                        <a:pt x="4085" y="7908"/>
                        <a:pt x="5055" y="6709"/>
                        <a:pt x="6111" y="5795"/>
                      </a:cubicBezTo>
                      <a:cubicBezTo>
                        <a:pt x="5398" y="2970"/>
                        <a:pt x="3198" y="743"/>
                        <a:pt x="373" y="0"/>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4"/>
                <p:cNvSpPr/>
                <p:nvPr/>
              </p:nvSpPr>
              <p:spPr>
                <a:xfrm>
                  <a:off x="4143200" y="1875350"/>
                  <a:ext cx="180600" cy="229900"/>
                </a:xfrm>
                <a:custGeom>
                  <a:rect b="b" l="l" r="r" t="t"/>
                  <a:pathLst>
                    <a:path extrusionOk="0" h="9196" w="7224">
                      <a:moveTo>
                        <a:pt x="4825" y="1"/>
                      </a:moveTo>
                      <a:lnTo>
                        <a:pt x="4825" y="1"/>
                      </a:lnTo>
                      <a:cubicBezTo>
                        <a:pt x="2970" y="115"/>
                        <a:pt x="1284" y="857"/>
                        <a:pt x="1" y="2027"/>
                      </a:cubicBezTo>
                      <a:cubicBezTo>
                        <a:pt x="713" y="2571"/>
                        <a:pt x="1741" y="2742"/>
                        <a:pt x="2570" y="3112"/>
                      </a:cubicBezTo>
                      <a:cubicBezTo>
                        <a:pt x="3941" y="3740"/>
                        <a:pt x="4626" y="5110"/>
                        <a:pt x="4854" y="6538"/>
                      </a:cubicBezTo>
                      <a:cubicBezTo>
                        <a:pt x="4939" y="7196"/>
                        <a:pt x="4969" y="7881"/>
                        <a:pt x="5224" y="8479"/>
                      </a:cubicBezTo>
                      <a:cubicBezTo>
                        <a:pt x="5368" y="8822"/>
                        <a:pt x="5681" y="9194"/>
                        <a:pt x="6081" y="9194"/>
                      </a:cubicBezTo>
                      <a:cubicBezTo>
                        <a:pt x="6094" y="9195"/>
                        <a:pt x="6107" y="9196"/>
                        <a:pt x="6120" y="9196"/>
                      </a:cubicBezTo>
                      <a:cubicBezTo>
                        <a:pt x="6496" y="9196"/>
                        <a:pt x="6714" y="8812"/>
                        <a:pt x="6853" y="8509"/>
                      </a:cubicBezTo>
                      <a:cubicBezTo>
                        <a:pt x="7223" y="7538"/>
                        <a:pt x="6652" y="6538"/>
                        <a:pt x="6168" y="5739"/>
                      </a:cubicBezTo>
                      <a:cubicBezTo>
                        <a:pt x="5738" y="4996"/>
                        <a:pt x="5282" y="4254"/>
                        <a:pt x="4969" y="3454"/>
                      </a:cubicBezTo>
                      <a:cubicBezTo>
                        <a:pt x="4653" y="2598"/>
                        <a:pt x="4539" y="1684"/>
                        <a:pt x="4683" y="771"/>
                      </a:cubicBezTo>
                      <a:cubicBezTo>
                        <a:pt x="4711" y="515"/>
                        <a:pt x="4768" y="257"/>
                        <a:pt x="4825" y="1"/>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4"/>
                <p:cNvSpPr/>
                <p:nvPr/>
              </p:nvSpPr>
              <p:spPr>
                <a:xfrm>
                  <a:off x="4076100" y="1968825"/>
                  <a:ext cx="275550" cy="306275"/>
                </a:xfrm>
                <a:custGeom>
                  <a:rect b="b" l="l" r="r" t="t"/>
                  <a:pathLst>
                    <a:path extrusionOk="0" h="12251" w="11022">
                      <a:moveTo>
                        <a:pt x="1228" y="1"/>
                      </a:moveTo>
                      <a:cubicBezTo>
                        <a:pt x="458" y="1257"/>
                        <a:pt x="1" y="2714"/>
                        <a:pt x="1" y="4284"/>
                      </a:cubicBezTo>
                      <a:cubicBezTo>
                        <a:pt x="1" y="4599"/>
                        <a:pt x="28" y="4912"/>
                        <a:pt x="58" y="5227"/>
                      </a:cubicBezTo>
                      <a:cubicBezTo>
                        <a:pt x="572" y="4912"/>
                        <a:pt x="1086" y="4626"/>
                        <a:pt x="1657" y="4599"/>
                      </a:cubicBezTo>
                      <a:cubicBezTo>
                        <a:pt x="2513" y="4599"/>
                        <a:pt x="2913" y="5426"/>
                        <a:pt x="2998" y="6141"/>
                      </a:cubicBezTo>
                      <a:cubicBezTo>
                        <a:pt x="3142" y="7481"/>
                        <a:pt x="2856" y="8852"/>
                        <a:pt x="3199" y="10165"/>
                      </a:cubicBezTo>
                      <a:cubicBezTo>
                        <a:pt x="3256" y="10394"/>
                        <a:pt x="3340" y="10652"/>
                        <a:pt x="3455" y="10880"/>
                      </a:cubicBezTo>
                      <a:cubicBezTo>
                        <a:pt x="3854" y="11166"/>
                        <a:pt x="4284" y="11394"/>
                        <a:pt x="4740" y="11593"/>
                      </a:cubicBezTo>
                      <a:cubicBezTo>
                        <a:pt x="5197" y="11508"/>
                        <a:pt x="5654" y="11136"/>
                        <a:pt x="6054" y="10880"/>
                      </a:cubicBezTo>
                      <a:cubicBezTo>
                        <a:pt x="6415" y="10651"/>
                        <a:pt x="6803" y="10499"/>
                        <a:pt x="7207" y="10499"/>
                      </a:cubicBezTo>
                      <a:cubicBezTo>
                        <a:pt x="7409" y="10499"/>
                        <a:pt x="7615" y="10537"/>
                        <a:pt x="7824" y="10622"/>
                      </a:cubicBezTo>
                      <a:cubicBezTo>
                        <a:pt x="8338" y="10823"/>
                        <a:pt x="8708" y="11280"/>
                        <a:pt x="8966" y="11764"/>
                      </a:cubicBezTo>
                      <a:cubicBezTo>
                        <a:pt x="9050" y="11908"/>
                        <a:pt x="9137" y="12079"/>
                        <a:pt x="9194" y="12251"/>
                      </a:cubicBezTo>
                      <a:cubicBezTo>
                        <a:pt x="9823" y="12164"/>
                        <a:pt x="10421" y="11992"/>
                        <a:pt x="11022" y="11764"/>
                      </a:cubicBezTo>
                      <a:cubicBezTo>
                        <a:pt x="10878" y="11421"/>
                        <a:pt x="10793" y="11079"/>
                        <a:pt x="10679" y="10736"/>
                      </a:cubicBezTo>
                      <a:cubicBezTo>
                        <a:pt x="10364" y="9594"/>
                        <a:pt x="9823" y="8596"/>
                        <a:pt x="8738" y="8025"/>
                      </a:cubicBezTo>
                      <a:cubicBezTo>
                        <a:pt x="7908" y="7596"/>
                        <a:pt x="6853" y="7367"/>
                        <a:pt x="6396" y="6483"/>
                      </a:cubicBezTo>
                      <a:cubicBezTo>
                        <a:pt x="5940" y="5512"/>
                        <a:pt x="6367" y="4455"/>
                        <a:pt x="6282" y="3484"/>
                      </a:cubicBezTo>
                      <a:cubicBezTo>
                        <a:pt x="6195" y="2258"/>
                        <a:pt x="5083" y="1858"/>
                        <a:pt x="4026" y="1630"/>
                      </a:cubicBezTo>
                      <a:cubicBezTo>
                        <a:pt x="3112" y="1429"/>
                        <a:pt x="1856" y="1257"/>
                        <a:pt x="1371" y="287"/>
                      </a:cubicBezTo>
                      <a:cubicBezTo>
                        <a:pt x="1314" y="202"/>
                        <a:pt x="1257" y="115"/>
                        <a:pt x="1228" y="1"/>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14" name="Google Shape;2514;p14"/>
            <p:cNvGrpSpPr/>
            <p:nvPr/>
          </p:nvGrpSpPr>
          <p:grpSpPr>
            <a:xfrm flipH="1">
              <a:off x="713218" y="-952995"/>
              <a:ext cx="2146916" cy="1873435"/>
              <a:chOff x="7370668" y="1170600"/>
              <a:chExt cx="2146916" cy="1873435"/>
            </a:xfrm>
          </p:grpSpPr>
          <p:sp>
            <p:nvSpPr>
              <p:cNvPr id="2515" name="Google Shape;2515;p14"/>
              <p:cNvSpPr/>
              <p:nvPr/>
            </p:nvSpPr>
            <p:spPr>
              <a:xfrm>
                <a:off x="7644151" y="1232874"/>
                <a:ext cx="1620711" cy="1620566"/>
              </a:xfrm>
              <a:custGeom>
                <a:rect b="b" l="l" r="r" t="t"/>
                <a:pathLst>
                  <a:path extrusionOk="0" h="11164" w="11165">
                    <a:moveTo>
                      <a:pt x="5569" y="1"/>
                    </a:moveTo>
                    <a:cubicBezTo>
                      <a:pt x="2513" y="1"/>
                      <a:pt x="0" y="2484"/>
                      <a:pt x="0" y="5567"/>
                    </a:cubicBezTo>
                    <a:cubicBezTo>
                      <a:pt x="0" y="8651"/>
                      <a:pt x="2513" y="11163"/>
                      <a:pt x="5569" y="11163"/>
                    </a:cubicBezTo>
                    <a:cubicBezTo>
                      <a:pt x="8653" y="11163"/>
                      <a:pt x="11165" y="8651"/>
                      <a:pt x="11165" y="5567"/>
                    </a:cubicBezTo>
                    <a:cubicBezTo>
                      <a:pt x="11165" y="2484"/>
                      <a:pt x="8653" y="1"/>
                      <a:pt x="5569" y="1"/>
                    </a:cubicBezTo>
                    <a:close/>
                  </a:path>
                </a:pathLst>
              </a:custGeom>
              <a:solidFill>
                <a:schemeClr val="accent5"/>
              </a:solidFill>
              <a:ln>
                <a:noFill/>
              </a:ln>
              <a:effectLst>
                <a:outerShdw blurRad="57150" rotWithShape="0" algn="bl" dir="5400000" dist="19050">
                  <a:srgbClr val="000000">
                    <a:alpha val="3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4"/>
              <p:cNvSpPr/>
              <p:nvPr/>
            </p:nvSpPr>
            <p:spPr>
              <a:xfrm>
                <a:off x="7988328" y="1232874"/>
                <a:ext cx="1036297" cy="315433"/>
              </a:xfrm>
              <a:custGeom>
                <a:rect b="b" l="l" r="r" t="t"/>
                <a:pathLst>
                  <a:path extrusionOk="0" h="2173" w="7139">
                    <a:moveTo>
                      <a:pt x="3198" y="1"/>
                    </a:moveTo>
                    <a:cubicBezTo>
                      <a:pt x="2026" y="1"/>
                      <a:pt x="914" y="371"/>
                      <a:pt x="0" y="999"/>
                    </a:cubicBezTo>
                    <a:cubicBezTo>
                      <a:pt x="990" y="1824"/>
                      <a:pt x="2351" y="2172"/>
                      <a:pt x="3648" y="2172"/>
                    </a:cubicBezTo>
                    <a:cubicBezTo>
                      <a:pt x="3698" y="2172"/>
                      <a:pt x="3747" y="2172"/>
                      <a:pt x="3796" y="2171"/>
                    </a:cubicBezTo>
                    <a:cubicBezTo>
                      <a:pt x="4938" y="2141"/>
                      <a:pt x="6023" y="1798"/>
                      <a:pt x="7138" y="1600"/>
                    </a:cubicBezTo>
                    <a:cubicBezTo>
                      <a:pt x="6110" y="599"/>
                      <a:pt x="4740" y="1"/>
                      <a:pt x="3198" y="1"/>
                    </a:cubicBezTo>
                    <a:close/>
                  </a:path>
                </a:pathLst>
              </a:custGeom>
              <a:solidFill>
                <a:schemeClr val="accent6"/>
              </a:solidFill>
              <a:ln>
                <a:noFill/>
              </a:ln>
              <a:effectLst>
                <a:outerShdw blurRad="57150" rotWithShape="0" algn="bl" dir="5400000" dist="19050">
                  <a:srgbClr val="000000">
                    <a:alpha val="2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4"/>
              <p:cNvSpPr/>
              <p:nvPr/>
            </p:nvSpPr>
            <p:spPr>
              <a:xfrm>
                <a:off x="8124925" y="2463696"/>
                <a:ext cx="1019604" cy="389755"/>
              </a:xfrm>
              <a:custGeom>
                <a:rect b="b" l="l" r="r" t="t"/>
                <a:pathLst>
                  <a:path extrusionOk="0" h="2685" w="7024">
                    <a:moveTo>
                      <a:pt x="7024" y="0"/>
                    </a:moveTo>
                    <a:lnTo>
                      <a:pt x="7024" y="0"/>
                    </a:lnTo>
                    <a:cubicBezTo>
                      <a:pt x="5768" y="229"/>
                      <a:pt x="4569" y="743"/>
                      <a:pt x="3369" y="1343"/>
                    </a:cubicBezTo>
                    <a:cubicBezTo>
                      <a:pt x="2380" y="1864"/>
                      <a:pt x="1259" y="2201"/>
                      <a:pt x="132" y="2201"/>
                    </a:cubicBezTo>
                    <a:cubicBezTo>
                      <a:pt x="88" y="2201"/>
                      <a:pt x="44" y="2201"/>
                      <a:pt x="0" y="2200"/>
                    </a:cubicBezTo>
                    <a:lnTo>
                      <a:pt x="0" y="2200"/>
                    </a:lnTo>
                    <a:cubicBezTo>
                      <a:pt x="686" y="2513"/>
                      <a:pt x="1458" y="2684"/>
                      <a:pt x="2257" y="2684"/>
                    </a:cubicBezTo>
                    <a:cubicBezTo>
                      <a:pt x="4283" y="2684"/>
                      <a:pt x="6053" y="1599"/>
                      <a:pt x="7024" y="0"/>
                    </a:cubicBezTo>
                    <a:close/>
                  </a:path>
                </a:pathLst>
              </a:custGeom>
              <a:solidFill>
                <a:schemeClr val="accent6"/>
              </a:solidFill>
              <a:ln>
                <a:noFill/>
              </a:ln>
              <a:effectLst>
                <a:outerShdw blurRad="57150" rotWithShape="0" algn="bl" dir="5400000" dist="19050">
                  <a:srgbClr val="000000">
                    <a:alpha val="2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4"/>
              <p:cNvSpPr/>
              <p:nvPr/>
            </p:nvSpPr>
            <p:spPr>
              <a:xfrm>
                <a:off x="7644151" y="1667922"/>
                <a:ext cx="1620711" cy="743074"/>
              </a:xfrm>
              <a:custGeom>
                <a:rect b="b" l="l" r="r" t="t"/>
                <a:pathLst>
                  <a:path extrusionOk="0" h="5119" w="11165">
                    <a:moveTo>
                      <a:pt x="10537" y="0"/>
                    </a:moveTo>
                    <a:cubicBezTo>
                      <a:pt x="10194" y="430"/>
                      <a:pt x="9623" y="800"/>
                      <a:pt x="9251" y="1028"/>
                    </a:cubicBezTo>
                    <a:cubicBezTo>
                      <a:pt x="8441" y="1526"/>
                      <a:pt x="7486" y="1808"/>
                      <a:pt x="6521" y="1808"/>
                    </a:cubicBezTo>
                    <a:cubicBezTo>
                      <a:pt x="6432" y="1808"/>
                      <a:pt x="6343" y="1805"/>
                      <a:pt x="6254" y="1800"/>
                    </a:cubicBezTo>
                    <a:cubicBezTo>
                      <a:pt x="5083" y="1714"/>
                      <a:pt x="4112" y="971"/>
                      <a:pt x="2999" y="686"/>
                    </a:cubicBezTo>
                    <a:cubicBezTo>
                      <a:pt x="2650" y="598"/>
                      <a:pt x="2305" y="561"/>
                      <a:pt x="1961" y="561"/>
                    </a:cubicBezTo>
                    <a:cubicBezTo>
                      <a:pt x="1405" y="561"/>
                      <a:pt x="851" y="659"/>
                      <a:pt x="286" y="800"/>
                    </a:cubicBezTo>
                    <a:cubicBezTo>
                      <a:pt x="115" y="1344"/>
                      <a:pt x="0" y="1942"/>
                      <a:pt x="0" y="2570"/>
                    </a:cubicBezTo>
                    <a:cubicBezTo>
                      <a:pt x="0" y="3141"/>
                      <a:pt x="87" y="3712"/>
                      <a:pt x="259" y="4226"/>
                    </a:cubicBezTo>
                    <a:cubicBezTo>
                      <a:pt x="1225" y="4920"/>
                      <a:pt x="2592" y="5118"/>
                      <a:pt x="3839" y="5118"/>
                    </a:cubicBezTo>
                    <a:cubicBezTo>
                      <a:pt x="4287" y="5118"/>
                      <a:pt x="4720" y="5093"/>
                      <a:pt x="5112" y="5055"/>
                    </a:cubicBezTo>
                    <a:cubicBezTo>
                      <a:pt x="6426" y="4941"/>
                      <a:pt x="7652" y="4541"/>
                      <a:pt x="8794" y="3883"/>
                    </a:cubicBezTo>
                    <a:cubicBezTo>
                      <a:pt x="9594" y="3427"/>
                      <a:pt x="10366" y="2885"/>
                      <a:pt x="11165" y="2371"/>
                    </a:cubicBezTo>
                    <a:cubicBezTo>
                      <a:pt x="11135" y="1515"/>
                      <a:pt x="10907" y="715"/>
                      <a:pt x="10537" y="0"/>
                    </a:cubicBezTo>
                    <a:close/>
                  </a:path>
                </a:pathLst>
              </a:custGeom>
              <a:solidFill>
                <a:schemeClr val="accent6"/>
              </a:solidFill>
              <a:ln>
                <a:noFill/>
              </a:ln>
              <a:effectLst>
                <a:outerShdw blurRad="57150" rotWithShape="0" algn="bl" dir="5400000" dist="19050">
                  <a:srgbClr val="000000">
                    <a:alpha val="2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4"/>
              <p:cNvSpPr/>
              <p:nvPr/>
            </p:nvSpPr>
            <p:spPr>
              <a:xfrm>
                <a:off x="7370668" y="1170600"/>
                <a:ext cx="2146916" cy="1873435"/>
              </a:xfrm>
              <a:custGeom>
                <a:rect b="b" l="l" r="r" t="t"/>
                <a:pathLst>
                  <a:path extrusionOk="0" h="12906" w="14790">
                    <a:moveTo>
                      <a:pt x="658" y="0"/>
                    </a:moveTo>
                    <a:cubicBezTo>
                      <a:pt x="571" y="0"/>
                      <a:pt x="429" y="30"/>
                      <a:pt x="286" y="115"/>
                    </a:cubicBezTo>
                    <a:cubicBezTo>
                      <a:pt x="171" y="201"/>
                      <a:pt x="87" y="373"/>
                      <a:pt x="57" y="514"/>
                    </a:cubicBezTo>
                    <a:cubicBezTo>
                      <a:pt x="0" y="772"/>
                      <a:pt x="57" y="944"/>
                      <a:pt x="114" y="1085"/>
                    </a:cubicBezTo>
                    <a:cubicBezTo>
                      <a:pt x="228" y="1401"/>
                      <a:pt x="372" y="1656"/>
                      <a:pt x="514" y="1914"/>
                    </a:cubicBezTo>
                    <a:cubicBezTo>
                      <a:pt x="799" y="2428"/>
                      <a:pt x="1142" y="2885"/>
                      <a:pt x="1514" y="3342"/>
                    </a:cubicBezTo>
                    <a:cubicBezTo>
                      <a:pt x="2942" y="5082"/>
                      <a:pt x="4568" y="6654"/>
                      <a:pt x="6281" y="8139"/>
                    </a:cubicBezTo>
                    <a:cubicBezTo>
                      <a:pt x="7138" y="8851"/>
                      <a:pt x="7994" y="9566"/>
                      <a:pt x="8908" y="10222"/>
                    </a:cubicBezTo>
                    <a:cubicBezTo>
                      <a:pt x="9822" y="10879"/>
                      <a:pt x="10765" y="11535"/>
                      <a:pt x="11763" y="12079"/>
                    </a:cubicBezTo>
                    <a:cubicBezTo>
                      <a:pt x="12277" y="12334"/>
                      <a:pt x="12791" y="12620"/>
                      <a:pt x="13362" y="12791"/>
                    </a:cubicBezTo>
                    <a:cubicBezTo>
                      <a:pt x="13506" y="12848"/>
                      <a:pt x="13677" y="12878"/>
                      <a:pt x="13848" y="12905"/>
                    </a:cubicBezTo>
                    <a:lnTo>
                      <a:pt x="14134" y="12905"/>
                    </a:lnTo>
                    <a:cubicBezTo>
                      <a:pt x="14248" y="12878"/>
                      <a:pt x="14362" y="12878"/>
                      <a:pt x="14504" y="12764"/>
                    </a:cubicBezTo>
                    <a:cubicBezTo>
                      <a:pt x="14648" y="12677"/>
                      <a:pt x="14732" y="12535"/>
                      <a:pt x="14762" y="12392"/>
                    </a:cubicBezTo>
                    <a:cubicBezTo>
                      <a:pt x="14789" y="12250"/>
                      <a:pt x="14762" y="12163"/>
                      <a:pt x="14762" y="12049"/>
                    </a:cubicBezTo>
                    <a:cubicBezTo>
                      <a:pt x="14732" y="11850"/>
                      <a:pt x="14648" y="11706"/>
                      <a:pt x="14591" y="11565"/>
                    </a:cubicBezTo>
                    <a:cubicBezTo>
                      <a:pt x="14447" y="11307"/>
                      <a:pt x="14276" y="11051"/>
                      <a:pt x="14104" y="10822"/>
                    </a:cubicBezTo>
                    <a:cubicBezTo>
                      <a:pt x="13933" y="10594"/>
                      <a:pt x="13762" y="10366"/>
                      <a:pt x="13563" y="10165"/>
                    </a:cubicBezTo>
                    <a:cubicBezTo>
                      <a:pt x="13191" y="9737"/>
                      <a:pt x="12791" y="9338"/>
                      <a:pt x="12391" y="8965"/>
                    </a:cubicBezTo>
                    <a:cubicBezTo>
                      <a:pt x="12358" y="8932"/>
                      <a:pt x="12325" y="8918"/>
                      <a:pt x="12292" y="8918"/>
                    </a:cubicBezTo>
                    <a:cubicBezTo>
                      <a:pt x="12268" y="8918"/>
                      <a:pt x="12244" y="8926"/>
                      <a:pt x="12220" y="8938"/>
                    </a:cubicBezTo>
                    <a:cubicBezTo>
                      <a:pt x="12163" y="8995"/>
                      <a:pt x="12163" y="9080"/>
                      <a:pt x="12192" y="9109"/>
                    </a:cubicBezTo>
                    <a:cubicBezTo>
                      <a:pt x="12535" y="9566"/>
                      <a:pt x="12878" y="9993"/>
                      <a:pt x="13191" y="10450"/>
                    </a:cubicBezTo>
                    <a:cubicBezTo>
                      <a:pt x="13506" y="10907"/>
                      <a:pt x="13819" y="11364"/>
                      <a:pt x="13990" y="11820"/>
                    </a:cubicBezTo>
                    <a:cubicBezTo>
                      <a:pt x="14047" y="11935"/>
                      <a:pt x="14077" y="12049"/>
                      <a:pt x="14077" y="12136"/>
                    </a:cubicBezTo>
                    <a:lnTo>
                      <a:pt x="14077" y="12178"/>
                    </a:lnTo>
                    <a:lnTo>
                      <a:pt x="14077" y="12178"/>
                    </a:lnTo>
                    <a:cubicBezTo>
                      <a:pt x="14075" y="12178"/>
                      <a:pt x="14074" y="12178"/>
                      <a:pt x="14073" y="12178"/>
                    </a:cubicBezTo>
                    <a:cubicBezTo>
                      <a:pt x="14040" y="12178"/>
                      <a:pt x="13990" y="12178"/>
                      <a:pt x="13933" y="12163"/>
                    </a:cubicBezTo>
                    <a:cubicBezTo>
                      <a:pt x="13848" y="12136"/>
                      <a:pt x="13734" y="12106"/>
                      <a:pt x="13620" y="12049"/>
                    </a:cubicBezTo>
                    <a:cubicBezTo>
                      <a:pt x="13134" y="11878"/>
                      <a:pt x="12677" y="11592"/>
                      <a:pt x="12220" y="11307"/>
                    </a:cubicBezTo>
                    <a:cubicBezTo>
                      <a:pt x="11279" y="10736"/>
                      <a:pt x="10393" y="10080"/>
                      <a:pt x="9536" y="9422"/>
                    </a:cubicBezTo>
                    <a:cubicBezTo>
                      <a:pt x="8652" y="8737"/>
                      <a:pt x="7796" y="8052"/>
                      <a:pt x="6967" y="7309"/>
                    </a:cubicBezTo>
                    <a:cubicBezTo>
                      <a:pt x="6110" y="6597"/>
                      <a:pt x="5311" y="5854"/>
                      <a:pt x="4511" y="5112"/>
                    </a:cubicBezTo>
                    <a:cubicBezTo>
                      <a:pt x="3684" y="4370"/>
                      <a:pt x="2912" y="3570"/>
                      <a:pt x="2200" y="2771"/>
                    </a:cubicBezTo>
                    <a:cubicBezTo>
                      <a:pt x="1827" y="2342"/>
                      <a:pt x="1485" y="1942"/>
                      <a:pt x="1172" y="1515"/>
                    </a:cubicBezTo>
                    <a:cubicBezTo>
                      <a:pt x="1028" y="1286"/>
                      <a:pt x="886" y="1058"/>
                      <a:pt x="799" y="857"/>
                    </a:cubicBezTo>
                    <a:cubicBezTo>
                      <a:pt x="759" y="777"/>
                      <a:pt x="734" y="696"/>
                      <a:pt x="722" y="656"/>
                    </a:cubicBezTo>
                    <a:lnTo>
                      <a:pt x="722" y="656"/>
                    </a:lnTo>
                    <a:cubicBezTo>
                      <a:pt x="763" y="643"/>
                      <a:pt x="810" y="636"/>
                      <a:pt x="860" y="636"/>
                    </a:cubicBezTo>
                    <a:cubicBezTo>
                      <a:pt x="914" y="636"/>
                      <a:pt x="971" y="643"/>
                      <a:pt x="1028" y="658"/>
                    </a:cubicBezTo>
                    <a:cubicBezTo>
                      <a:pt x="1142" y="686"/>
                      <a:pt x="1256" y="715"/>
                      <a:pt x="1400" y="772"/>
                    </a:cubicBezTo>
                    <a:cubicBezTo>
                      <a:pt x="1656" y="857"/>
                      <a:pt x="1884" y="971"/>
                      <a:pt x="2143" y="1058"/>
                    </a:cubicBezTo>
                    <a:cubicBezTo>
                      <a:pt x="2656" y="1286"/>
                      <a:pt x="3141" y="1542"/>
                      <a:pt x="3627" y="1828"/>
                    </a:cubicBezTo>
                    <a:cubicBezTo>
                      <a:pt x="3643" y="1836"/>
                      <a:pt x="3658" y="1839"/>
                      <a:pt x="3673" y="1839"/>
                    </a:cubicBezTo>
                    <a:cubicBezTo>
                      <a:pt x="3713" y="1839"/>
                      <a:pt x="3749" y="1812"/>
                      <a:pt x="3769" y="1771"/>
                    </a:cubicBezTo>
                    <a:cubicBezTo>
                      <a:pt x="3826" y="1743"/>
                      <a:pt x="3826" y="1656"/>
                      <a:pt x="3769" y="1599"/>
                    </a:cubicBezTo>
                    <a:cubicBezTo>
                      <a:pt x="3312" y="1257"/>
                      <a:pt x="2855" y="944"/>
                      <a:pt x="2371" y="658"/>
                    </a:cubicBezTo>
                    <a:cubicBezTo>
                      <a:pt x="2113" y="514"/>
                      <a:pt x="1857" y="373"/>
                      <a:pt x="1599" y="258"/>
                    </a:cubicBezTo>
                    <a:cubicBezTo>
                      <a:pt x="1457" y="172"/>
                      <a:pt x="1313" y="115"/>
                      <a:pt x="1172" y="87"/>
                    </a:cubicBezTo>
                    <a:cubicBezTo>
                      <a:pt x="1028" y="30"/>
                      <a:pt x="857" y="0"/>
                      <a:pt x="6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4"/>
              <p:cNvSpPr/>
              <p:nvPr/>
            </p:nvSpPr>
            <p:spPr>
              <a:xfrm>
                <a:off x="7403765" y="1199777"/>
                <a:ext cx="2080723" cy="1809419"/>
              </a:xfrm>
              <a:custGeom>
                <a:rect b="b" l="l" r="r" t="t"/>
                <a:pathLst>
                  <a:path extrusionOk="0" h="12465" w="14334">
                    <a:moveTo>
                      <a:pt x="457" y="0"/>
                    </a:moveTo>
                    <a:cubicBezTo>
                      <a:pt x="373" y="28"/>
                      <a:pt x="286" y="28"/>
                      <a:pt x="201" y="85"/>
                    </a:cubicBezTo>
                    <a:cubicBezTo>
                      <a:pt x="115" y="142"/>
                      <a:pt x="58" y="256"/>
                      <a:pt x="58" y="343"/>
                    </a:cubicBezTo>
                    <a:cubicBezTo>
                      <a:pt x="0" y="514"/>
                      <a:pt x="58" y="686"/>
                      <a:pt x="115" y="800"/>
                    </a:cubicBezTo>
                    <a:cubicBezTo>
                      <a:pt x="201" y="1085"/>
                      <a:pt x="343" y="1341"/>
                      <a:pt x="487" y="1570"/>
                    </a:cubicBezTo>
                    <a:cubicBezTo>
                      <a:pt x="800" y="2056"/>
                      <a:pt x="1143" y="2513"/>
                      <a:pt x="1515" y="2940"/>
                    </a:cubicBezTo>
                    <a:cubicBezTo>
                      <a:pt x="2942" y="4653"/>
                      <a:pt x="4569" y="6195"/>
                      <a:pt x="6254" y="7652"/>
                    </a:cubicBezTo>
                    <a:cubicBezTo>
                      <a:pt x="7111" y="8394"/>
                      <a:pt x="7995" y="9080"/>
                      <a:pt x="8881" y="9765"/>
                    </a:cubicBezTo>
                    <a:cubicBezTo>
                      <a:pt x="9795" y="10420"/>
                      <a:pt x="10708" y="11078"/>
                      <a:pt x="11679" y="11619"/>
                    </a:cubicBezTo>
                    <a:cubicBezTo>
                      <a:pt x="12163" y="11905"/>
                      <a:pt x="12677" y="12163"/>
                      <a:pt x="13221" y="12362"/>
                    </a:cubicBezTo>
                    <a:lnTo>
                      <a:pt x="13648" y="12449"/>
                    </a:lnTo>
                    <a:cubicBezTo>
                      <a:pt x="13700" y="12459"/>
                      <a:pt x="13756" y="12465"/>
                      <a:pt x="13814" y="12465"/>
                    </a:cubicBezTo>
                    <a:cubicBezTo>
                      <a:pt x="13916" y="12465"/>
                      <a:pt x="14025" y="12445"/>
                      <a:pt x="14134" y="12392"/>
                    </a:cubicBezTo>
                    <a:cubicBezTo>
                      <a:pt x="14219" y="12305"/>
                      <a:pt x="14276" y="12220"/>
                      <a:pt x="14306" y="12133"/>
                    </a:cubicBezTo>
                    <a:cubicBezTo>
                      <a:pt x="14333" y="12049"/>
                      <a:pt x="14333" y="11962"/>
                      <a:pt x="14306" y="11878"/>
                    </a:cubicBezTo>
                    <a:cubicBezTo>
                      <a:pt x="14276" y="11734"/>
                      <a:pt x="14219" y="11592"/>
                      <a:pt x="14162" y="11448"/>
                    </a:cubicBezTo>
                    <a:cubicBezTo>
                      <a:pt x="13906" y="10934"/>
                      <a:pt x="13563" y="10477"/>
                      <a:pt x="13221" y="10050"/>
                    </a:cubicBezTo>
                    <a:cubicBezTo>
                      <a:pt x="12848" y="9621"/>
                      <a:pt x="12478" y="9221"/>
                      <a:pt x="12106" y="8821"/>
                    </a:cubicBezTo>
                    <a:cubicBezTo>
                      <a:pt x="12079" y="8794"/>
                      <a:pt x="12049" y="8794"/>
                      <a:pt x="12022" y="8794"/>
                    </a:cubicBezTo>
                    <a:lnTo>
                      <a:pt x="12022" y="8879"/>
                    </a:lnTo>
                    <a:cubicBezTo>
                      <a:pt x="12392" y="9278"/>
                      <a:pt x="12764" y="9708"/>
                      <a:pt x="13077" y="10165"/>
                    </a:cubicBezTo>
                    <a:cubicBezTo>
                      <a:pt x="13419" y="10592"/>
                      <a:pt x="13735" y="11048"/>
                      <a:pt x="13963" y="11535"/>
                    </a:cubicBezTo>
                    <a:cubicBezTo>
                      <a:pt x="14020" y="11677"/>
                      <a:pt x="14048" y="11791"/>
                      <a:pt x="14077" y="11905"/>
                    </a:cubicBezTo>
                    <a:cubicBezTo>
                      <a:pt x="14105" y="12049"/>
                      <a:pt x="14077" y="12133"/>
                      <a:pt x="13990" y="12163"/>
                    </a:cubicBezTo>
                    <a:cubicBezTo>
                      <a:pt x="13957" y="12196"/>
                      <a:pt x="13905" y="12210"/>
                      <a:pt x="13839" y="12210"/>
                    </a:cubicBezTo>
                    <a:cubicBezTo>
                      <a:pt x="13791" y="12210"/>
                      <a:pt x="13737" y="12203"/>
                      <a:pt x="13678" y="12191"/>
                    </a:cubicBezTo>
                    <a:cubicBezTo>
                      <a:pt x="13563" y="12191"/>
                      <a:pt x="13419" y="12133"/>
                      <a:pt x="13305" y="12106"/>
                    </a:cubicBezTo>
                    <a:cubicBezTo>
                      <a:pt x="12791" y="11905"/>
                      <a:pt x="12307" y="11649"/>
                      <a:pt x="11850" y="11364"/>
                    </a:cubicBezTo>
                    <a:cubicBezTo>
                      <a:pt x="9936" y="10192"/>
                      <a:pt x="8196" y="8821"/>
                      <a:pt x="6510" y="7394"/>
                    </a:cubicBezTo>
                    <a:cubicBezTo>
                      <a:pt x="5654" y="6652"/>
                      <a:pt x="4827" y="5909"/>
                      <a:pt x="4027" y="5140"/>
                    </a:cubicBezTo>
                    <a:cubicBezTo>
                      <a:pt x="3228" y="4368"/>
                      <a:pt x="2456" y="3568"/>
                      <a:pt x="1743" y="2741"/>
                    </a:cubicBezTo>
                    <a:cubicBezTo>
                      <a:pt x="1371" y="2312"/>
                      <a:pt x="1028" y="1885"/>
                      <a:pt x="715" y="1428"/>
                    </a:cubicBezTo>
                    <a:cubicBezTo>
                      <a:pt x="571" y="1200"/>
                      <a:pt x="430" y="971"/>
                      <a:pt x="343" y="743"/>
                    </a:cubicBezTo>
                    <a:cubicBezTo>
                      <a:pt x="286" y="599"/>
                      <a:pt x="259" y="485"/>
                      <a:pt x="286" y="370"/>
                    </a:cubicBezTo>
                    <a:cubicBezTo>
                      <a:pt x="286" y="286"/>
                      <a:pt x="343" y="256"/>
                      <a:pt x="457" y="229"/>
                    </a:cubicBezTo>
                    <a:cubicBezTo>
                      <a:pt x="715" y="229"/>
                      <a:pt x="971" y="313"/>
                      <a:pt x="1229" y="400"/>
                    </a:cubicBezTo>
                    <a:cubicBezTo>
                      <a:pt x="1485" y="485"/>
                      <a:pt x="1743" y="599"/>
                      <a:pt x="1999" y="743"/>
                    </a:cubicBezTo>
                    <a:cubicBezTo>
                      <a:pt x="2486" y="971"/>
                      <a:pt x="2970" y="1257"/>
                      <a:pt x="3456" y="1542"/>
                    </a:cubicBezTo>
                    <a:cubicBezTo>
                      <a:pt x="3456" y="1551"/>
                      <a:pt x="3459" y="1554"/>
                      <a:pt x="3464" y="1554"/>
                    </a:cubicBezTo>
                    <a:cubicBezTo>
                      <a:pt x="3475" y="1554"/>
                      <a:pt x="3494" y="1542"/>
                      <a:pt x="3513" y="1542"/>
                    </a:cubicBezTo>
                    <a:cubicBezTo>
                      <a:pt x="3513" y="1512"/>
                      <a:pt x="3513" y="1485"/>
                      <a:pt x="3484" y="1485"/>
                    </a:cubicBezTo>
                    <a:cubicBezTo>
                      <a:pt x="3027" y="1170"/>
                      <a:pt x="2570" y="857"/>
                      <a:pt x="2056" y="599"/>
                    </a:cubicBezTo>
                    <a:cubicBezTo>
                      <a:pt x="1828" y="457"/>
                      <a:pt x="1572" y="313"/>
                      <a:pt x="1314" y="229"/>
                    </a:cubicBezTo>
                    <a:cubicBezTo>
                      <a:pt x="1028" y="115"/>
                      <a:pt x="772" y="0"/>
                      <a:pt x="457"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1" name="Google Shape;2521;p14"/>
            <p:cNvGrpSpPr/>
            <p:nvPr/>
          </p:nvGrpSpPr>
          <p:grpSpPr>
            <a:xfrm>
              <a:off x="8561294" y="3555309"/>
              <a:ext cx="1179858" cy="1148257"/>
              <a:chOff x="6135492" y="1597374"/>
              <a:chExt cx="758751" cy="738429"/>
            </a:xfrm>
          </p:grpSpPr>
          <p:sp>
            <p:nvSpPr>
              <p:cNvPr id="2522" name="Google Shape;2522;p14"/>
              <p:cNvSpPr/>
              <p:nvPr/>
            </p:nvSpPr>
            <p:spPr>
              <a:xfrm>
                <a:off x="6135492" y="1597374"/>
                <a:ext cx="758751" cy="738429"/>
              </a:xfrm>
              <a:custGeom>
                <a:rect b="b" l="l" r="r" t="t"/>
                <a:pathLst>
                  <a:path extrusionOk="0" h="5087" w="5227">
                    <a:moveTo>
                      <a:pt x="2591" y="0"/>
                    </a:moveTo>
                    <a:cubicBezTo>
                      <a:pt x="2556" y="0"/>
                      <a:pt x="2521" y="1"/>
                      <a:pt x="2486" y="2"/>
                    </a:cubicBezTo>
                    <a:cubicBezTo>
                      <a:pt x="1086" y="87"/>
                      <a:pt x="1" y="1286"/>
                      <a:pt x="88" y="2686"/>
                    </a:cubicBezTo>
                    <a:cubicBezTo>
                      <a:pt x="143" y="4048"/>
                      <a:pt x="1283" y="5087"/>
                      <a:pt x="2634" y="5087"/>
                    </a:cubicBezTo>
                    <a:cubicBezTo>
                      <a:pt x="2670" y="5087"/>
                      <a:pt x="2706" y="5086"/>
                      <a:pt x="2742" y="5084"/>
                    </a:cubicBezTo>
                    <a:cubicBezTo>
                      <a:pt x="4142" y="4998"/>
                      <a:pt x="5227" y="3828"/>
                      <a:pt x="5140" y="2428"/>
                    </a:cubicBezTo>
                    <a:cubicBezTo>
                      <a:pt x="5084" y="1065"/>
                      <a:pt x="3944" y="0"/>
                      <a:pt x="25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4"/>
              <p:cNvSpPr/>
              <p:nvPr/>
            </p:nvSpPr>
            <p:spPr>
              <a:xfrm>
                <a:off x="6313895" y="1597664"/>
                <a:ext cx="435190" cy="112644"/>
              </a:xfrm>
              <a:custGeom>
                <a:rect b="b" l="l" r="r" t="t"/>
                <a:pathLst>
                  <a:path extrusionOk="0" h="776" w="2998">
                    <a:moveTo>
                      <a:pt x="1399" y="0"/>
                    </a:moveTo>
                    <a:cubicBezTo>
                      <a:pt x="885" y="0"/>
                      <a:pt x="400" y="172"/>
                      <a:pt x="1" y="427"/>
                    </a:cubicBezTo>
                    <a:cubicBezTo>
                      <a:pt x="85" y="457"/>
                      <a:pt x="172" y="484"/>
                      <a:pt x="257" y="542"/>
                    </a:cubicBezTo>
                    <a:cubicBezTo>
                      <a:pt x="572" y="685"/>
                      <a:pt x="885" y="743"/>
                      <a:pt x="1257" y="770"/>
                    </a:cubicBezTo>
                    <a:cubicBezTo>
                      <a:pt x="1337" y="774"/>
                      <a:pt x="1417" y="776"/>
                      <a:pt x="1497" y="776"/>
                    </a:cubicBezTo>
                    <a:cubicBezTo>
                      <a:pt x="2009" y="776"/>
                      <a:pt x="2503" y="698"/>
                      <a:pt x="2997" y="599"/>
                    </a:cubicBezTo>
                    <a:cubicBezTo>
                      <a:pt x="2570" y="229"/>
                      <a:pt x="1999" y="0"/>
                      <a:pt x="1399" y="0"/>
                    </a:cubicBezTo>
                    <a:close/>
                  </a:path>
                </a:pathLst>
              </a:custGeom>
              <a:solidFill>
                <a:schemeClr val="accent4"/>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524" name="Google Shape;2524;p14"/>
              <p:cNvSpPr/>
              <p:nvPr/>
            </p:nvSpPr>
            <p:spPr>
              <a:xfrm>
                <a:off x="6148121" y="1755164"/>
                <a:ext cx="733639" cy="391206"/>
              </a:xfrm>
              <a:custGeom>
                <a:rect b="b" l="l" r="r" t="t"/>
                <a:pathLst>
                  <a:path extrusionOk="0" h="2695" w="5054">
                    <a:moveTo>
                      <a:pt x="4596" y="0"/>
                    </a:moveTo>
                    <a:cubicBezTo>
                      <a:pt x="4197" y="0"/>
                      <a:pt x="3769" y="172"/>
                      <a:pt x="3397" y="256"/>
                    </a:cubicBezTo>
                    <a:cubicBezTo>
                      <a:pt x="2997" y="370"/>
                      <a:pt x="2570" y="457"/>
                      <a:pt x="2141" y="484"/>
                    </a:cubicBezTo>
                    <a:cubicBezTo>
                      <a:pt x="1962" y="497"/>
                      <a:pt x="1778" y="504"/>
                      <a:pt x="1593" y="504"/>
                    </a:cubicBezTo>
                    <a:cubicBezTo>
                      <a:pt x="1336" y="504"/>
                      <a:pt x="1077" y="490"/>
                      <a:pt x="827" y="457"/>
                    </a:cubicBezTo>
                    <a:cubicBezTo>
                      <a:pt x="629" y="427"/>
                      <a:pt x="428" y="400"/>
                      <a:pt x="229" y="400"/>
                    </a:cubicBezTo>
                    <a:cubicBezTo>
                      <a:pt x="85" y="713"/>
                      <a:pt x="1" y="1085"/>
                      <a:pt x="1" y="1455"/>
                    </a:cubicBezTo>
                    <a:cubicBezTo>
                      <a:pt x="1" y="1912"/>
                      <a:pt x="115" y="2312"/>
                      <a:pt x="314" y="2684"/>
                    </a:cubicBezTo>
                    <a:cubicBezTo>
                      <a:pt x="384" y="2691"/>
                      <a:pt x="455" y="2694"/>
                      <a:pt x="526" y="2694"/>
                    </a:cubicBezTo>
                    <a:cubicBezTo>
                      <a:pt x="742" y="2694"/>
                      <a:pt x="963" y="2663"/>
                      <a:pt x="1200" y="2597"/>
                    </a:cubicBezTo>
                    <a:cubicBezTo>
                      <a:pt x="1714" y="2426"/>
                      <a:pt x="2171" y="2140"/>
                      <a:pt x="2684" y="1912"/>
                    </a:cubicBezTo>
                    <a:cubicBezTo>
                      <a:pt x="3454" y="1599"/>
                      <a:pt x="4254" y="1341"/>
                      <a:pt x="5053" y="1113"/>
                    </a:cubicBezTo>
                    <a:cubicBezTo>
                      <a:pt x="4996" y="685"/>
                      <a:pt x="4825" y="313"/>
                      <a:pt x="4596" y="0"/>
                    </a:cubicBezTo>
                    <a:close/>
                  </a:path>
                </a:pathLst>
              </a:custGeom>
              <a:solidFill>
                <a:schemeClr val="accent4"/>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525" name="Google Shape;2525;p14"/>
              <p:cNvSpPr/>
              <p:nvPr/>
            </p:nvSpPr>
            <p:spPr>
              <a:xfrm>
                <a:off x="6405056" y="2077857"/>
                <a:ext cx="460012" cy="257659"/>
              </a:xfrm>
              <a:custGeom>
                <a:rect b="b" l="l" r="r" t="t"/>
                <a:pathLst>
                  <a:path extrusionOk="0" h="1775" w="3169">
                    <a:moveTo>
                      <a:pt x="2840" y="1"/>
                    </a:moveTo>
                    <a:cubicBezTo>
                      <a:pt x="2625" y="1"/>
                      <a:pt x="2405" y="14"/>
                      <a:pt x="2198" y="89"/>
                    </a:cubicBezTo>
                    <a:cubicBezTo>
                      <a:pt x="1771" y="203"/>
                      <a:pt x="1399" y="461"/>
                      <a:pt x="1029" y="717"/>
                    </a:cubicBezTo>
                    <a:cubicBezTo>
                      <a:pt x="656" y="975"/>
                      <a:pt x="286" y="1288"/>
                      <a:pt x="1" y="1660"/>
                    </a:cubicBezTo>
                    <a:cubicBezTo>
                      <a:pt x="229" y="1745"/>
                      <a:pt x="485" y="1774"/>
                      <a:pt x="771" y="1774"/>
                    </a:cubicBezTo>
                    <a:cubicBezTo>
                      <a:pt x="1885" y="1774"/>
                      <a:pt x="2856" y="1032"/>
                      <a:pt x="3169" y="4"/>
                    </a:cubicBezTo>
                    <a:cubicBezTo>
                      <a:pt x="3062" y="4"/>
                      <a:pt x="2951" y="1"/>
                      <a:pt x="2840" y="1"/>
                    </a:cubicBezTo>
                    <a:close/>
                  </a:path>
                </a:pathLst>
              </a:custGeom>
              <a:solidFill>
                <a:schemeClr val="accent4"/>
              </a:solidFill>
              <a:ln>
                <a:noFill/>
              </a:ln>
              <a:effectLst>
                <a:outerShdw blurRad="57150" rotWithShape="0" algn="bl" dir="5400000" dist="19050">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grpSp>
      </p:grpSp>
      <p:grpSp>
        <p:nvGrpSpPr>
          <p:cNvPr id="2526" name="Google Shape;2526;p14"/>
          <p:cNvGrpSpPr/>
          <p:nvPr/>
        </p:nvGrpSpPr>
        <p:grpSpPr>
          <a:xfrm>
            <a:off x="713222" y="255088"/>
            <a:ext cx="8081392" cy="4448488"/>
            <a:chOff x="713222" y="255088"/>
            <a:chExt cx="8081392" cy="4448488"/>
          </a:xfrm>
        </p:grpSpPr>
        <p:sp>
          <p:nvSpPr>
            <p:cNvPr id="2527" name="Google Shape;2527;p14"/>
            <p:cNvSpPr/>
            <p:nvPr/>
          </p:nvSpPr>
          <p:spPr>
            <a:xfrm>
              <a:off x="713222" y="1088575"/>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4"/>
            <p:cNvSpPr/>
            <p:nvPr/>
          </p:nvSpPr>
          <p:spPr>
            <a:xfrm>
              <a:off x="2748254" y="4173502"/>
              <a:ext cx="529602" cy="53007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4"/>
            <p:cNvSpPr/>
            <p:nvPr/>
          </p:nvSpPr>
          <p:spPr>
            <a:xfrm>
              <a:off x="8415347" y="255088"/>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0" name="Google Shape;2530;p14"/>
          <p:cNvSpPr txBox="1"/>
          <p:nvPr>
            <p:ph idx="1" type="subTitle"/>
          </p:nvPr>
        </p:nvSpPr>
        <p:spPr>
          <a:xfrm>
            <a:off x="2766250" y="985175"/>
            <a:ext cx="5653200" cy="2427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700"/>
              <a:buFont typeface="Patua One"/>
              <a:buNone/>
              <a:defRPr sz="3000"/>
            </a:lvl1pPr>
            <a:lvl2pPr lvl="1" rtl="0" algn="r">
              <a:spcBef>
                <a:spcPts val="0"/>
              </a:spcBef>
              <a:spcAft>
                <a:spcPts val="0"/>
              </a:spcAft>
              <a:buSzPts val="2700"/>
              <a:buFont typeface="Patua One"/>
              <a:buNone/>
              <a:defRPr sz="2700">
                <a:latin typeface="Patua One"/>
                <a:ea typeface="Patua One"/>
                <a:cs typeface="Patua One"/>
                <a:sym typeface="Patua One"/>
              </a:defRPr>
            </a:lvl2pPr>
            <a:lvl3pPr lvl="2" rtl="0" algn="r">
              <a:spcBef>
                <a:spcPts val="1600"/>
              </a:spcBef>
              <a:spcAft>
                <a:spcPts val="0"/>
              </a:spcAft>
              <a:buSzPts val="2700"/>
              <a:buFont typeface="Patua One"/>
              <a:buNone/>
              <a:defRPr sz="2700">
                <a:latin typeface="Patua One"/>
                <a:ea typeface="Patua One"/>
                <a:cs typeface="Patua One"/>
                <a:sym typeface="Patua One"/>
              </a:defRPr>
            </a:lvl3pPr>
            <a:lvl4pPr lvl="3" rtl="0" algn="r">
              <a:spcBef>
                <a:spcPts val="1600"/>
              </a:spcBef>
              <a:spcAft>
                <a:spcPts val="0"/>
              </a:spcAft>
              <a:buSzPts val="2700"/>
              <a:buFont typeface="Patua One"/>
              <a:buNone/>
              <a:defRPr sz="2700">
                <a:latin typeface="Patua One"/>
                <a:ea typeface="Patua One"/>
                <a:cs typeface="Patua One"/>
                <a:sym typeface="Patua One"/>
              </a:defRPr>
            </a:lvl4pPr>
            <a:lvl5pPr lvl="4" rtl="0" algn="r">
              <a:spcBef>
                <a:spcPts val="1600"/>
              </a:spcBef>
              <a:spcAft>
                <a:spcPts val="0"/>
              </a:spcAft>
              <a:buSzPts val="2700"/>
              <a:buFont typeface="Patua One"/>
              <a:buNone/>
              <a:defRPr sz="2700">
                <a:latin typeface="Patua One"/>
                <a:ea typeface="Patua One"/>
                <a:cs typeface="Patua One"/>
                <a:sym typeface="Patua One"/>
              </a:defRPr>
            </a:lvl5pPr>
            <a:lvl6pPr lvl="5" rtl="0" algn="r">
              <a:spcBef>
                <a:spcPts val="1600"/>
              </a:spcBef>
              <a:spcAft>
                <a:spcPts val="0"/>
              </a:spcAft>
              <a:buSzPts val="2700"/>
              <a:buFont typeface="Patua One"/>
              <a:buNone/>
              <a:defRPr sz="2700">
                <a:latin typeface="Patua One"/>
                <a:ea typeface="Patua One"/>
                <a:cs typeface="Patua One"/>
                <a:sym typeface="Patua One"/>
              </a:defRPr>
            </a:lvl6pPr>
            <a:lvl7pPr lvl="6" rtl="0" algn="r">
              <a:spcBef>
                <a:spcPts val="1600"/>
              </a:spcBef>
              <a:spcAft>
                <a:spcPts val="0"/>
              </a:spcAft>
              <a:buSzPts val="2700"/>
              <a:buFont typeface="Patua One"/>
              <a:buNone/>
              <a:defRPr sz="2700">
                <a:latin typeface="Patua One"/>
                <a:ea typeface="Patua One"/>
                <a:cs typeface="Patua One"/>
                <a:sym typeface="Patua One"/>
              </a:defRPr>
            </a:lvl7pPr>
            <a:lvl8pPr lvl="7" rtl="0" algn="r">
              <a:spcBef>
                <a:spcPts val="1600"/>
              </a:spcBef>
              <a:spcAft>
                <a:spcPts val="0"/>
              </a:spcAft>
              <a:buSzPts val="2700"/>
              <a:buFont typeface="Patua One"/>
              <a:buNone/>
              <a:defRPr sz="2700">
                <a:latin typeface="Patua One"/>
                <a:ea typeface="Patua One"/>
                <a:cs typeface="Patua One"/>
                <a:sym typeface="Patua One"/>
              </a:defRPr>
            </a:lvl8pPr>
            <a:lvl9pPr lvl="8" rtl="0" algn="r">
              <a:spcBef>
                <a:spcPts val="1600"/>
              </a:spcBef>
              <a:spcAft>
                <a:spcPts val="1600"/>
              </a:spcAft>
              <a:buSzPts val="2700"/>
              <a:buFont typeface="Patua One"/>
              <a:buNone/>
              <a:defRPr sz="2700">
                <a:latin typeface="Patua One"/>
                <a:ea typeface="Patua One"/>
                <a:cs typeface="Patua One"/>
                <a:sym typeface="Patua One"/>
              </a:defRPr>
            </a:lvl9pPr>
          </a:lstStyle>
          <a:p/>
        </p:txBody>
      </p:sp>
      <p:sp>
        <p:nvSpPr>
          <p:cNvPr id="2531" name="Google Shape;2531;p14"/>
          <p:cNvSpPr txBox="1"/>
          <p:nvPr>
            <p:ph type="title"/>
          </p:nvPr>
        </p:nvSpPr>
        <p:spPr>
          <a:xfrm>
            <a:off x="5283342" y="3488275"/>
            <a:ext cx="3132000" cy="5400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4"/>
              </a:buClr>
              <a:buSzPts val="1400"/>
              <a:buFont typeface="Nunito Sans"/>
              <a:buNone/>
              <a:defRPr sz="2000"/>
            </a:lvl1pPr>
            <a:lvl2pPr lvl="1"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2pPr>
            <a:lvl3pPr lvl="2"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3pPr>
            <a:lvl4pPr lvl="3"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4pPr>
            <a:lvl5pPr lvl="4"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5pPr>
            <a:lvl6pPr lvl="5"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6pPr>
            <a:lvl7pPr lvl="6"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7pPr>
            <a:lvl8pPr lvl="7"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8pPr>
            <a:lvl9pPr lvl="8" rtl="0">
              <a:lnSpc>
                <a:spcPct val="115000"/>
              </a:lnSpc>
              <a:spcBef>
                <a:spcPts val="0"/>
              </a:spcBef>
              <a:spcAft>
                <a:spcPts val="0"/>
              </a:spcAft>
              <a:buClr>
                <a:schemeClr val="accent4"/>
              </a:buClr>
              <a:buSzPts val="1400"/>
              <a:buFont typeface="Nunito Sans"/>
              <a:buNone/>
              <a:defRPr sz="1400">
                <a:solidFill>
                  <a:schemeClr val="accent4"/>
                </a:solidFill>
                <a:latin typeface="Nunito Sans"/>
                <a:ea typeface="Nunito Sans"/>
                <a:cs typeface="Nunito Sans"/>
                <a:sym typeface="Nunito Sans"/>
              </a:defRPr>
            </a:lvl9pPr>
          </a:lstStyle>
          <a:p/>
        </p:txBody>
      </p:sp>
      <p:sp>
        <p:nvSpPr>
          <p:cNvPr id="2532" name="Google Shape;2532;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
    <p:spTree>
      <p:nvGrpSpPr>
        <p:cNvPr id="2533" name="Shape 2533"/>
        <p:cNvGrpSpPr/>
        <p:nvPr/>
      </p:nvGrpSpPr>
      <p:grpSpPr>
        <a:xfrm>
          <a:off x="0" y="0"/>
          <a:ext cx="0" cy="0"/>
          <a:chOff x="0" y="0"/>
          <a:chExt cx="0" cy="0"/>
        </a:xfrm>
      </p:grpSpPr>
      <p:grpSp>
        <p:nvGrpSpPr>
          <p:cNvPr id="2534" name="Google Shape;2534;p15"/>
          <p:cNvGrpSpPr/>
          <p:nvPr/>
        </p:nvGrpSpPr>
        <p:grpSpPr>
          <a:xfrm>
            <a:off x="-31525" y="-228650"/>
            <a:ext cx="9175500" cy="6099300"/>
            <a:chOff x="-31525" y="-228650"/>
            <a:chExt cx="9175500" cy="6099300"/>
          </a:xfrm>
        </p:grpSpPr>
        <p:sp>
          <p:nvSpPr>
            <p:cNvPr id="2535" name="Google Shape;2535;p15"/>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6" name="Google Shape;2536;p15"/>
            <p:cNvGrpSpPr/>
            <p:nvPr/>
          </p:nvGrpSpPr>
          <p:grpSpPr>
            <a:xfrm>
              <a:off x="-10" y="-228620"/>
              <a:ext cx="9143697" cy="6099216"/>
              <a:chOff x="238125" y="471975"/>
              <a:chExt cx="7132925" cy="4757950"/>
            </a:xfrm>
          </p:grpSpPr>
          <p:sp>
            <p:nvSpPr>
              <p:cNvPr id="2537" name="Google Shape;2537;p15"/>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5"/>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5"/>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0" name="Google Shape;2540;p15"/>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1" name="Google Shape;2541;p15"/>
            <p:cNvGrpSpPr/>
            <p:nvPr/>
          </p:nvGrpSpPr>
          <p:grpSpPr>
            <a:xfrm>
              <a:off x="201120" y="-173787"/>
              <a:ext cx="8824055" cy="6026084"/>
              <a:chOff x="395025" y="514750"/>
              <a:chExt cx="6883575" cy="4700900"/>
            </a:xfrm>
          </p:grpSpPr>
          <p:sp>
            <p:nvSpPr>
              <p:cNvPr id="2542" name="Google Shape;2542;p15"/>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5"/>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5"/>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5"/>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15"/>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15"/>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15"/>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5"/>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5"/>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5"/>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5"/>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5"/>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5"/>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5"/>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5"/>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5"/>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5"/>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5"/>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5"/>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5"/>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5"/>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5"/>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5"/>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5"/>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5"/>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5"/>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5"/>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5"/>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5"/>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5"/>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5"/>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5"/>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5"/>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5"/>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5"/>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5"/>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5"/>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5"/>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5"/>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5"/>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5"/>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5"/>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5"/>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5"/>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5"/>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5"/>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5"/>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5"/>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5"/>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15"/>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15"/>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15"/>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15"/>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15"/>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15"/>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5"/>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15"/>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5"/>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15"/>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15"/>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15"/>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5"/>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15"/>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15"/>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15"/>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15"/>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15"/>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15"/>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5"/>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15"/>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15"/>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15"/>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15"/>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15"/>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15"/>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15"/>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15"/>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15"/>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5"/>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15"/>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15"/>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15"/>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15"/>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15"/>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15"/>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15"/>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15"/>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5"/>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5"/>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15"/>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15"/>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5"/>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5"/>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5"/>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15"/>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15"/>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15"/>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15"/>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5"/>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15"/>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15"/>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15"/>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5"/>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5"/>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5"/>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5"/>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5"/>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5"/>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5"/>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5"/>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5"/>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5"/>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5"/>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5"/>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5"/>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5"/>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5"/>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5"/>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5"/>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5"/>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5"/>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5"/>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5"/>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5"/>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5"/>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5"/>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5"/>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5"/>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5"/>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5"/>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5"/>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5"/>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5"/>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5"/>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5"/>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5"/>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5"/>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5"/>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15"/>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15"/>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15"/>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5"/>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5"/>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15"/>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5"/>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5"/>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5"/>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5"/>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5"/>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5"/>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5"/>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15"/>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15"/>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5"/>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5"/>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5"/>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5"/>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5"/>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5"/>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5"/>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15"/>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15"/>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5"/>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5"/>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5"/>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15"/>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15"/>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15"/>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15"/>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15"/>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15"/>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15"/>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15"/>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15"/>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5"/>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5"/>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15"/>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15"/>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15"/>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5"/>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22" name="Google Shape;2722;p15"/>
          <p:cNvGrpSpPr/>
          <p:nvPr/>
        </p:nvGrpSpPr>
        <p:grpSpPr>
          <a:xfrm>
            <a:off x="274813" y="250324"/>
            <a:ext cx="8605925" cy="4747443"/>
            <a:chOff x="274813" y="250324"/>
            <a:chExt cx="8605925" cy="4747443"/>
          </a:xfrm>
        </p:grpSpPr>
        <p:sp>
          <p:nvSpPr>
            <p:cNvPr id="2723" name="Google Shape;2723;p15"/>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4" name="Google Shape;2724;p15"/>
            <p:cNvGrpSpPr/>
            <p:nvPr/>
          </p:nvGrpSpPr>
          <p:grpSpPr>
            <a:xfrm>
              <a:off x="275106" y="285764"/>
              <a:ext cx="858544" cy="356719"/>
              <a:chOff x="219125" y="484675"/>
              <a:chExt cx="1622650" cy="674200"/>
            </a:xfrm>
          </p:grpSpPr>
          <p:sp>
            <p:nvSpPr>
              <p:cNvPr id="2725" name="Google Shape;2725;p15"/>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2726" name="Google Shape;2726;p15"/>
              <p:cNvGrpSpPr/>
              <p:nvPr/>
            </p:nvGrpSpPr>
            <p:grpSpPr>
              <a:xfrm>
                <a:off x="219125" y="484675"/>
                <a:ext cx="1622650" cy="674200"/>
                <a:chOff x="219125" y="484675"/>
                <a:chExt cx="1622650" cy="674200"/>
              </a:xfrm>
            </p:grpSpPr>
            <p:sp>
              <p:nvSpPr>
                <p:cNvPr id="2727" name="Google Shape;2727;p15"/>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15"/>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15"/>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30" name="Google Shape;2730;p15"/>
            <p:cNvGrpSpPr/>
            <p:nvPr/>
          </p:nvGrpSpPr>
          <p:grpSpPr>
            <a:xfrm>
              <a:off x="8381813" y="4276523"/>
              <a:ext cx="498909" cy="721242"/>
              <a:chOff x="8233275" y="1900925"/>
              <a:chExt cx="753525" cy="1089325"/>
            </a:xfrm>
          </p:grpSpPr>
          <p:sp>
            <p:nvSpPr>
              <p:cNvPr id="2731" name="Google Shape;2731;p15"/>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2732" name="Google Shape;2732;p15"/>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15"/>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15"/>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5" name="Google Shape;2735;p15"/>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6" name="Google Shape;2736;p15"/>
            <p:cNvGrpSpPr/>
            <p:nvPr/>
          </p:nvGrpSpPr>
          <p:grpSpPr>
            <a:xfrm>
              <a:off x="274834" y="4514403"/>
              <a:ext cx="438102" cy="483364"/>
              <a:chOff x="6715777" y="3950739"/>
              <a:chExt cx="586325" cy="646900"/>
            </a:xfrm>
          </p:grpSpPr>
          <p:sp>
            <p:nvSpPr>
              <p:cNvPr id="2737" name="Google Shape;2737;p15"/>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2738" name="Google Shape;2738;p15"/>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2739" name="Google Shape;2739;p15"/>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15"/>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5"/>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5"/>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5"/>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p15"/>
            <p:cNvGrpSpPr/>
            <p:nvPr/>
          </p:nvGrpSpPr>
          <p:grpSpPr>
            <a:xfrm>
              <a:off x="7882927" y="250324"/>
              <a:ext cx="498898" cy="708105"/>
              <a:chOff x="8082452" y="285774"/>
              <a:chExt cx="498898" cy="708105"/>
            </a:xfrm>
          </p:grpSpPr>
          <p:grpSp>
            <p:nvGrpSpPr>
              <p:cNvPr id="2745" name="Google Shape;2745;p15"/>
              <p:cNvGrpSpPr/>
              <p:nvPr/>
            </p:nvGrpSpPr>
            <p:grpSpPr>
              <a:xfrm>
                <a:off x="8082452" y="285774"/>
                <a:ext cx="498898" cy="708105"/>
                <a:chOff x="7865075" y="285763"/>
                <a:chExt cx="716293" cy="1016662"/>
              </a:xfrm>
            </p:grpSpPr>
            <p:sp>
              <p:nvSpPr>
                <p:cNvPr id="2746" name="Google Shape;2746;p15"/>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2747" name="Google Shape;2747;p15"/>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5"/>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5"/>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5"/>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1" name="Google Shape;2751;p15"/>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2" name="Google Shape;2752;p15"/>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3" name="Google Shape;2753;p15"/>
          <p:cNvSpPr txBox="1"/>
          <p:nvPr>
            <p:ph idx="1" type="subTitle"/>
          </p:nvPr>
        </p:nvSpPr>
        <p:spPr>
          <a:xfrm>
            <a:off x="713225" y="2738650"/>
            <a:ext cx="3032700" cy="12933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r">
              <a:lnSpc>
                <a:spcPct val="115000"/>
              </a:lnSpc>
              <a:spcBef>
                <a:spcPts val="0"/>
              </a:spcBef>
              <a:spcAft>
                <a:spcPts val="0"/>
              </a:spcAft>
              <a:buSzPts val="1400"/>
              <a:buNone/>
              <a:defRPr sz="1400"/>
            </a:lvl2pPr>
            <a:lvl3pPr lvl="2" rtl="0" algn="r">
              <a:lnSpc>
                <a:spcPct val="115000"/>
              </a:lnSpc>
              <a:spcBef>
                <a:spcPts val="0"/>
              </a:spcBef>
              <a:spcAft>
                <a:spcPts val="0"/>
              </a:spcAft>
              <a:buSzPts val="1400"/>
              <a:buNone/>
              <a:defRPr sz="1400"/>
            </a:lvl3pPr>
            <a:lvl4pPr lvl="3" rtl="0" algn="r">
              <a:lnSpc>
                <a:spcPct val="115000"/>
              </a:lnSpc>
              <a:spcBef>
                <a:spcPts val="0"/>
              </a:spcBef>
              <a:spcAft>
                <a:spcPts val="0"/>
              </a:spcAft>
              <a:buSzPts val="1400"/>
              <a:buNone/>
              <a:defRPr sz="1400"/>
            </a:lvl4pPr>
            <a:lvl5pPr lvl="4" rtl="0" algn="r">
              <a:lnSpc>
                <a:spcPct val="115000"/>
              </a:lnSpc>
              <a:spcBef>
                <a:spcPts val="0"/>
              </a:spcBef>
              <a:spcAft>
                <a:spcPts val="0"/>
              </a:spcAft>
              <a:buSzPts val="1400"/>
              <a:buNone/>
              <a:defRPr sz="1400"/>
            </a:lvl5pPr>
            <a:lvl6pPr lvl="5" rtl="0" algn="r">
              <a:lnSpc>
                <a:spcPct val="115000"/>
              </a:lnSpc>
              <a:spcBef>
                <a:spcPts val="0"/>
              </a:spcBef>
              <a:spcAft>
                <a:spcPts val="0"/>
              </a:spcAft>
              <a:buSzPts val="1400"/>
              <a:buNone/>
              <a:defRPr sz="1400"/>
            </a:lvl6pPr>
            <a:lvl7pPr lvl="6" rtl="0" algn="r">
              <a:lnSpc>
                <a:spcPct val="115000"/>
              </a:lnSpc>
              <a:spcBef>
                <a:spcPts val="0"/>
              </a:spcBef>
              <a:spcAft>
                <a:spcPts val="0"/>
              </a:spcAft>
              <a:buSzPts val="1400"/>
              <a:buNone/>
              <a:defRPr sz="1400"/>
            </a:lvl7pPr>
            <a:lvl8pPr lvl="7" rtl="0" algn="r">
              <a:lnSpc>
                <a:spcPct val="115000"/>
              </a:lnSpc>
              <a:spcBef>
                <a:spcPts val="0"/>
              </a:spcBef>
              <a:spcAft>
                <a:spcPts val="0"/>
              </a:spcAft>
              <a:buSzPts val="1400"/>
              <a:buNone/>
              <a:defRPr sz="1400"/>
            </a:lvl8pPr>
            <a:lvl9pPr lvl="8" rtl="0" algn="r">
              <a:lnSpc>
                <a:spcPct val="115000"/>
              </a:lnSpc>
              <a:spcBef>
                <a:spcPts val="0"/>
              </a:spcBef>
              <a:spcAft>
                <a:spcPts val="0"/>
              </a:spcAft>
              <a:buSzPts val="1400"/>
              <a:buNone/>
              <a:defRPr sz="1400"/>
            </a:lvl9pPr>
          </a:lstStyle>
          <a:p/>
        </p:txBody>
      </p:sp>
      <p:sp>
        <p:nvSpPr>
          <p:cNvPr id="2754" name="Google Shape;2754;p15"/>
          <p:cNvSpPr txBox="1"/>
          <p:nvPr>
            <p:ph type="ctrTitle"/>
          </p:nvPr>
        </p:nvSpPr>
        <p:spPr>
          <a:xfrm>
            <a:off x="713375" y="1445500"/>
            <a:ext cx="3032700" cy="12933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755" name="Google Shape;2755;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_1_1_2">
    <p:spTree>
      <p:nvGrpSpPr>
        <p:cNvPr id="2756" name="Shape 2756"/>
        <p:cNvGrpSpPr/>
        <p:nvPr/>
      </p:nvGrpSpPr>
      <p:grpSpPr>
        <a:xfrm>
          <a:off x="0" y="0"/>
          <a:ext cx="0" cy="0"/>
          <a:chOff x="0" y="0"/>
          <a:chExt cx="0" cy="0"/>
        </a:xfrm>
      </p:grpSpPr>
      <p:grpSp>
        <p:nvGrpSpPr>
          <p:cNvPr id="2757" name="Google Shape;2757;p16"/>
          <p:cNvGrpSpPr/>
          <p:nvPr/>
        </p:nvGrpSpPr>
        <p:grpSpPr>
          <a:xfrm>
            <a:off x="-31525" y="-228650"/>
            <a:ext cx="9175500" cy="6099300"/>
            <a:chOff x="-31525" y="-228650"/>
            <a:chExt cx="9175500" cy="6099300"/>
          </a:xfrm>
        </p:grpSpPr>
        <p:sp>
          <p:nvSpPr>
            <p:cNvPr id="2758" name="Google Shape;2758;p16"/>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9" name="Google Shape;2759;p16"/>
            <p:cNvGrpSpPr/>
            <p:nvPr/>
          </p:nvGrpSpPr>
          <p:grpSpPr>
            <a:xfrm>
              <a:off x="-10" y="-228620"/>
              <a:ext cx="9143697" cy="6099216"/>
              <a:chOff x="238125" y="471975"/>
              <a:chExt cx="7132925" cy="4757950"/>
            </a:xfrm>
          </p:grpSpPr>
          <p:sp>
            <p:nvSpPr>
              <p:cNvPr id="2760" name="Google Shape;2760;p16"/>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6"/>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16"/>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3" name="Google Shape;2763;p16"/>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4" name="Google Shape;2764;p16"/>
            <p:cNvGrpSpPr/>
            <p:nvPr/>
          </p:nvGrpSpPr>
          <p:grpSpPr>
            <a:xfrm>
              <a:off x="201120" y="-173787"/>
              <a:ext cx="8824055" cy="6026084"/>
              <a:chOff x="395025" y="514750"/>
              <a:chExt cx="6883575" cy="4700900"/>
            </a:xfrm>
          </p:grpSpPr>
          <p:sp>
            <p:nvSpPr>
              <p:cNvPr id="2765" name="Google Shape;2765;p16"/>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6"/>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6"/>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6"/>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6"/>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6"/>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6"/>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6"/>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6"/>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6"/>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6"/>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6"/>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6"/>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6"/>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6"/>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6"/>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6"/>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16"/>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16"/>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6"/>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16"/>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16"/>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6"/>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6"/>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6"/>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6"/>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6"/>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6"/>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6"/>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16"/>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6"/>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6"/>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16"/>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16"/>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16"/>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6"/>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6"/>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6"/>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6"/>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6"/>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6"/>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6"/>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6"/>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6"/>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6"/>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6"/>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6"/>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16"/>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16"/>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16"/>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16"/>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16"/>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16"/>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16"/>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16"/>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6"/>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16"/>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16"/>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16"/>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16"/>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16"/>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16"/>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16"/>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16"/>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16"/>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16"/>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16"/>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16"/>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16"/>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16"/>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16"/>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16"/>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16"/>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16"/>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16"/>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16"/>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6"/>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6"/>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16"/>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16"/>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16"/>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16"/>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16"/>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16"/>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16"/>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16"/>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16"/>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16"/>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16"/>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16"/>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16"/>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16"/>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16"/>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16"/>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16"/>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16"/>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16"/>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16"/>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16"/>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16"/>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16"/>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16"/>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16"/>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16"/>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16"/>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16"/>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16"/>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16"/>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16"/>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16"/>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16"/>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16"/>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16"/>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16"/>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16"/>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16"/>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16"/>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16"/>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6"/>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16"/>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16"/>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6"/>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16"/>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16"/>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16"/>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16"/>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16"/>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16"/>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16"/>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16"/>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16"/>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16"/>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16"/>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16"/>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16"/>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16"/>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16"/>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16"/>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16"/>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16"/>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16"/>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16"/>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16"/>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16"/>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16"/>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16"/>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16"/>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16"/>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6"/>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16"/>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6"/>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16"/>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16"/>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16"/>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16"/>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6"/>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16"/>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16"/>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16"/>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16"/>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16"/>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16"/>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16"/>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16"/>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16"/>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16"/>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16"/>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16"/>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16"/>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16"/>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16"/>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6"/>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16"/>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16"/>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16"/>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6"/>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16"/>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16"/>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16"/>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16"/>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45" name="Google Shape;2945;p16"/>
          <p:cNvGrpSpPr/>
          <p:nvPr/>
        </p:nvGrpSpPr>
        <p:grpSpPr>
          <a:xfrm>
            <a:off x="274813" y="203133"/>
            <a:ext cx="8629275" cy="4794634"/>
            <a:chOff x="274813" y="203133"/>
            <a:chExt cx="8629275" cy="4794634"/>
          </a:xfrm>
        </p:grpSpPr>
        <p:sp>
          <p:nvSpPr>
            <p:cNvPr id="2946" name="Google Shape;2946;p16"/>
            <p:cNvSpPr/>
            <p:nvPr/>
          </p:nvSpPr>
          <p:spPr>
            <a:xfrm>
              <a:off x="8702888" y="20313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16"/>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16"/>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49" name="Google Shape;2949;p16"/>
            <p:cNvGrpSpPr/>
            <p:nvPr/>
          </p:nvGrpSpPr>
          <p:grpSpPr>
            <a:xfrm flipH="1" rot="10800000">
              <a:off x="275106" y="4641048"/>
              <a:ext cx="858544" cy="356719"/>
              <a:chOff x="219125" y="484675"/>
              <a:chExt cx="1622650" cy="674200"/>
            </a:xfrm>
          </p:grpSpPr>
          <p:sp>
            <p:nvSpPr>
              <p:cNvPr id="2950" name="Google Shape;2950;p16"/>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2951" name="Google Shape;2951;p16"/>
              <p:cNvGrpSpPr/>
              <p:nvPr/>
            </p:nvGrpSpPr>
            <p:grpSpPr>
              <a:xfrm>
                <a:off x="219125" y="484675"/>
                <a:ext cx="1622650" cy="674200"/>
                <a:chOff x="219125" y="484675"/>
                <a:chExt cx="1622650" cy="674200"/>
              </a:xfrm>
            </p:grpSpPr>
            <p:sp>
              <p:nvSpPr>
                <p:cNvPr id="2952" name="Google Shape;2952;p16"/>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6"/>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16"/>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55" name="Google Shape;2955;p16"/>
            <p:cNvGrpSpPr/>
            <p:nvPr/>
          </p:nvGrpSpPr>
          <p:grpSpPr>
            <a:xfrm flipH="1" rot="10800000">
              <a:off x="8381813" y="285765"/>
              <a:ext cx="498909" cy="721242"/>
              <a:chOff x="8233275" y="1900925"/>
              <a:chExt cx="753525" cy="1089325"/>
            </a:xfrm>
          </p:grpSpPr>
          <p:sp>
            <p:nvSpPr>
              <p:cNvPr id="2956" name="Google Shape;2956;p16"/>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2957" name="Google Shape;2957;p16"/>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6"/>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16"/>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0" name="Google Shape;2960;p16"/>
            <p:cNvGrpSpPr/>
            <p:nvPr/>
          </p:nvGrpSpPr>
          <p:grpSpPr>
            <a:xfrm flipH="1" rot="10800000">
              <a:off x="274834" y="285764"/>
              <a:ext cx="438102" cy="483364"/>
              <a:chOff x="6715777" y="3950739"/>
              <a:chExt cx="586325" cy="646900"/>
            </a:xfrm>
          </p:grpSpPr>
          <p:sp>
            <p:nvSpPr>
              <p:cNvPr id="2961" name="Google Shape;2961;p16"/>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2962" name="Google Shape;2962;p16"/>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2963" name="Google Shape;2963;p16"/>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6"/>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6"/>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16"/>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16"/>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8" name="Google Shape;2968;p16"/>
            <p:cNvGrpSpPr/>
            <p:nvPr/>
          </p:nvGrpSpPr>
          <p:grpSpPr>
            <a:xfrm flipH="1" rot="10800000">
              <a:off x="8082452" y="4289652"/>
              <a:ext cx="498898" cy="708105"/>
              <a:chOff x="8082452" y="285774"/>
              <a:chExt cx="498898" cy="708105"/>
            </a:xfrm>
          </p:grpSpPr>
          <p:grpSp>
            <p:nvGrpSpPr>
              <p:cNvPr id="2969" name="Google Shape;2969;p16"/>
              <p:cNvGrpSpPr/>
              <p:nvPr/>
            </p:nvGrpSpPr>
            <p:grpSpPr>
              <a:xfrm>
                <a:off x="8082452" y="285774"/>
                <a:ext cx="498898" cy="708105"/>
                <a:chOff x="7865075" y="285763"/>
                <a:chExt cx="716293" cy="1016662"/>
              </a:xfrm>
            </p:grpSpPr>
            <p:sp>
              <p:nvSpPr>
                <p:cNvPr id="2970" name="Google Shape;2970;p16"/>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2971" name="Google Shape;2971;p16"/>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6"/>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6"/>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16"/>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75" name="Google Shape;2975;p16"/>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76" name="Google Shape;2976;p16"/>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6"/>
          <p:cNvSpPr txBox="1"/>
          <p:nvPr>
            <p:ph idx="1" type="subTitle"/>
          </p:nvPr>
        </p:nvSpPr>
        <p:spPr>
          <a:xfrm>
            <a:off x="713225" y="2571750"/>
            <a:ext cx="2779200" cy="12933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r">
              <a:lnSpc>
                <a:spcPct val="115000"/>
              </a:lnSpc>
              <a:spcBef>
                <a:spcPts val="0"/>
              </a:spcBef>
              <a:spcAft>
                <a:spcPts val="0"/>
              </a:spcAft>
              <a:buSzPts val="1400"/>
              <a:buNone/>
              <a:defRPr sz="1400"/>
            </a:lvl2pPr>
            <a:lvl3pPr lvl="2" rtl="0" algn="r">
              <a:lnSpc>
                <a:spcPct val="115000"/>
              </a:lnSpc>
              <a:spcBef>
                <a:spcPts val="0"/>
              </a:spcBef>
              <a:spcAft>
                <a:spcPts val="0"/>
              </a:spcAft>
              <a:buSzPts val="1400"/>
              <a:buNone/>
              <a:defRPr sz="1400"/>
            </a:lvl3pPr>
            <a:lvl4pPr lvl="3" rtl="0" algn="r">
              <a:lnSpc>
                <a:spcPct val="115000"/>
              </a:lnSpc>
              <a:spcBef>
                <a:spcPts val="0"/>
              </a:spcBef>
              <a:spcAft>
                <a:spcPts val="0"/>
              </a:spcAft>
              <a:buSzPts val="1400"/>
              <a:buNone/>
              <a:defRPr sz="1400"/>
            </a:lvl4pPr>
            <a:lvl5pPr lvl="4" rtl="0" algn="r">
              <a:lnSpc>
                <a:spcPct val="115000"/>
              </a:lnSpc>
              <a:spcBef>
                <a:spcPts val="0"/>
              </a:spcBef>
              <a:spcAft>
                <a:spcPts val="0"/>
              </a:spcAft>
              <a:buSzPts val="1400"/>
              <a:buNone/>
              <a:defRPr sz="1400"/>
            </a:lvl5pPr>
            <a:lvl6pPr lvl="5" rtl="0" algn="r">
              <a:lnSpc>
                <a:spcPct val="115000"/>
              </a:lnSpc>
              <a:spcBef>
                <a:spcPts val="0"/>
              </a:spcBef>
              <a:spcAft>
                <a:spcPts val="0"/>
              </a:spcAft>
              <a:buSzPts val="1400"/>
              <a:buNone/>
              <a:defRPr sz="1400"/>
            </a:lvl6pPr>
            <a:lvl7pPr lvl="6" rtl="0" algn="r">
              <a:lnSpc>
                <a:spcPct val="115000"/>
              </a:lnSpc>
              <a:spcBef>
                <a:spcPts val="0"/>
              </a:spcBef>
              <a:spcAft>
                <a:spcPts val="0"/>
              </a:spcAft>
              <a:buSzPts val="1400"/>
              <a:buNone/>
              <a:defRPr sz="1400"/>
            </a:lvl7pPr>
            <a:lvl8pPr lvl="7" rtl="0" algn="r">
              <a:lnSpc>
                <a:spcPct val="115000"/>
              </a:lnSpc>
              <a:spcBef>
                <a:spcPts val="0"/>
              </a:spcBef>
              <a:spcAft>
                <a:spcPts val="0"/>
              </a:spcAft>
              <a:buSzPts val="1400"/>
              <a:buNone/>
              <a:defRPr sz="1400"/>
            </a:lvl8pPr>
            <a:lvl9pPr lvl="8" rtl="0" algn="r">
              <a:lnSpc>
                <a:spcPct val="115000"/>
              </a:lnSpc>
              <a:spcBef>
                <a:spcPts val="0"/>
              </a:spcBef>
              <a:spcAft>
                <a:spcPts val="0"/>
              </a:spcAft>
              <a:buSzPts val="1400"/>
              <a:buNone/>
              <a:defRPr sz="1400"/>
            </a:lvl9pPr>
          </a:lstStyle>
          <a:p/>
        </p:txBody>
      </p:sp>
      <p:sp>
        <p:nvSpPr>
          <p:cNvPr id="2978" name="Google Shape;2978;p16"/>
          <p:cNvSpPr txBox="1"/>
          <p:nvPr>
            <p:ph type="ctrTitle"/>
          </p:nvPr>
        </p:nvSpPr>
        <p:spPr>
          <a:xfrm>
            <a:off x="713375" y="1445350"/>
            <a:ext cx="2182200" cy="12933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36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979" name="Google Shape;2979;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6_1_1_1_1">
    <p:spTree>
      <p:nvGrpSpPr>
        <p:cNvPr id="2980" name="Shape 2980"/>
        <p:cNvGrpSpPr/>
        <p:nvPr/>
      </p:nvGrpSpPr>
      <p:grpSpPr>
        <a:xfrm>
          <a:off x="0" y="0"/>
          <a:ext cx="0" cy="0"/>
          <a:chOff x="0" y="0"/>
          <a:chExt cx="0" cy="0"/>
        </a:xfrm>
      </p:grpSpPr>
      <p:grpSp>
        <p:nvGrpSpPr>
          <p:cNvPr id="2981" name="Google Shape;2981;p17"/>
          <p:cNvGrpSpPr/>
          <p:nvPr/>
        </p:nvGrpSpPr>
        <p:grpSpPr>
          <a:xfrm>
            <a:off x="-31525" y="-228650"/>
            <a:ext cx="9175500" cy="6099300"/>
            <a:chOff x="-31525" y="-228650"/>
            <a:chExt cx="9175500" cy="6099300"/>
          </a:xfrm>
        </p:grpSpPr>
        <p:sp>
          <p:nvSpPr>
            <p:cNvPr id="2982" name="Google Shape;2982;p17"/>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3" name="Google Shape;2983;p17"/>
            <p:cNvGrpSpPr/>
            <p:nvPr/>
          </p:nvGrpSpPr>
          <p:grpSpPr>
            <a:xfrm>
              <a:off x="-10" y="-228620"/>
              <a:ext cx="9143697" cy="6099216"/>
              <a:chOff x="238125" y="471975"/>
              <a:chExt cx="7132925" cy="4757950"/>
            </a:xfrm>
          </p:grpSpPr>
          <p:sp>
            <p:nvSpPr>
              <p:cNvPr id="2984" name="Google Shape;2984;p17"/>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7"/>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17"/>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7" name="Google Shape;2987;p17"/>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8" name="Google Shape;2988;p17"/>
            <p:cNvGrpSpPr/>
            <p:nvPr/>
          </p:nvGrpSpPr>
          <p:grpSpPr>
            <a:xfrm>
              <a:off x="201120" y="-173787"/>
              <a:ext cx="8824055" cy="6026084"/>
              <a:chOff x="395025" y="514750"/>
              <a:chExt cx="6883575" cy="4700900"/>
            </a:xfrm>
          </p:grpSpPr>
          <p:sp>
            <p:nvSpPr>
              <p:cNvPr id="2989" name="Google Shape;2989;p17"/>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7"/>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17"/>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17"/>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17"/>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17"/>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17"/>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17"/>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17"/>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7"/>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7"/>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7"/>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7"/>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7"/>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7"/>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7"/>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7"/>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7"/>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7"/>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7"/>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7"/>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7"/>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17"/>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7"/>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7"/>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17"/>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7"/>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7"/>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7"/>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7"/>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7"/>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7"/>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7"/>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17"/>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17"/>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7"/>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7"/>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7"/>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7"/>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7"/>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7"/>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7"/>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7"/>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7"/>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7"/>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7"/>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7"/>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17"/>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7"/>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7"/>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7"/>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7"/>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7"/>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7"/>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7"/>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7"/>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17"/>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17"/>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7"/>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17"/>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17"/>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7"/>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7"/>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7"/>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7"/>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7"/>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7"/>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7"/>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17"/>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17"/>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17"/>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17"/>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7"/>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7"/>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7"/>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7"/>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7"/>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7"/>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7"/>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7"/>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17"/>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17"/>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17"/>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17"/>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17"/>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17"/>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17"/>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7"/>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7"/>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7"/>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7"/>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7"/>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7"/>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7"/>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17"/>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17"/>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17"/>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17"/>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7"/>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17"/>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17"/>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17"/>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17"/>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17"/>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17"/>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17"/>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7"/>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17"/>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7"/>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7"/>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7"/>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7"/>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7"/>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7"/>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7"/>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7"/>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17"/>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17"/>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17"/>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17"/>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17"/>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17"/>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17"/>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17"/>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17"/>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7"/>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7"/>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7"/>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7"/>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7"/>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7"/>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17"/>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17"/>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7"/>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17"/>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17"/>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17"/>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7"/>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7"/>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7"/>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17"/>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17"/>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7"/>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7"/>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7"/>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17"/>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17"/>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7"/>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7"/>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17"/>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17"/>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7"/>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7"/>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17"/>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17"/>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7"/>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7"/>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7"/>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7"/>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7"/>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17"/>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17"/>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17"/>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7"/>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7"/>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7"/>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7"/>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7"/>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17"/>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17"/>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7"/>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7"/>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7"/>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7"/>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7"/>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17"/>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17"/>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17"/>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17"/>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17"/>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69" name="Google Shape;3169;p17"/>
          <p:cNvGrpSpPr/>
          <p:nvPr/>
        </p:nvGrpSpPr>
        <p:grpSpPr>
          <a:xfrm flipH="1" rot="10800000">
            <a:off x="274813" y="203133"/>
            <a:ext cx="8629275" cy="4794634"/>
            <a:chOff x="274813" y="203133"/>
            <a:chExt cx="8629275" cy="4794634"/>
          </a:xfrm>
        </p:grpSpPr>
        <p:sp>
          <p:nvSpPr>
            <p:cNvPr id="3170" name="Google Shape;3170;p17"/>
            <p:cNvSpPr/>
            <p:nvPr/>
          </p:nvSpPr>
          <p:spPr>
            <a:xfrm>
              <a:off x="8702888" y="20313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17"/>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17"/>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3" name="Google Shape;3173;p17"/>
            <p:cNvGrpSpPr/>
            <p:nvPr/>
          </p:nvGrpSpPr>
          <p:grpSpPr>
            <a:xfrm flipH="1" rot="10800000">
              <a:off x="275106" y="4641048"/>
              <a:ext cx="858544" cy="356719"/>
              <a:chOff x="219125" y="484675"/>
              <a:chExt cx="1622650" cy="674200"/>
            </a:xfrm>
          </p:grpSpPr>
          <p:sp>
            <p:nvSpPr>
              <p:cNvPr id="3174" name="Google Shape;3174;p17"/>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3175" name="Google Shape;3175;p17"/>
              <p:cNvGrpSpPr/>
              <p:nvPr/>
            </p:nvGrpSpPr>
            <p:grpSpPr>
              <a:xfrm>
                <a:off x="219125" y="484675"/>
                <a:ext cx="1622650" cy="674200"/>
                <a:chOff x="219125" y="484675"/>
                <a:chExt cx="1622650" cy="674200"/>
              </a:xfrm>
            </p:grpSpPr>
            <p:sp>
              <p:nvSpPr>
                <p:cNvPr id="3176" name="Google Shape;3176;p17"/>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17"/>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17"/>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79" name="Google Shape;3179;p17"/>
            <p:cNvGrpSpPr/>
            <p:nvPr/>
          </p:nvGrpSpPr>
          <p:grpSpPr>
            <a:xfrm flipH="1" rot="10800000">
              <a:off x="8381813" y="285765"/>
              <a:ext cx="498909" cy="721242"/>
              <a:chOff x="8233275" y="1900925"/>
              <a:chExt cx="753525" cy="1089325"/>
            </a:xfrm>
          </p:grpSpPr>
          <p:sp>
            <p:nvSpPr>
              <p:cNvPr id="3180" name="Google Shape;3180;p17"/>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3181" name="Google Shape;3181;p17"/>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17"/>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17"/>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4" name="Google Shape;3184;p17"/>
            <p:cNvGrpSpPr/>
            <p:nvPr/>
          </p:nvGrpSpPr>
          <p:grpSpPr>
            <a:xfrm flipH="1" rot="10800000">
              <a:off x="274834" y="285764"/>
              <a:ext cx="438102" cy="483364"/>
              <a:chOff x="6715777" y="3950739"/>
              <a:chExt cx="586325" cy="646900"/>
            </a:xfrm>
          </p:grpSpPr>
          <p:sp>
            <p:nvSpPr>
              <p:cNvPr id="3185" name="Google Shape;3185;p17"/>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3186" name="Google Shape;3186;p17"/>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3187" name="Google Shape;3187;p17"/>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7"/>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7"/>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17"/>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17"/>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2" name="Google Shape;3192;p17"/>
            <p:cNvGrpSpPr/>
            <p:nvPr/>
          </p:nvGrpSpPr>
          <p:grpSpPr>
            <a:xfrm flipH="1" rot="10800000">
              <a:off x="8082452" y="4289652"/>
              <a:ext cx="498898" cy="708105"/>
              <a:chOff x="8082452" y="285774"/>
              <a:chExt cx="498898" cy="708105"/>
            </a:xfrm>
          </p:grpSpPr>
          <p:grpSp>
            <p:nvGrpSpPr>
              <p:cNvPr id="3193" name="Google Shape;3193;p17"/>
              <p:cNvGrpSpPr/>
              <p:nvPr/>
            </p:nvGrpSpPr>
            <p:grpSpPr>
              <a:xfrm>
                <a:off x="8082452" y="285774"/>
                <a:ext cx="498898" cy="708105"/>
                <a:chOff x="7865075" y="285763"/>
                <a:chExt cx="716293" cy="1016662"/>
              </a:xfrm>
            </p:grpSpPr>
            <p:sp>
              <p:nvSpPr>
                <p:cNvPr id="3194" name="Google Shape;3194;p17"/>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3195" name="Google Shape;3195;p17"/>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17"/>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7"/>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7"/>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9" name="Google Shape;3199;p17"/>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00" name="Google Shape;3200;p17"/>
          <p:cNvSpPr txBox="1"/>
          <p:nvPr>
            <p:ph idx="1" type="subTitle"/>
          </p:nvPr>
        </p:nvSpPr>
        <p:spPr>
          <a:xfrm>
            <a:off x="5651825" y="2571750"/>
            <a:ext cx="2779200" cy="1293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400"/>
              <a:buNone/>
              <a:defRPr/>
            </a:lvl1pPr>
            <a:lvl2pPr lvl="1" rtl="0" algn="r">
              <a:lnSpc>
                <a:spcPct val="115000"/>
              </a:lnSpc>
              <a:spcBef>
                <a:spcPts val="0"/>
              </a:spcBef>
              <a:spcAft>
                <a:spcPts val="0"/>
              </a:spcAft>
              <a:buSzPts val="1400"/>
              <a:buNone/>
              <a:defRPr sz="1400"/>
            </a:lvl2pPr>
            <a:lvl3pPr lvl="2" rtl="0" algn="r">
              <a:lnSpc>
                <a:spcPct val="115000"/>
              </a:lnSpc>
              <a:spcBef>
                <a:spcPts val="0"/>
              </a:spcBef>
              <a:spcAft>
                <a:spcPts val="0"/>
              </a:spcAft>
              <a:buSzPts val="1400"/>
              <a:buNone/>
              <a:defRPr sz="1400"/>
            </a:lvl3pPr>
            <a:lvl4pPr lvl="3" rtl="0" algn="r">
              <a:lnSpc>
                <a:spcPct val="115000"/>
              </a:lnSpc>
              <a:spcBef>
                <a:spcPts val="0"/>
              </a:spcBef>
              <a:spcAft>
                <a:spcPts val="0"/>
              </a:spcAft>
              <a:buSzPts val="1400"/>
              <a:buNone/>
              <a:defRPr sz="1400"/>
            </a:lvl4pPr>
            <a:lvl5pPr lvl="4" rtl="0" algn="r">
              <a:lnSpc>
                <a:spcPct val="115000"/>
              </a:lnSpc>
              <a:spcBef>
                <a:spcPts val="0"/>
              </a:spcBef>
              <a:spcAft>
                <a:spcPts val="0"/>
              </a:spcAft>
              <a:buSzPts val="1400"/>
              <a:buNone/>
              <a:defRPr sz="1400"/>
            </a:lvl5pPr>
            <a:lvl6pPr lvl="5" rtl="0" algn="r">
              <a:lnSpc>
                <a:spcPct val="115000"/>
              </a:lnSpc>
              <a:spcBef>
                <a:spcPts val="0"/>
              </a:spcBef>
              <a:spcAft>
                <a:spcPts val="0"/>
              </a:spcAft>
              <a:buSzPts val="1400"/>
              <a:buNone/>
              <a:defRPr sz="1400"/>
            </a:lvl6pPr>
            <a:lvl7pPr lvl="6" rtl="0" algn="r">
              <a:lnSpc>
                <a:spcPct val="115000"/>
              </a:lnSpc>
              <a:spcBef>
                <a:spcPts val="0"/>
              </a:spcBef>
              <a:spcAft>
                <a:spcPts val="0"/>
              </a:spcAft>
              <a:buSzPts val="1400"/>
              <a:buNone/>
              <a:defRPr sz="1400"/>
            </a:lvl7pPr>
            <a:lvl8pPr lvl="7" rtl="0" algn="r">
              <a:lnSpc>
                <a:spcPct val="115000"/>
              </a:lnSpc>
              <a:spcBef>
                <a:spcPts val="0"/>
              </a:spcBef>
              <a:spcAft>
                <a:spcPts val="0"/>
              </a:spcAft>
              <a:buSzPts val="1400"/>
              <a:buNone/>
              <a:defRPr sz="1400"/>
            </a:lvl8pPr>
            <a:lvl9pPr lvl="8" rtl="0" algn="r">
              <a:lnSpc>
                <a:spcPct val="115000"/>
              </a:lnSpc>
              <a:spcBef>
                <a:spcPts val="0"/>
              </a:spcBef>
              <a:spcAft>
                <a:spcPts val="0"/>
              </a:spcAft>
              <a:buSzPts val="1400"/>
              <a:buNone/>
              <a:defRPr sz="1400"/>
            </a:lvl9pPr>
          </a:lstStyle>
          <a:p/>
        </p:txBody>
      </p:sp>
      <p:sp>
        <p:nvSpPr>
          <p:cNvPr id="3201" name="Google Shape;3201;p17"/>
          <p:cNvSpPr txBox="1"/>
          <p:nvPr>
            <p:ph type="ctrTitle"/>
          </p:nvPr>
        </p:nvSpPr>
        <p:spPr>
          <a:xfrm>
            <a:off x="6248825" y="1445350"/>
            <a:ext cx="2182200" cy="1293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36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3202" name="Google Shape;3202;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_1">
    <p:spTree>
      <p:nvGrpSpPr>
        <p:cNvPr id="3203" name="Shape 3203"/>
        <p:cNvGrpSpPr/>
        <p:nvPr/>
      </p:nvGrpSpPr>
      <p:grpSpPr>
        <a:xfrm>
          <a:off x="0" y="0"/>
          <a:ext cx="0" cy="0"/>
          <a:chOff x="0" y="0"/>
          <a:chExt cx="0" cy="0"/>
        </a:xfrm>
      </p:grpSpPr>
      <p:grpSp>
        <p:nvGrpSpPr>
          <p:cNvPr id="3204" name="Google Shape;3204;p18"/>
          <p:cNvGrpSpPr/>
          <p:nvPr/>
        </p:nvGrpSpPr>
        <p:grpSpPr>
          <a:xfrm>
            <a:off x="-31525" y="-228650"/>
            <a:ext cx="9175500" cy="6099300"/>
            <a:chOff x="-31525" y="-228650"/>
            <a:chExt cx="9175500" cy="6099300"/>
          </a:xfrm>
        </p:grpSpPr>
        <p:sp>
          <p:nvSpPr>
            <p:cNvPr id="3205" name="Google Shape;3205;p18"/>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6" name="Google Shape;3206;p18"/>
            <p:cNvGrpSpPr/>
            <p:nvPr/>
          </p:nvGrpSpPr>
          <p:grpSpPr>
            <a:xfrm>
              <a:off x="-10" y="-228620"/>
              <a:ext cx="9143697" cy="6099216"/>
              <a:chOff x="238125" y="471975"/>
              <a:chExt cx="7132925" cy="4757950"/>
            </a:xfrm>
          </p:grpSpPr>
          <p:sp>
            <p:nvSpPr>
              <p:cNvPr id="3207" name="Google Shape;3207;p18"/>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8"/>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8"/>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0" name="Google Shape;3210;p18"/>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1" name="Google Shape;3211;p18"/>
            <p:cNvGrpSpPr/>
            <p:nvPr/>
          </p:nvGrpSpPr>
          <p:grpSpPr>
            <a:xfrm>
              <a:off x="201120" y="-173787"/>
              <a:ext cx="8824055" cy="6026084"/>
              <a:chOff x="395025" y="514750"/>
              <a:chExt cx="6883575" cy="4700900"/>
            </a:xfrm>
          </p:grpSpPr>
          <p:sp>
            <p:nvSpPr>
              <p:cNvPr id="3212" name="Google Shape;3212;p18"/>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18"/>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18"/>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18"/>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18"/>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18"/>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18"/>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18"/>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8"/>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18"/>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18"/>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18"/>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18"/>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18"/>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18"/>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18"/>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18"/>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18"/>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18"/>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18"/>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18"/>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8"/>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18"/>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18"/>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18"/>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18"/>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18"/>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18"/>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18"/>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18"/>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18"/>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18"/>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18"/>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18"/>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18"/>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18"/>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18"/>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18"/>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18"/>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18"/>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18"/>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18"/>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18"/>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18"/>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18"/>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18"/>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18"/>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18"/>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18"/>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18"/>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18"/>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18"/>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18"/>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18"/>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18"/>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18"/>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18"/>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18"/>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18"/>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18"/>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18"/>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18"/>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18"/>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18"/>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18"/>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18"/>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18"/>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18"/>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18"/>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18"/>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18"/>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18"/>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18"/>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18"/>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18"/>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18"/>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18"/>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18"/>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18"/>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18"/>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18"/>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18"/>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18"/>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18"/>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18"/>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18"/>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18"/>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18"/>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18"/>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18"/>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18"/>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18"/>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18"/>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18"/>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18"/>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18"/>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18"/>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18"/>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18"/>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18"/>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18"/>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18"/>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18"/>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18"/>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18"/>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18"/>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18"/>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18"/>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18"/>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18"/>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18"/>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18"/>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18"/>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18"/>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18"/>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18"/>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18"/>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18"/>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18"/>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18"/>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18"/>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18"/>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18"/>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18"/>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18"/>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18"/>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18"/>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18"/>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18"/>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18"/>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18"/>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18"/>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18"/>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18"/>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18"/>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18"/>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18"/>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18"/>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18"/>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18"/>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18"/>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18"/>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18"/>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8"/>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8"/>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8"/>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18"/>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18"/>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18"/>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18"/>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18"/>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18"/>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18"/>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18"/>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18"/>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18"/>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18"/>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18"/>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18"/>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18"/>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18"/>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18"/>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18"/>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18"/>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18"/>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18"/>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18"/>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18"/>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18"/>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18"/>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18"/>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18"/>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18"/>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18"/>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8"/>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18"/>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18"/>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18"/>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18"/>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18"/>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92" name="Google Shape;3392;p18"/>
          <p:cNvGrpSpPr/>
          <p:nvPr/>
        </p:nvGrpSpPr>
        <p:grpSpPr>
          <a:xfrm flipH="1" rot="10800000">
            <a:off x="274813" y="285764"/>
            <a:ext cx="8605925" cy="4712003"/>
            <a:chOff x="274813" y="285764"/>
            <a:chExt cx="8605925" cy="4712003"/>
          </a:xfrm>
        </p:grpSpPr>
        <p:sp>
          <p:nvSpPr>
            <p:cNvPr id="3393" name="Google Shape;3393;p18"/>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4" name="Google Shape;3394;p18"/>
            <p:cNvGrpSpPr/>
            <p:nvPr/>
          </p:nvGrpSpPr>
          <p:grpSpPr>
            <a:xfrm>
              <a:off x="275106" y="285764"/>
              <a:ext cx="858544" cy="356719"/>
              <a:chOff x="219125" y="484675"/>
              <a:chExt cx="1622650" cy="674200"/>
            </a:xfrm>
          </p:grpSpPr>
          <p:sp>
            <p:nvSpPr>
              <p:cNvPr id="3395" name="Google Shape;3395;p18"/>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3396" name="Google Shape;3396;p18"/>
              <p:cNvGrpSpPr/>
              <p:nvPr/>
            </p:nvGrpSpPr>
            <p:grpSpPr>
              <a:xfrm>
                <a:off x="219125" y="484675"/>
                <a:ext cx="1622650" cy="674200"/>
                <a:chOff x="219125" y="484675"/>
                <a:chExt cx="1622650" cy="674200"/>
              </a:xfrm>
            </p:grpSpPr>
            <p:sp>
              <p:nvSpPr>
                <p:cNvPr id="3397" name="Google Shape;3397;p18"/>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18"/>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18"/>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00" name="Google Shape;3400;p18"/>
            <p:cNvGrpSpPr/>
            <p:nvPr/>
          </p:nvGrpSpPr>
          <p:grpSpPr>
            <a:xfrm>
              <a:off x="8381813" y="4276523"/>
              <a:ext cx="498909" cy="721242"/>
              <a:chOff x="8233275" y="1900925"/>
              <a:chExt cx="753525" cy="1089325"/>
            </a:xfrm>
          </p:grpSpPr>
          <p:sp>
            <p:nvSpPr>
              <p:cNvPr id="3401" name="Google Shape;3401;p18"/>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3402" name="Google Shape;3402;p18"/>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18"/>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18"/>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5" name="Google Shape;3405;p18"/>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06" name="Google Shape;3406;p18"/>
            <p:cNvGrpSpPr/>
            <p:nvPr/>
          </p:nvGrpSpPr>
          <p:grpSpPr>
            <a:xfrm>
              <a:off x="274834" y="4514403"/>
              <a:ext cx="438102" cy="483364"/>
              <a:chOff x="6715777" y="3950739"/>
              <a:chExt cx="586325" cy="646900"/>
            </a:xfrm>
          </p:grpSpPr>
          <p:sp>
            <p:nvSpPr>
              <p:cNvPr id="3407" name="Google Shape;3407;p18"/>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3408" name="Google Shape;3408;p18"/>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3409" name="Google Shape;3409;p18"/>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18"/>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18"/>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18"/>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18"/>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4" name="Google Shape;3414;p18"/>
            <p:cNvGrpSpPr/>
            <p:nvPr/>
          </p:nvGrpSpPr>
          <p:grpSpPr>
            <a:xfrm>
              <a:off x="8082452" y="285774"/>
              <a:ext cx="498898" cy="708105"/>
              <a:chOff x="8082452" y="285774"/>
              <a:chExt cx="498898" cy="708105"/>
            </a:xfrm>
          </p:grpSpPr>
          <p:grpSp>
            <p:nvGrpSpPr>
              <p:cNvPr id="3415" name="Google Shape;3415;p18"/>
              <p:cNvGrpSpPr/>
              <p:nvPr/>
            </p:nvGrpSpPr>
            <p:grpSpPr>
              <a:xfrm>
                <a:off x="8082452" y="285774"/>
                <a:ext cx="498898" cy="708105"/>
                <a:chOff x="7865075" y="285763"/>
                <a:chExt cx="716293" cy="1016662"/>
              </a:xfrm>
            </p:grpSpPr>
            <p:sp>
              <p:nvSpPr>
                <p:cNvPr id="3416" name="Google Shape;3416;p18"/>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3417" name="Google Shape;3417;p18"/>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18"/>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18"/>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18"/>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1" name="Google Shape;3421;p18"/>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2" name="Google Shape;3422;p18"/>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18"/>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4" name="Google Shape;3424;p18"/>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a:latin typeface="Dosis"/>
                <a:ea typeface="Dosis"/>
                <a:cs typeface="Dosis"/>
                <a:sym typeface="Dosi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425" name="Google Shape;3425;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_1">
    <p:spTree>
      <p:nvGrpSpPr>
        <p:cNvPr id="3426" name="Shape 3426"/>
        <p:cNvGrpSpPr/>
        <p:nvPr/>
      </p:nvGrpSpPr>
      <p:grpSpPr>
        <a:xfrm>
          <a:off x="0" y="0"/>
          <a:ext cx="0" cy="0"/>
          <a:chOff x="0" y="0"/>
          <a:chExt cx="0" cy="0"/>
        </a:xfrm>
      </p:grpSpPr>
      <p:grpSp>
        <p:nvGrpSpPr>
          <p:cNvPr id="3427" name="Google Shape;3427;p19"/>
          <p:cNvGrpSpPr/>
          <p:nvPr/>
        </p:nvGrpSpPr>
        <p:grpSpPr>
          <a:xfrm>
            <a:off x="-31525" y="-228650"/>
            <a:ext cx="9175500" cy="6099300"/>
            <a:chOff x="-31525" y="-228650"/>
            <a:chExt cx="9175500" cy="6099300"/>
          </a:xfrm>
        </p:grpSpPr>
        <p:sp>
          <p:nvSpPr>
            <p:cNvPr id="3428" name="Google Shape;3428;p19"/>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9" name="Google Shape;3429;p19"/>
            <p:cNvGrpSpPr/>
            <p:nvPr/>
          </p:nvGrpSpPr>
          <p:grpSpPr>
            <a:xfrm>
              <a:off x="-10" y="-228620"/>
              <a:ext cx="9143697" cy="6099216"/>
              <a:chOff x="238125" y="471975"/>
              <a:chExt cx="7132925" cy="4757950"/>
            </a:xfrm>
          </p:grpSpPr>
          <p:sp>
            <p:nvSpPr>
              <p:cNvPr id="3430" name="Google Shape;3430;p19"/>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19"/>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19"/>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3" name="Google Shape;3433;p19"/>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34" name="Google Shape;3434;p19"/>
            <p:cNvGrpSpPr/>
            <p:nvPr/>
          </p:nvGrpSpPr>
          <p:grpSpPr>
            <a:xfrm>
              <a:off x="201120" y="-173787"/>
              <a:ext cx="8824055" cy="6026084"/>
              <a:chOff x="395025" y="514750"/>
              <a:chExt cx="6883575" cy="4700900"/>
            </a:xfrm>
          </p:grpSpPr>
          <p:sp>
            <p:nvSpPr>
              <p:cNvPr id="3435" name="Google Shape;3435;p19"/>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19"/>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19"/>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19"/>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19"/>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19"/>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19"/>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19"/>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19"/>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19"/>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19"/>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19"/>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19"/>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19"/>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19"/>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19"/>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19"/>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19"/>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19"/>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19"/>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19"/>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19"/>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19"/>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19"/>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19"/>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19"/>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19"/>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19"/>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19"/>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19"/>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19"/>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19"/>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19"/>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19"/>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19"/>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9"/>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19"/>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19"/>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19"/>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19"/>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19"/>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19"/>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19"/>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19"/>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19"/>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19"/>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19"/>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19"/>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19"/>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19"/>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19"/>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19"/>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19"/>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19"/>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19"/>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19"/>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19"/>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19"/>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19"/>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19"/>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19"/>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19"/>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19"/>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19"/>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19"/>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19"/>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19"/>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19"/>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19"/>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19"/>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19"/>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19"/>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19"/>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19"/>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19"/>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19"/>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19"/>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19"/>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19"/>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19"/>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19"/>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19"/>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19"/>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19"/>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19"/>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19"/>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19"/>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19"/>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19"/>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19"/>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19"/>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19"/>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19"/>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19"/>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19"/>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19"/>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19"/>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19"/>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19"/>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9"/>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19"/>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19"/>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19"/>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19"/>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19"/>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19"/>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19"/>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19"/>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19"/>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19"/>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19"/>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19"/>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19"/>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19"/>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19"/>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19"/>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19"/>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19"/>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19"/>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19"/>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19"/>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19"/>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19"/>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19"/>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19"/>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19"/>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19"/>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19"/>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19"/>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19"/>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19"/>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19"/>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19"/>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19"/>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19"/>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19"/>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19"/>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19"/>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19"/>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19"/>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19"/>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19"/>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19"/>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19"/>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19"/>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19"/>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19"/>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19"/>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19"/>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19"/>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19"/>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19"/>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19"/>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19"/>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19"/>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19"/>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19"/>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19"/>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19"/>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19"/>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19"/>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19"/>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19"/>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19"/>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19"/>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19"/>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19"/>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19"/>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19"/>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19"/>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19"/>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19"/>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19"/>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19"/>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19"/>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19"/>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19"/>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19"/>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19"/>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19"/>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15" name="Google Shape;3615;p19"/>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a:latin typeface="Dosis"/>
                <a:ea typeface="Dosis"/>
                <a:cs typeface="Dosis"/>
                <a:sym typeface="Dosi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3616" name="Google Shape;3616;p19"/>
          <p:cNvGrpSpPr/>
          <p:nvPr/>
        </p:nvGrpSpPr>
        <p:grpSpPr>
          <a:xfrm>
            <a:off x="149515" y="-85421"/>
            <a:ext cx="8731222" cy="5235588"/>
            <a:chOff x="149515" y="-85421"/>
            <a:chExt cx="8731222" cy="5235588"/>
          </a:xfrm>
        </p:grpSpPr>
        <p:sp>
          <p:nvSpPr>
            <p:cNvPr id="3617" name="Google Shape;3617;p19"/>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8" name="Google Shape;3618;p19"/>
            <p:cNvGrpSpPr/>
            <p:nvPr/>
          </p:nvGrpSpPr>
          <p:grpSpPr>
            <a:xfrm>
              <a:off x="275106" y="285764"/>
              <a:ext cx="858544" cy="356719"/>
              <a:chOff x="219125" y="484675"/>
              <a:chExt cx="1622650" cy="674200"/>
            </a:xfrm>
          </p:grpSpPr>
          <p:sp>
            <p:nvSpPr>
              <p:cNvPr id="3619" name="Google Shape;3619;p19"/>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3620" name="Google Shape;3620;p19"/>
              <p:cNvGrpSpPr/>
              <p:nvPr/>
            </p:nvGrpSpPr>
            <p:grpSpPr>
              <a:xfrm>
                <a:off x="219125" y="484675"/>
                <a:ext cx="1622650" cy="674200"/>
                <a:chOff x="219125" y="484675"/>
                <a:chExt cx="1622650" cy="674200"/>
              </a:xfrm>
            </p:grpSpPr>
            <p:sp>
              <p:nvSpPr>
                <p:cNvPr id="3621" name="Google Shape;3621;p19"/>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19"/>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19"/>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24" name="Google Shape;3624;p19"/>
            <p:cNvGrpSpPr/>
            <p:nvPr/>
          </p:nvGrpSpPr>
          <p:grpSpPr>
            <a:xfrm>
              <a:off x="8381813" y="4276523"/>
              <a:ext cx="498909" cy="721242"/>
              <a:chOff x="8233275" y="1900925"/>
              <a:chExt cx="753525" cy="1089325"/>
            </a:xfrm>
          </p:grpSpPr>
          <p:sp>
            <p:nvSpPr>
              <p:cNvPr id="3625" name="Google Shape;3625;p19"/>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3626" name="Google Shape;3626;p19"/>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19"/>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19"/>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9" name="Google Shape;3629;p19"/>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30" name="Google Shape;3630;p19"/>
            <p:cNvGrpSpPr/>
            <p:nvPr/>
          </p:nvGrpSpPr>
          <p:grpSpPr>
            <a:xfrm>
              <a:off x="274834" y="4666803"/>
              <a:ext cx="438102" cy="483364"/>
              <a:chOff x="6715777" y="3950739"/>
              <a:chExt cx="586325" cy="646900"/>
            </a:xfrm>
          </p:grpSpPr>
          <p:sp>
            <p:nvSpPr>
              <p:cNvPr id="3631" name="Google Shape;3631;p19"/>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3632" name="Google Shape;3632;p19"/>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3633" name="Google Shape;3633;p19"/>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19"/>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19"/>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19"/>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19"/>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8" name="Google Shape;3638;p19"/>
            <p:cNvGrpSpPr/>
            <p:nvPr/>
          </p:nvGrpSpPr>
          <p:grpSpPr>
            <a:xfrm>
              <a:off x="8082452" y="285774"/>
              <a:ext cx="498898" cy="708105"/>
              <a:chOff x="8082452" y="285774"/>
              <a:chExt cx="498898" cy="708105"/>
            </a:xfrm>
          </p:grpSpPr>
          <p:grpSp>
            <p:nvGrpSpPr>
              <p:cNvPr id="3639" name="Google Shape;3639;p19"/>
              <p:cNvGrpSpPr/>
              <p:nvPr/>
            </p:nvGrpSpPr>
            <p:grpSpPr>
              <a:xfrm>
                <a:off x="8082452" y="285774"/>
                <a:ext cx="498898" cy="708105"/>
                <a:chOff x="7865075" y="285763"/>
                <a:chExt cx="716293" cy="1016662"/>
              </a:xfrm>
            </p:grpSpPr>
            <p:sp>
              <p:nvSpPr>
                <p:cNvPr id="3640" name="Google Shape;3640;p19"/>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3641" name="Google Shape;3641;p19"/>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19"/>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19"/>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19"/>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45" name="Google Shape;3645;p19"/>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46" name="Google Shape;3646;p19"/>
            <p:cNvSpPr/>
            <p:nvPr/>
          </p:nvSpPr>
          <p:spPr>
            <a:xfrm>
              <a:off x="8006238" y="4921708"/>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19"/>
            <p:cNvSpPr/>
            <p:nvPr/>
          </p:nvSpPr>
          <p:spPr>
            <a:xfrm>
              <a:off x="790288" y="49220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19"/>
            <p:cNvSpPr/>
            <p:nvPr/>
          </p:nvSpPr>
          <p:spPr>
            <a:xfrm>
              <a:off x="149515" y="3888362"/>
              <a:ext cx="442949" cy="44337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19"/>
            <p:cNvSpPr/>
            <p:nvPr/>
          </p:nvSpPr>
          <p:spPr>
            <a:xfrm>
              <a:off x="8588496" y="3760179"/>
              <a:ext cx="292224" cy="29250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19"/>
            <p:cNvSpPr/>
            <p:nvPr/>
          </p:nvSpPr>
          <p:spPr>
            <a:xfrm>
              <a:off x="8588496" y="843929"/>
              <a:ext cx="292224" cy="29250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19"/>
            <p:cNvSpPr/>
            <p:nvPr/>
          </p:nvSpPr>
          <p:spPr>
            <a:xfrm>
              <a:off x="274821" y="-85421"/>
              <a:ext cx="292224" cy="29250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19"/>
            <p:cNvSpPr/>
            <p:nvPr/>
          </p:nvSpPr>
          <p:spPr>
            <a:xfrm>
              <a:off x="199464" y="768485"/>
              <a:ext cx="442949" cy="44336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3" name="Google Shape;3653;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4">
    <p:spTree>
      <p:nvGrpSpPr>
        <p:cNvPr id="3654" name="Shape 3654"/>
        <p:cNvGrpSpPr/>
        <p:nvPr/>
      </p:nvGrpSpPr>
      <p:grpSpPr>
        <a:xfrm>
          <a:off x="0" y="0"/>
          <a:ext cx="0" cy="0"/>
          <a:chOff x="0" y="0"/>
          <a:chExt cx="0" cy="0"/>
        </a:xfrm>
      </p:grpSpPr>
      <p:grpSp>
        <p:nvGrpSpPr>
          <p:cNvPr id="3655" name="Google Shape;3655;p20"/>
          <p:cNvGrpSpPr/>
          <p:nvPr/>
        </p:nvGrpSpPr>
        <p:grpSpPr>
          <a:xfrm>
            <a:off x="-31525" y="-228650"/>
            <a:ext cx="9175500" cy="6099300"/>
            <a:chOff x="-31525" y="-228650"/>
            <a:chExt cx="9175500" cy="6099300"/>
          </a:xfrm>
        </p:grpSpPr>
        <p:sp>
          <p:nvSpPr>
            <p:cNvPr id="3656" name="Google Shape;3656;p20"/>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7" name="Google Shape;3657;p20"/>
            <p:cNvGrpSpPr/>
            <p:nvPr/>
          </p:nvGrpSpPr>
          <p:grpSpPr>
            <a:xfrm>
              <a:off x="-10" y="-228620"/>
              <a:ext cx="9143697" cy="6099216"/>
              <a:chOff x="238125" y="471975"/>
              <a:chExt cx="7132925" cy="4757950"/>
            </a:xfrm>
          </p:grpSpPr>
          <p:sp>
            <p:nvSpPr>
              <p:cNvPr id="3658" name="Google Shape;3658;p20"/>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0"/>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0"/>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61" name="Google Shape;3661;p20"/>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2" name="Google Shape;3662;p20"/>
            <p:cNvGrpSpPr/>
            <p:nvPr/>
          </p:nvGrpSpPr>
          <p:grpSpPr>
            <a:xfrm>
              <a:off x="201120" y="-173787"/>
              <a:ext cx="8824055" cy="6026084"/>
              <a:chOff x="395025" y="514750"/>
              <a:chExt cx="6883575" cy="4700900"/>
            </a:xfrm>
          </p:grpSpPr>
          <p:sp>
            <p:nvSpPr>
              <p:cNvPr id="3663" name="Google Shape;3663;p20"/>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0"/>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0"/>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0"/>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0"/>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20"/>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0"/>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0"/>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20"/>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0"/>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0"/>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0"/>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0"/>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0"/>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0"/>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0"/>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20"/>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20"/>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0"/>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20"/>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20"/>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0"/>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20"/>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0"/>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0"/>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0"/>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0"/>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0"/>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0"/>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0"/>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0"/>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0"/>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0"/>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0"/>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20"/>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0"/>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0"/>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0"/>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0"/>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0"/>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0"/>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0"/>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0"/>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0"/>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0"/>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0"/>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20"/>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0"/>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0"/>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0"/>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0"/>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0"/>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0"/>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0"/>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0"/>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0"/>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0"/>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0"/>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0"/>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0"/>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0"/>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0"/>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0"/>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0"/>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20"/>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8" name="Google Shape;3728;p20"/>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9" name="Google Shape;3729;p20"/>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20"/>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20"/>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20"/>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20"/>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0"/>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0"/>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0"/>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0"/>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0"/>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0"/>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0"/>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0"/>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0"/>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0"/>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0"/>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0"/>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20"/>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0"/>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0"/>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20"/>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0"/>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0"/>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0"/>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0"/>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0"/>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0"/>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0"/>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20"/>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20"/>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0"/>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0"/>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0"/>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0"/>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20"/>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20"/>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0"/>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0"/>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20"/>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0"/>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0"/>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0"/>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0"/>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0"/>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0"/>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0"/>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0"/>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0"/>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0"/>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20"/>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0"/>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0"/>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0"/>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0"/>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0"/>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0"/>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0"/>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0"/>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0"/>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0"/>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0"/>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0"/>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0"/>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0"/>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0"/>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0"/>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20"/>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0"/>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0"/>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0"/>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0"/>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0"/>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0"/>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0"/>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0"/>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0"/>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0"/>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0"/>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0"/>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0"/>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0"/>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0"/>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0"/>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0"/>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0"/>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0"/>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0"/>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0"/>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0"/>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0"/>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20"/>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20"/>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20"/>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20"/>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0"/>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20"/>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0"/>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0"/>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20"/>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20"/>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20"/>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0"/>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0"/>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0"/>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0"/>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0"/>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0"/>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0"/>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0"/>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0"/>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0"/>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0"/>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0"/>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0"/>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43" name="Google Shape;3843;p20"/>
          <p:cNvGrpSpPr/>
          <p:nvPr/>
        </p:nvGrpSpPr>
        <p:grpSpPr>
          <a:xfrm flipH="1" rot="10800000">
            <a:off x="274813" y="285764"/>
            <a:ext cx="8605925" cy="4712003"/>
            <a:chOff x="274813" y="285764"/>
            <a:chExt cx="8605925" cy="4712003"/>
          </a:xfrm>
        </p:grpSpPr>
        <p:sp>
          <p:nvSpPr>
            <p:cNvPr id="3844" name="Google Shape;3844;p20"/>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5" name="Google Shape;3845;p20"/>
            <p:cNvGrpSpPr/>
            <p:nvPr/>
          </p:nvGrpSpPr>
          <p:grpSpPr>
            <a:xfrm>
              <a:off x="275106" y="285764"/>
              <a:ext cx="858544" cy="356719"/>
              <a:chOff x="219125" y="484675"/>
              <a:chExt cx="1622650" cy="674200"/>
            </a:xfrm>
          </p:grpSpPr>
          <p:sp>
            <p:nvSpPr>
              <p:cNvPr id="3846" name="Google Shape;3846;p20"/>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3847" name="Google Shape;3847;p20"/>
              <p:cNvGrpSpPr/>
              <p:nvPr/>
            </p:nvGrpSpPr>
            <p:grpSpPr>
              <a:xfrm>
                <a:off x="219125" y="484675"/>
                <a:ext cx="1622650" cy="674200"/>
                <a:chOff x="219125" y="484675"/>
                <a:chExt cx="1622650" cy="674200"/>
              </a:xfrm>
            </p:grpSpPr>
            <p:sp>
              <p:nvSpPr>
                <p:cNvPr id="3848" name="Google Shape;3848;p20"/>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0"/>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0"/>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51" name="Google Shape;3851;p20"/>
            <p:cNvGrpSpPr/>
            <p:nvPr/>
          </p:nvGrpSpPr>
          <p:grpSpPr>
            <a:xfrm>
              <a:off x="8381813" y="4276523"/>
              <a:ext cx="498909" cy="721242"/>
              <a:chOff x="8233275" y="1900925"/>
              <a:chExt cx="753525" cy="1089325"/>
            </a:xfrm>
          </p:grpSpPr>
          <p:sp>
            <p:nvSpPr>
              <p:cNvPr id="3852" name="Google Shape;3852;p20"/>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3853" name="Google Shape;3853;p20"/>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0"/>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0"/>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56" name="Google Shape;3856;p20"/>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57" name="Google Shape;3857;p20"/>
            <p:cNvGrpSpPr/>
            <p:nvPr/>
          </p:nvGrpSpPr>
          <p:grpSpPr>
            <a:xfrm>
              <a:off x="274834" y="4514403"/>
              <a:ext cx="438102" cy="483364"/>
              <a:chOff x="6715777" y="3950739"/>
              <a:chExt cx="586325" cy="646900"/>
            </a:xfrm>
          </p:grpSpPr>
          <p:sp>
            <p:nvSpPr>
              <p:cNvPr id="3858" name="Google Shape;3858;p20"/>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3859" name="Google Shape;3859;p20"/>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3860" name="Google Shape;3860;p20"/>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0"/>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0"/>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0"/>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0"/>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5" name="Google Shape;3865;p20"/>
            <p:cNvGrpSpPr/>
            <p:nvPr/>
          </p:nvGrpSpPr>
          <p:grpSpPr>
            <a:xfrm>
              <a:off x="8082452" y="285774"/>
              <a:ext cx="498898" cy="708105"/>
              <a:chOff x="8082452" y="285774"/>
              <a:chExt cx="498898" cy="708105"/>
            </a:xfrm>
          </p:grpSpPr>
          <p:grpSp>
            <p:nvGrpSpPr>
              <p:cNvPr id="3866" name="Google Shape;3866;p20"/>
              <p:cNvGrpSpPr/>
              <p:nvPr/>
            </p:nvGrpSpPr>
            <p:grpSpPr>
              <a:xfrm>
                <a:off x="8082452" y="285774"/>
                <a:ext cx="498898" cy="708105"/>
                <a:chOff x="7865075" y="285763"/>
                <a:chExt cx="716293" cy="1016662"/>
              </a:xfrm>
            </p:grpSpPr>
            <p:sp>
              <p:nvSpPr>
                <p:cNvPr id="3867" name="Google Shape;3867;p20"/>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3868" name="Google Shape;3868;p20"/>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0"/>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0"/>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20"/>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2" name="Google Shape;3872;p20"/>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3" name="Google Shape;3873;p20"/>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4" name="Google Shape;3874;p20"/>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5" name="Google Shape;3875;p20"/>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000"/>
              <a:buFont typeface="Poppins"/>
              <a:buNone/>
              <a:defRPr b="0">
                <a:solidFill>
                  <a:srgbClr val="FFFFFF"/>
                </a:solidFill>
                <a:latin typeface="Dosis"/>
                <a:ea typeface="Dosis"/>
                <a:cs typeface="Dosis"/>
                <a:sym typeface="Dosis"/>
              </a:defRPr>
            </a:lvl1pPr>
            <a:lvl2pPr lvl="1"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2pPr>
            <a:lvl3pPr lvl="2"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3pPr>
            <a:lvl4pPr lvl="3"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4pPr>
            <a:lvl5pPr lvl="4"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5pPr>
            <a:lvl6pPr lvl="5"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6pPr>
            <a:lvl7pPr lvl="6"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7pPr>
            <a:lvl8pPr lvl="7"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8pPr>
            <a:lvl9pPr lvl="8"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9pPr>
          </a:lstStyle>
          <a:p/>
        </p:txBody>
      </p:sp>
      <p:sp>
        <p:nvSpPr>
          <p:cNvPr id="3876" name="Google Shape;3876;p20"/>
          <p:cNvSpPr txBox="1"/>
          <p:nvPr>
            <p:ph idx="1" type="body"/>
          </p:nvPr>
        </p:nvSpPr>
        <p:spPr>
          <a:xfrm>
            <a:off x="713225" y="1904925"/>
            <a:ext cx="3858900" cy="2646300"/>
          </a:xfrm>
          <a:prstGeom prst="rect">
            <a:avLst/>
          </a:prstGeom>
        </p:spPr>
        <p:txBody>
          <a:bodyPr anchorCtr="0" anchor="b"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77" name="Google Shape;3877;p20"/>
          <p:cNvSpPr txBox="1"/>
          <p:nvPr>
            <p:ph idx="2" type="body"/>
          </p:nvPr>
        </p:nvSpPr>
        <p:spPr>
          <a:xfrm>
            <a:off x="4572125" y="1904925"/>
            <a:ext cx="3858900" cy="2646300"/>
          </a:xfrm>
          <a:prstGeom prst="rect">
            <a:avLst/>
          </a:prstGeom>
        </p:spPr>
        <p:txBody>
          <a:bodyPr anchorCtr="0" anchor="b"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78" name="Google Shape;3878;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9" name="Shape 209"/>
        <p:cNvGrpSpPr/>
        <p:nvPr/>
      </p:nvGrpSpPr>
      <p:grpSpPr>
        <a:xfrm>
          <a:off x="0" y="0"/>
          <a:ext cx="0" cy="0"/>
          <a:chOff x="0" y="0"/>
          <a:chExt cx="0" cy="0"/>
        </a:xfrm>
      </p:grpSpPr>
      <p:grpSp>
        <p:nvGrpSpPr>
          <p:cNvPr id="210" name="Google Shape;210;p3"/>
          <p:cNvGrpSpPr/>
          <p:nvPr/>
        </p:nvGrpSpPr>
        <p:grpSpPr>
          <a:xfrm>
            <a:off x="-31525" y="-228650"/>
            <a:ext cx="9175500" cy="6099300"/>
            <a:chOff x="-31525" y="-228650"/>
            <a:chExt cx="9175500" cy="6099300"/>
          </a:xfrm>
        </p:grpSpPr>
        <p:sp>
          <p:nvSpPr>
            <p:cNvPr id="211" name="Google Shape;211;p3"/>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3"/>
            <p:cNvGrpSpPr/>
            <p:nvPr/>
          </p:nvGrpSpPr>
          <p:grpSpPr>
            <a:xfrm>
              <a:off x="-10" y="-228620"/>
              <a:ext cx="9143697" cy="6099216"/>
              <a:chOff x="238125" y="471975"/>
              <a:chExt cx="7132925" cy="4757950"/>
            </a:xfrm>
          </p:grpSpPr>
          <p:sp>
            <p:nvSpPr>
              <p:cNvPr id="213" name="Google Shape;213;p3"/>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6" name="Google Shape;216;p3"/>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3"/>
            <p:cNvGrpSpPr/>
            <p:nvPr/>
          </p:nvGrpSpPr>
          <p:grpSpPr>
            <a:xfrm>
              <a:off x="201120" y="-173787"/>
              <a:ext cx="8824055" cy="6026084"/>
              <a:chOff x="395025" y="514750"/>
              <a:chExt cx="6883575" cy="4700900"/>
            </a:xfrm>
          </p:grpSpPr>
          <p:sp>
            <p:nvSpPr>
              <p:cNvPr id="218" name="Google Shape;218;p3"/>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8" name="Google Shape;398;p3"/>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
          <p:cNvSpPr/>
          <p:nvPr/>
        </p:nvSpPr>
        <p:spPr>
          <a:xfrm>
            <a:off x="8702888" y="20313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3"/>
          <p:cNvGrpSpPr/>
          <p:nvPr/>
        </p:nvGrpSpPr>
        <p:grpSpPr>
          <a:xfrm flipH="1" rot="10800000">
            <a:off x="275106" y="4641048"/>
            <a:ext cx="858544" cy="356719"/>
            <a:chOff x="219125" y="484675"/>
            <a:chExt cx="1622650" cy="674200"/>
          </a:xfrm>
        </p:grpSpPr>
        <p:sp>
          <p:nvSpPr>
            <p:cNvPr id="403" name="Google Shape;403;p3"/>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404" name="Google Shape;404;p3"/>
            <p:cNvGrpSpPr/>
            <p:nvPr/>
          </p:nvGrpSpPr>
          <p:grpSpPr>
            <a:xfrm>
              <a:off x="219125" y="484675"/>
              <a:ext cx="1622650" cy="674200"/>
              <a:chOff x="219125" y="484675"/>
              <a:chExt cx="1622650" cy="674200"/>
            </a:xfrm>
          </p:grpSpPr>
          <p:sp>
            <p:nvSpPr>
              <p:cNvPr id="405" name="Google Shape;405;p3"/>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8" name="Google Shape;408;p3"/>
          <p:cNvGrpSpPr/>
          <p:nvPr/>
        </p:nvGrpSpPr>
        <p:grpSpPr>
          <a:xfrm flipH="1" rot="10800000">
            <a:off x="8381813" y="285765"/>
            <a:ext cx="498909" cy="721242"/>
            <a:chOff x="8233275" y="1900925"/>
            <a:chExt cx="753525" cy="1089325"/>
          </a:xfrm>
        </p:grpSpPr>
        <p:sp>
          <p:nvSpPr>
            <p:cNvPr id="409" name="Google Shape;409;p3"/>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410" name="Google Shape;410;p3"/>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3"/>
          <p:cNvGrpSpPr/>
          <p:nvPr/>
        </p:nvGrpSpPr>
        <p:grpSpPr>
          <a:xfrm flipH="1" rot="10800000">
            <a:off x="274834" y="285764"/>
            <a:ext cx="438102" cy="483364"/>
            <a:chOff x="6715777" y="3950739"/>
            <a:chExt cx="586325" cy="646900"/>
          </a:xfrm>
        </p:grpSpPr>
        <p:sp>
          <p:nvSpPr>
            <p:cNvPr id="414" name="Google Shape;414;p3"/>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415" name="Google Shape;415;p3"/>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416" name="Google Shape;416;p3"/>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3"/>
          <p:cNvGrpSpPr/>
          <p:nvPr/>
        </p:nvGrpSpPr>
        <p:grpSpPr>
          <a:xfrm flipH="1" rot="10800000">
            <a:off x="8082452" y="4289652"/>
            <a:ext cx="498898" cy="708105"/>
            <a:chOff x="8082452" y="285774"/>
            <a:chExt cx="498898" cy="708105"/>
          </a:xfrm>
        </p:grpSpPr>
        <p:grpSp>
          <p:nvGrpSpPr>
            <p:cNvPr id="422" name="Google Shape;422;p3"/>
            <p:cNvGrpSpPr/>
            <p:nvPr/>
          </p:nvGrpSpPr>
          <p:grpSpPr>
            <a:xfrm>
              <a:off x="8082452" y="285774"/>
              <a:ext cx="498898" cy="708105"/>
              <a:chOff x="7865075" y="285763"/>
              <a:chExt cx="716293" cy="1016662"/>
            </a:xfrm>
          </p:grpSpPr>
          <p:sp>
            <p:nvSpPr>
              <p:cNvPr id="423" name="Google Shape;423;p3"/>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424" name="Google Shape;424;p3"/>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8" name="Google Shape;428;p3"/>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 name="Google Shape;429;p3"/>
          <p:cNvSpPr txBox="1"/>
          <p:nvPr>
            <p:ph hasCustomPrompt="1" type="title"/>
          </p:nvPr>
        </p:nvSpPr>
        <p:spPr>
          <a:xfrm>
            <a:off x="711324" y="714475"/>
            <a:ext cx="1263900" cy="12141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12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0" name="Google Shape;430;p3"/>
          <p:cNvSpPr txBox="1"/>
          <p:nvPr>
            <p:ph idx="2" type="title"/>
          </p:nvPr>
        </p:nvSpPr>
        <p:spPr>
          <a:xfrm>
            <a:off x="711324" y="1547575"/>
            <a:ext cx="3418800" cy="19944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5000"/>
              <a:buNone/>
              <a:defRPr b="0" sz="4800">
                <a:latin typeface="Dosis"/>
                <a:ea typeface="Dosis"/>
                <a:cs typeface="Dosis"/>
                <a:sym typeface="Dosis"/>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31" name="Google Shape;431;p3"/>
          <p:cNvSpPr txBox="1"/>
          <p:nvPr>
            <p:ph idx="1" type="subTitle"/>
          </p:nvPr>
        </p:nvSpPr>
        <p:spPr>
          <a:xfrm>
            <a:off x="711324" y="3618175"/>
            <a:ext cx="3036900" cy="546000"/>
          </a:xfrm>
          <a:prstGeom prst="rect">
            <a:avLst/>
          </a:prstGeom>
          <a:noFill/>
        </p:spPr>
        <p:txBody>
          <a:bodyPr anchorCtr="0" anchor="ctr" bIns="91425" lIns="91425" spcFirstLastPara="1" rIns="91425" wrap="square" tIns="91425">
            <a:noAutofit/>
          </a:bodyPr>
          <a:lstStyle>
            <a:lvl1pPr lvl="0" rtl="0">
              <a:spcBef>
                <a:spcPts val="0"/>
              </a:spcBef>
              <a:spcAft>
                <a:spcPts val="0"/>
              </a:spcAft>
              <a:buNone/>
              <a:defRPr>
                <a:latin typeface="Nunito"/>
                <a:ea typeface="Nunito"/>
                <a:cs typeface="Nunito"/>
                <a:sym typeface="Nunito"/>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p:txBody>
      </p:sp>
      <p:sp>
        <p:nvSpPr>
          <p:cNvPr id="432" name="Google Shape;432;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5_1">
    <p:spTree>
      <p:nvGrpSpPr>
        <p:cNvPr id="3879" name="Shape 3879"/>
        <p:cNvGrpSpPr/>
        <p:nvPr/>
      </p:nvGrpSpPr>
      <p:grpSpPr>
        <a:xfrm>
          <a:off x="0" y="0"/>
          <a:ext cx="0" cy="0"/>
          <a:chOff x="0" y="0"/>
          <a:chExt cx="0" cy="0"/>
        </a:xfrm>
      </p:grpSpPr>
      <p:grpSp>
        <p:nvGrpSpPr>
          <p:cNvPr id="3880" name="Google Shape;3880;p21"/>
          <p:cNvGrpSpPr/>
          <p:nvPr/>
        </p:nvGrpSpPr>
        <p:grpSpPr>
          <a:xfrm>
            <a:off x="-31525" y="-228650"/>
            <a:ext cx="9175500" cy="6099300"/>
            <a:chOff x="-31525" y="-228650"/>
            <a:chExt cx="9175500" cy="6099300"/>
          </a:xfrm>
        </p:grpSpPr>
        <p:sp>
          <p:nvSpPr>
            <p:cNvPr id="3881" name="Google Shape;3881;p21"/>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2" name="Google Shape;3882;p21"/>
            <p:cNvGrpSpPr/>
            <p:nvPr/>
          </p:nvGrpSpPr>
          <p:grpSpPr>
            <a:xfrm>
              <a:off x="-10" y="-228620"/>
              <a:ext cx="9143697" cy="6099216"/>
              <a:chOff x="238125" y="471975"/>
              <a:chExt cx="7132925" cy="4757950"/>
            </a:xfrm>
          </p:grpSpPr>
          <p:sp>
            <p:nvSpPr>
              <p:cNvPr id="3883" name="Google Shape;3883;p21"/>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1"/>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1"/>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6" name="Google Shape;3886;p21"/>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7" name="Google Shape;3887;p21"/>
            <p:cNvGrpSpPr/>
            <p:nvPr/>
          </p:nvGrpSpPr>
          <p:grpSpPr>
            <a:xfrm>
              <a:off x="201120" y="-173787"/>
              <a:ext cx="8824055" cy="6026084"/>
              <a:chOff x="395025" y="514750"/>
              <a:chExt cx="6883575" cy="4700900"/>
            </a:xfrm>
          </p:grpSpPr>
          <p:sp>
            <p:nvSpPr>
              <p:cNvPr id="3888" name="Google Shape;3888;p21"/>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21"/>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21"/>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21"/>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21"/>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21"/>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1"/>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1"/>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1"/>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1"/>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21"/>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21"/>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1"/>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1"/>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1"/>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1"/>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1"/>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1"/>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1"/>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1"/>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1"/>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1"/>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1"/>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1"/>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1"/>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1"/>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1"/>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1"/>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1"/>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1"/>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1"/>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1"/>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1"/>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1"/>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21"/>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21"/>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21"/>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1"/>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1"/>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21"/>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21"/>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1"/>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1"/>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1"/>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1"/>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1"/>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1"/>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1"/>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1"/>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1"/>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1"/>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1"/>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1"/>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1"/>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1"/>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1"/>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1"/>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1"/>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1"/>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1"/>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1"/>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1"/>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1"/>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1"/>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1"/>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1"/>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1"/>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1"/>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1"/>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1"/>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1"/>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1"/>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1"/>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1"/>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1"/>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1"/>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1"/>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1"/>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1"/>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1"/>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1"/>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1"/>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1"/>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1"/>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1"/>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1"/>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1"/>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1"/>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1"/>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1"/>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1"/>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1"/>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1"/>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1"/>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1"/>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1"/>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1"/>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1"/>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1"/>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1"/>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1"/>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1"/>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1"/>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1"/>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1"/>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1"/>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1"/>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21"/>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21"/>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1"/>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1"/>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1"/>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1"/>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1"/>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1"/>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1"/>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1"/>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1"/>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21"/>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21"/>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1"/>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1"/>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1"/>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21"/>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21"/>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21"/>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1"/>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1"/>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1"/>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1"/>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1"/>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1"/>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1"/>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1"/>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1"/>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1"/>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1"/>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1"/>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1"/>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1"/>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1"/>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1"/>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1"/>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1"/>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1"/>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21"/>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21"/>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1"/>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1"/>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1"/>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1"/>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1"/>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1"/>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1"/>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1"/>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1"/>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1"/>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1"/>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1"/>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1"/>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1"/>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1"/>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1"/>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1"/>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1"/>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1"/>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1"/>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1"/>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1"/>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1"/>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1"/>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1"/>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1"/>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1"/>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1"/>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1"/>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1"/>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1"/>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1"/>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1"/>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68" name="Google Shape;4068;p21"/>
          <p:cNvGrpSpPr/>
          <p:nvPr/>
        </p:nvGrpSpPr>
        <p:grpSpPr>
          <a:xfrm flipH="1">
            <a:off x="274813" y="285764"/>
            <a:ext cx="8605925" cy="4712003"/>
            <a:chOff x="274813" y="285764"/>
            <a:chExt cx="8605925" cy="4712003"/>
          </a:xfrm>
        </p:grpSpPr>
        <p:sp>
          <p:nvSpPr>
            <p:cNvPr id="4069" name="Google Shape;4069;p21"/>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70" name="Google Shape;4070;p21"/>
            <p:cNvGrpSpPr/>
            <p:nvPr/>
          </p:nvGrpSpPr>
          <p:grpSpPr>
            <a:xfrm>
              <a:off x="275106" y="285764"/>
              <a:ext cx="858544" cy="356719"/>
              <a:chOff x="219125" y="484675"/>
              <a:chExt cx="1622650" cy="674200"/>
            </a:xfrm>
          </p:grpSpPr>
          <p:sp>
            <p:nvSpPr>
              <p:cNvPr id="4071" name="Google Shape;4071;p21"/>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4072" name="Google Shape;4072;p21"/>
              <p:cNvGrpSpPr/>
              <p:nvPr/>
            </p:nvGrpSpPr>
            <p:grpSpPr>
              <a:xfrm>
                <a:off x="219125" y="484675"/>
                <a:ext cx="1622650" cy="674200"/>
                <a:chOff x="219125" y="484675"/>
                <a:chExt cx="1622650" cy="674200"/>
              </a:xfrm>
            </p:grpSpPr>
            <p:sp>
              <p:nvSpPr>
                <p:cNvPr id="4073" name="Google Shape;4073;p21"/>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1"/>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1"/>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76" name="Google Shape;4076;p21"/>
            <p:cNvGrpSpPr/>
            <p:nvPr/>
          </p:nvGrpSpPr>
          <p:grpSpPr>
            <a:xfrm>
              <a:off x="8381813" y="4276523"/>
              <a:ext cx="498909" cy="721242"/>
              <a:chOff x="8233275" y="1900925"/>
              <a:chExt cx="753525" cy="1089325"/>
            </a:xfrm>
          </p:grpSpPr>
          <p:sp>
            <p:nvSpPr>
              <p:cNvPr id="4077" name="Google Shape;4077;p21"/>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4078" name="Google Shape;4078;p21"/>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21"/>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1"/>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1" name="Google Shape;4081;p21"/>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82" name="Google Shape;4082;p21"/>
            <p:cNvGrpSpPr/>
            <p:nvPr/>
          </p:nvGrpSpPr>
          <p:grpSpPr>
            <a:xfrm>
              <a:off x="274834" y="4514403"/>
              <a:ext cx="438102" cy="483364"/>
              <a:chOff x="6715777" y="3950739"/>
              <a:chExt cx="586325" cy="646900"/>
            </a:xfrm>
          </p:grpSpPr>
          <p:sp>
            <p:nvSpPr>
              <p:cNvPr id="4083" name="Google Shape;4083;p21"/>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4084" name="Google Shape;4084;p21"/>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4085" name="Google Shape;4085;p21"/>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1"/>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1"/>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21"/>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21"/>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0" name="Google Shape;4090;p21"/>
            <p:cNvGrpSpPr/>
            <p:nvPr/>
          </p:nvGrpSpPr>
          <p:grpSpPr>
            <a:xfrm>
              <a:off x="8082452" y="285774"/>
              <a:ext cx="498898" cy="708105"/>
              <a:chOff x="8082452" y="285774"/>
              <a:chExt cx="498898" cy="708105"/>
            </a:xfrm>
          </p:grpSpPr>
          <p:grpSp>
            <p:nvGrpSpPr>
              <p:cNvPr id="4091" name="Google Shape;4091;p21"/>
              <p:cNvGrpSpPr/>
              <p:nvPr/>
            </p:nvGrpSpPr>
            <p:grpSpPr>
              <a:xfrm>
                <a:off x="8082452" y="285774"/>
                <a:ext cx="498898" cy="708105"/>
                <a:chOff x="7865075" y="285763"/>
                <a:chExt cx="716293" cy="1016662"/>
              </a:xfrm>
            </p:grpSpPr>
            <p:sp>
              <p:nvSpPr>
                <p:cNvPr id="4092" name="Google Shape;4092;p21"/>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4093" name="Google Shape;4093;p21"/>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21"/>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21"/>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21"/>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97" name="Google Shape;4097;p21"/>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98" name="Google Shape;4098;p21"/>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21"/>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0" name="Google Shape;4100;p21"/>
          <p:cNvSpPr txBox="1"/>
          <p:nvPr>
            <p:ph idx="1" type="subTitle"/>
          </p:nvPr>
        </p:nvSpPr>
        <p:spPr>
          <a:xfrm>
            <a:off x="3766224" y="2571758"/>
            <a:ext cx="16161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101" name="Google Shape;4101;p21"/>
          <p:cNvSpPr txBox="1"/>
          <p:nvPr>
            <p:ph idx="2" type="subTitle"/>
          </p:nvPr>
        </p:nvSpPr>
        <p:spPr>
          <a:xfrm>
            <a:off x="3447475" y="2932965"/>
            <a:ext cx="2253600" cy="10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102" name="Google Shape;4102;p21"/>
          <p:cNvSpPr txBox="1"/>
          <p:nvPr>
            <p:ph idx="3" type="subTitle"/>
          </p:nvPr>
        </p:nvSpPr>
        <p:spPr>
          <a:xfrm>
            <a:off x="1080350" y="2571758"/>
            <a:ext cx="16197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103" name="Google Shape;4103;p21"/>
          <p:cNvSpPr txBox="1"/>
          <p:nvPr>
            <p:ph idx="4" type="subTitle"/>
          </p:nvPr>
        </p:nvSpPr>
        <p:spPr>
          <a:xfrm>
            <a:off x="763400" y="2932965"/>
            <a:ext cx="2253600" cy="10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104" name="Google Shape;4104;p21"/>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000"/>
              <a:buFont typeface="Poppins"/>
              <a:buNone/>
              <a:defRPr b="0">
                <a:solidFill>
                  <a:srgbClr val="FFFFFF"/>
                </a:solidFill>
                <a:latin typeface="Dosis"/>
                <a:ea typeface="Dosis"/>
                <a:cs typeface="Dosis"/>
                <a:sym typeface="Dosis"/>
              </a:defRPr>
            </a:lvl1pPr>
            <a:lvl2pPr lvl="1"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2pPr>
            <a:lvl3pPr lvl="2"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3pPr>
            <a:lvl4pPr lvl="3"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4pPr>
            <a:lvl5pPr lvl="4"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5pPr>
            <a:lvl6pPr lvl="5"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6pPr>
            <a:lvl7pPr lvl="6"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7pPr>
            <a:lvl8pPr lvl="7"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8pPr>
            <a:lvl9pPr lvl="8"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9pPr>
          </a:lstStyle>
          <a:p/>
        </p:txBody>
      </p:sp>
      <p:sp>
        <p:nvSpPr>
          <p:cNvPr id="4105" name="Google Shape;4105;p21"/>
          <p:cNvSpPr txBox="1"/>
          <p:nvPr>
            <p:ph idx="5" type="subTitle"/>
          </p:nvPr>
        </p:nvSpPr>
        <p:spPr>
          <a:xfrm>
            <a:off x="6448499" y="2571758"/>
            <a:ext cx="16197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106" name="Google Shape;4106;p21"/>
          <p:cNvSpPr txBox="1"/>
          <p:nvPr>
            <p:ph idx="6" type="subTitle"/>
          </p:nvPr>
        </p:nvSpPr>
        <p:spPr>
          <a:xfrm>
            <a:off x="6131550" y="2932965"/>
            <a:ext cx="2253600" cy="1012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107" name="Google Shape;4107;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4108" name="Shape 4108"/>
        <p:cNvGrpSpPr/>
        <p:nvPr/>
      </p:nvGrpSpPr>
      <p:grpSpPr>
        <a:xfrm>
          <a:off x="0" y="0"/>
          <a:ext cx="0" cy="0"/>
          <a:chOff x="0" y="0"/>
          <a:chExt cx="0" cy="0"/>
        </a:xfrm>
      </p:grpSpPr>
      <p:grpSp>
        <p:nvGrpSpPr>
          <p:cNvPr id="4109" name="Google Shape;4109;p22"/>
          <p:cNvGrpSpPr/>
          <p:nvPr/>
        </p:nvGrpSpPr>
        <p:grpSpPr>
          <a:xfrm>
            <a:off x="-31525" y="-228650"/>
            <a:ext cx="9175500" cy="6099300"/>
            <a:chOff x="-31525" y="-228650"/>
            <a:chExt cx="9175500" cy="6099300"/>
          </a:xfrm>
        </p:grpSpPr>
        <p:sp>
          <p:nvSpPr>
            <p:cNvPr id="4110" name="Google Shape;4110;p22"/>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11" name="Google Shape;4111;p22"/>
            <p:cNvGrpSpPr/>
            <p:nvPr/>
          </p:nvGrpSpPr>
          <p:grpSpPr>
            <a:xfrm>
              <a:off x="-10" y="-228620"/>
              <a:ext cx="9143697" cy="6099216"/>
              <a:chOff x="238125" y="471975"/>
              <a:chExt cx="7132925" cy="4757950"/>
            </a:xfrm>
          </p:grpSpPr>
          <p:sp>
            <p:nvSpPr>
              <p:cNvPr id="4112" name="Google Shape;4112;p22"/>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22"/>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22"/>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5" name="Google Shape;4115;p22"/>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16" name="Google Shape;4116;p22"/>
            <p:cNvGrpSpPr/>
            <p:nvPr/>
          </p:nvGrpSpPr>
          <p:grpSpPr>
            <a:xfrm>
              <a:off x="201120" y="-173787"/>
              <a:ext cx="8824055" cy="6026084"/>
              <a:chOff x="395025" y="514750"/>
              <a:chExt cx="6883575" cy="4700900"/>
            </a:xfrm>
          </p:grpSpPr>
          <p:sp>
            <p:nvSpPr>
              <p:cNvPr id="4117" name="Google Shape;4117;p22"/>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22"/>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22"/>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22"/>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22"/>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22"/>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2"/>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2"/>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2"/>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2"/>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2"/>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2"/>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2"/>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2"/>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2"/>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2"/>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3" name="Google Shape;4133;p22"/>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4" name="Google Shape;4134;p22"/>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22"/>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22"/>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22"/>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22"/>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22"/>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22"/>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22"/>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22"/>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22"/>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22"/>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22"/>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22"/>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22"/>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22"/>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22"/>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22"/>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22"/>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22"/>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22"/>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22"/>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22"/>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22"/>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22"/>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22"/>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22"/>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22"/>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22"/>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22"/>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22"/>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22"/>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22"/>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22"/>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22"/>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22"/>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22"/>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22"/>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22"/>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22"/>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22"/>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22"/>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22"/>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22"/>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22"/>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22"/>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22"/>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22"/>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22"/>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22"/>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22"/>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4" name="Google Shape;4184;p22"/>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5" name="Google Shape;4185;p22"/>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22"/>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22"/>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22"/>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22"/>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22"/>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22"/>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22"/>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22"/>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22"/>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22"/>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22"/>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22"/>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22"/>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22"/>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22"/>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22"/>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22"/>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22"/>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22"/>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22"/>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22"/>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22"/>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22"/>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22"/>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22"/>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22"/>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22"/>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22"/>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22"/>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22"/>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22"/>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22"/>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22"/>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22"/>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22"/>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22"/>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22"/>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22"/>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22"/>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22"/>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22"/>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22"/>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22"/>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22"/>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22"/>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22"/>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22"/>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22"/>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22"/>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22"/>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22"/>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22"/>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22"/>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22"/>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22"/>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22"/>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22"/>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22"/>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22"/>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22"/>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22"/>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22"/>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22"/>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22"/>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22"/>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22"/>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22"/>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22"/>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22"/>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22"/>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22"/>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22"/>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22"/>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22"/>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22"/>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22"/>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22"/>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22"/>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22"/>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22"/>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22"/>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22"/>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22"/>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22"/>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22"/>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22"/>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22"/>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22"/>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22"/>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22"/>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22"/>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22"/>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22"/>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22"/>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22"/>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22"/>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22"/>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22"/>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22"/>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22"/>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22"/>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22"/>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22"/>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22"/>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22"/>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22"/>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22"/>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22"/>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22"/>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22"/>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22"/>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97" name="Google Shape;4297;p22"/>
          <p:cNvGrpSpPr/>
          <p:nvPr/>
        </p:nvGrpSpPr>
        <p:grpSpPr>
          <a:xfrm>
            <a:off x="274834" y="285764"/>
            <a:ext cx="8605888" cy="721244"/>
            <a:chOff x="274834" y="285764"/>
            <a:chExt cx="8605888" cy="721244"/>
          </a:xfrm>
        </p:grpSpPr>
        <p:grpSp>
          <p:nvGrpSpPr>
            <p:cNvPr id="4298" name="Google Shape;4298;p22"/>
            <p:cNvGrpSpPr/>
            <p:nvPr/>
          </p:nvGrpSpPr>
          <p:grpSpPr>
            <a:xfrm flipH="1" rot="10800000">
              <a:off x="8381813" y="285765"/>
              <a:ext cx="498909" cy="721242"/>
              <a:chOff x="8233275" y="1900925"/>
              <a:chExt cx="753525" cy="1089325"/>
            </a:xfrm>
          </p:grpSpPr>
          <p:sp>
            <p:nvSpPr>
              <p:cNvPr id="4299" name="Google Shape;4299;p22"/>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4300" name="Google Shape;4300;p22"/>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22"/>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22"/>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3" name="Google Shape;4303;p22"/>
            <p:cNvGrpSpPr/>
            <p:nvPr/>
          </p:nvGrpSpPr>
          <p:grpSpPr>
            <a:xfrm flipH="1" rot="10800000">
              <a:off x="274834" y="285764"/>
              <a:ext cx="438102" cy="483364"/>
              <a:chOff x="6715777" y="3950739"/>
              <a:chExt cx="586325" cy="646900"/>
            </a:xfrm>
          </p:grpSpPr>
          <p:sp>
            <p:nvSpPr>
              <p:cNvPr id="4304" name="Google Shape;4304;p22"/>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4305" name="Google Shape;4305;p22"/>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4306" name="Google Shape;4306;p22"/>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22"/>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22"/>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22"/>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22"/>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11" name="Google Shape;4311;p22"/>
          <p:cNvSpPr txBox="1"/>
          <p:nvPr>
            <p:ph idx="1" type="subTitle"/>
          </p:nvPr>
        </p:nvSpPr>
        <p:spPr>
          <a:xfrm>
            <a:off x="2763776" y="2014340"/>
            <a:ext cx="16161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312" name="Google Shape;4312;p22"/>
          <p:cNvSpPr txBox="1"/>
          <p:nvPr>
            <p:ph idx="2" type="subTitle"/>
          </p:nvPr>
        </p:nvSpPr>
        <p:spPr>
          <a:xfrm>
            <a:off x="2563376" y="2456082"/>
            <a:ext cx="2016900" cy="66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313" name="Google Shape;4313;p22"/>
          <p:cNvSpPr txBox="1"/>
          <p:nvPr>
            <p:ph idx="3" type="subTitle"/>
          </p:nvPr>
        </p:nvSpPr>
        <p:spPr>
          <a:xfrm>
            <a:off x="738200" y="2578375"/>
            <a:ext cx="16197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314" name="Google Shape;4314;p22"/>
          <p:cNvSpPr txBox="1"/>
          <p:nvPr>
            <p:ph idx="4" type="subTitle"/>
          </p:nvPr>
        </p:nvSpPr>
        <p:spPr>
          <a:xfrm>
            <a:off x="539600" y="3020117"/>
            <a:ext cx="2016900" cy="66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315" name="Google Shape;4315;p22"/>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000"/>
              <a:buFont typeface="Poppins"/>
              <a:buNone/>
              <a:defRPr b="0">
                <a:solidFill>
                  <a:srgbClr val="FFFFFF"/>
                </a:solidFill>
                <a:latin typeface="Dosis"/>
                <a:ea typeface="Dosis"/>
                <a:cs typeface="Dosis"/>
                <a:sym typeface="Dosis"/>
              </a:defRPr>
            </a:lvl1pPr>
            <a:lvl2pPr lvl="1"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2pPr>
            <a:lvl3pPr lvl="2"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3pPr>
            <a:lvl4pPr lvl="3"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4pPr>
            <a:lvl5pPr lvl="4"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5pPr>
            <a:lvl6pPr lvl="5"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6pPr>
            <a:lvl7pPr lvl="6"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7pPr>
            <a:lvl8pPr lvl="7"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8pPr>
            <a:lvl9pPr lvl="8"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9pPr>
          </a:lstStyle>
          <a:p/>
        </p:txBody>
      </p:sp>
      <p:sp>
        <p:nvSpPr>
          <p:cNvPr id="4316" name="Google Shape;4316;p22"/>
          <p:cNvSpPr txBox="1"/>
          <p:nvPr>
            <p:ph idx="5" type="subTitle"/>
          </p:nvPr>
        </p:nvSpPr>
        <p:spPr>
          <a:xfrm>
            <a:off x="6790975" y="2014324"/>
            <a:ext cx="16161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317" name="Google Shape;4317;p22"/>
          <p:cNvSpPr txBox="1"/>
          <p:nvPr>
            <p:ph idx="6" type="subTitle"/>
          </p:nvPr>
        </p:nvSpPr>
        <p:spPr>
          <a:xfrm>
            <a:off x="6590575" y="2456065"/>
            <a:ext cx="2016900" cy="66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318" name="Google Shape;4318;p22"/>
          <p:cNvSpPr txBox="1"/>
          <p:nvPr>
            <p:ph idx="7" type="subTitle"/>
          </p:nvPr>
        </p:nvSpPr>
        <p:spPr>
          <a:xfrm>
            <a:off x="4758299" y="2578358"/>
            <a:ext cx="16197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319" name="Google Shape;4319;p22"/>
          <p:cNvSpPr txBox="1"/>
          <p:nvPr>
            <p:ph idx="8" type="subTitle"/>
          </p:nvPr>
        </p:nvSpPr>
        <p:spPr>
          <a:xfrm>
            <a:off x="4559699" y="3020100"/>
            <a:ext cx="2016900" cy="66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320" name="Google Shape;4320;p22"/>
          <p:cNvSpPr/>
          <p:nvPr/>
        </p:nvSpPr>
        <p:spPr>
          <a:xfrm flipH="1" rot="10800000">
            <a:off x="8679538" y="4578466"/>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22"/>
          <p:cNvSpPr/>
          <p:nvPr/>
        </p:nvSpPr>
        <p:spPr>
          <a:xfrm flipH="1" rot="10800000">
            <a:off x="8679538" y="756266"/>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22"/>
          <p:cNvSpPr/>
          <p:nvPr/>
        </p:nvSpPr>
        <p:spPr>
          <a:xfrm flipH="1" rot="10800000">
            <a:off x="274813" y="655566"/>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_2">
    <p:spTree>
      <p:nvGrpSpPr>
        <p:cNvPr id="4324" name="Shape 4324"/>
        <p:cNvGrpSpPr/>
        <p:nvPr/>
      </p:nvGrpSpPr>
      <p:grpSpPr>
        <a:xfrm>
          <a:off x="0" y="0"/>
          <a:ext cx="0" cy="0"/>
          <a:chOff x="0" y="0"/>
          <a:chExt cx="0" cy="0"/>
        </a:xfrm>
      </p:grpSpPr>
      <p:grpSp>
        <p:nvGrpSpPr>
          <p:cNvPr id="4325" name="Google Shape;4325;p23"/>
          <p:cNvGrpSpPr/>
          <p:nvPr/>
        </p:nvGrpSpPr>
        <p:grpSpPr>
          <a:xfrm>
            <a:off x="-31525" y="-228650"/>
            <a:ext cx="9175500" cy="6099300"/>
            <a:chOff x="-31525" y="-228650"/>
            <a:chExt cx="9175500" cy="6099300"/>
          </a:xfrm>
        </p:grpSpPr>
        <p:sp>
          <p:nvSpPr>
            <p:cNvPr id="4326" name="Google Shape;4326;p23"/>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27" name="Google Shape;4327;p23"/>
            <p:cNvGrpSpPr/>
            <p:nvPr/>
          </p:nvGrpSpPr>
          <p:grpSpPr>
            <a:xfrm>
              <a:off x="-10" y="-228620"/>
              <a:ext cx="9143697" cy="6099216"/>
              <a:chOff x="238125" y="471975"/>
              <a:chExt cx="7132925" cy="4757950"/>
            </a:xfrm>
          </p:grpSpPr>
          <p:sp>
            <p:nvSpPr>
              <p:cNvPr id="4328" name="Google Shape;4328;p23"/>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23"/>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23"/>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1" name="Google Shape;4331;p23"/>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2" name="Google Shape;4332;p23"/>
            <p:cNvGrpSpPr/>
            <p:nvPr/>
          </p:nvGrpSpPr>
          <p:grpSpPr>
            <a:xfrm>
              <a:off x="201120" y="-173787"/>
              <a:ext cx="8824055" cy="6026084"/>
              <a:chOff x="395025" y="514750"/>
              <a:chExt cx="6883575" cy="4700900"/>
            </a:xfrm>
          </p:grpSpPr>
          <p:sp>
            <p:nvSpPr>
              <p:cNvPr id="4333" name="Google Shape;4333;p23"/>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23"/>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23"/>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23"/>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23"/>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23"/>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23"/>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23"/>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23"/>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23"/>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23"/>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23"/>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23"/>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23"/>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23"/>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23"/>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23"/>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23"/>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23"/>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23"/>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23"/>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23"/>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23"/>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23"/>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23"/>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23"/>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23"/>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23"/>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23"/>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23"/>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23"/>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23"/>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23"/>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23"/>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23"/>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23"/>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23"/>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23"/>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23"/>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23"/>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23"/>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23"/>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23"/>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23"/>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23"/>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23"/>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23"/>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23"/>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23"/>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23"/>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23"/>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23"/>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23"/>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23"/>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23"/>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23"/>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23"/>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23"/>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23"/>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23"/>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23"/>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23"/>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23"/>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23"/>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23"/>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8" name="Google Shape;4398;p23"/>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9" name="Google Shape;4399;p23"/>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23"/>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23"/>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23"/>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23"/>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23"/>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23"/>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23"/>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23"/>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23"/>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23"/>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23"/>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23"/>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23"/>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23"/>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23"/>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23"/>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23"/>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23"/>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23"/>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23"/>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23"/>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23"/>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23"/>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23"/>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23"/>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23"/>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23"/>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23"/>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23"/>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23"/>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23"/>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23"/>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23"/>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23"/>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23"/>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23"/>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23"/>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23"/>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23"/>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23"/>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23"/>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23"/>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23"/>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23"/>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23"/>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23"/>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23"/>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23"/>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23"/>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23"/>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23"/>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23"/>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23"/>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23"/>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23"/>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23"/>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23"/>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23"/>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23"/>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23"/>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23"/>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23"/>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23"/>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23"/>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23"/>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23"/>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23"/>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23"/>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23"/>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23"/>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23"/>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23"/>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23"/>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23"/>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23"/>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23"/>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23"/>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23"/>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23"/>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23"/>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23"/>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23"/>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23"/>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23"/>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23"/>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23"/>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23"/>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23"/>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23"/>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23"/>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23"/>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23"/>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23"/>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23"/>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23"/>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23"/>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23"/>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23"/>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23"/>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23"/>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23"/>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23"/>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23"/>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23"/>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23"/>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23"/>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23"/>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23"/>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23"/>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23"/>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23"/>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23"/>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23"/>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13" name="Google Shape;4513;p23"/>
          <p:cNvGrpSpPr/>
          <p:nvPr/>
        </p:nvGrpSpPr>
        <p:grpSpPr>
          <a:xfrm>
            <a:off x="274813" y="285764"/>
            <a:ext cx="8605925" cy="4712003"/>
            <a:chOff x="274813" y="285764"/>
            <a:chExt cx="8605925" cy="4712003"/>
          </a:xfrm>
        </p:grpSpPr>
        <p:sp>
          <p:nvSpPr>
            <p:cNvPr id="4514" name="Google Shape;4514;p23"/>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15" name="Google Shape;4515;p23"/>
            <p:cNvGrpSpPr/>
            <p:nvPr/>
          </p:nvGrpSpPr>
          <p:grpSpPr>
            <a:xfrm>
              <a:off x="275106" y="285764"/>
              <a:ext cx="858544" cy="356719"/>
              <a:chOff x="219125" y="484675"/>
              <a:chExt cx="1622650" cy="674200"/>
            </a:xfrm>
          </p:grpSpPr>
          <p:sp>
            <p:nvSpPr>
              <p:cNvPr id="4516" name="Google Shape;4516;p23"/>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4517" name="Google Shape;4517;p23"/>
              <p:cNvGrpSpPr/>
              <p:nvPr/>
            </p:nvGrpSpPr>
            <p:grpSpPr>
              <a:xfrm>
                <a:off x="219125" y="484675"/>
                <a:ext cx="1622650" cy="674200"/>
                <a:chOff x="219125" y="484675"/>
                <a:chExt cx="1622650" cy="674200"/>
              </a:xfrm>
            </p:grpSpPr>
            <p:sp>
              <p:nvSpPr>
                <p:cNvPr id="4518" name="Google Shape;4518;p23"/>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23"/>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23"/>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21" name="Google Shape;4521;p23"/>
            <p:cNvGrpSpPr/>
            <p:nvPr/>
          </p:nvGrpSpPr>
          <p:grpSpPr>
            <a:xfrm>
              <a:off x="8381813" y="4276523"/>
              <a:ext cx="498909" cy="721242"/>
              <a:chOff x="8233275" y="1900925"/>
              <a:chExt cx="753525" cy="1089325"/>
            </a:xfrm>
          </p:grpSpPr>
          <p:sp>
            <p:nvSpPr>
              <p:cNvPr id="4522" name="Google Shape;4522;p23"/>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4523" name="Google Shape;4523;p23"/>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23"/>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23"/>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6" name="Google Shape;4526;p23"/>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7" name="Google Shape;4527;p23"/>
            <p:cNvGrpSpPr/>
            <p:nvPr/>
          </p:nvGrpSpPr>
          <p:grpSpPr>
            <a:xfrm>
              <a:off x="274834" y="4514403"/>
              <a:ext cx="438102" cy="483364"/>
              <a:chOff x="6715777" y="3950739"/>
              <a:chExt cx="586325" cy="646900"/>
            </a:xfrm>
          </p:grpSpPr>
          <p:sp>
            <p:nvSpPr>
              <p:cNvPr id="4528" name="Google Shape;4528;p23"/>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4529" name="Google Shape;4529;p23"/>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4530" name="Google Shape;4530;p23"/>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23"/>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23"/>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23"/>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23"/>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35" name="Google Shape;4535;p23"/>
            <p:cNvGrpSpPr/>
            <p:nvPr/>
          </p:nvGrpSpPr>
          <p:grpSpPr>
            <a:xfrm>
              <a:off x="8082452" y="285774"/>
              <a:ext cx="498898" cy="708105"/>
              <a:chOff x="8082452" y="285774"/>
              <a:chExt cx="498898" cy="708105"/>
            </a:xfrm>
          </p:grpSpPr>
          <p:grpSp>
            <p:nvGrpSpPr>
              <p:cNvPr id="4536" name="Google Shape;4536;p23"/>
              <p:cNvGrpSpPr/>
              <p:nvPr/>
            </p:nvGrpSpPr>
            <p:grpSpPr>
              <a:xfrm>
                <a:off x="8082452" y="285774"/>
                <a:ext cx="498898" cy="708105"/>
                <a:chOff x="7865075" y="285763"/>
                <a:chExt cx="716293" cy="1016662"/>
              </a:xfrm>
            </p:grpSpPr>
            <p:sp>
              <p:nvSpPr>
                <p:cNvPr id="4537" name="Google Shape;4537;p23"/>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4538" name="Google Shape;4538;p23"/>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23"/>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23"/>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23"/>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42" name="Google Shape;4542;p23"/>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43" name="Google Shape;4543;p23"/>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23"/>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45" name="Google Shape;4545;p23"/>
          <p:cNvSpPr txBox="1"/>
          <p:nvPr>
            <p:ph idx="1" type="subTitle"/>
          </p:nvPr>
        </p:nvSpPr>
        <p:spPr>
          <a:xfrm>
            <a:off x="3777677" y="3404083"/>
            <a:ext cx="16161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546" name="Google Shape;4546;p23"/>
          <p:cNvSpPr txBox="1"/>
          <p:nvPr>
            <p:ph idx="2" type="subTitle"/>
          </p:nvPr>
        </p:nvSpPr>
        <p:spPr>
          <a:xfrm>
            <a:off x="3577276" y="384582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547" name="Google Shape;4547;p23"/>
          <p:cNvSpPr txBox="1"/>
          <p:nvPr>
            <p:ph idx="3" type="subTitle"/>
          </p:nvPr>
        </p:nvSpPr>
        <p:spPr>
          <a:xfrm>
            <a:off x="1218702" y="3404083"/>
            <a:ext cx="1619700" cy="356700"/>
          </a:xfrm>
          <a:prstGeom prst="rect">
            <a:avLst/>
          </a:prstGeom>
          <a:solidFill>
            <a:schemeClr val="accent4"/>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solidFill>
                  <a:schemeClr val="lt1"/>
                </a:solidFill>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548" name="Google Shape;4548;p23"/>
          <p:cNvSpPr txBox="1"/>
          <p:nvPr>
            <p:ph idx="4" type="subTitle"/>
          </p:nvPr>
        </p:nvSpPr>
        <p:spPr>
          <a:xfrm>
            <a:off x="1020100" y="384582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549" name="Google Shape;4549;p23"/>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000"/>
              <a:buFont typeface="Poppins"/>
              <a:buNone/>
              <a:defRPr b="0">
                <a:solidFill>
                  <a:srgbClr val="FFFFFF"/>
                </a:solidFill>
                <a:latin typeface="Dosis"/>
                <a:ea typeface="Dosis"/>
                <a:cs typeface="Dosis"/>
                <a:sym typeface="Dosis"/>
              </a:defRPr>
            </a:lvl1pPr>
            <a:lvl2pPr lvl="1"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2pPr>
            <a:lvl3pPr lvl="2"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3pPr>
            <a:lvl4pPr lvl="3"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4pPr>
            <a:lvl5pPr lvl="4"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5pPr>
            <a:lvl6pPr lvl="5"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6pPr>
            <a:lvl7pPr lvl="6"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7pPr>
            <a:lvl8pPr lvl="7"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8pPr>
            <a:lvl9pPr lvl="8"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9pPr>
          </a:lstStyle>
          <a:p/>
        </p:txBody>
      </p:sp>
      <p:sp>
        <p:nvSpPr>
          <p:cNvPr id="4550" name="Google Shape;4550;p23"/>
          <p:cNvSpPr txBox="1"/>
          <p:nvPr>
            <p:ph idx="5" type="subTitle"/>
          </p:nvPr>
        </p:nvSpPr>
        <p:spPr>
          <a:xfrm>
            <a:off x="6305610" y="3404083"/>
            <a:ext cx="1619700" cy="356700"/>
          </a:xfrm>
          <a:prstGeom prst="rect">
            <a:avLst/>
          </a:prstGeom>
          <a:solidFill>
            <a:schemeClr val="accent6"/>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solidFill>
                  <a:schemeClr val="lt1"/>
                </a:solidFill>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551" name="Google Shape;4551;p23"/>
          <p:cNvSpPr txBox="1"/>
          <p:nvPr>
            <p:ph idx="6" type="subTitle"/>
          </p:nvPr>
        </p:nvSpPr>
        <p:spPr>
          <a:xfrm>
            <a:off x="6106999" y="384582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552" name="Google Shape;4552;p23"/>
          <p:cNvSpPr txBox="1"/>
          <p:nvPr>
            <p:ph idx="7" type="subTitle"/>
          </p:nvPr>
        </p:nvSpPr>
        <p:spPr>
          <a:xfrm>
            <a:off x="3777677" y="1753233"/>
            <a:ext cx="1616100" cy="356700"/>
          </a:xfrm>
          <a:prstGeom prst="rect">
            <a:avLst/>
          </a:prstGeom>
          <a:solidFill>
            <a:schemeClr val="lt2"/>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553" name="Google Shape;4553;p23"/>
          <p:cNvSpPr txBox="1"/>
          <p:nvPr>
            <p:ph idx="8" type="subTitle"/>
          </p:nvPr>
        </p:nvSpPr>
        <p:spPr>
          <a:xfrm>
            <a:off x="3577276" y="219497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554" name="Google Shape;4554;p23"/>
          <p:cNvSpPr txBox="1"/>
          <p:nvPr>
            <p:ph idx="9" type="subTitle"/>
          </p:nvPr>
        </p:nvSpPr>
        <p:spPr>
          <a:xfrm>
            <a:off x="1218702" y="1753233"/>
            <a:ext cx="1619700" cy="356700"/>
          </a:xfrm>
          <a:prstGeom prst="rect">
            <a:avLst/>
          </a:prstGeom>
          <a:solidFill>
            <a:schemeClr val="dk2"/>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solidFill>
                  <a:schemeClr val="lt1"/>
                </a:solidFill>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555" name="Google Shape;4555;p23"/>
          <p:cNvSpPr txBox="1"/>
          <p:nvPr>
            <p:ph idx="13" type="subTitle"/>
          </p:nvPr>
        </p:nvSpPr>
        <p:spPr>
          <a:xfrm>
            <a:off x="1020100" y="219497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556" name="Google Shape;4556;p23"/>
          <p:cNvSpPr txBox="1"/>
          <p:nvPr>
            <p:ph idx="14" type="subTitle"/>
          </p:nvPr>
        </p:nvSpPr>
        <p:spPr>
          <a:xfrm>
            <a:off x="6305610" y="1753233"/>
            <a:ext cx="1619700" cy="356700"/>
          </a:xfrm>
          <a:prstGeom prst="rect">
            <a:avLst/>
          </a:prstGeom>
          <a:solidFill>
            <a:schemeClr val="accent1"/>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557" name="Google Shape;4557;p23"/>
          <p:cNvSpPr txBox="1"/>
          <p:nvPr>
            <p:ph idx="15" type="subTitle"/>
          </p:nvPr>
        </p:nvSpPr>
        <p:spPr>
          <a:xfrm>
            <a:off x="6106999" y="219497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558" name="Google Shape;4558;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2_1">
    <p:spTree>
      <p:nvGrpSpPr>
        <p:cNvPr id="4559" name="Shape 4559"/>
        <p:cNvGrpSpPr/>
        <p:nvPr/>
      </p:nvGrpSpPr>
      <p:grpSpPr>
        <a:xfrm>
          <a:off x="0" y="0"/>
          <a:ext cx="0" cy="0"/>
          <a:chOff x="0" y="0"/>
          <a:chExt cx="0" cy="0"/>
        </a:xfrm>
      </p:grpSpPr>
      <p:grpSp>
        <p:nvGrpSpPr>
          <p:cNvPr id="4560" name="Google Shape;4560;p24"/>
          <p:cNvGrpSpPr/>
          <p:nvPr/>
        </p:nvGrpSpPr>
        <p:grpSpPr>
          <a:xfrm>
            <a:off x="-31525" y="-228650"/>
            <a:ext cx="9175500" cy="6099300"/>
            <a:chOff x="-31525" y="-228650"/>
            <a:chExt cx="9175500" cy="6099300"/>
          </a:xfrm>
        </p:grpSpPr>
        <p:sp>
          <p:nvSpPr>
            <p:cNvPr id="4561" name="Google Shape;4561;p24"/>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2" name="Google Shape;4562;p24"/>
            <p:cNvGrpSpPr/>
            <p:nvPr/>
          </p:nvGrpSpPr>
          <p:grpSpPr>
            <a:xfrm>
              <a:off x="-10" y="-228620"/>
              <a:ext cx="9143697" cy="6099216"/>
              <a:chOff x="238125" y="471975"/>
              <a:chExt cx="7132925" cy="4757950"/>
            </a:xfrm>
          </p:grpSpPr>
          <p:sp>
            <p:nvSpPr>
              <p:cNvPr id="4563" name="Google Shape;4563;p24"/>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24"/>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24"/>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6" name="Google Shape;4566;p24"/>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67" name="Google Shape;4567;p24"/>
            <p:cNvGrpSpPr/>
            <p:nvPr/>
          </p:nvGrpSpPr>
          <p:grpSpPr>
            <a:xfrm>
              <a:off x="201120" y="-173787"/>
              <a:ext cx="8824055" cy="6026084"/>
              <a:chOff x="395025" y="514750"/>
              <a:chExt cx="6883575" cy="4700900"/>
            </a:xfrm>
          </p:grpSpPr>
          <p:sp>
            <p:nvSpPr>
              <p:cNvPr id="4568" name="Google Shape;4568;p24"/>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24"/>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24"/>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24"/>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24"/>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24"/>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24"/>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24"/>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24"/>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24"/>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24"/>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24"/>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24"/>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24"/>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24"/>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24"/>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24"/>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24"/>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24"/>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24"/>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24"/>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24"/>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24"/>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24"/>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24"/>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24"/>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24"/>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24"/>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24"/>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24"/>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24"/>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24"/>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24"/>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24"/>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24"/>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24"/>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24"/>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24"/>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24"/>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24"/>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24"/>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24"/>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24"/>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24"/>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24"/>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24"/>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24"/>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24"/>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24"/>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24"/>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24"/>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24"/>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24"/>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24"/>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24"/>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24"/>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24"/>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24"/>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24"/>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24"/>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24"/>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24"/>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24"/>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24"/>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24"/>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24"/>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24"/>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24"/>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24"/>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24"/>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24"/>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24"/>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24"/>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24"/>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24"/>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24"/>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24"/>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24"/>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24"/>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24"/>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24"/>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24"/>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24"/>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24"/>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24"/>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24"/>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24"/>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24"/>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24"/>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7" name="Google Shape;4657;p24"/>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8" name="Google Shape;4658;p24"/>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9" name="Google Shape;4659;p24"/>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0" name="Google Shape;4660;p24"/>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1" name="Google Shape;4661;p24"/>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2" name="Google Shape;4662;p24"/>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3" name="Google Shape;4663;p24"/>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4" name="Google Shape;4664;p24"/>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24"/>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24"/>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24"/>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24"/>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24"/>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24"/>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24"/>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24"/>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24"/>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24"/>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24"/>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24"/>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24"/>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24"/>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24"/>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24"/>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24"/>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24"/>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24"/>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24"/>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24"/>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24"/>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24"/>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24"/>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24"/>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24"/>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24"/>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24"/>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24"/>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24"/>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24"/>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24"/>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24"/>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24"/>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24"/>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24"/>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24"/>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24"/>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24"/>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24"/>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24"/>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24"/>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24"/>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24"/>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24"/>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24"/>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24"/>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24"/>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24"/>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24"/>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24"/>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24"/>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24"/>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24"/>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24"/>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24"/>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24"/>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24"/>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24"/>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24"/>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24"/>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24"/>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24"/>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24"/>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24"/>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24"/>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24"/>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24"/>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24"/>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24"/>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24"/>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24"/>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24"/>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24"/>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24"/>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24"/>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24"/>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24"/>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24"/>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24"/>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24"/>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24"/>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24"/>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48" name="Google Shape;4748;p24"/>
          <p:cNvGrpSpPr/>
          <p:nvPr/>
        </p:nvGrpSpPr>
        <p:grpSpPr>
          <a:xfrm flipH="1" rot="10800000">
            <a:off x="274813" y="285764"/>
            <a:ext cx="8605925" cy="4712003"/>
            <a:chOff x="274813" y="285764"/>
            <a:chExt cx="8605925" cy="4712003"/>
          </a:xfrm>
        </p:grpSpPr>
        <p:sp>
          <p:nvSpPr>
            <p:cNvPr id="4749" name="Google Shape;4749;p24"/>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50" name="Google Shape;4750;p24"/>
            <p:cNvGrpSpPr/>
            <p:nvPr/>
          </p:nvGrpSpPr>
          <p:grpSpPr>
            <a:xfrm>
              <a:off x="275106" y="285764"/>
              <a:ext cx="858544" cy="356719"/>
              <a:chOff x="219125" y="484675"/>
              <a:chExt cx="1622650" cy="674200"/>
            </a:xfrm>
          </p:grpSpPr>
          <p:sp>
            <p:nvSpPr>
              <p:cNvPr id="4751" name="Google Shape;4751;p24"/>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4752" name="Google Shape;4752;p24"/>
              <p:cNvGrpSpPr/>
              <p:nvPr/>
            </p:nvGrpSpPr>
            <p:grpSpPr>
              <a:xfrm>
                <a:off x="219125" y="484675"/>
                <a:ext cx="1622650" cy="674200"/>
                <a:chOff x="219125" y="484675"/>
                <a:chExt cx="1622650" cy="674200"/>
              </a:xfrm>
            </p:grpSpPr>
            <p:sp>
              <p:nvSpPr>
                <p:cNvPr id="4753" name="Google Shape;4753;p24"/>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24"/>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24"/>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56" name="Google Shape;4756;p24"/>
            <p:cNvGrpSpPr/>
            <p:nvPr/>
          </p:nvGrpSpPr>
          <p:grpSpPr>
            <a:xfrm>
              <a:off x="8381813" y="4276523"/>
              <a:ext cx="498909" cy="721242"/>
              <a:chOff x="8233275" y="1900925"/>
              <a:chExt cx="753525" cy="1089325"/>
            </a:xfrm>
          </p:grpSpPr>
          <p:sp>
            <p:nvSpPr>
              <p:cNvPr id="4757" name="Google Shape;4757;p24"/>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4758" name="Google Shape;4758;p24"/>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24"/>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24"/>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61" name="Google Shape;4761;p24"/>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62" name="Google Shape;4762;p24"/>
            <p:cNvGrpSpPr/>
            <p:nvPr/>
          </p:nvGrpSpPr>
          <p:grpSpPr>
            <a:xfrm>
              <a:off x="274834" y="4514403"/>
              <a:ext cx="438102" cy="483364"/>
              <a:chOff x="6715777" y="3950739"/>
              <a:chExt cx="586325" cy="646900"/>
            </a:xfrm>
          </p:grpSpPr>
          <p:sp>
            <p:nvSpPr>
              <p:cNvPr id="4763" name="Google Shape;4763;p24"/>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4764" name="Google Shape;4764;p24"/>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4765" name="Google Shape;4765;p24"/>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24"/>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24"/>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24"/>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24"/>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70" name="Google Shape;4770;p24"/>
            <p:cNvGrpSpPr/>
            <p:nvPr/>
          </p:nvGrpSpPr>
          <p:grpSpPr>
            <a:xfrm>
              <a:off x="8082452" y="285774"/>
              <a:ext cx="498898" cy="708105"/>
              <a:chOff x="8082452" y="285774"/>
              <a:chExt cx="498898" cy="708105"/>
            </a:xfrm>
          </p:grpSpPr>
          <p:grpSp>
            <p:nvGrpSpPr>
              <p:cNvPr id="4771" name="Google Shape;4771;p24"/>
              <p:cNvGrpSpPr/>
              <p:nvPr/>
            </p:nvGrpSpPr>
            <p:grpSpPr>
              <a:xfrm>
                <a:off x="8082452" y="285774"/>
                <a:ext cx="498898" cy="708105"/>
                <a:chOff x="7865075" y="285763"/>
                <a:chExt cx="716293" cy="1016662"/>
              </a:xfrm>
            </p:grpSpPr>
            <p:sp>
              <p:nvSpPr>
                <p:cNvPr id="4772" name="Google Shape;4772;p24"/>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4773" name="Google Shape;4773;p24"/>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24"/>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24"/>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24"/>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7" name="Google Shape;4777;p24"/>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8" name="Google Shape;4778;p24"/>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24"/>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80" name="Google Shape;4780;p24"/>
          <p:cNvSpPr txBox="1"/>
          <p:nvPr>
            <p:ph idx="1" type="subTitle"/>
          </p:nvPr>
        </p:nvSpPr>
        <p:spPr>
          <a:xfrm>
            <a:off x="1991063" y="3596183"/>
            <a:ext cx="16161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781" name="Google Shape;4781;p24"/>
          <p:cNvSpPr txBox="1"/>
          <p:nvPr>
            <p:ph idx="2" type="subTitle"/>
          </p:nvPr>
        </p:nvSpPr>
        <p:spPr>
          <a:xfrm>
            <a:off x="1790663" y="403792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782" name="Google Shape;4782;p24"/>
          <p:cNvSpPr txBox="1"/>
          <p:nvPr>
            <p:ph idx="3" type="subTitle"/>
          </p:nvPr>
        </p:nvSpPr>
        <p:spPr>
          <a:xfrm>
            <a:off x="1989263" y="1657783"/>
            <a:ext cx="16197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783" name="Google Shape;4783;p24"/>
          <p:cNvSpPr txBox="1"/>
          <p:nvPr>
            <p:ph idx="4" type="subTitle"/>
          </p:nvPr>
        </p:nvSpPr>
        <p:spPr>
          <a:xfrm>
            <a:off x="1790663" y="209952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784" name="Google Shape;4784;p24"/>
          <p:cNvSpPr txBox="1"/>
          <p:nvPr>
            <p:ph idx="5" type="subTitle"/>
          </p:nvPr>
        </p:nvSpPr>
        <p:spPr>
          <a:xfrm>
            <a:off x="5519049" y="3596183"/>
            <a:ext cx="1616100" cy="356700"/>
          </a:xfrm>
          <a:prstGeom prst="rect">
            <a:avLst/>
          </a:prstGeom>
          <a:solidFill>
            <a:schemeClr val="accent3"/>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785" name="Google Shape;4785;p24"/>
          <p:cNvSpPr txBox="1"/>
          <p:nvPr>
            <p:ph idx="6" type="subTitle"/>
          </p:nvPr>
        </p:nvSpPr>
        <p:spPr>
          <a:xfrm>
            <a:off x="5318649" y="403792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786" name="Google Shape;4786;p24"/>
          <p:cNvSpPr txBox="1"/>
          <p:nvPr>
            <p:ph idx="7" type="subTitle"/>
          </p:nvPr>
        </p:nvSpPr>
        <p:spPr>
          <a:xfrm>
            <a:off x="5517249" y="1657783"/>
            <a:ext cx="16197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4787" name="Google Shape;4787;p24"/>
          <p:cNvSpPr txBox="1"/>
          <p:nvPr>
            <p:ph idx="8" type="subTitle"/>
          </p:nvPr>
        </p:nvSpPr>
        <p:spPr>
          <a:xfrm>
            <a:off x="5318649" y="2099525"/>
            <a:ext cx="2016900" cy="665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4788" name="Google Shape;4788;p24"/>
          <p:cNvSpPr txBox="1"/>
          <p:nvPr>
            <p:ph hasCustomPrompt="1" type="title"/>
          </p:nvPr>
        </p:nvSpPr>
        <p:spPr>
          <a:xfrm>
            <a:off x="7470836" y="1921275"/>
            <a:ext cx="842700" cy="35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4789" name="Google Shape;4789;p24"/>
          <p:cNvSpPr txBox="1"/>
          <p:nvPr>
            <p:ph hasCustomPrompt="1" idx="9" type="title"/>
          </p:nvPr>
        </p:nvSpPr>
        <p:spPr>
          <a:xfrm>
            <a:off x="7470836" y="3786000"/>
            <a:ext cx="842700" cy="35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4790" name="Google Shape;4790;p24"/>
          <p:cNvSpPr txBox="1"/>
          <p:nvPr>
            <p:ph hasCustomPrompt="1" idx="13" type="title"/>
          </p:nvPr>
        </p:nvSpPr>
        <p:spPr>
          <a:xfrm>
            <a:off x="846938" y="1921275"/>
            <a:ext cx="842700" cy="35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4791" name="Google Shape;4791;p24"/>
          <p:cNvSpPr txBox="1"/>
          <p:nvPr>
            <p:ph hasCustomPrompt="1" idx="14" type="title"/>
          </p:nvPr>
        </p:nvSpPr>
        <p:spPr>
          <a:xfrm>
            <a:off x="846936" y="3786000"/>
            <a:ext cx="842700" cy="35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3000"/>
              <a:buNone/>
              <a:defRPr sz="2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4792" name="Google Shape;4792;p24"/>
          <p:cNvSpPr txBox="1"/>
          <p:nvPr>
            <p:ph idx="15"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000"/>
              <a:buFont typeface="Poppins"/>
              <a:buNone/>
              <a:defRPr b="0">
                <a:latin typeface="Dosis"/>
                <a:ea typeface="Dosis"/>
                <a:cs typeface="Dosis"/>
                <a:sym typeface="Dosis"/>
              </a:defRPr>
            </a:lvl1pPr>
            <a:lvl2pPr lvl="1"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2pPr>
            <a:lvl3pPr lvl="2"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3pPr>
            <a:lvl4pPr lvl="3"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4pPr>
            <a:lvl5pPr lvl="4"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5pPr>
            <a:lvl6pPr lvl="5"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6pPr>
            <a:lvl7pPr lvl="6"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7pPr>
            <a:lvl8pPr lvl="7"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8pPr>
            <a:lvl9pPr lvl="8"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9pPr>
          </a:lstStyle>
          <a:p/>
        </p:txBody>
      </p:sp>
      <p:sp>
        <p:nvSpPr>
          <p:cNvPr id="4793" name="Google Shape;4793;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4794" name="Shape 4794"/>
        <p:cNvGrpSpPr/>
        <p:nvPr/>
      </p:nvGrpSpPr>
      <p:grpSpPr>
        <a:xfrm>
          <a:off x="0" y="0"/>
          <a:ext cx="0" cy="0"/>
          <a:chOff x="0" y="0"/>
          <a:chExt cx="0" cy="0"/>
        </a:xfrm>
      </p:grpSpPr>
      <p:grpSp>
        <p:nvGrpSpPr>
          <p:cNvPr id="4795" name="Google Shape;4795;p25"/>
          <p:cNvGrpSpPr/>
          <p:nvPr/>
        </p:nvGrpSpPr>
        <p:grpSpPr>
          <a:xfrm>
            <a:off x="-31525" y="-228650"/>
            <a:ext cx="9175500" cy="6099300"/>
            <a:chOff x="-31525" y="-228650"/>
            <a:chExt cx="9175500" cy="6099300"/>
          </a:xfrm>
        </p:grpSpPr>
        <p:sp>
          <p:nvSpPr>
            <p:cNvPr id="4796" name="Google Shape;4796;p25"/>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97" name="Google Shape;4797;p25"/>
            <p:cNvGrpSpPr/>
            <p:nvPr/>
          </p:nvGrpSpPr>
          <p:grpSpPr>
            <a:xfrm>
              <a:off x="-10" y="-228620"/>
              <a:ext cx="9143697" cy="6099216"/>
              <a:chOff x="238125" y="471975"/>
              <a:chExt cx="7132925" cy="4757950"/>
            </a:xfrm>
          </p:grpSpPr>
          <p:sp>
            <p:nvSpPr>
              <p:cNvPr id="4798" name="Google Shape;4798;p25"/>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25"/>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25"/>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1" name="Google Shape;4801;p25"/>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02" name="Google Shape;4802;p25"/>
            <p:cNvGrpSpPr/>
            <p:nvPr/>
          </p:nvGrpSpPr>
          <p:grpSpPr>
            <a:xfrm>
              <a:off x="201120" y="-173787"/>
              <a:ext cx="8824055" cy="6026084"/>
              <a:chOff x="395025" y="514750"/>
              <a:chExt cx="6883575" cy="4700900"/>
            </a:xfrm>
          </p:grpSpPr>
          <p:sp>
            <p:nvSpPr>
              <p:cNvPr id="4803" name="Google Shape;4803;p25"/>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25"/>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25"/>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25"/>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25"/>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25"/>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25"/>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25"/>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25"/>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25"/>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25"/>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25"/>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25"/>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25"/>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25"/>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25"/>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25"/>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25"/>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25"/>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25"/>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25"/>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25"/>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25"/>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25"/>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25"/>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25"/>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25"/>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25"/>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25"/>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25"/>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25"/>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25"/>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25"/>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25"/>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25"/>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25"/>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25"/>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25"/>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25"/>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25"/>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25"/>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25"/>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25"/>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25"/>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25"/>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25"/>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25"/>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25"/>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25"/>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25"/>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25"/>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25"/>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25"/>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25"/>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25"/>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25"/>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25"/>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25"/>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25"/>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25"/>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25"/>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25"/>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25"/>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25"/>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25"/>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25"/>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25"/>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25"/>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25"/>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25"/>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25"/>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25"/>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25"/>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25"/>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25"/>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25"/>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25"/>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25"/>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25"/>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25"/>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25"/>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25"/>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25"/>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25"/>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25"/>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25"/>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25"/>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25"/>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25"/>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25"/>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25"/>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25"/>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25"/>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25"/>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25"/>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25"/>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25"/>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25"/>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25"/>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25"/>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25"/>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25"/>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25"/>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25"/>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25"/>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25"/>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25"/>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25"/>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25"/>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25"/>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25"/>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25"/>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25"/>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25"/>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25"/>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25"/>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25"/>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25"/>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1" name="Google Shape;4921;p25"/>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2" name="Google Shape;4922;p25"/>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25"/>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25"/>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25"/>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25"/>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25"/>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25"/>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25"/>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25"/>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25"/>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25"/>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25"/>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25"/>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25"/>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25"/>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25"/>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25"/>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25"/>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25"/>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25"/>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25"/>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25"/>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25"/>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25"/>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25"/>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25"/>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25"/>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25"/>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25"/>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25"/>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25"/>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25"/>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25"/>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25"/>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25"/>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25"/>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25"/>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25"/>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25"/>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25"/>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25"/>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25"/>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25"/>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25"/>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25"/>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25"/>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25"/>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25"/>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25"/>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25"/>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25"/>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25"/>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25"/>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25"/>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25"/>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25"/>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25"/>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25"/>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25"/>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25"/>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25"/>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983" name="Google Shape;4983;p25"/>
          <p:cNvSpPr txBox="1"/>
          <p:nvPr>
            <p:ph type="ctrTitle"/>
          </p:nvPr>
        </p:nvSpPr>
        <p:spPr>
          <a:xfrm flipH="1">
            <a:off x="3006000" y="552926"/>
            <a:ext cx="3132000" cy="989700"/>
          </a:xfrm>
          <a:prstGeom prst="rect">
            <a:avLst/>
          </a:prstGeom>
        </p:spPr>
        <p:txBody>
          <a:bodyPr anchorCtr="0" anchor="b" bIns="91425" lIns="91425" spcFirstLastPara="1" rIns="91425" wrap="square" tIns="91425">
            <a:noAutofit/>
          </a:bodyPr>
          <a:lstStyle>
            <a:lvl1pPr lvl="0" rtl="0" algn="ctr">
              <a:lnSpc>
                <a:spcPct val="80000"/>
              </a:lnSpc>
              <a:spcBef>
                <a:spcPts val="0"/>
              </a:spcBef>
              <a:spcAft>
                <a:spcPts val="0"/>
              </a:spcAft>
              <a:buSzPts val="4800"/>
              <a:buNone/>
              <a:defRPr sz="66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4984" name="Google Shape;4984;p25"/>
          <p:cNvSpPr txBox="1"/>
          <p:nvPr>
            <p:ph idx="1" type="subTitle"/>
          </p:nvPr>
        </p:nvSpPr>
        <p:spPr>
          <a:xfrm flipH="1">
            <a:off x="3006000" y="1487875"/>
            <a:ext cx="3132000" cy="393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b="1"/>
            </a:lvl2pPr>
            <a:lvl3pPr lvl="2" rtl="0" algn="ctr">
              <a:lnSpc>
                <a:spcPct val="100000"/>
              </a:lnSpc>
              <a:spcBef>
                <a:spcPts val="0"/>
              </a:spcBef>
              <a:spcAft>
                <a:spcPts val="0"/>
              </a:spcAft>
              <a:buSzPts val="1400"/>
              <a:buNone/>
              <a:defRPr b="1"/>
            </a:lvl3pPr>
            <a:lvl4pPr lvl="3" rtl="0" algn="ctr">
              <a:lnSpc>
                <a:spcPct val="100000"/>
              </a:lnSpc>
              <a:spcBef>
                <a:spcPts val="0"/>
              </a:spcBef>
              <a:spcAft>
                <a:spcPts val="0"/>
              </a:spcAft>
              <a:buSzPts val="1400"/>
              <a:buNone/>
              <a:defRPr b="1"/>
            </a:lvl4pPr>
            <a:lvl5pPr lvl="4" rtl="0" algn="ctr">
              <a:lnSpc>
                <a:spcPct val="100000"/>
              </a:lnSpc>
              <a:spcBef>
                <a:spcPts val="0"/>
              </a:spcBef>
              <a:spcAft>
                <a:spcPts val="0"/>
              </a:spcAft>
              <a:buSzPts val="1400"/>
              <a:buNone/>
              <a:defRPr b="1"/>
            </a:lvl5pPr>
            <a:lvl6pPr lvl="5" rtl="0" algn="ctr">
              <a:lnSpc>
                <a:spcPct val="100000"/>
              </a:lnSpc>
              <a:spcBef>
                <a:spcPts val="0"/>
              </a:spcBef>
              <a:spcAft>
                <a:spcPts val="0"/>
              </a:spcAft>
              <a:buSzPts val="1400"/>
              <a:buNone/>
              <a:defRPr b="1"/>
            </a:lvl6pPr>
            <a:lvl7pPr lvl="6" rtl="0" algn="ctr">
              <a:lnSpc>
                <a:spcPct val="100000"/>
              </a:lnSpc>
              <a:spcBef>
                <a:spcPts val="0"/>
              </a:spcBef>
              <a:spcAft>
                <a:spcPts val="0"/>
              </a:spcAft>
              <a:buSzPts val="1400"/>
              <a:buNone/>
              <a:defRPr b="1"/>
            </a:lvl7pPr>
            <a:lvl8pPr lvl="7" rtl="0" algn="ctr">
              <a:lnSpc>
                <a:spcPct val="100000"/>
              </a:lnSpc>
              <a:spcBef>
                <a:spcPts val="0"/>
              </a:spcBef>
              <a:spcAft>
                <a:spcPts val="0"/>
              </a:spcAft>
              <a:buSzPts val="1400"/>
              <a:buNone/>
              <a:defRPr b="1"/>
            </a:lvl8pPr>
            <a:lvl9pPr lvl="8" rtl="0" algn="ctr">
              <a:lnSpc>
                <a:spcPct val="100000"/>
              </a:lnSpc>
              <a:spcBef>
                <a:spcPts val="0"/>
              </a:spcBef>
              <a:spcAft>
                <a:spcPts val="0"/>
              </a:spcAft>
              <a:buSzPts val="1400"/>
              <a:buNone/>
              <a:defRPr b="1"/>
            </a:lvl9pPr>
          </a:lstStyle>
          <a:p/>
        </p:txBody>
      </p:sp>
      <p:sp>
        <p:nvSpPr>
          <p:cNvPr id="4985" name="Google Shape;4985;p25"/>
          <p:cNvSpPr txBox="1"/>
          <p:nvPr>
            <p:ph idx="2" type="subTitle"/>
          </p:nvPr>
        </p:nvSpPr>
        <p:spPr>
          <a:xfrm flipH="1">
            <a:off x="3006000" y="2360989"/>
            <a:ext cx="3132000" cy="98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b="1"/>
            </a:lvl2pPr>
            <a:lvl3pPr lvl="2" rtl="0" algn="ctr">
              <a:lnSpc>
                <a:spcPct val="100000"/>
              </a:lnSpc>
              <a:spcBef>
                <a:spcPts val="0"/>
              </a:spcBef>
              <a:spcAft>
                <a:spcPts val="0"/>
              </a:spcAft>
              <a:buSzPts val="1400"/>
              <a:buNone/>
              <a:defRPr b="1"/>
            </a:lvl3pPr>
            <a:lvl4pPr lvl="3" rtl="0" algn="ctr">
              <a:lnSpc>
                <a:spcPct val="100000"/>
              </a:lnSpc>
              <a:spcBef>
                <a:spcPts val="0"/>
              </a:spcBef>
              <a:spcAft>
                <a:spcPts val="0"/>
              </a:spcAft>
              <a:buSzPts val="1400"/>
              <a:buNone/>
              <a:defRPr b="1"/>
            </a:lvl4pPr>
            <a:lvl5pPr lvl="4" rtl="0" algn="ctr">
              <a:lnSpc>
                <a:spcPct val="100000"/>
              </a:lnSpc>
              <a:spcBef>
                <a:spcPts val="0"/>
              </a:spcBef>
              <a:spcAft>
                <a:spcPts val="0"/>
              </a:spcAft>
              <a:buSzPts val="1400"/>
              <a:buNone/>
              <a:defRPr b="1"/>
            </a:lvl5pPr>
            <a:lvl6pPr lvl="5" rtl="0" algn="ctr">
              <a:lnSpc>
                <a:spcPct val="100000"/>
              </a:lnSpc>
              <a:spcBef>
                <a:spcPts val="0"/>
              </a:spcBef>
              <a:spcAft>
                <a:spcPts val="0"/>
              </a:spcAft>
              <a:buSzPts val="1400"/>
              <a:buNone/>
              <a:defRPr b="1"/>
            </a:lvl6pPr>
            <a:lvl7pPr lvl="6" rtl="0" algn="ctr">
              <a:lnSpc>
                <a:spcPct val="100000"/>
              </a:lnSpc>
              <a:spcBef>
                <a:spcPts val="0"/>
              </a:spcBef>
              <a:spcAft>
                <a:spcPts val="0"/>
              </a:spcAft>
              <a:buSzPts val="1400"/>
              <a:buNone/>
              <a:defRPr b="1"/>
            </a:lvl7pPr>
            <a:lvl8pPr lvl="7" rtl="0" algn="ctr">
              <a:lnSpc>
                <a:spcPct val="100000"/>
              </a:lnSpc>
              <a:spcBef>
                <a:spcPts val="0"/>
              </a:spcBef>
              <a:spcAft>
                <a:spcPts val="0"/>
              </a:spcAft>
              <a:buSzPts val="1400"/>
              <a:buNone/>
              <a:defRPr b="1"/>
            </a:lvl8pPr>
            <a:lvl9pPr lvl="8" rtl="0" algn="ctr">
              <a:lnSpc>
                <a:spcPct val="100000"/>
              </a:lnSpc>
              <a:spcBef>
                <a:spcPts val="0"/>
              </a:spcBef>
              <a:spcAft>
                <a:spcPts val="0"/>
              </a:spcAft>
              <a:buSzPts val="1400"/>
              <a:buNone/>
              <a:defRPr b="1"/>
            </a:lvl9pPr>
          </a:lstStyle>
          <a:p/>
        </p:txBody>
      </p:sp>
      <p:sp>
        <p:nvSpPr>
          <p:cNvPr id="4986" name="Google Shape;4986;p25"/>
          <p:cNvSpPr txBox="1"/>
          <p:nvPr/>
        </p:nvSpPr>
        <p:spPr>
          <a:xfrm>
            <a:off x="3122850" y="3713925"/>
            <a:ext cx="2898300" cy="989700"/>
          </a:xfrm>
          <a:prstGeom prst="rect">
            <a:avLst/>
          </a:prstGeom>
          <a:noFill/>
          <a:ln>
            <a:noFill/>
          </a:ln>
        </p:spPr>
        <p:txBody>
          <a:bodyPr anchorCtr="0" anchor="ctr" bIns="91425" lIns="91425" spcFirstLastPara="1" rIns="91425" wrap="square" tIns="91425">
            <a:noAutofit/>
          </a:bodyPr>
          <a:lstStyle/>
          <a:p>
            <a:pPr indent="0" lvl="0" marL="0" rtl="0" algn="ctr">
              <a:lnSpc>
                <a:spcPct val="114000"/>
              </a:lnSpc>
              <a:spcBef>
                <a:spcPts val="1000"/>
              </a:spcBef>
              <a:spcAft>
                <a:spcPts val="0"/>
              </a:spcAft>
              <a:buNone/>
            </a:pPr>
            <a:r>
              <a:rPr b="1" lang="en" sz="1000">
                <a:solidFill>
                  <a:schemeClr val="dk1"/>
                </a:solidFill>
                <a:latin typeface="Nunito"/>
                <a:ea typeface="Nunito"/>
                <a:cs typeface="Nunito"/>
                <a:sym typeface="Nunito"/>
              </a:rPr>
              <a:t>CREDITS: </a:t>
            </a:r>
            <a:endParaRPr b="1" sz="1000">
              <a:solidFill>
                <a:schemeClr val="dk1"/>
              </a:solidFill>
              <a:latin typeface="Nunito"/>
              <a:ea typeface="Nunito"/>
              <a:cs typeface="Nunito"/>
              <a:sym typeface="Nunito"/>
            </a:endParaRPr>
          </a:p>
          <a:p>
            <a:pPr indent="0" lvl="0" marL="0" rtl="0" algn="ctr">
              <a:lnSpc>
                <a:spcPct val="114000"/>
              </a:lnSpc>
              <a:spcBef>
                <a:spcPts val="1000"/>
              </a:spcBef>
              <a:spcAft>
                <a:spcPts val="0"/>
              </a:spcAft>
              <a:buClr>
                <a:schemeClr val="dk1"/>
              </a:buClr>
              <a:buSzPts val="1100"/>
              <a:buFont typeface="Arial"/>
              <a:buNone/>
            </a:pPr>
            <a:r>
              <a:rPr lang="en" sz="1000">
                <a:solidFill>
                  <a:schemeClr val="dk1"/>
                </a:solidFill>
                <a:latin typeface="Nunito"/>
                <a:ea typeface="Nunito"/>
                <a:cs typeface="Nunito"/>
                <a:sym typeface="Nunito"/>
              </a:rPr>
              <a:t>This presentation template was created by </a:t>
            </a:r>
            <a:r>
              <a:rPr b="1" lang="en" sz="1000">
                <a:solidFill>
                  <a:schemeClr val="dk1"/>
                </a:solidFill>
                <a:uFill>
                  <a:noFill/>
                </a:uFill>
                <a:latin typeface="Nunito"/>
                <a:ea typeface="Nunito"/>
                <a:cs typeface="Nunito"/>
                <a:sym typeface="Nunito"/>
                <a:hlinkClick r:id="rId2">
                  <a:extLst>
                    <a:ext uri="{A12FA001-AC4F-418D-AE19-62706E023703}">
                      <ahyp:hlinkClr val="tx"/>
                    </a:ext>
                  </a:extLst>
                </a:hlinkClick>
              </a:rPr>
              <a:t>Slidesgo</a:t>
            </a:r>
            <a:r>
              <a:rPr lang="en" sz="1000">
                <a:solidFill>
                  <a:schemeClr val="dk1"/>
                </a:solidFill>
                <a:latin typeface="Nunito"/>
                <a:ea typeface="Nunito"/>
                <a:cs typeface="Nunito"/>
                <a:sym typeface="Nunito"/>
              </a:rPr>
              <a:t>, including icons by </a:t>
            </a:r>
            <a:r>
              <a:rPr b="1" lang="en" sz="1000">
                <a:solidFill>
                  <a:schemeClr val="dk1"/>
                </a:solidFill>
                <a:uFill>
                  <a:noFill/>
                </a:uFill>
                <a:latin typeface="Nunito"/>
                <a:ea typeface="Nunito"/>
                <a:cs typeface="Nunito"/>
                <a:sym typeface="Nunito"/>
                <a:hlinkClick r:id="rId3">
                  <a:extLst>
                    <a:ext uri="{A12FA001-AC4F-418D-AE19-62706E023703}">
                      <ahyp:hlinkClr val="tx"/>
                    </a:ext>
                  </a:extLst>
                </a:hlinkClick>
              </a:rPr>
              <a:t>Flaticon</a:t>
            </a:r>
            <a:r>
              <a:rPr lang="en" sz="1000">
                <a:solidFill>
                  <a:schemeClr val="dk1"/>
                </a:solidFill>
                <a:latin typeface="Nunito"/>
                <a:ea typeface="Nunito"/>
                <a:cs typeface="Nunito"/>
                <a:sym typeface="Nunito"/>
              </a:rPr>
              <a:t>, and infographics &amp; images by </a:t>
            </a:r>
            <a:r>
              <a:rPr b="1" lang="en" sz="1000">
                <a:solidFill>
                  <a:schemeClr val="dk1"/>
                </a:solidFill>
                <a:uFill>
                  <a:noFill/>
                </a:uFill>
                <a:latin typeface="Nunito"/>
                <a:ea typeface="Nunito"/>
                <a:cs typeface="Nunito"/>
                <a:sym typeface="Nunito"/>
                <a:hlinkClick r:id="rId4">
                  <a:extLst>
                    <a:ext uri="{A12FA001-AC4F-418D-AE19-62706E023703}">
                      <ahyp:hlinkClr val="tx"/>
                    </a:ext>
                  </a:extLst>
                </a:hlinkClick>
              </a:rPr>
              <a:t>Freepik</a:t>
            </a:r>
            <a:r>
              <a:rPr lang="en" sz="1000">
                <a:solidFill>
                  <a:schemeClr val="dk1"/>
                </a:solidFill>
                <a:latin typeface="Nunito"/>
                <a:ea typeface="Nunito"/>
                <a:cs typeface="Nunito"/>
                <a:sym typeface="Nunito"/>
              </a:rPr>
              <a:t> </a:t>
            </a:r>
            <a:endParaRPr sz="1000">
              <a:solidFill>
                <a:schemeClr val="dk1"/>
              </a:solidFill>
              <a:latin typeface="Nunito"/>
              <a:ea typeface="Nunito"/>
              <a:cs typeface="Nunito"/>
              <a:sym typeface="Nunito"/>
            </a:endParaRPr>
          </a:p>
        </p:txBody>
      </p:sp>
      <p:grpSp>
        <p:nvGrpSpPr>
          <p:cNvPr id="4987" name="Google Shape;4987;p25"/>
          <p:cNvGrpSpPr/>
          <p:nvPr/>
        </p:nvGrpSpPr>
        <p:grpSpPr>
          <a:xfrm>
            <a:off x="859343" y="443179"/>
            <a:ext cx="7612854" cy="4481816"/>
            <a:chOff x="859343" y="443179"/>
            <a:chExt cx="7612854" cy="4481816"/>
          </a:xfrm>
        </p:grpSpPr>
        <p:grpSp>
          <p:nvGrpSpPr>
            <p:cNvPr id="4988" name="Google Shape;4988;p25"/>
            <p:cNvGrpSpPr/>
            <p:nvPr/>
          </p:nvGrpSpPr>
          <p:grpSpPr>
            <a:xfrm>
              <a:off x="859343" y="443179"/>
              <a:ext cx="1478072" cy="614129"/>
              <a:chOff x="219125" y="484675"/>
              <a:chExt cx="1622650" cy="674200"/>
            </a:xfrm>
          </p:grpSpPr>
          <p:sp>
            <p:nvSpPr>
              <p:cNvPr id="4989" name="Google Shape;4989;p25"/>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4990" name="Google Shape;4990;p25"/>
              <p:cNvGrpSpPr/>
              <p:nvPr/>
            </p:nvGrpSpPr>
            <p:grpSpPr>
              <a:xfrm>
                <a:off x="219125" y="484675"/>
                <a:ext cx="1622650" cy="674200"/>
                <a:chOff x="219125" y="484675"/>
                <a:chExt cx="1622650" cy="674200"/>
              </a:xfrm>
            </p:grpSpPr>
            <p:sp>
              <p:nvSpPr>
                <p:cNvPr id="4991" name="Google Shape;4991;p25"/>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25"/>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25"/>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94" name="Google Shape;4994;p25"/>
            <p:cNvGrpSpPr/>
            <p:nvPr/>
          </p:nvGrpSpPr>
          <p:grpSpPr>
            <a:xfrm rot="2277778">
              <a:off x="2073251" y="3740422"/>
              <a:ext cx="740232" cy="1070108"/>
              <a:chOff x="8233275" y="1900925"/>
              <a:chExt cx="753525" cy="1089325"/>
            </a:xfrm>
          </p:grpSpPr>
          <p:sp>
            <p:nvSpPr>
              <p:cNvPr id="4995" name="Google Shape;4995;p25"/>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4996" name="Google Shape;4996;p25"/>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25"/>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25"/>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9" name="Google Shape;4999;p25"/>
            <p:cNvGrpSpPr/>
            <p:nvPr/>
          </p:nvGrpSpPr>
          <p:grpSpPr>
            <a:xfrm rot="4340216">
              <a:off x="6880848" y="1385170"/>
              <a:ext cx="595950" cy="657439"/>
              <a:chOff x="6715777" y="3950739"/>
              <a:chExt cx="586325" cy="646900"/>
            </a:xfrm>
          </p:grpSpPr>
          <p:sp>
            <p:nvSpPr>
              <p:cNvPr id="5000" name="Google Shape;5000;p25"/>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5001" name="Google Shape;5001;p25"/>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5002" name="Google Shape;5002;p25"/>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25"/>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25"/>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25"/>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25"/>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7" name="Google Shape;5007;p25"/>
            <p:cNvGrpSpPr/>
            <p:nvPr/>
          </p:nvGrpSpPr>
          <p:grpSpPr>
            <a:xfrm>
              <a:off x="6588871" y="2663317"/>
              <a:ext cx="740215" cy="1050616"/>
              <a:chOff x="8082452" y="285774"/>
              <a:chExt cx="498898" cy="708105"/>
            </a:xfrm>
          </p:grpSpPr>
          <p:grpSp>
            <p:nvGrpSpPr>
              <p:cNvPr id="5008" name="Google Shape;5008;p25"/>
              <p:cNvGrpSpPr/>
              <p:nvPr/>
            </p:nvGrpSpPr>
            <p:grpSpPr>
              <a:xfrm>
                <a:off x="8082452" y="285774"/>
                <a:ext cx="498898" cy="708105"/>
                <a:chOff x="7865075" y="285763"/>
                <a:chExt cx="716293" cy="1016662"/>
              </a:xfrm>
            </p:grpSpPr>
            <p:sp>
              <p:nvSpPr>
                <p:cNvPr id="5009" name="Google Shape;5009;p25"/>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5010" name="Google Shape;5010;p25"/>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25"/>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25"/>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25"/>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14" name="Google Shape;5014;p25"/>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5" name="Google Shape;5015;p25"/>
            <p:cNvGrpSpPr/>
            <p:nvPr/>
          </p:nvGrpSpPr>
          <p:grpSpPr>
            <a:xfrm rot="5400000">
              <a:off x="8020838" y="378970"/>
              <a:ext cx="373126" cy="529592"/>
              <a:chOff x="8082452" y="285774"/>
              <a:chExt cx="498898" cy="708105"/>
            </a:xfrm>
          </p:grpSpPr>
          <p:grpSp>
            <p:nvGrpSpPr>
              <p:cNvPr id="5016" name="Google Shape;5016;p25"/>
              <p:cNvGrpSpPr/>
              <p:nvPr/>
            </p:nvGrpSpPr>
            <p:grpSpPr>
              <a:xfrm>
                <a:off x="8082452" y="285774"/>
                <a:ext cx="498898" cy="708105"/>
                <a:chOff x="7865075" y="285763"/>
                <a:chExt cx="716293" cy="1016662"/>
              </a:xfrm>
            </p:grpSpPr>
            <p:sp>
              <p:nvSpPr>
                <p:cNvPr id="5017" name="Google Shape;5017;p25"/>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5018" name="Google Shape;5018;p25"/>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25"/>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25"/>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25"/>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2" name="Google Shape;5022;p25"/>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23" name="Google Shape;5023;p25"/>
          <p:cNvGrpSpPr/>
          <p:nvPr/>
        </p:nvGrpSpPr>
        <p:grpSpPr>
          <a:xfrm>
            <a:off x="777594" y="328050"/>
            <a:ext cx="7997433" cy="4351914"/>
            <a:chOff x="777594" y="328050"/>
            <a:chExt cx="7997433" cy="4351914"/>
          </a:xfrm>
        </p:grpSpPr>
        <p:sp>
          <p:nvSpPr>
            <p:cNvPr id="5024" name="Google Shape;5024;p25"/>
            <p:cNvSpPr/>
            <p:nvPr/>
          </p:nvSpPr>
          <p:spPr>
            <a:xfrm>
              <a:off x="6588869" y="607427"/>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25"/>
            <p:cNvSpPr/>
            <p:nvPr/>
          </p:nvSpPr>
          <p:spPr>
            <a:xfrm>
              <a:off x="2548972" y="1197150"/>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25"/>
            <p:cNvSpPr/>
            <p:nvPr/>
          </p:nvSpPr>
          <p:spPr>
            <a:xfrm>
              <a:off x="8495902" y="328050"/>
              <a:ext cx="279126" cy="27937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25"/>
            <p:cNvSpPr/>
            <p:nvPr/>
          </p:nvSpPr>
          <p:spPr>
            <a:xfrm>
              <a:off x="7405271" y="2208601"/>
              <a:ext cx="613535" cy="6140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25"/>
            <p:cNvSpPr/>
            <p:nvPr/>
          </p:nvSpPr>
          <p:spPr>
            <a:xfrm>
              <a:off x="777610" y="3939137"/>
              <a:ext cx="740159" cy="7408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25"/>
            <p:cNvSpPr/>
            <p:nvPr/>
          </p:nvSpPr>
          <p:spPr>
            <a:xfrm>
              <a:off x="777594" y="879652"/>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25"/>
            <p:cNvSpPr/>
            <p:nvPr/>
          </p:nvSpPr>
          <p:spPr>
            <a:xfrm>
              <a:off x="7582464" y="3979475"/>
              <a:ext cx="279126" cy="27937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25"/>
            <p:cNvSpPr/>
            <p:nvPr/>
          </p:nvSpPr>
          <p:spPr>
            <a:xfrm>
              <a:off x="7942602" y="3377438"/>
              <a:ext cx="279126" cy="27937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32" name="Google Shape;5032;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1">
    <p:spTree>
      <p:nvGrpSpPr>
        <p:cNvPr id="5033" name="Shape 5033"/>
        <p:cNvGrpSpPr/>
        <p:nvPr/>
      </p:nvGrpSpPr>
      <p:grpSpPr>
        <a:xfrm>
          <a:off x="0" y="0"/>
          <a:ext cx="0" cy="0"/>
          <a:chOff x="0" y="0"/>
          <a:chExt cx="0" cy="0"/>
        </a:xfrm>
      </p:grpSpPr>
      <p:grpSp>
        <p:nvGrpSpPr>
          <p:cNvPr id="5034" name="Google Shape;5034;p26"/>
          <p:cNvGrpSpPr/>
          <p:nvPr/>
        </p:nvGrpSpPr>
        <p:grpSpPr>
          <a:xfrm>
            <a:off x="-31525" y="-228650"/>
            <a:ext cx="9175500" cy="6099300"/>
            <a:chOff x="-31525" y="-228650"/>
            <a:chExt cx="9175500" cy="6099300"/>
          </a:xfrm>
        </p:grpSpPr>
        <p:sp>
          <p:nvSpPr>
            <p:cNvPr id="5035" name="Google Shape;5035;p26"/>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36" name="Google Shape;5036;p26"/>
            <p:cNvGrpSpPr/>
            <p:nvPr/>
          </p:nvGrpSpPr>
          <p:grpSpPr>
            <a:xfrm>
              <a:off x="-10" y="-228620"/>
              <a:ext cx="9143697" cy="6099216"/>
              <a:chOff x="238125" y="471975"/>
              <a:chExt cx="7132925" cy="4757950"/>
            </a:xfrm>
          </p:grpSpPr>
          <p:sp>
            <p:nvSpPr>
              <p:cNvPr id="5037" name="Google Shape;5037;p26"/>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26"/>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26"/>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40" name="Google Shape;5040;p26"/>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41" name="Google Shape;5041;p26"/>
            <p:cNvGrpSpPr/>
            <p:nvPr/>
          </p:nvGrpSpPr>
          <p:grpSpPr>
            <a:xfrm>
              <a:off x="201120" y="-173787"/>
              <a:ext cx="8824055" cy="6026084"/>
              <a:chOff x="395025" y="514750"/>
              <a:chExt cx="6883575" cy="4700900"/>
            </a:xfrm>
          </p:grpSpPr>
          <p:sp>
            <p:nvSpPr>
              <p:cNvPr id="5042" name="Google Shape;5042;p26"/>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26"/>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26"/>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26"/>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26"/>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26"/>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26"/>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26"/>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26"/>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26"/>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26"/>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26"/>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26"/>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26"/>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26"/>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26"/>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26"/>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26"/>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26"/>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26"/>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26"/>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26"/>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26"/>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26"/>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26"/>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26"/>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26"/>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26"/>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26"/>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26"/>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26"/>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26"/>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26"/>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26"/>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26"/>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26"/>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26"/>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26"/>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26"/>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26"/>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26"/>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26"/>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26"/>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26"/>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26"/>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26"/>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26"/>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26"/>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26"/>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26"/>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26"/>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26"/>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26"/>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26"/>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26"/>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26"/>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26"/>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26"/>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26"/>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26"/>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26"/>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26"/>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26"/>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26"/>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26"/>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26"/>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26"/>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26"/>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26"/>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26"/>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26"/>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26"/>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26"/>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26"/>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26"/>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26"/>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26"/>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26"/>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26"/>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26"/>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26"/>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26"/>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26"/>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26"/>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26"/>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26"/>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26"/>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26"/>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26"/>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26"/>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26"/>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26"/>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26"/>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26"/>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26"/>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26"/>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26"/>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26"/>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26"/>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26"/>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26"/>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26"/>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26"/>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26"/>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26"/>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26"/>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26"/>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26"/>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26"/>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26"/>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26"/>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26"/>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26"/>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26"/>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26"/>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26"/>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26"/>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26"/>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26"/>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26"/>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26"/>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26"/>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26"/>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26"/>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26"/>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26"/>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26"/>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26"/>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26"/>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26"/>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26"/>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26"/>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26"/>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26"/>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26"/>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26"/>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8" name="Google Shape;5178;p26"/>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9" name="Google Shape;5179;p26"/>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0" name="Google Shape;5180;p26"/>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1" name="Google Shape;5181;p26"/>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2" name="Google Shape;5182;p26"/>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3" name="Google Shape;5183;p26"/>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4" name="Google Shape;5184;p26"/>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5" name="Google Shape;5185;p26"/>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6" name="Google Shape;5186;p26"/>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7" name="Google Shape;5187;p26"/>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8" name="Google Shape;5188;p26"/>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9" name="Google Shape;5189;p26"/>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0" name="Google Shape;5190;p26"/>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1" name="Google Shape;5191;p26"/>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2" name="Google Shape;5192;p26"/>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3" name="Google Shape;5193;p26"/>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4" name="Google Shape;5194;p26"/>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5" name="Google Shape;5195;p26"/>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6" name="Google Shape;5196;p26"/>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26"/>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26"/>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26"/>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26"/>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26"/>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26"/>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26"/>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26"/>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26"/>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26"/>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26"/>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26"/>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26"/>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26"/>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26"/>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26"/>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26"/>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26"/>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26"/>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26"/>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26"/>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26"/>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26"/>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26"/>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26"/>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22" name="Google Shape;5222;p26"/>
          <p:cNvGrpSpPr/>
          <p:nvPr/>
        </p:nvGrpSpPr>
        <p:grpSpPr>
          <a:xfrm>
            <a:off x="274813" y="285764"/>
            <a:ext cx="8605925" cy="4712003"/>
            <a:chOff x="274813" y="285764"/>
            <a:chExt cx="8605925" cy="4712003"/>
          </a:xfrm>
        </p:grpSpPr>
        <p:sp>
          <p:nvSpPr>
            <p:cNvPr id="5223" name="Google Shape;5223;p26"/>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24" name="Google Shape;5224;p26"/>
            <p:cNvGrpSpPr/>
            <p:nvPr/>
          </p:nvGrpSpPr>
          <p:grpSpPr>
            <a:xfrm>
              <a:off x="275106" y="285764"/>
              <a:ext cx="858544" cy="356719"/>
              <a:chOff x="219125" y="484675"/>
              <a:chExt cx="1622650" cy="674200"/>
            </a:xfrm>
          </p:grpSpPr>
          <p:sp>
            <p:nvSpPr>
              <p:cNvPr id="5225" name="Google Shape;5225;p26"/>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5226" name="Google Shape;5226;p26"/>
              <p:cNvGrpSpPr/>
              <p:nvPr/>
            </p:nvGrpSpPr>
            <p:grpSpPr>
              <a:xfrm>
                <a:off x="219125" y="484675"/>
                <a:ext cx="1622650" cy="674200"/>
                <a:chOff x="219125" y="484675"/>
                <a:chExt cx="1622650" cy="674200"/>
              </a:xfrm>
            </p:grpSpPr>
            <p:sp>
              <p:nvSpPr>
                <p:cNvPr id="5227" name="Google Shape;5227;p26"/>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26"/>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26"/>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30" name="Google Shape;5230;p26"/>
            <p:cNvGrpSpPr/>
            <p:nvPr/>
          </p:nvGrpSpPr>
          <p:grpSpPr>
            <a:xfrm>
              <a:off x="8381813" y="4276523"/>
              <a:ext cx="498909" cy="721242"/>
              <a:chOff x="8233275" y="1900925"/>
              <a:chExt cx="753525" cy="1089325"/>
            </a:xfrm>
          </p:grpSpPr>
          <p:sp>
            <p:nvSpPr>
              <p:cNvPr id="5231" name="Google Shape;5231;p26"/>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5232" name="Google Shape;5232;p26"/>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26"/>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26"/>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35" name="Google Shape;5235;p26"/>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36" name="Google Shape;5236;p26"/>
            <p:cNvGrpSpPr/>
            <p:nvPr/>
          </p:nvGrpSpPr>
          <p:grpSpPr>
            <a:xfrm>
              <a:off x="274834" y="4514403"/>
              <a:ext cx="438102" cy="483364"/>
              <a:chOff x="6715777" y="3950739"/>
              <a:chExt cx="586325" cy="646900"/>
            </a:xfrm>
          </p:grpSpPr>
          <p:sp>
            <p:nvSpPr>
              <p:cNvPr id="5237" name="Google Shape;5237;p26"/>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5238" name="Google Shape;5238;p26"/>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5239" name="Google Shape;5239;p26"/>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26"/>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26"/>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26"/>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26"/>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4" name="Google Shape;5244;p26"/>
            <p:cNvGrpSpPr/>
            <p:nvPr/>
          </p:nvGrpSpPr>
          <p:grpSpPr>
            <a:xfrm>
              <a:off x="8082452" y="285774"/>
              <a:ext cx="498898" cy="708105"/>
              <a:chOff x="8082452" y="285774"/>
              <a:chExt cx="498898" cy="708105"/>
            </a:xfrm>
          </p:grpSpPr>
          <p:grpSp>
            <p:nvGrpSpPr>
              <p:cNvPr id="5245" name="Google Shape;5245;p26"/>
              <p:cNvGrpSpPr/>
              <p:nvPr/>
            </p:nvGrpSpPr>
            <p:grpSpPr>
              <a:xfrm>
                <a:off x="8082452" y="285774"/>
                <a:ext cx="498898" cy="708105"/>
                <a:chOff x="7865075" y="285763"/>
                <a:chExt cx="716293" cy="1016662"/>
              </a:xfrm>
            </p:grpSpPr>
            <p:sp>
              <p:nvSpPr>
                <p:cNvPr id="5246" name="Google Shape;5246;p26"/>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5247" name="Google Shape;5247;p26"/>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26"/>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26"/>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26"/>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1" name="Google Shape;5251;p26"/>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2" name="Google Shape;5252;p26"/>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26"/>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4" name="Google Shape;5254;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1_1">
    <p:spTree>
      <p:nvGrpSpPr>
        <p:cNvPr id="5255" name="Shape 5255"/>
        <p:cNvGrpSpPr/>
        <p:nvPr/>
      </p:nvGrpSpPr>
      <p:grpSpPr>
        <a:xfrm>
          <a:off x="0" y="0"/>
          <a:ext cx="0" cy="0"/>
          <a:chOff x="0" y="0"/>
          <a:chExt cx="0" cy="0"/>
        </a:xfrm>
      </p:grpSpPr>
      <p:grpSp>
        <p:nvGrpSpPr>
          <p:cNvPr id="5256" name="Google Shape;5256;p27"/>
          <p:cNvGrpSpPr/>
          <p:nvPr/>
        </p:nvGrpSpPr>
        <p:grpSpPr>
          <a:xfrm>
            <a:off x="-31525" y="-228650"/>
            <a:ext cx="9175500" cy="6099300"/>
            <a:chOff x="-31525" y="-228650"/>
            <a:chExt cx="9175500" cy="6099300"/>
          </a:xfrm>
        </p:grpSpPr>
        <p:sp>
          <p:nvSpPr>
            <p:cNvPr id="5257" name="Google Shape;5257;p27"/>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8" name="Google Shape;5258;p27"/>
            <p:cNvGrpSpPr/>
            <p:nvPr/>
          </p:nvGrpSpPr>
          <p:grpSpPr>
            <a:xfrm>
              <a:off x="-10" y="-228620"/>
              <a:ext cx="9143697" cy="6099216"/>
              <a:chOff x="238125" y="471975"/>
              <a:chExt cx="7132925" cy="4757950"/>
            </a:xfrm>
          </p:grpSpPr>
          <p:sp>
            <p:nvSpPr>
              <p:cNvPr id="5259" name="Google Shape;5259;p27"/>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27"/>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27"/>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62" name="Google Shape;5262;p27"/>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3" name="Google Shape;5263;p27"/>
            <p:cNvGrpSpPr/>
            <p:nvPr/>
          </p:nvGrpSpPr>
          <p:grpSpPr>
            <a:xfrm>
              <a:off x="201120" y="-173787"/>
              <a:ext cx="8824055" cy="6026084"/>
              <a:chOff x="395025" y="514750"/>
              <a:chExt cx="6883575" cy="4700900"/>
            </a:xfrm>
          </p:grpSpPr>
          <p:sp>
            <p:nvSpPr>
              <p:cNvPr id="5264" name="Google Shape;5264;p27"/>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27"/>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27"/>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27"/>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27"/>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27"/>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27"/>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27"/>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27"/>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27"/>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27"/>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27"/>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27"/>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27"/>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27"/>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27"/>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27"/>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27"/>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27"/>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27"/>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27"/>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27"/>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27"/>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27"/>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27"/>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27"/>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27"/>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27"/>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27"/>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27"/>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27"/>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27"/>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27"/>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27"/>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27"/>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27"/>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27"/>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27"/>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27"/>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27"/>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27"/>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27"/>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27"/>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27"/>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27"/>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27"/>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27"/>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27"/>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27"/>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27"/>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27"/>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27"/>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27"/>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27"/>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27"/>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27"/>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27"/>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27"/>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27"/>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27"/>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27"/>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27"/>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27"/>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27"/>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27"/>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27"/>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27"/>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27"/>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27"/>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27"/>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4" name="Google Shape;5334;p27"/>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5" name="Google Shape;5335;p27"/>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6" name="Google Shape;5336;p27"/>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7" name="Google Shape;5337;p27"/>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27"/>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27"/>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27"/>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27"/>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27"/>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27"/>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27"/>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27"/>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27"/>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27"/>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27"/>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27"/>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27"/>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27"/>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27"/>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27"/>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27"/>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27"/>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27"/>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27"/>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27"/>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27"/>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27"/>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27"/>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27"/>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27"/>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27"/>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27"/>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27"/>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27"/>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27"/>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27"/>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27"/>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27"/>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27"/>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27"/>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27"/>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27"/>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27"/>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27"/>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27"/>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27"/>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27"/>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27"/>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27"/>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27"/>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27"/>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27"/>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27"/>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27"/>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27"/>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27"/>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27"/>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27"/>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27"/>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27"/>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27"/>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27"/>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27"/>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27"/>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27"/>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27"/>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27"/>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27"/>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27"/>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27"/>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27"/>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27"/>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27"/>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27"/>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27"/>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27"/>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27"/>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27"/>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27"/>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27"/>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27"/>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27"/>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27"/>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27"/>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27"/>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27"/>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27"/>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27"/>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27"/>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27"/>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27"/>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27"/>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27"/>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27"/>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27"/>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27"/>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27"/>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27"/>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27"/>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27"/>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27"/>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27"/>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27"/>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27"/>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27"/>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27"/>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27"/>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27"/>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27"/>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27"/>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44" name="Google Shape;5444;p27"/>
          <p:cNvGrpSpPr/>
          <p:nvPr/>
        </p:nvGrpSpPr>
        <p:grpSpPr>
          <a:xfrm flipH="1">
            <a:off x="149515" y="-161621"/>
            <a:ext cx="8731222" cy="5235588"/>
            <a:chOff x="149515" y="-85421"/>
            <a:chExt cx="8731222" cy="5235588"/>
          </a:xfrm>
        </p:grpSpPr>
        <p:sp>
          <p:nvSpPr>
            <p:cNvPr id="5445" name="Google Shape;5445;p27"/>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46" name="Google Shape;5446;p27"/>
            <p:cNvGrpSpPr/>
            <p:nvPr/>
          </p:nvGrpSpPr>
          <p:grpSpPr>
            <a:xfrm>
              <a:off x="275106" y="285764"/>
              <a:ext cx="858544" cy="356719"/>
              <a:chOff x="219125" y="484675"/>
              <a:chExt cx="1622650" cy="674200"/>
            </a:xfrm>
          </p:grpSpPr>
          <p:sp>
            <p:nvSpPr>
              <p:cNvPr id="5447" name="Google Shape;5447;p27"/>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5448" name="Google Shape;5448;p27"/>
              <p:cNvGrpSpPr/>
              <p:nvPr/>
            </p:nvGrpSpPr>
            <p:grpSpPr>
              <a:xfrm>
                <a:off x="219125" y="484675"/>
                <a:ext cx="1622650" cy="674200"/>
                <a:chOff x="219125" y="484675"/>
                <a:chExt cx="1622650" cy="674200"/>
              </a:xfrm>
            </p:grpSpPr>
            <p:sp>
              <p:nvSpPr>
                <p:cNvPr id="5449" name="Google Shape;5449;p27"/>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27"/>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27"/>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52" name="Google Shape;5452;p27"/>
            <p:cNvGrpSpPr/>
            <p:nvPr/>
          </p:nvGrpSpPr>
          <p:grpSpPr>
            <a:xfrm>
              <a:off x="8381813" y="4276523"/>
              <a:ext cx="498909" cy="721242"/>
              <a:chOff x="8233275" y="1900925"/>
              <a:chExt cx="753525" cy="1089325"/>
            </a:xfrm>
          </p:grpSpPr>
          <p:sp>
            <p:nvSpPr>
              <p:cNvPr id="5453" name="Google Shape;5453;p27"/>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5454" name="Google Shape;5454;p27"/>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27"/>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27"/>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7" name="Google Shape;5457;p27"/>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58" name="Google Shape;5458;p27"/>
            <p:cNvGrpSpPr/>
            <p:nvPr/>
          </p:nvGrpSpPr>
          <p:grpSpPr>
            <a:xfrm>
              <a:off x="274834" y="4666803"/>
              <a:ext cx="438102" cy="483364"/>
              <a:chOff x="6715777" y="3950739"/>
              <a:chExt cx="586325" cy="646900"/>
            </a:xfrm>
          </p:grpSpPr>
          <p:sp>
            <p:nvSpPr>
              <p:cNvPr id="5459" name="Google Shape;5459;p27"/>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5460" name="Google Shape;5460;p27"/>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5461" name="Google Shape;5461;p27"/>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27"/>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27"/>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27"/>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27"/>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66" name="Google Shape;5466;p27"/>
            <p:cNvGrpSpPr/>
            <p:nvPr/>
          </p:nvGrpSpPr>
          <p:grpSpPr>
            <a:xfrm>
              <a:off x="8082452" y="285774"/>
              <a:ext cx="498898" cy="708105"/>
              <a:chOff x="8082452" y="285774"/>
              <a:chExt cx="498898" cy="708105"/>
            </a:xfrm>
          </p:grpSpPr>
          <p:grpSp>
            <p:nvGrpSpPr>
              <p:cNvPr id="5467" name="Google Shape;5467;p27"/>
              <p:cNvGrpSpPr/>
              <p:nvPr/>
            </p:nvGrpSpPr>
            <p:grpSpPr>
              <a:xfrm>
                <a:off x="8082452" y="285774"/>
                <a:ext cx="498898" cy="708105"/>
                <a:chOff x="7865075" y="285763"/>
                <a:chExt cx="716293" cy="1016662"/>
              </a:xfrm>
            </p:grpSpPr>
            <p:sp>
              <p:nvSpPr>
                <p:cNvPr id="5468" name="Google Shape;5468;p27"/>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5469" name="Google Shape;5469;p27"/>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27"/>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27"/>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27"/>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73" name="Google Shape;5473;p27"/>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74" name="Google Shape;5474;p27"/>
            <p:cNvSpPr/>
            <p:nvPr/>
          </p:nvSpPr>
          <p:spPr>
            <a:xfrm>
              <a:off x="8006238" y="4921708"/>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5" name="Google Shape;5475;p27"/>
            <p:cNvSpPr/>
            <p:nvPr/>
          </p:nvSpPr>
          <p:spPr>
            <a:xfrm>
              <a:off x="790288" y="49220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6" name="Google Shape;5476;p27"/>
            <p:cNvSpPr/>
            <p:nvPr/>
          </p:nvSpPr>
          <p:spPr>
            <a:xfrm>
              <a:off x="149515" y="3888362"/>
              <a:ext cx="442949" cy="44337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7" name="Google Shape;5477;p27"/>
            <p:cNvSpPr/>
            <p:nvPr/>
          </p:nvSpPr>
          <p:spPr>
            <a:xfrm>
              <a:off x="8588496" y="3760179"/>
              <a:ext cx="292224" cy="29250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8" name="Google Shape;5478;p27"/>
            <p:cNvSpPr/>
            <p:nvPr/>
          </p:nvSpPr>
          <p:spPr>
            <a:xfrm>
              <a:off x="8588496" y="843929"/>
              <a:ext cx="292224" cy="29250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9" name="Google Shape;5479;p27"/>
            <p:cNvSpPr/>
            <p:nvPr/>
          </p:nvSpPr>
          <p:spPr>
            <a:xfrm>
              <a:off x="274821" y="-85421"/>
              <a:ext cx="292224" cy="29250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0" name="Google Shape;5480;p27"/>
            <p:cNvSpPr/>
            <p:nvPr/>
          </p:nvSpPr>
          <p:spPr>
            <a:xfrm>
              <a:off x="199464" y="768485"/>
              <a:ext cx="442949" cy="44336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1" name="Google Shape;5481;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3" name="Shape 433"/>
        <p:cNvGrpSpPr/>
        <p:nvPr/>
      </p:nvGrpSpPr>
      <p:grpSpPr>
        <a:xfrm>
          <a:off x="0" y="0"/>
          <a:ext cx="0" cy="0"/>
          <a:chOff x="0" y="0"/>
          <a:chExt cx="0" cy="0"/>
        </a:xfrm>
      </p:grpSpPr>
      <p:grpSp>
        <p:nvGrpSpPr>
          <p:cNvPr id="434" name="Google Shape;434;p4"/>
          <p:cNvGrpSpPr/>
          <p:nvPr/>
        </p:nvGrpSpPr>
        <p:grpSpPr>
          <a:xfrm>
            <a:off x="-31525" y="-228650"/>
            <a:ext cx="9175500" cy="6099300"/>
            <a:chOff x="-31525" y="-228650"/>
            <a:chExt cx="9175500" cy="6099300"/>
          </a:xfrm>
        </p:grpSpPr>
        <p:sp>
          <p:nvSpPr>
            <p:cNvPr id="435" name="Google Shape;435;p4"/>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6" name="Google Shape;436;p4"/>
            <p:cNvGrpSpPr/>
            <p:nvPr/>
          </p:nvGrpSpPr>
          <p:grpSpPr>
            <a:xfrm>
              <a:off x="-10" y="-228620"/>
              <a:ext cx="9143697" cy="6099216"/>
              <a:chOff x="238125" y="471975"/>
              <a:chExt cx="7132925" cy="4757950"/>
            </a:xfrm>
          </p:grpSpPr>
          <p:sp>
            <p:nvSpPr>
              <p:cNvPr id="437" name="Google Shape;437;p4"/>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0" name="Google Shape;440;p4"/>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1" name="Google Shape;441;p4"/>
            <p:cNvGrpSpPr/>
            <p:nvPr/>
          </p:nvGrpSpPr>
          <p:grpSpPr>
            <a:xfrm>
              <a:off x="201120" y="-173787"/>
              <a:ext cx="8824055" cy="6026084"/>
              <a:chOff x="395025" y="514750"/>
              <a:chExt cx="6883575" cy="4700900"/>
            </a:xfrm>
          </p:grpSpPr>
          <p:sp>
            <p:nvSpPr>
              <p:cNvPr id="442" name="Google Shape;442;p4"/>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22" name="Google Shape;622;p4"/>
          <p:cNvGrpSpPr/>
          <p:nvPr/>
        </p:nvGrpSpPr>
        <p:grpSpPr>
          <a:xfrm>
            <a:off x="274813" y="285764"/>
            <a:ext cx="8605925" cy="4712003"/>
            <a:chOff x="274813" y="285764"/>
            <a:chExt cx="8605925" cy="4712003"/>
          </a:xfrm>
        </p:grpSpPr>
        <p:sp>
          <p:nvSpPr>
            <p:cNvPr id="623" name="Google Shape;623;p4"/>
            <p:cNvSpPr/>
            <p:nvPr/>
          </p:nvSpPr>
          <p:spPr>
            <a:xfrm rot="10800000">
              <a:off x="8103203" y="4578458"/>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4" name="Google Shape;624;p4"/>
            <p:cNvGrpSpPr/>
            <p:nvPr/>
          </p:nvGrpSpPr>
          <p:grpSpPr>
            <a:xfrm rot="10800000">
              <a:off x="8021900" y="4641048"/>
              <a:ext cx="858544" cy="356719"/>
              <a:chOff x="219125" y="484675"/>
              <a:chExt cx="1622650" cy="674200"/>
            </a:xfrm>
          </p:grpSpPr>
          <p:sp>
            <p:nvSpPr>
              <p:cNvPr id="625" name="Google Shape;625;p4"/>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626" name="Google Shape;626;p4"/>
              <p:cNvGrpSpPr/>
              <p:nvPr/>
            </p:nvGrpSpPr>
            <p:grpSpPr>
              <a:xfrm>
                <a:off x="219125" y="484675"/>
                <a:ext cx="1622650" cy="674200"/>
                <a:chOff x="219125" y="484675"/>
                <a:chExt cx="1622650" cy="674200"/>
              </a:xfrm>
            </p:grpSpPr>
            <p:sp>
              <p:nvSpPr>
                <p:cNvPr id="627" name="Google Shape;627;p4"/>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0" name="Google Shape;630;p4"/>
            <p:cNvGrpSpPr/>
            <p:nvPr/>
          </p:nvGrpSpPr>
          <p:grpSpPr>
            <a:xfrm rot="10800000">
              <a:off x="274828" y="285765"/>
              <a:ext cx="498909" cy="721242"/>
              <a:chOff x="8233275" y="1900925"/>
              <a:chExt cx="753525" cy="1089325"/>
            </a:xfrm>
          </p:grpSpPr>
          <p:sp>
            <p:nvSpPr>
              <p:cNvPr id="631" name="Google Shape;631;p4"/>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632" name="Google Shape;632;p4"/>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4"/>
            <p:cNvGrpSpPr/>
            <p:nvPr/>
          </p:nvGrpSpPr>
          <p:grpSpPr>
            <a:xfrm rot="10800000">
              <a:off x="8442613" y="285764"/>
              <a:ext cx="438102" cy="483364"/>
              <a:chOff x="6715777" y="3950739"/>
              <a:chExt cx="586325" cy="646900"/>
            </a:xfrm>
          </p:grpSpPr>
          <p:sp>
            <p:nvSpPr>
              <p:cNvPr id="636" name="Google Shape;636;p4"/>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637" name="Google Shape;637;p4"/>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638" name="Google Shape;638;p4"/>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3" name="Google Shape;643;p4"/>
            <p:cNvSpPr/>
            <p:nvPr/>
          </p:nvSpPr>
          <p:spPr>
            <a:xfrm rot="10800000">
              <a:off x="274813" y="756266"/>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
            <p:cNvSpPr/>
            <p:nvPr/>
          </p:nvSpPr>
          <p:spPr>
            <a:xfrm rot="10800000">
              <a:off x="8679538" y="655566"/>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5" name="Google Shape;645;p4"/>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46" name="Google Shape;646;p4"/>
          <p:cNvSpPr txBox="1"/>
          <p:nvPr>
            <p:ph idx="1" type="body"/>
          </p:nvPr>
        </p:nvSpPr>
        <p:spPr>
          <a:xfrm>
            <a:off x="713325" y="1256175"/>
            <a:ext cx="7717800" cy="34476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AutoNum type="arabicPeriod"/>
              <a:defRPr sz="1200"/>
            </a:lvl1pPr>
            <a:lvl2pPr indent="-317500" lvl="1" marL="914400">
              <a:spcBef>
                <a:spcPts val="1600"/>
              </a:spcBef>
              <a:spcAft>
                <a:spcPts val="0"/>
              </a:spcAft>
              <a:buSzPts val="1400"/>
              <a:buAutoNum type="alphaLcPeriod"/>
              <a:defRPr/>
            </a:lvl2pPr>
            <a:lvl3pPr indent="-317500" lvl="2" marL="1371600">
              <a:spcBef>
                <a:spcPts val="1600"/>
              </a:spcBef>
              <a:spcAft>
                <a:spcPts val="0"/>
              </a:spcAft>
              <a:buSzPts val="1400"/>
              <a:buAutoNum type="romanLcPeriod"/>
              <a:defRPr/>
            </a:lvl3pPr>
            <a:lvl4pPr indent="-317500" lvl="3" marL="1828800">
              <a:spcBef>
                <a:spcPts val="1600"/>
              </a:spcBef>
              <a:spcAft>
                <a:spcPts val="0"/>
              </a:spcAft>
              <a:buSzPts val="1400"/>
              <a:buAutoNum type="arabicPeriod"/>
              <a:defRPr/>
            </a:lvl4pPr>
            <a:lvl5pPr indent="-317500" lvl="4" marL="2286000">
              <a:spcBef>
                <a:spcPts val="1600"/>
              </a:spcBef>
              <a:spcAft>
                <a:spcPts val="0"/>
              </a:spcAft>
              <a:buSzPts val="1400"/>
              <a:buAutoNum type="alphaLcPeriod"/>
              <a:defRPr/>
            </a:lvl5pPr>
            <a:lvl6pPr indent="-317500" lvl="5" marL="2743200">
              <a:spcBef>
                <a:spcPts val="1600"/>
              </a:spcBef>
              <a:spcAft>
                <a:spcPts val="0"/>
              </a:spcAft>
              <a:buSzPts val="1400"/>
              <a:buAutoNum type="romanLcPeriod"/>
              <a:defRPr/>
            </a:lvl6pPr>
            <a:lvl7pPr indent="-317500" lvl="6" marL="3200400">
              <a:spcBef>
                <a:spcPts val="1600"/>
              </a:spcBef>
              <a:spcAft>
                <a:spcPts val="0"/>
              </a:spcAft>
              <a:buSzPts val="1400"/>
              <a:buAutoNum type="arabicPeriod"/>
              <a:defRPr/>
            </a:lvl7pPr>
            <a:lvl8pPr indent="-317500" lvl="7" marL="3657600">
              <a:spcBef>
                <a:spcPts val="1600"/>
              </a:spcBef>
              <a:spcAft>
                <a:spcPts val="0"/>
              </a:spcAft>
              <a:buSzPts val="1400"/>
              <a:buAutoNum type="alphaLcPeriod"/>
              <a:defRPr/>
            </a:lvl8pPr>
            <a:lvl9pPr indent="-317500" lvl="8" marL="4114800">
              <a:spcBef>
                <a:spcPts val="1600"/>
              </a:spcBef>
              <a:spcAft>
                <a:spcPts val="1600"/>
              </a:spcAft>
              <a:buSzPts val="1400"/>
              <a:buAutoNum type="romanLcPeriod"/>
              <a:defRPr/>
            </a:lvl9pPr>
          </a:lstStyle>
          <a:p/>
        </p:txBody>
      </p:sp>
      <p:sp>
        <p:nvSpPr>
          <p:cNvPr id="647" name="Google Shape;647;p4"/>
          <p:cNvSpPr/>
          <p:nvPr/>
        </p:nvSpPr>
        <p:spPr>
          <a:xfrm rot="10800000">
            <a:off x="274813" y="4578466"/>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9" name="Shape 649"/>
        <p:cNvGrpSpPr/>
        <p:nvPr/>
      </p:nvGrpSpPr>
      <p:grpSpPr>
        <a:xfrm>
          <a:off x="0" y="0"/>
          <a:ext cx="0" cy="0"/>
          <a:chOff x="0" y="0"/>
          <a:chExt cx="0" cy="0"/>
        </a:xfrm>
      </p:grpSpPr>
      <p:grpSp>
        <p:nvGrpSpPr>
          <p:cNvPr id="650" name="Google Shape;650;p5"/>
          <p:cNvGrpSpPr/>
          <p:nvPr/>
        </p:nvGrpSpPr>
        <p:grpSpPr>
          <a:xfrm>
            <a:off x="-31525" y="-228650"/>
            <a:ext cx="9175500" cy="6099300"/>
            <a:chOff x="-31525" y="-228650"/>
            <a:chExt cx="9175500" cy="6099300"/>
          </a:xfrm>
        </p:grpSpPr>
        <p:sp>
          <p:nvSpPr>
            <p:cNvPr id="651" name="Google Shape;651;p5"/>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2" name="Google Shape;652;p5"/>
            <p:cNvGrpSpPr/>
            <p:nvPr/>
          </p:nvGrpSpPr>
          <p:grpSpPr>
            <a:xfrm>
              <a:off x="-10" y="-228620"/>
              <a:ext cx="9143697" cy="6099216"/>
              <a:chOff x="238125" y="471975"/>
              <a:chExt cx="7132925" cy="4757950"/>
            </a:xfrm>
          </p:grpSpPr>
          <p:sp>
            <p:nvSpPr>
              <p:cNvPr id="653" name="Google Shape;653;p5"/>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6" name="Google Shape;656;p5"/>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7" name="Google Shape;657;p5"/>
            <p:cNvGrpSpPr/>
            <p:nvPr/>
          </p:nvGrpSpPr>
          <p:grpSpPr>
            <a:xfrm>
              <a:off x="201120" y="-173787"/>
              <a:ext cx="8824055" cy="6026084"/>
              <a:chOff x="395025" y="514750"/>
              <a:chExt cx="6883575" cy="4700900"/>
            </a:xfrm>
          </p:grpSpPr>
          <p:sp>
            <p:nvSpPr>
              <p:cNvPr id="658" name="Google Shape;658;p5"/>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38" name="Google Shape;838;p5"/>
          <p:cNvSpPr/>
          <p:nvPr/>
        </p:nvSpPr>
        <p:spPr>
          <a:xfrm>
            <a:off x="8702888" y="20313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1" name="Google Shape;841;p5"/>
          <p:cNvGrpSpPr/>
          <p:nvPr/>
        </p:nvGrpSpPr>
        <p:grpSpPr>
          <a:xfrm flipH="1" rot="10800000">
            <a:off x="274813" y="285764"/>
            <a:ext cx="8605925" cy="4712003"/>
            <a:chOff x="274813" y="285764"/>
            <a:chExt cx="8605925" cy="4712003"/>
          </a:xfrm>
        </p:grpSpPr>
        <p:sp>
          <p:nvSpPr>
            <p:cNvPr id="842" name="Google Shape;842;p5"/>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3" name="Google Shape;843;p5"/>
            <p:cNvGrpSpPr/>
            <p:nvPr/>
          </p:nvGrpSpPr>
          <p:grpSpPr>
            <a:xfrm>
              <a:off x="275106" y="285764"/>
              <a:ext cx="858544" cy="356719"/>
              <a:chOff x="219125" y="484675"/>
              <a:chExt cx="1622650" cy="674200"/>
            </a:xfrm>
          </p:grpSpPr>
          <p:sp>
            <p:nvSpPr>
              <p:cNvPr id="844" name="Google Shape;844;p5"/>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845" name="Google Shape;845;p5"/>
              <p:cNvGrpSpPr/>
              <p:nvPr/>
            </p:nvGrpSpPr>
            <p:grpSpPr>
              <a:xfrm>
                <a:off x="219125" y="484675"/>
                <a:ext cx="1622650" cy="674200"/>
                <a:chOff x="219125" y="484675"/>
                <a:chExt cx="1622650" cy="674200"/>
              </a:xfrm>
            </p:grpSpPr>
            <p:sp>
              <p:nvSpPr>
                <p:cNvPr id="846" name="Google Shape;846;p5"/>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9" name="Google Shape;849;p5"/>
            <p:cNvGrpSpPr/>
            <p:nvPr/>
          </p:nvGrpSpPr>
          <p:grpSpPr>
            <a:xfrm>
              <a:off x="8381813" y="4276523"/>
              <a:ext cx="498909" cy="721242"/>
              <a:chOff x="8233275" y="1900925"/>
              <a:chExt cx="753525" cy="1089325"/>
            </a:xfrm>
          </p:grpSpPr>
          <p:sp>
            <p:nvSpPr>
              <p:cNvPr id="850" name="Google Shape;850;p5"/>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851" name="Google Shape;851;p5"/>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4" name="Google Shape;854;p5"/>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5" name="Google Shape;855;p5"/>
            <p:cNvGrpSpPr/>
            <p:nvPr/>
          </p:nvGrpSpPr>
          <p:grpSpPr>
            <a:xfrm>
              <a:off x="274834" y="4514403"/>
              <a:ext cx="438102" cy="483364"/>
              <a:chOff x="6715777" y="3950739"/>
              <a:chExt cx="586325" cy="646900"/>
            </a:xfrm>
          </p:grpSpPr>
          <p:sp>
            <p:nvSpPr>
              <p:cNvPr id="856" name="Google Shape;856;p5"/>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857" name="Google Shape;857;p5"/>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858" name="Google Shape;858;p5"/>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3" name="Google Shape;863;p5"/>
            <p:cNvGrpSpPr/>
            <p:nvPr/>
          </p:nvGrpSpPr>
          <p:grpSpPr>
            <a:xfrm>
              <a:off x="8082452" y="285774"/>
              <a:ext cx="498898" cy="708105"/>
              <a:chOff x="8082452" y="285774"/>
              <a:chExt cx="498898" cy="708105"/>
            </a:xfrm>
          </p:grpSpPr>
          <p:grpSp>
            <p:nvGrpSpPr>
              <p:cNvPr id="864" name="Google Shape;864;p5"/>
              <p:cNvGrpSpPr/>
              <p:nvPr/>
            </p:nvGrpSpPr>
            <p:grpSpPr>
              <a:xfrm>
                <a:off x="8082452" y="285774"/>
                <a:ext cx="498898" cy="708105"/>
                <a:chOff x="7865075" y="285763"/>
                <a:chExt cx="716293" cy="1016662"/>
              </a:xfrm>
            </p:grpSpPr>
            <p:sp>
              <p:nvSpPr>
                <p:cNvPr id="865" name="Google Shape;865;p5"/>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866" name="Google Shape;866;p5"/>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0" name="Google Shape;870;p5"/>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1" name="Google Shape;871;p5"/>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3" name="Google Shape;873;p5"/>
          <p:cNvSpPr txBox="1"/>
          <p:nvPr>
            <p:ph idx="1" type="subTitle"/>
          </p:nvPr>
        </p:nvSpPr>
        <p:spPr>
          <a:xfrm>
            <a:off x="1977213" y="3112269"/>
            <a:ext cx="16197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874" name="Google Shape;874;p5"/>
          <p:cNvSpPr txBox="1"/>
          <p:nvPr>
            <p:ph idx="2" type="subTitle"/>
          </p:nvPr>
        </p:nvSpPr>
        <p:spPr>
          <a:xfrm>
            <a:off x="1361163" y="3630200"/>
            <a:ext cx="2851800" cy="971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875" name="Google Shape;875;p5"/>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1"/>
              </a:buClr>
              <a:buSzPts val="3000"/>
              <a:buFont typeface="Poppins"/>
              <a:buNone/>
              <a:defRPr b="0">
                <a:solidFill>
                  <a:srgbClr val="FFFFFF"/>
                </a:solidFill>
                <a:latin typeface="Dosis"/>
                <a:ea typeface="Dosis"/>
                <a:cs typeface="Dosis"/>
                <a:sym typeface="Dosis"/>
              </a:defRPr>
            </a:lvl1pPr>
            <a:lvl2pPr lvl="1"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2pPr>
            <a:lvl3pPr lvl="2"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3pPr>
            <a:lvl4pPr lvl="3"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4pPr>
            <a:lvl5pPr lvl="4"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5pPr>
            <a:lvl6pPr lvl="5"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6pPr>
            <a:lvl7pPr lvl="6"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7pPr>
            <a:lvl8pPr lvl="7"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8pPr>
            <a:lvl9pPr lvl="8" rtl="0">
              <a:spcBef>
                <a:spcPts val="0"/>
              </a:spcBef>
              <a:spcAft>
                <a:spcPts val="0"/>
              </a:spcAft>
              <a:buClr>
                <a:schemeClr val="accent1"/>
              </a:buClr>
              <a:buSzPts val="3000"/>
              <a:buFont typeface="Poppins"/>
              <a:buNone/>
              <a:defRPr b="1">
                <a:solidFill>
                  <a:schemeClr val="accent1"/>
                </a:solidFill>
                <a:latin typeface="Poppins"/>
                <a:ea typeface="Poppins"/>
                <a:cs typeface="Poppins"/>
                <a:sym typeface="Poppins"/>
              </a:defRPr>
            </a:lvl9pPr>
          </a:lstStyle>
          <a:p/>
        </p:txBody>
      </p:sp>
      <p:sp>
        <p:nvSpPr>
          <p:cNvPr id="876" name="Google Shape;876;p5"/>
          <p:cNvSpPr txBox="1"/>
          <p:nvPr>
            <p:ph idx="3" type="subTitle"/>
          </p:nvPr>
        </p:nvSpPr>
        <p:spPr>
          <a:xfrm>
            <a:off x="5552838" y="3112283"/>
            <a:ext cx="1619700" cy="356700"/>
          </a:xfrm>
          <a:prstGeom prst="rect">
            <a:avLst/>
          </a:prstGeom>
          <a:solidFill>
            <a:schemeClr val="accent3"/>
          </a:solidFill>
          <a:ln>
            <a:noFill/>
          </a:ln>
        </p:spPr>
        <p:txBody>
          <a:bodyPr anchorCtr="0" anchor="ctr" bIns="91425" lIns="91425" spcFirstLastPara="1" rIns="91425" wrap="square" tIns="91425">
            <a:noAutofit/>
          </a:bodyPr>
          <a:lstStyle>
            <a:lvl1pPr lvl="0" rtl="0" algn="ctr">
              <a:spcBef>
                <a:spcPts val="0"/>
              </a:spcBef>
              <a:spcAft>
                <a:spcPts val="0"/>
              </a:spcAft>
              <a:buSzPts val="2400"/>
              <a:buFont typeface="Mountains of Christmas"/>
              <a:buNone/>
              <a:defRPr sz="2000">
                <a:latin typeface="Dosis"/>
                <a:ea typeface="Dosis"/>
                <a:cs typeface="Dosis"/>
                <a:sym typeface="Dosis"/>
              </a:defRPr>
            </a:lvl1pPr>
            <a:lvl2pPr lvl="1" rtl="0" algn="ctr">
              <a:spcBef>
                <a:spcPts val="0"/>
              </a:spcBef>
              <a:spcAft>
                <a:spcPts val="0"/>
              </a:spcAft>
              <a:buSzPts val="2400"/>
              <a:buFont typeface="Mountains of Christmas"/>
              <a:buNone/>
              <a:defRPr b="1" sz="2400">
                <a:latin typeface="Mountains of Christmas"/>
                <a:ea typeface="Mountains of Christmas"/>
                <a:cs typeface="Mountains of Christmas"/>
                <a:sym typeface="Mountains of Christmas"/>
              </a:defRPr>
            </a:lvl2pPr>
            <a:lvl3pPr lvl="2"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3pPr>
            <a:lvl4pPr lvl="3"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4pPr>
            <a:lvl5pPr lvl="4"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5pPr>
            <a:lvl6pPr lvl="5"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6pPr>
            <a:lvl7pPr lvl="6"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7pPr>
            <a:lvl8pPr lvl="7" rtl="0" algn="ctr">
              <a:spcBef>
                <a:spcPts val="1600"/>
              </a:spcBef>
              <a:spcAft>
                <a:spcPts val="0"/>
              </a:spcAft>
              <a:buSzPts val="2400"/>
              <a:buFont typeface="Mountains of Christmas"/>
              <a:buNone/>
              <a:defRPr b="1" sz="2400">
                <a:latin typeface="Mountains of Christmas"/>
                <a:ea typeface="Mountains of Christmas"/>
                <a:cs typeface="Mountains of Christmas"/>
                <a:sym typeface="Mountains of Christmas"/>
              </a:defRPr>
            </a:lvl8pPr>
            <a:lvl9pPr lvl="8" rtl="0" algn="ctr">
              <a:spcBef>
                <a:spcPts val="1600"/>
              </a:spcBef>
              <a:spcAft>
                <a:spcPts val="1600"/>
              </a:spcAft>
              <a:buSzPts val="2400"/>
              <a:buFont typeface="Mountains of Christmas"/>
              <a:buNone/>
              <a:defRPr b="1" sz="2400">
                <a:latin typeface="Mountains of Christmas"/>
                <a:ea typeface="Mountains of Christmas"/>
                <a:cs typeface="Mountains of Christmas"/>
                <a:sym typeface="Mountains of Christmas"/>
              </a:defRPr>
            </a:lvl9pPr>
          </a:lstStyle>
          <a:p/>
        </p:txBody>
      </p:sp>
      <p:sp>
        <p:nvSpPr>
          <p:cNvPr id="877" name="Google Shape;877;p5"/>
          <p:cNvSpPr txBox="1"/>
          <p:nvPr>
            <p:ph idx="4" type="subTitle"/>
          </p:nvPr>
        </p:nvSpPr>
        <p:spPr>
          <a:xfrm>
            <a:off x="4936788" y="3630225"/>
            <a:ext cx="2851800" cy="971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Font typeface="Hind Siliguri Medium"/>
              <a:buNone/>
              <a:defRPr>
                <a:latin typeface="Nunito"/>
                <a:ea typeface="Nunito"/>
                <a:cs typeface="Nunito"/>
                <a:sym typeface="Nunito"/>
              </a:defRPr>
            </a:lvl1pPr>
            <a:lvl2pPr lvl="1"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2pPr>
            <a:lvl3pPr lvl="2"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3pPr>
            <a:lvl4pPr lvl="3"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4pPr>
            <a:lvl5pPr lvl="4"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5pPr>
            <a:lvl6pPr lvl="5"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6pPr>
            <a:lvl7pPr lvl="6"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7pPr>
            <a:lvl8pPr lvl="7"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8pPr>
            <a:lvl9pPr lvl="8" rtl="0" algn="ctr">
              <a:lnSpc>
                <a:spcPct val="100000"/>
              </a:lnSpc>
              <a:spcBef>
                <a:spcPts val="0"/>
              </a:spcBef>
              <a:spcAft>
                <a:spcPts val="0"/>
              </a:spcAft>
              <a:buSzPts val="1600"/>
              <a:buFont typeface="Hind Siliguri Medium"/>
              <a:buNone/>
              <a:defRPr sz="1600">
                <a:latin typeface="Hind Siliguri Medium"/>
                <a:ea typeface="Hind Siliguri Medium"/>
                <a:cs typeface="Hind Siliguri Medium"/>
                <a:sym typeface="Hind Siliguri Medium"/>
              </a:defRPr>
            </a:lvl9pPr>
          </a:lstStyle>
          <a:p/>
        </p:txBody>
      </p:sp>
      <p:sp>
        <p:nvSpPr>
          <p:cNvPr id="878" name="Google Shape;878;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9" name="Shape 879"/>
        <p:cNvGrpSpPr/>
        <p:nvPr/>
      </p:nvGrpSpPr>
      <p:grpSpPr>
        <a:xfrm>
          <a:off x="0" y="0"/>
          <a:ext cx="0" cy="0"/>
          <a:chOff x="0" y="0"/>
          <a:chExt cx="0" cy="0"/>
        </a:xfrm>
      </p:grpSpPr>
      <p:grpSp>
        <p:nvGrpSpPr>
          <p:cNvPr id="880" name="Google Shape;880;p6"/>
          <p:cNvGrpSpPr/>
          <p:nvPr/>
        </p:nvGrpSpPr>
        <p:grpSpPr>
          <a:xfrm>
            <a:off x="-31525" y="-228650"/>
            <a:ext cx="9175500" cy="6099300"/>
            <a:chOff x="-31525" y="-228650"/>
            <a:chExt cx="9175500" cy="6099300"/>
          </a:xfrm>
        </p:grpSpPr>
        <p:sp>
          <p:nvSpPr>
            <p:cNvPr id="881" name="Google Shape;881;p6"/>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2" name="Google Shape;882;p6"/>
            <p:cNvGrpSpPr/>
            <p:nvPr/>
          </p:nvGrpSpPr>
          <p:grpSpPr>
            <a:xfrm>
              <a:off x="-10" y="-228620"/>
              <a:ext cx="9143697" cy="6099216"/>
              <a:chOff x="238125" y="471975"/>
              <a:chExt cx="7132925" cy="4757950"/>
            </a:xfrm>
          </p:grpSpPr>
          <p:sp>
            <p:nvSpPr>
              <p:cNvPr id="883" name="Google Shape;883;p6"/>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6"/>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6"/>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6" name="Google Shape;886;p6"/>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7" name="Google Shape;887;p6"/>
            <p:cNvGrpSpPr/>
            <p:nvPr/>
          </p:nvGrpSpPr>
          <p:grpSpPr>
            <a:xfrm>
              <a:off x="201120" y="-173787"/>
              <a:ext cx="8824055" cy="6026084"/>
              <a:chOff x="395025" y="514750"/>
              <a:chExt cx="6883575" cy="4700900"/>
            </a:xfrm>
          </p:grpSpPr>
          <p:sp>
            <p:nvSpPr>
              <p:cNvPr id="888" name="Google Shape;888;p6"/>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6"/>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6"/>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6"/>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6"/>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6"/>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6"/>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6"/>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6"/>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6"/>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6"/>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6"/>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6"/>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6"/>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6"/>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6"/>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6"/>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6"/>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6"/>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6"/>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6"/>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6"/>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6"/>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6"/>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6"/>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6"/>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6"/>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6"/>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6"/>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6"/>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6"/>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6"/>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6"/>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6"/>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6"/>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6"/>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6"/>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6"/>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6"/>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6"/>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6"/>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6"/>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6"/>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6"/>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6"/>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6"/>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6"/>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6"/>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6"/>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6"/>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6"/>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6"/>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6"/>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6"/>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6"/>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6"/>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6"/>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6"/>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6"/>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6"/>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6"/>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6"/>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6"/>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68" name="Google Shape;1068;p6"/>
          <p:cNvGrpSpPr/>
          <p:nvPr/>
        </p:nvGrpSpPr>
        <p:grpSpPr>
          <a:xfrm flipH="1">
            <a:off x="274813" y="285764"/>
            <a:ext cx="8605925" cy="4712003"/>
            <a:chOff x="274813" y="285764"/>
            <a:chExt cx="8605925" cy="4712003"/>
          </a:xfrm>
        </p:grpSpPr>
        <p:sp>
          <p:nvSpPr>
            <p:cNvPr id="1069" name="Google Shape;1069;p6"/>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0" name="Google Shape;1070;p6"/>
            <p:cNvGrpSpPr/>
            <p:nvPr/>
          </p:nvGrpSpPr>
          <p:grpSpPr>
            <a:xfrm>
              <a:off x="275106" y="285764"/>
              <a:ext cx="858544" cy="356719"/>
              <a:chOff x="219125" y="484675"/>
              <a:chExt cx="1622650" cy="674200"/>
            </a:xfrm>
          </p:grpSpPr>
          <p:sp>
            <p:nvSpPr>
              <p:cNvPr id="1071" name="Google Shape;1071;p6"/>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1072" name="Google Shape;1072;p6"/>
              <p:cNvGrpSpPr/>
              <p:nvPr/>
            </p:nvGrpSpPr>
            <p:grpSpPr>
              <a:xfrm>
                <a:off x="219125" y="484675"/>
                <a:ext cx="1622650" cy="674200"/>
                <a:chOff x="219125" y="484675"/>
                <a:chExt cx="1622650" cy="674200"/>
              </a:xfrm>
            </p:grpSpPr>
            <p:sp>
              <p:nvSpPr>
                <p:cNvPr id="1073" name="Google Shape;1073;p6"/>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76" name="Google Shape;1076;p6"/>
            <p:cNvGrpSpPr/>
            <p:nvPr/>
          </p:nvGrpSpPr>
          <p:grpSpPr>
            <a:xfrm>
              <a:off x="8381813" y="4276523"/>
              <a:ext cx="498909" cy="721242"/>
              <a:chOff x="8233275" y="1900925"/>
              <a:chExt cx="753525" cy="1089325"/>
            </a:xfrm>
          </p:grpSpPr>
          <p:sp>
            <p:nvSpPr>
              <p:cNvPr id="1077" name="Google Shape;1077;p6"/>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1078" name="Google Shape;1078;p6"/>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1" name="Google Shape;1081;p6"/>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2" name="Google Shape;1082;p6"/>
            <p:cNvGrpSpPr/>
            <p:nvPr/>
          </p:nvGrpSpPr>
          <p:grpSpPr>
            <a:xfrm>
              <a:off x="274834" y="4514403"/>
              <a:ext cx="438102" cy="483364"/>
              <a:chOff x="6715777" y="3950739"/>
              <a:chExt cx="586325" cy="646900"/>
            </a:xfrm>
          </p:grpSpPr>
          <p:sp>
            <p:nvSpPr>
              <p:cNvPr id="1083" name="Google Shape;1083;p6"/>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1084" name="Google Shape;1084;p6"/>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1085" name="Google Shape;1085;p6"/>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6"/>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6"/>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0" name="Google Shape;1090;p6"/>
            <p:cNvGrpSpPr/>
            <p:nvPr/>
          </p:nvGrpSpPr>
          <p:grpSpPr>
            <a:xfrm>
              <a:off x="8082452" y="285774"/>
              <a:ext cx="498898" cy="708105"/>
              <a:chOff x="8082452" y="285774"/>
              <a:chExt cx="498898" cy="708105"/>
            </a:xfrm>
          </p:grpSpPr>
          <p:grpSp>
            <p:nvGrpSpPr>
              <p:cNvPr id="1091" name="Google Shape;1091;p6"/>
              <p:cNvGrpSpPr/>
              <p:nvPr/>
            </p:nvGrpSpPr>
            <p:grpSpPr>
              <a:xfrm>
                <a:off x="8082452" y="285774"/>
                <a:ext cx="498898" cy="708105"/>
                <a:chOff x="7865075" y="285763"/>
                <a:chExt cx="716293" cy="1016662"/>
              </a:xfrm>
            </p:grpSpPr>
            <p:sp>
              <p:nvSpPr>
                <p:cNvPr id="1092" name="Google Shape;1092;p6"/>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1093" name="Google Shape;1093;p6"/>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6"/>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6"/>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7" name="Google Shape;1097;p6"/>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8" name="Google Shape;1098;p6"/>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6"/>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0" name="Google Shape;1100;p6"/>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01" name="Google Shape;1101;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02" name="Shape 1102"/>
        <p:cNvGrpSpPr/>
        <p:nvPr/>
      </p:nvGrpSpPr>
      <p:grpSpPr>
        <a:xfrm>
          <a:off x="0" y="0"/>
          <a:ext cx="0" cy="0"/>
          <a:chOff x="0" y="0"/>
          <a:chExt cx="0" cy="0"/>
        </a:xfrm>
      </p:grpSpPr>
      <p:grpSp>
        <p:nvGrpSpPr>
          <p:cNvPr id="1103" name="Google Shape;1103;p7"/>
          <p:cNvGrpSpPr/>
          <p:nvPr/>
        </p:nvGrpSpPr>
        <p:grpSpPr>
          <a:xfrm>
            <a:off x="-31525" y="-228650"/>
            <a:ext cx="9175500" cy="6099300"/>
            <a:chOff x="-31525" y="-228650"/>
            <a:chExt cx="9175500" cy="6099300"/>
          </a:xfrm>
        </p:grpSpPr>
        <p:sp>
          <p:nvSpPr>
            <p:cNvPr id="1104" name="Google Shape;1104;p7"/>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5" name="Google Shape;1105;p7"/>
            <p:cNvGrpSpPr/>
            <p:nvPr/>
          </p:nvGrpSpPr>
          <p:grpSpPr>
            <a:xfrm>
              <a:off x="-10" y="-228620"/>
              <a:ext cx="9143697" cy="6099216"/>
              <a:chOff x="238125" y="471975"/>
              <a:chExt cx="7132925" cy="4757950"/>
            </a:xfrm>
          </p:grpSpPr>
          <p:sp>
            <p:nvSpPr>
              <p:cNvPr id="1106" name="Google Shape;1106;p7"/>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7"/>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7"/>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9" name="Google Shape;1109;p7"/>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0" name="Google Shape;1110;p7"/>
            <p:cNvGrpSpPr/>
            <p:nvPr/>
          </p:nvGrpSpPr>
          <p:grpSpPr>
            <a:xfrm>
              <a:off x="201120" y="-173787"/>
              <a:ext cx="8824055" cy="6026084"/>
              <a:chOff x="395025" y="514750"/>
              <a:chExt cx="6883575" cy="4700900"/>
            </a:xfrm>
          </p:grpSpPr>
          <p:sp>
            <p:nvSpPr>
              <p:cNvPr id="1111" name="Google Shape;1111;p7"/>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7"/>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7"/>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7"/>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7"/>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7"/>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7"/>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7"/>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7"/>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7"/>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7"/>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7"/>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7"/>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7"/>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7"/>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7"/>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7"/>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7"/>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7"/>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7"/>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7"/>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7"/>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7"/>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7"/>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7"/>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7"/>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7"/>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7"/>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7"/>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7"/>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7"/>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7"/>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7"/>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7"/>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7"/>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7"/>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7"/>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7"/>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7"/>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7"/>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7"/>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7"/>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7"/>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7"/>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7"/>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7"/>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7"/>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7"/>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7"/>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7"/>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7"/>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7"/>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7"/>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7"/>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7"/>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7"/>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7"/>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7"/>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7"/>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7"/>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7"/>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7"/>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7"/>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7"/>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7"/>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7"/>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7"/>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7"/>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7"/>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7"/>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7"/>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7"/>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7"/>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7"/>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7"/>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7"/>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7"/>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7"/>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7"/>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7"/>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7"/>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7"/>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7"/>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7"/>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7"/>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7"/>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7"/>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7"/>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7"/>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7"/>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7"/>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7"/>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7"/>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7"/>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7"/>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7"/>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7"/>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7"/>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7"/>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7"/>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7"/>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7"/>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7"/>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7"/>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7"/>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7"/>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7"/>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7"/>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7"/>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7"/>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7"/>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7"/>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7"/>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7"/>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7"/>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7"/>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7"/>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7"/>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7"/>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7"/>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7"/>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7"/>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7"/>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7"/>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7"/>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7"/>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7"/>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7"/>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7"/>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1" name="Google Shape;1291;p7"/>
          <p:cNvGrpSpPr/>
          <p:nvPr/>
        </p:nvGrpSpPr>
        <p:grpSpPr>
          <a:xfrm flipH="1" rot="10800000">
            <a:off x="274813" y="285764"/>
            <a:ext cx="8605925" cy="4712003"/>
            <a:chOff x="274813" y="285764"/>
            <a:chExt cx="8605925" cy="4712003"/>
          </a:xfrm>
        </p:grpSpPr>
        <p:sp>
          <p:nvSpPr>
            <p:cNvPr id="1292" name="Google Shape;1292;p7"/>
            <p:cNvSpPr/>
            <p:nvPr/>
          </p:nvSpPr>
          <p:spPr>
            <a:xfrm>
              <a:off x="851147" y="503675"/>
              <a:ext cx="201200" cy="2013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3" name="Google Shape;1293;p7"/>
            <p:cNvGrpSpPr/>
            <p:nvPr/>
          </p:nvGrpSpPr>
          <p:grpSpPr>
            <a:xfrm>
              <a:off x="275106" y="285764"/>
              <a:ext cx="858544" cy="356719"/>
              <a:chOff x="219125" y="484675"/>
              <a:chExt cx="1622650" cy="674200"/>
            </a:xfrm>
          </p:grpSpPr>
          <p:sp>
            <p:nvSpPr>
              <p:cNvPr id="1294" name="Google Shape;1294;p7"/>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1295" name="Google Shape;1295;p7"/>
              <p:cNvGrpSpPr/>
              <p:nvPr/>
            </p:nvGrpSpPr>
            <p:grpSpPr>
              <a:xfrm>
                <a:off x="219125" y="484675"/>
                <a:ext cx="1622650" cy="674200"/>
                <a:chOff x="219125" y="484675"/>
                <a:chExt cx="1622650" cy="674200"/>
              </a:xfrm>
            </p:grpSpPr>
            <p:sp>
              <p:nvSpPr>
                <p:cNvPr id="1296" name="Google Shape;1296;p7"/>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9" name="Google Shape;1299;p7"/>
            <p:cNvGrpSpPr/>
            <p:nvPr/>
          </p:nvGrpSpPr>
          <p:grpSpPr>
            <a:xfrm>
              <a:off x="8381813" y="4276523"/>
              <a:ext cx="498909" cy="721242"/>
              <a:chOff x="8233275" y="1900925"/>
              <a:chExt cx="753525" cy="1089325"/>
            </a:xfrm>
          </p:grpSpPr>
          <p:sp>
            <p:nvSpPr>
              <p:cNvPr id="1300" name="Google Shape;1300;p7"/>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1301" name="Google Shape;1301;p7"/>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7"/>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7"/>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4" name="Google Shape;1304;p7"/>
            <p:cNvSpPr/>
            <p:nvPr/>
          </p:nvSpPr>
          <p:spPr>
            <a:xfrm>
              <a:off x="8679538" y="5036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5" name="Google Shape;1305;p7"/>
            <p:cNvGrpSpPr/>
            <p:nvPr/>
          </p:nvGrpSpPr>
          <p:grpSpPr>
            <a:xfrm>
              <a:off x="274834" y="4514403"/>
              <a:ext cx="438102" cy="483364"/>
              <a:chOff x="6715777" y="3950739"/>
              <a:chExt cx="586325" cy="646900"/>
            </a:xfrm>
          </p:grpSpPr>
          <p:sp>
            <p:nvSpPr>
              <p:cNvPr id="1306" name="Google Shape;1306;p7"/>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1307" name="Google Shape;1307;p7"/>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1308" name="Google Shape;1308;p7"/>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7"/>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7"/>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7"/>
            <p:cNvGrpSpPr/>
            <p:nvPr/>
          </p:nvGrpSpPr>
          <p:grpSpPr>
            <a:xfrm>
              <a:off x="8082452" y="285774"/>
              <a:ext cx="498898" cy="708105"/>
              <a:chOff x="8082452" y="285774"/>
              <a:chExt cx="498898" cy="708105"/>
            </a:xfrm>
          </p:grpSpPr>
          <p:grpSp>
            <p:nvGrpSpPr>
              <p:cNvPr id="1314" name="Google Shape;1314;p7"/>
              <p:cNvGrpSpPr/>
              <p:nvPr/>
            </p:nvGrpSpPr>
            <p:grpSpPr>
              <a:xfrm>
                <a:off x="8082452" y="285774"/>
                <a:ext cx="498898" cy="708105"/>
                <a:chOff x="7865075" y="285763"/>
                <a:chExt cx="716293" cy="1016662"/>
              </a:xfrm>
            </p:grpSpPr>
            <p:sp>
              <p:nvSpPr>
                <p:cNvPr id="1315" name="Google Shape;1315;p7"/>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1316" name="Google Shape;1316;p7"/>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7"/>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7"/>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7"/>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0" name="Google Shape;1320;p7"/>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1" name="Google Shape;1321;p7"/>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
            <p:cNvSpPr/>
            <p:nvPr/>
          </p:nvSpPr>
          <p:spPr>
            <a:xfrm>
              <a:off x="274813" y="44265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3" name="Google Shape;1323;p7"/>
          <p:cNvSpPr txBox="1"/>
          <p:nvPr>
            <p:ph idx="1" type="body"/>
          </p:nvPr>
        </p:nvSpPr>
        <p:spPr>
          <a:xfrm>
            <a:off x="713225" y="1385625"/>
            <a:ext cx="3858900" cy="3318000"/>
          </a:xfrm>
          <a:prstGeom prst="rect">
            <a:avLst/>
          </a:prstGeom>
        </p:spPr>
        <p:txBody>
          <a:bodyPr anchorCtr="0" anchor="ctr" bIns="91425" lIns="91425" spcFirstLastPara="1" rIns="91425" wrap="square" tIns="91425">
            <a:noAutofit/>
          </a:bodyPr>
          <a:lstStyle>
            <a:lvl1pPr indent="-317500" lvl="0" marL="457200" rtl="0">
              <a:spcBef>
                <a:spcPts val="0"/>
              </a:spcBef>
              <a:spcAft>
                <a:spcPts val="0"/>
              </a:spcAft>
              <a:buClr>
                <a:schemeClr val="accent3"/>
              </a:buClr>
              <a:buSzPts val="1400"/>
              <a:buChar char="●"/>
              <a:defRPr/>
            </a:lvl1pPr>
            <a:lvl2pPr indent="-317500" lvl="1" marL="914400" rtl="0">
              <a:spcBef>
                <a:spcPts val="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24" name="Google Shape;1324;p7"/>
          <p:cNvSpPr txBox="1"/>
          <p:nvPr>
            <p:ph type="title"/>
          </p:nvPr>
        </p:nvSpPr>
        <p:spPr>
          <a:xfrm>
            <a:off x="713225" y="445025"/>
            <a:ext cx="7717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25" name="Google Shape;1325;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6" name="Shape 1326"/>
        <p:cNvGrpSpPr/>
        <p:nvPr/>
      </p:nvGrpSpPr>
      <p:grpSpPr>
        <a:xfrm>
          <a:off x="0" y="0"/>
          <a:ext cx="0" cy="0"/>
          <a:chOff x="0" y="0"/>
          <a:chExt cx="0" cy="0"/>
        </a:xfrm>
      </p:grpSpPr>
      <p:grpSp>
        <p:nvGrpSpPr>
          <p:cNvPr id="1327" name="Google Shape;1327;p8"/>
          <p:cNvGrpSpPr/>
          <p:nvPr/>
        </p:nvGrpSpPr>
        <p:grpSpPr>
          <a:xfrm>
            <a:off x="-31525" y="-228650"/>
            <a:ext cx="9175500" cy="6099300"/>
            <a:chOff x="-31525" y="-228650"/>
            <a:chExt cx="9175500" cy="6099300"/>
          </a:xfrm>
        </p:grpSpPr>
        <p:sp>
          <p:nvSpPr>
            <p:cNvPr id="1328" name="Google Shape;1328;p8"/>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9" name="Google Shape;1329;p8"/>
            <p:cNvGrpSpPr/>
            <p:nvPr/>
          </p:nvGrpSpPr>
          <p:grpSpPr>
            <a:xfrm>
              <a:off x="-10" y="-228620"/>
              <a:ext cx="9143697" cy="6099216"/>
              <a:chOff x="238125" y="471975"/>
              <a:chExt cx="7132925" cy="4757950"/>
            </a:xfrm>
          </p:grpSpPr>
          <p:sp>
            <p:nvSpPr>
              <p:cNvPr id="1330" name="Google Shape;1330;p8"/>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8"/>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8"/>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3" name="Google Shape;1333;p8"/>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4" name="Google Shape;1334;p8"/>
            <p:cNvGrpSpPr/>
            <p:nvPr/>
          </p:nvGrpSpPr>
          <p:grpSpPr>
            <a:xfrm>
              <a:off x="201120" y="-173787"/>
              <a:ext cx="8824055" cy="6026084"/>
              <a:chOff x="395025" y="514750"/>
              <a:chExt cx="6883575" cy="4700900"/>
            </a:xfrm>
          </p:grpSpPr>
          <p:sp>
            <p:nvSpPr>
              <p:cNvPr id="1335" name="Google Shape;1335;p8"/>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8"/>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8"/>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8"/>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8"/>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8"/>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8"/>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8"/>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8"/>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8"/>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8"/>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8"/>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8"/>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8"/>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8"/>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8"/>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8"/>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8"/>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8"/>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8"/>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8"/>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8"/>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8"/>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8"/>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8"/>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8"/>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8"/>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8"/>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8"/>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8"/>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8"/>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8"/>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8"/>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8"/>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8"/>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8"/>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8"/>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8"/>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8"/>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8"/>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8"/>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8"/>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8"/>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8"/>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8"/>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8"/>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8"/>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8"/>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8"/>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8"/>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8"/>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8"/>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8"/>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8"/>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8"/>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8"/>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8"/>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8"/>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8"/>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8"/>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8"/>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8"/>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8"/>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8"/>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8"/>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8"/>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8"/>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8"/>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8"/>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8"/>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8"/>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8"/>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8"/>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8"/>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8"/>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8"/>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8"/>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8"/>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8"/>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8"/>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8"/>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8"/>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8"/>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8"/>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8"/>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8"/>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8"/>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8"/>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8"/>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8"/>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8"/>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8"/>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8"/>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8"/>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8"/>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8"/>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8"/>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8"/>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8"/>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8"/>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8"/>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8"/>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8"/>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8"/>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8"/>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8"/>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8"/>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8"/>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8"/>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8"/>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8"/>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8"/>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8"/>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8"/>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8"/>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8"/>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8"/>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8"/>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8"/>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8"/>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8"/>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8"/>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8"/>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8"/>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8"/>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8"/>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8"/>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8"/>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8"/>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8"/>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8"/>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8"/>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8"/>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8"/>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8"/>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8"/>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8"/>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8"/>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8"/>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8"/>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8"/>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8"/>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8"/>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8"/>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8"/>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8"/>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8"/>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8"/>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8"/>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8"/>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8"/>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8"/>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8"/>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8"/>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8"/>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8"/>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8"/>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8"/>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8"/>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8"/>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8"/>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8"/>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8"/>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8"/>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8"/>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8"/>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8"/>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8"/>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8"/>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8"/>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8"/>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8"/>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8"/>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8"/>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8"/>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8"/>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8"/>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8"/>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8"/>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8"/>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15" name="Google Shape;1515;p8"/>
          <p:cNvGrpSpPr/>
          <p:nvPr/>
        </p:nvGrpSpPr>
        <p:grpSpPr>
          <a:xfrm>
            <a:off x="-1670858" y="-940294"/>
            <a:ext cx="10475591" cy="7640903"/>
            <a:chOff x="-1670858" y="-940294"/>
            <a:chExt cx="10475591" cy="7640903"/>
          </a:xfrm>
        </p:grpSpPr>
        <p:grpSp>
          <p:nvGrpSpPr>
            <p:cNvPr id="1516" name="Google Shape;1516;p8"/>
            <p:cNvGrpSpPr/>
            <p:nvPr/>
          </p:nvGrpSpPr>
          <p:grpSpPr>
            <a:xfrm>
              <a:off x="446775" y="904123"/>
              <a:ext cx="532885" cy="531529"/>
              <a:chOff x="3425939" y="1163662"/>
              <a:chExt cx="1615294" cy="1611183"/>
            </a:xfrm>
          </p:grpSpPr>
          <p:sp>
            <p:nvSpPr>
              <p:cNvPr id="1517" name="Google Shape;1517;p8"/>
              <p:cNvSpPr/>
              <p:nvPr/>
            </p:nvSpPr>
            <p:spPr>
              <a:xfrm>
                <a:off x="3425939" y="1163662"/>
                <a:ext cx="1615285" cy="1611166"/>
              </a:xfrm>
              <a:custGeom>
                <a:rect b="b" l="l" r="r" t="t"/>
                <a:pathLst>
                  <a:path extrusionOk="0" h="11734" w="11764">
                    <a:moveTo>
                      <a:pt x="5882" y="0"/>
                    </a:moveTo>
                    <a:cubicBezTo>
                      <a:pt x="2627" y="0"/>
                      <a:pt x="0" y="2627"/>
                      <a:pt x="0" y="5852"/>
                    </a:cubicBezTo>
                    <a:cubicBezTo>
                      <a:pt x="0" y="9107"/>
                      <a:pt x="2627" y="11734"/>
                      <a:pt x="5882" y="11734"/>
                    </a:cubicBezTo>
                    <a:cubicBezTo>
                      <a:pt x="9109" y="11734"/>
                      <a:pt x="11764" y="9107"/>
                      <a:pt x="11764" y="5852"/>
                    </a:cubicBezTo>
                    <a:cubicBezTo>
                      <a:pt x="11764" y="2627"/>
                      <a:pt x="9109" y="0"/>
                      <a:pt x="58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8"/>
              <p:cNvSpPr/>
              <p:nvPr/>
            </p:nvSpPr>
            <p:spPr>
              <a:xfrm>
                <a:off x="3755205" y="2434732"/>
                <a:ext cx="1011544" cy="340111"/>
              </a:xfrm>
              <a:custGeom>
                <a:rect b="b" l="l" r="r" t="t"/>
                <a:pathLst>
                  <a:path extrusionOk="0" h="2477" w="7367">
                    <a:moveTo>
                      <a:pt x="3240" y="0"/>
                    </a:moveTo>
                    <a:cubicBezTo>
                      <a:pt x="2996" y="0"/>
                      <a:pt x="2755" y="22"/>
                      <a:pt x="2513" y="78"/>
                    </a:cubicBezTo>
                    <a:cubicBezTo>
                      <a:pt x="2029" y="193"/>
                      <a:pt x="1600" y="364"/>
                      <a:pt x="1173" y="592"/>
                    </a:cubicBezTo>
                    <a:cubicBezTo>
                      <a:pt x="773" y="821"/>
                      <a:pt x="400" y="1106"/>
                      <a:pt x="1" y="1307"/>
                    </a:cubicBezTo>
                    <a:cubicBezTo>
                      <a:pt x="972" y="2050"/>
                      <a:pt x="2171" y="2477"/>
                      <a:pt x="3484" y="2477"/>
                    </a:cubicBezTo>
                    <a:cubicBezTo>
                      <a:pt x="4969" y="2477"/>
                      <a:pt x="6339" y="1906"/>
                      <a:pt x="7367" y="992"/>
                    </a:cubicBezTo>
                    <a:cubicBezTo>
                      <a:pt x="6711" y="736"/>
                      <a:pt x="6054" y="451"/>
                      <a:pt x="5341" y="250"/>
                    </a:cubicBezTo>
                    <a:cubicBezTo>
                      <a:pt x="4912" y="135"/>
                      <a:pt x="4455" y="78"/>
                      <a:pt x="3998" y="51"/>
                    </a:cubicBezTo>
                    <a:cubicBezTo>
                      <a:pt x="3739" y="22"/>
                      <a:pt x="3488" y="0"/>
                      <a:pt x="32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8"/>
              <p:cNvSpPr/>
              <p:nvPr/>
            </p:nvSpPr>
            <p:spPr>
              <a:xfrm>
                <a:off x="3884825" y="1163662"/>
                <a:ext cx="627358" cy="171634"/>
              </a:xfrm>
              <a:custGeom>
                <a:rect b="b" l="l" r="r" t="t"/>
                <a:pathLst>
                  <a:path extrusionOk="0" h="1250" w="4569">
                    <a:moveTo>
                      <a:pt x="2540" y="0"/>
                    </a:moveTo>
                    <a:cubicBezTo>
                      <a:pt x="1626" y="0"/>
                      <a:pt x="770" y="199"/>
                      <a:pt x="0" y="571"/>
                    </a:cubicBezTo>
                    <a:cubicBezTo>
                      <a:pt x="321" y="942"/>
                      <a:pt x="622" y="1249"/>
                      <a:pt x="1163" y="1249"/>
                    </a:cubicBezTo>
                    <a:cubicBezTo>
                      <a:pt x="1245" y="1249"/>
                      <a:pt x="1333" y="1242"/>
                      <a:pt x="1428" y="1227"/>
                    </a:cubicBezTo>
                    <a:cubicBezTo>
                      <a:pt x="2227" y="1113"/>
                      <a:pt x="2969" y="770"/>
                      <a:pt x="3739" y="628"/>
                    </a:cubicBezTo>
                    <a:cubicBezTo>
                      <a:pt x="4054" y="542"/>
                      <a:pt x="4340" y="485"/>
                      <a:pt x="4568" y="370"/>
                    </a:cubicBezTo>
                    <a:cubicBezTo>
                      <a:pt x="3940" y="115"/>
                      <a:pt x="3255" y="0"/>
                      <a:pt x="2540" y="0"/>
                    </a:cubicBezTo>
                    <a:close/>
                  </a:path>
                </a:pathLst>
              </a:custGeom>
              <a:solidFill>
                <a:srgbClr val="DF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8"/>
              <p:cNvSpPr/>
              <p:nvPr/>
            </p:nvSpPr>
            <p:spPr>
              <a:xfrm>
                <a:off x="4002361" y="2594423"/>
                <a:ext cx="635184" cy="180422"/>
              </a:xfrm>
              <a:custGeom>
                <a:rect b="b" l="l" r="r" t="t"/>
                <a:pathLst>
                  <a:path extrusionOk="0" h="1314" w="4626">
                    <a:moveTo>
                      <a:pt x="2856" y="0"/>
                    </a:moveTo>
                    <a:cubicBezTo>
                      <a:pt x="1999" y="0"/>
                      <a:pt x="1086" y="172"/>
                      <a:pt x="400" y="715"/>
                    </a:cubicBezTo>
                    <a:cubicBezTo>
                      <a:pt x="286" y="829"/>
                      <a:pt x="142" y="971"/>
                      <a:pt x="1" y="1058"/>
                    </a:cubicBezTo>
                    <a:cubicBezTo>
                      <a:pt x="542" y="1229"/>
                      <a:pt x="1086" y="1314"/>
                      <a:pt x="1684" y="1314"/>
                    </a:cubicBezTo>
                    <a:cubicBezTo>
                      <a:pt x="2769" y="1314"/>
                      <a:pt x="3769" y="1028"/>
                      <a:pt x="4626" y="514"/>
                    </a:cubicBezTo>
                    <a:cubicBezTo>
                      <a:pt x="4055" y="286"/>
                      <a:pt x="3511" y="0"/>
                      <a:pt x="2856" y="0"/>
                    </a:cubicBezTo>
                    <a:close/>
                  </a:path>
                </a:pathLst>
              </a:custGeom>
              <a:solidFill>
                <a:srgbClr val="DF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8"/>
              <p:cNvSpPr/>
              <p:nvPr/>
            </p:nvSpPr>
            <p:spPr>
              <a:xfrm>
                <a:off x="3469191" y="1379100"/>
                <a:ext cx="780181" cy="1174116"/>
              </a:xfrm>
              <a:custGeom>
                <a:rect b="b" l="l" r="r" t="t"/>
                <a:pathLst>
                  <a:path extrusionOk="0" h="8551" w="5682">
                    <a:moveTo>
                      <a:pt x="1912" y="1"/>
                    </a:moveTo>
                    <a:cubicBezTo>
                      <a:pt x="1771" y="1"/>
                      <a:pt x="1657" y="1"/>
                      <a:pt x="1513" y="30"/>
                    </a:cubicBezTo>
                    <a:cubicBezTo>
                      <a:pt x="828" y="686"/>
                      <a:pt x="314" y="1485"/>
                      <a:pt x="1" y="2399"/>
                    </a:cubicBezTo>
                    <a:cubicBezTo>
                      <a:pt x="115" y="2570"/>
                      <a:pt x="229" y="2771"/>
                      <a:pt x="257" y="3000"/>
                    </a:cubicBezTo>
                    <a:cubicBezTo>
                      <a:pt x="343" y="3312"/>
                      <a:pt x="257" y="3628"/>
                      <a:pt x="229" y="3941"/>
                    </a:cubicBezTo>
                    <a:cubicBezTo>
                      <a:pt x="229" y="4313"/>
                      <a:pt x="314" y="4655"/>
                      <a:pt x="428" y="4998"/>
                    </a:cubicBezTo>
                    <a:cubicBezTo>
                      <a:pt x="599" y="5398"/>
                      <a:pt x="770" y="5683"/>
                      <a:pt x="1170" y="5855"/>
                    </a:cubicBezTo>
                    <a:cubicBezTo>
                      <a:pt x="1284" y="5912"/>
                      <a:pt x="1399" y="5912"/>
                      <a:pt x="1542" y="5996"/>
                    </a:cubicBezTo>
                    <a:cubicBezTo>
                      <a:pt x="1771" y="6168"/>
                      <a:pt x="1828" y="6483"/>
                      <a:pt x="1885" y="6739"/>
                    </a:cubicBezTo>
                    <a:cubicBezTo>
                      <a:pt x="1970" y="7168"/>
                      <a:pt x="2027" y="7568"/>
                      <a:pt x="2113" y="7967"/>
                    </a:cubicBezTo>
                    <a:cubicBezTo>
                      <a:pt x="2141" y="8109"/>
                      <a:pt x="2171" y="8452"/>
                      <a:pt x="2285" y="8509"/>
                    </a:cubicBezTo>
                    <a:cubicBezTo>
                      <a:pt x="2335" y="8538"/>
                      <a:pt x="2383" y="8551"/>
                      <a:pt x="2429" y="8551"/>
                    </a:cubicBezTo>
                    <a:cubicBezTo>
                      <a:pt x="2740" y="8551"/>
                      <a:pt x="2924" y="7938"/>
                      <a:pt x="2997" y="7739"/>
                    </a:cubicBezTo>
                    <a:cubicBezTo>
                      <a:pt x="3169" y="7138"/>
                      <a:pt x="3941" y="6339"/>
                      <a:pt x="3712" y="5711"/>
                    </a:cubicBezTo>
                    <a:cubicBezTo>
                      <a:pt x="3568" y="5254"/>
                      <a:pt x="2826" y="5197"/>
                      <a:pt x="2399" y="5025"/>
                    </a:cubicBezTo>
                    <a:cubicBezTo>
                      <a:pt x="2342" y="4998"/>
                      <a:pt x="2342" y="4941"/>
                      <a:pt x="2342" y="4854"/>
                    </a:cubicBezTo>
                    <a:cubicBezTo>
                      <a:pt x="2456" y="4055"/>
                      <a:pt x="1970" y="2885"/>
                      <a:pt x="2769" y="2314"/>
                    </a:cubicBezTo>
                    <a:cubicBezTo>
                      <a:pt x="3048" y="2111"/>
                      <a:pt x="3368" y="2066"/>
                      <a:pt x="3696" y="2066"/>
                    </a:cubicBezTo>
                    <a:cubicBezTo>
                      <a:pt x="3958" y="2066"/>
                      <a:pt x="4225" y="2094"/>
                      <a:pt x="4482" y="2094"/>
                    </a:cubicBezTo>
                    <a:cubicBezTo>
                      <a:pt x="4629" y="2094"/>
                      <a:pt x="4773" y="2085"/>
                      <a:pt x="4911" y="2056"/>
                    </a:cubicBezTo>
                    <a:cubicBezTo>
                      <a:pt x="5681" y="1915"/>
                      <a:pt x="5396" y="1572"/>
                      <a:pt x="4882" y="1371"/>
                    </a:cubicBezTo>
                    <a:cubicBezTo>
                      <a:pt x="4569" y="1257"/>
                      <a:pt x="4254" y="1200"/>
                      <a:pt x="3911" y="1085"/>
                    </a:cubicBezTo>
                    <a:cubicBezTo>
                      <a:pt x="3655" y="1001"/>
                      <a:pt x="3454" y="914"/>
                      <a:pt x="3226" y="743"/>
                    </a:cubicBezTo>
                    <a:cubicBezTo>
                      <a:pt x="2769" y="430"/>
                      <a:pt x="2541" y="30"/>
                      <a:pt x="19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8"/>
              <p:cNvSpPr/>
              <p:nvPr/>
            </p:nvSpPr>
            <p:spPr>
              <a:xfrm>
                <a:off x="4308148" y="1386927"/>
                <a:ext cx="733085" cy="1083905"/>
              </a:xfrm>
              <a:custGeom>
                <a:rect b="b" l="l" r="r" t="t"/>
                <a:pathLst>
                  <a:path extrusionOk="0" h="7894" w="5339">
                    <a:moveTo>
                      <a:pt x="3511" y="1"/>
                    </a:moveTo>
                    <a:cubicBezTo>
                      <a:pt x="3226" y="202"/>
                      <a:pt x="2913" y="316"/>
                      <a:pt x="2598" y="515"/>
                    </a:cubicBezTo>
                    <a:cubicBezTo>
                      <a:pt x="2113" y="773"/>
                      <a:pt x="2084" y="1001"/>
                      <a:pt x="1942" y="1485"/>
                    </a:cubicBezTo>
                    <a:cubicBezTo>
                      <a:pt x="1855" y="1743"/>
                      <a:pt x="1942" y="1686"/>
                      <a:pt x="1798" y="1885"/>
                    </a:cubicBezTo>
                    <a:cubicBezTo>
                      <a:pt x="1599" y="2285"/>
                      <a:pt x="1143" y="2486"/>
                      <a:pt x="827" y="2771"/>
                    </a:cubicBezTo>
                    <a:cubicBezTo>
                      <a:pt x="743" y="2828"/>
                      <a:pt x="1" y="3484"/>
                      <a:pt x="599" y="3571"/>
                    </a:cubicBezTo>
                    <a:cubicBezTo>
                      <a:pt x="606" y="3572"/>
                      <a:pt x="614" y="3572"/>
                      <a:pt x="621" y="3572"/>
                    </a:cubicBezTo>
                    <a:cubicBezTo>
                      <a:pt x="799" y="3572"/>
                      <a:pt x="1119" y="3282"/>
                      <a:pt x="1257" y="3198"/>
                    </a:cubicBezTo>
                    <a:cubicBezTo>
                      <a:pt x="1553" y="3029"/>
                      <a:pt x="2005" y="2829"/>
                      <a:pt x="2417" y="2829"/>
                    </a:cubicBezTo>
                    <a:cubicBezTo>
                      <a:pt x="2561" y="2829"/>
                      <a:pt x="2700" y="2854"/>
                      <a:pt x="2826" y="2913"/>
                    </a:cubicBezTo>
                    <a:cubicBezTo>
                      <a:pt x="3283" y="3114"/>
                      <a:pt x="3226" y="3655"/>
                      <a:pt x="2940" y="3970"/>
                    </a:cubicBezTo>
                    <a:cubicBezTo>
                      <a:pt x="2426" y="4512"/>
                      <a:pt x="1542" y="4340"/>
                      <a:pt x="999" y="4770"/>
                    </a:cubicBezTo>
                    <a:cubicBezTo>
                      <a:pt x="256" y="5311"/>
                      <a:pt x="1341" y="6140"/>
                      <a:pt x="1599" y="6654"/>
                    </a:cubicBezTo>
                    <a:cubicBezTo>
                      <a:pt x="1758" y="6928"/>
                      <a:pt x="1991" y="7893"/>
                      <a:pt x="2354" y="7893"/>
                    </a:cubicBezTo>
                    <a:cubicBezTo>
                      <a:pt x="2446" y="7893"/>
                      <a:pt x="2546" y="7832"/>
                      <a:pt x="2655" y="7682"/>
                    </a:cubicBezTo>
                    <a:cubicBezTo>
                      <a:pt x="2856" y="7424"/>
                      <a:pt x="2913" y="7111"/>
                      <a:pt x="3054" y="6853"/>
                    </a:cubicBezTo>
                    <a:cubicBezTo>
                      <a:pt x="3255" y="6426"/>
                      <a:pt x="3598" y="6140"/>
                      <a:pt x="3968" y="5882"/>
                    </a:cubicBezTo>
                    <a:cubicBezTo>
                      <a:pt x="4425" y="5569"/>
                      <a:pt x="4882" y="5284"/>
                      <a:pt x="5281" y="4884"/>
                    </a:cubicBezTo>
                    <a:cubicBezTo>
                      <a:pt x="5311" y="4683"/>
                      <a:pt x="5339" y="4455"/>
                      <a:pt x="5339" y="4226"/>
                    </a:cubicBezTo>
                    <a:cubicBezTo>
                      <a:pt x="5339" y="2570"/>
                      <a:pt x="4626" y="1058"/>
                      <a:pt x="35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8"/>
              <p:cNvSpPr/>
              <p:nvPr/>
            </p:nvSpPr>
            <p:spPr>
              <a:xfrm>
                <a:off x="3425939" y="1571333"/>
                <a:ext cx="1615285" cy="670610"/>
              </a:xfrm>
              <a:custGeom>
                <a:rect b="b" l="l" r="r" t="t"/>
                <a:pathLst>
                  <a:path extrusionOk="0" h="4884" w="11764">
                    <a:moveTo>
                      <a:pt x="773" y="1"/>
                    </a:moveTo>
                    <a:cubicBezTo>
                      <a:pt x="286" y="857"/>
                      <a:pt x="0" y="1828"/>
                      <a:pt x="0" y="2883"/>
                    </a:cubicBezTo>
                    <a:cubicBezTo>
                      <a:pt x="0" y="3283"/>
                      <a:pt x="30" y="3683"/>
                      <a:pt x="115" y="4055"/>
                    </a:cubicBezTo>
                    <a:cubicBezTo>
                      <a:pt x="527" y="4185"/>
                      <a:pt x="964" y="4255"/>
                      <a:pt x="1425" y="4255"/>
                    </a:cubicBezTo>
                    <a:cubicBezTo>
                      <a:pt x="1667" y="4255"/>
                      <a:pt x="1915" y="4236"/>
                      <a:pt x="2170" y="4197"/>
                    </a:cubicBezTo>
                    <a:cubicBezTo>
                      <a:pt x="3456" y="3998"/>
                      <a:pt x="4655" y="3454"/>
                      <a:pt x="5939" y="3427"/>
                    </a:cubicBezTo>
                    <a:cubicBezTo>
                      <a:pt x="7762" y="3427"/>
                      <a:pt x="9527" y="4883"/>
                      <a:pt x="11293" y="4883"/>
                    </a:cubicBezTo>
                    <a:cubicBezTo>
                      <a:pt x="11327" y="4883"/>
                      <a:pt x="11360" y="4883"/>
                      <a:pt x="11393" y="4882"/>
                    </a:cubicBezTo>
                    <a:cubicBezTo>
                      <a:pt x="11622" y="4254"/>
                      <a:pt x="11764" y="3598"/>
                      <a:pt x="11764" y="2883"/>
                    </a:cubicBezTo>
                    <a:cubicBezTo>
                      <a:pt x="11764" y="1942"/>
                      <a:pt x="11508" y="1028"/>
                      <a:pt x="11108" y="229"/>
                    </a:cubicBezTo>
                    <a:cubicBezTo>
                      <a:pt x="10251" y="229"/>
                      <a:pt x="9422" y="314"/>
                      <a:pt x="8566" y="572"/>
                    </a:cubicBezTo>
                    <a:cubicBezTo>
                      <a:pt x="7424" y="885"/>
                      <a:pt x="6311" y="1314"/>
                      <a:pt x="5140" y="1570"/>
                    </a:cubicBezTo>
                    <a:cubicBezTo>
                      <a:pt x="4700" y="1661"/>
                      <a:pt x="4243" y="1728"/>
                      <a:pt x="3788" y="1728"/>
                    </a:cubicBezTo>
                    <a:cubicBezTo>
                      <a:pt x="3387" y="1728"/>
                      <a:pt x="2987" y="1676"/>
                      <a:pt x="2600" y="1542"/>
                    </a:cubicBezTo>
                    <a:cubicBezTo>
                      <a:pt x="1828" y="1257"/>
                      <a:pt x="1286" y="629"/>
                      <a:pt x="7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8"/>
              <p:cNvSpPr/>
              <p:nvPr/>
            </p:nvSpPr>
            <p:spPr>
              <a:xfrm>
                <a:off x="3723899" y="1163662"/>
                <a:ext cx="976394" cy="232736"/>
              </a:xfrm>
              <a:custGeom>
                <a:rect b="b" l="l" r="r" t="t"/>
                <a:pathLst>
                  <a:path extrusionOk="0" h="1695" w="7111">
                    <a:moveTo>
                      <a:pt x="3712" y="0"/>
                    </a:moveTo>
                    <a:cubicBezTo>
                      <a:pt x="2314" y="0"/>
                      <a:pt x="1001" y="485"/>
                      <a:pt x="0" y="1314"/>
                    </a:cubicBezTo>
                    <a:cubicBezTo>
                      <a:pt x="398" y="1536"/>
                      <a:pt x="817" y="1695"/>
                      <a:pt x="1314" y="1695"/>
                    </a:cubicBezTo>
                    <a:cubicBezTo>
                      <a:pt x="1388" y="1695"/>
                      <a:pt x="1464" y="1691"/>
                      <a:pt x="1542" y="1684"/>
                    </a:cubicBezTo>
                    <a:cubicBezTo>
                      <a:pt x="2513" y="1599"/>
                      <a:pt x="3426" y="1227"/>
                      <a:pt x="4370" y="1056"/>
                    </a:cubicBezTo>
                    <a:cubicBezTo>
                      <a:pt x="4794" y="963"/>
                      <a:pt x="5218" y="920"/>
                      <a:pt x="5643" y="920"/>
                    </a:cubicBezTo>
                    <a:cubicBezTo>
                      <a:pt x="6132" y="920"/>
                      <a:pt x="6621" y="978"/>
                      <a:pt x="7111" y="1085"/>
                    </a:cubicBezTo>
                    <a:cubicBezTo>
                      <a:pt x="6140" y="400"/>
                      <a:pt x="4968" y="0"/>
                      <a:pt x="371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8"/>
              <p:cNvSpPr/>
              <p:nvPr/>
            </p:nvSpPr>
            <p:spPr>
              <a:xfrm>
                <a:off x="3884825" y="1163662"/>
                <a:ext cx="627358" cy="171634"/>
              </a:xfrm>
              <a:custGeom>
                <a:rect b="b" l="l" r="r" t="t"/>
                <a:pathLst>
                  <a:path extrusionOk="0" h="1250" w="4569">
                    <a:moveTo>
                      <a:pt x="2540" y="0"/>
                    </a:moveTo>
                    <a:cubicBezTo>
                      <a:pt x="1626" y="0"/>
                      <a:pt x="770" y="199"/>
                      <a:pt x="0" y="571"/>
                    </a:cubicBezTo>
                    <a:cubicBezTo>
                      <a:pt x="321" y="942"/>
                      <a:pt x="622" y="1249"/>
                      <a:pt x="1163" y="1249"/>
                    </a:cubicBezTo>
                    <a:cubicBezTo>
                      <a:pt x="1245" y="1249"/>
                      <a:pt x="1333" y="1242"/>
                      <a:pt x="1428" y="1227"/>
                    </a:cubicBezTo>
                    <a:cubicBezTo>
                      <a:pt x="2227" y="1113"/>
                      <a:pt x="2969" y="770"/>
                      <a:pt x="3739" y="628"/>
                    </a:cubicBezTo>
                    <a:cubicBezTo>
                      <a:pt x="4054" y="542"/>
                      <a:pt x="4340" y="485"/>
                      <a:pt x="4568" y="370"/>
                    </a:cubicBezTo>
                    <a:cubicBezTo>
                      <a:pt x="3940" y="115"/>
                      <a:pt x="3255" y="0"/>
                      <a:pt x="25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8"/>
              <p:cNvSpPr/>
              <p:nvPr/>
            </p:nvSpPr>
            <p:spPr>
              <a:xfrm>
                <a:off x="3469191" y="1571333"/>
                <a:ext cx="439247" cy="584106"/>
              </a:xfrm>
              <a:custGeom>
                <a:rect b="b" l="l" r="r" t="t"/>
                <a:pathLst>
                  <a:path extrusionOk="0" h="4254" w="3199">
                    <a:moveTo>
                      <a:pt x="458" y="1"/>
                    </a:moveTo>
                    <a:cubicBezTo>
                      <a:pt x="286" y="314"/>
                      <a:pt x="115" y="656"/>
                      <a:pt x="1" y="999"/>
                    </a:cubicBezTo>
                    <a:cubicBezTo>
                      <a:pt x="115" y="1170"/>
                      <a:pt x="229" y="1371"/>
                      <a:pt x="257" y="1600"/>
                    </a:cubicBezTo>
                    <a:cubicBezTo>
                      <a:pt x="343" y="1912"/>
                      <a:pt x="257" y="2228"/>
                      <a:pt x="229" y="2541"/>
                    </a:cubicBezTo>
                    <a:cubicBezTo>
                      <a:pt x="229" y="2913"/>
                      <a:pt x="314" y="3255"/>
                      <a:pt x="428" y="3598"/>
                    </a:cubicBezTo>
                    <a:cubicBezTo>
                      <a:pt x="542" y="3854"/>
                      <a:pt x="656" y="4082"/>
                      <a:pt x="828" y="4254"/>
                    </a:cubicBezTo>
                    <a:cubicBezTo>
                      <a:pt x="1170" y="4254"/>
                      <a:pt x="1513" y="4254"/>
                      <a:pt x="1855" y="4197"/>
                    </a:cubicBezTo>
                    <a:cubicBezTo>
                      <a:pt x="2312" y="4112"/>
                      <a:pt x="2769" y="3998"/>
                      <a:pt x="3198" y="3884"/>
                    </a:cubicBezTo>
                    <a:cubicBezTo>
                      <a:pt x="2940" y="3769"/>
                      <a:pt x="2627" y="3740"/>
                      <a:pt x="2399" y="3625"/>
                    </a:cubicBezTo>
                    <a:cubicBezTo>
                      <a:pt x="2342" y="3598"/>
                      <a:pt x="2342" y="3541"/>
                      <a:pt x="2342" y="3454"/>
                    </a:cubicBezTo>
                    <a:cubicBezTo>
                      <a:pt x="2426" y="2883"/>
                      <a:pt x="2198" y="2141"/>
                      <a:pt x="2369" y="1542"/>
                    </a:cubicBezTo>
                    <a:lnTo>
                      <a:pt x="2285" y="1542"/>
                    </a:lnTo>
                    <a:cubicBezTo>
                      <a:pt x="1513" y="1257"/>
                      <a:pt x="971" y="629"/>
                      <a:pt x="4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8"/>
              <p:cNvSpPr/>
              <p:nvPr/>
            </p:nvSpPr>
            <p:spPr>
              <a:xfrm>
                <a:off x="4308148" y="1602777"/>
                <a:ext cx="733085" cy="615412"/>
              </a:xfrm>
              <a:custGeom>
                <a:rect b="b" l="l" r="r" t="t"/>
                <a:pathLst>
                  <a:path extrusionOk="0" h="4482" w="5339">
                    <a:moveTo>
                      <a:pt x="4683" y="0"/>
                    </a:moveTo>
                    <a:cubicBezTo>
                      <a:pt x="3826" y="0"/>
                      <a:pt x="2997" y="85"/>
                      <a:pt x="2141" y="343"/>
                    </a:cubicBezTo>
                    <a:cubicBezTo>
                      <a:pt x="1999" y="370"/>
                      <a:pt x="1855" y="427"/>
                      <a:pt x="1714" y="457"/>
                    </a:cubicBezTo>
                    <a:cubicBezTo>
                      <a:pt x="1485" y="770"/>
                      <a:pt x="1086" y="941"/>
                      <a:pt x="827" y="1199"/>
                    </a:cubicBezTo>
                    <a:cubicBezTo>
                      <a:pt x="743" y="1256"/>
                      <a:pt x="1" y="1912"/>
                      <a:pt x="599" y="1999"/>
                    </a:cubicBezTo>
                    <a:cubicBezTo>
                      <a:pt x="606" y="2000"/>
                      <a:pt x="614" y="2000"/>
                      <a:pt x="621" y="2000"/>
                    </a:cubicBezTo>
                    <a:cubicBezTo>
                      <a:pt x="799" y="2000"/>
                      <a:pt x="1119" y="1710"/>
                      <a:pt x="1257" y="1626"/>
                    </a:cubicBezTo>
                    <a:cubicBezTo>
                      <a:pt x="1553" y="1457"/>
                      <a:pt x="2005" y="1257"/>
                      <a:pt x="2417" y="1257"/>
                    </a:cubicBezTo>
                    <a:cubicBezTo>
                      <a:pt x="2561" y="1257"/>
                      <a:pt x="2700" y="1282"/>
                      <a:pt x="2826" y="1341"/>
                    </a:cubicBezTo>
                    <a:cubicBezTo>
                      <a:pt x="3283" y="1542"/>
                      <a:pt x="3226" y="2083"/>
                      <a:pt x="2940" y="2398"/>
                    </a:cubicBezTo>
                    <a:cubicBezTo>
                      <a:pt x="2426" y="2940"/>
                      <a:pt x="1542" y="2768"/>
                      <a:pt x="999" y="3198"/>
                    </a:cubicBezTo>
                    <a:cubicBezTo>
                      <a:pt x="885" y="3255"/>
                      <a:pt x="827" y="3339"/>
                      <a:pt x="800" y="3396"/>
                    </a:cubicBezTo>
                    <a:cubicBezTo>
                      <a:pt x="1771" y="3682"/>
                      <a:pt x="2769" y="4226"/>
                      <a:pt x="3740" y="4481"/>
                    </a:cubicBezTo>
                    <a:cubicBezTo>
                      <a:pt x="3797" y="4424"/>
                      <a:pt x="3884" y="4367"/>
                      <a:pt x="3968" y="4310"/>
                    </a:cubicBezTo>
                    <a:cubicBezTo>
                      <a:pt x="4425" y="3997"/>
                      <a:pt x="4882" y="3712"/>
                      <a:pt x="5281" y="3312"/>
                    </a:cubicBezTo>
                    <a:cubicBezTo>
                      <a:pt x="5311" y="3111"/>
                      <a:pt x="5339" y="2883"/>
                      <a:pt x="5339" y="2654"/>
                    </a:cubicBezTo>
                    <a:cubicBezTo>
                      <a:pt x="5339" y="1713"/>
                      <a:pt x="5083" y="799"/>
                      <a:pt x="46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8"/>
              <p:cNvSpPr/>
              <p:nvPr/>
            </p:nvSpPr>
            <p:spPr>
              <a:xfrm>
                <a:off x="4002361" y="2594423"/>
                <a:ext cx="635184" cy="180422"/>
              </a:xfrm>
              <a:custGeom>
                <a:rect b="b" l="l" r="r" t="t"/>
                <a:pathLst>
                  <a:path extrusionOk="0" h="1314" w="4626">
                    <a:moveTo>
                      <a:pt x="2856" y="0"/>
                    </a:moveTo>
                    <a:cubicBezTo>
                      <a:pt x="1999" y="0"/>
                      <a:pt x="1086" y="172"/>
                      <a:pt x="400" y="715"/>
                    </a:cubicBezTo>
                    <a:cubicBezTo>
                      <a:pt x="286" y="829"/>
                      <a:pt x="142" y="971"/>
                      <a:pt x="1" y="1058"/>
                    </a:cubicBezTo>
                    <a:cubicBezTo>
                      <a:pt x="542" y="1229"/>
                      <a:pt x="1086" y="1314"/>
                      <a:pt x="1684" y="1314"/>
                    </a:cubicBezTo>
                    <a:cubicBezTo>
                      <a:pt x="2769" y="1314"/>
                      <a:pt x="3769" y="1028"/>
                      <a:pt x="4626" y="514"/>
                    </a:cubicBezTo>
                    <a:cubicBezTo>
                      <a:pt x="4055" y="286"/>
                      <a:pt x="3511" y="0"/>
                      <a:pt x="28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9" name="Google Shape;1529;p8"/>
            <p:cNvGrpSpPr/>
            <p:nvPr/>
          </p:nvGrpSpPr>
          <p:grpSpPr>
            <a:xfrm>
              <a:off x="7067995" y="3188126"/>
              <a:ext cx="1736721" cy="1515492"/>
              <a:chOff x="6773938" y="2751230"/>
              <a:chExt cx="2030778" cy="1772091"/>
            </a:xfrm>
          </p:grpSpPr>
          <p:sp>
            <p:nvSpPr>
              <p:cNvPr id="1530" name="Google Shape;1530;p8"/>
              <p:cNvSpPr/>
              <p:nvPr/>
            </p:nvSpPr>
            <p:spPr>
              <a:xfrm>
                <a:off x="7032628" y="2810135"/>
                <a:ext cx="1533038" cy="1532901"/>
              </a:xfrm>
              <a:custGeom>
                <a:rect b="b" l="l" r="r" t="t"/>
                <a:pathLst>
                  <a:path extrusionOk="0" h="11164" w="11165">
                    <a:moveTo>
                      <a:pt x="5569" y="1"/>
                    </a:moveTo>
                    <a:cubicBezTo>
                      <a:pt x="2513" y="1"/>
                      <a:pt x="0" y="2484"/>
                      <a:pt x="0" y="5567"/>
                    </a:cubicBezTo>
                    <a:cubicBezTo>
                      <a:pt x="0" y="8651"/>
                      <a:pt x="2513" y="11163"/>
                      <a:pt x="5569" y="11163"/>
                    </a:cubicBezTo>
                    <a:cubicBezTo>
                      <a:pt x="8653" y="11163"/>
                      <a:pt x="11165" y="8651"/>
                      <a:pt x="11165" y="5567"/>
                    </a:cubicBezTo>
                    <a:cubicBezTo>
                      <a:pt x="11165" y="2484"/>
                      <a:pt x="8653" y="1"/>
                      <a:pt x="5569" y="1"/>
                    </a:cubicBezTo>
                    <a:close/>
                  </a:path>
                </a:pathLst>
              </a:custGeom>
              <a:solidFill>
                <a:schemeClr val="accent1"/>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8"/>
              <p:cNvSpPr/>
              <p:nvPr/>
            </p:nvSpPr>
            <p:spPr>
              <a:xfrm>
                <a:off x="7358187" y="2810135"/>
                <a:ext cx="980238" cy="298369"/>
              </a:xfrm>
              <a:custGeom>
                <a:rect b="b" l="l" r="r" t="t"/>
                <a:pathLst>
                  <a:path extrusionOk="0" h="2173" w="7139">
                    <a:moveTo>
                      <a:pt x="3198" y="1"/>
                    </a:moveTo>
                    <a:cubicBezTo>
                      <a:pt x="2026" y="1"/>
                      <a:pt x="914" y="371"/>
                      <a:pt x="0" y="999"/>
                    </a:cubicBezTo>
                    <a:cubicBezTo>
                      <a:pt x="990" y="1824"/>
                      <a:pt x="2351" y="2172"/>
                      <a:pt x="3648" y="2172"/>
                    </a:cubicBezTo>
                    <a:cubicBezTo>
                      <a:pt x="3698" y="2172"/>
                      <a:pt x="3747" y="2172"/>
                      <a:pt x="3796" y="2171"/>
                    </a:cubicBezTo>
                    <a:cubicBezTo>
                      <a:pt x="4938" y="2141"/>
                      <a:pt x="6023" y="1798"/>
                      <a:pt x="7138" y="1600"/>
                    </a:cubicBezTo>
                    <a:cubicBezTo>
                      <a:pt x="6110" y="599"/>
                      <a:pt x="4740" y="1"/>
                      <a:pt x="3198" y="1"/>
                    </a:cubicBezTo>
                    <a:close/>
                  </a:path>
                </a:pathLst>
              </a:custGeom>
              <a:solidFill>
                <a:schemeClr val="lt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8"/>
              <p:cNvSpPr/>
              <p:nvPr/>
            </p:nvSpPr>
            <p:spPr>
              <a:xfrm>
                <a:off x="7487395" y="3974379"/>
                <a:ext cx="964448" cy="368671"/>
              </a:xfrm>
              <a:custGeom>
                <a:rect b="b" l="l" r="r" t="t"/>
                <a:pathLst>
                  <a:path extrusionOk="0" h="2685" w="7024">
                    <a:moveTo>
                      <a:pt x="7024" y="0"/>
                    </a:moveTo>
                    <a:lnTo>
                      <a:pt x="7024" y="0"/>
                    </a:lnTo>
                    <a:cubicBezTo>
                      <a:pt x="5768" y="229"/>
                      <a:pt x="4569" y="743"/>
                      <a:pt x="3369" y="1343"/>
                    </a:cubicBezTo>
                    <a:cubicBezTo>
                      <a:pt x="2380" y="1864"/>
                      <a:pt x="1259" y="2201"/>
                      <a:pt x="132" y="2201"/>
                    </a:cubicBezTo>
                    <a:cubicBezTo>
                      <a:pt x="88" y="2201"/>
                      <a:pt x="44" y="2201"/>
                      <a:pt x="0" y="2200"/>
                    </a:cubicBezTo>
                    <a:lnTo>
                      <a:pt x="0" y="2200"/>
                    </a:lnTo>
                    <a:cubicBezTo>
                      <a:pt x="686" y="2513"/>
                      <a:pt x="1458" y="2684"/>
                      <a:pt x="2257" y="2684"/>
                    </a:cubicBezTo>
                    <a:cubicBezTo>
                      <a:pt x="4283" y="2684"/>
                      <a:pt x="6053" y="1599"/>
                      <a:pt x="7024" y="0"/>
                    </a:cubicBezTo>
                    <a:close/>
                  </a:path>
                </a:pathLst>
              </a:custGeom>
              <a:solidFill>
                <a:schemeClr val="lt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8"/>
              <p:cNvSpPr/>
              <p:nvPr/>
            </p:nvSpPr>
            <p:spPr>
              <a:xfrm>
                <a:off x="7032628" y="3221651"/>
                <a:ext cx="1533038" cy="702877"/>
              </a:xfrm>
              <a:custGeom>
                <a:rect b="b" l="l" r="r" t="t"/>
                <a:pathLst>
                  <a:path extrusionOk="0" h="5119" w="11165">
                    <a:moveTo>
                      <a:pt x="10537" y="0"/>
                    </a:moveTo>
                    <a:cubicBezTo>
                      <a:pt x="10194" y="430"/>
                      <a:pt x="9623" y="800"/>
                      <a:pt x="9251" y="1028"/>
                    </a:cubicBezTo>
                    <a:cubicBezTo>
                      <a:pt x="8441" y="1526"/>
                      <a:pt x="7486" y="1808"/>
                      <a:pt x="6521" y="1808"/>
                    </a:cubicBezTo>
                    <a:cubicBezTo>
                      <a:pt x="6432" y="1808"/>
                      <a:pt x="6343" y="1805"/>
                      <a:pt x="6254" y="1800"/>
                    </a:cubicBezTo>
                    <a:cubicBezTo>
                      <a:pt x="5083" y="1714"/>
                      <a:pt x="4112" y="971"/>
                      <a:pt x="2999" y="686"/>
                    </a:cubicBezTo>
                    <a:cubicBezTo>
                      <a:pt x="2650" y="598"/>
                      <a:pt x="2305" y="561"/>
                      <a:pt x="1961" y="561"/>
                    </a:cubicBezTo>
                    <a:cubicBezTo>
                      <a:pt x="1405" y="561"/>
                      <a:pt x="851" y="659"/>
                      <a:pt x="286" y="800"/>
                    </a:cubicBezTo>
                    <a:cubicBezTo>
                      <a:pt x="115" y="1344"/>
                      <a:pt x="0" y="1942"/>
                      <a:pt x="0" y="2570"/>
                    </a:cubicBezTo>
                    <a:cubicBezTo>
                      <a:pt x="0" y="3141"/>
                      <a:pt x="87" y="3712"/>
                      <a:pt x="259" y="4226"/>
                    </a:cubicBezTo>
                    <a:cubicBezTo>
                      <a:pt x="1225" y="4920"/>
                      <a:pt x="2592" y="5118"/>
                      <a:pt x="3839" y="5118"/>
                    </a:cubicBezTo>
                    <a:cubicBezTo>
                      <a:pt x="4287" y="5118"/>
                      <a:pt x="4720" y="5093"/>
                      <a:pt x="5112" y="5055"/>
                    </a:cubicBezTo>
                    <a:cubicBezTo>
                      <a:pt x="6426" y="4941"/>
                      <a:pt x="7652" y="4541"/>
                      <a:pt x="8794" y="3883"/>
                    </a:cubicBezTo>
                    <a:cubicBezTo>
                      <a:pt x="9594" y="3427"/>
                      <a:pt x="10366" y="2885"/>
                      <a:pt x="11165" y="2371"/>
                    </a:cubicBezTo>
                    <a:cubicBezTo>
                      <a:pt x="11135" y="1515"/>
                      <a:pt x="10907" y="715"/>
                      <a:pt x="10537" y="0"/>
                    </a:cubicBezTo>
                    <a:close/>
                  </a:path>
                </a:pathLst>
              </a:custGeom>
              <a:solidFill>
                <a:schemeClr val="lt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8"/>
              <p:cNvSpPr/>
              <p:nvPr/>
            </p:nvSpPr>
            <p:spPr>
              <a:xfrm>
                <a:off x="6773938" y="2751230"/>
                <a:ext cx="2030778" cy="1772091"/>
              </a:xfrm>
              <a:custGeom>
                <a:rect b="b" l="l" r="r" t="t"/>
                <a:pathLst>
                  <a:path extrusionOk="0" h="12906" w="14790">
                    <a:moveTo>
                      <a:pt x="658" y="0"/>
                    </a:moveTo>
                    <a:cubicBezTo>
                      <a:pt x="571" y="0"/>
                      <a:pt x="429" y="30"/>
                      <a:pt x="286" y="115"/>
                    </a:cubicBezTo>
                    <a:cubicBezTo>
                      <a:pt x="171" y="201"/>
                      <a:pt x="87" y="373"/>
                      <a:pt x="57" y="514"/>
                    </a:cubicBezTo>
                    <a:cubicBezTo>
                      <a:pt x="0" y="772"/>
                      <a:pt x="57" y="944"/>
                      <a:pt x="114" y="1085"/>
                    </a:cubicBezTo>
                    <a:cubicBezTo>
                      <a:pt x="228" y="1401"/>
                      <a:pt x="372" y="1656"/>
                      <a:pt x="514" y="1914"/>
                    </a:cubicBezTo>
                    <a:cubicBezTo>
                      <a:pt x="799" y="2428"/>
                      <a:pt x="1142" y="2885"/>
                      <a:pt x="1514" y="3342"/>
                    </a:cubicBezTo>
                    <a:cubicBezTo>
                      <a:pt x="2942" y="5082"/>
                      <a:pt x="4568" y="6654"/>
                      <a:pt x="6281" y="8139"/>
                    </a:cubicBezTo>
                    <a:cubicBezTo>
                      <a:pt x="7138" y="8851"/>
                      <a:pt x="7994" y="9566"/>
                      <a:pt x="8908" y="10222"/>
                    </a:cubicBezTo>
                    <a:cubicBezTo>
                      <a:pt x="9822" y="10879"/>
                      <a:pt x="10765" y="11535"/>
                      <a:pt x="11763" y="12079"/>
                    </a:cubicBezTo>
                    <a:cubicBezTo>
                      <a:pt x="12277" y="12334"/>
                      <a:pt x="12791" y="12620"/>
                      <a:pt x="13362" y="12791"/>
                    </a:cubicBezTo>
                    <a:cubicBezTo>
                      <a:pt x="13506" y="12848"/>
                      <a:pt x="13677" y="12878"/>
                      <a:pt x="13848" y="12905"/>
                    </a:cubicBezTo>
                    <a:lnTo>
                      <a:pt x="14134" y="12905"/>
                    </a:lnTo>
                    <a:cubicBezTo>
                      <a:pt x="14248" y="12878"/>
                      <a:pt x="14362" y="12878"/>
                      <a:pt x="14504" y="12764"/>
                    </a:cubicBezTo>
                    <a:cubicBezTo>
                      <a:pt x="14648" y="12677"/>
                      <a:pt x="14732" y="12535"/>
                      <a:pt x="14762" y="12392"/>
                    </a:cubicBezTo>
                    <a:cubicBezTo>
                      <a:pt x="14789" y="12250"/>
                      <a:pt x="14762" y="12163"/>
                      <a:pt x="14762" y="12049"/>
                    </a:cubicBezTo>
                    <a:cubicBezTo>
                      <a:pt x="14732" y="11850"/>
                      <a:pt x="14648" y="11706"/>
                      <a:pt x="14591" y="11565"/>
                    </a:cubicBezTo>
                    <a:cubicBezTo>
                      <a:pt x="14447" y="11307"/>
                      <a:pt x="14276" y="11051"/>
                      <a:pt x="14104" y="10822"/>
                    </a:cubicBezTo>
                    <a:cubicBezTo>
                      <a:pt x="13933" y="10594"/>
                      <a:pt x="13762" y="10366"/>
                      <a:pt x="13563" y="10165"/>
                    </a:cubicBezTo>
                    <a:cubicBezTo>
                      <a:pt x="13191" y="9737"/>
                      <a:pt x="12791" y="9338"/>
                      <a:pt x="12391" y="8965"/>
                    </a:cubicBezTo>
                    <a:cubicBezTo>
                      <a:pt x="12358" y="8932"/>
                      <a:pt x="12325" y="8918"/>
                      <a:pt x="12292" y="8918"/>
                    </a:cubicBezTo>
                    <a:cubicBezTo>
                      <a:pt x="12268" y="8918"/>
                      <a:pt x="12244" y="8926"/>
                      <a:pt x="12220" y="8938"/>
                    </a:cubicBezTo>
                    <a:cubicBezTo>
                      <a:pt x="12163" y="8995"/>
                      <a:pt x="12163" y="9080"/>
                      <a:pt x="12192" y="9109"/>
                    </a:cubicBezTo>
                    <a:cubicBezTo>
                      <a:pt x="12535" y="9566"/>
                      <a:pt x="12878" y="9993"/>
                      <a:pt x="13191" y="10450"/>
                    </a:cubicBezTo>
                    <a:cubicBezTo>
                      <a:pt x="13506" y="10907"/>
                      <a:pt x="13819" y="11364"/>
                      <a:pt x="13990" y="11820"/>
                    </a:cubicBezTo>
                    <a:cubicBezTo>
                      <a:pt x="14047" y="11935"/>
                      <a:pt x="14077" y="12049"/>
                      <a:pt x="14077" y="12136"/>
                    </a:cubicBezTo>
                    <a:lnTo>
                      <a:pt x="14077" y="12178"/>
                    </a:lnTo>
                    <a:lnTo>
                      <a:pt x="14077" y="12178"/>
                    </a:lnTo>
                    <a:cubicBezTo>
                      <a:pt x="14075" y="12178"/>
                      <a:pt x="14074" y="12178"/>
                      <a:pt x="14073" y="12178"/>
                    </a:cubicBezTo>
                    <a:cubicBezTo>
                      <a:pt x="14040" y="12178"/>
                      <a:pt x="13990" y="12178"/>
                      <a:pt x="13933" y="12163"/>
                    </a:cubicBezTo>
                    <a:cubicBezTo>
                      <a:pt x="13848" y="12136"/>
                      <a:pt x="13734" y="12106"/>
                      <a:pt x="13620" y="12049"/>
                    </a:cubicBezTo>
                    <a:cubicBezTo>
                      <a:pt x="13134" y="11878"/>
                      <a:pt x="12677" y="11592"/>
                      <a:pt x="12220" y="11307"/>
                    </a:cubicBezTo>
                    <a:cubicBezTo>
                      <a:pt x="11279" y="10736"/>
                      <a:pt x="10393" y="10080"/>
                      <a:pt x="9536" y="9422"/>
                    </a:cubicBezTo>
                    <a:cubicBezTo>
                      <a:pt x="8652" y="8737"/>
                      <a:pt x="7796" y="8052"/>
                      <a:pt x="6967" y="7309"/>
                    </a:cubicBezTo>
                    <a:cubicBezTo>
                      <a:pt x="6110" y="6597"/>
                      <a:pt x="5311" y="5854"/>
                      <a:pt x="4511" y="5112"/>
                    </a:cubicBezTo>
                    <a:cubicBezTo>
                      <a:pt x="3684" y="4370"/>
                      <a:pt x="2912" y="3570"/>
                      <a:pt x="2200" y="2771"/>
                    </a:cubicBezTo>
                    <a:cubicBezTo>
                      <a:pt x="1827" y="2342"/>
                      <a:pt x="1485" y="1942"/>
                      <a:pt x="1172" y="1515"/>
                    </a:cubicBezTo>
                    <a:cubicBezTo>
                      <a:pt x="1028" y="1286"/>
                      <a:pt x="886" y="1058"/>
                      <a:pt x="799" y="857"/>
                    </a:cubicBezTo>
                    <a:cubicBezTo>
                      <a:pt x="759" y="777"/>
                      <a:pt x="734" y="696"/>
                      <a:pt x="722" y="656"/>
                    </a:cubicBezTo>
                    <a:lnTo>
                      <a:pt x="722" y="656"/>
                    </a:lnTo>
                    <a:cubicBezTo>
                      <a:pt x="763" y="643"/>
                      <a:pt x="810" y="636"/>
                      <a:pt x="860" y="636"/>
                    </a:cubicBezTo>
                    <a:cubicBezTo>
                      <a:pt x="914" y="636"/>
                      <a:pt x="971" y="643"/>
                      <a:pt x="1028" y="658"/>
                    </a:cubicBezTo>
                    <a:cubicBezTo>
                      <a:pt x="1142" y="686"/>
                      <a:pt x="1256" y="715"/>
                      <a:pt x="1400" y="772"/>
                    </a:cubicBezTo>
                    <a:cubicBezTo>
                      <a:pt x="1656" y="857"/>
                      <a:pt x="1884" y="971"/>
                      <a:pt x="2143" y="1058"/>
                    </a:cubicBezTo>
                    <a:cubicBezTo>
                      <a:pt x="2656" y="1286"/>
                      <a:pt x="3141" y="1542"/>
                      <a:pt x="3627" y="1828"/>
                    </a:cubicBezTo>
                    <a:cubicBezTo>
                      <a:pt x="3643" y="1836"/>
                      <a:pt x="3658" y="1839"/>
                      <a:pt x="3673" y="1839"/>
                    </a:cubicBezTo>
                    <a:cubicBezTo>
                      <a:pt x="3713" y="1839"/>
                      <a:pt x="3749" y="1812"/>
                      <a:pt x="3769" y="1771"/>
                    </a:cubicBezTo>
                    <a:cubicBezTo>
                      <a:pt x="3826" y="1743"/>
                      <a:pt x="3826" y="1656"/>
                      <a:pt x="3769" y="1599"/>
                    </a:cubicBezTo>
                    <a:cubicBezTo>
                      <a:pt x="3312" y="1257"/>
                      <a:pt x="2855" y="944"/>
                      <a:pt x="2371" y="658"/>
                    </a:cubicBezTo>
                    <a:cubicBezTo>
                      <a:pt x="2113" y="514"/>
                      <a:pt x="1857" y="373"/>
                      <a:pt x="1599" y="258"/>
                    </a:cubicBezTo>
                    <a:cubicBezTo>
                      <a:pt x="1457" y="172"/>
                      <a:pt x="1313" y="115"/>
                      <a:pt x="1172" y="87"/>
                    </a:cubicBezTo>
                    <a:cubicBezTo>
                      <a:pt x="1028" y="30"/>
                      <a:pt x="857" y="0"/>
                      <a:pt x="658" y="0"/>
                    </a:cubicBezTo>
                    <a:close/>
                  </a:path>
                </a:pathLst>
              </a:custGeom>
              <a:solidFill>
                <a:schemeClr val="accent6"/>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8"/>
              <p:cNvSpPr/>
              <p:nvPr/>
            </p:nvSpPr>
            <p:spPr>
              <a:xfrm>
                <a:off x="6805245" y="2778829"/>
                <a:ext cx="1968166" cy="1711538"/>
              </a:xfrm>
              <a:custGeom>
                <a:rect b="b" l="l" r="r" t="t"/>
                <a:pathLst>
                  <a:path extrusionOk="0" h="12465" w="14334">
                    <a:moveTo>
                      <a:pt x="457" y="0"/>
                    </a:moveTo>
                    <a:cubicBezTo>
                      <a:pt x="373" y="28"/>
                      <a:pt x="286" y="28"/>
                      <a:pt x="201" y="85"/>
                    </a:cubicBezTo>
                    <a:cubicBezTo>
                      <a:pt x="115" y="142"/>
                      <a:pt x="58" y="256"/>
                      <a:pt x="58" y="343"/>
                    </a:cubicBezTo>
                    <a:cubicBezTo>
                      <a:pt x="0" y="514"/>
                      <a:pt x="58" y="686"/>
                      <a:pt x="115" y="800"/>
                    </a:cubicBezTo>
                    <a:cubicBezTo>
                      <a:pt x="201" y="1085"/>
                      <a:pt x="343" y="1341"/>
                      <a:pt x="487" y="1570"/>
                    </a:cubicBezTo>
                    <a:cubicBezTo>
                      <a:pt x="800" y="2056"/>
                      <a:pt x="1143" y="2513"/>
                      <a:pt x="1515" y="2940"/>
                    </a:cubicBezTo>
                    <a:cubicBezTo>
                      <a:pt x="2942" y="4653"/>
                      <a:pt x="4569" y="6195"/>
                      <a:pt x="6254" y="7652"/>
                    </a:cubicBezTo>
                    <a:cubicBezTo>
                      <a:pt x="7111" y="8394"/>
                      <a:pt x="7995" y="9080"/>
                      <a:pt x="8881" y="9765"/>
                    </a:cubicBezTo>
                    <a:cubicBezTo>
                      <a:pt x="9795" y="10420"/>
                      <a:pt x="10708" y="11078"/>
                      <a:pt x="11679" y="11619"/>
                    </a:cubicBezTo>
                    <a:cubicBezTo>
                      <a:pt x="12163" y="11905"/>
                      <a:pt x="12677" y="12163"/>
                      <a:pt x="13221" y="12362"/>
                    </a:cubicBezTo>
                    <a:lnTo>
                      <a:pt x="13648" y="12449"/>
                    </a:lnTo>
                    <a:cubicBezTo>
                      <a:pt x="13700" y="12459"/>
                      <a:pt x="13756" y="12465"/>
                      <a:pt x="13814" y="12465"/>
                    </a:cubicBezTo>
                    <a:cubicBezTo>
                      <a:pt x="13916" y="12465"/>
                      <a:pt x="14025" y="12445"/>
                      <a:pt x="14134" y="12392"/>
                    </a:cubicBezTo>
                    <a:cubicBezTo>
                      <a:pt x="14219" y="12305"/>
                      <a:pt x="14276" y="12220"/>
                      <a:pt x="14306" y="12133"/>
                    </a:cubicBezTo>
                    <a:cubicBezTo>
                      <a:pt x="14333" y="12049"/>
                      <a:pt x="14333" y="11962"/>
                      <a:pt x="14306" y="11878"/>
                    </a:cubicBezTo>
                    <a:cubicBezTo>
                      <a:pt x="14276" y="11734"/>
                      <a:pt x="14219" y="11592"/>
                      <a:pt x="14162" y="11448"/>
                    </a:cubicBezTo>
                    <a:cubicBezTo>
                      <a:pt x="13906" y="10934"/>
                      <a:pt x="13563" y="10477"/>
                      <a:pt x="13221" y="10050"/>
                    </a:cubicBezTo>
                    <a:cubicBezTo>
                      <a:pt x="12848" y="9621"/>
                      <a:pt x="12478" y="9221"/>
                      <a:pt x="12106" y="8821"/>
                    </a:cubicBezTo>
                    <a:cubicBezTo>
                      <a:pt x="12079" y="8794"/>
                      <a:pt x="12049" y="8794"/>
                      <a:pt x="12022" y="8794"/>
                    </a:cubicBezTo>
                    <a:lnTo>
                      <a:pt x="12022" y="8879"/>
                    </a:lnTo>
                    <a:cubicBezTo>
                      <a:pt x="12392" y="9278"/>
                      <a:pt x="12764" y="9708"/>
                      <a:pt x="13077" y="10165"/>
                    </a:cubicBezTo>
                    <a:cubicBezTo>
                      <a:pt x="13419" y="10592"/>
                      <a:pt x="13735" y="11048"/>
                      <a:pt x="13963" y="11535"/>
                    </a:cubicBezTo>
                    <a:cubicBezTo>
                      <a:pt x="14020" y="11677"/>
                      <a:pt x="14048" y="11791"/>
                      <a:pt x="14077" y="11905"/>
                    </a:cubicBezTo>
                    <a:cubicBezTo>
                      <a:pt x="14105" y="12049"/>
                      <a:pt x="14077" y="12133"/>
                      <a:pt x="13990" y="12163"/>
                    </a:cubicBezTo>
                    <a:cubicBezTo>
                      <a:pt x="13957" y="12196"/>
                      <a:pt x="13905" y="12210"/>
                      <a:pt x="13839" y="12210"/>
                    </a:cubicBezTo>
                    <a:cubicBezTo>
                      <a:pt x="13791" y="12210"/>
                      <a:pt x="13737" y="12203"/>
                      <a:pt x="13678" y="12191"/>
                    </a:cubicBezTo>
                    <a:cubicBezTo>
                      <a:pt x="13563" y="12191"/>
                      <a:pt x="13419" y="12133"/>
                      <a:pt x="13305" y="12106"/>
                    </a:cubicBezTo>
                    <a:cubicBezTo>
                      <a:pt x="12791" y="11905"/>
                      <a:pt x="12307" y="11649"/>
                      <a:pt x="11850" y="11364"/>
                    </a:cubicBezTo>
                    <a:cubicBezTo>
                      <a:pt x="9936" y="10192"/>
                      <a:pt x="8196" y="8821"/>
                      <a:pt x="6510" y="7394"/>
                    </a:cubicBezTo>
                    <a:cubicBezTo>
                      <a:pt x="5654" y="6652"/>
                      <a:pt x="4827" y="5909"/>
                      <a:pt x="4027" y="5140"/>
                    </a:cubicBezTo>
                    <a:cubicBezTo>
                      <a:pt x="3228" y="4368"/>
                      <a:pt x="2456" y="3568"/>
                      <a:pt x="1743" y="2741"/>
                    </a:cubicBezTo>
                    <a:cubicBezTo>
                      <a:pt x="1371" y="2312"/>
                      <a:pt x="1028" y="1885"/>
                      <a:pt x="715" y="1428"/>
                    </a:cubicBezTo>
                    <a:cubicBezTo>
                      <a:pt x="571" y="1200"/>
                      <a:pt x="430" y="971"/>
                      <a:pt x="343" y="743"/>
                    </a:cubicBezTo>
                    <a:cubicBezTo>
                      <a:pt x="286" y="599"/>
                      <a:pt x="259" y="485"/>
                      <a:pt x="286" y="370"/>
                    </a:cubicBezTo>
                    <a:cubicBezTo>
                      <a:pt x="286" y="286"/>
                      <a:pt x="343" y="256"/>
                      <a:pt x="457" y="229"/>
                    </a:cubicBezTo>
                    <a:cubicBezTo>
                      <a:pt x="715" y="229"/>
                      <a:pt x="971" y="313"/>
                      <a:pt x="1229" y="400"/>
                    </a:cubicBezTo>
                    <a:cubicBezTo>
                      <a:pt x="1485" y="485"/>
                      <a:pt x="1743" y="599"/>
                      <a:pt x="1999" y="743"/>
                    </a:cubicBezTo>
                    <a:cubicBezTo>
                      <a:pt x="2486" y="971"/>
                      <a:pt x="2970" y="1257"/>
                      <a:pt x="3456" y="1542"/>
                    </a:cubicBezTo>
                    <a:cubicBezTo>
                      <a:pt x="3456" y="1551"/>
                      <a:pt x="3459" y="1554"/>
                      <a:pt x="3464" y="1554"/>
                    </a:cubicBezTo>
                    <a:cubicBezTo>
                      <a:pt x="3475" y="1554"/>
                      <a:pt x="3494" y="1542"/>
                      <a:pt x="3513" y="1542"/>
                    </a:cubicBezTo>
                    <a:cubicBezTo>
                      <a:pt x="3513" y="1512"/>
                      <a:pt x="3513" y="1485"/>
                      <a:pt x="3484" y="1485"/>
                    </a:cubicBezTo>
                    <a:cubicBezTo>
                      <a:pt x="3027" y="1170"/>
                      <a:pt x="2570" y="857"/>
                      <a:pt x="2056" y="599"/>
                    </a:cubicBezTo>
                    <a:cubicBezTo>
                      <a:pt x="1828" y="457"/>
                      <a:pt x="1572" y="313"/>
                      <a:pt x="1314" y="229"/>
                    </a:cubicBezTo>
                    <a:cubicBezTo>
                      <a:pt x="1028" y="115"/>
                      <a:pt x="772" y="0"/>
                      <a:pt x="457" y="0"/>
                    </a:cubicBezTo>
                    <a:close/>
                  </a:path>
                </a:pathLst>
              </a:custGeom>
              <a:solidFill>
                <a:schemeClr val="accent5"/>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6" name="Google Shape;1536;p8"/>
            <p:cNvGrpSpPr/>
            <p:nvPr/>
          </p:nvGrpSpPr>
          <p:grpSpPr>
            <a:xfrm>
              <a:off x="713234" y="-940294"/>
              <a:ext cx="1843590" cy="1844428"/>
              <a:chOff x="2285315" y="1300697"/>
              <a:chExt cx="921196" cy="921615"/>
            </a:xfrm>
          </p:grpSpPr>
          <p:sp>
            <p:nvSpPr>
              <p:cNvPr id="1537" name="Google Shape;1537;p8"/>
              <p:cNvSpPr/>
              <p:nvPr/>
            </p:nvSpPr>
            <p:spPr>
              <a:xfrm>
                <a:off x="2285315" y="1300697"/>
                <a:ext cx="921196" cy="921608"/>
              </a:xfrm>
              <a:custGeom>
                <a:rect b="b" l="l" r="r" t="t"/>
                <a:pathLst>
                  <a:path extrusionOk="0" h="6712" w="6709">
                    <a:moveTo>
                      <a:pt x="3369" y="0"/>
                    </a:moveTo>
                    <a:cubicBezTo>
                      <a:pt x="1512" y="0"/>
                      <a:pt x="0" y="1485"/>
                      <a:pt x="0" y="3342"/>
                    </a:cubicBezTo>
                    <a:cubicBezTo>
                      <a:pt x="0" y="5226"/>
                      <a:pt x="1512" y="6711"/>
                      <a:pt x="3369" y="6711"/>
                    </a:cubicBezTo>
                    <a:cubicBezTo>
                      <a:pt x="5224" y="6711"/>
                      <a:pt x="6709" y="5226"/>
                      <a:pt x="6709" y="3342"/>
                    </a:cubicBezTo>
                    <a:cubicBezTo>
                      <a:pt x="6709" y="1485"/>
                      <a:pt x="5224" y="0"/>
                      <a:pt x="3369" y="0"/>
                    </a:cubicBezTo>
                    <a:close/>
                  </a:path>
                </a:pathLst>
              </a:custGeom>
              <a:solidFill>
                <a:schemeClr val="accent5"/>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8"/>
              <p:cNvSpPr/>
              <p:nvPr/>
            </p:nvSpPr>
            <p:spPr>
              <a:xfrm>
                <a:off x="2661678" y="1300697"/>
                <a:ext cx="482087" cy="227519"/>
              </a:xfrm>
              <a:custGeom>
                <a:rect b="b" l="l" r="r" t="t"/>
                <a:pathLst>
                  <a:path extrusionOk="0" h="1657" w="3511">
                    <a:moveTo>
                      <a:pt x="628" y="0"/>
                    </a:moveTo>
                    <a:cubicBezTo>
                      <a:pt x="400" y="0"/>
                      <a:pt x="199" y="0"/>
                      <a:pt x="0" y="58"/>
                    </a:cubicBezTo>
                    <a:cubicBezTo>
                      <a:pt x="914" y="1028"/>
                      <a:pt x="2284" y="1200"/>
                      <a:pt x="3511" y="1656"/>
                    </a:cubicBezTo>
                    <a:cubicBezTo>
                      <a:pt x="2940" y="658"/>
                      <a:pt x="1855" y="0"/>
                      <a:pt x="628" y="0"/>
                    </a:cubicBezTo>
                    <a:close/>
                  </a:path>
                </a:pathLst>
              </a:custGeom>
              <a:solidFill>
                <a:schemeClr val="accent6"/>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8"/>
              <p:cNvSpPr/>
              <p:nvPr/>
            </p:nvSpPr>
            <p:spPr>
              <a:xfrm>
                <a:off x="2300968" y="1473157"/>
                <a:ext cx="897716" cy="486343"/>
              </a:xfrm>
              <a:custGeom>
                <a:rect b="b" l="l" r="r" t="t"/>
                <a:pathLst>
                  <a:path extrusionOk="0" h="3542" w="6538">
                    <a:moveTo>
                      <a:pt x="629" y="1"/>
                    </a:moveTo>
                    <a:cubicBezTo>
                      <a:pt x="343" y="373"/>
                      <a:pt x="115" y="800"/>
                      <a:pt x="0" y="1287"/>
                    </a:cubicBezTo>
                    <a:cubicBezTo>
                      <a:pt x="457" y="1572"/>
                      <a:pt x="942" y="1828"/>
                      <a:pt x="1485" y="1972"/>
                    </a:cubicBezTo>
                    <a:cubicBezTo>
                      <a:pt x="2198" y="2143"/>
                      <a:pt x="2940" y="2114"/>
                      <a:pt x="3655" y="2257"/>
                    </a:cubicBezTo>
                    <a:cubicBezTo>
                      <a:pt x="4683" y="2429"/>
                      <a:pt x="5567" y="2799"/>
                      <a:pt x="6282" y="3541"/>
                    </a:cubicBezTo>
                    <a:cubicBezTo>
                      <a:pt x="6396" y="3285"/>
                      <a:pt x="6480" y="3000"/>
                      <a:pt x="6538" y="2714"/>
                    </a:cubicBezTo>
                    <a:cubicBezTo>
                      <a:pt x="5852" y="2056"/>
                      <a:pt x="5083" y="1485"/>
                      <a:pt x="4112" y="1200"/>
                    </a:cubicBezTo>
                    <a:cubicBezTo>
                      <a:pt x="2856" y="830"/>
                      <a:pt x="1656" y="773"/>
                      <a:pt x="629" y="1"/>
                    </a:cubicBezTo>
                    <a:close/>
                  </a:path>
                </a:pathLst>
              </a:custGeom>
              <a:solidFill>
                <a:schemeClr val="accent6"/>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8"/>
              <p:cNvSpPr/>
              <p:nvPr/>
            </p:nvSpPr>
            <p:spPr>
              <a:xfrm>
                <a:off x="2308795" y="1904445"/>
                <a:ext cx="713587" cy="317867"/>
              </a:xfrm>
              <a:custGeom>
                <a:rect b="b" l="l" r="r" t="t"/>
                <a:pathLst>
                  <a:path extrusionOk="0" h="2315" w="5197">
                    <a:moveTo>
                      <a:pt x="1" y="0"/>
                    </a:moveTo>
                    <a:lnTo>
                      <a:pt x="1" y="0"/>
                    </a:lnTo>
                    <a:cubicBezTo>
                      <a:pt x="428" y="1343"/>
                      <a:pt x="1684" y="2314"/>
                      <a:pt x="3198" y="2314"/>
                    </a:cubicBezTo>
                    <a:cubicBezTo>
                      <a:pt x="3941" y="2314"/>
                      <a:pt x="4626" y="2086"/>
                      <a:pt x="5197" y="1656"/>
                    </a:cubicBezTo>
                    <a:cubicBezTo>
                      <a:pt x="5110" y="1572"/>
                      <a:pt x="5053" y="1485"/>
                      <a:pt x="4968" y="1400"/>
                    </a:cubicBezTo>
                    <a:cubicBezTo>
                      <a:pt x="4397" y="887"/>
                      <a:pt x="3625" y="601"/>
                      <a:pt x="2913" y="457"/>
                    </a:cubicBezTo>
                    <a:cubicBezTo>
                      <a:pt x="1912" y="258"/>
                      <a:pt x="942" y="258"/>
                      <a:pt x="1" y="0"/>
                    </a:cubicBezTo>
                    <a:close/>
                  </a:path>
                </a:pathLst>
              </a:custGeom>
              <a:solidFill>
                <a:schemeClr val="accent6"/>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1" name="Google Shape;1541;p8"/>
            <p:cNvGrpSpPr/>
            <p:nvPr/>
          </p:nvGrpSpPr>
          <p:grpSpPr>
            <a:xfrm>
              <a:off x="-1670858" y="3153559"/>
              <a:ext cx="3555854" cy="3547050"/>
              <a:chOff x="1944103" y="3103977"/>
              <a:chExt cx="1603614" cy="1599644"/>
            </a:xfrm>
          </p:grpSpPr>
          <p:sp>
            <p:nvSpPr>
              <p:cNvPr id="1542" name="Google Shape;1542;p8"/>
              <p:cNvSpPr/>
              <p:nvPr/>
            </p:nvSpPr>
            <p:spPr>
              <a:xfrm>
                <a:off x="1944103" y="3103977"/>
                <a:ext cx="1603614" cy="1599632"/>
              </a:xfrm>
              <a:custGeom>
                <a:rect b="b" l="l" r="r" t="t"/>
                <a:pathLst>
                  <a:path extrusionOk="0" h="11650" w="11679">
                    <a:moveTo>
                      <a:pt x="5854" y="1"/>
                    </a:moveTo>
                    <a:cubicBezTo>
                      <a:pt x="2627" y="1"/>
                      <a:pt x="0" y="2600"/>
                      <a:pt x="0" y="5825"/>
                    </a:cubicBezTo>
                    <a:cubicBezTo>
                      <a:pt x="0" y="9053"/>
                      <a:pt x="2627" y="11650"/>
                      <a:pt x="5854" y="11650"/>
                    </a:cubicBezTo>
                    <a:cubicBezTo>
                      <a:pt x="9079" y="11650"/>
                      <a:pt x="11679" y="9053"/>
                      <a:pt x="11679" y="5825"/>
                    </a:cubicBezTo>
                    <a:cubicBezTo>
                      <a:pt x="11679" y="2600"/>
                      <a:pt x="9079" y="1"/>
                      <a:pt x="5854" y="1"/>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8"/>
              <p:cNvSpPr/>
              <p:nvPr/>
            </p:nvSpPr>
            <p:spPr>
              <a:xfrm>
                <a:off x="2132216" y="3103977"/>
                <a:ext cx="1144870" cy="286561"/>
              </a:xfrm>
              <a:custGeom>
                <a:rect b="b" l="l" r="r" t="t"/>
                <a:pathLst>
                  <a:path extrusionOk="0" h="2087" w="8338">
                    <a:moveTo>
                      <a:pt x="4484" y="1"/>
                    </a:moveTo>
                    <a:cubicBezTo>
                      <a:pt x="2684" y="1"/>
                      <a:pt x="1058" y="800"/>
                      <a:pt x="1" y="2086"/>
                    </a:cubicBezTo>
                    <a:cubicBezTo>
                      <a:pt x="773" y="1858"/>
                      <a:pt x="1515" y="1572"/>
                      <a:pt x="2285" y="1371"/>
                    </a:cubicBezTo>
                    <a:cubicBezTo>
                      <a:pt x="2698" y="1258"/>
                      <a:pt x="3097" y="1208"/>
                      <a:pt x="3495" y="1208"/>
                    </a:cubicBezTo>
                    <a:cubicBezTo>
                      <a:pt x="3896" y="1208"/>
                      <a:pt x="4297" y="1258"/>
                      <a:pt x="4713" y="1344"/>
                    </a:cubicBezTo>
                    <a:cubicBezTo>
                      <a:pt x="5504" y="1491"/>
                      <a:pt x="6297" y="1734"/>
                      <a:pt x="7074" y="1734"/>
                    </a:cubicBezTo>
                    <a:cubicBezTo>
                      <a:pt x="7501" y="1734"/>
                      <a:pt x="7923" y="1661"/>
                      <a:pt x="8338" y="1458"/>
                    </a:cubicBezTo>
                    <a:cubicBezTo>
                      <a:pt x="7310" y="545"/>
                      <a:pt x="5969" y="1"/>
                      <a:pt x="4484" y="1"/>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8"/>
              <p:cNvSpPr/>
              <p:nvPr/>
            </p:nvSpPr>
            <p:spPr>
              <a:xfrm>
                <a:off x="2630235" y="4084089"/>
                <a:ext cx="897716" cy="619531"/>
              </a:xfrm>
              <a:custGeom>
                <a:rect b="b" l="l" r="r" t="t"/>
                <a:pathLst>
                  <a:path extrusionOk="0" h="4512" w="6538">
                    <a:moveTo>
                      <a:pt x="6538" y="1"/>
                    </a:moveTo>
                    <a:lnTo>
                      <a:pt x="6538" y="1"/>
                    </a:lnTo>
                    <a:cubicBezTo>
                      <a:pt x="5825" y="544"/>
                      <a:pt x="5053" y="944"/>
                      <a:pt x="4055" y="1200"/>
                    </a:cubicBezTo>
                    <a:cubicBezTo>
                      <a:pt x="2255" y="1657"/>
                      <a:pt x="999" y="2943"/>
                      <a:pt x="1" y="4455"/>
                    </a:cubicBezTo>
                    <a:cubicBezTo>
                      <a:pt x="286" y="4512"/>
                      <a:pt x="572" y="4512"/>
                      <a:pt x="857" y="4512"/>
                    </a:cubicBezTo>
                    <a:cubicBezTo>
                      <a:pt x="3626" y="4512"/>
                      <a:pt x="5910" y="2600"/>
                      <a:pt x="6538" y="1"/>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8"/>
              <p:cNvSpPr/>
              <p:nvPr/>
            </p:nvSpPr>
            <p:spPr>
              <a:xfrm>
                <a:off x="1944103" y="3460980"/>
                <a:ext cx="1572308" cy="846501"/>
              </a:xfrm>
              <a:custGeom>
                <a:rect b="b" l="l" r="r" t="t"/>
                <a:pathLst>
                  <a:path extrusionOk="0" h="6165" w="11451">
                    <a:moveTo>
                      <a:pt x="10708" y="0"/>
                    </a:moveTo>
                    <a:cubicBezTo>
                      <a:pt x="9422" y="1113"/>
                      <a:pt x="7937" y="2056"/>
                      <a:pt x="6224" y="2255"/>
                    </a:cubicBezTo>
                    <a:cubicBezTo>
                      <a:pt x="5914" y="2289"/>
                      <a:pt x="5606" y="2303"/>
                      <a:pt x="5298" y="2303"/>
                    </a:cubicBezTo>
                    <a:cubicBezTo>
                      <a:pt x="3768" y="2303"/>
                      <a:pt x="2262" y="1949"/>
                      <a:pt x="746" y="1949"/>
                    </a:cubicBezTo>
                    <a:cubicBezTo>
                      <a:pt x="546" y="1949"/>
                      <a:pt x="345" y="1955"/>
                      <a:pt x="144" y="1969"/>
                    </a:cubicBezTo>
                    <a:cubicBezTo>
                      <a:pt x="57" y="2369"/>
                      <a:pt x="0" y="2798"/>
                      <a:pt x="0" y="3225"/>
                    </a:cubicBezTo>
                    <a:cubicBezTo>
                      <a:pt x="0" y="4082"/>
                      <a:pt x="201" y="4881"/>
                      <a:pt x="514" y="5624"/>
                    </a:cubicBezTo>
                    <a:lnTo>
                      <a:pt x="601" y="5624"/>
                    </a:lnTo>
                    <a:cubicBezTo>
                      <a:pt x="1267" y="5991"/>
                      <a:pt x="1868" y="6164"/>
                      <a:pt x="2461" y="6164"/>
                    </a:cubicBezTo>
                    <a:cubicBezTo>
                      <a:pt x="3112" y="6164"/>
                      <a:pt x="3752" y="5955"/>
                      <a:pt x="4454" y="5567"/>
                    </a:cubicBezTo>
                    <a:cubicBezTo>
                      <a:pt x="5425" y="5053"/>
                      <a:pt x="6339" y="4482"/>
                      <a:pt x="7339" y="4054"/>
                    </a:cubicBezTo>
                    <a:cubicBezTo>
                      <a:pt x="8337" y="3625"/>
                      <a:pt x="9395" y="3340"/>
                      <a:pt x="10279" y="2711"/>
                    </a:cubicBezTo>
                    <a:cubicBezTo>
                      <a:pt x="10735" y="2399"/>
                      <a:pt x="11108" y="2026"/>
                      <a:pt x="11450" y="1627"/>
                    </a:cubicBezTo>
                    <a:cubicBezTo>
                      <a:pt x="11279" y="1028"/>
                      <a:pt x="11021" y="484"/>
                      <a:pt x="10708" y="0"/>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6" name="Google Shape;1546;p8"/>
            <p:cNvGrpSpPr/>
            <p:nvPr/>
          </p:nvGrpSpPr>
          <p:grpSpPr>
            <a:xfrm>
              <a:off x="2057493" y="3962368"/>
              <a:ext cx="532873" cy="534601"/>
              <a:chOff x="3919839" y="3288383"/>
              <a:chExt cx="1188122" cy="1191976"/>
            </a:xfrm>
          </p:grpSpPr>
          <p:sp>
            <p:nvSpPr>
              <p:cNvPr id="1547" name="Google Shape;1547;p8"/>
              <p:cNvSpPr/>
              <p:nvPr/>
            </p:nvSpPr>
            <p:spPr>
              <a:xfrm>
                <a:off x="3919839" y="3288383"/>
                <a:ext cx="1188122" cy="1191966"/>
              </a:xfrm>
              <a:custGeom>
                <a:rect b="b" l="l" r="r" t="t"/>
                <a:pathLst>
                  <a:path extrusionOk="0" h="8681" w="8653">
                    <a:moveTo>
                      <a:pt x="4313" y="1"/>
                    </a:moveTo>
                    <a:cubicBezTo>
                      <a:pt x="1942" y="1"/>
                      <a:pt x="1" y="1942"/>
                      <a:pt x="1" y="4341"/>
                    </a:cubicBezTo>
                    <a:cubicBezTo>
                      <a:pt x="1" y="6739"/>
                      <a:pt x="1942" y="8681"/>
                      <a:pt x="4313" y="8681"/>
                    </a:cubicBezTo>
                    <a:cubicBezTo>
                      <a:pt x="6712" y="8681"/>
                      <a:pt x="8653" y="6739"/>
                      <a:pt x="8653" y="4341"/>
                    </a:cubicBezTo>
                    <a:cubicBezTo>
                      <a:pt x="8653" y="1942"/>
                      <a:pt x="6712" y="1"/>
                      <a:pt x="4313" y="1"/>
                    </a:cubicBezTo>
                    <a:close/>
                  </a:path>
                </a:pathLst>
              </a:custGeom>
              <a:solidFill>
                <a:schemeClr val="accent1"/>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8"/>
              <p:cNvSpPr/>
              <p:nvPr/>
            </p:nvSpPr>
            <p:spPr>
              <a:xfrm>
                <a:off x="4276841" y="3288383"/>
                <a:ext cx="442954" cy="82522"/>
              </a:xfrm>
              <a:custGeom>
                <a:rect b="b" l="l" r="r" t="t"/>
                <a:pathLst>
                  <a:path extrusionOk="0" h="601" w="3226">
                    <a:moveTo>
                      <a:pt x="1713" y="1"/>
                    </a:moveTo>
                    <a:cubicBezTo>
                      <a:pt x="1113" y="1"/>
                      <a:pt x="514" y="143"/>
                      <a:pt x="0" y="371"/>
                    </a:cubicBezTo>
                    <a:cubicBezTo>
                      <a:pt x="481" y="521"/>
                      <a:pt x="969" y="601"/>
                      <a:pt x="1461" y="601"/>
                    </a:cubicBezTo>
                    <a:cubicBezTo>
                      <a:pt x="1904" y="601"/>
                      <a:pt x="2351" y="536"/>
                      <a:pt x="2798" y="401"/>
                    </a:cubicBezTo>
                    <a:cubicBezTo>
                      <a:pt x="2940" y="371"/>
                      <a:pt x="3084" y="314"/>
                      <a:pt x="3225" y="287"/>
                    </a:cubicBezTo>
                    <a:cubicBezTo>
                      <a:pt x="2741" y="115"/>
                      <a:pt x="2255" y="1"/>
                      <a:pt x="1713" y="1"/>
                    </a:cubicBezTo>
                    <a:close/>
                  </a:path>
                </a:pathLst>
              </a:custGeom>
              <a:solidFill>
                <a:schemeClr val="dk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8"/>
              <p:cNvSpPr/>
              <p:nvPr/>
            </p:nvSpPr>
            <p:spPr>
              <a:xfrm>
                <a:off x="3919839" y="3578242"/>
                <a:ext cx="1188122" cy="576554"/>
              </a:xfrm>
              <a:custGeom>
                <a:rect b="b" l="l" r="r" t="t"/>
                <a:pathLst>
                  <a:path extrusionOk="0" h="4199" w="8653">
                    <a:moveTo>
                      <a:pt x="4841" y="1"/>
                    </a:moveTo>
                    <a:cubicBezTo>
                      <a:pt x="3816" y="1"/>
                      <a:pt x="2779" y="302"/>
                      <a:pt x="1761" y="302"/>
                    </a:cubicBezTo>
                    <a:cubicBezTo>
                      <a:pt x="1352" y="302"/>
                      <a:pt x="946" y="253"/>
                      <a:pt x="545" y="117"/>
                    </a:cubicBezTo>
                    <a:cubicBezTo>
                      <a:pt x="259" y="631"/>
                      <a:pt x="58" y="1202"/>
                      <a:pt x="1" y="1830"/>
                    </a:cubicBezTo>
                    <a:cubicBezTo>
                      <a:pt x="1143" y="2744"/>
                      <a:pt x="2657" y="2744"/>
                      <a:pt x="4142" y="2744"/>
                    </a:cubicBezTo>
                    <a:cubicBezTo>
                      <a:pt x="4941" y="2744"/>
                      <a:pt x="5654" y="2744"/>
                      <a:pt x="6396" y="3086"/>
                    </a:cubicBezTo>
                    <a:cubicBezTo>
                      <a:pt x="7024" y="3372"/>
                      <a:pt x="7595" y="3799"/>
                      <a:pt x="8167" y="4199"/>
                    </a:cubicBezTo>
                    <a:cubicBezTo>
                      <a:pt x="8482" y="3600"/>
                      <a:pt x="8653" y="2942"/>
                      <a:pt x="8653" y="2257"/>
                    </a:cubicBezTo>
                    <a:cubicBezTo>
                      <a:pt x="7881" y="1259"/>
                      <a:pt x="6997" y="345"/>
                      <a:pt x="5711" y="87"/>
                    </a:cubicBezTo>
                    <a:cubicBezTo>
                      <a:pt x="5422" y="25"/>
                      <a:pt x="5132" y="1"/>
                      <a:pt x="4841" y="1"/>
                    </a:cubicBezTo>
                    <a:close/>
                  </a:path>
                </a:pathLst>
              </a:custGeom>
              <a:solidFill>
                <a:schemeClr val="dk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8"/>
              <p:cNvSpPr/>
              <p:nvPr/>
            </p:nvSpPr>
            <p:spPr>
              <a:xfrm>
                <a:off x="4080764" y="4106608"/>
                <a:ext cx="882063" cy="373751"/>
              </a:xfrm>
              <a:custGeom>
                <a:rect b="b" l="l" r="r" t="t"/>
                <a:pathLst>
                  <a:path extrusionOk="0" h="2722" w="6424">
                    <a:moveTo>
                      <a:pt x="3727" y="0"/>
                    </a:moveTo>
                    <a:cubicBezTo>
                      <a:pt x="3656" y="0"/>
                      <a:pt x="3584" y="3"/>
                      <a:pt x="3511" y="8"/>
                    </a:cubicBezTo>
                    <a:cubicBezTo>
                      <a:pt x="2228" y="95"/>
                      <a:pt x="1200" y="922"/>
                      <a:pt x="1" y="1351"/>
                    </a:cubicBezTo>
                    <a:cubicBezTo>
                      <a:pt x="770" y="2178"/>
                      <a:pt x="1912" y="2722"/>
                      <a:pt x="3141" y="2722"/>
                    </a:cubicBezTo>
                    <a:cubicBezTo>
                      <a:pt x="4455" y="2722"/>
                      <a:pt x="5624" y="2121"/>
                      <a:pt x="6423" y="1207"/>
                    </a:cubicBezTo>
                    <a:cubicBezTo>
                      <a:pt x="5621" y="566"/>
                      <a:pt x="4769" y="0"/>
                      <a:pt x="3727" y="0"/>
                    </a:cubicBezTo>
                    <a:close/>
                  </a:path>
                </a:pathLst>
              </a:custGeom>
              <a:solidFill>
                <a:schemeClr val="dk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1" name="Google Shape;1551;p8"/>
            <p:cNvGrpSpPr/>
            <p:nvPr/>
          </p:nvGrpSpPr>
          <p:grpSpPr>
            <a:xfrm>
              <a:off x="7415394" y="374047"/>
              <a:ext cx="834197" cy="834204"/>
              <a:chOff x="5617524" y="1477276"/>
              <a:chExt cx="1289729" cy="1289740"/>
            </a:xfrm>
          </p:grpSpPr>
          <p:sp>
            <p:nvSpPr>
              <p:cNvPr id="1552" name="Google Shape;1552;p8"/>
              <p:cNvSpPr/>
              <p:nvPr/>
            </p:nvSpPr>
            <p:spPr>
              <a:xfrm>
                <a:off x="5617524" y="1477276"/>
                <a:ext cx="1289729" cy="1289729"/>
              </a:xfrm>
              <a:custGeom>
                <a:rect b="b" l="l" r="r" t="t"/>
                <a:pathLst>
                  <a:path extrusionOk="0" h="9393" w="9393">
                    <a:moveTo>
                      <a:pt x="4683" y="0"/>
                    </a:moveTo>
                    <a:cubicBezTo>
                      <a:pt x="2084" y="0"/>
                      <a:pt x="1" y="2113"/>
                      <a:pt x="1" y="4710"/>
                    </a:cubicBezTo>
                    <a:cubicBezTo>
                      <a:pt x="1" y="7309"/>
                      <a:pt x="2084" y="9393"/>
                      <a:pt x="4683" y="9393"/>
                    </a:cubicBezTo>
                    <a:cubicBezTo>
                      <a:pt x="7280" y="9393"/>
                      <a:pt x="9393" y="7309"/>
                      <a:pt x="9393" y="4710"/>
                    </a:cubicBezTo>
                    <a:cubicBezTo>
                      <a:pt x="9393" y="2113"/>
                      <a:pt x="7280" y="0"/>
                      <a:pt x="4683" y="0"/>
                    </a:cubicBezTo>
                    <a:close/>
                  </a:path>
                </a:pathLst>
              </a:custGeom>
              <a:solidFill>
                <a:schemeClr val="dk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8"/>
              <p:cNvSpPr/>
              <p:nvPr/>
            </p:nvSpPr>
            <p:spPr>
              <a:xfrm>
                <a:off x="5617524" y="1751070"/>
                <a:ext cx="1289729" cy="686675"/>
              </a:xfrm>
              <a:custGeom>
                <a:rect b="b" l="l" r="r" t="t"/>
                <a:pathLst>
                  <a:path extrusionOk="0" h="5001" w="9393">
                    <a:moveTo>
                      <a:pt x="8256" y="0"/>
                    </a:moveTo>
                    <a:cubicBezTo>
                      <a:pt x="7436" y="0"/>
                      <a:pt x="6619" y="119"/>
                      <a:pt x="5825" y="375"/>
                    </a:cubicBezTo>
                    <a:cubicBezTo>
                      <a:pt x="5053" y="603"/>
                      <a:pt x="4311" y="1003"/>
                      <a:pt x="3541" y="1289"/>
                    </a:cubicBezTo>
                    <a:cubicBezTo>
                      <a:pt x="2948" y="1536"/>
                      <a:pt x="2289" y="1763"/>
                      <a:pt x="1641" y="1763"/>
                    </a:cubicBezTo>
                    <a:cubicBezTo>
                      <a:pt x="1541" y="1763"/>
                      <a:pt x="1441" y="1757"/>
                      <a:pt x="1341" y="1745"/>
                    </a:cubicBezTo>
                    <a:cubicBezTo>
                      <a:pt x="914" y="1688"/>
                      <a:pt x="542" y="1517"/>
                      <a:pt x="229" y="1261"/>
                    </a:cubicBezTo>
                    <a:cubicBezTo>
                      <a:pt x="85" y="1718"/>
                      <a:pt x="1" y="2202"/>
                      <a:pt x="1" y="2716"/>
                    </a:cubicBezTo>
                    <a:cubicBezTo>
                      <a:pt x="1" y="2945"/>
                      <a:pt x="1" y="3146"/>
                      <a:pt x="28" y="3374"/>
                    </a:cubicBezTo>
                    <a:cubicBezTo>
                      <a:pt x="112" y="3365"/>
                      <a:pt x="197" y="3362"/>
                      <a:pt x="280" y="3362"/>
                    </a:cubicBezTo>
                    <a:cubicBezTo>
                      <a:pt x="480" y="3362"/>
                      <a:pt x="675" y="3382"/>
                      <a:pt x="857" y="3401"/>
                    </a:cubicBezTo>
                    <a:cubicBezTo>
                      <a:pt x="1211" y="3443"/>
                      <a:pt x="1566" y="3470"/>
                      <a:pt x="1920" y="3470"/>
                    </a:cubicBezTo>
                    <a:cubicBezTo>
                      <a:pt x="2051" y="3470"/>
                      <a:pt x="2182" y="3467"/>
                      <a:pt x="2312" y="3459"/>
                    </a:cubicBezTo>
                    <a:cubicBezTo>
                      <a:pt x="3209" y="3380"/>
                      <a:pt x="4082" y="3082"/>
                      <a:pt x="4975" y="3082"/>
                    </a:cubicBezTo>
                    <a:cubicBezTo>
                      <a:pt x="5049" y="3082"/>
                      <a:pt x="5123" y="3084"/>
                      <a:pt x="5197" y="3089"/>
                    </a:cubicBezTo>
                    <a:cubicBezTo>
                      <a:pt x="6053" y="3116"/>
                      <a:pt x="6967" y="3459"/>
                      <a:pt x="7652" y="3945"/>
                    </a:cubicBezTo>
                    <a:cubicBezTo>
                      <a:pt x="7908" y="4116"/>
                      <a:pt x="8109" y="4345"/>
                      <a:pt x="8308" y="4543"/>
                    </a:cubicBezTo>
                    <a:cubicBezTo>
                      <a:pt x="8452" y="4687"/>
                      <a:pt x="8623" y="4859"/>
                      <a:pt x="8794" y="5000"/>
                    </a:cubicBezTo>
                    <a:cubicBezTo>
                      <a:pt x="9164" y="4315"/>
                      <a:pt x="9393" y="3545"/>
                      <a:pt x="9393" y="2716"/>
                    </a:cubicBezTo>
                    <a:cubicBezTo>
                      <a:pt x="9393" y="1718"/>
                      <a:pt x="9080" y="775"/>
                      <a:pt x="8536" y="5"/>
                    </a:cubicBezTo>
                    <a:cubicBezTo>
                      <a:pt x="8443" y="2"/>
                      <a:pt x="8350" y="0"/>
                      <a:pt x="8256" y="0"/>
                    </a:cubicBezTo>
                    <a:close/>
                  </a:path>
                </a:pathLst>
              </a:custGeom>
              <a:solidFill>
                <a:schemeClr val="lt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8"/>
              <p:cNvSpPr/>
              <p:nvPr/>
            </p:nvSpPr>
            <p:spPr>
              <a:xfrm>
                <a:off x="5829254" y="1477276"/>
                <a:ext cx="670335" cy="231226"/>
              </a:xfrm>
              <a:custGeom>
                <a:rect b="b" l="l" r="r" t="t"/>
                <a:pathLst>
                  <a:path extrusionOk="0" h="1684" w="4882">
                    <a:moveTo>
                      <a:pt x="3141" y="0"/>
                    </a:moveTo>
                    <a:cubicBezTo>
                      <a:pt x="1942" y="0"/>
                      <a:pt x="827" y="457"/>
                      <a:pt x="0" y="1227"/>
                    </a:cubicBezTo>
                    <a:cubicBezTo>
                      <a:pt x="229" y="1485"/>
                      <a:pt x="514" y="1656"/>
                      <a:pt x="914" y="1684"/>
                    </a:cubicBezTo>
                    <a:cubicBezTo>
                      <a:pt x="1428" y="1684"/>
                      <a:pt x="1942" y="1485"/>
                      <a:pt x="2399" y="1284"/>
                    </a:cubicBezTo>
                    <a:cubicBezTo>
                      <a:pt x="3226" y="941"/>
                      <a:pt x="4025" y="599"/>
                      <a:pt x="4881" y="343"/>
                    </a:cubicBezTo>
                    <a:cubicBezTo>
                      <a:pt x="4340" y="115"/>
                      <a:pt x="3769" y="0"/>
                      <a:pt x="3141" y="0"/>
                    </a:cubicBezTo>
                    <a:close/>
                  </a:path>
                </a:pathLst>
              </a:custGeom>
              <a:solidFill>
                <a:schemeClr val="lt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8"/>
              <p:cNvSpPr/>
              <p:nvPr/>
            </p:nvSpPr>
            <p:spPr>
              <a:xfrm>
                <a:off x="5703754" y="2379259"/>
                <a:ext cx="956759" cy="387756"/>
              </a:xfrm>
              <a:custGeom>
                <a:rect b="b" l="l" r="r" t="t"/>
                <a:pathLst>
                  <a:path extrusionOk="0" h="2824" w="6968">
                    <a:moveTo>
                      <a:pt x="3814" y="1"/>
                    </a:moveTo>
                    <a:cubicBezTo>
                      <a:pt x="2532" y="1"/>
                      <a:pt x="1276" y="369"/>
                      <a:pt x="1" y="482"/>
                    </a:cubicBezTo>
                    <a:cubicBezTo>
                      <a:pt x="800" y="1883"/>
                      <a:pt x="2312" y="2824"/>
                      <a:pt x="4055" y="2824"/>
                    </a:cubicBezTo>
                    <a:cubicBezTo>
                      <a:pt x="5167" y="2824"/>
                      <a:pt x="6168" y="2454"/>
                      <a:pt x="6967" y="1825"/>
                    </a:cubicBezTo>
                    <a:cubicBezTo>
                      <a:pt x="6938" y="1825"/>
                      <a:pt x="6938" y="1796"/>
                      <a:pt x="6910" y="1796"/>
                    </a:cubicBezTo>
                    <a:cubicBezTo>
                      <a:pt x="6625" y="1483"/>
                      <a:pt x="6396" y="1083"/>
                      <a:pt x="6081" y="768"/>
                    </a:cubicBezTo>
                    <a:cubicBezTo>
                      <a:pt x="5711" y="398"/>
                      <a:pt x="5282" y="169"/>
                      <a:pt x="4797" y="83"/>
                    </a:cubicBezTo>
                    <a:cubicBezTo>
                      <a:pt x="4467" y="25"/>
                      <a:pt x="4140" y="1"/>
                      <a:pt x="3814" y="1"/>
                    </a:cubicBezTo>
                    <a:close/>
                  </a:path>
                </a:pathLst>
              </a:custGeom>
              <a:solidFill>
                <a:schemeClr val="lt2"/>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6" name="Google Shape;1556;p8"/>
            <p:cNvGrpSpPr/>
            <p:nvPr/>
          </p:nvGrpSpPr>
          <p:grpSpPr>
            <a:xfrm>
              <a:off x="8484848" y="469688"/>
              <a:ext cx="319885" cy="319888"/>
              <a:chOff x="7252185" y="767525"/>
              <a:chExt cx="788282" cy="788289"/>
            </a:xfrm>
          </p:grpSpPr>
          <p:sp>
            <p:nvSpPr>
              <p:cNvPr id="1557" name="Google Shape;1557;p8"/>
              <p:cNvSpPr/>
              <p:nvPr/>
            </p:nvSpPr>
            <p:spPr>
              <a:xfrm>
                <a:off x="7252185" y="767525"/>
                <a:ext cx="788282" cy="788282"/>
              </a:xfrm>
              <a:custGeom>
                <a:rect b="b" l="l" r="r" t="t"/>
                <a:pathLst>
                  <a:path extrusionOk="0" h="5741" w="5741">
                    <a:moveTo>
                      <a:pt x="2885" y="1"/>
                    </a:moveTo>
                    <a:cubicBezTo>
                      <a:pt x="1286" y="1"/>
                      <a:pt x="0" y="1286"/>
                      <a:pt x="0" y="2885"/>
                    </a:cubicBezTo>
                    <a:cubicBezTo>
                      <a:pt x="0" y="4455"/>
                      <a:pt x="1286" y="5740"/>
                      <a:pt x="2885" y="5740"/>
                    </a:cubicBezTo>
                    <a:cubicBezTo>
                      <a:pt x="4454" y="5740"/>
                      <a:pt x="5740" y="4455"/>
                      <a:pt x="5740" y="2885"/>
                    </a:cubicBezTo>
                    <a:cubicBezTo>
                      <a:pt x="5740" y="1286"/>
                      <a:pt x="4454" y="1"/>
                      <a:pt x="2885" y="1"/>
                    </a:cubicBezTo>
                    <a:close/>
                  </a:path>
                </a:pathLst>
              </a:custGeom>
              <a:solidFill>
                <a:schemeClr val="accent1"/>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8"/>
              <p:cNvSpPr/>
              <p:nvPr/>
            </p:nvSpPr>
            <p:spPr>
              <a:xfrm>
                <a:off x="7350361" y="767525"/>
                <a:ext cx="533302" cy="182482"/>
              </a:xfrm>
              <a:custGeom>
                <a:rect b="b" l="l" r="r" t="t"/>
                <a:pathLst>
                  <a:path extrusionOk="0" h="1329" w="3884">
                    <a:moveTo>
                      <a:pt x="2170" y="1"/>
                    </a:moveTo>
                    <a:cubicBezTo>
                      <a:pt x="1284" y="1"/>
                      <a:pt x="514" y="400"/>
                      <a:pt x="0" y="1001"/>
                    </a:cubicBezTo>
                    <a:cubicBezTo>
                      <a:pt x="242" y="1243"/>
                      <a:pt x="571" y="1329"/>
                      <a:pt x="920" y="1329"/>
                    </a:cubicBezTo>
                    <a:cubicBezTo>
                      <a:pt x="1270" y="1329"/>
                      <a:pt x="1641" y="1243"/>
                      <a:pt x="1969" y="1143"/>
                    </a:cubicBezTo>
                    <a:cubicBezTo>
                      <a:pt x="2483" y="1001"/>
                      <a:pt x="2940" y="800"/>
                      <a:pt x="3454" y="686"/>
                    </a:cubicBezTo>
                    <a:cubicBezTo>
                      <a:pt x="3598" y="629"/>
                      <a:pt x="3739" y="629"/>
                      <a:pt x="3883" y="601"/>
                    </a:cubicBezTo>
                    <a:cubicBezTo>
                      <a:pt x="3426" y="229"/>
                      <a:pt x="2798" y="1"/>
                      <a:pt x="2170" y="1"/>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8"/>
              <p:cNvSpPr/>
              <p:nvPr/>
            </p:nvSpPr>
            <p:spPr>
              <a:xfrm>
                <a:off x="7401165" y="1364957"/>
                <a:ext cx="541129" cy="190857"/>
              </a:xfrm>
              <a:custGeom>
                <a:rect b="b" l="l" r="r" t="t"/>
                <a:pathLst>
                  <a:path extrusionOk="0" h="1390" w="3941">
                    <a:moveTo>
                      <a:pt x="2317" y="0"/>
                    </a:moveTo>
                    <a:cubicBezTo>
                      <a:pt x="2221" y="0"/>
                      <a:pt x="2125" y="6"/>
                      <a:pt x="2028" y="19"/>
                    </a:cubicBezTo>
                    <a:cubicBezTo>
                      <a:pt x="1314" y="76"/>
                      <a:pt x="628" y="419"/>
                      <a:pt x="0" y="761"/>
                    </a:cubicBezTo>
                    <a:cubicBezTo>
                      <a:pt x="487" y="1161"/>
                      <a:pt x="1115" y="1389"/>
                      <a:pt x="1800" y="1389"/>
                    </a:cubicBezTo>
                    <a:cubicBezTo>
                      <a:pt x="2657" y="1389"/>
                      <a:pt x="3426" y="1017"/>
                      <a:pt x="3940" y="419"/>
                    </a:cubicBezTo>
                    <a:cubicBezTo>
                      <a:pt x="3405" y="199"/>
                      <a:pt x="2869" y="0"/>
                      <a:pt x="2317" y="0"/>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8"/>
              <p:cNvSpPr/>
              <p:nvPr/>
            </p:nvSpPr>
            <p:spPr>
              <a:xfrm>
                <a:off x="7252185" y="963603"/>
                <a:ext cx="788282" cy="323634"/>
              </a:xfrm>
              <a:custGeom>
                <a:rect b="b" l="l" r="r" t="t"/>
                <a:pathLst>
                  <a:path extrusionOk="0" h="2357" w="5741">
                    <a:moveTo>
                      <a:pt x="5340" y="0"/>
                    </a:moveTo>
                    <a:cubicBezTo>
                      <a:pt x="4141" y="144"/>
                      <a:pt x="3141" y="943"/>
                      <a:pt x="1914" y="1001"/>
                    </a:cubicBezTo>
                    <a:cubicBezTo>
                      <a:pt x="1286" y="1001"/>
                      <a:pt x="715" y="829"/>
                      <a:pt x="144" y="571"/>
                    </a:cubicBezTo>
                    <a:cubicBezTo>
                      <a:pt x="57" y="857"/>
                      <a:pt x="0" y="1142"/>
                      <a:pt x="0" y="1457"/>
                    </a:cubicBezTo>
                    <a:cubicBezTo>
                      <a:pt x="0" y="1514"/>
                      <a:pt x="0" y="1599"/>
                      <a:pt x="30" y="1686"/>
                    </a:cubicBezTo>
                    <a:cubicBezTo>
                      <a:pt x="170" y="1649"/>
                      <a:pt x="314" y="1633"/>
                      <a:pt x="460" y="1633"/>
                    </a:cubicBezTo>
                    <a:cubicBezTo>
                      <a:pt x="1118" y="1633"/>
                      <a:pt x="1821" y="1950"/>
                      <a:pt x="2428" y="2113"/>
                    </a:cubicBezTo>
                    <a:cubicBezTo>
                      <a:pt x="3143" y="2288"/>
                      <a:pt x="3859" y="2357"/>
                      <a:pt x="4575" y="2357"/>
                    </a:cubicBezTo>
                    <a:cubicBezTo>
                      <a:pt x="4916" y="2357"/>
                      <a:pt x="5256" y="2341"/>
                      <a:pt x="5596" y="2314"/>
                    </a:cubicBezTo>
                    <a:cubicBezTo>
                      <a:pt x="5683" y="2056"/>
                      <a:pt x="5740" y="1743"/>
                      <a:pt x="5740" y="1457"/>
                    </a:cubicBezTo>
                    <a:cubicBezTo>
                      <a:pt x="5740" y="914"/>
                      <a:pt x="5596" y="430"/>
                      <a:pt x="5340" y="0"/>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1" name="Google Shape;1561;p8"/>
            <p:cNvGrpSpPr/>
            <p:nvPr/>
          </p:nvGrpSpPr>
          <p:grpSpPr>
            <a:xfrm>
              <a:off x="6579551" y="4136917"/>
              <a:ext cx="397107" cy="386401"/>
              <a:chOff x="5605578" y="3154918"/>
              <a:chExt cx="717706" cy="698483"/>
            </a:xfrm>
          </p:grpSpPr>
          <p:sp>
            <p:nvSpPr>
              <p:cNvPr id="1562" name="Google Shape;1562;p8"/>
              <p:cNvSpPr/>
              <p:nvPr/>
            </p:nvSpPr>
            <p:spPr>
              <a:xfrm>
                <a:off x="5605578" y="3154918"/>
                <a:ext cx="717706" cy="698483"/>
              </a:xfrm>
              <a:custGeom>
                <a:rect b="b" l="l" r="r" t="t"/>
                <a:pathLst>
                  <a:path extrusionOk="0" h="5087" w="5227">
                    <a:moveTo>
                      <a:pt x="2591" y="0"/>
                    </a:moveTo>
                    <a:cubicBezTo>
                      <a:pt x="2556" y="0"/>
                      <a:pt x="2521" y="1"/>
                      <a:pt x="2486" y="2"/>
                    </a:cubicBezTo>
                    <a:cubicBezTo>
                      <a:pt x="1086" y="87"/>
                      <a:pt x="1" y="1286"/>
                      <a:pt x="88" y="2686"/>
                    </a:cubicBezTo>
                    <a:cubicBezTo>
                      <a:pt x="143" y="4048"/>
                      <a:pt x="1283" y="5087"/>
                      <a:pt x="2634" y="5087"/>
                    </a:cubicBezTo>
                    <a:cubicBezTo>
                      <a:pt x="2670" y="5087"/>
                      <a:pt x="2706" y="5086"/>
                      <a:pt x="2742" y="5084"/>
                    </a:cubicBezTo>
                    <a:cubicBezTo>
                      <a:pt x="4142" y="4998"/>
                      <a:pt x="5227" y="3828"/>
                      <a:pt x="5140" y="2428"/>
                    </a:cubicBezTo>
                    <a:cubicBezTo>
                      <a:pt x="5084" y="1065"/>
                      <a:pt x="3944" y="0"/>
                      <a:pt x="2591" y="0"/>
                    </a:cubicBezTo>
                    <a:close/>
                  </a:path>
                </a:pathLst>
              </a:custGeom>
              <a:solidFill>
                <a:schemeClr val="accent1"/>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8"/>
              <p:cNvSpPr/>
              <p:nvPr/>
            </p:nvSpPr>
            <p:spPr>
              <a:xfrm>
                <a:off x="5774331" y="3155193"/>
                <a:ext cx="411648" cy="106551"/>
              </a:xfrm>
              <a:custGeom>
                <a:rect b="b" l="l" r="r" t="t"/>
                <a:pathLst>
                  <a:path extrusionOk="0" h="776" w="2998">
                    <a:moveTo>
                      <a:pt x="1399" y="0"/>
                    </a:moveTo>
                    <a:cubicBezTo>
                      <a:pt x="885" y="0"/>
                      <a:pt x="400" y="172"/>
                      <a:pt x="1" y="427"/>
                    </a:cubicBezTo>
                    <a:cubicBezTo>
                      <a:pt x="85" y="457"/>
                      <a:pt x="172" y="484"/>
                      <a:pt x="257" y="542"/>
                    </a:cubicBezTo>
                    <a:cubicBezTo>
                      <a:pt x="572" y="685"/>
                      <a:pt x="885" y="743"/>
                      <a:pt x="1257" y="770"/>
                    </a:cubicBezTo>
                    <a:cubicBezTo>
                      <a:pt x="1337" y="774"/>
                      <a:pt x="1417" y="776"/>
                      <a:pt x="1497" y="776"/>
                    </a:cubicBezTo>
                    <a:cubicBezTo>
                      <a:pt x="2009" y="776"/>
                      <a:pt x="2503" y="698"/>
                      <a:pt x="2997" y="599"/>
                    </a:cubicBezTo>
                    <a:cubicBezTo>
                      <a:pt x="2570" y="229"/>
                      <a:pt x="1999" y="0"/>
                      <a:pt x="1399"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8"/>
              <p:cNvSpPr/>
              <p:nvPr/>
            </p:nvSpPr>
            <p:spPr>
              <a:xfrm>
                <a:off x="5617524" y="3304173"/>
                <a:ext cx="693952" cy="370044"/>
              </a:xfrm>
              <a:custGeom>
                <a:rect b="b" l="l" r="r" t="t"/>
                <a:pathLst>
                  <a:path extrusionOk="0" h="2695" w="5054">
                    <a:moveTo>
                      <a:pt x="4596" y="0"/>
                    </a:moveTo>
                    <a:cubicBezTo>
                      <a:pt x="4197" y="0"/>
                      <a:pt x="3769" y="172"/>
                      <a:pt x="3397" y="256"/>
                    </a:cubicBezTo>
                    <a:cubicBezTo>
                      <a:pt x="2997" y="370"/>
                      <a:pt x="2570" y="457"/>
                      <a:pt x="2141" y="484"/>
                    </a:cubicBezTo>
                    <a:cubicBezTo>
                      <a:pt x="1962" y="497"/>
                      <a:pt x="1778" y="504"/>
                      <a:pt x="1593" y="504"/>
                    </a:cubicBezTo>
                    <a:cubicBezTo>
                      <a:pt x="1336" y="504"/>
                      <a:pt x="1077" y="490"/>
                      <a:pt x="827" y="457"/>
                    </a:cubicBezTo>
                    <a:cubicBezTo>
                      <a:pt x="629" y="427"/>
                      <a:pt x="428" y="400"/>
                      <a:pt x="229" y="400"/>
                    </a:cubicBezTo>
                    <a:cubicBezTo>
                      <a:pt x="85" y="713"/>
                      <a:pt x="1" y="1085"/>
                      <a:pt x="1" y="1455"/>
                    </a:cubicBezTo>
                    <a:cubicBezTo>
                      <a:pt x="1" y="1912"/>
                      <a:pt x="115" y="2312"/>
                      <a:pt x="314" y="2684"/>
                    </a:cubicBezTo>
                    <a:cubicBezTo>
                      <a:pt x="384" y="2691"/>
                      <a:pt x="455" y="2694"/>
                      <a:pt x="526" y="2694"/>
                    </a:cubicBezTo>
                    <a:cubicBezTo>
                      <a:pt x="742" y="2694"/>
                      <a:pt x="963" y="2663"/>
                      <a:pt x="1200" y="2597"/>
                    </a:cubicBezTo>
                    <a:cubicBezTo>
                      <a:pt x="1714" y="2426"/>
                      <a:pt x="2171" y="2140"/>
                      <a:pt x="2684" y="1912"/>
                    </a:cubicBezTo>
                    <a:cubicBezTo>
                      <a:pt x="3454" y="1599"/>
                      <a:pt x="4254" y="1341"/>
                      <a:pt x="5053" y="1113"/>
                    </a:cubicBezTo>
                    <a:cubicBezTo>
                      <a:pt x="4996" y="685"/>
                      <a:pt x="4825" y="313"/>
                      <a:pt x="4596"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8"/>
              <p:cNvSpPr/>
              <p:nvPr/>
            </p:nvSpPr>
            <p:spPr>
              <a:xfrm>
                <a:off x="5860561" y="3609412"/>
                <a:ext cx="435127" cy="243721"/>
              </a:xfrm>
              <a:custGeom>
                <a:rect b="b" l="l" r="r" t="t"/>
                <a:pathLst>
                  <a:path extrusionOk="0" h="1775" w="3169">
                    <a:moveTo>
                      <a:pt x="2840" y="1"/>
                    </a:moveTo>
                    <a:cubicBezTo>
                      <a:pt x="2625" y="1"/>
                      <a:pt x="2405" y="14"/>
                      <a:pt x="2198" y="89"/>
                    </a:cubicBezTo>
                    <a:cubicBezTo>
                      <a:pt x="1771" y="203"/>
                      <a:pt x="1399" y="461"/>
                      <a:pt x="1029" y="717"/>
                    </a:cubicBezTo>
                    <a:cubicBezTo>
                      <a:pt x="656" y="975"/>
                      <a:pt x="286" y="1288"/>
                      <a:pt x="1" y="1660"/>
                    </a:cubicBezTo>
                    <a:cubicBezTo>
                      <a:pt x="229" y="1745"/>
                      <a:pt x="485" y="1774"/>
                      <a:pt x="771" y="1774"/>
                    </a:cubicBezTo>
                    <a:cubicBezTo>
                      <a:pt x="1885" y="1774"/>
                      <a:pt x="2856" y="1032"/>
                      <a:pt x="3169" y="4"/>
                    </a:cubicBezTo>
                    <a:cubicBezTo>
                      <a:pt x="3062" y="4"/>
                      <a:pt x="2951" y="1"/>
                      <a:pt x="2840" y="1"/>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6" name="Google Shape;1566;p8"/>
            <p:cNvGrpSpPr/>
            <p:nvPr/>
          </p:nvGrpSpPr>
          <p:grpSpPr>
            <a:xfrm>
              <a:off x="8038101" y="2030108"/>
              <a:ext cx="663873" cy="663878"/>
              <a:chOff x="7907010" y="1669234"/>
              <a:chExt cx="784163" cy="784170"/>
            </a:xfrm>
          </p:grpSpPr>
          <p:sp>
            <p:nvSpPr>
              <p:cNvPr id="1567" name="Google Shape;1567;p8"/>
              <p:cNvSpPr/>
              <p:nvPr/>
            </p:nvSpPr>
            <p:spPr>
              <a:xfrm>
                <a:off x="7907010" y="1669234"/>
                <a:ext cx="784163" cy="784163"/>
              </a:xfrm>
              <a:custGeom>
                <a:rect b="b" l="l" r="r" t="t"/>
                <a:pathLst>
                  <a:path extrusionOk="0" h="5711" w="5711">
                    <a:moveTo>
                      <a:pt x="2856" y="0"/>
                    </a:moveTo>
                    <a:cubicBezTo>
                      <a:pt x="1257" y="0"/>
                      <a:pt x="0" y="1286"/>
                      <a:pt x="0" y="2855"/>
                    </a:cubicBezTo>
                    <a:cubicBezTo>
                      <a:pt x="0" y="4454"/>
                      <a:pt x="1257" y="5710"/>
                      <a:pt x="2856" y="5710"/>
                    </a:cubicBezTo>
                    <a:cubicBezTo>
                      <a:pt x="4425" y="5710"/>
                      <a:pt x="5711" y="4454"/>
                      <a:pt x="5711" y="2855"/>
                    </a:cubicBezTo>
                    <a:cubicBezTo>
                      <a:pt x="5711" y="1286"/>
                      <a:pt x="4425" y="0"/>
                      <a:pt x="2856" y="0"/>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8"/>
              <p:cNvSpPr/>
              <p:nvPr/>
            </p:nvSpPr>
            <p:spPr>
              <a:xfrm>
                <a:off x="8165700" y="1669234"/>
                <a:ext cx="395995" cy="109022"/>
              </a:xfrm>
              <a:custGeom>
                <a:rect b="b" l="l" r="r" t="t"/>
                <a:pathLst>
                  <a:path extrusionOk="0" h="794" w="2884">
                    <a:moveTo>
                      <a:pt x="972" y="0"/>
                    </a:moveTo>
                    <a:cubicBezTo>
                      <a:pt x="629" y="0"/>
                      <a:pt x="314" y="57"/>
                      <a:pt x="1" y="172"/>
                    </a:cubicBezTo>
                    <a:cubicBezTo>
                      <a:pt x="286" y="373"/>
                      <a:pt x="572" y="544"/>
                      <a:pt x="942" y="658"/>
                    </a:cubicBezTo>
                    <a:cubicBezTo>
                      <a:pt x="1332" y="765"/>
                      <a:pt x="1734" y="793"/>
                      <a:pt x="2140" y="793"/>
                    </a:cubicBezTo>
                    <a:cubicBezTo>
                      <a:pt x="2387" y="793"/>
                      <a:pt x="2635" y="783"/>
                      <a:pt x="2883" y="772"/>
                    </a:cubicBezTo>
                    <a:cubicBezTo>
                      <a:pt x="2369" y="286"/>
                      <a:pt x="1714" y="0"/>
                      <a:pt x="972" y="0"/>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8"/>
              <p:cNvSpPr/>
              <p:nvPr/>
            </p:nvSpPr>
            <p:spPr>
              <a:xfrm>
                <a:off x="7907010" y="1810388"/>
                <a:ext cx="784163" cy="411099"/>
              </a:xfrm>
              <a:custGeom>
                <a:rect b="b" l="l" r="r" t="t"/>
                <a:pathLst>
                  <a:path extrusionOk="0" h="2994" w="5711">
                    <a:moveTo>
                      <a:pt x="656" y="0"/>
                    </a:moveTo>
                    <a:cubicBezTo>
                      <a:pt x="229" y="514"/>
                      <a:pt x="0" y="1142"/>
                      <a:pt x="0" y="1827"/>
                    </a:cubicBezTo>
                    <a:cubicBezTo>
                      <a:pt x="0" y="2227"/>
                      <a:pt x="85" y="2627"/>
                      <a:pt x="229" y="2969"/>
                    </a:cubicBezTo>
                    <a:cubicBezTo>
                      <a:pt x="347" y="2986"/>
                      <a:pt x="469" y="2994"/>
                      <a:pt x="594" y="2994"/>
                    </a:cubicBezTo>
                    <a:cubicBezTo>
                      <a:pt x="1316" y="2994"/>
                      <a:pt x="2132" y="2741"/>
                      <a:pt x="2741" y="2570"/>
                    </a:cubicBezTo>
                    <a:cubicBezTo>
                      <a:pt x="3712" y="2257"/>
                      <a:pt x="4683" y="2028"/>
                      <a:pt x="5711" y="1884"/>
                    </a:cubicBezTo>
                    <a:lnTo>
                      <a:pt x="5711" y="1827"/>
                    </a:lnTo>
                    <a:cubicBezTo>
                      <a:pt x="5711" y="1514"/>
                      <a:pt x="5654" y="1199"/>
                      <a:pt x="5539" y="886"/>
                    </a:cubicBezTo>
                    <a:cubicBezTo>
                      <a:pt x="5101" y="1045"/>
                      <a:pt x="4652" y="1112"/>
                      <a:pt x="4201" y="1112"/>
                    </a:cubicBezTo>
                    <a:cubicBezTo>
                      <a:pt x="3681" y="1112"/>
                      <a:pt x="3160" y="1023"/>
                      <a:pt x="2655" y="886"/>
                    </a:cubicBezTo>
                    <a:cubicBezTo>
                      <a:pt x="2198" y="742"/>
                      <a:pt x="1828" y="514"/>
                      <a:pt x="1398" y="286"/>
                    </a:cubicBezTo>
                    <a:cubicBezTo>
                      <a:pt x="1142" y="144"/>
                      <a:pt x="914" y="57"/>
                      <a:pt x="656" y="0"/>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8"/>
              <p:cNvSpPr/>
              <p:nvPr/>
            </p:nvSpPr>
            <p:spPr>
              <a:xfrm>
                <a:off x="8145928" y="2280809"/>
                <a:ext cx="474672" cy="172596"/>
              </a:xfrm>
              <a:custGeom>
                <a:rect b="b" l="l" r="r" t="t"/>
                <a:pathLst>
                  <a:path extrusionOk="0" h="1257" w="3457">
                    <a:moveTo>
                      <a:pt x="3457" y="0"/>
                    </a:moveTo>
                    <a:cubicBezTo>
                      <a:pt x="2799" y="30"/>
                      <a:pt x="2171" y="172"/>
                      <a:pt x="1515" y="487"/>
                    </a:cubicBezTo>
                    <a:cubicBezTo>
                      <a:pt x="1001" y="715"/>
                      <a:pt x="515" y="914"/>
                      <a:pt x="1" y="1028"/>
                    </a:cubicBezTo>
                    <a:cubicBezTo>
                      <a:pt x="344" y="1199"/>
                      <a:pt x="716" y="1256"/>
                      <a:pt x="1116" y="1256"/>
                    </a:cubicBezTo>
                    <a:cubicBezTo>
                      <a:pt x="2086" y="1256"/>
                      <a:pt x="2943" y="772"/>
                      <a:pt x="3457" y="0"/>
                    </a:cubicBezTo>
                    <a:close/>
                  </a:path>
                </a:pathLst>
              </a:custGeom>
              <a:solidFill>
                <a:schemeClr val="accent3"/>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1" name="Google Shape;1571;p8"/>
          <p:cNvGrpSpPr/>
          <p:nvPr/>
        </p:nvGrpSpPr>
        <p:grpSpPr>
          <a:xfrm>
            <a:off x="1101122" y="439827"/>
            <a:ext cx="7600852" cy="3902136"/>
            <a:chOff x="1101122" y="439827"/>
            <a:chExt cx="7600852" cy="3902136"/>
          </a:xfrm>
        </p:grpSpPr>
        <p:sp>
          <p:nvSpPr>
            <p:cNvPr id="1572" name="Google Shape;1572;p8"/>
            <p:cNvSpPr/>
            <p:nvPr/>
          </p:nvSpPr>
          <p:spPr>
            <a:xfrm>
              <a:off x="6510832" y="3548502"/>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8"/>
            <p:cNvSpPr/>
            <p:nvPr/>
          </p:nvSpPr>
          <p:spPr>
            <a:xfrm>
              <a:off x="1101122" y="1730563"/>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8"/>
            <p:cNvSpPr/>
            <p:nvPr/>
          </p:nvSpPr>
          <p:spPr>
            <a:xfrm>
              <a:off x="8322707" y="1056027"/>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8"/>
            <p:cNvSpPr/>
            <p:nvPr/>
          </p:nvSpPr>
          <p:spPr>
            <a:xfrm>
              <a:off x="2644332" y="439827"/>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8"/>
            <p:cNvSpPr/>
            <p:nvPr/>
          </p:nvSpPr>
          <p:spPr>
            <a:xfrm>
              <a:off x="1183903" y="1062933"/>
              <a:ext cx="213714" cy="21389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8"/>
            <p:cNvSpPr/>
            <p:nvPr/>
          </p:nvSpPr>
          <p:spPr>
            <a:xfrm>
              <a:off x="1671278" y="3381421"/>
              <a:ext cx="213714" cy="21389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8"/>
            <p:cNvSpPr/>
            <p:nvPr/>
          </p:nvSpPr>
          <p:spPr>
            <a:xfrm>
              <a:off x="7154378" y="1276821"/>
              <a:ext cx="213714" cy="21389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8"/>
            <p:cNvSpPr/>
            <p:nvPr/>
          </p:nvSpPr>
          <p:spPr>
            <a:xfrm>
              <a:off x="6579553" y="515671"/>
              <a:ext cx="213714" cy="21389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8"/>
            <p:cNvSpPr/>
            <p:nvPr/>
          </p:nvSpPr>
          <p:spPr>
            <a:xfrm>
              <a:off x="2892148" y="3962378"/>
              <a:ext cx="379278" cy="37958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1" name="Google Shape;1581;p8"/>
          <p:cNvSpPr txBox="1"/>
          <p:nvPr>
            <p:ph type="title"/>
          </p:nvPr>
        </p:nvSpPr>
        <p:spPr>
          <a:xfrm>
            <a:off x="1426025" y="1458945"/>
            <a:ext cx="6292200" cy="2230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582" name="Google Shape;1582;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83" name="Shape 1583"/>
        <p:cNvGrpSpPr/>
        <p:nvPr/>
      </p:nvGrpSpPr>
      <p:grpSpPr>
        <a:xfrm>
          <a:off x="0" y="0"/>
          <a:ext cx="0" cy="0"/>
          <a:chOff x="0" y="0"/>
          <a:chExt cx="0" cy="0"/>
        </a:xfrm>
      </p:grpSpPr>
      <p:grpSp>
        <p:nvGrpSpPr>
          <p:cNvPr id="1584" name="Google Shape;1584;p9"/>
          <p:cNvGrpSpPr/>
          <p:nvPr/>
        </p:nvGrpSpPr>
        <p:grpSpPr>
          <a:xfrm>
            <a:off x="-31525" y="-228650"/>
            <a:ext cx="9175500" cy="6099300"/>
            <a:chOff x="-31525" y="-228650"/>
            <a:chExt cx="9175500" cy="6099300"/>
          </a:xfrm>
        </p:grpSpPr>
        <p:sp>
          <p:nvSpPr>
            <p:cNvPr id="1585" name="Google Shape;1585;p9"/>
            <p:cNvSpPr/>
            <p:nvPr/>
          </p:nvSpPr>
          <p:spPr>
            <a:xfrm>
              <a:off x="0" y="-228600"/>
              <a:ext cx="9143697" cy="6099216"/>
            </a:xfrm>
            <a:custGeom>
              <a:rect b="b" l="l" r="r" t="t"/>
              <a:pathLst>
                <a:path extrusionOk="0" h="190318" w="285317">
                  <a:moveTo>
                    <a:pt x="0" y="0"/>
                  </a:moveTo>
                  <a:lnTo>
                    <a:pt x="0" y="190317"/>
                  </a:lnTo>
                  <a:lnTo>
                    <a:pt x="285316" y="190317"/>
                  </a:lnTo>
                  <a:lnTo>
                    <a:pt x="285316" y="0"/>
                  </a:lnTo>
                  <a:close/>
                </a:path>
              </a:pathLst>
            </a:custGeom>
            <a:solidFill>
              <a:srgbClr val="0A20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6" name="Google Shape;1586;p9"/>
            <p:cNvGrpSpPr/>
            <p:nvPr/>
          </p:nvGrpSpPr>
          <p:grpSpPr>
            <a:xfrm>
              <a:off x="-10" y="-228620"/>
              <a:ext cx="9143697" cy="6099216"/>
              <a:chOff x="238125" y="471975"/>
              <a:chExt cx="7132925" cy="4757950"/>
            </a:xfrm>
          </p:grpSpPr>
          <p:sp>
            <p:nvSpPr>
              <p:cNvPr id="1587" name="Google Shape;1587;p9"/>
              <p:cNvSpPr/>
              <p:nvPr/>
            </p:nvSpPr>
            <p:spPr>
              <a:xfrm>
                <a:off x="238125" y="471975"/>
                <a:ext cx="7132925" cy="1271425"/>
              </a:xfrm>
              <a:custGeom>
                <a:rect b="b" l="l" r="r" t="t"/>
                <a:pathLst>
                  <a:path extrusionOk="0" h="50857" w="285317">
                    <a:moveTo>
                      <a:pt x="0" y="0"/>
                    </a:moveTo>
                    <a:lnTo>
                      <a:pt x="0" y="32526"/>
                    </a:lnTo>
                    <a:cubicBezTo>
                      <a:pt x="17119" y="33097"/>
                      <a:pt x="33964" y="35379"/>
                      <a:pt x="50512" y="38529"/>
                    </a:cubicBezTo>
                    <a:cubicBezTo>
                      <a:pt x="70758" y="42227"/>
                      <a:pt x="90731" y="46518"/>
                      <a:pt x="110999" y="48504"/>
                    </a:cubicBezTo>
                    <a:cubicBezTo>
                      <a:pt x="124644" y="50149"/>
                      <a:pt x="138299" y="50856"/>
                      <a:pt x="151950" y="50856"/>
                    </a:cubicBezTo>
                    <a:cubicBezTo>
                      <a:pt x="159696" y="50856"/>
                      <a:pt x="167442" y="50629"/>
                      <a:pt x="175184" y="50216"/>
                    </a:cubicBezTo>
                    <a:cubicBezTo>
                      <a:pt x="212275" y="48504"/>
                      <a:pt x="249093" y="42227"/>
                      <a:pt x="285316" y="33393"/>
                    </a:cubicBezTo>
                    <a:lnTo>
                      <a:pt x="285316" y="3424"/>
                    </a:lnTo>
                    <a:cubicBezTo>
                      <a:pt x="279610" y="5432"/>
                      <a:pt x="273904" y="7144"/>
                      <a:pt x="268197" y="8856"/>
                    </a:cubicBezTo>
                    <a:cubicBezTo>
                      <a:pt x="249093" y="13992"/>
                      <a:pt x="229394" y="17690"/>
                      <a:pt x="209719" y="19972"/>
                    </a:cubicBezTo>
                    <a:cubicBezTo>
                      <a:pt x="197328" y="21430"/>
                      <a:pt x="184936" y="22310"/>
                      <a:pt x="172467" y="22310"/>
                    </a:cubicBezTo>
                    <a:cubicBezTo>
                      <a:pt x="165414" y="22310"/>
                      <a:pt x="158335" y="22029"/>
                      <a:pt x="151218" y="21410"/>
                    </a:cubicBezTo>
                    <a:cubicBezTo>
                      <a:pt x="122412" y="18557"/>
                      <a:pt x="94451" y="10842"/>
                      <a:pt x="6763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9"/>
              <p:cNvSpPr/>
              <p:nvPr/>
            </p:nvSpPr>
            <p:spPr>
              <a:xfrm>
                <a:off x="238125" y="3786525"/>
                <a:ext cx="7132925" cy="1443400"/>
              </a:xfrm>
              <a:custGeom>
                <a:rect b="b" l="l" r="r" t="t"/>
                <a:pathLst>
                  <a:path extrusionOk="0" h="57736" w="285317">
                    <a:moveTo>
                      <a:pt x="162030" y="0"/>
                    </a:moveTo>
                    <a:cubicBezTo>
                      <a:pt x="153770" y="0"/>
                      <a:pt x="145502" y="473"/>
                      <a:pt x="137249" y="1813"/>
                    </a:cubicBezTo>
                    <a:cubicBezTo>
                      <a:pt x="126977" y="3525"/>
                      <a:pt x="116980" y="6081"/>
                      <a:pt x="106708" y="8364"/>
                    </a:cubicBezTo>
                    <a:cubicBezTo>
                      <a:pt x="86166" y="13226"/>
                      <a:pt x="65349" y="16923"/>
                      <a:pt x="44235" y="17220"/>
                    </a:cubicBezTo>
                    <a:cubicBezTo>
                      <a:pt x="42786" y="17247"/>
                      <a:pt x="41336" y="17260"/>
                      <a:pt x="39887" y="17260"/>
                    </a:cubicBezTo>
                    <a:cubicBezTo>
                      <a:pt x="26503" y="17260"/>
                      <a:pt x="13140" y="16130"/>
                      <a:pt x="0" y="14070"/>
                    </a:cubicBezTo>
                    <a:lnTo>
                      <a:pt x="0" y="43173"/>
                    </a:lnTo>
                    <a:cubicBezTo>
                      <a:pt x="15133" y="40890"/>
                      <a:pt x="30244" y="38037"/>
                      <a:pt x="45080" y="35184"/>
                    </a:cubicBezTo>
                    <a:cubicBezTo>
                      <a:pt x="67631" y="31189"/>
                      <a:pt x="90160" y="27492"/>
                      <a:pt x="112985" y="26350"/>
                    </a:cubicBezTo>
                    <a:cubicBezTo>
                      <a:pt x="118569" y="25989"/>
                      <a:pt x="124189" y="25791"/>
                      <a:pt x="129817" y="25791"/>
                    </a:cubicBezTo>
                    <a:cubicBezTo>
                      <a:pt x="146622" y="25791"/>
                      <a:pt x="163506" y="27560"/>
                      <a:pt x="179749" y="32057"/>
                    </a:cubicBezTo>
                    <a:cubicBezTo>
                      <a:pt x="200292" y="37763"/>
                      <a:pt x="219420" y="47738"/>
                      <a:pt x="239392" y="55156"/>
                    </a:cubicBezTo>
                    <a:cubicBezTo>
                      <a:pt x="242245" y="56023"/>
                      <a:pt x="244801" y="56868"/>
                      <a:pt x="247655" y="57735"/>
                    </a:cubicBezTo>
                    <a:lnTo>
                      <a:pt x="283034" y="57735"/>
                    </a:lnTo>
                    <a:cubicBezTo>
                      <a:pt x="283901" y="57438"/>
                      <a:pt x="284472" y="57164"/>
                      <a:pt x="285316" y="56868"/>
                    </a:cubicBezTo>
                    <a:lnTo>
                      <a:pt x="285316" y="23771"/>
                    </a:lnTo>
                    <a:cubicBezTo>
                      <a:pt x="267056" y="19503"/>
                      <a:pt x="249093" y="14367"/>
                      <a:pt x="230832" y="9802"/>
                    </a:cubicBezTo>
                    <a:cubicBezTo>
                      <a:pt x="210563" y="4940"/>
                      <a:pt x="189747" y="946"/>
                      <a:pt x="168907" y="101"/>
                    </a:cubicBezTo>
                    <a:cubicBezTo>
                      <a:pt x="166616" y="37"/>
                      <a:pt x="164323" y="0"/>
                      <a:pt x="16203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9"/>
              <p:cNvSpPr/>
              <p:nvPr/>
            </p:nvSpPr>
            <p:spPr>
              <a:xfrm>
                <a:off x="238125" y="2457100"/>
                <a:ext cx="7132925" cy="1306725"/>
              </a:xfrm>
              <a:custGeom>
                <a:rect b="b" l="l" r="r" t="t"/>
                <a:pathLst>
                  <a:path extrusionOk="0" h="52269" w="285317">
                    <a:moveTo>
                      <a:pt x="192964" y="1"/>
                    </a:moveTo>
                    <a:cubicBezTo>
                      <a:pt x="189513" y="1"/>
                      <a:pt x="186058" y="73"/>
                      <a:pt x="182602" y="210"/>
                    </a:cubicBezTo>
                    <a:cubicBezTo>
                      <a:pt x="159777" y="1054"/>
                      <a:pt x="137249" y="4478"/>
                      <a:pt x="114994" y="8198"/>
                    </a:cubicBezTo>
                    <a:cubicBezTo>
                      <a:pt x="92739" y="11622"/>
                      <a:pt x="70758" y="15617"/>
                      <a:pt x="48504" y="16758"/>
                    </a:cubicBezTo>
                    <a:cubicBezTo>
                      <a:pt x="42364" y="16973"/>
                      <a:pt x="36264" y="17065"/>
                      <a:pt x="30172" y="17065"/>
                    </a:cubicBezTo>
                    <a:cubicBezTo>
                      <a:pt x="20138" y="17065"/>
                      <a:pt x="10126" y="16816"/>
                      <a:pt x="0" y="16461"/>
                    </a:cubicBezTo>
                    <a:lnTo>
                      <a:pt x="0" y="51840"/>
                    </a:lnTo>
                    <a:cubicBezTo>
                      <a:pt x="5855" y="52126"/>
                      <a:pt x="11704" y="52268"/>
                      <a:pt x="17553" y="52268"/>
                    </a:cubicBezTo>
                    <a:cubicBezTo>
                      <a:pt x="23402" y="52268"/>
                      <a:pt x="29251" y="52126"/>
                      <a:pt x="35105" y="51840"/>
                    </a:cubicBezTo>
                    <a:cubicBezTo>
                      <a:pt x="55922" y="50699"/>
                      <a:pt x="76465" y="47572"/>
                      <a:pt x="96734" y="43007"/>
                    </a:cubicBezTo>
                    <a:cubicBezTo>
                      <a:pt x="117550" y="38442"/>
                      <a:pt x="137522" y="31868"/>
                      <a:pt x="158065" y="27303"/>
                    </a:cubicBezTo>
                    <a:cubicBezTo>
                      <a:pt x="171879" y="24192"/>
                      <a:pt x="185681" y="22279"/>
                      <a:pt x="199575" y="22279"/>
                    </a:cubicBezTo>
                    <a:cubicBezTo>
                      <a:pt x="206067" y="22279"/>
                      <a:pt x="212580" y="22697"/>
                      <a:pt x="219123" y="23605"/>
                    </a:cubicBezTo>
                    <a:cubicBezTo>
                      <a:pt x="239392" y="26162"/>
                      <a:pt x="259067" y="32439"/>
                      <a:pt x="277898" y="39857"/>
                    </a:cubicBezTo>
                    <a:cubicBezTo>
                      <a:pt x="278195" y="39857"/>
                      <a:pt x="278469" y="40154"/>
                      <a:pt x="278469" y="40428"/>
                    </a:cubicBezTo>
                    <a:cubicBezTo>
                      <a:pt x="280751" y="40998"/>
                      <a:pt x="283034" y="41569"/>
                      <a:pt x="285316" y="42436"/>
                    </a:cubicBezTo>
                    <a:lnTo>
                      <a:pt x="285316" y="20752"/>
                    </a:lnTo>
                    <a:cubicBezTo>
                      <a:pt x="272762" y="16758"/>
                      <a:pt x="260208" y="11896"/>
                      <a:pt x="247655" y="7628"/>
                    </a:cubicBezTo>
                    <a:cubicBezTo>
                      <a:pt x="229860" y="2087"/>
                      <a:pt x="211466" y="1"/>
                      <a:pt x="19296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0" name="Google Shape;1590;p9"/>
            <p:cNvSpPr/>
            <p:nvPr/>
          </p:nvSpPr>
          <p:spPr>
            <a:xfrm>
              <a:off x="-31525" y="-228650"/>
              <a:ext cx="9175500" cy="6099300"/>
            </a:xfrm>
            <a:prstGeom prst="rect">
              <a:avLst/>
            </a:prstGeom>
            <a:solidFill>
              <a:srgbClr val="000000">
                <a:alpha val="504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1" name="Google Shape;1591;p9"/>
            <p:cNvGrpSpPr/>
            <p:nvPr/>
          </p:nvGrpSpPr>
          <p:grpSpPr>
            <a:xfrm>
              <a:off x="201120" y="-173787"/>
              <a:ext cx="8824055" cy="6026084"/>
              <a:chOff x="395025" y="514750"/>
              <a:chExt cx="6883575" cy="4700900"/>
            </a:xfrm>
          </p:grpSpPr>
          <p:sp>
            <p:nvSpPr>
              <p:cNvPr id="1592" name="Google Shape;1592;p9"/>
              <p:cNvSpPr/>
              <p:nvPr/>
            </p:nvSpPr>
            <p:spPr>
              <a:xfrm>
                <a:off x="523425" y="864550"/>
                <a:ext cx="35975" cy="28575"/>
              </a:xfrm>
              <a:custGeom>
                <a:rect b="b" l="l" r="r" t="t"/>
                <a:pathLst>
                  <a:path extrusionOk="0" h="1143"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9"/>
              <p:cNvSpPr/>
              <p:nvPr/>
            </p:nvSpPr>
            <p:spPr>
              <a:xfrm>
                <a:off x="1992800" y="1170975"/>
                <a:ext cx="42825" cy="28575"/>
              </a:xfrm>
              <a:custGeom>
                <a:rect b="b" l="l" r="r" t="t"/>
                <a:pathLst>
                  <a:path extrusionOk="0" h="1143" w="1713">
                    <a:moveTo>
                      <a:pt x="868" y="1"/>
                    </a:moveTo>
                    <a:cubicBezTo>
                      <a:pt x="1" y="1"/>
                      <a:pt x="1" y="1142"/>
                      <a:pt x="868" y="1142"/>
                    </a:cubicBezTo>
                    <a:cubicBezTo>
                      <a:pt x="1713" y="1142"/>
                      <a:pt x="1713"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9"/>
              <p:cNvSpPr/>
              <p:nvPr/>
            </p:nvSpPr>
            <p:spPr>
              <a:xfrm>
                <a:off x="1187075" y="2854350"/>
                <a:ext cx="35400" cy="28550"/>
              </a:xfrm>
              <a:custGeom>
                <a:rect b="b" l="l" r="r" t="t"/>
                <a:pathLst>
                  <a:path extrusionOk="0" h="1142" w="1416">
                    <a:moveTo>
                      <a:pt x="845" y="0"/>
                    </a:moveTo>
                    <a:cubicBezTo>
                      <a:pt x="0" y="0"/>
                      <a:pt x="0"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9"/>
              <p:cNvSpPr/>
              <p:nvPr/>
            </p:nvSpPr>
            <p:spPr>
              <a:xfrm>
                <a:off x="2149725" y="351800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9"/>
              <p:cNvSpPr/>
              <p:nvPr/>
            </p:nvSpPr>
            <p:spPr>
              <a:xfrm>
                <a:off x="6337025" y="1598950"/>
                <a:ext cx="35425" cy="28575"/>
              </a:xfrm>
              <a:custGeom>
                <a:rect b="b" l="l" r="r" t="t"/>
                <a:pathLst>
                  <a:path extrusionOk="0" h="1143" w="1417">
                    <a:moveTo>
                      <a:pt x="845" y="1"/>
                    </a:moveTo>
                    <a:cubicBezTo>
                      <a:pt x="1" y="1"/>
                      <a:pt x="1" y="1142"/>
                      <a:pt x="845" y="1142"/>
                    </a:cubicBezTo>
                    <a:cubicBezTo>
                      <a:pt x="1416" y="1142"/>
                      <a:pt x="1416"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9"/>
              <p:cNvSpPr/>
              <p:nvPr/>
            </p:nvSpPr>
            <p:spPr>
              <a:xfrm>
                <a:off x="6586400" y="2562175"/>
                <a:ext cx="35975" cy="28575"/>
              </a:xfrm>
              <a:custGeom>
                <a:rect b="b" l="l" r="r" t="t"/>
                <a:pathLst>
                  <a:path extrusionOk="0" h="1143" w="1439">
                    <a:moveTo>
                      <a:pt x="868" y="1"/>
                    </a:moveTo>
                    <a:cubicBezTo>
                      <a:pt x="1" y="1"/>
                      <a:pt x="1" y="1142"/>
                      <a:pt x="868" y="1142"/>
                    </a:cubicBezTo>
                    <a:cubicBezTo>
                      <a:pt x="1439" y="1142"/>
                      <a:pt x="1439" y="1"/>
                      <a:pt x="86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9"/>
              <p:cNvSpPr/>
              <p:nvPr/>
            </p:nvSpPr>
            <p:spPr>
              <a:xfrm>
                <a:off x="5002900" y="2191275"/>
                <a:ext cx="35975" cy="28550"/>
              </a:xfrm>
              <a:custGeom>
                <a:rect b="b" l="l" r="r" t="t"/>
                <a:pathLst>
                  <a:path extrusionOk="0" h="1142"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9"/>
              <p:cNvSpPr/>
              <p:nvPr/>
            </p:nvSpPr>
            <p:spPr>
              <a:xfrm>
                <a:off x="3661900" y="1649175"/>
                <a:ext cx="35975" cy="28550"/>
              </a:xfrm>
              <a:custGeom>
                <a:rect b="b" l="l" r="r" t="t"/>
                <a:pathLst>
                  <a:path extrusionOk="0" h="1142" w="1439">
                    <a:moveTo>
                      <a:pt x="571" y="1"/>
                    </a:moveTo>
                    <a:cubicBezTo>
                      <a:pt x="1" y="1"/>
                      <a:pt x="1" y="1142"/>
                      <a:pt x="571" y="1142"/>
                    </a:cubicBezTo>
                    <a:cubicBezTo>
                      <a:pt x="1439" y="1142"/>
                      <a:pt x="1439"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9"/>
              <p:cNvSpPr/>
              <p:nvPr/>
            </p:nvSpPr>
            <p:spPr>
              <a:xfrm>
                <a:off x="3619100" y="34107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9"/>
              <p:cNvSpPr/>
              <p:nvPr/>
            </p:nvSpPr>
            <p:spPr>
              <a:xfrm>
                <a:off x="744825" y="4794500"/>
                <a:ext cx="35425" cy="28550"/>
              </a:xfrm>
              <a:custGeom>
                <a:rect b="b" l="l" r="r" t="t"/>
                <a:pathLst>
                  <a:path extrusionOk="0" h="1142" w="1417">
                    <a:moveTo>
                      <a:pt x="572" y="0"/>
                    </a:moveTo>
                    <a:cubicBezTo>
                      <a:pt x="1" y="0"/>
                      <a:pt x="1" y="1142"/>
                      <a:pt x="572" y="1142"/>
                    </a:cubicBezTo>
                    <a:cubicBezTo>
                      <a:pt x="1416" y="1142"/>
                      <a:pt x="1416"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9"/>
              <p:cNvSpPr/>
              <p:nvPr/>
            </p:nvSpPr>
            <p:spPr>
              <a:xfrm>
                <a:off x="3833100" y="4930300"/>
                <a:ext cx="35975" cy="28575"/>
              </a:xfrm>
              <a:custGeom>
                <a:rect b="b" l="l" r="r" t="t"/>
                <a:pathLst>
                  <a:path extrusionOk="0" h="1143" w="1439">
                    <a:moveTo>
                      <a:pt x="571" y="1"/>
                    </a:moveTo>
                    <a:cubicBezTo>
                      <a:pt x="0" y="1"/>
                      <a:pt x="0" y="1142"/>
                      <a:pt x="571" y="1142"/>
                    </a:cubicBezTo>
                    <a:cubicBezTo>
                      <a:pt x="1438" y="1142"/>
                      <a:pt x="143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9"/>
              <p:cNvSpPr/>
              <p:nvPr/>
            </p:nvSpPr>
            <p:spPr>
              <a:xfrm>
                <a:off x="5430875" y="3396450"/>
                <a:ext cx="35975" cy="28550"/>
              </a:xfrm>
              <a:custGeom>
                <a:rect b="b" l="l" r="r" t="t"/>
                <a:pathLst>
                  <a:path extrusionOk="0" h="1142" w="1439">
                    <a:moveTo>
                      <a:pt x="868" y="0"/>
                    </a:moveTo>
                    <a:cubicBezTo>
                      <a:pt x="0" y="0"/>
                      <a:pt x="0" y="1142"/>
                      <a:pt x="868" y="1142"/>
                    </a:cubicBezTo>
                    <a:cubicBezTo>
                      <a:pt x="1438" y="1142"/>
                      <a:pt x="1438"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9"/>
              <p:cNvSpPr/>
              <p:nvPr/>
            </p:nvSpPr>
            <p:spPr>
              <a:xfrm>
                <a:off x="6586400" y="5072975"/>
                <a:ext cx="35975" cy="28550"/>
              </a:xfrm>
              <a:custGeom>
                <a:rect b="b" l="l" r="r" t="t"/>
                <a:pathLst>
                  <a:path extrusionOk="0" h="1142" w="1439">
                    <a:moveTo>
                      <a:pt x="868" y="0"/>
                    </a:moveTo>
                    <a:cubicBezTo>
                      <a:pt x="1" y="0"/>
                      <a:pt x="1" y="1141"/>
                      <a:pt x="868" y="1141"/>
                    </a:cubicBezTo>
                    <a:cubicBezTo>
                      <a:pt x="1439" y="1141"/>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9"/>
              <p:cNvSpPr/>
              <p:nvPr/>
            </p:nvSpPr>
            <p:spPr>
              <a:xfrm>
                <a:off x="6843175" y="3367925"/>
                <a:ext cx="35975" cy="28550"/>
              </a:xfrm>
              <a:custGeom>
                <a:rect b="b" l="l" r="r" t="t"/>
                <a:pathLst>
                  <a:path extrusionOk="0" h="1142" w="1439">
                    <a:moveTo>
                      <a:pt x="572" y="0"/>
                    </a:moveTo>
                    <a:cubicBezTo>
                      <a:pt x="1" y="0"/>
                      <a:pt x="1" y="1141"/>
                      <a:pt x="572" y="1141"/>
                    </a:cubicBezTo>
                    <a:cubicBezTo>
                      <a:pt x="1439" y="1141"/>
                      <a:pt x="1439"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9"/>
              <p:cNvSpPr/>
              <p:nvPr/>
            </p:nvSpPr>
            <p:spPr>
              <a:xfrm>
                <a:off x="4610875" y="3738825"/>
                <a:ext cx="35400" cy="28550"/>
              </a:xfrm>
              <a:custGeom>
                <a:rect b="b" l="l" r="r" t="t"/>
                <a:pathLst>
                  <a:path extrusionOk="0" h="1142" w="1416">
                    <a:moveTo>
                      <a:pt x="845" y="1"/>
                    </a:moveTo>
                    <a:cubicBezTo>
                      <a:pt x="0" y="1"/>
                      <a:pt x="0" y="1142"/>
                      <a:pt x="845" y="1142"/>
                    </a:cubicBezTo>
                    <a:cubicBezTo>
                      <a:pt x="1415" y="1142"/>
                      <a:pt x="1415" y="1"/>
                      <a:pt x="84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9"/>
              <p:cNvSpPr/>
              <p:nvPr/>
            </p:nvSpPr>
            <p:spPr>
              <a:xfrm>
                <a:off x="5324150" y="964425"/>
                <a:ext cx="35425" cy="28550"/>
              </a:xfrm>
              <a:custGeom>
                <a:rect b="b" l="l" r="r" t="t"/>
                <a:pathLst>
                  <a:path extrusionOk="0" h="1142" w="1417">
                    <a:moveTo>
                      <a:pt x="845" y="0"/>
                    </a:moveTo>
                    <a:cubicBezTo>
                      <a:pt x="1" y="0"/>
                      <a:pt x="1" y="1141"/>
                      <a:pt x="845" y="1141"/>
                    </a:cubicBezTo>
                    <a:cubicBezTo>
                      <a:pt x="1416" y="1141"/>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9"/>
              <p:cNvSpPr/>
              <p:nvPr/>
            </p:nvSpPr>
            <p:spPr>
              <a:xfrm>
                <a:off x="3148350" y="807500"/>
                <a:ext cx="42800" cy="28550"/>
              </a:xfrm>
              <a:custGeom>
                <a:rect b="b" l="l" r="r" t="t"/>
                <a:pathLst>
                  <a:path extrusionOk="0" h="1142" w="1712">
                    <a:moveTo>
                      <a:pt x="867" y="0"/>
                    </a:moveTo>
                    <a:cubicBezTo>
                      <a:pt x="0" y="0"/>
                      <a:pt x="0" y="1142"/>
                      <a:pt x="867" y="1142"/>
                    </a:cubicBezTo>
                    <a:cubicBezTo>
                      <a:pt x="1438" y="1142"/>
                      <a:pt x="1712" y="0"/>
                      <a:pt x="86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9"/>
              <p:cNvSpPr/>
              <p:nvPr/>
            </p:nvSpPr>
            <p:spPr>
              <a:xfrm>
                <a:off x="2534900" y="2355050"/>
                <a:ext cx="35975" cy="28550"/>
              </a:xfrm>
              <a:custGeom>
                <a:rect b="b" l="l" r="r" t="t"/>
                <a:pathLst>
                  <a:path extrusionOk="0" h="1142" w="1439">
                    <a:moveTo>
                      <a:pt x="868" y="0"/>
                    </a:moveTo>
                    <a:cubicBezTo>
                      <a:pt x="1" y="0"/>
                      <a:pt x="1" y="1142"/>
                      <a:pt x="868" y="1142"/>
                    </a:cubicBezTo>
                    <a:cubicBezTo>
                      <a:pt x="1439" y="1142"/>
                      <a:pt x="1439" y="0"/>
                      <a:pt x="86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9"/>
              <p:cNvSpPr/>
              <p:nvPr/>
            </p:nvSpPr>
            <p:spPr>
              <a:xfrm>
                <a:off x="466375" y="2191275"/>
                <a:ext cx="35975" cy="28550"/>
              </a:xfrm>
              <a:custGeom>
                <a:rect b="b" l="l" r="r" t="t"/>
                <a:pathLst>
                  <a:path extrusionOk="0" h="1142" w="1439">
                    <a:moveTo>
                      <a:pt x="867" y="1"/>
                    </a:moveTo>
                    <a:cubicBezTo>
                      <a:pt x="0" y="1"/>
                      <a:pt x="0" y="1142"/>
                      <a:pt x="867" y="1142"/>
                    </a:cubicBezTo>
                    <a:cubicBezTo>
                      <a:pt x="1438" y="1142"/>
                      <a:pt x="1438" y="1"/>
                      <a:pt x="86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9"/>
              <p:cNvSpPr/>
              <p:nvPr/>
            </p:nvSpPr>
            <p:spPr>
              <a:xfrm>
                <a:off x="616450" y="3931700"/>
                <a:ext cx="35400" cy="28550"/>
              </a:xfrm>
              <a:custGeom>
                <a:rect b="b" l="l" r="r" t="t"/>
                <a:pathLst>
                  <a:path extrusionOk="0" h="1142" w="1416">
                    <a:moveTo>
                      <a:pt x="571" y="1"/>
                    </a:moveTo>
                    <a:cubicBezTo>
                      <a:pt x="0" y="1"/>
                      <a:pt x="0" y="1142"/>
                      <a:pt x="571" y="1142"/>
                    </a:cubicBezTo>
                    <a:cubicBezTo>
                      <a:pt x="1415" y="1142"/>
                      <a:pt x="141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9"/>
              <p:cNvSpPr/>
              <p:nvPr/>
            </p:nvSpPr>
            <p:spPr>
              <a:xfrm>
                <a:off x="2185675" y="4830450"/>
                <a:ext cx="35400" cy="28550"/>
              </a:xfrm>
              <a:custGeom>
                <a:rect b="b" l="l" r="r" t="t"/>
                <a:pathLst>
                  <a:path extrusionOk="0" h="1142" w="1416">
                    <a:moveTo>
                      <a:pt x="845" y="0"/>
                    </a:moveTo>
                    <a:cubicBezTo>
                      <a:pt x="1" y="0"/>
                      <a:pt x="1" y="1142"/>
                      <a:pt x="845" y="1142"/>
                    </a:cubicBezTo>
                    <a:cubicBezTo>
                      <a:pt x="1416" y="1142"/>
                      <a:pt x="1416"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9"/>
              <p:cNvSpPr/>
              <p:nvPr/>
            </p:nvSpPr>
            <p:spPr>
              <a:xfrm>
                <a:off x="7028650" y="700225"/>
                <a:ext cx="35975" cy="28550"/>
              </a:xfrm>
              <a:custGeom>
                <a:rect b="b" l="l" r="r" t="t"/>
                <a:pathLst>
                  <a:path extrusionOk="0" h="1142" w="1439">
                    <a:moveTo>
                      <a:pt x="571" y="0"/>
                    </a:moveTo>
                    <a:cubicBezTo>
                      <a:pt x="0" y="0"/>
                      <a:pt x="0" y="1141"/>
                      <a:pt x="571" y="1141"/>
                    </a:cubicBezTo>
                    <a:cubicBezTo>
                      <a:pt x="1438" y="1141"/>
                      <a:pt x="143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9"/>
              <p:cNvSpPr/>
              <p:nvPr/>
            </p:nvSpPr>
            <p:spPr>
              <a:xfrm>
                <a:off x="1308050" y="671675"/>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9"/>
              <p:cNvSpPr/>
              <p:nvPr/>
            </p:nvSpPr>
            <p:spPr>
              <a:xfrm>
                <a:off x="502325" y="2761900"/>
                <a:ext cx="78200" cy="57100"/>
              </a:xfrm>
              <a:custGeom>
                <a:rect b="b" l="l" r="r" t="t"/>
                <a:pathLst>
                  <a:path extrusionOk="0" h="2284" w="3128">
                    <a:moveTo>
                      <a:pt x="1415" y="1"/>
                    </a:moveTo>
                    <a:cubicBezTo>
                      <a:pt x="0" y="1"/>
                      <a:pt x="0" y="2283"/>
                      <a:pt x="1415" y="2283"/>
                    </a:cubicBezTo>
                    <a:cubicBezTo>
                      <a:pt x="3127" y="2283"/>
                      <a:pt x="3127"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9"/>
              <p:cNvSpPr/>
              <p:nvPr/>
            </p:nvSpPr>
            <p:spPr>
              <a:xfrm>
                <a:off x="2663300" y="2911400"/>
                <a:ext cx="78775" cy="57100"/>
              </a:xfrm>
              <a:custGeom>
                <a:rect b="b" l="l" r="r" t="t"/>
                <a:pathLst>
                  <a:path extrusionOk="0" h="2284" w="3151">
                    <a:moveTo>
                      <a:pt x="1439" y="1"/>
                    </a:moveTo>
                    <a:cubicBezTo>
                      <a:pt x="1" y="1"/>
                      <a:pt x="1" y="2284"/>
                      <a:pt x="1439" y="2284"/>
                    </a:cubicBezTo>
                    <a:cubicBezTo>
                      <a:pt x="3150" y="2284"/>
                      <a:pt x="3150" y="1"/>
                      <a:pt x="1439"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9"/>
              <p:cNvSpPr/>
              <p:nvPr/>
            </p:nvSpPr>
            <p:spPr>
              <a:xfrm>
                <a:off x="4853400" y="728750"/>
                <a:ext cx="71350" cy="57075"/>
              </a:xfrm>
              <a:custGeom>
                <a:rect b="b" l="l" r="r" t="t"/>
                <a:pathLst>
                  <a:path extrusionOk="0" h="2283" w="2854">
                    <a:moveTo>
                      <a:pt x="1415" y="0"/>
                    </a:moveTo>
                    <a:cubicBezTo>
                      <a:pt x="0" y="0"/>
                      <a:pt x="0" y="2283"/>
                      <a:pt x="1415" y="2283"/>
                    </a:cubicBezTo>
                    <a:cubicBezTo>
                      <a:pt x="2853" y="2283"/>
                      <a:pt x="2853"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9"/>
              <p:cNvSpPr/>
              <p:nvPr/>
            </p:nvSpPr>
            <p:spPr>
              <a:xfrm>
                <a:off x="7107400" y="1520775"/>
                <a:ext cx="71350" cy="57100"/>
              </a:xfrm>
              <a:custGeom>
                <a:rect b="b" l="l" r="r" t="t"/>
                <a:pathLst>
                  <a:path extrusionOk="0" h="2284" w="2854">
                    <a:moveTo>
                      <a:pt x="1415" y="1"/>
                    </a:moveTo>
                    <a:cubicBezTo>
                      <a:pt x="0" y="1"/>
                      <a:pt x="0" y="2283"/>
                      <a:pt x="1415" y="2283"/>
                    </a:cubicBezTo>
                    <a:cubicBezTo>
                      <a:pt x="2853" y="2283"/>
                      <a:pt x="2853" y="1"/>
                      <a:pt x="141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9"/>
              <p:cNvSpPr/>
              <p:nvPr/>
            </p:nvSpPr>
            <p:spPr>
              <a:xfrm>
                <a:off x="6793550" y="42524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9"/>
              <p:cNvSpPr/>
              <p:nvPr/>
            </p:nvSpPr>
            <p:spPr>
              <a:xfrm>
                <a:off x="4839125" y="3054075"/>
                <a:ext cx="71350" cy="57075"/>
              </a:xfrm>
              <a:custGeom>
                <a:rect b="b" l="l" r="r" t="t"/>
                <a:pathLst>
                  <a:path extrusionOk="0" h="2283" w="2854">
                    <a:moveTo>
                      <a:pt x="1416" y="0"/>
                    </a:moveTo>
                    <a:cubicBezTo>
                      <a:pt x="0" y="0"/>
                      <a:pt x="0" y="2283"/>
                      <a:pt x="1416" y="2283"/>
                    </a:cubicBezTo>
                    <a:cubicBezTo>
                      <a:pt x="2854" y="2283"/>
                      <a:pt x="2854" y="0"/>
                      <a:pt x="1416"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9"/>
              <p:cNvSpPr/>
              <p:nvPr/>
            </p:nvSpPr>
            <p:spPr>
              <a:xfrm>
                <a:off x="2927500" y="4466375"/>
                <a:ext cx="71350" cy="57100"/>
              </a:xfrm>
              <a:custGeom>
                <a:rect b="b" l="l" r="r" t="t"/>
                <a:pathLst>
                  <a:path extrusionOk="0" h="2284" w="2854">
                    <a:moveTo>
                      <a:pt x="1416" y="1"/>
                    </a:moveTo>
                    <a:cubicBezTo>
                      <a:pt x="1" y="1"/>
                      <a:pt x="1" y="2283"/>
                      <a:pt x="1416" y="2283"/>
                    </a:cubicBezTo>
                    <a:cubicBezTo>
                      <a:pt x="2854" y="2283"/>
                      <a:pt x="2854" y="1"/>
                      <a:pt x="1416"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9"/>
              <p:cNvSpPr/>
              <p:nvPr/>
            </p:nvSpPr>
            <p:spPr>
              <a:xfrm>
                <a:off x="1401050" y="4181075"/>
                <a:ext cx="78225" cy="57075"/>
              </a:xfrm>
              <a:custGeom>
                <a:rect b="b" l="l" r="r" t="t"/>
                <a:pathLst>
                  <a:path extrusionOk="0" h="2283" w="3129">
                    <a:moveTo>
                      <a:pt x="1713" y="0"/>
                    </a:moveTo>
                    <a:cubicBezTo>
                      <a:pt x="1" y="0"/>
                      <a:pt x="1" y="2283"/>
                      <a:pt x="1713" y="2283"/>
                    </a:cubicBezTo>
                    <a:cubicBezTo>
                      <a:pt x="3128" y="2283"/>
                      <a:pt x="3128" y="0"/>
                      <a:pt x="1713"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9"/>
              <p:cNvSpPr/>
              <p:nvPr/>
            </p:nvSpPr>
            <p:spPr>
              <a:xfrm>
                <a:off x="1543725" y="1934500"/>
                <a:ext cx="78200" cy="57075"/>
              </a:xfrm>
              <a:custGeom>
                <a:rect b="b" l="l" r="r" t="t"/>
                <a:pathLst>
                  <a:path extrusionOk="0" h="2283" w="3128">
                    <a:moveTo>
                      <a:pt x="1415" y="0"/>
                    </a:moveTo>
                    <a:cubicBezTo>
                      <a:pt x="0" y="0"/>
                      <a:pt x="0" y="2283"/>
                      <a:pt x="1415" y="2283"/>
                    </a:cubicBezTo>
                    <a:cubicBezTo>
                      <a:pt x="3127" y="2283"/>
                      <a:pt x="3127" y="0"/>
                      <a:pt x="141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9"/>
              <p:cNvSpPr/>
              <p:nvPr/>
            </p:nvSpPr>
            <p:spPr>
              <a:xfrm>
                <a:off x="3990025" y="2269450"/>
                <a:ext cx="71350" cy="57100"/>
              </a:xfrm>
              <a:custGeom>
                <a:rect b="b" l="l" r="r" t="t"/>
                <a:pathLst>
                  <a:path extrusionOk="0" h="2284" w="2854">
                    <a:moveTo>
                      <a:pt x="1438" y="1"/>
                    </a:moveTo>
                    <a:cubicBezTo>
                      <a:pt x="0" y="1"/>
                      <a:pt x="0" y="2283"/>
                      <a:pt x="1438" y="2283"/>
                    </a:cubicBezTo>
                    <a:cubicBezTo>
                      <a:pt x="2854" y="2283"/>
                      <a:pt x="2854" y="1"/>
                      <a:pt x="143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9"/>
              <p:cNvSpPr/>
              <p:nvPr/>
            </p:nvSpPr>
            <p:spPr>
              <a:xfrm>
                <a:off x="395025" y="514750"/>
                <a:ext cx="21725" cy="14300"/>
              </a:xfrm>
              <a:custGeom>
                <a:rect b="b" l="l" r="r" t="t"/>
                <a:pathLst>
                  <a:path extrusionOk="0" h="572" w="869">
                    <a:moveTo>
                      <a:pt x="572" y="1"/>
                    </a:moveTo>
                    <a:cubicBezTo>
                      <a:pt x="1" y="1"/>
                      <a:pt x="1" y="572"/>
                      <a:pt x="572" y="572"/>
                    </a:cubicBezTo>
                    <a:cubicBezTo>
                      <a:pt x="868" y="572"/>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9"/>
              <p:cNvSpPr/>
              <p:nvPr/>
            </p:nvSpPr>
            <p:spPr>
              <a:xfrm>
                <a:off x="1094050" y="1399250"/>
                <a:ext cx="14300" cy="14275"/>
              </a:xfrm>
              <a:custGeom>
                <a:rect b="b" l="l" r="r" t="t"/>
                <a:pathLst>
                  <a:path extrusionOk="0" h="571" w="572">
                    <a:moveTo>
                      <a:pt x="298" y="0"/>
                    </a:moveTo>
                    <a:cubicBezTo>
                      <a:pt x="1" y="0"/>
                      <a:pt x="1" y="571"/>
                      <a:pt x="298" y="571"/>
                    </a:cubicBezTo>
                    <a:cubicBezTo>
                      <a:pt x="572" y="571"/>
                      <a:pt x="572"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9"/>
              <p:cNvSpPr/>
              <p:nvPr/>
            </p:nvSpPr>
            <p:spPr>
              <a:xfrm>
                <a:off x="630700" y="152762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9"/>
              <p:cNvSpPr/>
              <p:nvPr/>
            </p:nvSpPr>
            <p:spPr>
              <a:xfrm>
                <a:off x="987350" y="125657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9"/>
              <p:cNvSpPr/>
              <p:nvPr/>
            </p:nvSpPr>
            <p:spPr>
              <a:xfrm>
                <a:off x="1778825" y="6716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9"/>
              <p:cNvSpPr/>
              <p:nvPr/>
            </p:nvSpPr>
            <p:spPr>
              <a:xfrm>
                <a:off x="1429600" y="1541900"/>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9"/>
              <p:cNvSpPr/>
              <p:nvPr/>
            </p:nvSpPr>
            <p:spPr>
              <a:xfrm>
                <a:off x="1550575" y="16063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9"/>
              <p:cNvSpPr/>
              <p:nvPr/>
            </p:nvSpPr>
            <p:spPr>
              <a:xfrm>
                <a:off x="2642200" y="13496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9"/>
              <p:cNvSpPr/>
              <p:nvPr/>
            </p:nvSpPr>
            <p:spPr>
              <a:xfrm>
                <a:off x="2856175" y="778950"/>
                <a:ext cx="21150" cy="14300"/>
              </a:xfrm>
              <a:custGeom>
                <a:rect b="b" l="l" r="r" t="t"/>
                <a:pathLst>
                  <a:path extrusionOk="0" h="572" w="846">
                    <a:moveTo>
                      <a:pt x="274" y="1"/>
                    </a:moveTo>
                    <a:cubicBezTo>
                      <a:pt x="1" y="1"/>
                      <a:pt x="1" y="572"/>
                      <a:pt x="274" y="572"/>
                    </a:cubicBezTo>
                    <a:cubicBezTo>
                      <a:pt x="845" y="572"/>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9"/>
              <p:cNvSpPr/>
              <p:nvPr/>
            </p:nvSpPr>
            <p:spPr>
              <a:xfrm>
                <a:off x="3070150" y="1056850"/>
                <a:ext cx="14300" cy="14300"/>
              </a:xfrm>
              <a:custGeom>
                <a:rect b="b" l="l" r="r" t="t"/>
                <a:pathLst>
                  <a:path extrusionOk="0" h="572" w="572">
                    <a:moveTo>
                      <a:pt x="275" y="1"/>
                    </a:moveTo>
                    <a:cubicBezTo>
                      <a:pt x="1" y="1"/>
                      <a:pt x="1" y="572"/>
                      <a:pt x="275" y="572"/>
                    </a:cubicBezTo>
                    <a:cubicBezTo>
                      <a:pt x="572" y="572"/>
                      <a:pt x="572"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9"/>
              <p:cNvSpPr/>
              <p:nvPr/>
            </p:nvSpPr>
            <p:spPr>
              <a:xfrm>
                <a:off x="3533525" y="778950"/>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9"/>
              <p:cNvSpPr/>
              <p:nvPr/>
            </p:nvSpPr>
            <p:spPr>
              <a:xfrm>
                <a:off x="3284150" y="6220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9"/>
              <p:cNvSpPr/>
              <p:nvPr/>
            </p:nvSpPr>
            <p:spPr>
              <a:xfrm>
                <a:off x="3312675" y="85030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9"/>
              <p:cNvSpPr/>
              <p:nvPr/>
            </p:nvSpPr>
            <p:spPr>
              <a:xfrm>
                <a:off x="4332400" y="23407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9"/>
              <p:cNvSpPr/>
              <p:nvPr/>
            </p:nvSpPr>
            <p:spPr>
              <a:xfrm>
                <a:off x="3726400" y="26335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9"/>
              <p:cNvSpPr/>
              <p:nvPr/>
            </p:nvSpPr>
            <p:spPr>
              <a:xfrm>
                <a:off x="4061350" y="2026925"/>
                <a:ext cx="14300" cy="14300"/>
              </a:xfrm>
              <a:custGeom>
                <a:rect b="b" l="l" r="r" t="t"/>
                <a:pathLst>
                  <a:path extrusionOk="0" h="572" w="572">
                    <a:moveTo>
                      <a:pt x="297" y="1"/>
                    </a:moveTo>
                    <a:cubicBezTo>
                      <a:pt x="1" y="1"/>
                      <a:pt x="1"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9"/>
              <p:cNvSpPr/>
              <p:nvPr/>
            </p:nvSpPr>
            <p:spPr>
              <a:xfrm>
                <a:off x="2820225" y="161322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9"/>
              <p:cNvSpPr/>
              <p:nvPr/>
            </p:nvSpPr>
            <p:spPr>
              <a:xfrm>
                <a:off x="3583725" y="184147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9"/>
              <p:cNvSpPr/>
              <p:nvPr/>
            </p:nvSpPr>
            <p:spPr>
              <a:xfrm>
                <a:off x="3604850" y="1998400"/>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9"/>
              <p:cNvSpPr/>
              <p:nvPr/>
            </p:nvSpPr>
            <p:spPr>
              <a:xfrm>
                <a:off x="3883325" y="1798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9"/>
              <p:cNvSpPr/>
              <p:nvPr/>
            </p:nvSpPr>
            <p:spPr>
              <a:xfrm>
                <a:off x="4261075" y="1827200"/>
                <a:ext cx="14300" cy="14300"/>
              </a:xfrm>
              <a:custGeom>
                <a:rect b="b" l="l" r="r" t="t"/>
                <a:pathLst>
                  <a:path extrusionOk="0" h="572" w="572">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9"/>
              <p:cNvSpPr/>
              <p:nvPr/>
            </p:nvSpPr>
            <p:spPr>
              <a:xfrm>
                <a:off x="4396875" y="7932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9"/>
              <p:cNvSpPr/>
              <p:nvPr/>
            </p:nvSpPr>
            <p:spPr>
              <a:xfrm>
                <a:off x="5102750" y="66482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9"/>
              <p:cNvSpPr/>
              <p:nvPr/>
            </p:nvSpPr>
            <p:spPr>
              <a:xfrm>
                <a:off x="4874500" y="1135600"/>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9"/>
              <p:cNvSpPr/>
              <p:nvPr/>
            </p:nvSpPr>
            <p:spPr>
              <a:xfrm>
                <a:off x="5395500" y="1741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9"/>
              <p:cNvSpPr/>
              <p:nvPr/>
            </p:nvSpPr>
            <p:spPr>
              <a:xfrm>
                <a:off x="5701925" y="12497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9"/>
              <p:cNvSpPr/>
              <p:nvPr/>
            </p:nvSpPr>
            <p:spPr>
              <a:xfrm>
                <a:off x="5238575" y="10996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9"/>
              <p:cNvSpPr/>
              <p:nvPr/>
            </p:nvSpPr>
            <p:spPr>
              <a:xfrm>
                <a:off x="5138700" y="8714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9"/>
              <p:cNvSpPr/>
              <p:nvPr/>
            </p:nvSpPr>
            <p:spPr>
              <a:xfrm>
                <a:off x="6522500" y="6146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9"/>
              <p:cNvSpPr/>
              <p:nvPr/>
            </p:nvSpPr>
            <p:spPr>
              <a:xfrm>
                <a:off x="6714800" y="125657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9"/>
              <p:cNvSpPr/>
              <p:nvPr/>
            </p:nvSpPr>
            <p:spPr>
              <a:xfrm>
                <a:off x="6329625" y="13496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9"/>
              <p:cNvSpPr/>
              <p:nvPr/>
            </p:nvSpPr>
            <p:spPr>
              <a:xfrm>
                <a:off x="6793550" y="16988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9"/>
              <p:cNvSpPr/>
              <p:nvPr/>
            </p:nvSpPr>
            <p:spPr>
              <a:xfrm>
                <a:off x="7214100" y="950150"/>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9"/>
              <p:cNvSpPr/>
              <p:nvPr/>
            </p:nvSpPr>
            <p:spPr>
              <a:xfrm>
                <a:off x="6864875" y="9216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9"/>
              <p:cNvSpPr/>
              <p:nvPr/>
            </p:nvSpPr>
            <p:spPr>
              <a:xfrm>
                <a:off x="7264325" y="5575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9"/>
              <p:cNvSpPr/>
              <p:nvPr/>
            </p:nvSpPr>
            <p:spPr>
              <a:xfrm>
                <a:off x="7093125" y="82175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9"/>
              <p:cNvSpPr/>
              <p:nvPr/>
            </p:nvSpPr>
            <p:spPr>
              <a:xfrm>
                <a:off x="6828925" y="657425"/>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9"/>
              <p:cNvSpPr/>
              <p:nvPr/>
            </p:nvSpPr>
            <p:spPr>
              <a:xfrm>
                <a:off x="7078850" y="2469175"/>
                <a:ext cx="14300" cy="14300"/>
              </a:xfrm>
              <a:custGeom>
                <a:rect b="b" l="l" r="r" t="t"/>
                <a:pathLst>
                  <a:path extrusionOk="0" h="572"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9"/>
              <p:cNvSpPr/>
              <p:nvPr/>
            </p:nvSpPr>
            <p:spPr>
              <a:xfrm>
                <a:off x="6465425" y="2141050"/>
                <a:ext cx="21150" cy="14300"/>
              </a:xfrm>
              <a:custGeom>
                <a:rect b="b" l="l" r="r" t="t"/>
                <a:pathLst>
                  <a:path extrusionOk="0" h="572" w="846">
                    <a:moveTo>
                      <a:pt x="571" y="1"/>
                    </a:moveTo>
                    <a:cubicBezTo>
                      <a:pt x="1" y="1"/>
                      <a:pt x="1"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9"/>
              <p:cNvSpPr/>
              <p:nvPr/>
            </p:nvSpPr>
            <p:spPr>
              <a:xfrm>
                <a:off x="6515075" y="28047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9"/>
              <p:cNvSpPr/>
              <p:nvPr/>
            </p:nvSpPr>
            <p:spPr>
              <a:xfrm>
                <a:off x="6700525" y="2733375"/>
                <a:ext cx="21700" cy="14300"/>
              </a:xfrm>
              <a:custGeom>
                <a:rect b="b" l="l" r="r" t="t"/>
                <a:pathLst>
                  <a:path extrusionOk="0" h="572" w="868">
                    <a:moveTo>
                      <a:pt x="297" y="1"/>
                    </a:moveTo>
                    <a:cubicBezTo>
                      <a:pt x="1" y="1"/>
                      <a:pt x="1"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9"/>
              <p:cNvSpPr/>
              <p:nvPr/>
            </p:nvSpPr>
            <p:spPr>
              <a:xfrm>
                <a:off x="6985850" y="3153925"/>
                <a:ext cx="14275" cy="14300"/>
              </a:xfrm>
              <a:custGeom>
                <a:rect b="b" l="l" r="r" t="t"/>
                <a:pathLst>
                  <a:path extrusionOk="0" h="572" w="571">
                    <a:moveTo>
                      <a:pt x="297" y="1"/>
                    </a:moveTo>
                    <a:cubicBezTo>
                      <a:pt x="0" y="1"/>
                      <a:pt x="0" y="571"/>
                      <a:pt x="297" y="571"/>
                    </a:cubicBezTo>
                    <a:cubicBezTo>
                      <a:pt x="571" y="571"/>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9"/>
              <p:cNvSpPr/>
              <p:nvPr/>
            </p:nvSpPr>
            <p:spPr>
              <a:xfrm>
                <a:off x="7142775" y="356080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9"/>
              <p:cNvSpPr/>
              <p:nvPr/>
            </p:nvSpPr>
            <p:spPr>
              <a:xfrm>
                <a:off x="6572125" y="3346800"/>
                <a:ext cx="21725" cy="14300"/>
              </a:xfrm>
              <a:custGeom>
                <a:rect b="b" l="l" r="r" t="t"/>
                <a:pathLst>
                  <a:path extrusionOk="0" h="572" w="869">
                    <a:moveTo>
                      <a:pt x="572" y="1"/>
                    </a:moveTo>
                    <a:cubicBezTo>
                      <a:pt x="1" y="1"/>
                      <a:pt x="1" y="571"/>
                      <a:pt x="572" y="571"/>
                    </a:cubicBezTo>
                    <a:cubicBezTo>
                      <a:pt x="868" y="571"/>
                      <a:pt x="868"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9"/>
              <p:cNvSpPr/>
              <p:nvPr/>
            </p:nvSpPr>
            <p:spPr>
              <a:xfrm>
                <a:off x="4974375" y="40241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9"/>
              <p:cNvSpPr/>
              <p:nvPr/>
            </p:nvSpPr>
            <p:spPr>
              <a:xfrm>
                <a:off x="4246800" y="3589325"/>
                <a:ext cx="14300" cy="14300"/>
              </a:xfrm>
              <a:custGeom>
                <a:rect b="b" l="l" r="r" t="t"/>
                <a:pathLst>
                  <a:path extrusionOk="0" h="572"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9"/>
              <p:cNvSpPr/>
              <p:nvPr/>
            </p:nvSpPr>
            <p:spPr>
              <a:xfrm>
                <a:off x="4539550" y="338960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9"/>
              <p:cNvSpPr/>
              <p:nvPr/>
            </p:nvSpPr>
            <p:spPr>
              <a:xfrm>
                <a:off x="4411150" y="3632125"/>
                <a:ext cx="28550" cy="14275"/>
              </a:xfrm>
              <a:custGeom>
                <a:rect b="b" l="l" r="r" t="t"/>
                <a:pathLst>
                  <a:path extrusionOk="0" h="571" w="1142">
                    <a:moveTo>
                      <a:pt x="571" y="0"/>
                    </a:moveTo>
                    <a:cubicBezTo>
                      <a:pt x="0" y="0"/>
                      <a:pt x="0" y="571"/>
                      <a:pt x="571" y="571"/>
                    </a:cubicBezTo>
                    <a:lnTo>
                      <a:pt x="845" y="571"/>
                    </a:lnTo>
                    <a:cubicBezTo>
                      <a:pt x="1142" y="571"/>
                      <a:pt x="1142" y="0"/>
                      <a:pt x="84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9"/>
              <p:cNvSpPr/>
              <p:nvPr/>
            </p:nvSpPr>
            <p:spPr>
              <a:xfrm>
                <a:off x="4924725" y="3646375"/>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9"/>
              <p:cNvSpPr/>
              <p:nvPr/>
            </p:nvSpPr>
            <p:spPr>
              <a:xfrm>
                <a:off x="4532125" y="4095475"/>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9"/>
              <p:cNvSpPr/>
              <p:nvPr/>
            </p:nvSpPr>
            <p:spPr>
              <a:xfrm>
                <a:off x="5416600" y="2676300"/>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9"/>
              <p:cNvSpPr/>
              <p:nvPr/>
            </p:nvSpPr>
            <p:spPr>
              <a:xfrm>
                <a:off x="5067375" y="3096875"/>
                <a:ext cx="14300" cy="14275"/>
              </a:xfrm>
              <a:custGeom>
                <a:rect b="b" l="l" r="r" t="t"/>
                <a:pathLst>
                  <a:path extrusionOk="0" h="571" w="572">
                    <a:moveTo>
                      <a:pt x="274" y="0"/>
                    </a:moveTo>
                    <a:cubicBezTo>
                      <a:pt x="1" y="0"/>
                      <a:pt x="1"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9"/>
              <p:cNvSpPr/>
              <p:nvPr/>
            </p:nvSpPr>
            <p:spPr>
              <a:xfrm>
                <a:off x="5110175" y="3318275"/>
                <a:ext cx="14300" cy="14300"/>
              </a:xfrm>
              <a:custGeom>
                <a:rect b="b" l="l" r="r" t="t"/>
                <a:pathLst>
                  <a:path extrusionOk="0" h="572"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9"/>
              <p:cNvSpPr/>
              <p:nvPr/>
            </p:nvSpPr>
            <p:spPr>
              <a:xfrm>
                <a:off x="4839125" y="31967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9"/>
              <p:cNvSpPr/>
              <p:nvPr/>
            </p:nvSpPr>
            <p:spPr>
              <a:xfrm>
                <a:off x="2784850" y="42381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9"/>
              <p:cNvSpPr/>
              <p:nvPr/>
            </p:nvSpPr>
            <p:spPr>
              <a:xfrm>
                <a:off x="2756325" y="458792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9"/>
              <p:cNvSpPr/>
              <p:nvPr/>
            </p:nvSpPr>
            <p:spPr>
              <a:xfrm>
                <a:off x="3170025" y="4773375"/>
                <a:ext cx="14300" cy="14300"/>
              </a:xfrm>
              <a:custGeom>
                <a:rect b="b" l="l" r="r" t="t"/>
                <a:pathLst>
                  <a:path extrusionOk="0" h="572" w="572">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9"/>
              <p:cNvSpPr/>
              <p:nvPr/>
            </p:nvSpPr>
            <p:spPr>
              <a:xfrm>
                <a:off x="3633375" y="4445275"/>
                <a:ext cx="21700" cy="14275"/>
              </a:xfrm>
              <a:custGeom>
                <a:rect b="b" l="l" r="r" t="t"/>
                <a:pathLst>
                  <a:path extrusionOk="0" h="571" w="868">
                    <a:moveTo>
                      <a:pt x="297" y="0"/>
                    </a:moveTo>
                    <a:cubicBezTo>
                      <a:pt x="1" y="0"/>
                      <a:pt x="1"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9"/>
              <p:cNvSpPr/>
              <p:nvPr/>
            </p:nvSpPr>
            <p:spPr>
              <a:xfrm>
                <a:off x="1878675" y="47231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9"/>
              <p:cNvSpPr/>
              <p:nvPr/>
            </p:nvSpPr>
            <p:spPr>
              <a:xfrm>
                <a:off x="1957425" y="501590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9"/>
              <p:cNvSpPr/>
              <p:nvPr/>
            </p:nvSpPr>
            <p:spPr>
              <a:xfrm>
                <a:off x="1051275" y="4188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9"/>
              <p:cNvSpPr/>
              <p:nvPr/>
            </p:nvSpPr>
            <p:spPr>
              <a:xfrm>
                <a:off x="1379375" y="3831850"/>
                <a:ext cx="21700" cy="14275"/>
              </a:xfrm>
              <a:custGeom>
                <a:rect b="b" l="l" r="r" t="t"/>
                <a:pathLst>
                  <a:path extrusionOk="0" h="571" w="868">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9"/>
              <p:cNvSpPr/>
              <p:nvPr/>
            </p:nvSpPr>
            <p:spPr>
              <a:xfrm>
                <a:off x="1379375" y="40098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9"/>
              <p:cNvSpPr/>
              <p:nvPr/>
            </p:nvSpPr>
            <p:spPr>
              <a:xfrm>
                <a:off x="1543725" y="4102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9"/>
              <p:cNvSpPr/>
              <p:nvPr/>
            </p:nvSpPr>
            <p:spPr>
              <a:xfrm>
                <a:off x="1493500" y="4466375"/>
                <a:ext cx="21725" cy="14300"/>
              </a:xfrm>
              <a:custGeom>
                <a:rect b="b" l="l" r="r" t="t"/>
                <a:pathLst>
                  <a:path extrusionOk="0" h="572" w="869">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9"/>
              <p:cNvSpPr/>
              <p:nvPr/>
            </p:nvSpPr>
            <p:spPr>
              <a:xfrm>
                <a:off x="502325" y="5122600"/>
                <a:ext cx="21125" cy="14300"/>
              </a:xfrm>
              <a:custGeom>
                <a:rect b="b" l="l" r="r" t="t"/>
                <a:pathLst>
                  <a:path extrusionOk="0" h="572" w="845">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9"/>
              <p:cNvSpPr/>
              <p:nvPr/>
            </p:nvSpPr>
            <p:spPr>
              <a:xfrm>
                <a:off x="452100" y="45091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9"/>
              <p:cNvSpPr/>
              <p:nvPr/>
            </p:nvSpPr>
            <p:spPr>
              <a:xfrm>
                <a:off x="751675" y="45594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9"/>
              <p:cNvSpPr/>
              <p:nvPr/>
            </p:nvSpPr>
            <p:spPr>
              <a:xfrm>
                <a:off x="673500" y="471632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9"/>
              <p:cNvSpPr/>
              <p:nvPr/>
            </p:nvSpPr>
            <p:spPr>
              <a:xfrm>
                <a:off x="587900" y="3147075"/>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9"/>
              <p:cNvSpPr/>
              <p:nvPr/>
            </p:nvSpPr>
            <p:spPr>
              <a:xfrm>
                <a:off x="858950" y="27117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9"/>
              <p:cNvSpPr/>
              <p:nvPr/>
            </p:nvSpPr>
            <p:spPr>
              <a:xfrm>
                <a:off x="602175" y="2362475"/>
                <a:ext cx="21150" cy="14275"/>
              </a:xfrm>
              <a:custGeom>
                <a:rect b="b" l="l" r="r" t="t"/>
                <a:pathLst>
                  <a:path extrusionOk="0" h="571" w="846">
                    <a:moveTo>
                      <a:pt x="274" y="0"/>
                    </a:moveTo>
                    <a:cubicBezTo>
                      <a:pt x="1" y="0"/>
                      <a:pt x="1"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9"/>
              <p:cNvSpPr/>
              <p:nvPr/>
            </p:nvSpPr>
            <p:spPr>
              <a:xfrm>
                <a:off x="551950" y="2619250"/>
                <a:ext cx="21725" cy="14300"/>
              </a:xfrm>
              <a:custGeom>
                <a:rect b="b" l="l" r="r" t="t"/>
                <a:pathLst>
                  <a:path extrusionOk="0" h="572"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9"/>
              <p:cNvSpPr/>
              <p:nvPr/>
            </p:nvSpPr>
            <p:spPr>
              <a:xfrm>
                <a:off x="445250" y="1791825"/>
                <a:ext cx="21150" cy="14300"/>
              </a:xfrm>
              <a:custGeom>
                <a:rect b="b" l="l" r="r" t="t"/>
                <a:pathLst>
                  <a:path extrusionOk="0" h="572" w="846">
                    <a:moveTo>
                      <a:pt x="571" y="1"/>
                    </a:moveTo>
                    <a:cubicBezTo>
                      <a:pt x="1" y="1"/>
                      <a:pt x="1"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9"/>
              <p:cNvSpPr/>
              <p:nvPr/>
            </p:nvSpPr>
            <p:spPr>
              <a:xfrm>
                <a:off x="423575" y="122805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9"/>
              <p:cNvSpPr/>
              <p:nvPr/>
            </p:nvSpPr>
            <p:spPr>
              <a:xfrm>
                <a:off x="958825" y="978675"/>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9"/>
              <p:cNvSpPr/>
              <p:nvPr/>
            </p:nvSpPr>
            <p:spPr>
              <a:xfrm>
                <a:off x="837275" y="182037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9"/>
              <p:cNvSpPr/>
              <p:nvPr/>
            </p:nvSpPr>
            <p:spPr>
              <a:xfrm>
                <a:off x="1308050" y="2255175"/>
                <a:ext cx="21700" cy="14300"/>
              </a:xfrm>
              <a:custGeom>
                <a:rect b="b" l="l" r="r" t="t"/>
                <a:pathLst>
                  <a:path extrusionOk="0" h="572" w="868">
                    <a:moveTo>
                      <a:pt x="571" y="1"/>
                    </a:moveTo>
                    <a:cubicBezTo>
                      <a:pt x="0" y="1"/>
                      <a:pt x="0"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9"/>
              <p:cNvSpPr/>
              <p:nvPr/>
            </p:nvSpPr>
            <p:spPr>
              <a:xfrm>
                <a:off x="5381225" y="4309450"/>
                <a:ext cx="21150" cy="14300"/>
              </a:xfrm>
              <a:custGeom>
                <a:rect b="b" l="l" r="r" t="t"/>
                <a:pathLst>
                  <a:path extrusionOk="0" h="572" w="846">
                    <a:moveTo>
                      <a:pt x="571" y="1"/>
                    </a:moveTo>
                    <a:cubicBezTo>
                      <a:pt x="0" y="1"/>
                      <a:pt x="0" y="572"/>
                      <a:pt x="571" y="572"/>
                    </a:cubicBezTo>
                    <a:cubicBezTo>
                      <a:pt x="845" y="572"/>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9"/>
              <p:cNvSpPr/>
              <p:nvPr/>
            </p:nvSpPr>
            <p:spPr>
              <a:xfrm>
                <a:off x="5302475" y="47945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9"/>
              <p:cNvSpPr/>
              <p:nvPr/>
            </p:nvSpPr>
            <p:spPr>
              <a:xfrm>
                <a:off x="6094525" y="3910025"/>
                <a:ext cx="14275" cy="14275"/>
              </a:xfrm>
              <a:custGeom>
                <a:rect b="b" l="l" r="r" t="t"/>
                <a:pathLst>
                  <a:path extrusionOk="0" h="571"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9"/>
              <p:cNvSpPr/>
              <p:nvPr/>
            </p:nvSpPr>
            <p:spPr>
              <a:xfrm>
                <a:off x="2905825" y="3881475"/>
                <a:ext cx="14275" cy="14300"/>
              </a:xfrm>
              <a:custGeom>
                <a:rect b="b" l="l" r="r" t="t"/>
                <a:pathLst>
                  <a:path extrusionOk="0" h="572" w="571">
                    <a:moveTo>
                      <a:pt x="297" y="1"/>
                    </a:moveTo>
                    <a:cubicBezTo>
                      <a:pt x="0" y="1"/>
                      <a:pt x="0"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9"/>
              <p:cNvSpPr/>
              <p:nvPr/>
            </p:nvSpPr>
            <p:spPr>
              <a:xfrm>
                <a:off x="2399675" y="3032950"/>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9"/>
              <p:cNvSpPr/>
              <p:nvPr/>
            </p:nvSpPr>
            <p:spPr>
              <a:xfrm>
                <a:off x="2663300" y="2797275"/>
                <a:ext cx="21700" cy="14300"/>
              </a:xfrm>
              <a:custGeom>
                <a:rect b="b" l="l" r="r" t="t"/>
                <a:pathLst>
                  <a:path extrusionOk="0" h="572" w="868">
                    <a:moveTo>
                      <a:pt x="297" y="1"/>
                    </a:moveTo>
                    <a:cubicBezTo>
                      <a:pt x="1" y="1"/>
                      <a:pt x="1"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9"/>
              <p:cNvSpPr/>
              <p:nvPr/>
            </p:nvSpPr>
            <p:spPr>
              <a:xfrm>
                <a:off x="2905825" y="2861775"/>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9"/>
              <p:cNvSpPr/>
              <p:nvPr/>
            </p:nvSpPr>
            <p:spPr>
              <a:xfrm>
                <a:off x="2691825" y="3175625"/>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9"/>
              <p:cNvSpPr/>
              <p:nvPr/>
            </p:nvSpPr>
            <p:spPr>
              <a:xfrm>
                <a:off x="2121200" y="3795900"/>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9"/>
              <p:cNvSpPr/>
              <p:nvPr/>
            </p:nvSpPr>
            <p:spPr>
              <a:xfrm>
                <a:off x="2192525" y="3325125"/>
                <a:ext cx="14300" cy="14275"/>
              </a:xfrm>
              <a:custGeom>
                <a:rect b="b" l="l" r="r" t="t"/>
                <a:pathLst>
                  <a:path extrusionOk="0" h="571" w="572">
                    <a:moveTo>
                      <a:pt x="297" y="0"/>
                    </a:moveTo>
                    <a:cubicBezTo>
                      <a:pt x="1" y="0"/>
                      <a:pt x="1"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9"/>
              <p:cNvSpPr/>
              <p:nvPr/>
            </p:nvSpPr>
            <p:spPr>
              <a:xfrm>
                <a:off x="2413925" y="2055475"/>
                <a:ext cx="21150" cy="14275"/>
              </a:xfrm>
              <a:custGeom>
                <a:rect b="b" l="l" r="r" t="t"/>
                <a:pathLst>
                  <a:path extrusionOk="0" h="571" w="846">
                    <a:moveTo>
                      <a:pt x="572" y="0"/>
                    </a:moveTo>
                    <a:cubicBezTo>
                      <a:pt x="1" y="0"/>
                      <a:pt x="1" y="571"/>
                      <a:pt x="572" y="571"/>
                    </a:cubicBezTo>
                    <a:cubicBezTo>
                      <a:pt x="845" y="571"/>
                      <a:pt x="845" y="0"/>
                      <a:pt x="572"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9"/>
              <p:cNvSpPr/>
              <p:nvPr/>
            </p:nvSpPr>
            <p:spPr>
              <a:xfrm>
                <a:off x="2670725" y="227687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9"/>
              <p:cNvSpPr/>
              <p:nvPr/>
            </p:nvSpPr>
            <p:spPr>
              <a:xfrm>
                <a:off x="2485275" y="2633525"/>
                <a:ext cx="21125" cy="14275"/>
              </a:xfrm>
              <a:custGeom>
                <a:rect b="b" l="l" r="r" t="t"/>
                <a:pathLst>
                  <a:path extrusionOk="0" h="571"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9"/>
              <p:cNvSpPr/>
              <p:nvPr/>
            </p:nvSpPr>
            <p:spPr>
              <a:xfrm>
                <a:off x="2477850" y="721900"/>
                <a:ext cx="21700" cy="14300"/>
              </a:xfrm>
              <a:custGeom>
                <a:rect b="b" l="l" r="r" t="t"/>
                <a:pathLst>
                  <a:path extrusionOk="0" h="572"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9"/>
              <p:cNvSpPr/>
              <p:nvPr/>
            </p:nvSpPr>
            <p:spPr>
              <a:xfrm>
                <a:off x="2071550" y="21553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9"/>
              <p:cNvSpPr/>
              <p:nvPr/>
            </p:nvSpPr>
            <p:spPr>
              <a:xfrm>
                <a:off x="1664700" y="306150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9"/>
              <p:cNvSpPr/>
              <p:nvPr/>
            </p:nvSpPr>
            <p:spPr>
              <a:xfrm>
                <a:off x="573650" y="3539100"/>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9"/>
              <p:cNvSpPr/>
              <p:nvPr/>
            </p:nvSpPr>
            <p:spPr>
              <a:xfrm>
                <a:off x="2392250" y="4274075"/>
                <a:ext cx="21700" cy="14300"/>
              </a:xfrm>
              <a:custGeom>
                <a:rect b="b" l="l" r="r" t="t"/>
                <a:pathLst>
                  <a:path extrusionOk="0" h="572" w="868">
                    <a:moveTo>
                      <a:pt x="571" y="1"/>
                    </a:moveTo>
                    <a:cubicBezTo>
                      <a:pt x="1" y="1"/>
                      <a:pt x="1"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9"/>
              <p:cNvSpPr/>
              <p:nvPr/>
            </p:nvSpPr>
            <p:spPr>
              <a:xfrm>
                <a:off x="3818825" y="4102900"/>
                <a:ext cx="21725" cy="14275"/>
              </a:xfrm>
              <a:custGeom>
                <a:rect b="b" l="l" r="r" t="t"/>
                <a:pathLst>
                  <a:path extrusionOk="0" h="571" w="869">
                    <a:moveTo>
                      <a:pt x="298" y="0"/>
                    </a:moveTo>
                    <a:cubicBezTo>
                      <a:pt x="1" y="0"/>
                      <a:pt x="1" y="571"/>
                      <a:pt x="298" y="571"/>
                    </a:cubicBezTo>
                    <a:cubicBezTo>
                      <a:pt x="868"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9"/>
              <p:cNvSpPr/>
              <p:nvPr/>
            </p:nvSpPr>
            <p:spPr>
              <a:xfrm>
                <a:off x="4617725" y="5151150"/>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9"/>
              <p:cNvSpPr/>
              <p:nvPr/>
            </p:nvSpPr>
            <p:spPr>
              <a:xfrm>
                <a:off x="6094525" y="4437850"/>
                <a:ext cx="14275" cy="14300"/>
              </a:xfrm>
              <a:custGeom>
                <a:rect b="b" l="l" r="r" t="t"/>
                <a:pathLst>
                  <a:path extrusionOk="0" h="572" w="571">
                    <a:moveTo>
                      <a:pt x="274" y="1"/>
                    </a:moveTo>
                    <a:cubicBezTo>
                      <a:pt x="0" y="1"/>
                      <a:pt x="0" y="571"/>
                      <a:pt x="274" y="571"/>
                    </a:cubicBezTo>
                    <a:cubicBezTo>
                      <a:pt x="571" y="571"/>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9"/>
              <p:cNvSpPr/>
              <p:nvPr/>
            </p:nvSpPr>
            <p:spPr>
              <a:xfrm>
                <a:off x="6900250" y="4423575"/>
                <a:ext cx="21700" cy="14300"/>
              </a:xfrm>
              <a:custGeom>
                <a:rect b="b" l="l" r="r" t="t"/>
                <a:pathLst>
                  <a:path extrusionOk="0" h="572" w="868">
                    <a:moveTo>
                      <a:pt x="297" y="1"/>
                    </a:moveTo>
                    <a:cubicBezTo>
                      <a:pt x="0" y="1"/>
                      <a:pt x="0" y="572"/>
                      <a:pt x="297" y="572"/>
                    </a:cubicBezTo>
                    <a:cubicBezTo>
                      <a:pt x="868" y="572"/>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9"/>
              <p:cNvSpPr/>
              <p:nvPr/>
            </p:nvSpPr>
            <p:spPr>
              <a:xfrm>
                <a:off x="6950475" y="41097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9"/>
              <p:cNvSpPr/>
              <p:nvPr/>
            </p:nvSpPr>
            <p:spPr>
              <a:xfrm>
                <a:off x="6557875" y="3967075"/>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9"/>
              <p:cNvSpPr/>
              <p:nvPr/>
            </p:nvSpPr>
            <p:spPr>
              <a:xfrm>
                <a:off x="6515075" y="4388200"/>
                <a:ext cx="21700" cy="14300"/>
              </a:xfrm>
              <a:custGeom>
                <a:rect b="b" l="l" r="r" t="t"/>
                <a:pathLst>
                  <a:path extrusionOk="0" h="572" w="868">
                    <a:moveTo>
                      <a:pt x="571" y="1"/>
                    </a:moveTo>
                    <a:cubicBezTo>
                      <a:pt x="0" y="1"/>
                      <a:pt x="0" y="571"/>
                      <a:pt x="571" y="571"/>
                    </a:cubicBezTo>
                    <a:cubicBezTo>
                      <a:pt x="868" y="571"/>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9"/>
              <p:cNvSpPr/>
              <p:nvPr/>
            </p:nvSpPr>
            <p:spPr>
              <a:xfrm>
                <a:off x="6707950" y="4131425"/>
                <a:ext cx="21125" cy="14300"/>
              </a:xfrm>
              <a:custGeom>
                <a:rect b="b" l="l" r="r" t="t"/>
                <a:pathLst>
                  <a:path extrusionOk="0" h="572"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9"/>
              <p:cNvSpPr/>
              <p:nvPr/>
            </p:nvSpPr>
            <p:spPr>
              <a:xfrm>
                <a:off x="6800400" y="4045825"/>
                <a:ext cx="21700" cy="14300"/>
              </a:xfrm>
              <a:custGeom>
                <a:rect b="b" l="l" r="r" t="t"/>
                <a:pathLst>
                  <a:path extrusionOk="0" h="572" w="868">
                    <a:moveTo>
                      <a:pt x="297" y="1"/>
                    </a:moveTo>
                    <a:cubicBezTo>
                      <a:pt x="0" y="1"/>
                      <a:pt x="0" y="571"/>
                      <a:pt x="297" y="571"/>
                    </a:cubicBezTo>
                    <a:cubicBezTo>
                      <a:pt x="867" y="571"/>
                      <a:pt x="867"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9"/>
              <p:cNvSpPr/>
              <p:nvPr/>
            </p:nvSpPr>
            <p:spPr>
              <a:xfrm>
                <a:off x="6822075" y="4409325"/>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9"/>
              <p:cNvSpPr/>
              <p:nvPr/>
            </p:nvSpPr>
            <p:spPr>
              <a:xfrm>
                <a:off x="6921925" y="52013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9"/>
              <p:cNvSpPr/>
              <p:nvPr/>
            </p:nvSpPr>
            <p:spPr>
              <a:xfrm>
                <a:off x="7150175" y="4060100"/>
                <a:ext cx="14300" cy="14275"/>
              </a:xfrm>
              <a:custGeom>
                <a:rect b="b" l="l" r="r" t="t"/>
                <a:pathLst>
                  <a:path extrusionOk="0" h="571" w="572">
                    <a:moveTo>
                      <a:pt x="275" y="0"/>
                    </a:moveTo>
                    <a:cubicBezTo>
                      <a:pt x="1" y="0"/>
                      <a:pt x="1" y="571"/>
                      <a:pt x="275" y="571"/>
                    </a:cubicBezTo>
                    <a:cubicBezTo>
                      <a:pt x="572" y="571"/>
                      <a:pt x="572"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9"/>
              <p:cNvSpPr/>
              <p:nvPr/>
            </p:nvSpPr>
            <p:spPr>
              <a:xfrm>
                <a:off x="5794925" y="299015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9"/>
              <p:cNvSpPr/>
              <p:nvPr/>
            </p:nvSpPr>
            <p:spPr>
              <a:xfrm>
                <a:off x="5944450" y="2169600"/>
                <a:ext cx="21700" cy="14275"/>
              </a:xfrm>
              <a:custGeom>
                <a:rect b="b" l="l" r="r" t="t"/>
                <a:pathLst>
                  <a:path extrusionOk="0" h="571" w="868">
                    <a:moveTo>
                      <a:pt x="297" y="0"/>
                    </a:moveTo>
                    <a:cubicBezTo>
                      <a:pt x="0" y="0"/>
                      <a:pt x="0" y="571"/>
                      <a:pt x="297" y="571"/>
                    </a:cubicBezTo>
                    <a:cubicBezTo>
                      <a:pt x="571" y="571"/>
                      <a:pt x="867"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9"/>
              <p:cNvSpPr/>
              <p:nvPr/>
            </p:nvSpPr>
            <p:spPr>
              <a:xfrm>
                <a:off x="4917300" y="907350"/>
                <a:ext cx="21700" cy="14300"/>
              </a:xfrm>
              <a:custGeom>
                <a:rect b="b" l="l" r="r" t="t"/>
                <a:pathLst>
                  <a:path extrusionOk="0" h="572" w="868">
                    <a:moveTo>
                      <a:pt x="297" y="1"/>
                    </a:moveTo>
                    <a:cubicBezTo>
                      <a:pt x="1" y="1"/>
                      <a:pt x="1" y="571"/>
                      <a:pt x="297" y="571"/>
                    </a:cubicBezTo>
                    <a:cubicBezTo>
                      <a:pt x="571"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9"/>
              <p:cNvSpPr/>
              <p:nvPr/>
            </p:nvSpPr>
            <p:spPr>
              <a:xfrm>
                <a:off x="3783450" y="2177000"/>
                <a:ext cx="21150" cy="14300"/>
              </a:xfrm>
              <a:custGeom>
                <a:rect b="b" l="l" r="r" t="t"/>
                <a:pathLst>
                  <a:path extrusionOk="0" h="572" w="846">
                    <a:moveTo>
                      <a:pt x="275" y="1"/>
                    </a:moveTo>
                    <a:cubicBezTo>
                      <a:pt x="1" y="1"/>
                      <a:pt x="1" y="572"/>
                      <a:pt x="275" y="572"/>
                    </a:cubicBezTo>
                    <a:cubicBezTo>
                      <a:pt x="845" y="572"/>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9"/>
              <p:cNvSpPr/>
              <p:nvPr/>
            </p:nvSpPr>
            <p:spPr>
              <a:xfrm>
                <a:off x="3890150" y="2476600"/>
                <a:ext cx="21725" cy="14275"/>
              </a:xfrm>
              <a:custGeom>
                <a:rect b="b" l="l" r="r" t="t"/>
                <a:pathLst>
                  <a:path extrusionOk="0" h="571" w="869">
                    <a:moveTo>
                      <a:pt x="298" y="0"/>
                    </a:moveTo>
                    <a:cubicBezTo>
                      <a:pt x="1" y="0"/>
                      <a:pt x="1" y="571"/>
                      <a:pt x="298" y="571"/>
                    </a:cubicBezTo>
                    <a:cubicBezTo>
                      <a:pt x="572" y="571"/>
                      <a:pt x="868"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9"/>
              <p:cNvSpPr/>
              <p:nvPr/>
            </p:nvSpPr>
            <p:spPr>
              <a:xfrm>
                <a:off x="4867650" y="3353650"/>
                <a:ext cx="21150" cy="14300"/>
              </a:xfrm>
              <a:custGeom>
                <a:rect b="b" l="l" r="r" t="t"/>
                <a:pathLst>
                  <a:path extrusionOk="0" h="572" w="846">
                    <a:moveTo>
                      <a:pt x="275" y="1"/>
                    </a:moveTo>
                    <a:cubicBezTo>
                      <a:pt x="1" y="1"/>
                      <a:pt x="1" y="571"/>
                      <a:pt x="275" y="571"/>
                    </a:cubicBezTo>
                    <a:cubicBezTo>
                      <a:pt x="845" y="571"/>
                      <a:pt x="845"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9"/>
              <p:cNvSpPr/>
              <p:nvPr/>
            </p:nvSpPr>
            <p:spPr>
              <a:xfrm>
                <a:off x="4731850" y="3567650"/>
                <a:ext cx="21700" cy="14275"/>
              </a:xfrm>
              <a:custGeom>
                <a:rect b="b" l="l" r="r" t="t"/>
                <a:pathLst>
                  <a:path extrusionOk="0" h="571"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9"/>
              <p:cNvSpPr/>
              <p:nvPr/>
            </p:nvSpPr>
            <p:spPr>
              <a:xfrm>
                <a:off x="6979000" y="10500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9"/>
              <p:cNvSpPr/>
              <p:nvPr/>
            </p:nvSpPr>
            <p:spPr>
              <a:xfrm>
                <a:off x="5331000" y="728750"/>
                <a:ext cx="14300" cy="14275"/>
              </a:xfrm>
              <a:custGeom>
                <a:rect b="b" l="l" r="r" t="t"/>
                <a:pathLst>
                  <a:path extrusionOk="0" h="571" w="572">
                    <a:moveTo>
                      <a:pt x="298" y="0"/>
                    </a:moveTo>
                    <a:cubicBezTo>
                      <a:pt x="1" y="0"/>
                      <a:pt x="1" y="571"/>
                      <a:pt x="298" y="571"/>
                    </a:cubicBezTo>
                    <a:cubicBezTo>
                      <a:pt x="571" y="571"/>
                      <a:pt x="571" y="0"/>
                      <a:pt x="298"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9"/>
              <p:cNvSpPr/>
              <p:nvPr/>
            </p:nvSpPr>
            <p:spPr>
              <a:xfrm>
                <a:off x="3883325" y="671675"/>
                <a:ext cx="21125" cy="14300"/>
              </a:xfrm>
              <a:custGeom>
                <a:rect b="b" l="l" r="r" t="t"/>
                <a:pathLst>
                  <a:path extrusionOk="0" h="572" w="845">
                    <a:moveTo>
                      <a:pt x="274" y="1"/>
                    </a:moveTo>
                    <a:cubicBezTo>
                      <a:pt x="0" y="1"/>
                      <a:pt x="0"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9"/>
              <p:cNvSpPr/>
              <p:nvPr/>
            </p:nvSpPr>
            <p:spPr>
              <a:xfrm>
                <a:off x="3947225" y="957000"/>
                <a:ext cx="14300" cy="14300"/>
              </a:xfrm>
              <a:custGeom>
                <a:rect b="b" l="l" r="r" t="t"/>
                <a:pathLst>
                  <a:path extrusionOk="0" h="572" w="572">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9"/>
              <p:cNvSpPr/>
              <p:nvPr/>
            </p:nvSpPr>
            <p:spPr>
              <a:xfrm>
                <a:off x="3191125" y="17633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9"/>
              <p:cNvSpPr/>
              <p:nvPr/>
            </p:nvSpPr>
            <p:spPr>
              <a:xfrm>
                <a:off x="3369750" y="2505125"/>
                <a:ext cx="21125" cy="14300"/>
              </a:xfrm>
              <a:custGeom>
                <a:rect b="b" l="l" r="r" t="t"/>
                <a:pathLst>
                  <a:path extrusionOk="0" h="572" w="845">
                    <a:moveTo>
                      <a:pt x="571" y="0"/>
                    </a:moveTo>
                    <a:cubicBezTo>
                      <a:pt x="0" y="0"/>
                      <a:pt x="0"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9"/>
              <p:cNvSpPr/>
              <p:nvPr/>
            </p:nvSpPr>
            <p:spPr>
              <a:xfrm>
                <a:off x="3198550" y="356765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9"/>
              <p:cNvSpPr/>
              <p:nvPr/>
            </p:nvSpPr>
            <p:spPr>
              <a:xfrm>
                <a:off x="4796325" y="1763300"/>
                <a:ext cx="21150" cy="14300"/>
              </a:xfrm>
              <a:custGeom>
                <a:rect b="b" l="l" r="r" t="t"/>
                <a:pathLst>
                  <a:path extrusionOk="0" h="572" w="846">
                    <a:moveTo>
                      <a:pt x="274" y="1"/>
                    </a:moveTo>
                    <a:cubicBezTo>
                      <a:pt x="1" y="1"/>
                      <a:pt x="1" y="571"/>
                      <a:pt x="274" y="571"/>
                    </a:cubicBezTo>
                    <a:cubicBezTo>
                      <a:pt x="845" y="571"/>
                      <a:pt x="845"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9"/>
              <p:cNvSpPr/>
              <p:nvPr/>
            </p:nvSpPr>
            <p:spPr>
              <a:xfrm>
                <a:off x="2442475" y="3232675"/>
                <a:ext cx="21125" cy="14300"/>
              </a:xfrm>
              <a:custGeom>
                <a:rect b="b" l="l" r="r" t="t"/>
                <a:pathLst>
                  <a:path extrusionOk="0" h="572" w="845">
                    <a:moveTo>
                      <a:pt x="571" y="1"/>
                    </a:moveTo>
                    <a:cubicBezTo>
                      <a:pt x="0" y="1"/>
                      <a:pt x="0" y="571"/>
                      <a:pt x="571" y="571"/>
                    </a:cubicBezTo>
                    <a:cubicBezTo>
                      <a:pt x="845" y="571"/>
                      <a:pt x="845"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9"/>
              <p:cNvSpPr/>
              <p:nvPr/>
            </p:nvSpPr>
            <p:spPr>
              <a:xfrm>
                <a:off x="2585125" y="3054075"/>
                <a:ext cx="21150" cy="14275"/>
              </a:xfrm>
              <a:custGeom>
                <a:rect b="b" l="l" r="r" t="t"/>
                <a:pathLst>
                  <a:path extrusionOk="0" h="571" w="846">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9"/>
              <p:cNvSpPr/>
              <p:nvPr/>
            </p:nvSpPr>
            <p:spPr>
              <a:xfrm>
                <a:off x="2898975" y="2483450"/>
                <a:ext cx="14300" cy="14275"/>
              </a:xfrm>
              <a:custGeom>
                <a:rect b="b" l="l" r="r" t="t"/>
                <a:pathLst>
                  <a:path extrusionOk="0" h="571" w="572">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9"/>
              <p:cNvSpPr/>
              <p:nvPr/>
            </p:nvSpPr>
            <p:spPr>
              <a:xfrm>
                <a:off x="1336575" y="1749025"/>
                <a:ext cx="21725" cy="14300"/>
              </a:xfrm>
              <a:custGeom>
                <a:rect b="b" l="l" r="r" t="t"/>
                <a:pathLst>
                  <a:path extrusionOk="0" h="572" w="869">
                    <a:moveTo>
                      <a:pt x="571" y="1"/>
                    </a:moveTo>
                    <a:cubicBezTo>
                      <a:pt x="1" y="1"/>
                      <a:pt x="1" y="572"/>
                      <a:pt x="571" y="572"/>
                    </a:cubicBezTo>
                    <a:cubicBezTo>
                      <a:pt x="868" y="572"/>
                      <a:pt x="868" y="1"/>
                      <a:pt x="571"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9"/>
              <p:cNvSpPr/>
              <p:nvPr/>
            </p:nvSpPr>
            <p:spPr>
              <a:xfrm>
                <a:off x="1393650" y="2005825"/>
                <a:ext cx="21700" cy="14275"/>
              </a:xfrm>
              <a:custGeom>
                <a:rect b="b" l="l" r="r" t="t"/>
                <a:pathLst>
                  <a:path extrusionOk="0" h="571" w="868">
                    <a:moveTo>
                      <a:pt x="571" y="0"/>
                    </a:moveTo>
                    <a:cubicBezTo>
                      <a:pt x="0" y="0"/>
                      <a:pt x="0"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9"/>
              <p:cNvSpPr/>
              <p:nvPr/>
            </p:nvSpPr>
            <p:spPr>
              <a:xfrm>
                <a:off x="1557975" y="2276875"/>
                <a:ext cx="21150" cy="14275"/>
              </a:xfrm>
              <a:custGeom>
                <a:rect b="b" l="l" r="r" t="t"/>
                <a:pathLst>
                  <a:path extrusionOk="0" h="571" w="846">
                    <a:moveTo>
                      <a:pt x="275" y="0"/>
                    </a:moveTo>
                    <a:cubicBezTo>
                      <a:pt x="1" y="0"/>
                      <a:pt x="1" y="571"/>
                      <a:pt x="275" y="571"/>
                    </a:cubicBezTo>
                    <a:cubicBezTo>
                      <a:pt x="845" y="571"/>
                      <a:pt x="845"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9"/>
              <p:cNvSpPr/>
              <p:nvPr/>
            </p:nvSpPr>
            <p:spPr>
              <a:xfrm>
                <a:off x="1786250" y="184890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9"/>
              <p:cNvSpPr/>
              <p:nvPr/>
            </p:nvSpPr>
            <p:spPr>
              <a:xfrm>
                <a:off x="1401050" y="1798675"/>
                <a:ext cx="21150" cy="14300"/>
              </a:xfrm>
              <a:custGeom>
                <a:rect b="b" l="l" r="r" t="t"/>
                <a:pathLst>
                  <a:path extrusionOk="0" h="572" w="846">
                    <a:moveTo>
                      <a:pt x="572" y="1"/>
                    </a:moveTo>
                    <a:cubicBezTo>
                      <a:pt x="1" y="1"/>
                      <a:pt x="1" y="571"/>
                      <a:pt x="572" y="571"/>
                    </a:cubicBezTo>
                    <a:cubicBezTo>
                      <a:pt x="846" y="571"/>
                      <a:pt x="846" y="1"/>
                      <a:pt x="572"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9"/>
              <p:cNvSpPr/>
              <p:nvPr/>
            </p:nvSpPr>
            <p:spPr>
              <a:xfrm>
                <a:off x="1743450" y="2205550"/>
                <a:ext cx="21125" cy="14275"/>
              </a:xfrm>
              <a:custGeom>
                <a:rect b="b" l="l" r="r" t="t"/>
                <a:pathLst>
                  <a:path extrusionOk="0" h="571" w="845">
                    <a:moveTo>
                      <a:pt x="274" y="0"/>
                    </a:moveTo>
                    <a:cubicBezTo>
                      <a:pt x="0" y="0"/>
                      <a:pt x="0" y="571"/>
                      <a:pt x="274" y="571"/>
                    </a:cubicBezTo>
                    <a:cubicBezTo>
                      <a:pt x="845" y="571"/>
                      <a:pt x="845"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9"/>
              <p:cNvSpPr/>
              <p:nvPr/>
            </p:nvSpPr>
            <p:spPr>
              <a:xfrm>
                <a:off x="1458125" y="771550"/>
                <a:ext cx="21150" cy="14275"/>
              </a:xfrm>
              <a:custGeom>
                <a:rect b="b" l="l" r="r" t="t"/>
                <a:pathLst>
                  <a:path extrusionOk="0" h="571" w="846">
                    <a:moveTo>
                      <a:pt x="571" y="0"/>
                    </a:moveTo>
                    <a:cubicBezTo>
                      <a:pt x="1" y="0"/>
                      <a:pt x="1" y="571"/>
                      <a:pt x="571" y="571"/>
                    </a:cubicBezTo>
                    <a:cubicBezTo>
                      <a:pt x="845" y="571"/>
                      <a:pt x="845"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9"/>
              <p:cNvSpPr/>
              <p:nvPr/>
            </p:nvSpPr>
            <p:spPr>
              <a:xfrm>
                <a:off x="965675" y="728750"/>
                <a:ext cx="14275" cy="14275"/>
              </a:xfrm>
              <a:custGeom>
                <a:rect b="b" l="l" r="r" t="t"/>
                <a:pathLst>
                  <a:path extrusionOk="0" h="571" w="571">
                    <a:moveTo>
                      <a:pt x="297" y="0"/>
                    </a:moveTo>
                    <a:cubicBezTo>
                      <a:pt x="0" y="0"/>
                      <a:pt x="0" y="571"/>
                      <a:pt x="297" y="571"/>
                    </a:cubicBezTo>
                    <a:cubicBezTo>
                      <a:pt x="571" y="571"/>
                      <a:pt x="571"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9"/>
              <p:cNvSpPr/>
              <p:nvPr/>
            </p:nvSpPr>
            <p:spPr>
              <a:xfrm>
                <a:off x="1336575" y="4637575"/>
                <a:ext cx="21725" cy="14300"/>
              </a:xfrm>
              <a:custGeom>
                <a:rect b="b" l="l" r="r" t="t"/>
                <a:pathLst>
                  <a:path extrusionOk="0" h="572" w="869">
                    <a:moveTo>
                      <a:pt x="571" y="0"/>
                    </a:moveTo>
                    <a:cubicBezTo>
                      <a:pt x="1" y="0"/>
                      <a:pt x="1" y="571"/>
                      <a:pt x="571" y="571"/>
                    </a:cubicBezTo>
                    <a:cubicBezTo>
                      <a:pt x="868" y="571"/>
                      <a:pt x="868"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9"/>
              <p:cNvSpPr/>
              <p:nvPr/>
            </p:nvSpPr>
            <p:spPr>
              <a:xfrm>
                <a:off x="1707500" y="4238125"/>
                <a:ext cx="21700" cy="14300"/>
              </a:xfrm>
              <a:custGeom>
                <a:rect b="b" l="l" r="r" t="t"/>
                <a:pathLst>
                  <a:path extrusionOk="0" h="572" w="868">
                    <a:moveTo>
                      <a:pt x="297" y="1"/>
                    </a:moveTo>
                    <a:cubicBezTo>
                      <a:pt x="0" y="1"/>
                      <a:pt x="0" y="571"/>
                      <a:pt x="297" y="571"/>
                    </a:cubicBezTo>
                    <a:cubicBezTo>
                      <a:pt x="868" y="571"/>
                      <a:pt x="868"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9"/>
              <p:cNvSpPr/>
              <p:nvPr/>
            </p:nvSpPr>
            <p:spPr>
              <a:xfrm>
                <a:off x="1322325" y="4338000"/>
                <a:ext cx="21700" cy="14275"/>
              </a:xfrm>
              <a:custGeom>
                <a:rect b="b" l="l" r="r" t="t"/>
                <a:pathLst>
                  <a:path extrusionOk="0" h="571" w="868">
                    <a:moveTo>
                      <a:pt x="571" y="0"/>
                    </a:moveTo>
                    <a:cubicBezTo>
                      <a:pt x="0" y="0"/>
                      <a:pt x="0" y="571"/>
                      <a:pt x="571" y="571"/>
                    </a:cubicBezTo>
                    <a:cubicBezTo>
                      <a:pt x="867" y="571"/>
                      <a:pt x="867" y="0"/>
                      <a:pt x="571"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9"/>
              <p:cNvSpPr/>
              <p:nvPr/>
            </p:nvSpPr>
            <p:spPr>
              <a:xfrm>
                <a:off x="2998825" y="4823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9"/>
              <p:cNvSpPr/>
              <p:nvPr/>
            </p:nvSpPr>
            <p:spPr>
              <a:xfrm>
                <a:off x="3184300" y="4402475"/>
                <a:ext cx="14275" cy="14300"/>
              </a:xfrm>
              <a:custGeom>
                <a:rect b="b" l="l" r="r" t="t"/>
                <a:pathLst>
                  <a:path extrusionOk="0" h="572" w="571">
                    <a:moveTo>
                      <a:pt x="274" y="0"/>
                    </a:moveTo>
                    <a:cubicBezTo>
                      <a:pt x="0" y="0"/>
                      <a:pt x="0" y="571"/>
                      <a:pt x="274" y="571"/>
                    </a:cubicBezTo>
                    <a:cubicBezTo>
                      <a:pt x="571" y="571"/>
                      <a:pt x="571" y="0"/>
                      <a:pt x="274"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9"/>
              <p:cNvSpPr/>
              <p:nvPr/>
            </p:nvSpPr>
            <p:spPr>
              <a:xfrm>
                <a:off x="3077000" y="4666100"/>
                <a:ext cx="14300" cy="14300"/>
              </a:xfrm>
              <a:custGeom>
                <a:rect b="b" l="l" r="r" t="t"/>
                <a:pathLst>
                  <a:path extrusionOk="0" h="572" w="572">
                    <a:moveTo>
                      <a:pt x="298" y="1"/>
                    </a:moveTo>
                    <a:cubicBezTo>
                      <a:pt x="1" y="1"/>
                      <a:pt x="1" y="571"/>
                      <a:pt x="298" y="571"/>
                    </a:cubicBezTo>
                    <a:cubicBezTo>
                      <a:pt x="572" y="571"/>
                      <a:pt x="572" y="1"/>
                      <a:pt x="298"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9"/>
              <p:cNvSpPr/>
              <p:nvPr/>
            </p:nvSpPr>
            <p:spPr>
              <a:xfrm>
                <a:off x="2748900" y="4402475"/>
                <a:ext cx="21700" cy="14300"/>
              </a:xfrm>
              <a:custGeom>
                <a:rect b="b" l="l" r="r" t="t"/>
                <a:pathLst>
                  <a:path extrusionOk="0" h="572" w="868">
                    <a:moveTo>
                      <a:pt x="297" y="0"/>
                    </a:moveTo>
                    <a:cubicBezTo>
                      <a:pt x="0" y="0"/>
                      <a:pt x="0" y="571"/>
                      <a:pt x="297" y="571"/>
                    </a:cubicBezTo>
                    <a:cubicBezTo>
                      <a:pt x="868" y="571"/>
                      <a:pt x="868" y="0"/>
                      <a:pt x="297"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9"/>
              <p:cNvSpPr/>
              <p:nvPr/>
            </p:nvSpPr>
            <p:spPr>
              <a:xfrm>
                <a:off x="3013100" y="4302600"/>
                <a:ext cx="14300" cy="14300"/>
              </a:xfrm>
              <a:custGeom>
                <a:rect b="b" l="l" r="r" t="t"/>
                <a:pathLst>
                  <a:path extrusionOk="0" h="572" w="572">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9"/>
              <p:cNvSpPr/>
              <p:nvPr/>
            </p:nvSpPr>
            <p:spPr>
              <a:xfrm>
                <a:off x="6265700" y="4894350"/>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9"/>
              <p:cNvSpPr/>
              <p:nvPr/>
            </p:nvSpPr>
            <p:spPr>
              <a:xfrm>
                <a:off x="5994650" y="5130025"/>
                <a:ext cx="14300" cy="14300"/>
              </a:xfrm>
              <a:custGeom>
                <a:rect b="b" l="l" r="r" t="t"/>
                <a:pathLst>
                  <a:path extrusionOk="0" h="572" w="572">
                    <a:moveTo>
                      <a:pt x="275" y="1"/>
                    </a:moveTo>
                    <a:cubicBezTo>
                      <a:pt x="1" y="1"/>
                      <a:pt x="1" y="571"/>
                      <a:pt x="275" y="571"/>
                    </a:cubicBezTo>
                    <a:cubicBezTo>
                      <a:pt x="571" y="571"/>
                      <a:pt x="571" y="1"/>
                      <a:pt x="275"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9"/>
              <p:cNvSpPr/>
              <p:nvPr/>
            </p:nvSpPr>
            <p:spPr>
              <a:xfrm>
                <a:off x="4011700" y="3018700"/>
                <a:ext cx="14300" cy="14275"/>
              </a:xfrm>
              <a:custGeom>
                <a:rect b="b" l="l" r="r" t="t"/>
                <a:pathLst>
                  <a:path extrusionOk="0" h="571" w="572">
                    <a:moveTo>
                      <a:pt x="275" y="0"/>
                    </a:moveTo>
                    <a:cubicBezTo>
                      <a:pt x="1" y="0"/>
                      <a:pt x="1" y="571"/>
                      <a:pt x="275" y="571"/>
                    </a:cubicBezTo>
                    <a:cubicBezTo>
                      <a:pt x="571" y="571"/>
                      <a:pt x="571" y="0"/>
                      <a:pt x="275" y="0"/>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9"/>
              <p:cNvSpPr/>
              <p:nvPr/>
            </p:nvSpPr>
            <p:spPr>
              <a:xfrm>
                <a:off x="4018550" y="4423575"/>
                <a:ext cx="14300" cy="14300"/>
              </a:xfrm>
              <a:custGeom>
                <a:rect b="b" l="l" r="r" t="t"/>
                <a:pathLst>
                  <a:path extrusionOk="0" h="572" w="572">
                    <a:moveTo>
                      <a:pt x="297" y="1"/>
                    </a:moveTo>
                    <a:cubicBezTo>
                      <a:pt x="1" y="1"/>
                      <a:pt x="1" y="572"/>
                      <a:pt x="297" y="572"/>
                    </a:cubicBezTo>
                    <a:cubicBezTo>
                      <a:pt x="571" y="572"/>
                      <a:pt x="571" y="1"/>
                      <a:pt x="297"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9"/>
              <p:cNvSpPr/>
              <p:nvPr/>
            </p:nvSpPr>
            <p:spPr>
              <a:xfrm>
                <a:off x="6008925" y="3218400"/>
                <a:ext cx="14275" cy="14300"/>
              </a:xfrm>
              <a:custGeom>
                <a:rect b="b" l="l" r="r" t="t"/>
                <a:pathLst>
                  <a:path extrusionOk="0" h="572" w="571">
                    <a:moveTo>
                      <a:pt x="274" y="1"/>
                    </a:moveTo>
                    <a:cubicBezTo>
                      <a:pt x="0" y="1"/>
                      <a:pt x="0" y="572"/>
                      <a:pt x="274" y="572"/>
                    </a:cubicBezTo>
                    <a:cubicBezTo>
                      <a:pt x="571" y="572"/>
                      <a:pt x="571" y="1"/>
                      <a:pt x="274" y="1"/>
                    </a:cubicBezTo>
                    <a:close/>
                  </a:path>
                </a:pathLst>
              </a:custGeom>
              <a:solidFill>
                <a:srgbClr val="0C343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72" name="Google Shape;1772;p9"/>
          <p:cNvGrpSpPr/>
          <p:nvPr/>
        </p:nvGrpSpPr>
        <p:grpSpPr>
          <a:xfrm>
            <a:off x="606079" y="607425"/>
            <a:ext cx="7824951" cy="3524927"/>
            <a:chOff x="606079" y="607425"/>
            <a:chExt cx="7824951" cy="3524927"/>
          </a:xfrm>
        </p:grpSpPr>
        <p:sp>
          <p:nvSpPr>
            <p:cNvPr id="1773" name="Google Shape;1773;p9"/>
            <p:cNvSpPr/>
            <p:nvPr/>
          </p:nvSpPr>
          <p:spPr>
            <a:xfrm>
              <a:off x="6923232" y="3652327"/>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9"/>
            <p:cNvSpPr/>
            <p:nvPr/>
          </p:nvSpPr>
          <p:spPr>
            <a:xfrm>
              <a:off x="2659047" y="607425"/>
              <a:ext cx="379267" cy="37962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9"/>
            <p:cNvSpPr/>
            <p:nvPr/>
          </p:nvSpPr>
          <p:spPr>
            <a:xfrm>
              <a:off x="6411002" y="1383700"/>
              <a:ext cx="279126" cy="27937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9"/>
            <p:cNvSpPr/>
            <p:nvPr/>
          </p:nvSpPr>
          <p:spPr>
            <a:xfrm>
              <a:off x="606079" y="1133002"/>
              <a:ext cx="529602" cy="530073"/>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9"/>
            <p:cNvSpPr/>
            <p:nvPr/>
          </p:nvSpPr>
          <p:spPr>
            <a:xfrm>
              <a:off x="7817496" y="2264701"/>
              <a:ext cx="613535" cy="61409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9"/>
            <p:cNvSpPr/>
            <p:nvPr/>
          </p:nvSpPr>
          <p:spPr>
            <a:xfrm>
              <a:off x="1480623" y="3391525"/>
              <a:ext cx="740159" cy="7408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9" name="Google Shape;1779;p9"/>
          <p:cNvGrpSpPr/>
          <p:nvPr/>
        </p:nvGrpSpPr>
        <p:grpSpPr>
          <a:xfrm>
            <a:off x="859343" y="443167"/>
            <a:ext cx="7571943" cy="4279202"/>
            <a:chOff x="859343" y="443167"/>
            <a:chExt cx="7571943" cy="4279202"/>
          </a:xfrm>
        </p:grpSpPr>
        <p:grpSp>
          <p:nvGrpSpPr>
            <p:cNvPr id="1780" name="Google Shape;1780;p9"/>
            <p:cNvGrpSpPr/>
            <p:nvPr/>
          </p:nvGrpSpPr>
          <p:grpSpPr>
            <a:xfrm>
              <a:off x="859343" y="443179"/>
              <a:ext cx="1478072" cy="614129"/>
              <a:chOff x="219125" y="484675"/>
              <a:chExt cx="1622650" cy="674200"/>
            </a:xfrm>
          </p:grpSpPr>
          <p:sp>
            <p:nvSpPr>
              <p:cNvPr id="1781" name="Google Shape;1781;p9"/>
              <p:cNvSpPr/>
              <p:nvPr/>
            </p:nvSpPr>
            <p:spPr>
              <a:xfrm>
                <a:off x="236475" y="505250"/>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1782" name="Google Shape;1782;p9"/>
              <p:cNvGrpSpPr/>
              <p:nvPr/>
            </p:nvGrpSpPr>
            <p:grpSpPr>
              <a:xfrm>
                <a:off x="219125" y="484675"/>
                <a:ext cx="1622650" cy="674200"/>
                <a:chOff x="219125" y="484675"/>
                <a:chExt cx="1622650" cy="674200"/>
              </a:xfrm>
            </p:grpSpPr>
            <p:sp>
              <p:nvSpPr>
                <p:cNvPr id="1783" name="Google Shape;1783;p9"/>
                <p:cNvSpPr/>
                <p:nvPr/>
              </p:nvSpPr>
              <p:spPr>
                <a:xfrm>
                  <a:off x="709825" y="11147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9"/>
                <p:cNvSpPr/>
                <p:nvPr/>
              </p:nvSpPr>
              <p:spPr>
                <a:xfrm>
                  <a:off x="219125" y="6147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9"/>
                <p:cNvSpPr/>
                <p:nvPr/>
              </p:nvSpPr>
              <p:spPr>
                <a:xfrm>
                  <a:off x="1797675" y="4846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86" name="Google Shape;1786;p9"/>
            <p:cNvGrpSpPr/>
            <p:nvPr/>
          </p:nvGrpSpPr>
          <p:grpSpPr>
            <a:xfrm>
              <a:off x="7488012" y="3652325"/>
              <a:ext cx="740188" cy="1070044"/>
              <a:chOff x="8233275" y="1900925"/>
              <a:chExt cx="753525" cy="1089325"/>
            </a:xfrm>
          </p:grpSpPr>
          <p:sp>
            <p:nvSpPr>
              <p:cNvPr id="1787" name="Google Shape;1787;p9"/>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1788" name="Google Shape;1788;p9"/>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9"/>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9"/>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1" name="Google Shape;1791;p9"/>
            <p:cNvGrpSpPr/>
            <p:nvPr/>
          </p:nvGrpSpPr>
          <p:grpSpPr>
            <a:xfrm>
              <a:off x="1438024" y="1996727"/>
              <a:ext cx="740177" cy="816582"/>
              <a:chOff x="6715777" y="3950739"/>
              <a:chExt cx="586325" cy="646900"/>
            </a:xfrm>
          </p:grpSpPr>
          <p:sp>
            <p:nvSpPr>
              <p:cNvPr id="1792" name="Google Shape;1792;p9"/>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1793" name="Google Shape;1793;p9"/>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1794" name="Google Shape;1794;p9"/>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9"/>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9"/>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9"/>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9"/>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9" name="Google Shape;1799;p9"/>
            <p:cNvGrpSpPr/>
            <p:nvPr/>
          </p:nvGrpSpPr>
          <p:grpSpPr>
            <a:xfrm>
              <a:off x="7691071" y="443167"/>
              <a:ext cx="740215" cy="1050616"/>
              <a:chOff x="8082452" y="285774"/>
              <a:chExt cx="498898" cy="708105"/>
            </a:xfrm>
          </p:grpSpPr>
          <p:grpSp>
            <p:nvGrpSpPr>
              <p:cNvPr id="1800" name="Google Shape;1800;p9"/>
              <p:cNvGrpSpPr/>
              <p:nvPr/>
            </p:nvGrpSpPr>
            <p:grpSpPr>
              <a:xfrm>
                <a:off x="8082452" y="285774"/>
                <a:ext cx="498898" cy="708105"/>
                <a:chOff x="7865075" y="285763"/>
                <a:chExt cx="716293" cy="1016662"/>
              </a:xfrm>
            </p:grpSpPr>
            <p:sp>
              <p:nvSpPr>
                <p:cNvPr id="1801" name="Google Shape;1801;p9"/>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1802" name="Google Shape;1802;p9"/>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9"/>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9"/>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9"/>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6" name="Google Shape;1806;p9"/>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7" name="Google Shape;1807;p9"/>
            <p:cNvGrpSpPr/>
            <p:nvPr/>
          </p:nvGrpSpPr>
          <p:grpSpPr>
            <a:xfrm rot="5400000">
              <a:off x="937576" y="4111407"/>
              <a:ext cx="373126" cy="529592"/>
              <a:chOff x="8082452" y="285774"/>
              <a:chExt cx="498898" cy="708105"/>
            </a:xfrm>
          </p:grpSpPr>
          <p:grpSp>
            <p:nvGrpSpPr>
              <p:cNvPr id="1808" name="Google Shape;1808;p9"/>
              <p:cNvGrpSpPr/>
              <p:nvPr/>
            </p:nvGrpSpPr>
            <p:grpSpPr>
              <a:xfrm>
                <a:off x="8082452" y="285774"/>
                <a:ext cx="498898" cy="708105"/>
                <a:chOff x="7865075" y="285763"/>
                <a:chExt cx="716293" cy="1016662"/>
              </a:xfrm>
            </p:grpSpPr>
            <p:sp>
              <p:nvSpPr>
                <p:cNvPr id="1809" name="Google Shape;1809;p9"/>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1810" name="Google Shape;1810;p9"/>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9"/>
                <p:cNvSpPr/>
                <p:nvPr/>
              </p:nvSpPr>
              <p:spPr>
                <a:xfrm>
                  <a:off x="7865075" y="5281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9"/>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9"/>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4" name="Google Shape;1814;p9"/>
              <p:cNvSpPr/>
              <p:nvPr/>
            </p:nvSpPr>
            <p:spPr>
              <a:xfrm>
                <a:off x="8339285" y="589063"/>
                <a:ext cx="30600" cy="306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15" name="Google Shape;1815;p9"/>
          <p:cNvSpPr txBox="1"/>
          <p:nvPr>
            <p:ph idx="1" type="subTitle"/>
          </p:nvPr>
        </p:nvSpPr>
        <p:spPr>
          <a:xfrm>
            <a:off x="2733150" y="2902172"/>
            <a:ext cx="3677700" cy="129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r">
              <a:lnSpc>
                <a:spcPct val="115000"/>
              </a:lnSpc>
              <a:spcBef>
                <a:spcPts val="0"/>
              </a:spcBef>
              <a:spcAft>
                <a:spcPts val="0"/>
              </a:spcAft>
              <a:buSzPts val="1400"/>
              <a:buNone/>
              <a:defRPr sz="1400"/>
            </a:lvl2pPr>
            <a:lvl3pPr lvl="2" rtl="0" algn="r">
              <a:lnSpc>
                <a:spcPct val="115000"/>
              </a:lnSpc>
              <a:spcBef>
                <a:spcPts val="0"/>
              </a:spcBef>
              <a:spcAft>
                <a:spcPts val="0"/>
              </a:spcAft>
              <a:buSzPts val="1400"/>
              <a:buNone/>
              <a:defRPr sz="1400"/>
            </a:lvl3pPr>
            <a:lvl4pPr lvl="3" rtl="0" algn="r">
              <a:lnSpc>
                <a:spcPct val="115000"/>
              </a:lnSpc>
              <a:spcBef>
                <a:spcPts val="0"/>
              </a:spcBef>
              <a:spcAft>
                <a:spcPts val="0"/>
              </a:spcAft>
              <a:buSzPts val="1400"/>
              <a:buNone/>
              <a:defRPr sz="1400"/>
            </a:lvl4pPr>
            <a:lvl5pPr lvl="4" rtl="0" algn="r">
              <a:lnSpc>
                <a:spcPct val="115000"/>
              </a:lnSpc>
              <a:spcBef>
                <a:spcPts val="0"/>
              </a:spcBef>
              <a:spcAft>
                <a:spcPts val="0"/>
              </a:spcAft>
              <a:buSzPts val="1400"/>
              <a:buNone/>
              <a:defRPr sz="1400"/>
            </a:lvl5pPr>
            <a:lvl6pPr lvl="5" rtl="0" algn="r">
              <a:lnSpc>
                <a:spcPct val="115000"/>
              </a:lnSpc>
              <a:spcBef>
                <a:spcPts val="0"/>
              </a:spcBef>
              <a:spcAft>
                <a:spcPts val="0"/>
              </a:spcAft>
              <a:buSzPts val="1400"/>
              <a:buNone/>
              <a:defRPr sz="1400"/>
            </a:lvl6pPr>
            <a:lvl7pPr lvl="6" rtl="0" algn="r">
              <a:lnSpc>
                <a:spcPct val="115000"/>
              </a:lnSpc>
              <a:spcBef>
                <a:spcPts val="0"/>
              </a:spcBef>
              <a:spcAft>
                <a:spcPts val="0"/>
              </a:spcAft>
              <a:buSzPts val="1400"/>
              <a:buNone/>
              <a:defRPr sz="1400"/>
            </a:lvl7pPr>
            <a:lvl8pPr lvl="7" rtl="0" algn="r">
              <a:lnSpc>
                <a:spcPct val="115000"/>
              </a:lnSpc>
              <a:spcBef>
                <a:spcPts val="0"/>
              </a:spcBef>
              <a:spcAft>
                <a:spcPts val="0"/>
              </a:spcAft>
              <a:buSzPts val="1400"/>
              <a:buNone/>
              <a:defRPr sz="1400"/>
            </a:lvl8pPr>
            <a:lvl9pPr lvl="8" rtl="0" algn="r">
              <a:lnSpc>
                <a:spcPct val="115000"/>
              </a:lnSpc>
              <a:spcBef>
                <a:spcPts val="0"/>
              </a:spcBef>
              <a:spcAft>
                <a:spcPts val="0"/>
              </a:spcAft>
              <a:buSzPts val="1400"/>
              <a:buNone/>
              <a:defRPr sz="1400"/>
            </a:lvl9pPr>
          </a:lstStyle>
          <a:p/>
        </p:txBody>
      </p:sp>
      <p:sp>
        <p:nvSpPr>
          <p:cNvPr id="1816" name="Google Shape;1816;p9"/>
          <p:cNvSpPr txBox="1"/>
          <p:nvPr>
            <p:ph type="ctrTitle"/>
          </p:nvPr>
        </p:nvSpPr>
        <p:spPr>
          <a:xfrm>
            <a:off x="2733300" y="2288072"/>
            <a:ext cx="3677700" cy="61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4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817" name="Google Shape;1817;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1818" name="Shape 1818"/>
        <p:cNvGrpSpPr/>
        <p:nvPr/>
      </p:nvGrpSpPr>
      <p:grpSpPr>
        <a:xfrm>
          <a:off x="0" y="0"/>
          <a:ext cx="0" cy="0"/>
          <a:chOff x="0" y="0"/>
          <a:chExt cx="0" cy="0"/>
        </a:xfrm>
      </p:grpSpPr>
      <p:sp>
        <p:nvSpPr>
          <p:cNvPr id="1819" name="Google Shape;1819;p10"/>
          <p:cNvSpPr txBox="1"/>
          <p:nvPr>
            <p:ph type="title"/>
          </p:nvPr>
        </p:nvSpPr>
        <p:spPr>
          <a:xfrm>
            <a:off x="713225" y="3683000"/>
            <a:ext cx="3858900" cy="10206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20" name="Google Shape;1820;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0000"/>
        </a:solidFill>
      </p:bgPr>
    </p:bg>
    <p:spTree>
      <p:nvGrpSpPr>
        <p:cNvPr id="5" name="Shape 5"/>
        <p:cNvGrpSpPr/>
        <p:nvPr/>
      </p:nvGrpSpPr>
      <p:grpSpPr>
        <a:xfrm>
          <a:off x="0" y="0"/>
          <a:ext cx="0" cy="0"/>
          <a:chOff x="0" y="0"/>
          <a:chExt cx="0" cy="0"/>
        </a:xfrm>
      </p:grpSpPr>
      <p:sp>
        <p:nvSpPr>
          <p:cNvPr id="6" name="Google Shape;6;p1"/>
          <p:cNvSpPr/>
          <p:nvPr/>
        </p:nvSpPr>
        <p:spPr>
          <a:xfrm>
            <a:off x="8137844" y="5593202"/>
            <a:ext cx="46116" cy="36598"/>
          </a:xfrm>
          <a:custGeom>
            <a:rect b="b" l="l" r="r" t="t"/>
            <a:pathLst>
              <a:path extrusionOk="0" h="1142" w="1439">
                <a:moveTo>
                  <a:pt x="868" y="0"/>
                </a:moveTo>
                <a:cubicBezTo>
                  <a:pt x="1" y="0"/>
                  <a:pt x="1" y="1141"/>
                  <a:pt x="868" y="1141"/>
                </a:cubicBezTo>
                <a:cubicBezTo>
                  <a:pt x="1439" y="1141"/>
                  <a:pt x="1439" y="0"/>
                  <a:pt x="8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p:nvPr/>
        </p:nvSpPr>
        <p:spPr>
          <a:xfrm>
            <a:off x="2203961" y="5520037"/>
            <a:ext cx="18331" cy="18331"/>
          </a:xfrm>
          <a:custGeom>
            <a:rect b="b" l="l" r="r" t="t"/>
            <a:pathLst>
              <a:path extrusionOk="0" h="572" w="572">
                <a:moveTo>
                  <a:pt x="275" y="1"/>
                </a:moveTo>
                <a:cubicBezTo>
                  <a:pt x="1" y="1"/>
                  <a:pt x="1" y="571"/>
                  <a:pt x="275" y="571"/>
                </a:cubicBezTo>
                <a:cubicBezTo>
                  <a:pt x="571" y="571"/>
                  <a:pt x="571" y="1"/>
                  <a:pt x="2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338668" y="5656816"/>
            <a:ext cx="27080" cy="18331"/>
          </a:xfrm>
          <a:custGeom>
            <a:rect b="b" l="l" r="r" t="t"/>
            <a:pathLst>
              <a:path extrusionOk="0" h="572" w="845">
                <a:moveTo>
                  <a:pt x="571" y="1"/>
                </a:moveTo>
                <a:cubicBezTo>
                  <a:pt x="0" y="1"/>
                  <a:pt x="0" y="572"/>
                  <a:pt x="571" y="572"/>
                </a:cubicBezTo>
                <a:cubicBezTo>
                  <a:pt x="845" y="572"/>
                  <a:pt x="845" y="1"/>
                  <a:pt x="571" y="1"/>
                </a:cubicBezTo>
                <a:close/>
              </a:path>
            </a:pathLst>
          </a:custGeom>
          <a:solidFill>
            <a:srgbClr val="7275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5614199" y="5693414"/>
            <a:ext cx="27817" cy="18299"/>
          </a:xfrm>
          <a:custGeom>
            <a:rect b="b" l="l" r="r" t="t"/>
            <a:pathLst>
              <a:path extrusionOk="0" h="571" w="868">
                <a:moveTo>
                  <a:pt x="571" y="0"/>
                </a:moveTo>
                <a:cubicBezTo>
                  <a:pt x="0" y="0"/>
                  <a:pt x="0" y="571"/>
                  <a:pt x="571" y="571"/>
                </a:cubicBezTo>
                <a:cubicBezTo>
                  <a:pt x="868" y="571"/>
                  <a:pt x="868" y="0"/>
                  <a:pt x="571" y="0"/>
                </a:cubicBezTo>
                <a:close/>
              </a:path>
            </a:pathLst>
          </a:custGeom>
          <a:solidFill>
            <a:srgbClr val="7275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8567953" y="5757766"/>
            <a:ext cx="27112" cy="18331"/>
          </a:xfrm>
          <a:custGeom>
            <a:rect b="b" l="l" r="r" t="t"/>
            <a:pathLst>
              <a:path extrusionOk="0" h="572" w="846">
                <a:moveTo>
                  <a:pt x="275" y="1"/>
                </a:moveTo>
                <a:cubicBezTo>
                  <a:pt x="1" y="1"/>
                  <a:pt x="1" y="571"/>
                  <a:pt x="275" y="571"/>
                </a:cubicBezTo>
                <a:cubicBezTo>
                  <a:pt x="845" y="571"/>
                  <a:pt x="845" y="1"/>
                  <a:pt x="275" y="1"/>
                </a:cubicBezTo>
                <a:close/>
              </a:path>
            </a:pathLst>
          </a:custGeom>
          <a:solidFill>
            <a:srgbClr val="7275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7379279" y="5666334"/>
            <a:ext cx="18331" cy="18331"/>
          </a:xfrm>
          <a:custGeom>
            <a:rect b="b" l="l" r="r" t="t"/>
            <a:pathLst>
              <a:path extrusionOk="0" h="572" w="572">
                <a:moveTo>
                  <a:pt x="275" y="1"/>
                </a:moveTo>
                <a:cubicBezTo>
                  <a:pt x="1" y="1"/>
                  <a:pt x="1" y="571"/>
                  <a:pt x="275" y="571"/>
                </a:cubicBezTo>
                <a:cubicBezTo>
                  <a:pt x="571" y="571"/>
                  <a:pt x="571" y="1"/>
                  <a:pt x="275" y="1"/>
                </a:cubicBezTo>
                <a:close/>
              </a:path>
            </a:pathLst>
          </a:custGeom>
          <a:solidFill>
            <a:srgbClr val="7275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txBox="1"/>
          <p:nvPr>
            <p:ph type="title"/>
          </p:nvPr>
        </p:nvSpPr>
        <p:spPr>
          <a:xfrm>
            <a:off x="713225" y="445025"/>
            <a:ext cx="7717800" cy="572700"/>
          </a:xfrm>
          <a:prstGeom prst="rect">
            <a:avLst/>
          </a:prstGeom>
          <a:noFill/>
          <a:ln>
            <a:noFill/>
          </a:ln>
        </p:spPr>
        <p:txBody>
          <a:bodyPr anchorCtr="0" anchor="ctr" bIns="91425" lIns="91425" spcFirstLastPara="1" rIns="91425" wrap="square" tIns="91425">
            <a:noAutofit/>
          </a:bodyPr>
          <a:lstStyle>
            <a:lvl1pPr lvl="0">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1pPr>
            <a:lvl2pPr lvl="1">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2pPr>
            <a:lvl3pPr lvl="2">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3pPr>
            <a:lvl4pPr lvl="3">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4pPr>
            <a:lvl5pPr lvl="4">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5pPr>
            <a:lvl6pPr lvl="5">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6pPr>
            <a:lvl7pPr lvl="6">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7pPr>
            <a:lvl8pPr lvl="7">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8pPr>
            <a:lvl9pPr lvl="8">
              <a:lnSpc>
                <a:spcPct val="100000"/>
              </a:lnSpc>
              <a:spcBef>
                <a:spcPts val="0"/>
              </a:spcBef>
              <a:spcAft>
                <a:spcPts val="0"/>
              </a:spcAft>
              <a:buClr>
                <a:schemeClr val="dk1"/>
              </a:buClr>
              <a:buSzPts val="3000"/>
              <a:buFont typeface="Dosis"/>
              <a:buNone/>
              <a:defRPr sz="3000">
                <a:solidFill>
                  <a:schemeClr val="dk1"/>
                </a:solidFill>
                <a:latin typeface="Dosis"/>
                <a:ea typeface="Dosis"/>
                <a:cs typeface="Dosis"/>
                <a:sym typeface="Dosis"/>
              </a:defRPr>
            </a:lvl9pPr>
          </a:lstStyle>
          <a:p/>
        </p:txBody>
      </p:sp>
      <p:sp>
        <p:nvSpPr>
          <p:cNvPr id="13" name="Google Shape;13;p1"/>
          <p:cNvSpPr txBox="1"/>
          <p:nvPr>
            <p:ph idx="1" type="body"/>
          </p:nvPr>
        </p:nvSpPr>
        <p:spPr>
          <a:xfrm>
            <a:off x="713225" y="1152475"/>
            <a:ext cx="7717800" cy="3416400"/>
          </a:xfrm>
          <a:prstGeom prst="rect">
            <a:avLst/>
          </a:prstGeom>
          <a:noFill/>
          <a:ln>
            <a:noFill/>
          </a:ln>
        </p:spPr>
        <p:txBody>
          <a:bodyPr anchorCtr="0" anchor="ctr"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indent="-317500" lvl="1" marL="9144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indent="-317500" lvl="2" marL="13716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indent="-317500" lvl="3" marL="18288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indent="-317500" lvl="4" marL="22860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indent="-317500" lvl="5" marL="27432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indent="-317500" lvl="6" marL="32004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indent="-317500" lvl="7" marL="36576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indent="-317500" lvl="8" marL="41148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p:txBody>
      </p:sp>
      <p:sp>
        <p:nvSpPr>
          <p:cNvPr id="14" name="Google Shape;14;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Nunito"/>
                <a:ea typeface="Nunito"/>
                <a:cs typeface="Nunito"/>
                <a:sym typeface="Nunito"/>
              </a:defRPr>
            </a:lvl1pPr>
            <a:lvl2pPr lvl="1" algn="r">
              <a:buNone/>
              <a:defRPr sz="1300">
                <a:solidFill>
                  <a:schemeClr val="dk1"/>
                </a:solidFill>
                <a:latin typeface="Nunito"/>
                <a:ea typeface="Nunito"/>
                <a:cs typeface="Nunito"/>
                <a:sym typeface="Nunito"/>
              </a:defRPr>
            </a:lvl2pPr>
            <a:lvl3pPr lvl="2" algn="r">
              <a:buNone/>
              <a:defRPr sz="1300">
                <a:solidFill>
                  <a:schemeClr val="dk1"/>
                </a:solidFill>
                <a:latin typeface="Nunito"/>
                <a:ea typeface="Nunito"/>
                <a:cs typeface="Nunito"/>
                <a:sym typeface="Nunito"/>
              </a:defRPr>
            </a:lvl3pPr>
            <a:lvl4pPr lvl="3" algn="r">
              <a:buNone/>
              <a:defRPr sz="1300">
                <a:solidFill>
                  <a:schemeClr val="dk1"/>
                </a:solidFill>
                <a:latin typeface="Nunito"/>
                <a:ea typeface="Nunito"/>
                <a:cs typeface="Nunito"/>
                <a:sym typeface="Nunito"/>
              </a:defRPr>
            </a:lvl4pPr>
            <a:lvl5pPr lvl="4" algn="r">
              <a:buNone/>
              <a:defRPr sz="1300">
                <a:solidFill>
                  <a:schemeClr val="dk1"/>
                </a:solidFill>
                <a:latin typeface="Nunito"/>
                <a:ea typeface="Nunito"/>
                <a:cs typeface="Nunito"/>
                <a:sym typeface="Nunito"/>
              </a:defRPr>
            </a:lvl5pPr>
            <a:lvl6pPr lvl="5" algn="r">
              <a:buNone/>
              <a:defRPr sz="1300">
                <a:solidFill>
                  <a:schemeClr val="dk1"/>
                </a:solidFill>
                <a:latin typeface="Nunito"/>
                <a:ea typeface="Nunito"/>
                <a:cs typeface="Nunito"/>
                <a:sym typeface="Nunito"/>
              </a:defRPr>
            </a:lvl6pPr>
            <a:lvl7pPr lvl="6" algn="r">
              <a:buNone/>
              <a:defRPr sz="1300">
                <a:solidFill>
                  <a:schemeClr val="dk1"/>
                </a:solidFill>
                <a:latin typeface="Nunito"/>
                <a:ea typeface="Nunito"/>
                <a:cs typeface="Nunito"/>
                <a:sym typeface="Nunito"/>
              </a:defRPr>
            </a:lvl7pPr>
            <a:lvl8pPr lvl="7" algn="r">
              <a:buNone/>
              <a:defRPr sz="1300">
                <a:solidFill>
                  <a:schemeClr val="dk1"/>
                </a:solidFill>
                <a:latin typeface="Nunito"/>
                <a:ea typeface="Nunito"/>
                <a:cs typeface="Nunito"/>
                <a:sym typeface="Nunito"/>
              </a:defRPr>
            </a:lvl8pPr>
            <a:lvl9pPr lvl="8" algn="r">
              <a:buNone/>
              <a:defRPr sz="1300">
                <a:solidFill>
                  <a:schemeClr val="dk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485" name="Shape 5485"/>
        <p:cNvGrpSpPr/>
        <p:nvPr/>
      </p:nvGrpSpPr>
      <p:grpSpPr>
        <a:xfrm>
          <a:off x="0" y="0"/>
          <a:ext cx="0" cy="0"/>
          <a:chOff x="0" y="0"/>
          <a:chExt cx="0" cy="0"/>
        </a:xfrm>
      </p:grpSpPr>
      <p:sp>
        <p:nvSpPr>
          <p:cNvPr id="5486" name="Google Shape;5486;p28"/>
          <p:cNvSpPr txBox="1"/>
          <p:nvPr>
            <p:ph type="ctrTitle"/>
          </p:nvPr>
        </p:nvSpPr>
        <p:spPr>
          <a:xfrm>
            <a:off x="709725" y="537775"/>
            <a:ext cx="3747900" cy="294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Can SuperCDMS Detect a Supernova?</a:t>
            </a:r>
            <a:endParaRPr/>
          </a:p>
        </p:txBody>
      </p:sp>
      <p:grpSp>
        <p:nvGrpSpPr>
          <p:cNvPr id="5487" name="Google Shape;5487;p28"/>
          <p:cNvGrpSpPr/>
          <p:nvPr/>
        </p:nvGrpSpPr>
        <p:grpSpPr>
          <a:xfrm>
            <a:off x="3167963" y="537775"/>
            <a:ext cx="5636560" cy="4278051"/>
            <a:chOff x="3244163" y="537775"/>
            <a:chExt cx="5636560" cy="4278051"/>
          </a:xfrm>
        </p:grpSpPr>
        <p:grpSp>
          <p:nvGrpSpPr>
            <p:cNvPr id="5488" name="Google Shape;5488;p28"/>
            <p:cNvGrpSpPr/>
            <p:nvPr/>
          </p:nvGrpSpPr>
          <p:grpSpPr>
            <a:xfrm>
              <a:off x="3990331" y="815789"/>
              <a:ext cx="858544" cy="356719"/>
              <a:chOff x="-68911" y="-91398"/>
              <a:chExt cx="1622650" cy="674200"/>
            </a:xfrm>
          </p:grpSpPr>
          <p:sp>
            <p:nvSpPr>
              <p:cNvPr id="5489" name="Google Shape;5489;p28"/>
              <p:cNvSpPr/>
              <p:nvPr/>
            </p:nvSpPr>
            <p:spPr>
              <a:xfrm>
                <a:off x="-51561" y="-70823"/>
                <a:ext cx="1587600" cy="629875"/>
              </a:xfrm>
              <a:custGeom>
                <a:rect b="b" l="l" r="r" t="t"/>
                <a:pathLst>
                  <a:path extrusionOk="0" h="25195" w="63504">
                    <a:moveTo>
                      <a:pt x="0" y="5330"/>
                    </a:moveTo>
                    <a:lnTo>
                      <a:pt x="19865" y="25195"/>
                    </a:lnTo>
                    <a:lnTo>
                      <a:pt x="63504" y="0"/>
                    </a:lnTo>
                    <a:close/>
                  </a:path>
                </a:pathLst>
              </a:custGeom>
              <a:noFill/>
              <a:ln cap="flat" cmpd="sng" w="9525">
                <a:solidFill>
                  <a:schemeClr val="accent2"/>
                </a:solidFill>
                <a:prstDash val="solid"/>
                <a:round/>
                <a:headEnd len="med" w="med" type="none"/>
                <a:tailEnd len="med" w="med" type="none"/>
              </a:ln>
            </p:spPr>
          </p:sp>
          <p:grpSp>
            <p:nvGrpSpPr>
              <p:cNvPr id="5490" name="Google Shape;5490;p28"/>
              <p:cNvGrpSpPr/>
              <p:nvPr/>
            </p:nvGrpSpPr>
            <p:grpSpPr>
              <a:xfrm>
                <a:off x="-68911" y="-91398"/>
                <a:ext cx="1622650" cy="674200"/>
                <a:chOff x="-68911" y="-91398"/>
                <a:chExt cx="1622650" cy="674200"/>
              </a:xfrm>
            </p:grpSpPr>
            <p:sp>
              <p:nvSpPr>
                <p:cNvPr id="5491" name="Google Shape;5491;p28"/>
                <p:cNvSpPr/>
                <p:nvPr/>
              </p:nvSpPr>
              <p:spPr>
                <a:xfrm>
                  <a:off x="421789" y="538702"/>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28"/>
                <p:cNvSpPr/>
                <p:nvPr/>
              </p:nvSpPr>
              <p:spPr>
                <a:xfrm>
                  <a:off x="-68911" y="38677"/>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28"/>
                <p:cNvSpPr/>
                <p:nvPr/>
              </p:nvSpPr>
              <p:spPr>
                <a:xfrm>
                  <a:off x="1509639" y="-91398"/>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494" name="Google Shape;5494;p28"/>
            <p:cNvGrpSpPr/>
            <p:nvPr/>
          </p:nvGrpSpPr>
          <p:grpSpPr>
            <a:xfrm>
              <a:off x="7797502" y="3690774"/>
              <a:ext cx="498898" cy="708105"/>
              <a:chOff x="7865075" y="285763"/>
              <a:chExt cx="716293" cy="1016662"/>
            </a:xfrm>
          </p:grpSpPr>
          <p:sp>
            <p:nvSpPr>
              <p:cNvPr id="5495" name="Google Shape;5495;p28"/>
              <p:cNvSpPr/>
              <p:nvPr/>
            </p:nvSpPr>
            <p:spPr>
              <a:xfrm>
                <a:off x="7886700" y="307425"/>
                <a:ext cx="685800" cy="969575"/>
              </a:xfrm>
              <a:custGeom>
                <a:rect b="b" l="l" r="r" t="t"/>
                <a:pathLst>
                  <a:path extrusionOk="0" h="38783" w="27432">
                    <a:moveTo>
                      <a:pt x="946" y="9932"/>
                    </a:moveTo>
                    <a:lnTo>
                      <a:pt x="27432" y="24594"/>
                    </a:lnTo>
                    <a:lnTo>
                      <a:pt x="26959" y="0"/>
                    </a:lnTo>
                    <a:lnTo>
                      <a:pt x="0" y="38783"/>
                    </a:lnTo>
                  </a:path>
                </a:pathLst>
              </a:custGeom>
              <a:noFill/>
              <a:ln cap="flat" cmpd="sng" w="9525">
                <a:solidFill>
                  <a:schemeClr val="accent2"/>
                </a:solidFill>
                <a:prstDash val="solid"/>
                <a:round/>
                <a:headEnd len="med" w="med" type="none"/>
                <a:tailEnd len="med" w="med" type="none"/>
              </a:ln>
            </p:spPr>
          </p:sp>
          <p:sp>
            <p:nvSpPr>
              <p:cNvPr id="5496" name="Google Shape;5496;p28"/>
              <p:cNvSpPr/>
              <p:nvPr/>
            </p:nvSpPr>
            <p:spPr>
              <a:xfrm>
                <a:off x="7865075" y="12583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28"/>
              <p:cNvSpPr/>
              <p:nvPr/>
            </p:nvSpPr>
            <p:spPr>
              <a:xfrm>
                <a:off x="7877817" y="523927"/>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28"/>
              <p:cNvSpPr/>
              <p:nvPr/>
            </p:nvSpPr>
            <p:spPr>
              <a:xfrm>
                <a:off x="8537268" y="2857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28"/>
              <p:cNvSpPr/>
              <p:nvPr/>
            </p:nvSpPr>
            <p:spPr>
              <a:xfrm>
                <a:off x="8537268" y="897663"/>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0" name="Google Shape;5500;p28"/>
            <p:cNvGrpSpPr/>
            <p:nvPr/>
          </p:nvGrpSpPr>
          <p:grpSpPr>
            <a:xfrm>
              <a:off x="8381813" y="1120598"/>
              <a:ext cx="498909" cy="721242"/>
              <a:chOff x="8233275" y="1900925"/>
              <a:chExt cx="753525" cy="1089325"/>
            </a:xfrm>
          </p:grpSpPr>
          <p:sp>
            <p:nvSpPr>
              <p:cNvPr id="5501" name="Google Shape;5501;p28"/>
              <p:cNvSpPr/>
              <p:nvPr/>
            </p:nvSpPr>
            <p:spPr>
              <a:xfrm>
                <a:off x="8253250" y="1915500"/>
                <a:ext cx="721275" cy="1052350"/>
              </a:xfrm>
              <a:custGeom>
                <a:rect b="b" l="l" r="r" t="t"/>
                <a:pathLst>
                  <a:path extrusionOk="0" h="42094" w="28851">
                    <a:moveTo>
                      <a:pt x="17973" y="0"/>
                    </a:moveTo>
                    <a:lnTo>
                      <a:pt x="0" y="42094"/>
                    </a:lnTo>
                    <a:lnTo>
                      <a:pt x="28851" y="20338"/>
                    </a:lnTo>
                  </a:path>
                </a:pathLst>
              </a:custGeom>
              <a:noFill/>
              <a:ln cap="flat" cmpd="sng" w="9525">
                <a:solidFill>
                  <a:schemeClr val="accent2"/>
                </a:solidFill>
                <a:prstDash val="solid"/>
                <a:round/>
                <a:headEnd len="med" w="med" type="none"/>
                <a:tailEnd len="med" w="med" type="none"/>
              </a:ln>
            </p:spPr>
          </p:sp>
          <p:sp>
            <p:nvSpPr>
              <p:cNvPr id="5502" name="Google Shape;5502;p28"/>
              <p:cNvSpPr/>
              <p:nvPr/>
            </p:nvSpPr>
            <p:spPr>
              <a:xfrm>
                <a:off x="8679625" y="190092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28"/>
              <p:cNvSpPr/>
              <p:nvPr/>
            </p:nvSpPr>
            <p:spPr>
              <a:xfrm>
                <a:off x="8942700" y="2405175"/>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28"/>
              <p:cNvSpPr/>
              <p:nvPr/>
            </p:nvSpPr>
            <p:spPr>
              <a:xfrm>
                <a:off x="8233275" y="2946150"/>
                <a:ext cx="44100" cy="44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5" name="Google Shape;5505;p28"/>
            <p:cNvGrpSpPr/>
            <p:nvPr/>
          </p:nvGrpSpPr>
          <p:grpSpPr>
            <a:xfrm>
              <a:off x="3244163" y="537775"/>
              <a:ext cx="5567187" cy="4278051"/>
              <a:chOff x="3244163" y="537775"/>
              <a:chExt cx="5567187" cy="4278051"/>
            </a:xfrm>
          </p:grpSpPr>
          <p:grpSp>
            <p:nvGrpSpPr>
              <p:cNvPr id="5506" name="Google Shape;5506;p28"/>
              <p:cNvGrpSpPr/>
              <p:nvPr/>
            </p:nvGrpSpPr>
            <p:grpSpPr>
              <a:xfrm>
                <a:off x="3244163" y="537775"/>
                <a:ext cx="5409026" cy="4278051"/>
                <a:chOff x="3244163" y="537775"/>
                <a:chExt cx="5409026" cy="4278051"/>
              </a:xfrm>
            </p:grpSpPr>
            <p:sp>
              <p:nvSpPr>
                <p:cNvPr id="5507" name="Google Shape;5507;p28"/>
                <p:cNvSpPr/>
                <p:nvPr/>
              </p:nvSpPr>
              <p:spPr>
                <a:xfrm>
                  <a:off x="3244162" y="4543525"/>
                  <a:ext cx="272051" cy="27230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28"/>
                <p:cNvSpPr/>
                <p:nvPr/>
              </p:nvSpPr>
              <p:spPr>
                <a:xfrm>
                  <a:off x="4609238" y="1477300"/>
                  <a:ext cx="272051" cy="27230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28"/>
                <p:cNvSpPr/>
                <p:nvPr/>
              </p:nvSpPr>
              <p:spPr>
                <a:xfrm>
                  <a:off x="8381138" y="537775"/>
                  <a:ext cx="272051" cy="272301"/>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10" name="Google Shape;5510;p28"/>
              <p:cNvSpPr/>
              <p:nvPr/>
            </p:nvSpPr>
            <p:spPr>
              <a:xfrm>
                <a:off x="8312450" y="2479879"/>
                <a:ext cx="498899" cy="499394"/>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11" name="Google Shape;5511;p28"/>
            <p:cNvGrpSpPr/>
            <p:nvPr/>
          </p:nvGrpSpPr>
          <p:grpSpPr>
            <a:xfrm>
              <a:off x="4387440" y="3783714"/>
              <a:ext cx="586325" cy="646900"/>
              <a:chOff x="6715777" y="3950739"/>
              <a:chExt cx="586325" cy="646900"/>
            </a:xfrm>
          </p:grpSpPr>
          <p:sp>
            <p:nvSpPr>
              <p:cNvPr id="5512" name="Google Shape;5512;p28"/>
              <p:cNvSpPr/>
              <p:nvPr/>
            </p:nvSpPr>
            <p:spPr>
              <a:xfrm>
                <a:off x="6727925" y="4221225"/>
                <a:ext cx="484800" cy="366550"/>
              </a:xfrm>
              <a:custGeom>
                <a:rect b="b" l="l" r="r" t="t"/>
                <a:pathLst>
                  <a:path extrusionOk="0" h="14662" w="19392">
                    <a:moveTo>
                      <a:pt x="19392" y="2128"/>
                    </a:moveTo>
                    <a:lnTo>
                      <a:pt x="0" y="14662"/>
                    </a:lnTo>
                    <a:lnTo>
                      <a:pt x="1656" y="0"/>
                    </a:lnTo>
                    <a:close/>
                  </a:path>
                </a:pathLst>
              </a:custGeom>
              <a:noFill/>
              <a:ln cap="flat" cmpd="sng" w="9525">
                <a:solidFill>
                  <a:schemeClr val="accent2"/>
                </a:solidFill>
                <a:prstDash val="solid"/>
                <a:round/>
                <a:headEnd len="med" w="med" type="none"/>
                <a:tailEnd len="med" w="med" type="none"/>
              </a:ln>
            </p:spPr>
          </p:sp>
          <p:sp>
            <p:nvSpPr>
              <p:cNvPr id="5513" name="Google Shape;5513;p28"/>
              <p:cNvSpPr/>
              <p:nvPr/>
            </p:nvSpPr>
            <p:spPr>
              <a:xfrm>
                <a:off x="7112225" y="3967000"/>
                <a:ext cx="177350" cy="307425"/>
              </a:xfrm>
              <a:custGeom>
                <a:rect b="b" l="l" r="r" t="t"/>
                <a:pathLst>
                  <a:path extrusionOk="0" h="12297" w="7094">
                    <a:moveTo>
                      <a:pt x="4729" y="12297"/>
                    </a:moveTo>
                    <a:lnTo>
                      <a:pt x="0" y="473"/>
                    </a:lnTo>
                    <a:lnTo>
                      <a:pt x="7094" y="0"/>
                    </a:lnTo>
                  </a:path>
                </a:pathLst>
              </a:custGeom>
              <a:noFill/>
              <a:ln cap="flat" cmpd="sng" w="9525">
                <a:solidFill>
                  <a:schemeClr val="accent2"/>
                </a:solidFill>
                <a:prstDash val="solid"/>
                <a:round/>
                <a:headEnd len="med" w="med" type="none"/>
                <a:tailEnd len="med" w="med" type="none"/>
              </a:ln>
            </p:spPr>
          </p:sp>
          <p:sp>
            <p:nvSpPr>
              <p:cNvPr id="5514" name="Google Shape;5514;p28"/>
              <p:cNvSpPr/>
              <p:nvPr/>
            </p:nvSpPr>
            <p:spPr>
              <a:xfrm>
                <a:off x="7203502" y="42574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28"/>
              <p:cNvSpPr/>
              <p:nvPr/>
            </p:nvSpPr>
            <p:spPr>
              <a:xfrm>
                <a:off x="7271502" y="39507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28"/>
              <p:cNvSpPr/>
              <p:nvPr/>
            </p:nvSpPr>
            <p:spPr>
              <a:xfrm>
                <a:off x="7103027" y="39669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28"/>
              <p:cNvSpPr/>
              <p:nvPr/>
            </p:nvSpPr>
            <p:spPr>
              <a:xfrm>
                <a:off x="6755677" y="420788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28"/>
              <p:cNvSpPr/>
              <p:nvPr/>
            </p:nvSpPr>
            <p:spPr>
              <a:xfrm>
                <a:off x="6715777" y="4567039"/>
                <a:ext cx="30600" cy="306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519" name="Google Shape;5519;p28"/>
          <p:cNvGrpSpPr/>
          <p:nvPr/>
        </p:nvGrpSpPr>
        <p:grpSpPr>
          <a:xfrm>
            <a:off x="4485686" y="57768"/>
            <a:ext cx="3865500" cy="5029200"/>
            <a:chOff x="4561886" y="57768"/>
            <a:chExt cx="3865500" cy="5029200"/>
          </a:xfrm>
        </p:grpSpPr>
        <p:grpSp>
          <p:nvGrpSpPr>
            <p:cNvPr id="5520" name="Google Shape;5520;p28"/>
            <p:cNvGrpSpPr/>
            <p:nvPr/>
          </p:nvGrpSpPr>
          <p:grpSpPr>
            <a:xfrm>
              <a:off x="4561886" y="57768"/>
              <a:ext cx="3865500" cy="5029200"/>
              <a:chOff x="4561886" y="57768"/>
              <a:chExt cx="3865500" cy="5029200"/>
            </a:xfrm>
          </p:grpSpPr>
          <p:sp>
            <p:nvSpPr>
              <p:cNvPr id="5521" name="Google Shape;5521;p28"/>
              <p:cNvSpPr/>
              <p:nvPr/>
            </p:nvSpPr>
            <p:spPr>
              <a:xfrm rot="1799971">
                <a:off x="5661523" y="149778"/>
                <a:ext cx="1666225" cy="4845179"/>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28"/>
              <p:cNvSpPr/>
              <p:nvPr/>
            </p:nvSpPr>
            <p:spPr>
              <a:xfrm rot="1799492">
                <a:off x="5733266" y="374227"/>
                <a:ext cx="1503985" cy="4373681"/>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3" name="Google Shape;5523;p28"/>
            <p:cNvGrpSpPr/>
            <p:nvPr/>
          </p:nvGrpSpPr>
          <p:grpSpPr>
            <a:xfrm>
              <a:off x="4897575" y="836693"/>
              <a:ext cx="3166500" cy="3166500"/>
              <a:chOff x="4973775" y="711725"/>
              <a:chExt cx="3166500" cy="3166500"/>
            </a:xfrm>
          </p:grpSpPr>
          <p:sp>
            <p:nvSpPr>
              <p:cNvPr id="5524" name="Google Shape;5524;p28"/>
              <p:cNvSpPr/>
              <p:nvPr/>
            </p:nvSpPr>
            <p:spPr>
              <a:xfrm>
                <a:off x="4973775" y="711725"/>
                <a:ext cx="3166500" cy="316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28"/>
              <p:cNvSpPr/>
              <p:nvPr/>
            </p:nvSpPr>
            <p:spPr>
              <a:xfrm>
                <a:off x="5068400" y="806225"/>
                <a:ext cx="2977500" cy="2977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28"/>
              <p:cNvSpPr/>
              <p:nvPr/>
            </p:nvSpPr>
            <p:spPr>
              <a:xfrm>
                <a:off x="5144750" y="882576"/>
                <a:ext cx="2824800" cy="2824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28"/>
              <p:cNvSpPr/>
              <p:nvPr/>
            </p:nvSpPr>
            <p:spPr>
              <a:xfrm>
                <a:off x="5232763" y="970575"/>
                <a:ext cx="2648700" cy="26487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8" name="Google Shape;5528;p28"/>
              <p:cNvGrpSpPr/>
              <p:nvPr/>
            </p:nvGrpSpPr>
            <p:grpSpPr>
              <a:xfrm>
                <a:off x="5316730" y="1054535"/>
                <a:ext cx="2480778" cy="2480778"/>
                <a:chOff x="4053950" y="1851775"/>
                <a:chExt cx="447600" cy="447600"/>
              </a:xfrm>
            </p:grpSpPr>
            <p:sp>
              <p:nvSpPr>
                <p:cNvPr id="5529" name="Google Shape;5529;p28"/>
                <p:cNvSpPr/>
                <p:nvPr/>
              </p:nvSpPr>
              <p:spPr>
                <a:xfrm>
                  <a:off x="4053950" y="1851775"/>
                  <a:ext cx="447600" cy="447600"/>
                </a:xfrm>
                <a:custGeom>
                  <a:rect b="b" l="l" r="r" t="t"/>
                  <a:pathLst>
                    <a:path extrusionOk="0" h="17904" w="17904">
                      <a:moveTo>
                        <a:pt x="8938" y="1"/>
                      </a:moveTo>
                      <a:cubicBezTo>
                        <a:pt x="3998" y="1"/>
                        <a:pt x="1" y="4027"/>
                        <a:pt x="1" y="8966"/>
                      </a:cubicBezTo>
                      <a:cubicBezTo>
                        <a:pt x="1" y="13906"/>
                        <a:pt x="3998" y="17903"/>
                        <a:pt x="8938" y="17903"/>
                      </a:cubicBezTo>
                      <a:cubicBezTo>
                        <a:pt x="13877" y="17903"/>
                        <a:pt x="17903" y="13906"/>
                        <a:pt x="17903" y="8966"/>
                      </a:cubicBezTo>
                      <a:cubicBezTo>
                        <a:pt x="17903" y="4027"/>
                        <a:pt x="13877" y="1"/>
                        <a:pt x="8938" y="1"/>
                      </a:cubicBezTo>
                      <a:close/>
                    </a:path>
                  </a:pathLst>
                </a:custGeom>
                <a:solidFill>
                  <a:schemeClr val="accent4"/>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28"/>
                <p:cNvSpPr/>
                <p:nvPr/>
              </p:nvSpPr>
              <p:spPr>
                <a:xfrm>
                  <a:off x="4076100" y="1874625"/>
                  <a:ext cx="402600" cy="401900"/>
                </a:xfrm>
                <a:custGeom>
                  <a:rect b="b" l="l" r="r" t="t"/>
                  <a:pathLst>
                    <a:path extrusionOk="0" h="16076" w="16104">
                      <a:moveTo>
                        <a:pt x="8052" y="0"/>
                      </a:moveTo>
                      <a:cubicBezTo>
                        <a:pt x="3626" y="0"/>
                        <a:pt x="1" y="3598"/>
                        <a:pt x="1" y="8052"/>
                      </a:cubicBezTo>
                      <a:cubicBezTo>
                        <a:pt x="1" y="12478"/>
                        <a:pt x="3626" y="16076"/>
                        <a:pt x="8052" y="16076"/>
                      </a:cubicBezTo>
                      <a:cubicBezTo>
                        <a:pt x="12506" y="16076"/>
                        <a:pt x="16104" y="12478"/>
                        <a:pt x="16104" y="8052"/>
                      </a:cubicBezTo>
                      <a:cubicBezTo>
                        <a:pt x="16104" y="3598"/>
                        <a:pt x="12506" y="0"/>
                        <a:pt x="8052" y="0"/>
                      </a:cubicBezTo>
                      <a:close/>
                    </a:path>
                  </a:pathLst>
                </a:custGeom>
                <a:solidFill>
                  <a:schemeClr val="accent6"/>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28"/>
                <p:cNvSpPr/>
                <p:nvPr/>
              </p:nvSpPr>
              <p:spPr>
                <a:xfrm>
                  <a:off x="4319475" y="1881075"/>
                  <a:ext cx="152775" cy="315500"/>
                </a:xfrm>
                <a:custGeom>
                  <a:rect b="b" l="l" r="r" t="t"/>
                  <a:pathLst>
                    <a:path extrusionOk="0" h="12620" w="6111">
                      <a:moveTo>
                        <a:pt x="373" y="0"/>
                      </a:moveTo>
                      <a:cubicBezTo>
                        <a:pt x="145" y="427"/>
                        <a:pt x="1" y="914"/>
                        <a:pt x="1" y="1371"/>
                      </a:cubicBezTo>
                      <a:cubicBezTo>
                        <a:pt x="1" y="1828"/>
                        <a:pt x="115" y="2284"/>
                        <a:pt x="373" y="2627"/>
                      </a:cubicBezTo>
                      <a:cubicBezTo>
                        <a:pt x="659" y="3027"/>
                        <a:pt x="1086" y="3255"/>
                        <a:pt x="1485" y="3511"/>
                      </a:cubicBezTo>
                      <a:cubicBezTo>
                        <a:pt x="2228" y="3998"/>
                        <a:pt x="2771" y="4626"/>
                        <a:pt x="2742" y="5539"/>
                      </a:cubicBezTo>
                      <a:cubicBezTo>
                        <a:pt x="2742" y="6396"/>
                        <a:pt x="2429" y="7223"/>
                        <a:pt x="2342" y="8079"/>
                      </a:cubicBezTo>
                      <a:cubicBezTo>
                        <a:pt x="2257" y="8936"/>
                        <a:pt x="2285" y="9822"/>
                        <a:pt x="2570" y="10621"/>
                      </a:cubicBezTo>
                      <a:cubicBezTo>
                        <a:pt x="2970" y="11649"/>
                        <a:pt x="3799" y="12305"/>
                        <a:pt x="4740" y="12620"/>
                      </a:cubicBezTo>
                      <a:cubicBezTo>
                        <a:pt x="5055" y="12220"/>
                        <a:pt x="5311" y="11791"/>
                        <a:pt x="5540" y="11364"/>
                      </a:cubicBezTo>
                      <a:cubicBezTo>
                        <a:pt x="4969" y="10850"/>
                        <a:pt x="4541" y="10192"/>
                        <a:pt x="4370" y="9393"/>
                      </a:cubicBezTo>
                      <a:cubicBezTo>
                        <a:pt x="4085" y="7908"/>
                        <a:pt x="5055" y="6709"/>
                        <a:pt x="6111" y="5795"/>
                      </a:cubicBezTo>
                      <a:cubicBezTo>
                        <a:pt x="5398" y="2970"/>
                        <a:pt x="3198" y="743"/>
                        <a:pt x="373" y="0"/>
                      </a:cubicBezTo>
                      <a:close/>
                    </a:path>
                  </a:pathLst>
                </a:custGeom>
                <a:solidFill>
                  <a:schemeClr val="accent5"/>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28"/>
                <p:cNvSpPr/>
                <p:nvPr/>
              </p:nvSpPr>
              <p:spPr>
                <a:xfrm>
                  <a:off x="4143200" y="1875350"/>
                  <a:ext cx="180600" cy="229900"/>
                </a:xfrm>
                <a:custGeom>
                  <a:rect b="b" l="l" r="r" t="t"/>
                  <a:pathLst>
                    <a:path extrusionOk="0" h="9196" w="7224">
                      <a:moveTo>
                        <a:pt x="4825" y="1"/>
                      </a:moveTo>
                      <a:lnTo>
                        <a:pt x="4825" y="1"/>
                      </a:lnTo>
                      <a:cubicBezTo>
                        <a:pt x="2970" y="115"/>
                        <a:pt x="1284" y="857"/>
                        <a:pt x="1" y="2027"/>
                      </a:cubicBezTo>
                      <a:cubicBezTo>
                        <a:pt x="713" y="2571"/>
                        <a:pt x="1741" y="2742"/>
                        <a:pt x="2570" y="3112"/>
                      </a:cubicBezTo>
                      <a:cubicBezTo>
                        <a:pt x="3941" y="3740"/>
                        <a:pt x="4626" y="5110"/>
                        <a:pt x="4854" y="6538"/>
                      </a:cubicBezTo>
                      <a:cubicBezTo>
                        <a:pt x="4939" y="7196"/>
                        <a:pt x="4969" y="7881"/>
                        <a:pt x="5224" y="8479"/>
                      </a:cubicBezTo>
                      <a:cubicBezTo>
                        <a:pt x="5368" y="8822"/>
                        <a:pt x="5681" y="9194"/>
                        <a:pt x="6081" y="9194"/>
                      </a:cubicBezTo>
                      <a:cubicBezTo>
                        <a:pt x="6094" y="9195"/>
                        <a:pt x="6107" y="9196"/>
                        <a:pt x="6120" y="9196"/>
                      </a:cubicBezTo>
                      <a:cubicBezTo>
                        <a:pt x="6496" y="9196"/>
                        <a:pt x="6714" y="8812"/>
                        <a:pt x="6853" y="8509"/>
                      </a:cubicBezTo>
                      <a:cubicBezTo>
                        <a:pt x="7223" y="7538"/>
                        <a:pt x="6652" y="6538"/>
                        <a:pt x="6168" y="5739"/>
                      </a:cubicBezTo>
                      <a:cubicBezTo>
                        <a:pt x="5738" y="4996"/>
                        <a:pt x="5282" y="4254"/>
                        <a:pt x="4969" y="3454"/>
                      </a:cubicBezTo>
                      <a:cubicBezTo>
                        <a:pt x="4653" y="2598"/>
                        <a:pt x="4539" y="1684"/>
                        <a:pt x="4683" y="771"/>
                      </a:cubicBezTo>
                      <a:cubicBezTo>
                        <a:pt x="4711" y="515"/>
                        <a:pt x="4768" y="257"/>
                        <a:pt x="4825" y="1"/>
                      </a:cubicBezTo>
                      <a:close/>
                    </a:path>
                  </a:pathLst>
                </a:custGeom>
                <a:solidFill>
                  <a:schemeClr val="accent5"/>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28"/>
                <p:cNvSpPr/>
                <p:nvPr/>
              </p:nvSpPr>
              <p:spPr>
                <a:xfrm>
                  <a:off x="4076100" y="1968825"/>
                  <a:ext cx="275550" cy="306275"/>
                </a:xfrm>
                <a:custGeom>
                  <a:rect b="b" l="l" r="r" t="t"/>
                  <a:pathLst>
                    <a:path extrusionOk="0" h="12251" w="11022">
                      <a:moveTo>
                        <a:pt x="1228" y="1"/>
                      </a:moveTo>
                      <a:cubicBezTo>
                        <a:pt x="458" y="1257"/>
                        <a:pt x="1" y="2714"/>
                        <a:pt x="1" y="4284"/>
                      </a:cubicBezTo>
                      <a:cubicBezTo>
                        <a:pt x="1" y="4599"/>
                        <a:pt x="28" y="4912"/>
                        <a:pt x="58" y="5227"/>
                      </a:cubicBezTo>
                      <a:cubicBezTo>
                        <a:pt x="572" y="4912"/>
                        <a:pt x="1086" y="4626"/>
                        <a:pt x="1657" y="4599"/>
                      </a:cubicBezTo>
                      <a:cubicBezTo>
                        <a:pt x="2513" y="4599"/>
                        <a:pt x="2913" y="5426"/>
                        <a:pt x="2998" y="6141"/>
                      </a:cubicBezTo>
                      <a:cubicBezTo>
                        <a:pt x="3142" y="7481"/>
                        <a:pt x="2856" y="8852"/>
                        <a:pt x="3199" y="10165"/>
                      </a:cubicBezTo>
                      <a:cubicBezTo>
                        <a:pt x="3256" y="10394"/>
                        <a:pt x="3340" y="10652"/>
                        <a:pt x="3455" y="10880"/>
                      </a:cubicBezTo>
                      <a:cubicBezTo>
                        <a:pt x="3854" y="11166"/>
                        <a:pt x="4284" y="11394"/>
                        <a:pt x="4740" y="11593"/>
                      </a:cubicBezTo>
                      <a:cubicBezTo>
                        <a:pt x="5197" y="11508"/>
                        <a:pt x="5654" y="11136"/>
                        <a:pt x="6054" y="10880"/>
                      </a:cubicBezTo>
                      <a:cubicBezTo>
                        <a:pt x="6415" y="10651"/>
                        <a:pt x="6803" y="10499"/>
                        <a:pt x="7207" y="10499"/>
                      </a:cubicBezTo>
                      <a:cubicBezTo>
                        <a:pt x="7409" y="10499"/>
                        <a:pt x="7615" y="10537"/>
                        <a:pt x="7824" y="10622"/>
                      </a:cubicBezTo>
                      <a:cubicBezTo>
                        <a:pt x="8338" y="10823"/>
                        <a:pt x="8708" y="11280"/>
                        <a:pt x="8966" y="11764"/>
                      </a:cubicBezTo>
                      <a:cubicBezTo>
                        <a:pt x="9050" y="11908"/>
                        <a:pt x="9137" y="12079"/>
                        <a:pt x="9194" y="12251"/>
                      </a:cubicBezTo>
                      <a:cubicBezTo>
                        <a:pt x="9823" y="12164"/>
                        <a:pt x="10421" y="11992"/>
                        <a:pt x="11022" y="11764"/>
                      </a:cubicBezTo>
                      <a:cubicBezTo>
                        <a:pt x="10878" y="11421"/>
                        <a:pt x="10793" y="11079"/>
                        <a:pt x="10679" y="10736"/>
                      </a:cubicBezTo>
                      <a:cubicBezTo>
                        <a:pt x="10364" y="9594"/>
                        <a:pt x="9823" y="8596"/>
                        <a:pt x="8738" y="8025"/>
                      </a:cubicBezTo>
                      <a:cubicBezTo>
                        <a:pt x="7908" y="7596"/>
                        <a:pt x="6853" y="7367"/>
                        <a:pt x="6396" y="6483"/>
                      </a:cubicBezTo>
                      <a:cubicBezTo>
                        <a:pt x="5940" y="5512"/>
                        <a:pt x="6367" y="4455"/>
                        <a:pt x="6282" y="3484"/>
                      </a:cubicBezTo>
                      <a:cubicBezTo>
                        <a:pt x="6195" y="2258"/>
                        <a:pt x="5083" y="1858"/>
                        <a:pt x="4026" y="1630"/>
                      </a:cubicBezTo>
                      <a:cubicBezTo>
                        <a:pt x="3112" y="1429"/>
                        <a:pt x="1856" y="1257"/>
                        <a:pt x="1371" y="287"/>
                      </a:cubicBezTo>
                      <a:cubicBezTo>
                        <a:pt x="1314" y="202"/>
                        <a:pt x="1257" y="115"/>
                        <a:pt x="1228" y="1"/>
                      </a:cubicBezTo>
                      <a:close/>
                    </a:path>
                  </a:pathLst>
                </a:custGeom>
                <a:solidFill>
                  <a:schemeClr val="accent5"/>
                </a:solidFill>
                <a:ln>
                  <a:noFill/>
                </a:ln>
                <a:effectLst>
                  <a:outerShdw blurRad="57150" rotWithShape="0" algn="bl" dir="5400000" dist="19050">
                    <a:srgbClr val="000000">
                      <a:alpha val="1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5534" name="Google Shape;5534;p28"/>
          <p:cNvSpPr txBox="1"/>
          <p:nvPr>
            <p:ph idx="1" type="subTitle"/>
          </p:nvPr>
        </p:nvSpPr>
        <p:spPr>
          <a:xfrm>
            <a:off x="709725" y="3478075"/>
            <a:ext cx="3483900" cy="53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Evaluating SuperCDMS’s Sensitivity to CEvNS from Core-Collapse Supernovae</a:t>
            </a:r>
            <a:endParaRPr sz="1500"/>
          </a:p>
        </p:txBody>
      </p:sp>
      <p:sp>
        <p:nvSpPr>
          <p:cNvPr id="5535" name="Google Shape;5535;p28"/>
          <p:cNvSpPr txBox="1"/>
          <p:nvPr>
            <p:ph idx="1" type="subTitle"/>
          </p:nvPr>
        </p:nvSpPr>
        <p:spPr>
          <a:xfrm>
            <a:off x="709725" y="4178475"/>
            <a:ext cx="3483900" cy="53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By: Lily Hines</a:t>
            </a:r>
            <a:endParaRPr sz="1200">
              <a:latin typeface="Arial"/>
              <a:ea typeface="Arial"/>
              <a:cs typeface="Arial"/>
              <a:sym typeface="Arial"/>
            </a:endParaRPr>
          </a:p>
          <a:p>
            <a:pPr indent="0" lvl="0" marL="0" rtl="0" algn="l">
              <a:spcBef>
                <a:spcPts val="0"/>
              </a:spcBef>
              <a:spcAft>
                <a:spcPts val="0"/>
              </a:spcAft>
              <a:buNone/>
            </a:pPr>
            <a:r>
              <a:rPr lang="en" sz="1200">
                <a:latin typeface="Arial"/>
                <a:ea typeface="Arial"/>
                <a:cs typeface="Arial"/>
                <a:sym typeface="Arial"/>
              </a:rPr>
              <a:t>Supervisors: Matthew Stukel and Jodi Cooley</a:t>
            </a:r>
            <a:endParaRPr sz="1200">
              <a:latin typeface="Arial"/>
              <a:ea typeface="Arial"/>
              <a:cs typeface="Arial"/>
              <a:sym typeface="Arial"/>
            </a:endParaRPr>
          </a:p>
        </p:txBody>
      </p:sp>
      <p:sp>
        <p:nvSpPr>
          <p:cNvPr id="5536" name="Google Shape;5536;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3" name="Shape 5903"/>
        <p:cNvGrpSpPr/>
        <p:nvPr/>
      </p:nvGrpSpPr>
      <p:grpSpPr>
        <a:xfrm>
          <a:off x="0" y="0"/>
          <a:ext cx="0" cy="0"/>
          <a:chOff x="0" y="0"/>
          <a:chExt cx="0" cy="0"/>
        </a:xfrm>
      </p:grpSpPr>
      <p:grpSp>
        <p:nvGrpSpPr>
          <p:cNvPr id="5904" name="Google Shape;5904;p37"/>
          <p:cNvGrpSpPr/>
          <p:nvPr/>
        </p:nvGrpSpPr>
        <p:grpSpPr>
          <a:xfrm>
            <a:off x="643977" y="266538"/>
            <a:ext cx="4163047" cy="4160039"/>
            <a:chOff x="4403077" y="266538"/>
            <a:chExt cx="4163047" cy="4160039"/>
          </a:xfrm>
        </p:grpSpPr>
        <p:sp>
          <p:nvSpPr>
            <p:cNvPr id="5905" name="Google Shape;5905;p37"/>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37"/>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37"/>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37"/>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37"/>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37"/>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1" name="Google Shape;5911;p37"/>
          <p:cNvGrpSpPr/>
          <p:nvPr/>
        </p:nvGrpSpPr>
        <p:grpSpPr>
          <a:xfrm>
            <a:off x="1350731" y="865451"/>
            <a:ext cx="2672630" cy="2673810"/>
            <a:chOff x="1779536" y="1568224"/>
            <a:chExt cx="597984" cy="598262"/>
          </a:xfrm>
        </p:grpSpPr>
        <p:sp>
          <p:nvSpPr>
            <p:cNvPr id="5912" name="Google Shape;5912;p37"/>
            <p:cNvSpPr/>
            <p:nvPr/>
          </p:nvSpPr>
          <p:spPr>
            <a:xfrm>
              <a:off x="2021201" y="1827993"/>
              <a:ext cx="90450" cy="90960"/>
            </a:xfrm>
            <a:custGeom>
              <a:rect b="b" l="l" r="r" t="t"/>
              <a:pathLst>
                <a:path extrusionOk="0" h="1428" w="1420">
                  <a:moveTo>
                    <a:pt x="760" y="1"/>
                  </a:moveTo>
                  <a:cubicBezTo>
                    <a:pt x="282" y="1"/>
                    <a:pt x="1" y="289"/>
                    <a:pt x="1" y="760"/>
                  </a:cubicBezTo>
                  <a:cubicBezTo>
                    <a:pt x="1" y="1139"/>
                    <a:pt x="282" y="1428"/>
                    <a:pt x="760" y="1428"/>
                  </a:cubicBezTo>
                  <a:cubicBezTo>
                    <a:pt x="1139" y="1428"/>
                    <a:pt x="1420" y="1139"/>
                    <a:pt x="1420" y="760"/>
                  </a:cubicBezTo>
                  <a:cubicBezTo>
                    <a:pt x="1420" y="289"/>
                    <a:pt x="1139" y="1"/>
                    <a:pt x="760" y="1"/>
                  </a:cubicBezTo>
                  <a:close/>
                </a:path>
              </a:pathLst>
            </a:custGeom>
            <a:solidFill>
              <a:schemeClr val="accent5"/>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13" name="Google Shape;5913;p37"/>
            <p:cNvSpPr/>
            <p:nvPr/>
          </p:nvSpPr>
          <p:spPr>
            <a:xfrm>
              <a:off x="1972855" y="1803851"/>
              <a:ext cx="120962" cy="133000"/>
            </a:xfrm>
            <a:custGeom>
              <a:rect b="b" l="l" r="r" t="t"/>
              <a:pathLst>
                <a:path extrusionOk="0" h="2088" w="1899">
                  <a:moveTo>
                    <a:pt x="1139" y="0"/>
                  </a:moveTo>
                  <a:cubicBezTo>
                    <a:pt x="950" y="99"/>
                    <a:pt x="851" y="99"/>
                    <a:pt x="760" y="190"/>
                  </a:cubicBezTo>
                  <a:cubicBezTo>
                    <a:pt x="570" y="289"/>
                    <a:pt x="472" y="289"/>
                    <a:pt x="380" y="479"/>
                  </a:cubicBezTo>
                  <a:cubicBezTo>
                    <a:pt x="191" y="668"/>
                    <a:pt x="92" y="858"/>
                    <a:pt x="1" y="1139"/>
                  </a:cubicBezTo>
                  <a:lnTo>
                    <a:pt x="1" y="1617"/>
                  </a:lnTo>
                  <a:cubicBezTo>
                    <a:pt x="92" y="1807"/>
                    <a:pt x="191" y="1898"/>
                    <a:pt x="282" y="1996"/>
                  </a:cubicBezTo>
                  <a:cubicBezTo>
                    <a:pt x="282" y="2087"/>
                    <a:pt x="380" y="2087"/>
                    <a:pt x="472" y="2087"/>
                  </a:cubicBezTo>
                  <a:lnTo>
                    <a:pt x="472" y="1807"/>
                  </a:lnTo>
                  <a:cubicBezTo>
                    <a:pt x="380" y="1708"/>
                    <a:pt x="282" y="1617"/>
                    <a:pt x="282" y="1518"/>
                  </a:cubicBezTo>
                  <a:lnTo>
                    <a:pt x="282" y="1237"/>
                  </a:lnTo>
                  <a:cubicBezTo>
                    <a:pt x="282" y="949"/>
                    <a:pt x="380" y="759"/>
                    <a:pt x="570" y="570"/>
                  </a:cubicBezTo>
                  <a:cubicBezTo>
                    <a:pt x="661" y="380"/>
                    <a:pt x="851" y="190"/>
                    <a:pt x="1139" y="190"/>
                  </a:cubicBezTo>
                  <a:cubicBezTo>
                    <a:pt x="1234" y="145"/>
                    <a:pt x="1352" y="122"/>
                    <a:pt x="1482" y="122"/>
                  </a:cubicBezTo>
                  <a:cubicBezTo>
                    <a:pt x="1612" y="122"/>
                    <a:pt x="1754" y="145"/>
                    <a:pt x="1898" y="190"/>
                  </a:cubicBezTo>
                  <a:cubicBezTo>
                    <a:pt x="1708" y="0"/>
                    <a:pt x="1420" y="0"/>
                    <a:pt x="1139"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14" name="Google Shape;5914;p37"/>
            <p:cNvSpPr/>
            <p:nvPr/>
          </p:nvSpPr>
          <p:spPr>
            <a:xfrm>
              <a:off x="2021201" y="1888444"/>
              <a:ext cx="157205" cy="72551"/>
            </a:xfrm>
            <a:custGeom>
              <a:rect b="b" l="l" r="r" t="t"/>
              <a:pathLst>
                <a:path extrusionOk="0" h="1139" w="2468">
                  <a:moveTo>
                    <a:pt x="2369" y="0"/>
                  </a:moveTo>
                  <a:cubicBezTo>
                    <a:pt x="2278" y="0"/>
                    <a:pt x="2179" y="0"/>
                    <a:pt x="2179" y="99"/>
                  </a:cubicBezTo>
                  <a:cubicBezTo>
                    <a:pt x="2088" y="289"/>
                    <a:pt x="1989" y="479"/>
                    <a:pt x="1799" y="668"/>
                  </a:cubicBezTo>
                  <a:lnTo>
                    <a:pt x="1230" y="949"/>
                  </a:lnTo>
                  <a:cubicBezTo>
                    <a:pt x="1135" y="998"/>
                    <a:pt x="1018" y="1023"/>
                    <a:pt x="900" y="1023"/>
                  </a:cubicBezTo>
                  <a:cubicBezTo>
                    <a:pt x="783" y="1023"/>
                    <a:pt x="665" y="998"/>
                    <a:pt x="570" y="949"/>
                  </a:cubicBezTo>
                  <a:cubicBezTo>
                    <a:pt x="380" y="858"/>
                    <a:pt x="191" y="759"/>
                    <a:pt x="92" y="570"/>
                  </a:cubicBezTo>
                  <a:lnTo>
                    <a:pt x="1" y="570"/>
                  </a:lnTo>
                  <a:cubicBezTo>
                    <a:pt x="92" y="858"/>
                    <a:pt x="282" y="1048"/>
                    <a:pt x="570" y="1048"/>
                  </a:cubicBezTo>
                  <a:cubicBezTo>
                    <a:pt x="760" y="1139"/>
                    <a:pt x="1041" y="1139"/>
                    <a:pt x="1230" y="1139"/>
                  </a:cubicBezTo>
                  <a:cubicBezTo>
                    <a:pt x="1519" y="1139"/>
                    <a:pt x="1799" y="949"/>
                    <a:pt x="1989" y="858"/>
                  </a:cubicBezTo>
                  <a:cubicBezTo>
                    <a:pt x="2179" y="668"/>
                    <a:pt x="2369" y="479"/>
                    <a:pt x="2467" y="190"/>
                  </a:cubicBezTo>
                  <a:cubicBezTo>
                    <a:pt x="2467" y="99"/>
                    <a:pt x="2369" y="0"/>
                    <a:pt x="2369"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15" name="Google Shape;5915;p37"/>
            <p:cNvSpPr/>
            <p:nvPr/>
          </p:nvSpPr>
          <p:spPr>
            <a:xfrm>
              <a:off x="2045406" y="1759324"/>
              <a:ext cx="108795" cy="159626"/>
            </a:xfrm>
            <a:custGeom>
              <a:rect b="b" l="l" r="r" t="t"/>
              <a:pathLst>
                <a:path extrusionOk="0" h="2506" w="1708">
                  <a:moveTo>
                    <a:pt x="380" y="0"/>
                  </a:moveTo>
                  <a:cubicBezTo>
                    <a:pt x="289" y="0"/>
                    <a:pt x="194" y="13"/>
                    <a:pt x="91" y="39"/>
                  </a:cubicBezTo>
                  <a:cubicBezTo>
                    <a:pt x="0" y="39"/>
                    <a:pt x="0" y="130"/>
                    <a:pt x="0" y="229"/>
                  </a:cubicBezTo>
                  <a:cubicBezTo>
                    <a:pt x="0" y="229"/>
                    <a:pt x="91" y="320"/>
                    <a:pt x="190" y="320"/>
                  </a:cubicBezTo>
                  <a:cubicBezTo>
                    <a:pt x="245" y="294"/>
                    <a:pt x="308" y="282"/>
                    <a:pt x="374" y="282"/>
                  </a:cubicBezTo>
                  <a:cubicBezTo>
                    <a:pt x="535" y="282"/>
                    <a:pt x="716" y="349"/>
                    <a:pt x="850" y="419"/>
                  </a:cubicBezTo>
                  <a:cubicBezTo>
                    <a:pt x="1139" y="608"/>
                    <a:pt x="1230" y="798"/>
                    <a:pt x="1328" y="988"/>
                  </a:cubicBezTo>
                  <a:cubicBezTo>
                    <a:pt x="1518" y="1269"/>
                    <a:pt x="1518" y="1557"/>
                    <a:pt x="1419" y="1747"/>
                  </a:cubicBezTo>
                  <a:cubicBezTo>
                    <a:pt x="1419" y="1936"/>
                    <a:pt x="1419" y="2027"/>
                    <a:pt x="1328" y="2126"/>
                  </a:cubicBezTo>
                  <a:cubicBezTo>
                    <a:pt x="1230" y="2217"/>
                    <a:pt x="1230" y="2407"/>
                    <a:pt x="1139" y="2407"/>
                  </a:cubicBezTo>
                  <a:lnTo>
                    <a:pt x="1040" y="2506"/>
                  </a:lnTo>
                  <a:lnTo>
                    <a:pt x="1139" y="2506"/>
                  </a:lnTo>
                  <a:lnTo>
                    <a:pt x="1419" y="2217"/>
                  </a:lnTo>
                  <a:cubicBezTo>
                    <a:pt x="1518" y="2126"/>
                    <a:pt x="1609" y="1936"/>
                    <a:pt x="1609" y="1838"/>
                  </a:cubicBezTo>
                  <a:cubicBezTo>
                    <a:pt x="1708" y="1557"/>
                    <a:pt x="1708" y="1178"/>
                    <a:pt x="1518" y="988"/>
                  </a:cubicBezTo>
                  <a:cubicBezTo>
                    <a:pt x="1419" y="699"/>
                    <a:pt x="1230" y="419"/>
                    <a:pt x="1040" y="229"/>
                  </a:cubicBezTo>
                  <a:cubicBezTo>
                    <a:pt x="835" y="90"/>
                    <a:pt x="626" y="0"/>
                    <a:pt x="380"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16" name="Google Shape;5916;p37"/>
            <p:cNvSpPr/>
            <p:nvPr/>
          </p:nvSpPr>
          <p:spPr>
            <a:xfrm>
              <a:off x="1888266" y="1777606"/>
              <a:ext cx="157205" cy="135039"/>
            </a:xfrm>
            <a:custGeom>
              <a:rect b="b" l="l" r="r" t="t"/>
              <a:pathLst>
                <a:path extrusionOk="0" h="2120" w="2468">
                  <a:moveTo>
                    <a:pt x="1970" y="0"/>
                  </a:moveTo>
                  <a:cubicBezTo>
                    <a:pt x="1539" y="0"/>
                    <a:pt x="1120" y="122"/>
                    <a:pt x="760" y="412"/>
                  </a:cubicBezTo>
                  <a:cubicBezTo>
                    <a:pt x="471" y="602"/>
                    <a:pt x="282" y="792"/>
                    <a:pt x="191" y="1080"/>
                  </a:cubicBezTo>
                  <a:cubicBezTo>
                    <a:pt x="92" y="1361"/>
                    <a:pt x="1" y="1649"/>
                    <a:pt x="1" y="1930"/>
                  </a:cubicBezTo>
                  <a:cubicBezTo>
                    <a:pt x="1" y="2120"/>
                    <a:pt x="92" y="2120"/>
                    <a:pt x="282" y="2120"/>
                  </a:cubicBezTo>
                  <a:cubicBezTo>
                    <a:pt x="380" y="2120"/>
                    <a:pt x="471" y="2029"/>
                    <a:pt x="380" y="1930"/>
                  </a:cubicBezTo>
                  <a:cubicBezTo>
                    <a:pt x="380" y="1460"/>
                    <a:pt x="570" y="982"/>
                    <a:pt x="950" y="602"/>
                  </a:cubicBezTo>
                  <a:cubicBezTo>
                    <a:pt x="1264" y="370"/>
                    <a:pt x="1708" y="200"/>
                    <a:pt x="2118" y="200"/>
                  </a:cubicBezTo>
                  <a:cubicBezTo>
                    <a:pt x="2204" y="200"/>
                    <a:pt x="2288" y="207"/>
                    <a:pt x="2369" y="223"/>
                  </a:cubicBezTo>
                  <a:cubicBezTo>
                    <a:pt x="2369" y="223"/>
                    <a:pt x="2467" y="223"/>
                    <a:pt x="2467" y="132"/>
                  </a:cubicBezTo>
                  <a:cubicBezTo>
                    <a:pt x="2467" y="132"/>
                    <a:pt x="2467" y="33"/>
                    <a:pt x="2369" y="33"/>
                  </a:cubicBezTo>
                  <a:cubicBezTo>
                    <a:pt x="2235" y="12"/>
                    <a:pt x="2102" y="0"/>
                    <a:pt x="197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17" name="Google Shape;5917;p37"/>
            <p:cNvSpPr/>
            <p:nvPr/>
          </p:nvSpPr>
          <p:spPr>
            <a:xfrm>
              <a:off x="1930370" y="1867742"/>
              <a:ext cx="115101" cy="202048"/>
            </a:xfrm>
            <a:custGeom>
              <a:rect b="b" l="l" r="r" t="t"/>
              <a:pathLst>
                <a:path extrusionOk="0" h="3172" w="1807">
                  <a:moveTo>
                    <a:pt x="316" y="1"/>
                  </a:moveTo>
                  <a:cubicBezTo>
                    <a:pt x="289" y="1"/>
                    <a:pt x="289" y="45"/>
                    <a:pt x="289" y="45"/>
                  </a:cubicBezTo>
                  <a:cubicBezTo>
                    <a:pt x="0" y="614"/>
                    <a:pt x="0" y="1274"/>
                    <a:pt x="289" y="1843"/>
                  </a:cubicBezTo>
                  <a:cubicBezTo>
                    <a:pt x="478" y="2412"/>
                    <a:pt x="949" y="2891"/>
                    <a:pt x="1617" y="3080"/>
                  </a:cubicBezTo>
                  <a:lnTo>
                    <a:pt x="1617" y="3171"/>
                  </a:lnTo>
                  <a:cubicBezTo>
                    <a:pt x="1708" y="3171"/>
                    <a:pt x="1806" y="3080"/>
                    <a:pt x="1806" y="2982"/>
                  </a:cubicBezTo>
                  <a:cubicBezTo>
                    <a:pt x="1806" y="2891"/>
                    <a:pt x="1806" y="2792"/>
                    <a:pt x="1708" y="2792"/>
                  </a:cubicBezTo>
                  <a:cubicBezTo>
                    <a:pt x="1139" y="2602"/>
                    <a:pt x="759" y="2223"/>
                    <a:pt x="478" y="1752"/>
                  </a:cubicBezTo>
                  <a:cubicBezTo>
                    <a:pt x="289" y="1274"/>
                    <a:pt x="190" y="705"/>
                    <a:pt x="380" y="136"/>
                  </a:cubicBezTo>
                  <a:cubicBezTo>
                    <a:pt x="478" y="45"/>
                    <a:pt x="380" y="45"/>
                    <a:pt x="380" y="45"/>
                  </a:cubicBezTo>
                  <a:cubicBezTo>
                    <a:pt x="349" y="12"/>
                    <a:pt x="329" y="1"/>
                    <a:pt x="316"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18" name="Google Shape;5918;p37"/>
            <p:cNvSpPr/>
            <p:nvPr/>
          </p:nvSpPr>
          <p:spPr>
            <a:xfrm>
              <a:off x="2026997" y="1934372"/>
              <a:ext cx="229693" cy="87074"/>
            </a:xfrm>
            <a:custGeom>
              <a:rect b="b" l="l" r="r" t="t"/>
              <a:pathLst>
                <a:path extrusionOk="0" h="1367" w="3606">
                  <a:moveTo>
                    <a:pt x="3430" y="1"/>
                  </a:moveTo>
                  <a:cubicBezTo>
                    <a:pt x="3362" y="1"/>
                    <a:pt x="3296" y="67"/>
                    <a:pt x="3226" y="137"/>
                  </a:cubicBezTo>
                  <a:cubicBezTo>
                    <a:pt x="3226" y="228"/>
                    <a:pt x="3135" y="327"/>
                    <a:pt x="2945" y="418"/>
                  </a:cubicBezTo>
                  <a:lnTo>
                    <a:pt x="2657" y="706"/>
                  </a:lnTo>
                  <a:cubicBezTo>
                    <a:pt x="2376" y="797"/>
                    <a:pt x="2088" y="987"/>
                    <a:pt x="1807" y="1086"/>
                  </a:cubicBezTo>
                  <a:cubicBezTo>
                    <a:pt x="1615" y="1086"/>
                    <a:pt x="1426" y="1126"/>
                    <a:pt x="1236" y="1126"/>
                  </a:cubicBezTo>
                  <a:cubicBezTo>
                    <a:pt x="1141" y="1126"/>
                    <a:pt x="1046" y="1116"/>
                    <a:pt x="950" y="1086"/>
                  </a:cubicBezTo>
                  <a:cubicBezTo>
                    <a:pt x="669" y="1086"/>
                    <a:pt x="380" y="896"/>
                    <a:pt x="100" y="706"/>
                  </a:cubicBezTo>
                  <a:cubicBezTo>
                    <a:pt x="100" y="706"/>
                    <a:pt x="1" y="706"/>
                    <a:pt x="1" y="797"/>
                  </a:cubicBezTo>
                  <a:lnTo>
                    <a:pt x="1" y="896"/>
                  </a:lnTo>
                  <a:cubicBezTo>
                    <a:pt x="289" y="1086"/>
                    <a:pt x="570" y="1275"/>
                    <a:pt x="858" y="1366"/>
                  </a:cubicBezTo>
                  <a:cubicBezTo>
                    <a:pt x="1238" y="1366"/>
                    <a:pt x="1519" y="1366"/>
                    <a:pt x="1898" y="1275"/>
                  </a:cubicBezTo>
                  <a:cubicBezTo>
                    <a:pt x="2187" y="1275"/>
                    <a:pt x="2467" y="1086"/>
                    <a:pt x="2756" y="987"/>
                  </a:cubicBezTo>
                  <a:cubicBezTo>
                    <a:pt x="2945" y="896"/>
                    <a:pt x="3036" y="797"/>
                    <a:pt x="3226" y="706"/>
                  </a:cubicBezTo>
                  <a:cubicBezTo>
                    <a:pt x="3325" y="608"/>
                    <a:pt x="3416" y="418"/>
                    <a:pt x="3606" y="327"/>
                  </a:cubicBezTo>
                  <a:cubicBezTo>
                    <a:pt x="3606" y="228"/>
                    <a:pt x="3606" y="137"/>
                    <a:pt x="3515" y="38"/>
                  </a:cubicBezTo>
                  <a:cubicBezTo>
                    <a:pt x="3486" y="12"/>
                    <a:pt x="3458" y="1"/>
                    <a:pt x="343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19" name="Google Shape;5919;p37"/>
            <p:cNvSpPr/>
            <p:nvPr/>
          </p:nvSpPr>
          <p:spPr>
            <a:xfrm>
              <a:off x="2178340" y="1731360"/>
              <a:ext cx="84654" cy="222304"/>
            </a:xfrm>
            <a:custGeom>
              <a:rect b="b" l="l" r="r" t="t"/>
              <a:pathLst>
                <a:path extrusionOk="0" h="3490" w="1329">
                  <a:moveTo>
                    <a:pt x="660" y="0"/>
                  </a:moveTo>
                  <a:cubicBezTo>
                    <a:pt x="569" y="99"/>
                    <a:pt x="471" y="289"/>
                    <a:pt x="569" y="380"/>
                  </a:cubicBezTo>
                  <a:cubicBezTo>
                    <a:pt x="759" y="858"/>
                    <a:pt x="949" y="1328"/>
                    <a:pt x="850" y="1897"/>
                  </a:cubicBezTo>
                  <a:cubicBezTo>
                    <a:pt x="759" y="2466"/>
                    <a:pt x="471" y="2945"/>
                    <a:pt x="0" y="3324"/>
                  </a:cubicBezTo>
                  <a:lnTo>
                    <a:pt x="0" y="3415"/>
                  </a:lnTo>
                  <a:cubicBezTo>
                    <a:pt x="46" y="3464"/>
                    <a:pt x="69" y="3489"/>
                    <a:pt x="92" y="3489"/>
                  </a:cubicBezTo>
                  <a:cubicBezTo>
                    <a:pt x="116" y="3489"/>
                    <a:pt x="141" y="3464"/>
                    <a:pt x="190" y="3415"/>
                  </a:cubicBezTo>
                  <a:cubicBezTo>
                    <a:pt x="660" y="3134"/>
                    <a:pt x="949" y="2565"/>
                    <a:pt x="1139" y="1996"/>
                  </a:cubicBezTo>
                  <a:cubicBezTo>
                    <a:pt x="1328" y="1328"/>
                    <a:pt x="1230" y="759"/>
                    <a:pt x="949" y="190"/>
                  </a:cubicBezTo>
                  <a:lnTo>
                    <a:pt x="949" y="99"/>
                  </a:lnTo>
                  <a:cubicBezTo>
                    <a:pt x="850" y="0"/>
                    <a:pt x="759" y="0"/>
                    <a:pt x="660" y="0"/>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0" name="Google Shape;5920;p37"/>
            <p:cNvSpPr/>
            <p:nvPr/>
          </p:nvSpPr>
          <p:spPr>
            <a:xfrm>
              <a:off x="2051202" y="1658806"/>
              <a:ext cx="145103" cy="169244"/>
            </a:xfrm>
            <a:custGeom>
              <a:rect b="b" l="l" r="r" t="t"/>
              <a:pathLst>
                <a:path extrusionOk="0" h="2657" w="2278">
                  <a:moveTo>
                    <a:pt x="99" y="1"/>
                  </a:moveTo>
                  <a:cubicBezTo>
                    <a:pt x="99" y="1"/>
                    <a:pt x="0" y="1"/>
                    <a:pt x="0" y="99"/>
                  </a:cubicBezTo>
                  <a:cubicBezTo>
                    <a:pt x="0" y="191"/>
                    <a:pt x="0" y="191"/>
                    <a:pt x="99" y="191"/>
                  </a:cubicBezTo>
                  <a:cubicBezTo>
                    <a:pt x="668" y="289"/>
                    <a:pt x="1237" y="570"/>
                    <a:pt x="1518" y="1048"/>
                  </a:cubicBezTo>
                  <a:cubicBezTo>
                    <a:pt x="1898" y="1519"/>
                    <a:pt x="2087" y="1997"/>
                    <a:pt x="2087" y="2566"/>
                  </a:cubicBezTo>
                  <a:cubicBezTo>
                    <a:pt x="2087" y="2657"/>
                    <a:pt x="2087" y="2657"/>
                    <a:pt x="2186" y="2657"/>
                  </a:cubicBezTo>
                  <a:cubicBezTo>
                    <a:pt x="2277" y="2657"/>
                    <a:pt x="2277" y="2657"/>
                    <a:pt x="2277" y="2566"/>
                  </a:cubicBezTo>
                  <a:cubicBezTo>
                    <a:pt x="2277" y="1997"/>
                    <a:pt x="2087" y="1428"/>
                    <a:pt x="1708" y="949"/>
                  </a:cubicBezTo>
                  <a:cubicBezTo>
                    <a:pt x="1328" y="479"/>
                    <a:pt x="759" y="99"/>
                    <a:pt x="99"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1" name="Google Shape;5921;p37"/>
            <p:cNvSpPr/>
            <p:nvPr/>
          </p:nvSpPr>
          <p:spPr>
            <a:xfrm>
              <a:off x="1839984" y="1680846"/>
              <a:ext cx="259631" cy="68921"/>
            </a:xfrm>
            <a:custGeom>
              <a:rect b="b" l="l" r="r" t="t"/>
              <a:pathLst>
                <a:path extrusionOk="0" h="1082" w="4076">
                  <a:moveTo>
                    <a:pt x="1768" y="0"/>
                  </a:moveTo>
                  <a:cubicBezTo>
                    <a:pt x="1245" y="0"/>
                    <a:pt x="709" y="106"/>
                    <a:pt x="281" y="323"/>
                  </a:cubicBezTo>
                  <a:lnTo>
                    <a:pt x="190" y="323"/>
                  </a:lnTo>
                  <a:cubicBezTo>
                    <a:pt x="91" y="414"/>
                    <a:pt x="0" y="512"/>
                    <a:pt x="91" y="702"/>
                  </a:cubicBezTo>
                  <a:cubicBezTo>
                    <a:pt x="161" y="766"/>
                    <a:pt x="275" y="834"/>
                    <a:pt x="369" y="834"/>
                  </a:cubicBezTo>
                  <a:cubicBezTo>
                    <a:pt x="408" y="834"/>
                    <a:pt x="444" y="822"/>
                    <a:pt x="471" y="793"/>
                  </a:cubicBezTo>
                  <a:cubicBezTo>
                    <a:pt x="1040" y="512"/>
                    <a:pt x="1609" y="414"/>
                    <a:pt x="2178" y="414"/>
                  </a:cubicBezTo>
                  <a:cubicBezTo>
                    <a:pt x="2846" y="512"/>
                    <a:pt x="3415" y="702"/>
                    <a:pt x="3886" y="1082"/>
                  </a:cubicBezTo>
                  <a:lnTo>
                    <a:pt x="4075" y="1082"/>
                  </a:lnTo>
                  <a:lnTo>
                    <a:pt x="4075" y="892"/>
                  </a:lnTo>
                  <a:cubicBezTo>
                    <a:pt x="3605" y="512"/>
                    <a:pt x="2937" y="133"/>
                    <a:pt x="2277" y="34"/>
                  </a:cubicBezTo>
                  <a:cubicBezTo>
                    <a:pt x="2111" y="12"/>
                    <a:pt x="1941" y="0"/>
                    <a:pt x="1768"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2" name="Google Shape;5922;p37"/>
            <p:cNvSpPr/>
            <p:nvPr/>
          </p:nvSpPr>
          <p:spPr>
            <a:xfrm>
              <a:off x="1779536" y="1749706"/>
              <a:ext cx="169244" cy="229693"/>
            </a:xfrm>
            <a:custGeom>
              <a:rect b="b" l="l" r="r" t="t"/>
              <a:pathLst>
                <a:path extrusionOk="0" h="3606" w="2657">
                  <a:moveTo>
                    <a:pt x="2558" y="1"/>
                  </a:moveTo>
                  <a:cubicBezTo>
                    <a:pt x="2178" y="92"/>
                    <a:pt x="1799" y="281"/>
                    <a:pt x="1518" y="471"/>
                  </a:cubicBezTo>
                  <a:cubicBezTo>
                    <a:pt x="1230" y="661"/>
                    <a:pt x="949" y="949"/>
                    <a:pt x="661" y="1230"/>
                  </a:cubicBezTo>
                  <a:cubicBezTo>
                    <a:pt x="471" y="1518"/>
                    <a:pt x="281" y="1799"/>
                    <a:pt x="190" y="2178"/>
                  </a:cubicBezTo>
                  <a:cubicBezTo>
                    <a:pt x="0" y="2558"/>
                    <a:pt x="0" y="2937"/>
                    <a:pt x="0" y="3317"/>
                  </a:cubicBezTo>
                  <a:lnTo>
                    <a:pt x="0" y="3415"/>
                  </a:lnTo>
                  <a:cubicBezTo>
                    <a:pt x="92" y="3507"/>
                    <a:pt x="190" y="3605"/>
                    <a:pt x="380" y="3605"/>
                  </a:cubicBezTo>
                  <a:cubicBezTo>
                    <a:pt x="570" y="3507"/>
                    <a:pt x="570" y="3415"/>
                    <a:pt x="570" y="3226"/>
                  </a:cubicBezTo>
                  <a:cubicBezTo>
                    <a:pt x="471" y="2937"/>
                    <a:pt x="471" y="2657"/>
                    <a:pt x="570" y="2277"/>
                  </a:cubicBezTo>
                  <a:cubicBezTo>
                    <a:pt x="661" y="1989"/>
                    <a:pt x="759" y="1708"/>
                    <a:pt x="949" y="1420"/>
                  </a:cubicBezTo>
                  <a:cubicBezTo>
                    <a:pt x="1139" y="1139"/>
                    <a:pt x="1420" y="949"/>
                    <a:pt x="1708" y="661"/>
                  </a:cubicBezTo>
                  <a:cubicBezTo>
                    <a:pt x="1989" y="471"/>
                    <a:pt x="2277" y="281"/>
                    <a:pt x="2558" y="190"/>
                  </a:cubicBezTo>
                  <a:cubicBezTo>
                    <a:pt x="2558" y="190"/>
                    <a:pt x="2657" y="190"/>
                    <a:pt x="2657" y="92"/>
                  </a:cubicBezTo>
                  <a:lnTo>
                    <a:pt x="2558" y="1"/>
                  </a:ln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3" name="Google Shape;5923;p37"/>
            <p:cNvSpPr/>
            <p:nvPr/>
          </p:nvSpPr>
          <p:spPr>
            <a:xfrm>
              <a:off x="1888266" y="1930996"/>
              <a:ext cx="163002" cy="235490"/>
            </a:xfrm>
            <a:custGeom>
              <a:rect b="b" l="l" r="r" t="t"/>
              <a:pathLst>
                <a:path extrusionOk="0" h="3697" w="2559">
                  <a:moveTo>
                    <a:pt x="380" y="0"/>
                  </a:moveTo>
                  <a:cubicBezTo>
                    <a:pt x="282" y="0"/>
                    <a:pt x="282" y="0"/>
                    <a:pt x="282" y="91"/>
                  </a:cubicBezTo>
                  <a:cubicBezTo>
                    <a:pt x="1" y="759"/>
                    <a:pt x="92" y="1609"/>
                    <a:pt x="471" y="2277"/>
                  </a:cubicBezTo>
                  <a:cubicBezTo>
                    <a:pt x="661" y="2656"/>
                    <a:pt x="851" y="2937"/>
                    <a:pt x="1230" y="3226"/>
                  </a:cubicBezTo>
                  <a:cubicBezTo>
                    <a:pt x="1329" y="3317"/>
                    <a:pt x="1519" y="3415"/>
                    <a:pt x="1708" y="3506"/>
                  </a:cubicBezTo>
                  <a:cubicBezTo>
                    <a:pt x="1898" y="3605"/>
                    <a:pt x="2088" y="3696"/>
                    <a:pt x="2278" y="3696"/>
                  </a:cubicBezTo>
                  <a:lnTo>
                    <a:pt x="2369" y="3696"/>
                  </a:lnTo>
                  <a:cubicBezTo>
                    <a:pt x="2467" y="3696"/>
                    <a:pt x="2558" y="3605"/>
                    <a:pt x="2558" y="3506"/>
                  </a:cubicBezTo>
                  <a:cubicBezTo>
                    <a:pt x="2558" y="3415"/>
                    <a:pt x="2467" y="3317"/>
                    <a:pt x="2278" y="3317"/>
                  </a:cubicBezTo>
                  <a:cubicBezTo>
                    <a:pt x="2179" y="3317"/>
                    <a:pt x="1989" y="3317"/>
                    <a:pt x="1898" y="3226"/>
                  </a:cubicBezTo>
                  <a:cubicBezTo>
                    <a:pt x="1708" y="3127"/>
                    <a:pt x="1610" y="3036"/>
                    <a:pt x="1420" y="2937"/>
                  </a:cubicBezTo>
                  <a:cubicBezTo>
                    <a:pt x="1139" y="2747"/>
                    <a:pt x="851" y="2467"/>
                    <a:pt x="760" y="2178"/>
                  </a:cubicBezTo>
                  <a:cubicBezTo>
                    <a:pt x="380" y="1609"/>
                    <a:pt x="282" y="759"/>
                    <a:pt x="471" y="91"/>
                  </a:cubicBezTo>
                  <a:cubicBezTo>
                    <a:pt x="471" y="91"/>
                    <a:pt x="471" y="0"/>
                    <a:pt x="38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4" name="Google Shape;5924;p37"/>
            <p:cNvSpPr/>
            <p:nvPr/>
          </p:nvSpPr>
          <p:spPr>
            <a:xfrm>
              <a:off x="2105790" y="1924690"/>
              <a:ext cx="253898" cy="145103"/>
            </a:xfrm>
            <a:custGeom>
              <a:rect b="b" l="l" r="r" t="t"/>
              <a:pathLst>
                <a:path extrusionOk="0" h="2278" w="3986">
                  <a:moveTo>
                    <a:pt x="3697" y="1"/>
                  </a:moveTo>
                  <a:cubicBezTo>
                    <a:pt x="3606" y="1"/>
                    <a:pt x="3507" y="99"/>
                    <a:pt x="3507" y="289"/>
                  </a:cubicBezTo>
                  <a:cubicBezTo>
                    <a:pt x="3416" y="570"/>
                    <a:pt x="3226" y="858"/>
                    <a:pt x="3036" y="1048"/>
                  </a:cubicBezTo>
                  <a:cubicBezTo>
                    <a:pt x="2938" y="1238"/>
                    <a:pt x="2748" y="1329"/>
                    <a:pt x="2657" y="1427"/>
                  </a:cubicBezTo>
                  <a:cubicBezTo>
                    <a:pt x="2467" y="1518"/>
                    <a:pt x="2369" y="1617"/>
                    <a:pt x="2179" y="1708"/>
                  </a:cubicBezTo>
                  <a:cubicBezTo>
                    <a:pt x="1898" y="1898"/>
                    <a:pt x="1519" y="1997"/>
                    <a:pt x="1139" y="1997"/>
                  </a:cubicBezTo>
                  <a:cubicBezTo>
                    <a:pt x="1055" y="2023"/>
                    <a:pt x="964" y="2034"/>
                    <a:pt x="867" y="2034"/>
                  </a:cubicBezTo>
                  <a:cubicBezTo>
                    <a:pt x="630" y="2034"/>
                    <a:pt x="361" y="1968"/>
                    <a:pt x="92" y="1898"/>
                  </a:cubicBezTo>
                  <a:cubicBezTo>
                    <a:pt x="92" y="1898"/>
                    <a:pt x="1" y="1898"/>
                    <a:pt x="1" y="1997"/>
                  </a:cubicBezTo>
                  <a:cubicBezTo>
                    <a:pt x="1" y="1997"/>
                    <a:pt x="1" y="2088"/>
                    <a:pt x="92" y="2088"/>
                  </a:cubicBezTo>
                  <a:cubicBezTo>
                    <a:pt x="471" y="2277"/>
                    <a:pt x="851" y="2277"/>
                    <a:pt x="1230" y="2277"/>
                  </a:cubicBezTo>
                  <a:cubicBezTo>
                    <a:pt x="1610" y="2277"/>
                    <a:pt x="1989" y="2186"/>
                    <a:pt x="2369" y="1997"/>
                  </a:cubicBezTo>
                  <a:cubicBezTo>
                    <a:pt x="2467" y="1898"/>
                    <a:pt x="2657" y="1807"/>
                    <a:pt x="2847" y="1708"/>
                  </a:cubicBezTo>
                  <a:cubicBezTo>
                    <a:pt x="3036" y="1617"/>
                    <a:pt x="3128" y="1518"/>
                    <a:pt x="3317" y="1427"/>
                  </a:cubicBezTo>
                  <a:cubicBezTo>
                    <a:pt x="3606" y="1139"/>
                    <a:pt x="3886" y="760"/>
                    <a:pt x="3985" y="289"/>
                  </a:cubicBezTo>
                  <a:cubicBezTo>
                    <a:pt x="3985" y="190"/>
                    <a:pt x="3886" y="99"/>
                    <a:pt x="3697"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5" name="Google Shape;5925;p37"/>
            <p:cNvSpPr/>
            <p:nvPr/>
          </p:nvSpPr>
          <p:spPr>
            <a:xfrm>
              <a:off x="2268726" y="1624662"/>
              <a:ext cx="78858" cy="270141"/>
            </a:xfrm>
            <a:custGeom>
              <a:rect b="b" l="l" r="r" t="t"/>
              <a:pathLst>
                <a:path extrusionOk="0" h="4241" w="1238">
                  <a:moveTo>
                    <a:pt x="631" y="1"/>
                  </a:moveTo>
                  <a:cubicBezTo>
                    <a:pt x="572" y="1"/>
                    <a:pt x="517" y="25"/>
                    <a:pt x="478" y="66"/>
                  </a:cubicBezTo>
                  <a:cubicBezTo>
                    <a:pt x="289" y="157"/>
                    <a:pt x="289" y="256"/>
                    <a:pt x="380" y="446"/>
                  </a:cubicBezTo>
                  <a:cubicBezTo>
                    <a:pt x="668" y="1015"/>
                    <a:pt x="759" y="1675"/>
                    <a:pt x="759" y="2244"/>
                  </a:cubicBezTo>
                  <a:cubicBezTo>
                    <a:pt x="668" y="2912"/>
                    <a:pt x="478" y="3572"/>
                    <a:pt x="0" y="4050"/>
                  </a:cubicBezTo>
                  <a:lnTo>
                    <a:pt x="0" y="4240"/>
                  </a:lnTo>
                  <a:lnTo>
                    <a:pt x="190" y="4240"/>
                  </a:lnTo>
                  <a:cubicBezTo>
                    <a:pt x="668" y="3762"/>
                    <a:pt x="1048" y="3003"/>
                    <a:pt x="1139" y="2343"/>
                  </a:cubicBezTo>
                  <a:cubicBezTo>
                    <a:pt x="1237" y="1584"/>
                    <a:pt x="1139" y="916"/>
                    <a:pt x="858" y="157"/>
                  </a:cubicBezTo>
                  <a:cubicBezTo>
                    <a:pt x="801" y="47"/>
                    <a:pt x="713" y="1"/>
                    <a:pt x="631"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6" name="Google Shape;5926;p37"/>
            <p:cNvSpPr/>
            <p:nvPr/>
          </p:nvSpPr>
          <p:spPr>
            <a:xfrm>
              <a:off x="1930370" y="1568224"/>
              <a:ext cx="260077" cy="145294"/>
            </a:xfrm>
            <a:custGeom>
              <a:rect b="b" l="l" r="r" t="t"/>
              <a:pathLst>
                <a:path extrusionOk="0" h="2281" w="4083">
                  <a:moveTo>
                    <a:pt x="1061" y="1"/>
                  </a:moveTo>
                  <a:cubicBezTo>
                    <a:pt x="800" y="1"/>
                    <a:pt x="539" y="32"/>
                    <a:pt x="289" y="95"/>
                  </a:cubicBezTo>
                  <a:lnTo>
                    <a:pt x="190" y="95"/>
                  </a:lnTo>
                  <a:cubicBezTo>
                    <a:pt x="99" y="95"/>
                    <a:pt x="0" y="193"/>
                    <a:pt x="99" y="383"/>
                  </a:cubicBezTo>
                  <a:cubicBezTo>
                    <a:pt x="99" y="447"/>
                    <a:pt x="144" y="515"/>
                    <a:pt x="237" y="515"/>
                  </a:cubicBezTo>
                  <a:cubicBezTo>
                    <a:pt x="276" y="515"/>
                    <a:pt x="324" y="503"/>
                    <a:pt x="380" y="474"/>
                  </a:cubicBezTo>
                  <a:cubicBezTo>
                    <a:pt x="615" y="407"/>
                    <a:pt x="861" y="376"/>
                    <a:pt x="1110" y="376"/>
                  </a:cubicBezTo>
                  <a:cubicBezTo>
                    <a:pt x="1569" y="376"/>
                    <a:pt x="2039" y="482"/>
                    <a:pt x="2467" y="664"/>
                  </a:cubicBezTo>
                  <a:cubicBezTo>
                    <a:pt x="2755" y="854"/>
                    <a:pt x="3134" y="1043"/>
                    <a:pt x="3324" y="1332"/>
                  </a:cubicBezTo>
                  <a:cubicBezTo>
                    <a:pt x="3605" y="1613"/>
                    <a:pt x="3795" y="1901"/>
                    <a:pt x="3893" y="2280"/>
                  </a:cubicBezTo>
                  <a:lnTo>
                    <a:pt x="3984" y="2280"/>
                  </a:lnTo>
                  <a:cubicBezTo>
                    <a:pt x="4083" y="2280"/>
                    <a:pt x="4083" y="2182"/>
                    <a:pt x="4083" y="2182"/>
                  </a:cubicBezTo>
                  <a:cubicBezTo>
                    <a:pt x="3984" y="1802"/>
                    <a:pt x="3795" y="1423"/>
                    <a:pt x="3514" y="1142"/>
                  </a:cubicBezTo>
                  <a:cubicBezTo>
                    <a:pt x="3324" y="854"/>
                    <a:pt x="2945" y="573"/>
                    <a:pt x="2565" y="383"/>
                  </a:cubicBezTo>
                  <a:cubicBezTo>
                    <a:pt x="2118" y="129"/>
                    <a:pt x="1589" y="1"/>
                    <a:pt x="1061"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7" name="Google Shape;5927;p37"/>
            <p:cNvSpPr/>
            <p:nvPr/>
          </p:nvSpPr>
          <p:spPr>
            <a:xfrm>
              <a:off x="2220380" y="1646766"/>
              <a:ext cx="66755" cy="169244"/>
            </a:xfrm>
            <a:custGeom>
              <a:rect b="b" l="l" r="r" t="t"/>
              <a:pathLst>
                <a:path extrusionOk="0" h="2657" w="1048">
                  <a:moveTo>
                    <a:pt x="0" y="0"/>
                  </a:moveTo>
                  <a:cubicBezTo>
                    <a:pt x="668" y="759"/>
                    <a:pt x="1048" y="1708"/>
                    <a:pt x="949" y="2656"/>
                  </a:cubicBezTo>
                  <a:lnTo>
                    <a:pt x="1048" y="2656"/>
                  </a:lnTo>
                  <a:cubicBezTo>
                    <a:pt x="1048" y="1708"/>
                    <a:pt x="668" y="668"/>
                    <a:pt x="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8" name="Google Shape;5928;p37"/>
            <p:cNvSpPr/>
            <p:nvPr/>
          </p:nvSpPr>
          <p:spPr>
            <a:xfrm>
              <a:off x="2275032" y="1677215"/>
              <a:ext cx="24205" cy="78348"/>
            </a:xfrm>
            <a:custGeom>
              <a:rect b="b" l="l" r="r" t="t"/>
              <a:pathLst>
                <a:path extrusionOk="0" h="1230" w="380">
                  <a:moveTo>
                    <a:pt x="0" y="0"/>
                  </a:moveTo>
                  <a:cubicBezTo>
                    <a:pt x="190" y="380"/>
                    <a:pt x="281" y="759"/>
                    <a:pt x="281" y="1139"/>
                  </a:cubicBezTo>
                  <a:lnTo>
                    <a:pt x="281" y="1230"/>
                  </a:lnTo>
                  <a:cubicBezTo>
                    <a:pt x="379" y="1230"/>
                    <a:pt x="379" y="1230"/>
                    <a:pt x="379" y="1139"/>
                  </a:cubicBezTo>
                  <a:cubicBezTo>
                    <a:pt x="379" y="759"/>
                    <a:pt x="281" y="380"/>
                    <a:pt x="9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29" name="Google Shape;5929;p37"/>
            <p:cNvSpPr/>
            <p:nvPr/>
          </p:nvSpPr>
          <p:spPr>
            <a:xfrm>
              <a:off x="2178340" y="1924690"/>
              <a:ext cx="120898" cy="103063"/>
            </a:xfrm>
            <a:custGeom>
              <a:rect b="b" l="l" r="r" t="t"/>
              <a:pathLst>
                <a:path extrusionOk="0" h="1618" w="1898">
                  <a:moveTo>
                    <a:pt x="1799" y="1"/>
                  </a:moveTo>
                  <a:cubicBezTo>
                    <a:pt x="1419" y="668"/>
                    <a:pt x="850" y="1238"/>
                    <a:pt x="91" y="1518"/>
                  </a:cubicBezTo>
                  <a:cubicBezTo>
                    <a:pt x="0" y="1518"/>
                    <a:pt x="0" y="1617"/>
                    <a:pt x="0" y="1617"/>
                  </a:cubicBezTo>
                  <a:lnTo>
                    <a:pt x="91" y="1617"/>
                  </a:lnTo>
                  <a:cubicBezTo>
                    <a:pt x="850" y="1329"/>
                    <a:pt x="1518" y="760"/>
                    <a:pt x="1897"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0" name="Google Shape;5930;p37"/>
            <p:cNvSpPr/>
            <p:nvPr/>
          </p:nvSpPr>
          <p:spPr>
            <a:xfrm>
              <a:off x="2232482" y="1948896"/>
              <a:ext cx="72551" cy="66755"/>
            </a:xfrm>
            <a:custGeom>
              <a:rect b="b" l="l" r="r" t="t"/>
              <a:pathLst>
                <a:path extrusionOk="0" h="1048" w="1139">
                  <a:moveTo>
                    <a:pt x="1047" y="0"/>
                  </a:moveTo>
                  <a:cubicBezTo>
                    <a:pt x="858" y="478"/>
                    <a:pt x="478" y="759"/>
                    <a:pt x="0" y="1047"/>
                  </a:cubicBezTo>
                  <a:cubicBezTo>
                    <a:pt x="478" y="858"/>
                    <a:pt x="858" y="478"/>
                    <a:pt x="1139"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1" name="Google Shape;5931;p37"/>
            <p:cNvSpPr/>
            <p:nvPr/>
          </p:nvSpPr>
          <p:spPr>
            <a:xfrm>
              <a:off x="2190379" y="1761809"/>
              <a:ext cx="30065" cy="145039"/>
            </a:xfrm>
            <a:custGeom>
              <a:rect b="b" l="l" r="r" t="t"/>
              <a:pathLst>
                <a:path extrusionOk="0" h="2277" w="472">
                  <a:moveTo>
                    <a:pt x="92" y="0"/>
                  </a:moveTo>
                  <a:cubicBezTo>
                    <a:pt x="380" y="759"/>
                    <a:pt x="380" y="1609"/>
                    <a:pt x="1" y="2277"/>
                  </a:cubicBezTo>
                  <a:cubicBezTo>
                    <a:pt x="380" y="1609"/>
                    <a:pt x="471" y="759"/>
                    <a:pt x="92"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2" name="Google Shape;5932;p37"/>
            <p:cNvSpPr/>
            <p:nvPr/>
          </p:nvSpPr>
          <p:spPr>
            <a:xfrm>
              <a:off x="2111969" y="1707409"/>
              <a:ext cx="60130" cy="139052"/>
            </a:xfrm>
            <a:custGeom>
              <a:rect b="b" l="l" r="r" t="t"/>
              <a:pathLst>
                <a:path extrusionOk="0" h="2183" w="944">
                  <a:moveTo>
                    <a:pt x="1" y="0"/>
                  </a:moveTo>
                  <a:lnTo>
                    <a:pt x="1" y="0"/>
                  </a:lnTo>
                  <a:cubicBezTo>
                    <a:pt x="287" y="191"/>
                    <a:pt x="565" y="568"/>
                    <a:pt x="663" y="945"/>
                  </a:cubicBezTo>
                  <a:cubicBezTo>
                    <a:pt x="754" y="1325"/>
                    <a:pt x="853" y="1704"/>
                    <a:pt x="853" y="2182"/>
                  </a:cubicBezTo>
                  <a:lnTo>
                    <a:pt x="944" y="2182"/>
                  </a:lnTo>
                  <a:cubicBezTo>
                    <a:pt x="853" y="1613"/>
                    <a:pt x="853" y="1325"/>
                    <a:pt x="754" y="945"/>
                  </a:cubicBezTo>
                  <a:cubicBezTo>
                    <a:pt x="565" y="568"/>
                    <a:pt x="287" y="191"/>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3" name="Google Shape;5933;p37"/>
            <p:cNvSpPr/>
            <p:nvPr/>
          </p:nvSpPr>
          <p:spPr>
            <a:xfrm>
              <a:off x="2118275" y="1749960"/>
              <a:ext cx="35925" cy="60258"/>
            </a:xfrm>
            <a:custGeom>
              <a:rect b="b" l="l" r="r" t="t"/>
              <a:pathLst>
                <a:path extrusionOk="0" h="946" w="564">
                  <a:moveTo>
                    <a:pt x="0" y="0"/>
                  </a:moveTo>
                  <a:lnTo>
                    <a:pt x="0" y="0"/>
                  </a:lnTo>
                  <a:cubicBezTo>
                    <a:pt x="278" y="191"/>
                    <a:pt x="465" y="567"/>
                    <a:pt x="465" y="846"/>
                  </a:cubicBezTo>
                  <a:lnTo>
                    <a:pt x="465" y="945"/>
                  </a:lnTo>
                  <a:cubicBezTo>
                    <a:pt x="564" y="945"/>
                    <a:pt x="564" y="945"/>
                    <a:pt x="564" y="846"/>
                  </a:cubicBezTo>
                  <a:cubicBezTo>
                    <a:pt x="466" y="567"/>
                    <a:pt x="278" y="191"/>
                    <a:pt x="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4" name="Google Shape;5934;p37"/>
            <p:cNvSpPr/>
            <p:nvPr/>
          </p:nvSpPr>
          <p:spPr>
            <a:xfrm>
              <a:off x="1857819" y="1761809"/>
              <a:ext cx="132937" cy="162938"/>
            </a:xfrm>
            <a:custGeom>
              <a:rect b="b" l="l" r="r" t="t"/>
              <a:pathLst>
                <a:path extrusionOk="0" h="2558" w="2087">
                  <a:moveTo>
                    <a:pt x="2087" y="0"/>
                  </a:moveTo>
                  <a:cubicBezTo>
                    <a:pt x="858" y="282"/>
                    <a:pt x="1" y="1420"/>
                    <a:pt x="191" y="2558"/>
                  </a:cubicBezTo>
                  <a:cubicBezTo>
                    <a:pt x="100" y="1420"/>
                    <a:pt x="858" y="282"/>
                    <a:pt x="2087"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5" name="Google Shape;5935;p37"/>
            <p:cNvSpPr/>
            <p:nvPr/>
          </p:nvSpPr>
          <p:spPr>
            <a:xfrm>
              <a:off x="1845844" y="1827993"/>
              <a:ext cx="24141" cy="133000"/>
            </a:xfrm>
            <a:custGeom>
              <a:rect b="b" l="l" r="r" t="t"/>
              <a:pathLst>
                <a:path extrusionOk="0" h="2088" w="379">
                  <a:moveTo>
                    <a:pt x="379" y="1"/>
                  </a:moveTo>
                  <a:cubicBezTo>
                    <a:pt x="125" y="382"/>
                    <a:pt x="0" y="891"/>
                    <a:pt x="2" y="1385"/>
                  </a:cubicBezTo>
                  <a:lnTo>
                    <a:pt x="2" y="1385"/>
                  </a:lnTo>
                  <a:cubicBezTo>
                    <a:pt x="4" y="920"/>
                    <a:pt x="129" y="441"/>
                    <a:pt x="379" y="1"/>
                  </a:cubicBezTo>
                  <a:close/>
                  <a:moveTo>
                    <a:pt x="2" y="1385"/>
                  </a:moveTo>
                  <a:cubicBezTo>
                    <a:pt x="1" y="1625"/>
                    <a:pt x="33" y="1862"/>
                    <a:pt x="98" y="2088"/>
                  </a:cubicBezTo>
                  <a:cubicBezTo>
                    <a:pt x="35" y="1869"/>
                    <a:pt x="3" y="1629"/>
                    <a:pt x="2" y="1385"/>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6" name="Google Shape;5936;p37"/>
            <p:cNvSpPr/>
            <p:nvPr/>
          </p:nvSpPr>
          <p:spPr>
            <a:xfrm>
              <a:off x="1942472" y="2009347"/>
              <a:ext cx="120898" cy="72551"/>
            </a:xfrm>
            <a:custGeom>
              <a:rect b="b" l="l" r="r" t="t"/>
              <a:pathLst>
                <a:path extrusionOk="0" h="1139" w="1898">
                  <a:moveTo>
                    <a:pt x="0" y="1"/>
                  </a:moveTo>
                  <a:lnTo>
                    <a:pt x="0" y="1"/>
                  </a:lnTo>
                  <a:cubicBezTo>
                    <a:pt x="380" y="668"/>
                    <a:pt x="1047" y="1138"/>
                    <a:pt x="1806" y="1138"/>
                  </a:cubicBezTo>
                  <a:lnTo>
                    <a:pt x="1897" y="1047"/>
                  </a:lnTo>
                  <a:lnTo>
                    <a:pt x="1806" y="1047"/>
                  </a:lnTo>
                  <a:cubicBezTo>
                    <a:pt x="1047" y="1047"/>
                    <a:pt x="380" y="668"/>
                    <a:pt x="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7" name="Google Shape;5937;p37"/>
            <p:cNvSpPr/>
            <p:nvPr/>
          </p:nvSpPr>
          <p:spPr>
            <a:xfrm>
              <a:off x="1948714" y="2045529"/>
              <a:ext cx="96757" cy="60513"/>
            </a:xfrm>
            <a:custGeom>
              <a:rect b="b" l="l" r="r" t="t"/>
              <a:pathLst>
                <a:path extrusionOk="0" h="950" w="1519">
                  <a:moveTo>
                    <a:pt x="1" y="1"/>
                  </a:moveTo>
                  <a:lnTo>
                    <a:pt x="1" y="100"/>
                  </a:lnTo>
                  <a:cubicBezTo>
                    <a:pt x="281" y="570"/>
                    <a:pt x="949" y="949"/>
                    <a:pt x="1518" y="949"/>
                  </a:cubicBezTo>
                  <a:cubicBezTo>
                    <a:pt x="949" y="858"/>
                    <a:pt x="380" y="570"/>
                    <a:pt x="92" y="100"/>
                  </a:cubicBezTo>
                  <a:lnTo>
                    <a:pt x="1" y="1"/>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8" name="Google Shape;5938;p37"/>
            <p:cNvSpPr/>
            <p:nvPr/>
          </p:nvSpPr>
          <p:spPr>
            <a:xfrm>
              <a:off x="1936612" y="1628612"/>
              <a:ext cx="175041" cy="24460"/>
            </a:xfrm>
            <a:custGeom>
              <a:rect b="b" l="l" r="r" t="t"/>
              <a:pathLst>
                <a:path extrusionOk="0" h="384" w="2748">
                  <a:moveTo>
                    <a:pt x="1374" y="1"/>
                  </a:moveTo>
                  <a:cubicBezTo>
                    <a:pt x="900" y="1"/>
                    <a:pt x="426" y="95"/>
                    <a:pt x="1" y="285"/>
                  </a:cubicBezTo>
                  <a:lnTo>
                    <a:pt x="1" y="384"/>
                  </a:lnTo>
                  <a:cubicBezTo>
                    <a:pt x="426" y="194"/>
                    <a:pt x="875" y="99"/>
                    <a:pt x="1326" y="99"/>
                  </a:cubicBezTo>
                  <a:cubicBezTo>
                    <a:pt x="1777" y="99"/>
                    <a:pt x="2228" y="194"/>
                    <a:pt x="2657" y="384"/>
                  </a:cubicBezTo>
                  <a:cubicBezTo>
                    <a:pt x="2657" y="384"/>
                    <a:pt x="2748" y="384"/>
                    <a:pt x="2748" y="285"/>
                  </a:cubicBezTo>
                  <a:cubicBezTo>
                    <a:pt x="2323" y="95"/>
                    <a:pt x="1849" y="1"/>
                    <a:pt x="1374"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39" name="Google Shape;5939;p37"/>
            <p:cNvSpPr/>
            <p:nvPr/>
          </p:nvSpPr>
          <p:spPr>
            <a:xfrm>
              <a:off x="1913044" y="1604661"/>
              <a:ext cx="126121" cy="29810"/>
            </a:xfrm>
            <a:custGeom>
              <a:rect b="b" l="l" r="r" t="t"/>
              <a:pathLst>
                <a:path extrusionOk="0" h="468" w="1980">
                  <a:moveTo>
                    <a:pt x="1980" y="1"/>
                  </a:moveTo>
                  <a:cubicBezTo>
                    <a:pt x="1323" y="1"/>
                    <a:pt x="568" y="189"/>
                    <a:pt x="0" y="467"/>
                  </a:cubicBezTo>
                  <a:lnTo>
                    <a:pt x="0" y="467"/>
                  </a:lnTo>
                  <a:cubicBezTo>
                    <a:pt x="470" y="237"/>
                    <a:pt x="1067" y="69"/>
                    <a:pt x="1631" y="69"/>
                  </a:cubicBezTo>
                  <a:cubicBezTo>
                    <a:pt x="1749" y="69"/>
                    <a:pt x="1866" y="76"/>
                    <a:pt x="1980" y="92"/>
                  </a:cubicBezTo>
                  <a:lnTo>
                    <a:pt x="1980" y="1"/>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40" name="Google Shape;5940;p37"/>
            <p:cNvSpPr/>
            <p:nvPr/>
          </p:nvSpPr>
          <p:spPr>
            <a:xfrm>
              <a:off x="1960817" y="1912587"/>
              <a:ext cx="90450" cy="103063"/>
            </a:xfrm>
            <a:custGeom>
              <a:rect b="b" l="l" r="r" t="t"/>
              <a:pathLst>
                <a:path extrusionOk="0" h="1618" w="1420">
                  <a:moveTo>
                    <a:pt x="0" y="1"/>
                  </a:moveTo>
                  <a:lnTo>
                    <a:pt x="0" y="100"/>
                  </a:lnTo>
                  <a:cubicBezTo>
                    <a:pt x="190" y="760"/>
                    <a:pt x="759" y="1519"/>
                    <a:pt x="1419" y="1617"/>
                  </a:cubicBezTo>
                  <a:cubicBezTo>
                    <a:pt x="759" y="1519"/>
                    <a:pt x="190" y="760"/>
                    <a:pt x="91" y="100"/>
                  </a:cubicBezTo>
                  <a:cubicBezTo>
                    <a:pt x="91" y="1"/>
                    <a:pt x="0" y="1"/>
                    <a:pt x="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41" name="Google Shape;5941;p37"/>
            <p:cNvSpPr/>
            <p:nvPr/>
          </p:nvSpPr>
          <p:spPr>
            <a:xfrm>
              <a:off x="2033303" y="1955202"/>
              <a:ext cx="126694" cy="30002"/>
            </a:xfrm>
            <a:custGeom>
              <a:rect b="b" l="l" r="r" t="t"/>
              <a:pathLst>
                <a:path extrusionOk="0" h="471" w="1989">
                  <a:moveTo>
                    <a:pt x="1898" y="189"/>
                  </a:moveTo>
                  <a:cubicBezTo>
                    <a:pt x="1799" y="281"/>
                    <a:pt x="1708" y="281"/>
                    <a:pt x="1518" y="379"/>
                  </a:cubicBezTo>
                  <a:cubicBezTo>
                    <a:pt x="1708" y="379"/>
                    <a:pt x="1898" y="281"/>
                    <a:pt x="1989" y="189"/>
                  </a:cubicBezTo>
                  <a:close/>
                  <a:moveTo>
                    <a:pt x="1" y="0"/>
                  </a:moveTo>
                  <a:cubicBezTo>
                    <a:pt x="282" y="281"/>
                    <a:pt x="661" y="470"/>
                    <a:pt x="1139" y="470"/>
                  </a:cubicBezTo>
                  <a:cubicBezTo>
                    <a:pt x="1230" y="470"/>
                    <a:pt x="1420" y="470"/>
                    <a:pt x="1518" y="379"/>
                  </a:cubicBezTo>
                  <a:lnTo>
                    <a:pt x="1518" y="379"/>
                  </a:lnTo>
                  <a:cubicBezTo>
                    <a:pt x="1385" y="400"/>
                    <a:pt x="1252" y="412"/>
                    <a:pt x="1121" y="412"/>
                  </a:cubicBezTo>
                  <a:cubicBezTo>
                    <a:pt x="693" y="412"/>
                    <a:pt x="292" y="290"/>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42" name="Google Shape;5942;p37"/>
            <p:cNvSpPr/>
            <p:nvPr/>
          </p:nvSpPr>
          <p:spPr>
            <a:xfrm>
              <a:off x="1966613" y="1803851"/>
              <a:ext cx="42614" cy="30511"/>
            </a:xfrm>
            <a:custGeom>
              <a:rect b="b" l="l" r="r" t="t"/>
              <a:pathLst>
                <a:path extrusionOk="0" h="479" w="669">
                  <a:moveTo>
                    <a:pt x="668" y="0"/>
                  </a:moveTo>
                  <a:cubicBezTo>
                    <a:pt x="380" y="99"/>
                    <a:pt x="190" y="289"/>
                    <a:pt x="0" y="479"/>
                  </a:cubicBezTo>
                  <a:cubicBezTo>
                    <a:pt x="190" y="289"/>
                    <a:pt x="478" y="99"/>
                    <a:pt x="668" y="99"/>
                  </a:cubicBezTo>
                  <a:lnTo>
                    <a:pt x="668"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43" name="Google Shape;5943;p37"/>
            <p:cNvSpPr/>
            <p:nvPr/>
          </p:nvSpPr>
          <p:spPr>
            <a:xfrm>
              <a:off x="1803677" y="1727220"/>
              <a:ext cx="223387" cy="70895"/>
            </a:xfrm>
            <a:custGeom>
              <a:rect b="b" l="l" r="r" t="t"/>
              <a:pathLst>
                <a:path extrusionOk="0" h="1113" w="3507">
                  <a:moveTo>
                    <a:pt x="2492" y="0"/>
                  </a:moveTo>
                  <a:cubicBezTo>
                    <a:pt x="1630" y="0"/>
                    <a:pt x="742" y="337"/>
                    <a:pt x="1" y="1014"/>
                  </a:cubicBezTo>
                  <a:lnTo>
                    <a:pt x="1" y="1112"/>
                  </a:lnTo>
                  <a:lnTo>
                    <a:pt x="92" y="1014"/>
                  </a:lnTo>
                  <a:cubicBezTo>
                    <a:pt x="759" y="416"/>
                    <a:pt x="1615" y="51"/>
                    <a:pt x="2460" y="51"/>
                  </a:cubicBezTo>
                  <a:cubicBezTo>
                    <a:pt x="2815" y="51"/>
                    <a:pt x="3170" y="115"/>
                    <a:pt x="3507" y="255"/>
                  </a:cubicBezTo>
                  <a:lnTo>
                    <a:pt x="3507" y="164"/>
                  </a:lnTo>
                  <a:cubicBezTo>
                    <a:pt x="3180" y="55"/>
                    <a:pt x="2838" y="0"/>
                    <a:pt x="2492"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44" name="Google Shape;5944;p37"/>
            <p:cNvSpPr/>
            <p:nvPr/>
          </p:nvSpPr>
          <p:spPr>
            <a:xfrm>
              <a:off x="2117892" y="1592621"/>
              <a:ext cx="102553" cy="120898"/>
            </a:xfrm>
            <a:custGeom>
              <a:rect b="b" l="l" r="r" t="t"/>
              <a:pathLst>
                <a:path extrusionOk="0" h="1898" w="1610">
                  <a:moveTo>
                    <a:pt x="1" y="0"/>
                  </a:moveTo>
                  <a:lnTo>
                    <a:pt x="1" y="91"/>
                  </a:lnTo>
                  <a:cubicBezTo>
                    <a:pt x="190" y="91"/>
                    <a:pt x="281" y="91"/>
                    <a:pt x="380" y="190"/>
                  </a:cubicBezTo>
                  <a:cubicBezTo>
                    <a:pt x="949" y="569"/>
                    <a:pt x="1420" y="1230"/>
                    <a:pt x="1518" y="1897"/>
                  </a:cubicBezTo>
                  <a:lnTo>
                    <a:pt x="1609" y="1897"/>
                  </a:lnTo>
                  <a:cubicBezTo>
                    <a:pt x="1420" y="1138"/>
                    <a:pt x="1040" y="569"/>
                    <a:pt x="471" y="190"/>
                  </a:cubicBezTo>
                  <a:cubicBezTo>
                    <a:pt x="281" y="91"/>
                    <a:pt x="190" y="0"/>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45" name="Google Shape;5945;p37"/>
            <p:cNvSpPr/>
            <p:nvPr/>
          </p:nvSpPr>
          <p:spPr>
            <a:xfrm>
              <a:off x="2311275" y="1749706"/>
              <a:ext cx="66245" cy="150899"/>
            </a:xfrm>
            <a:custGeom>
              <a:rect b="b" l="l" r="r" t="t"/>
              <a:pathLst>
                <a:path extrusionOk="0" h="2369" w="1040">
                  <a:moveTo>
                    <a:pt x="949" y="1"/>
                  </a:moveTo>
                  <a:cubicBezTo>
                    <a:pt x="1040" y="850"/>
                    <a:pt x="660" y="1708"/>
                    <a:pt x="0" y="2277"/>
                  </a:cubicBezTo>
                  <a:lnTo>
                    <a:pt x="0" y="2368"/>
                  </a:lnTo>
                  <a:cubicBezTo>
                    <a:pt x="759" y="1799"/>
                    <a:pt x="1040" y="850"/>
                    <a:pt x="104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46" name="Google Shape;5946;p37"/>
            <p:cNvSpPr/>
            <p:nvPr/>
          </p:nvSpPr>
          <p:spPr>
            <a:xfrm>
              <a:off x="2081649" y="2069735"/>
              <a:ext cx="175041" cy="30511"/>
            </a:xfrm>
            <a:custGeom>
              <a:rect b="b" l="l" r="r" t="t"/>
              <a:pathLst>
                <a:path extrusionOk="0" h="479" w="2748">
                  <a:moveTo>
                    <a:pt x="2748" y="0"/>
                  </a:moveTo>
                  <a:cubicBezTo>
                    <a:pt x="2298" y="253"/>
                    <a:pt x="1793" y="372"/>
                    <a:pt x="1305" y="372"/>
                  </a:cubicBezTo>
                  <a:cubicBezTo>
                    <a:pt x="871" y="372"/>
                    <a:pt x="449" y="278"/>
                    <a:pt x="92" y="99"/>
                  </a:cubicBezTo>
                  <a:lnTo>
                    <a:pt x="0" y="99"/>
                  </a:lnTo>
                  <a:cubicBezTo>
                    <a:pt x="0" y="99"/>
                    <a:pt x="0" y="190"/>
                    <a:pt x="92" y="190"/>
                  </a:cubicBezTo>
                  <a:cubicBezTo>
                    <a:pt x="471" y="380"/>
                    <a:pt x="850" y="478"/>
                    <a:pt x="1329" y="478"/>
                  </a:cubicBezTo>
                  <a:cubicBezTo>
                    <a:pt x="1799" y="478"/>
                    <a:pt x="2277" y="289"/>
                    <a:pt x="2748" y="99"/>
                  </a:cubicBezTo>
                  <a:lnTo>
                    <a:pt x="2748"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47" name="Google Shape;5947;p37"/>
            <p:cNvSpPr/>
            <p:nvPr/>
          </p:nvSpPr>
          <p:spPr>
            <a:xfrm>
              <a:off x="1864125" y="1967241"/>
              <a:ext cx="66309" cy="162938"/>
            </a:xfrm>
            <a:custGeom>
              <a:rect b="b" l="l" r="r" t="t"/>
              <a:pathLst>
                <a:path extrusionOk="0" h="2558" w="1041">
                  <a:moveTo>
                    <a:pt x="190" y="0"/>
                  </a:moveTo>
                  <a:cubicBezTo>
                    <a:pt x="1" y="949"/>
                    <a:pt x="380" y="1898"/>
                    <a:pt x="1040" y="2558"/>
                  </a:cubicBezTo>
                  <a:cubicBezTo>
                    <a:pt x="380" y="1898"/>
                    <a:pt x="92" y="949"/>
                    <a:pt x="190" y="92"/>
                  </a:cubicBezTo>
                  <a:lnTo>
                    <a:pt x="190"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grpSp>
      <p:sp>
        <p:nvSpPr>
          <p:cNvPr id="5948" name="Google Shape;5948;p37"/>
          <p:cNvSpPr txBox="1"/>
          <p:nvPr>
            <p:ph type="title"/>
          </p:nvPr>
        </p:nvSpPr>
        <p:spPr>
          <a:xfrm>
            <a:off x="6952609" y="865450"/>
            <a:ext cx="1244400" cy="1214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04</a:t>
            </a:r>
            <a:endParaRPr/>
          </a:p>
        </p:txBody>
      </p:sp>
      <p:sp>
        <p:nvSpPr>
          <p:cNvPr id="5949" name="Google Shape;5949;p37"/>
          <p:cNvSpPr txBox="1"/>
          <p:nvPr>
            <p:ph idx="2" type="title"/>
          </p:nvPr>
        </p:nvSpPr>
        <p:spPr>
          <a:xfrm>
            <a:off x="4369075" y="1680000"/>
            <a:ext cx="3899700" cy="2037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5600"/>
              <a:t>Modelling the Signal</a:t>
            </a:r>
            <a:endParaRPr sz="5600"/>
          </a:p>
        </p:txBody>
      </p:sp>
      <p:sp>
        <p:nvSpPr>
          <p:cNvPr id="5950" name="Google Shape;5950;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4" name="Shape 5954"/>
        <p:cNvGrpSpPr/>
        <p:nvPr/>
      </p:nvGrpSpPr>
      <p:grpSpPr>
        <a:xfrm>
          <a:off x="0" y="0"/>
          <a:ext cx="0" cy="0"/>
          <a:chOff x="0" y="0"/>
          <a:chExt cx="0" cy="0"/>
        </a:xfrm>
      </p:grpSpPr>
      <p:grpSp>
        <p:nvGrpSpPr>
          <p:cNvPr id="5955" name="Google Shape;5955;p38"/>
          <p:cNvGrpSpPr/>
          <p:nvPr/>
        </p:nvGrpSpPr>
        <p:grpSpPr>
          <a:xfrm>
            <a:off x="643977" y="266538"/>
            <a:ext cx="4163047" cy="4160039"/>
            <a:chOff x="4403077" y="266538"/>
            <a:chExt cx="4163047" cy="4160039"/>
          </a:xfrm>
        </p:grpSpPr>
        <p:sp>
          <p:nvSpPr>
            <p:cNvPr id="5956" name="Google Shape;5956;p38"/>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7" name="Google Shape;5957;p38"/>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38"/>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38"/>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38"/>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38"/>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2" name="Google Shape;5962;p38"/>
          <p:cNvGrpSpPr/>
          <p:nvPr/>
        </p:nvGrpSpPr>
        <p:grpSpPr>
          <a:xfrm>
            <a:off x="1350731" y="865451"/>
            <a:ext cx="2672630" cy="2673810"/>
            <a:chOff x="1779536" y="1568224"/>
            <a:chExt cx="597984" cy="598262"/>
          </a:xfrm>
        </p:grpSpPr>
        <p:sp>
          <p:nvSpPr>
            <p:cNvPr id="5963" name="Google Shape;5963;p38"/>
            <p:cNvSpPr/>
            <p:nvPr/>
          </p:nvSpPr>
          <p:spPr>
            <a:xfrm>
              <a:off x="2021201" y="1827993"/>
              <a:ext cx="90450" cy="90960"/>
            </a:xfrm>
            <a:custGeom>
              <a:rect b="b" l="l" r="r" t="t"/>
              <a:pathLst>
                <a:path extrusionOk="0" h="1428" w="1420">
                  <a:moveTo>
                    <a:pt x="760" y="1"/>
                  </a:moveTo>
                  <a:cubicBezTo>
                    <a:pt x="282" y="1"/>
                    <a:pt x="1" y="289"/>
                    <a:pt x="1" y="760"/>
                  </a:cubicBezTo>
                  <a:cubicBezTo>
                    <a:pt x="1" y="1139"/>
                    <a:pt x="282" y="1428"/>
                    <a:pt x="760" y="1428"/>
                  </a:cubicBezTo>
                  <a:cubicBezTo>
                    <a:pt x="1139" y="1428"/>
                    <a:pt x="1420" y="1139"/>
                    <a:pt x="1420" y="760"/>
                  </a:cubicBezTo>
                  <a:cubicBezTo>
                    <a:pt x="1420" y="289"/>
                    <a:pt x="1139" y="1"/>
                    <a:pt x="760" y="1"/>
                  </a:cubicBezTo>
                  <a:close/>
                </a:path>
              </a:pathLst>
            </a:custGeom>
            <a:solidFill>
              <a:schemeClr val="accent5"/>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64" name="Google Shape;5964;p38"/>
            <p:cNvSpPr/>
            <p:nvPr/>
          </p:nvSpPr>
          <p:spPr>
            <a:xfrm>
              <a:off x="1972855" y="1803851"/>
              <a:ext cx="120962" cy="133000"/>
            </a:xfrm>
            <a:custGeom>
              <a:rect b="b" l="l" r="r" t="t"/>
              <a:pathLst>
                <a:path extrusionOk="0" h="2088" w="1899">
                  <a:moveTo>
                    <a:pt x="1139" y="0"/>
                  </a:moveTo>
                  <a:cubicBezTo>
                    <a:pt x="950" y="99"/>
                    <a:pt x="851" y="99"/>
                    <a:pt x="760" y="190"/>
                  </a:cubicBezTo>
                  <a:cubicBezTo>
                    <a:pt x="570" y="289"/>
                    <a:pt x="472" y="289"/>
                    <a:pt x="380" y="479"/>
                  </a:cubicBezTo>
                  <a:cubicBezTo>
                    <a:pt x="191" y="668"/>
                    <a:pt x="92" y="858"/>
                    <a:pt x="1" y="1139"/>
                  </a:cubicBezTo>
                  <a:lnTo>
                    <a:pt x="1" y="1617"/>
                  </a:lnTo>
                  <a:cubicBezTo>
                    <a:pt x="92" y="1807"/>
                    <a:pt x="191" y="1898"/>
                    <a:pt x="282" y="1996"/>
                  </a:cubicBezTo>
                  <a:cubicBezTo>
                    <a:pt x="282" y="2087"/>
                    <a:pt x="380" y="2087"/>
                    <a:pt x="472" y="2087"/>
                  </a:cubicBezTo>
                  <a:lnTo>
                    <a:pt x="472" y="1807"/>
                  </a:lnTo>
                  <a:cubicBezTo>
                    <a:pt x="380" y="1708"/>
                    <a:pt x="282" y="1617"/>
                    <a:pt x="282" y="1518"/>
                  </a:cubicBezTo>
                  <a:lnTo>
                    <a:pt x="282" y="1237"/>
                  </a:lnTo>
                  <a:cubicBezTo>
                    <a:pt x="282" y="949"/>
                    <a:pt x="380" y="759"/>
                    <a:pt x="570" y="570"/>
                  </a:cubicBezTo>
                  <a:cubicBezTo>
                    <a:pt x="661" y="380"/>
                    <a:pt x="851" y="190"/>
                    <a:pt x="1139" y="190"/>
                  </a:cubicBezTo>
                  <a:cubicBezTo>
                    <a:pt x="1234" y="145"/>
                    <a:pt x="1352" y="122"/>
                    <a:pt x="1482" y="122"/>
                  </a:cubicBezTo>
                  <a:cubicBezTo>
                    <a:pt x="1612" y="122"/>
                    <a:pt x="1754" y="145"/>
                    <a:pt x="1898" y="190"/>
                  </a:cubicBezTo>
                  <a:cubicBezTo>
                    <a:pt x="1708" y="0"/>
                    <a:pt x="1420" y="0"/>
                    <a:pt x="1139"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65" name="Google Shape;5965;p38"/>
            <p:cNvSpPr/>
            <p:nvPr/>
          </p:nvSpPr>
          <p:spPr>
            <a:xfrm>
              <a:off x="2021201" y="1888444"/>
              <a:ext cx="157205" cy="72551"/>
            </a:xfrm>
            <a:custGeom>
              <a:rect b="b" l="l" r="r" t="t"/>
              <a:pathLst>
                <a:path extrusionOk="0" h="1139" w="2468">
                  <a:moveTo>
                    <a:pt x="2369" y="0"/>
                  </a:moveTo>
                  <a:cubicBezTo>
                    <a:pt x="2278" y="0"/>
                    <a:pt x="2179" y="0"/>
                    <a:pt x="2179" y="99"/>
                  </a:cubicBezTo>
                  <a:cubicBezTo>
                    <a:pt x="2088" y="289"/>
                    <a:pt x="1989" y="479"/>
                    <a:pt x="1799" y="668"/>
                  </a:cubicBezTo>
                  <a:lnTo>
                    <a:pt x="1230" y="949"/>
                  </a:lnTo>
                  <a:cubicBezTo>
                    <a:pt x="1135" y="998"/>
                    <a:pt x="1018" y="1023"/>
                    <a:pt x="900" y="1023"/>
                  </a:cubicBezTo>
                  <a:cubicBezTo>
                    <a:pt x="783" y="1023"/>
                    <a:pt x="665" y="998"/>
                    <a:pt x="570" y="949"/>
                  </a:cubicBezTo>
                  <a:cubicBezTo>
                    <a:pt x="380" y="858"/>
                    <a:pt x="191" y="759"/>
                    <a:pt x="92" y="570"/>
                  </a:cubicBezTo>
                  <a:lnTo>
                    <a:pt x="1" y="570"/>
                  </a:lnTo>
                  <a:cubicBezTo>
                    <a:pt x="92" y="858"/>
                    <a:pt x="282" y="1048"/>
                    <a:pt x="570" y="1048"/>
                  </a:cubicBezTo>
                  <a:cubicBezTo>
                    <a:pt x="760" y="1139"/>
                    <a:pt x="1041" y="1139"/>
                    <a:pt x="1230" y="1139"/>
                  </a:cubicBezTo>
                  <a:cubicBezTo>
                    <a:pt x="1519" y="1139"/>
                    <a:pt x="1799" y="949"/>
                    <a:pt x="1989" y="858"/>
                  </a:cubicBezTo>
                  <a:cubicBezTo>
                    <a:pt x="2179" y="668"/>
                    <a:pt x="2369" y="479"/>
                    <a:pt x="2467" y="190"/>
                  </a:cubicBezTo>
                  <a:cubicBezTo>
                    <a:pt x="2467" y="99"/>
                    <a:pt x="2369" y="0"/>
                    <a:pt x="2369"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66" name="Google Shape;5966;p38"/>
            <p:cNvSpPr/>
            <p:nvPr/>
          </p:nvSpPr>
          <p:spPr>
            <a:xfrm>
              <a:off x="2045406" y="1759324"/>
              <a:ext cx="108795" cy="159626"/>
            </a:xfrm>
            <a:custGeom>
              <a:rect b="b" l="l" r="r" t="t"/>
              <a:pathLst>
                <a:path extrusionOk="0" h="2506" w="1708">
                  <a:moveTo>
                    <a:pt x="380" y="0"/>
                  </a:moveTo>
                  <a:cubicBezTo>
                    <a:pt x="289" y="0"/>
                    <a:pt x="194" y="13"/>
                    <a:pt x="91" y="39"/>
                  </a:cubicBezTo>
                  <a:cubicBezTo>
                    <a:pt x="0" y="39"/>
                    <a:pt x="0" y="130"/>
                    <a:pt x="0" y="229"/>
                  </a:cubicBezTo>
                  <a:cubicBezTo>
                    <a:pt x="0" y="229"/>
                    <a:pt x="91" y="320"/>
                    <a:pt x="190" y="320"/>
                  </a:cubicBezTo>
                  <a:cubicBezTo>
                    <a:pt x="245" y="294"/>
                    <a:pt x="308" y="282"/>
                    <a:pt x="374" y="282"/>
                  </a:cubicBezTo>
                  <a:cubicBezTo>
                    <a:pt x="535" y="282"/>
                    <a:pt x="716" y="349"/>
                    <a:pt x="850" y="419"/>
                  </a:cubicBezTo>
                  <a:cubicBezTo>
                    <a:pt x="1139" y="608"/>
                    <a:pt x="1230" y="798"/>
                    <a:pt x="1328" y="988"/>
                  </a:cubicBezTo>
                  <a:cubicBezTo>
                    <a:pt x="1518" y="1269"/>
                    <a:pt x="1518" y="1557"/>
                    <a:pt x="1419" y="1747"/>
                  </a:cubicBezTo>
                  <a:cubicBezTo>
                    <a:pt x="1419" y="1936"/>
                    <a:pt x="1419" y="2027"/>
                    <a:pt x="1328" y="2126"/>
                  </a:cubicBezTo>
                  <a:cubicBezTo>
                    <a:pt x="1230" y="2217"/>
                    <a:pt x="1230" y="2407"/>
                    <a:pt x="1139" y="2407"/>
                  </a:cubicBezTo>
                  <a:lnTo>
                    <a:pt x="1040" y="2506"/>
                  </a:lnTo>
                  <a:lnTo>
                    <a:pt x="1139" y="2506"/>
                  </a:lnTo>
                  <a:lnTo>
                    <a:pt x="1419" y="2217"/>
                  </a:lnTo>
                  <a:cubicBezTo>
                    <a:pt x="1518" y="2126"/>
                    <a:pt x="1609" y="1936"/>
                    <a:pt x="1609" y="1838"/>
                  </a:cubicBezTo>
                  <a:cubicBezTo>
                    <a:pt x="1708" y="1557"/>
                    <a:pt x="1708" y="1178"/>
                    <a:pt x="1518" y="988"/>
                  </a:cubicBezTo>
                  <a:cubicBezTo>
                    <a:pt x="1419" y="699"/>
                    <a:pt x="1230" y="419"/>
                    <a:pt x="1040" y="229"/>
                  </a:cubicBezTo>
                  <a:cubicBezTo>
                    <a:pt x="835" y="90"/>
                    <a:pt x="626" y="0"/>
                    <a:pt x="380"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67" name="Google Shape;5967;p38"/>
            <p:cNvSpPr/>
            <p:nvPr/>
          </p:nvSpPr>
          <p:spPr>
            <a:xfrm>
              <a:off x="1888266" y="1777606"/>
              <a:ext cx="157205" cy="135039"/>
            </a:xfrm>
            <a:custGeom>
              <a:rect b="b" l="l" r="r" t="t"/>
              <a:pathLst>
                <a:path extrusionOk="0" h="2120" w="2468">
                  <a:moveTo>
                    <a:pt x="1970" y="0"/>
                  </a:moveTo>
                  <a:cubicBezTo>
                    <a:pt x="1539" y="0"/>
                    <a:pt x="1120" y="122"/>
                    <a:pt x="760" y="412"/>
                  </a:cubicBezTo>
                  <a:cubicBezTo>
                    <a:pt x="471" y="602"/>
                    <a:pt x="282" y="792"/>
                    <a:pt x="191" y="1080"/>
                  </a:cubicBezTo>
                  <a:cubicBezTo>
                    <a:pt x="92" y="1361"/>
                    <a:pt x="1" y="1649"/>
                    <a:pt x="1" y="1930"/>
                  </a:cubicBezTo>
                  <a:cubicBezTo>
                    <a:pt x="1" y="2120"/>
                    <a:pt x="92" y="2120"/>
                    <a:pt x="282" y="2120"/>
                  </a:cubicBezTo>
                  <a:cubicBezTo>
                    <a:pt x="380" y="2120"/>
                    <a:pt x="471" y="2029"/>
                    <a:pt x="380" y="1930"/>
                  </a:cubicBezTo>
                  <a:cubicBezTo>
                    <a:pt x="380" y="1460"/>
                    <a:pt x="570" y="982"/>
                    <a:pt x="950" y="602"/>
                  </a:cubicBezTo>
                  <a:cubicBezTo>
                    <a:pt x="1264" y="370"/>
                    <a:pt x="1708" y="200"/>
                    <a:pt x="2118" y="200"/>
                  </a:cubicBezTo>
                  <a:cubicBezTo>
                    <a:pt x="2204" y="200"/>
                    <a:pt x="2288" y="207"/>
                    <a:pt x="2369" y="223"/>
                  </a:cubicBezTo>
                  <a:cubicBezTo>
                    <a:pt x="2369" y="223"/>
                    <a:pt x="2467" y="223"/>
                    <a:pt x="2467" y="132"/>
                  </a:cubicBezTo>
                  <a:cubicBezTo>
                    <a:pt x="2467" y="132"/>
                    <a:pt x="2467" y="33"/>
                    <a:pt x="2369" y="33"/>
                  </a:cubicBezTo>
                  <a:cubicBezTo>
                    <a:pt x="2235" y="12"/>
                    <a:pt x="2102" y="0"/>
                    <a:pt x="197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68" name="Google Shape;5968;p38"/>
            <p:cNvSpPr/>
            <p:nvPr/>
          </p:nvSpPr>
          <p:spPr>
            <a:xfrm>
              <a:off x="1930370" y="1867742"/>
              <a:ext cx="115101" cy="202048"/>
            </a:xfrm>
            <a:custGeom>
              <a:rect b="b" l="l" r="r" t="t"/>
              <a:pathLst>
                <a:path extrusionOk="0" h="3172" w="1807">
                  <a:moveTo>
                    <a:pt x="316" y="1"/>
                  </a:moveTo>
                  <a:cubicBezTo>
                    <a:pt x="289" y="1"/>
                    <a:pt x="289" y="45"/>
                    <a:pt x="289" y="45"/>
                  </a:cubicBezTo>
                  <a:cubicBezTo>
                    <a:pt x="0" y="614"/>
                    <a:pt x="0" y="1274"/>
                    <a:pt x="289" y="1843"/>
                  </a:cubicBezTo>
                  <a:cubicBezTo>
                    <a:pt x="478" y="2412"/>
                    <a:pt x="949" y="2891"/>
                    <a:pt x="1617" y="3080"/>
                  </a:cubicBezTo>
                  <a:lnTo>
                    <a:pt x="1617" y="3171"/>
                  </a:lnTo>
                  <a:cubicBezTo>
                    <a:pt x="1708" y="3171"/>
                    <a:pt x="1806" y="3080"/>
                    <a:pt x="1806" y="2982"/>
                  </a:cubicBezTo>
                  <a:cubicBezTo>
                    <a:pt x="1806" y="2891"/>
                    <a:pt x="1806" y="2792"/>
                    <a:pt x="1708" y="2792"/>
                  </a:cubicBezTo>
                  <a:cubicBezTo>
                    <a:pt x="1139" y="2602"/>
                    <a:pt x="759" y="2223"/>
                    <a:pt x="478" y="1752"/>
                  </a:cubicBezTo>
                  <a:cubicBezTo>
                    <a:pt x="289" y="1274"/>
                    <a:pt x="190" y="705"/>
                    <a:pt x="380" y="136"/>
                  </a:cubicBezTo>
                  <a:cubicBezTo>
                    <a:pt x="478" y="45"/>
                    <a:pt x="380" y="45"/>
                    <a:pt x="380" y="45"/>
                  </a:cubicBezTo>
                  <a:cubicBezTo>
                    <a:pt x="349" y="12"/>
                    <a:pt x="329" y="1"/>
                    <a:pt x="316"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69" name="Google Shape;5969;p38"/>
            <p:cNvSpPr/>
            <p:nvPr/>
          </p:nvSpPr>
          <p:spPr>
            <a:xfrm>
              <a:off x="2026997" y="1934372"/>
              <a:ext cx="229693" cy="87074"/>
            </a:xfrm>
            <a:custGeom>
              <a:rect b="b" l="l" r="r" t="t"/>
              <a:pathLst>
                <a:path extrusionOk="0" h="1367" w="3606">
                  <a:moveTo>
                    <a:pt x="3430" y="1"/>
                  </a:moveTo>
                  <a:cubicBezTo>
                    <a:pt x="3362" y="1"/>
                    <a:pt x="3296" y="67"/>
                    <a:pt x="3226" y="137"/>
                  </a:cubicBezTo>
                  <a:cubicBezTo>
                    <a:pt x="3226" y="228"/>
                    <a:pt x="3135" y="327"/>
                    <a:pt x="2945" y="418"/>
                  </a:cubicBezTo>
                  <a:lnTo>
                    <a:pt x="2657" y="706"/>
                  </a:lnTo>
                  <a:cubicBezTo>
                    <a:pt x="2376" y="797"/>
                    <a:pt x="2088" y="987"/>
                    <a:pt x="1807" y="1086"/>
                  </a:cubicBezTo>
                  <a:cubicBezTo>
                    <a:pt x="1615" y="1086"/>
                    <a:pt x="1426" y="1126"/>
                    <a:pt x="1236" y="1126"/>
                  </a:cubicBezTo>
                  <a:cubicBezTo>
                    <a:pt x="1141" y="1126"/>
                    <a:pt x="1046" y="1116"/>
                    <a:pt x="950" y="1086"/>
                  </a:cubicBezTo>
                  <a:cubicBezTo>
                    <a:pt x="669" y="1086"/>
                    <a:pt x="380" y="896"/>
                    <a:pt x="100" y="706"/>
                  </a:cubicBezTo>
                  <a:cubicBezTo>
                    <a:pt x="100" y="706"/>
                    <a:pt x="1" y="706"/>
                    <a:pt x="1" y="797"/>
                  </a:cubicBezTo>
                  <a:lnTo>
                    <a:pt x="1" y="896"/>
                  </a:lnTo>
                  <a:cubicBezTo>
                    <a:pt x="289" y="1086"/>
                    <a:pt x="570" y="1275"/>
                    <a:pt x="858" y="1366"/>
                  </a:cubicBezTo>
                  <a:cubicBezTo>
                    <a:pt x="1238" y="1366"/>
                    <a:pt x="1519" y="1366"/>
                    <a:pt x="1898" y="1275"/>
                  </a:cubicBezTo>
                  <a:cubicBezTo>
                    <a:pt x="2187" y="1275"/>
                    <a:pt x="2467" y="1086"/>
                    <a:pt x="2756" y="987"/>
                  </a:cubicBezTo>
                  <a:cubicBezTo>
                    <a:pt x="2945" y="896"/>
                    <a:pt x="3036" y="797"/>
                    <a:pt x="3226" y="706"/>
                  </a:cubicBezTo>
                  <a:cubicBezTo>
                    <a:pt x="3325" y="608"/>
                    <a:pt x="3416" y="418"/>
                    <a:pt x="3606" y="327"/>
                  </a:cubicBezTo>
                  <a:cubicBezTo>
                    <a:pt x="3606" y="228"/>
                    <a:pt x="3606" y="137"/>
                    <a:pt x="3515" y="38"/>
                  </a:cubicBezTo>
                  <a:cubicBezTo>
                    <a:pt x="3486" y="12"/>
                    <a:pt x="3458" y="1"/>
                    <a:pt x="343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0" name="Google Shape;5970;p38"/>
            <p:cNvSpPr/>
            <p:nvPr/>
          </p:nvSpPr>
          <p:spPr>
            <a:xfrm>
              <a:off x="2178340" y="1731360"/>
              <a:ext cx="84654" cy="222304"/>
            </a:xfrm>
            <a:custGeom>
              <a:rect b="b" l="l" r="r" t="t"/>
              <a:pathLst>
                <a:path extrusionOk="0" h="3490" w="1329">
                  <a:moveTo>
                    <a:pt x="660" y="0"/>
                  </a:moveTo>
                  <a:cubicBezTo>
                    <a:pt x="569" y="99"/>
                    <a:pt x="471" y="289"/>
                    <a:pt x="569" y="380"/>
                  </a:cubicBezTo>
                  <a:cubicBezTo>
                    <a:pt x="759" y="858"/>
                    <a:pt x="949" y="1328"/>
                    <a:pt x="850" y="1897"/>
                  </a:cubicBezTo>
                  <a:cubicBezTo>
                    <a:pt x="759" y="2466"/>
                    <a:pt x="471" y="2945"/>
                    <a:pt x="0" y="3324"/>
                  </a:cubicBezTo>
                  <a:lnTo>
                    <a:pt x="0" y="3415"/>
                  </a:lnTo>
                  <a:cubicBezTo>
                    <a:pt x="46" y="3464"/>
                    <a:pt x="69" y="3489"/>
                    <a:pt x="92" y="3489"/>
                  </a:cubicBezTo>
                  <a:cubicBezTo>
                    <a:pt x="116" y="3489"/>
                    <a:pt x="141" y="3464"/>
                    <a:pt x="190" y="3415"/>
                  </a:cubicBezTo>
                  <a:cubicBezTo>
                    <a:pt x="660" y="3134"/>
                    <a:pt x="949" y="2565"/>
                    <a:pt x="1139" y="1996"/>
                  </a:cubicBezTo>
                  <a:cubicBezTo>
                    <a:pt x="1328" y="1328"/>
                    <a:pt x="1230" y="759"/>
                    <a:pt x="949" y="190"/>
                  </a:cubicBezTo>
                  <a:lnTo>
                    <a:pt x="949" y="99"/>
                  </a:lnTo>
                  <a:cubicBezTo>
                    <a:pt x="850" y="0"/>
                    <a:pt x="759" y="0"/>
                    <a:pt x="660" y="0"/>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1" name="Google Shape;5971;p38"/>
            <p:cNvSpPr/>
            <p:nvPr/>
          </p:nvSpPr>
          <p:spPr>
            <a:xfrm>
              <a:off x="2051202" y="1658806"/>
              <a:ext cx="145103" cy="169244"/>
            </a:xfrm>
            <a:custGeom>
              <a:rect b="b" l="l" r="r" t="t"/>
              <a:pathLst>
                <a:path extrusionOk="0" h="2657" w="2278">
                  <a:moveTo>
                    <a:pt x="99" y="1"/>
                  </a:moveTo>
                  <a:cubicBezTo>
                    <a:pt x="99" y="1"/>
                    <a:pt x="0" y="1"/>
                    <a:pt x="0" y="99"/>
                  </a:cubicBezTo>
                  <a:cubicBezTo>
                    <a:pt x="0" y="191"/>
                    <a:pt x="0" y="191"/>
                    <a:pt x="99" y="191"/>
                  </a:cubicBezTo>
                  <a:cubicBezTo>
                    <a:pt x="668" y="289"/>
                    <a:pt x="1237" y="570"/>
                    <a:pt x="1518" y="1048"/>
                  </a:cubicBezTo>
                  <a:cubicBezTo>
                    <a:pt x="1898" y="1519"/>
                    <a:pt x="2087" y="1997"/>
                    <a:pt x="2087" y="2566"/>
                  </a:cubicBezTo>
                  <a:cubicBezTo>
                    <a:pt x="2087" y="2657"/>
                    <a:pt x="2087" y="2657"/>
                    <a:pt x="2186" y="2657"/>
                  </a:cubicBezTo>
                  <a:cubicBezTo>
                    <a:pt x="2277" y="2657"/>
                    <a:pt x="2277" y="2657"/>
                    <a:pt x="2277" y="2566"/>
                  </a:cubicBezTo>
                  <a:cubicBezTo>
                    <a:pt x="2277" y="1997"/>
                    <a:pt x="2087" y="1428"/>
                    <a:pt x="1708" y="949"/>
                  </a:cubicBezTo>
                  <a:cubicBezTo>
                    <a:pt x="1328" y="479"/>
                    <a:pt x="759" y="99"/>
                    <a:pt x="99"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2" name="Google Shape;5972;p38"/>
            <p:cNvSpPr/>
            <p:nvPr/>
          </p:nvSpPr>
          <p:spPr>
            <a:xfrm>
              <a:off x="1839984" y="1680846"/>
              <a:ext cx="259631" cy="68921"/>
            </a:xfrm>
            <a:custGeom>
              <a:rect b="b" l="l" r="r" t="t"/>
              <a:pathLst>
                <a:path extrusionOk="0" h="1082" w="4076">
                  <a:moveTo>
                    <a:pt x="1768" y="0"/>
                  </a:moveTo>
                  <a:cubicBezTo>
                    <a:pt x="1245" y="0"/>
                    <a:pt x="709" y="106"/>
                    <a:pt x="281" y="323"/>
                  </a:cubicBezTo>
                  <a:lnTo>
                    <a:pt x="190" y="323"/>
                  </a:lnTo>
                  <a:cubicBezTo>
                    <a:pt x="91" y="414"/>
                    <a:pt x="0" y="512"/>
                    <a:pt x="91" y="702"/>
                  </a:cubicBezTo>
                  <a:cubicBezTo>
                    <a:pt x="161" y="766"/>
                    <a:pt x="275" y="834"/>
                    <a:pt x="369" y="834"/>
                  </a:cubicBezTo>
                  <a:cubicBezTo>
                    <a:pt x="408" y="834"/>
                    <a:pt x="444" y="822"/>
                    <a:pt x="471" y="793"/>
                  </a:cubicBezTo>
                  <a:cubicBezTo>
                    <a:pt x="1040" y="512"/>
                    <a:pt x="1609" y="414"/>
                    <a:pt x="2178" y="414"/>
                  </a:cubicBezTo>
                  <a:cubicBezTo>
                    <a:pt x="2846" y="512"/>
                    <a:pt x="3415" y="702"/>
                    <a:pt x="3886" y="1082"/>
                  </a:cubicBezTo>
                  <a:lnTo>
                    <a:pt x="4075" y="1082"/>
                  </a:lnTo>
                  <a:lnTo>
                    <a:pt x="4075" y="892"/>
                  </a:lnTo>
                  <a:cubicBezTo>
                    <a:pt x="3605" y="512"/>
                    <a:pt x="2937" y="133"/>
                    <a:pt x="2277" y="34"/>
                  </a:cubicBezTo>
                  <a:cubicBezTo>
                    <a:pt x="2111" y="12"/>
                    <a:pt x="1941" y="0"/>
                    <a:pt x="1768"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3" name="Google Shape;5973;p38"/>
            <p:cNvSpPr/>
            <p:nvPr/>
          </p:nvSpPr>
          <p:spPr>
            <a:xfrm>
              <a:off x="1779536" y="1749706"/>
              <a:ext cx="169244" cy="229693"/>
            </a:xfrm>
            <a:custGeom>
              <a:rect b="b" l="l" r="r" t="t"/>
              <a:pathLst>
                <a:path extrusionOk="0" h="3606" w="2657">
                  <a:moveTo>
                    <a:pt x="2558" y="1"/>
                  </a:moveTo>
                  <a:cubicBezTo>
                    <a:pt x="2178" y="92"/>
                    <a:pt x="1799" y="281"/>
                    <a:pt x="1518" y="471"/>
                  </a:cubicBezTo>
                  <a:cubicBezTo>
                    <a:pt x="1230" y="661"/>
                    <a:pt x="949" y="949"/>
                    <a:pt x="661" y="1230"/>
                  </a:cubicBezTo>
                  <a:cubicBezTo>
                    <a:pt x="471" y="1518"/>
                    <a:pt x="281" y="1799"/>
                    <a:pt x="190" y="2178"/>
                  </a:cubicBezTo>
                  <a:cubicBezTo>
                    <a:pt x="0" y="2558"/>
                    <a:pt x="0" y="2937"/>
                    <a:pt x="0" y="3317"/>
                  </a:cubicBezTo>
                  <a:lnTo>
                    <a:pt x="0" y="3415"/>
                  </a:lnTo>
                  <a:cubicBezTo>
                    <a:pt x="92" y="3507"/>
                    <a:pt x="190" y="3605"/>
                    <a:pt x="380" y="3605"/>
                  </a:cubicBezTo>
                  <a:cubicBezTo>
                    <a:pt x="570" y="3507"/>
                    <a:pt x="570" y="3415"/>
                    <a:pt x="570" y="3226"/>
                  </a:cubicBezTo>
                  <a:cubicBezTo>
                    <a:pt x="471" y="2937"/>
                    <a:pt x="471" y="2657"/>
                    <a:pt x="570" y="2277"/>
                  </a:cubicBezTo>
                  <a:cubicBezTo>
                    <a:pt x="661" y="1989"/>
                    <a:pt x="759" y="1708"/>
                    <a:pt x="949" y="1420"/>
                  </a:cubicBezTo>
                  <a:cubicBezTo>
                    <a:pt x="1139" y="1139"/>
                    <a:pt x="1420" y="949"/>
                    <a:pt x="1708" y="661"/>
                  </a:cubicBezTo>
                  <a:cubicBezTo>
                    <a:pt x="1989" y="471"/>
                    <a:pt x="2277" y="281"/>
                    <a:pt x="2558" y="190"/>
                  </a:cubicBezTo>
                  <a:cubicBezTo>
                    <a:pt x="2558" y="190"/>
                    <a:pt x="2657" y="190"/>
                    <a:pt x="2657" y="92"/>
                  </a:cubicBezTo>
                  <a:lnTo>
                    <a:pt x="2558" y="1"/>
                  </a:ln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4" name="Google Shape;5974;p38"/>
            <p:cNvSpPr/>
            <p:nvPr/>
          </p:nvSpPr>
          <p:spPr>
            <a:xfrm>
              <a:off x="1888266" y="1930996"/>
              <a:ext cx="163002" cy="235490"/>
            </a:xfrm>
            <a:custGeom>
              <a:rect b="b" l="l" r="r" t="t"/>
              <a:pathLst>
                <a:path extrusionOk="0" h="3697" w="2559">
                  <a:moveTo>
                    <a:pt x="380" y="0"/>
                  </a:moveTo>
                  <a:cubicBezTo>
                    <a:pt x="282" y="0"/>
                    <a:pt x="282" y="0"/>
                    <a:pt x="282" y="91"/>
                  </a:cubicBezTo>
                  <a:cubicBezTo>
                    <a:pt x="1" y="759"/>
                    <a:pt x="92" y="1609"/>
                    <a:pt x="471" y="2277"/>
                  </a:cubicBezTo>
                  <a:cubicBezTo>
                    <a:pt x="661" y="2656"/>
                    <a:pt x="851" y="2937"/>
                    <a:pt x="1230" y="3226"/>
                  </a:cubicBezTo>
                  <a:cubicBezTo>
                    <a:pt x="1329" y="3317"/>
                    <a:pt x="1519" y="3415"/>
                    <a:pt x="1708" y="3506"/>
                  </a:cubicBezTo>
                  <a:cubicBezTo>
                    <a:pt x="1898" y="3605"/>
                    <a:pt x="2088" y="3696"/>
                    <a:pt x="2278" y="3696"/>
                  </a:cubicBezTo>
                  <a:lnTo>
                    <a:pt x="2369" y="3696"/>
                  </a:lnTo>
                  <a:cubicBezTo>
                    <a:pt x="2467" y="3696"/>
                    <a:pt x="2558" y="3605"/>
                    <a:pt x="2558" y="3506"/>
                  </a:cubicBezTo>
                  <a:cubicBezTo>
                    <a:pt x="2558" y="3415"/>
                    <a:pt x="2467" y="3317"/>
                    <a:pt x="2278" y="3317"/>
                  </a:cubicBezTo>
                  <a:cubicBezTo>
                    <a:pt x="2179" y="3317"/>
                    <a:pt x="1989" y="3317"/>
                    <a:pt x="1898" y="3226"/>
                  </a:cubicBezTo>
                  <a:cubicBezTo>
                    <a:pt x="1708" y="3127"/>
                    <a:pt x="1610" y="3036"/>
                    <a:pt x="1420" y="2937"/>
                  </a:cubicBezTo>
                  <a:cubicBezTo>
                    <a:pt x="1139" y="2747"/>
                    <a:pt x="851" y="2467"/>
                    <a:pt x="760" y="2178"/>
                  </a:cubicBezTo>
                  <a:cubicBezTo>
                    <a:pt x="380" y="1609"/>
                    <a:pt x="282" y="759"/>
                    <a:pt x="471" y="91"/>
                  </a:cubicBezTo>
                  <a:cubicBezTo>
                    <a:pt x="471" y="91"/>
                    <a:pt x="471" y="0"/>
                    <a:pt x="38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5" name="Google Shape;5975;p38"/>
            <p:cNvSpPr/>
            <p:nvPr/>
          </p:nvSpPr>
          <p:spPr>
            <a:xfrm>
              <a:off x="2105790" y="1924690"/>
              <a:ext cx="253898" cy="145103"/>
            </a:xfrm>
            <a:custGeom>
              <a:rect b="b" l="l" r="r" t="t"/>
              <a:pathLst>
                <a:path extrusionOk="0" h="2278" w="3986">
                  <a:moveTo>
                    <a:pt x="3697" y="1"/>
                  </a:moveTo>
                  <a:cubicBezTo>
                    <a:pt x="3606" y="1"/>
                    <a:pt x="3507" y="99"/>
                    <a:pt x="3507" y="289"/>
                  </a:cubicBezTo>
                  <a:cubicBezTo>
                    <a:pt x="3416" y="570"/>
                    <a:pt x="3226" y="858"/>
                    <a:pt x="3036" y="1048"/>
                  </a:cubicBezTo>
                  <a:cubicBezTo>
                    <a:pt x="2938" y="1238"/>
                    <a:pt x="2748" y="1329"/>
                    <a:pt x="2657" y="1427"/>
                  </a:cubicBezTo>
                  <a:cubicBezTo>
                    <a:pt x="2467" y="1518"/>
                    <a:pt x="2369" y="1617"/>
                    <a:pt x="2179" y="1708"/>
                  </a:cubicBezTo>
                  <a:cubicBezTo>
                    <a:pt x="1898" y="1898"/>
                    <a:pt x="1519" y="1997"/>
                    <a:pt x="1139" y="1997"/>
                  </a:cubicBezTo>
                  <a:cubicBezTo>
                    <a:pt x="1055" y="2023"/>
                    <a:pt x="964" y="2034"/>
                    <a:pt x="867" y="2034"/>
                  </a:cubicBezTo>
                  <a:cubicBezTo>
                    <a:pt x="630" y="2034"/>
                    <a:pt x="361" y="1968"/>
                    <a:pt x="92" y="1898"/>
                  </a:cubicBezTo>
                  <a:cubicBezTo>
                    <a:pt x="92" y="1898"/>
                    <a:pt x="1" y="1898"/>
                    <a:pt x="1" y="1997"/>
                  </a:cubicBezTo>
                  <a:cubicBezTo>
                    <a:pt x="1" y="1997"/>
                    <a:pt x="1" y="2088"/>
                    <a:pt x="92" y="2088"/>
                  </a:cubicBezTo>
                  <a:cubicBezTo>
                    <a:pt x="471" y="2277"/>
                    <a:pt x="851" y="2277"/>
                    <a:pt x="1230" y="2277"/>
                  </a:cubicBezTo>
                  <a:cubicBezTo>
                    <a:pt x="1610" y="2277"/>
                    <a:pt x="1989" y="2186"/>
                    <a:pt x="2369" y="1997"/>
                  </a:cubicBezTo>
                  <a:cubicBezTo>
                    <a:pt x="2467" y="1898"/>
                    <a:pt x="2657" y="1807"/>
                    <a:pt x="2847" y="1708"/>
                  </a:cubicBezTo>
                  <a:cubicBezTo>
                    <a:pt x="3036" y="1617"/>
                    <a:pt x="3128" y="1518"/>
                    <a:pt x="3317" y="1427"/>
                  </a:cubicBezTo>
                  <a:cubicBezTo>
                    <a:pt x="3606" y="1139"/>
                    <a:pt x="3886" y="760"/>
                    <a:pt x="3985" y="289"/>
                  </a:cubicBezTo>
                  <a:cubicBezTo>
                    <a:pt x="3985" y="190"/>
                    <a:pt x="3886" y="99"/>
                    <a:pt x="3697"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6" name="Google Shape;5976;p38"/>
            <p:cNvSpPr/>
            <p:nvPr/>
          </p:nvSpPr>
          <p:spPr>
            <a:xfrm>
              <a:off x="2268726" y="1624662"/>
              <a:ext cx="78858" cy="270141"/>
            </a:xfrm>
            <a:custGeom>
              <a:rect b="b" l="l" r="r" t="t"/>
              <a:pathLst>
                <a:path extrusionOk="0" h="4241" w="1238">
                  <a:moveTo>
                    <a:pt x="631" y="1"/>
                  </a:moveTo>
                  <a:cubicBezTo>
                    <a:pt x="572" y="1"/>
                    <a:pt x="517" y="25"/>
                    <a:pt x="478" y="66"/>
                  </a:cubicBezTo>
                  <a:cubicBezTo>
                    <a:pt x="289" y="157"/>
                    <a:pt x="289" y="256"/>
                    <a:pt x="380" y="446"/>
                  </a:cubicBezTo>
                  <a:cubicBezTo>
                    <a:pt x="668" y="1015"/>
                    <a:pt x="759" y="1675"/>
                    <a:pt x="759" y="2244"/>
                  </a:cubicBezTo>
                  <a:cubicBezTo>
                    <a:pt x="668" y="2912"/>
                    <a:pt x="478" y="3572"/>
                    <a:pt x="0" y="4050"/>
                  </a:cubicBezTo>
                  <a:lnTo>
                    <a:pt x="0" y="4240"/>
                  </a:lnTo>
                  <a:lnTo>
                    <a:pt x="190" y="4240"/>
                  </a:lnTo>
                  <a:cubicBezTo>
                    <a:pt x="668" y="3762"/>
                    <a:pt x="1048" y="3003"/>
                    <a:pt x="1139" y="2343"/>
                  </a:cubicBezTo>
                  <a:cubicBezTo>
                    <a:pt x="1237" y="1584"/>
                    <a:pt x="1139" y="916"/>
                    <a:pt x="858" y="157"/>
                  </a:cubicBezTo>
                  <a:cubicBezTo>
                    <a:pt x="801" y="47"/>
                    <a:pt x="713" y="1"/>
                    <a:pt x="631"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7" name="Google Shape;5977;p38"/>
            <p:cNvSpPr/>
            <p:nvPr/>
          </p:nvSpPr>
          <p:spPr>
            <a:xfrm>
              <a:off x="1930370" y="1568224"/>
              <a:ext cx="260077" cy="145294"/>
            </a:xfrm>
            <a:custGeom>
              <a:rect b="b" l="l" r="r" t="t"/>
              <a:pathLst>
                <a:path extrusionOk="0" h="2281" w="4083">
                  <a:moveTo>
                    <a:pt x="1061" y="1"/>
                  </a:moveTo>
                  <a:cubicBezTo>
                    <a:pt x="800" y="1"/>
                    <a:pt x="539" y="32"/>
                    <a:pt x="289" y="95"/>
                  </a:cubicBezTo>
                  <a:lnTo>
                    <a:pt x="190" y="95"/>
                  </a:lnTo>
                  <a:cubicBezTo>
                    <a:pt x="99" y="95"/>
                    <a:pt x="0" y="193"/>
                    <a:pt x="99" y="383"/>
                  </a:cubicBezTo>
                  <a:cubicBezTo>
                    <a:pt x="99" y="447"/>
                    <a:pt x="144" y="515"/>
                    <a:pt x="237" y="515"/>
                  </a:cubicBezTo>
                  <a:cubicBezTo>
                    <a:pt x="276" y="515"/>
                    <a:pt x="324" y="503"/>
                    <a:pt x="380" y="474"/>
                  </a:cubicBezTo>
                  <a:cubicBezTo>
                    <a:pt x="615" y="407"/>
                    <a:pt x="861" y="376"/>
                    <a:pt x="1110" y="376"/>
                  </a:cubicBezTo>
                  <a:cubicBezTo>
                    <a:pt x="1569" y="376"/>
                    <a:pt x="2039" y="482"/>
                    <a:pt x="2467" y="664"/>
                  </a:cubicBezTo>
                  <a:cubicBezTo>
                    <a:pt x="2755" y="854"/>
                    <a:pt x="3134" y="1043"/>
                    <a:pt x="3324" y="1332"/>
                  </a:cubicBezTo>
                  <a:cubicBezTo>
                    <a:pt x="3605" y="1613"/>
                    <a:pt x="3795" y="1901"/>
                    <a:pt x="3893" y="2280"/>
                  </a:cubicBezTo>
                  <a:lnTo>
                    <a:pt x="3984" y="2280"/>
                  </a:lnTo>
                  <a:cubicBezTo>
                    <a:pt x="4083" y="2280"/>
                    <a:pt x="4083" y="2182"/>
                    <a:pt x="4083" y="2182"/>
                  </a:cubicBezTo>
                  <a:cubicBezTo>
                    <a:pt x="3984" y="1802"/>
                    <a:pt x="3795" y="1423"/>
                    <a:pt x="3514" y="1142"/>
                  </a:cubicBezTo>
                  <a:cubicBezTo>
                    <a:pt x="3324" y="854"/>
                    <a:pt x="2945" y="573"/>
                    <a:pt x="2565" y="383"/>
                  </a:cubicBezTo>
                  <a:cubicBezTo>
                    <a:pt x="2118" y="129"/>
                    <a:pt x="1589" y="1"/>
                    <a:pt x="1061"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8" name="Google Shape;5978;p38"/>
            <p:cNvSpPr/>
            <p:nvPr/>
          </p:nvSpPr>
          <p:spPr>
            <a:xfrm>
              <a:off x="2220380" y="1646766"/>
              <a:ext cx="66755" cy="169244"/>
            </a:xfrm>
            <a:custGeom>
              <a:rect b="b" l="l" r="r" t="t"/>
              <a:pathLst>
                <a:path extrusionOk="0" h="2657" w="1048">
                  <a:moveTo>
                    <a:pt x="0" y="0"/>
                  </a:moveTo>
                  <a:cubicBezTo>
                    <a:pt x="668" y="759"/>
                    <a:pt x="1048" y="1708"/>
                    <a:pt x="949" y="2656"/>
                  </a:cubicBezTo>
                  <a:lnTo>
                    <a:pt x="1048" y="2656"/>
                  </a:lnTo>
                  <a:cubicBezTo>
                    <a:pt x="1048" y="1708"/>
                    <a:pt x="668" y="668"/>
                    <a:pt x="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79" name="Google Shape;5979;p38"/>
            <p:cNvSpPr/>
            <p:nvPr/>
          </p:nvSpPr>
          <p:spPr>
            <a:xfrm>
              <a:off x="2275032" y="1677215"/>
              <a:ext cx="24205" cy="78348"/>
            </a:xfrm>
            <a:custGeom>
              <a:rect b="b" l="l" r="r" t="t"/>
              <a:pathLst>
                <a:path extrusionOk="0" h="1230" w="380">
                  <a:moveTo>
                    <a:pt x="0" y="0"/>
                  </a:moveTo>
                  <a:cubicBezTo>
                    <a:pt x="190" y="380"/>
                    <a:pt x="281" y="759"/>
                    <a:pt x="281" y="1139"/>
                  </a:cubicBezTo>
                  <a:lnTo>
                    <a:pt x="281" y="1230"/>
                  </a:lnTo>
                  <a:cubicBezTo>
                    <a:pt x="379" y="1230"/>
                    <a:pt x="379" y="1230"/>
                    <a:pt x="379" y="1139"/>
                  </a:cubicBezTo>
                  <a:cubicBezTo>
                    <a:pt x="379" y="759"/>
                    <a:pt x="281" y="380"/>
                    <a:pt x="9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0" name="Google Shape;5980;p38"/>
            <p:cNvSpPr/>
            <p:nvPr/>
          </p:nvSpPr>
          <p:spPr>
            <a:xfrm>
              <a:off x="2178340" y="1924690"/>
              <a:ext cx="120898" cy="103063"/>
            </a:xfrm>
            <a:custGeom>
              <a:rect b="b" l="l" r="r" t="t"/>
              <a:pathLst>
                <a:path extrusionOk="0" h="1618" w="1898">
                  <a:moveTo>
                    <a:pt x="1799" y="1"/>
                  </a:moveTo>
                  <a:cubicBezTo>
                    <a:pt x="1419" y="668"/>
                    <a:pt x="850" y="1238"/>
                    <a:pt x="91" y="1518"/>
                  </a:cubicBezTo>
                  <a:cubicBezTo>
                    <a:pt x="0" y="1518"/>
                    <a:pt x="0" y="1617"/>
                    <a:pt x="0" y="1617"/>
                  </a:cubicBezTo>
                  <a:lnTo>
                    <a:pt x="91" y="1617"/>
                  </a:lnTo>
                  <a:cubicBezTo>
                    <a:pt x="850" y="1329"/>
                    <a:pt x="1518" y="760"/>
                    <a:pt x="1897"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1" name="Google Shape;5981;p38"/>
            <p:cNvSpPr/>
            <p:nvPr/>
          </p:nvSpPr>
          <p:spPr>
            <a:xfrm>
              <a:off x="2232482" y="1948896"/>
              <a:ext cx="72551" cy="66755"/>
            </a:xfrm>
            <a:custGeom>
              <a:rect b="b" l="l" r="r" t="t"/>
              <a:pathLst>
                <a:path extrusionOk="0" h="1048" w="1139">
                  <a:moveTo>
                    <a:pt x="1047" y="0"/>
                  </a:moveTo>
                  <a:cubicBezTo>
                    <a:pt x="858" y="478"/>
                    <a:pt x="478" y="759"/>
                    <a:pt x="0" y="1047"/>
                  </a:cubicBezTo>
                  <a:cubicBezTo>
                    <a:pt x="478" y="858"/>
                    <a:pt x="858" y="478"/>
                    <a:pt x="1139"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2" name="Google Shape;5982;p38"/>
            <p:cNvSpPr/>
            <p:nvPr/>
          </p:nvSpPr>
          <p:spPr>
            <a:xfrm>
              <a:off x="2190379" y="1761809"/>
              <a:ext cx="30065" cy="145039"/>
            </a:xfrm>
            <a:custGeom>
              <a:rect b="b" l="l" r="r" t="t"/>
              <a:pathLst>
                <a:path extrusionOk="0" h="2277" w="472">
                  <a:moveTo>
                    <a:pt x="92" y="0"/>
                  </a:moveTo>
                  <a:cubicBezTo>
                    <a:pt x="380" y="759"/>
                    <a:pt x="380" y="1609"/>
                    <a:pt x="1" y="2277"/>
                  </a:cubicBezTo>
                  <a:cubicBezTo>
                    <a:pt x="380" y="1609"/>
                    <a:pt x="471" y="759"/>
                    <a:pt x="92"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3" name="Google Shape;5983;p38"/>
            <p:cNvSpPr/>
            <p:nvPr/>
          </p:nvSpPr>
          <p:spPr>
            <a:xfrm>
              <a:off x="2111969" y="1707409"/>
              <a:ext cx="60130" cy="139052"/>
            </a:xfrm>
            <a:custGeom>
              <a:rect b="b" l="l" r="r" t="t"/>
              <a:pathLst>
                <a:path extrusionOk="0" h="2183" w="944">
                  <a:moveTo>
                    <a:pt x="1" y="0"/>
                  </a:moveTo>
                  <a:lnTo>
                    <a:pt x="1" y="0"/>
                  </a:lnTo>
                  <a:cubicBezTo>
                    <a:pt x="287" y="191"/>
                    <a:pt x="565" y="568"/>
                    <a:pt x="663" y="945"/>
                  </a:cubicBezTo>
                  <a:cubicBezTo>
                    <a:pt x="754" y="1325"/>
                    <a:pt x="853" y="1704"/>
                    <a:pt x="853" y="2182"/>
                  </a:cubicBezTo>
                  <a:lnTo>
                    <a:pt x="944" y="2182"/>
                  </a:lnTo>
                  <a:cubicBezTo>
                    <a:pt x="853" y="1613"/>
                    <a:pt x="853" y="1325"/>
                    <a:pt x="754" y="945"/>
                  </a:cubicBezTo>
                  <a:cubicBezTo>
                    <a:pt x="565" y="568"/>
                    <a:pt x="287" y="191"/>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4" name="Google Shape;5984;p38"/>
            <p:cNvSpPr/>
            <p:nvPr/>
          </p:nvSpPr>
          <p:spPr>
            <a:xfrm>
              <a:off x="2118275" y="1749960"/>
              <a:ext cx="35925" cy="60258"/>
            </a:xfrm>
            <a:custGeom>
              <a:rect b="b" l="l" r="r" t="t"/>
              <a:pathLst>
                <a:path extrusionOk="0" h="946" w="564">
                  <a:moveTo>
                    <a:pt x="0" y="0"/>
                  </a:moveTo>
                  <a:lnTo>
                    <a:pt x="0" y="0"/>
                  </a:lnTo>
                  <a:cubicBezTo>
                    <a:pt x="278" y="191"/>
                    <a:pt x="465" y="567"/>
                    <a:pt x="465" y="846"/>
                  </a:cubicBezTo>
                  <a:lnTo>
                    <a:pt x="465" y="945"/>
                  </a:lnTo>
                  <a:cubicBezTo>
                    <a:pt x="564" y="945"/>
                    <a:pt x="564" y="945"/>
                    <a:pt x="564" y="846"/>
                  </a:cubicBezTo>
                  <a:cubicBezTo>
                    <a:pt x="466" y="567"/>
                    <a:pt x="278" y="191"/>
                    <a:pt x="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5" name="Google Shape;5985;p38"/>
            <p:cNvSpPr/>
            <p:nvPr/>
          </p:nvSpPr>
          <p:spPr>
            <a:xfrm>
              <a:off x="1857819" y="1761809"/>
              <a:ext cx="132937" cy="162938"/>
            </a:xfrm>
            <a:custGeom>
              <a:rect b="b" l="l" r="r" t="t"/>
              <a:pathLst>
                <a:path extrusionOk="0" h="2558" w="2087">
                  <a:moveTo>
                    <a:pt x="2087" y="0"/>
                  </a:moveTo>
                  <a:cubicBezTo>
                    <a:pt x="858" y="282"/>
                    <a:pt x="1" y="1420"/>
                    <a:pt x="191" y="2558"/>
                  </a:cubicBezTo>
                  <a:cubicBezTo>
                    <a:pt x="100" y="1420"/>
                    <a:pt x="858" y="282"/>
                    <a:pt x="2087"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6" name="Google Shape;5986;p38"/>
            <p:cNvSpPr/>
            <p:nvPr/>
          </p:nvSpPr>
          <p:spPr>
            <a:xfrm>
              <a:off x="1845844" y="1827993"/>
              <a:ext cx="24141" cy="133000"/>
            </a:xfrm>
            <a:custGeom>
              <a:rect b="b" l="l" r="r" t="t"/>
              <a:pathLst>
                <a:path extrusionOk="0" h="2088" w="379">
                  <a:moveTo>
                    <a:pt x="379" y="1"/>
                  </a:moveTo>
                  <a:cubicBezTo>
                    <a:pt x="125" y="382"/>
                    <a:pt x="0" y="891"/>
                    <a:pt x="2" y="1385"/>
                  </a:cubicBezTo>
                  <a:lnTo>
                    <a:pt x="2" y="1385"/>
                  </a:lnTo>
                  <a:cubicBezTo>
                    <a:pt x="4" y="920"/>
                    <a:pt x="129" y="441"/>
                    <a:pt x="379" y="1"/>
                  </a:cubicBezTo>
                  <a:close/>
                  <a:moveTo>
                    <a:pt x="2" y="1385"/>
                  </a:moveTo>
                  <a:cubicBezTo>
                    <a:pt x="1" y="1625"/>
                    <a:pt x="33" y="1862"/>
                    <a:pt x="98" y="2088"/>
                  </a:cubicBezTo>
                  <a:cubicBezTo>
                    <a:pt x="35" y="1869"/>
                    <a:pt x="3" y="1629"/>
                    <a:pt x="2" y="1385"/>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7" name="Google Shape;5987;p38"/>
            <p:cNvSpPr/>
            <p:nvPr/>
          </p:nvSpPr>
          <p:spPr>
            <a:xfrm>
              <a:off x="1942472" y="2009347"/>
              <a:ext cx="120898" cy="72551"/>
            </a:xfrm>
            <a:custGeom>
              <a:rect b="b" l="l" r="r" t="t"/>
              <a:pathLst>
                <a:path extrusionOk="0" h="1139" w="1898">
                  <a:moveTo>
                    <a:pt x="0" y="1"/>
                  </a:moveTo>
                  <a:lnTo>
                    <a:pt x="0" y="1"/>
                  </a:lnTo>
                  <a:cubicBezTo>
                    <a:pt x="380" y="668"/>
                    <a:pt x="1047" y="1138"/>
                    <a:pt x="1806" y="1138"/>
                  </a:cubicBezTo>
                  <a:lnTo>
                    <a:pt x="1897" y="1047"/>
                  </a:lnTo>
                  <a:lnTo>
                    <a:pt x="1806" y="1047"/>
                  </a:lnTo>
                  <a:cubicBezTo>
                    <a:pt x="1047" y="1047"/>
                    <a:pt x="380" y="668"/>
                    <a:pt x="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8" name="Google Shape;5988;p38"/>
            <p:cNvSpPr/>
            <p:nvPr/>
          </p:nvSpPr>
          <p:spPr>
            <a:xfrm>
              <a:off x="1948714" y="2045529"/>
              <a:ext cx="96757" cy="60513"/>
            </a:xfrm>
            <a:custGeom>
              <a:rect b="b" l="l" r="r" t="t"/>
              <a:pathLst>
                <a:path extrusionOk="0" h="950" w="1519">
                  <a:moveTo>
                    <a:pt x="1" y="1"/>
                  </a:moveTo>
                  <a:lnTo>
                    <a:pt x="1" y="100"/>
                  </a:lnTo>
                  <a:cubicBezTo>
                    <a:pt x="281" y="570"/>
                    <a:pt x="949" y="949"/>
                    <a:pt x="1518" y="949"/>
                  </a:cubicBezTo>
                  <a:cubicBezTo>
                    <a:pt x="949" y="858"/>
                    <a:pt x="380" y="570"/>
                    <a:pt x="92" y="100"/>
                  </a:cubicBezTo>
                  <a:lnTo>
                    <a:pt x="1" y="1"/>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89" name="Google Shape;5989;p38"/>
            <p:cNvSpPr/>
            <p:nvPr/>
          </p:nvSpPr>
          <p:spPr>
            <a:xfrm>
              <a:off x="1936612" y="1628612"/>
              <a:ext cx="175041" cy="24460"/>
            </a:xfrm>
            <a:custGeom>
              <a:rect b="b" l="l" r="r" t="t"/>
              <a:pathLst>
                <a:path extrusionOk="0" h="384" w="2748">
                  <a:moveTo>
                    <a:pt x="1374" y="1"/>
                  </a:moveTo>
                  <a:cubicBezTo>
                    <a:pt x="900" y="1"/>
                    <a:pt x="426" y="95"/>
                    <a:pt x="1" y="285"/>
                  </a:cubicBezTo>
                  <a:lnTo>
                    <a:pt x="1" y="384"/>
                  </a:lnTo>
                  <a:cubicBezTo>
                    <a:pt x="426" y="194"/>
                    <a:pt x="875" y="99"/>
                    <a:pt x="1326" y="99"/>
                  </a:cubicBezTo>
                  <a:cubicBezTo>
                    <a:pt x="1777" y="99"/>
                    <a:pt x="2228" y="194"/>
                    <a:pt x="2657" y="384"/>
                  </a:cubicBezTo>
                  <a:cubicBezTo>
                    <a:pt x="2657" y="384"/>
                    <a:pt x="2748" y="384"/>
                    <a:pt x="2748" y="285"/>
                  </a:cubicBezTo>
                  <a:cubicBezTo>
                    <a:pt x="2323" y="95"/>
                    <a:pt x="1849" y="1"/>
                    <a:pt x="1374"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0" name="Google Shape;5990;p38"/>
            <p:cNvSpPr/>
            <p:nvPr/>
          </p:nvSpPr>
          <p:spPr>
            <a:xfrm>
              <a:off x="1913044" y="1604661"/>
              <a:ext cx="126121" cy="29810"/>
            </a:xfrm>
            <a:custGeom>
              <a:rect b="b" l="l" r="r" t="t"/>
              <a:pathLst>
                <a:path extrusionOk="0" h="468" w="1980">
                  <a:moveTo>
                    <a:pt x="1980" y="1"/>
                  </a:moveTo>
                  <a:cubicBezTo>
                    <a:pt x="1323" y="1"/>
                    <a:pt x="568" y="189"/>
                    <a:pt x="0" y="467"/>
                  </a:cubicBezTo>
                  <a:lnTo>
                    <a:pt x="0" y="467"/>
                  </a:lnTo>
                  <a:cubicBezTo>
                    <a:pt x="470" y="237"/>
                    <a:pt x="1067" y="69"/>
                    <a:pt x="1631" y="69"/>
                  </a:cubicBezTo>
                  <a:cubicBezTo>
                    <a:pt x="1749" y="69"/>
                    <a:pt x="1866" y="76"/>
                    <a:pt x="1980" y="92"/>
                  </a:cubicBezTo>
                  <a:lnTo>
                    <a:pt x="1980" y="1"/>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1" name="Google Shape;5991;p38"/>
            <p:cNvSpPr/>
            <p:nvPr/>
          </p:nvSpPr>
          <p:spPr>
            <a:xfrm>
              <a:off x="1960817" y="1912587"/>
              <a:ext cx="90450" cy="103063"/>
            </a:xfrm>
            <a:custGeom>
              <a:rect b="b" l="l" r="r" t="t"/>
              <a:pathLst>
                <a:path extrusionOk="0" h="1618" w="1420">
                  <a:moveTo>
                    <a:pt x="0" y="1"/>
                  </a:moveTo>
                  <a:lnTo>
                    <a:pt x="0" y="100"/>
                  </a:lnTo>
                  <a:cubicBezTo>
                    <a:pt x="190" y="760"/>
                    <a:pt x="759" y="1519"/>
                    <a:pt x="1419" y="1617"/>
                  </a:cubicBezTo>
                  <a:cubicBezTo>
                    <a:pt x="759" y="1519"/>
                    <a:pt x="190" y="760"/>
                    <a:pt x="91" y="100"/>
                  </a:cubicBezTo>
                  <a:cubicBezTo>
                    <a:pt x="91" y="1"/>
                    <a:pt x="0" y="1"/>
                    <a:pt x="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2" name="Google Shape;5992;p38"/>
            <p:cNvSpPr/>
            <p:nvPr/>
          </p:nvSpPr>
          <p:spPr>
            <a:xfrm>
              <a:off x="2033303" y="1955202"/>
              <a:ext cx="126694" cy="30002"/>
            </a:xfrm>
            <a:custGeom>
              <a:rect b="b" l="l" r="r" t="t"/>
              <a:pathLst>
                <a:path extrusionOk="0" h="471" w="1989">
                  <a:moveTo>
                    <a:pt x="1898" y="189"/>
                  </a:moveTo>
                  <a:cubicBezTo>
                    <a:pt x="1799" y="281"/>
                    <a:pt x="1708" y="281"/>
                    <a:pt x="1518" y="379"/>
                  </a:cubicBezTo>
                  <a:cubicBezTo>
                    <a:pt x="1708" y="379"/>
                    <a:pt x="1898" y="281"/>
                    <a:pt x="1989" y="189"/>
                  </a:cubicBezTo>
                  <a:close/>
                  <a:moveTo>
                    <a:pt x="1" y="0"/>
                  </a:moveTo>
                  <a:cubicBezTo>
                    <a:pt x="282" y="281"/>
                    <a:pt x="661" y="470"/>
                    <a:pt x="1139" y="470"/>
                  </a:cubicBezTo>
                  <a:cubicBezTo>
                    <a:pt x="1230" y="470"/>
                    <a:pt x="1420" y="470"/>
                    <a:pt x="1518" y="379"/>
                  </a:cubicBezTo>
                  <a:lnTo>
                    <a:pt x="1518" y="379"/>
                  </a:lnTo>
                  <a:cubicBezTo>
                    <a:pt x="1385" y="400"/>
                    <a:pt x="1252" y="412"/>
                    <a:pt x="1121" y="412"/>
                  </a:cubicBezTo>
                  <a:cubicBezTo>
                    <a:pt x="693" y="412"/>
                    <a:pt x="292" y="290"/>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3" name="Google Shape;5993;p38"/>
            <p:cNvSpPr/>
            <p:nvPr/>
          </p:nvSpPr>
          <p:spPr>
            <a:xfrm>
              <a:off x="1966613" y="1803851"/>
              <a:ext cx="42614" cy="30511"/>
            </a:xfrm>
            <a:custGeom>
              <a:rect b="b" l="l" r="r" t="t"/>
              <a:pathLst>
                <a:path extrusionOk="0" h="479" w="669">
                  <a:moveTo>
                    <a:pt x="668" y="0"/>
                  </a:moveTo>
                  <a:cubicBezTo>
                    <a:pt x="380" y="99"/>
                    <a:pt x="190" y="289"/>
                    <a:pt x="0" y="479"/>
                  </a:cubicBezTo>
                  <a:cubicBezTo>
                    <a:pt x="190" y="289"/>
                    <a:pt x="478" y="99"/>
                    <a:pt x="668" y="99"/>
                  </a:cubicBezTo>
                  <a:lnTo>
                    <a:pt x="668"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4" name="Google Shape;5994;p38"/>
            <p:cNvSpPr/>
            <p:nvPr/>
          </p:nvSpPr>
          <p:spPr>
            <a:xfrm>
              <a:off x="1803677" y="1727220"/>
              <a:ext cx="223387" cy="70895"/>
            </a:xfrm>
            <a:custGeom>
              <a:rect b="b" l="l" r="r" t="t"/>
              <a:pathLst>
                <a:path extrusionOk="0" h="1113" w="3507">
                  <a:moveTo>
                    <a:pt x="2492" y="0"/>
                  </a:moveTo>
                  <a:cubicBezTo>
                    <a:pt x="1630" y="0"/>
                    <a:pt x="742" y="337"/>
                    <a:pt x="1" y="1014"/>
                  </a:cubicBezTo>
                  <a:lnTo>
                    <a:pt x="1" y="1112"/>
                  </a:lnTo>
                  <a:lnTo>
                    <a:pt x="92" y="1014"/>
                  </a:lnTo>
                  <a:cubicBezTo>
                    <a:pt x="759" y="416"/>
                    <a:pt x="1615" y="51"/>
                    <a:pt x="2460" y="51"/>
                  </a:cubicBezTo>
                  <a:cubicBezTo>
                    <a:pt x="2815" y="51"/>
                    <a:pt x="3170" y="115"/>
                    <a:pt x="3507" y="255"/>
                  </a:cubicBezTo>
                  <a:lnTo>
                    <a:pt x="3507" y="164"/>
                  </a:lnTo>
                  <a:cubicBezTo>
                    <a:pt x="3180" y="55"/>
                    <a:pt x="2838" y="0"/>
                    <a:pt x="2492"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5" name="Google Shape;5995;p38"/>
            <p:cNvSpPr/>
            <p:nvPr/>
          </p:nvSpPr>
          <p:spPr>
            <a:xfrm>
              <a:off x="2117892" y="1592621"/>
              <a:ext cx="102553" cy="120898"/>
            </a:xfrm>
            <a:custGeom>
              <a:rect b="b" l="l" r="r" t="t"/>
              <a:pathLst>
                <a:path extrusionOk="0" h="1898" w="1610">
                  <a:moveTo>
                    <a:pt x="1" y="0"/>
                  </a:moveTo>
                  <a:lnTo>
                    <a:pt x="1" y="91"/>
                  </a:lnTo>
                  <a:cubicBezTo>
                    <a:pt x="190" y="91"/>
                    <a:pt x="281" y="91"/>
                    <a:pt x="380" y="190"/>
                  </a:cubicBezTo>
                  <a:cubicBezTo>
                    <a:pt x="949" y="569"/>
                    <a:pt x="1420" y="1230"/>
                    <a:pt x="1518" y="1897"/>
                  </a:cubicBezTo>
                  <a:lnTo>
                    <a:pt x="1609" y="1897"/>
                  </a:lnTo>
                  <a:cubicBezTo>
                    <a:pt x="1420" y="1138"/>
                    <a:pt x="1040" y="569"/>
                    <a:pt x="471" y="190"/>
                  </a:cubicBezTo>
                  <a:cubicBezTo>
                    <a:pt x="281" y="91"/>
                    <a:pt x="190" y="0"/>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6" name="Google Shape;5996;p38"/>
            <p:cNvSpPr/>
            <p:nvPr/>
          </p:nvSpPr>
          <p:spPr>
            <a:xfrm>
              <a:off x="2311275" y="1749706"/>
              <a:ext cx="66245" cy="150899"/>
            </a:xfrm>
            <a:custGeom>
              <a:rect b="b" l="l" r="r" t="t"/>
              <a:pathLst>
                <a:path extrusionOk="0" h="2369" w="1040">
                  <a:moveTo>
                    <a:pt x="949" y="1"/>
                  </a:moveTo>
                  <a:cubicBezTo>
                    <a:pt x="1040" y="850"/>
                    <a:pt x="660" y="1708"/>
                    <a:pt x="0" y="2277"/>
                  </a:cubicBezTo>
                  <a:lnTo>
                    <a:pt x="0" y="2368"/>
                  </a:lnTo>
                  <a:cubicBezTo>
                    <a:pt x="759" y="1799"/>
                    <a:pt x="1040" y="850"/>
                    <a:pt x="104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7" name="Google Shape;5997;p38"/>
            <p:cNvSpPr/>
            <p:nvPr/>
          </p:nvSpPr>
          <p:spPr>
            <a:xfrm>
              <a:off x="2081649" y="2069735"/>
              <a:ext cx="175041" cy="30511"/>
            </a:xfrm>
            <a:custGeom>
              <a:rect b="b" l="l" r="r" t="t"/>
              <a:pathLst>
                <a:path extrusionOk="0" h="479" w="2748">
                  <a:moveTo>
                    <a:pt x="2748" y="0"/>
                  </a:moveTo>
                  <a:cubicBezTo>
                    <a:pt x="2298" y="253"/>
                    <a:pt x="1793" y="372"/>
                    <a:pt x="1305" y="372"/>
                  </a:cubicBezTo>
                  <a:cubicBezTo>
                    <a:pt x="871" y="372"/>
                    <a:pt x="449" y="278"/>
                    <a:pt x="92" y="99"/>
                  </a:cubicBezTo>
                  <a:lnTo>
                    <a:pt x="0" y="99"/>
                  </a:lnTo>
                  <a:cubicBezTo>
                    <a:pt x="0" y="99"/>
                    <a:pt x="0" y="190"/>
                    <a:pt x="92" y="190"/>
                  </a:cubicBezTo>
                  <a:cubicBezTo>
                    <a:pt x="471" y="380"/>
                    <a:pt x="850" y="478"/>
                    <a:pt x="1329" y="478"/>
                  </a:cubicBezTo>
                  <a:cubicBezTo>
                    <a:pt x="1799" y="478"/>
                    <a:pt x="2277" y="289"/>
                    <a:pt x="2748" y="99"/>
                  </a:cubicBezTo>
                  <a:lnTo>
                    <a:pt x="2748"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998" name="Google Shape;5998;p38"/>
            <p:cNvSpPr/>
            <p:nvPr/>
          </p:nvSpPr>
          <p:spPr>
            <a:xfrm>
              <a:off x="1864125" y="1967241"/>
              <a:ext cx="66309" cy="162938"/>
            </a:xfrm>
            <a:custGeom>
              <a:rect b="b" l="l" r="r" t="t"/>
              <a:pathLst>
                <a:path extrusionOk="0" h="2558" w="1041">
                  <a:moveTo>
                    <a:pt x="190" y="0"/>
                  </a:moveTo>
                  <a:cubicBezTo>
                    <a:pt x="1" y="949"/>
                    <a:pt x="380" y="1898"/>
                    <a:pt x="1040" y="2558"/>
                  </a:cubicBezTo>
                  <a:cubicBezTo>
                    <a:pt x="380" y="1898"/>
                    <a:pt x="92" y="949"/>
                    <a:pt x="190" y="92"/>
                  </a:cubicBezTo>
                  <a:lnTo>
                    <a:pt x="190"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grpSp>
      <p:pic>
        <p:nvPicPr>
          <p:cNvPr id="5999" name="Google Shape;5999;p38" title="Screen Shot 2025-08-08 at 2.04.15 PM.png"/>
          <p:cNvPicPr preferRelativeResize="0"/>
          <p:nvPr/>
        </p:nvPicPr>
        <p:blipFill>
          <a:blip r:embed="rId3">
            <a:alphaModFix/>
          </a:blip>
          <a:stretch>
            <a:fillRect/>
          </a:stretch>
        </p:blipFill>
        <p:spPr>
          <a:xfrm>
            <a:off x="1221263" y="-151750"/>
            <a:ext cx="6701463" cy="5447000"/>
          </a:xfrm>
          <a:prstGeom prst="rect">
            <a:avLst/>
          </a:prstGeom>
          <a:noFill/>
          <a:ln>
            <a:noFill/>
          </a:ln>
        </p:spPr>
      </p:pic>
      <p:sp>
        <p:nvSpPr>
          <p:cNvPr id="6000" name="Google Shape;6000;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4" name="Shape 6004"/>
        <p:cNvGrpSpPr/>
        <p:nvPr/>
      </p:nvGrpSpPr>
      <p:grpSpPr>
        <a:xfrm>
          <a:off x="0" y="0"/>
          <a:ext cx="0" cy="0"/>
          <a:chOff x="0" y="0"/>
          <a:chExt cx="0" cy="0"/>
        </a:xfrm>
      </p:grpSpPr>
      <p:pic>
        <p:nvPicPr>
          <p:cNvPr id="6005" name="Google Shape;6005;p39" title="Screen Shot 2025-08-08 at 2.05.29 PM.png"/>
          <p:cNvPicPr preferRelativeResize="0"/>
          <p:nvPr/>
        </p:nvPicPr>
        <p:blipFill>
          <a:blip r:embed="rId3">
            <a:alphaModFix/>
          </a:blip>
          <a:stretch>
            <a:fillRect/>
          </a:stretch>
        </p:blipFill>
        <p:spPr>
          <a:xfrm>
            <a:off x="296088" y="105825"/>
            <a:ext cx="8551825" cy="4931850"/>
          </a:xfrm>
          <a:prstGeom prst="rect">
            <a:avLst/>
          </a:prstGeom>
          <a:noFill/>
          <a:ln>
            <a:noFill/>
          </a:ln>
        </p:spPr>
      </p:pic>
      <p:sp>
        <p:nvSpPr>
          <p:cNvPr id="6006" name="Google Shape;6006;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0" name="Shape 6010"/>
        <p:cNvGrpSpPr/>
        <p:nvPr/>
      </p:nvGrpSpPr>
      <p:grpSpPr>
        <a:xfrm>
          <a:off x="0" y="0"/>
          <a:ext cx="0" cy="0"/>
          <a:chOff x="0" y="0"/>
          <a:chExt cx="0" cy="0"/>
        </a:xfrm>
      </p:grpSpPr>
      <p:pic>
        <p:nvPicPr>
          <p:cNvPr id="6011" name="Google Shape;6011;p40" title="Screen Shot 2025-08-08 at 2.05.41 PM.png"/>
          <p:cNvPicPr preferRelativeResize="0"/>
          <p:nvPr/>
        </p:nvPicPr>
        <p:blipFill>
          <a:blip r:embed="rId3">
            <a:alphaModFix/>
          </a:blip>
          <a:stretch>
            <a:fillRect/>
          </a:stretch>
        </p:blipFill>
        <p:spPr>
          <a:xfrm>
            <a:off x="120112" y="104038"/>
            <a:ext cx="8903774" cy="4935426"/>
          </a:xfrm>
          <a:prstGeom prst="rect">
            <a:avLst/>
          </a:prstGeom>
          <a:noFill/>
          <a:ln>
            <a:noFill/>
          </a:ln>
        </p:spPr>
      </p:pic>
      <p:sp>
        <p:nvSpPr>
          <p:cNvPr id="6012" name="Google Shape;6012;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6" name="Shape 6016"/>
        <p:cNvGrpSpPr/>
        <p:nvPr/>
      </p:nvGrpSpPr>
      <p:grpSpPr>
        <a:xfrm>
          <a:off x="0" y="0"/>
          <a:ext cx="0" cy="0"/>
          <a:chOff x="0" y="0"/>
          <a:chExt cx="0" cy="0"/>
        </a:xfrm>
      </p:grpSpPr>
      <p:pic>
        <p:nvPicPr>
          <p:cNvPr id="6017" name="Google Shape;6017;p41" title="Screen Shot 2025-08-08 at 2.05.57 PM.png"/>
          <p:cNvPicPr preferRelativeResize="0"/>
          <p:nvPr/>
        </p:nvPicPr>
        <p:blipFill>
          <a:blip r:embed="rId3">
            <a:alphaModFix/>
          </a:blip>
          <a:stretch>
            <a:fillRect/>
          </a:stretch>
        </p:blipFill>
        <p:spPr>
          <a:xfrm>
            <a:off x="270075" y="87750"/>
            <a:ext cx="8319927" cy="5143500"/>
          </a:xfrm>
          <a:prstGeom prst="rect">
            <a:avLst/>
          </a:prstGeom>
          <a:noFill/>
          <a:ln>
            <a:noFill/>
          </a:ln>
        </p:spPr>
      </p:pic>
      <p:sp>
        <p:nvSpPr>
          <p:cNvPr id="6018" name="Google Shape;6018;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019" name="Google Shape;6019;p41"/>
          <p:cNvSpPr txBox="1"/>
          <p:nvPr/>
        </p:nvSpPr>
        <p:spPr>
          <a:xfrm>
            <a:off x="270075" y="-125850"/>
            <a:ext cx="8319900" cy="3936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Nunito"/>
                <a:ea typeface="Nunito"/>
                <a:cs typeface="Nunito"/>
                <a:sym typeface="Nunito"/>
              </a:rPr>
              <a:t>Expected Number of CEvNS Events for Different Supernova Distances</a:t>
            </a:r>
            <a:endParaRPr sz="1800">
              <a:solidFill>
                <a:schemeClr val="lt1"/>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3" name="Shape 6023"/>
        <p:cNvGrpSpPr/>
        <p:nvPr/>
      </p:nvGrpSpPr>
      <p:grpSpPr>
        <a:xfrm>
          <a:off x="0" y="0"/>
          <a:ext cx="0" cy="0"/>
          <a:chOff x="0" y="0"/>
          <a:chExt cx="0" cy="0"/>
        </a:xfrm>
      </p:grpSpPr>
      <p:sp>
        <p:nvSpPr>
          <p:cNvPr id="6024" name="Google Shape;6024;p42"/>
          <p:cNvSpPr txBox="1"/>
          <p:nvPr>
            <p:ph type="title"/>
          </p:nvPr>
        </p:nvSpPr>
        <p:spPr>
          <a:xfrm>
            <a:off x="711324" y="714475"/>
            <a:ext cx="1263900" cy="12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6025" name="Google Shape;6025;p42"/>
          <p:cNvSpPr txBox="1"/>
          <p:nvPr>
            <p:ph idx="2" type="title"/>
          </p:nvPr>
        </p:nvSpPr>
        <p:spPr>
          <a:xfrm>
            <a:off x="711325" y="1547575"/>
            <a:ext cx="3961800" cy="177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t>Interactions in the Lead Castle</a:t>
            </a:r>
            <a:endParaRPr sz="4500"/>
          </a:p>
        </p:txBody>
      </p:sp>
      <p:grpSp>
        <p:nvGrpSpPr>
          <p:cNvPr id="6026" name="Google Shape;6026;p42"/>
          <p:cNvGrpSpPr/>
          <p:nvPr/>
        </p:nvGrpSpPr>
        <p:grpSpPr>
          <a:xfrm>
            <a:off x="4403077" y="266538"/>
            <a:ext cx="4163047" cy="4160039"/>
            <a:chOff x="4403077" y="266538"/>
            <a:chExt cx="4163047" cy="4160039"/>
          </a:xfrm>
        </p:grpSpPr>
        <p:sp>
          <p:nvSpPr>
            <p:cNvPr id="6027" name="Google Shape;6027;p42"/>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8" name="Google Shape;6028;p42"/>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9" name="Google Shape;6029;p42"/>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0" name="Google Shape;6030;p42"/>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1" name="Google Shape;6031;p42"/>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2" name="Google Shape;6032;p42"/>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3" name="Google Shape;6033;p42"/>
          <p:cNvGrpSpPr/>
          <p:nvPr/>
        </p:nvGrpSpPr>
        <p:grpSpPr>
          <a:xfrm>
            <a:off x="4673251" y="615500"/>
            <a:ext cx="3668096" cy="3418800"/>
            <a:chOff x="4673251" y="615500"/>
            <a:chExt cx="3668096" cy="3418800"/>
          </a:xfrm>
        </p:grpSpPr>
        <p:grpSp>
          <p:nvGrpSpPr>
            <p:cNvPr id="6034" name="Google Shape;6034;p42"/>
            <p:cNvGrpSpPr/>
            <p:nvPr/>
          </p:nvGrpSpPr>
          <p:grpSpPr>
            <a:xfrm>
              <a:off x="4922547" y="615500"/>
              <a:ext cx="3418800" cy="3418800"/>
              <a:chOff x="4922547" y="615500"/>
              <a:chExt cx="3418800" cy="3418800"/>
            </a:xfrm>
          </p:grpSpPr>
          <p:sp>
            <p:nvSpPr>
              <p:cNvPr id="6035" name="Google Shape;6035;p42"/>
              <p:cNvSpPr/>
              <p:nvPr/>
            </p:nvSpPr>
            <p:spPr>
              <a:xfrm rot="2700000">
                <a:off x="5917063" y="622329"/>
                <a:ext cx="1429770" cy="3405143"/>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6" name="Google Shape;6036;p42"/>
              <p:cNvSpPr/>
              <p:nvPr/>
            </p:nvSpPr>
            <p:spPr>
              <a:xfrm rot="2700000">
                <a:off x="6011397" y="925555"/>
                <a:ext cx="1158665" cy="2758989"/>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37" name="Google Shape;6037;p42"/>
              <p:cNvGrpSpPr/>
              <p:nvPr/>
            </p:nvGrpSpPr>
            <p:grpSpPr>
              <a:xfrm>
                <a:off x="7975817" y="2571751"/>
                <a:ext cx="270184" cy="270184"/>
                <a:chOff x="8736342" y="1127801"/>
                <a:chExt cx="270184" cy="270184"/>
              </a:xfrm>
            </p:grpSpPr>
            <p:sp>
              <p:nvSpPr>
                <p:cNvPr id="6038" name="Google Shape;6038;p42"/>
                <p:cNvSpPr/>
                <p:nvPr/>
              </p:nvSpPr>
              <p:spPr>
                <a:xfrm>
                  <a:off x="8736342" y="1127801"/>
                  <a:ext cx="270184" cy="270184"/>
                </a:xfrm>
                <a:custGeom>
                  <a:rect b="b" l="l" r="r" t="t"/>
                  <a:pathLst>
                    <a:path extrusionOk="0" h="2429" w="2429">
                      <a:moveTo>
                        <a:pt x="1199" y="0"/>
                      </a:moveTo>
                      <a:cubicBezTo>
                        <a:pt x="544" y="0"/>
                        <a:pt x="0" y="544"/>
                        <a:pt x="0" y="1229"/>
                      </a:cubicBezTo>
                      <a:cubicBezTo>
                        <a:pt x="0" y="1457"/>
                        <a:pt x="57" y="1686"/>
                        <a:pt x="172" y="1884"/>
                      </a:cubicBezTo>
                      <a:cubicBezTo>
                        <a:pt x="400" y="2200"/>
                        <a:pt x="772" y="2428"/>
                        <a:pt x="1199" y="2428"/>
                      </a:cubicBezTo>
                      <a:cubicBezTo>
                        <a:pt x="1857" y="2428"/>
                        <a:pt x="2428" y="1884"/>
                        <a:pt x="2428" y="1229"/>
                      </a:cubicBezTo>
                      <a:cubicBezTo>
                        <a:pt x="2428" y="1000"/>
                        <a:pt x="2341" y="772"/>
                        <a:pt x="2227" y="571"/>
                      </a:cubicBezTo>
                      <a:cubicBezTo>
                        <a:pt x="2029" y="228"/>
                        <a:pt x="1629" y="0"/>
                        <a:pt x="11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9" name="Google Shape;6039;p42"/>
                <p:cNvSpPr/>
                <p:nvPr/>
              </p:nvSpPr>
              <p:spPr>
                <a:xfrm>
                  <a:off x="8869709" y="1191314"/>
                  <a:ext cx="41490" cy="41490"/>
                </a:xfrm>
                <a:custGeom>
                  <a:rect b="b" l="l" r="r" t="t"/>
                  <a:pathLst>
                    <a:path extrusionOk="0" h="373" w="373">
                      <a:moveTo>
                        <a:pt x="0" y="201"/>
                      </a:moveTo>
                      <a:cubicBezTo>
                        <a:pt x="8" y="221"/>
                        <a:pt x="16" y="242"/>
                        <a:pt x="27" y="261"/>
                      </a:cubicBezTo>
                      <a:lnTo>
                        <a:pt x="27" y="261"/>
                      </a:lnTo>
                      <a:cubicBezTo>
                        <a:pt x="20" y="245"/>
                        <a:pt x="13" y="226"/>
                        <a:pt x="0" y="201"/>
                      </a:cubicBezTo>
                      <a:close/>
                      <a:moveTo>
                        <a:pt x="201" y="0"/>
                      </a:moveTo>
                      <a:cubicBezTo>
                        <a:pt x="245" y="15"/>
                        <a:pt x="289" y="38"/>
                        <a:pt x="321" y="71"/>
                      </a:cubicBezTo>
                      <a:lnTo>
                        <a:pt x="321" y="71"/>
                      </a:lnTo>
                      <a:cubicBezTo>
                        <a:pt x="292" y="57"/>
                        <a:pt x="252" y="57"/>
                        <a:pt x="229" y="57"/>
                      </a:cubicBezTo>
                      <a:cubicBezTo>
                        <a:pt x="115" y="57"/>
                        <a:pt x="58" y="114"/>
                        <a:pt x="58" y="228"/>
                      </a:cubicBezTo>
                      <a:lnTo>
                        <a:pt x="58" y="306"/>
                      </a:lnTo>
                      <a:lnTo>
                        <a:pt x="58" y="306"/>
                      </a:lnTo>
                      <a:cubicBezTo>
                        <a:pt x="46" y="292"/>
                        <a:pt x="36" y="277"/>
                        <a:pt x="27" y="261"/>
                      </a:cubicBezTo>
                      <a:lnTo>
                        <a:pt x="27" y="261"/>
                      </a:lnTo>
                      <a:cubicBezTo>
                        <a:pt x="35" y="282"/>
                        <a:pt x="42" y="298"/>
                        <a:pt x="58" y="315"/>
                      </a:cubicBezTo>
                      <a:lnTo>
                        <a:pt x="58" y="306"/>
                      </a:lnTo>
                      <a:lnTo>
                        <a:pt x="58" y="306"/>
                      </a:lnTo>
                      <a:cubicBezTo>
                        <a:pt x="91" y="345"/>
                        <a:pt x="137" y="372"/>
                        <a:pt x="201" y="372"/>
                      </a:cubicBezTo>
                      <a:cubicBezTo>
                        <a:pt x="286" y="372"/>
                        <a:pt x="373" y="286"/>
                        <a:pt x="373" y="201"/>
                      </a:cubicBezTo>
                      <a:cubicBezTo>
                        <a:pt x="373" y="145"/>
                        <a:pt x="352" y="103"/>
                        <a:pt x="321" y="71"/>
                      </a:cubicBezTo>
                      <a:lnTo>
                        <a:pt x="321" y="71"/>
                      </a:lnTo>
                      <a:cubicBezTo>
                        <a:pt x="329" y="75"/>
                        <a:pt x="337" y="80"/>
                        <a:pt x="343" y="87"/>
                      </a:cubicBezTo>
                      <a:cubicBezTo>
                        <a:pt x="316" y="57"/>
                        <a:pt x="259"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0" name="Google Shape;6040;p42"/>
                <p:cNvSpPr/>
                <p:nvPr/>
              </p:nvSpPr>
              <p:spPr>
                <a:xfrm>
                  <a:off x="8869709" y="1191314"/>
                  <a:ext cx="38264" cy="35149"/>
                </a:xfrm>
                <a:custGeom>
                  <a:rect b="b" l="l" r="r" t="t"/>
                  <a:pathLst>
                    <a:path extrusionOk="0" h="316" w="344">
                      <a:moveTo>
                        <a:pt x="201" y="0"/>
                      </a:moveTo>
                      <a:cubicBezTo>
                        <a:pt x="87" y="0"/>
                        <a:pt x="0" y="87"/>
                        <a:pt x="0" y="201"/>
                      </a:cubicBezTo>
                      <a:cubicBezTo>
                        <a:pt x="30" y="258"/>
                        <a:pt x="30" y="286"/>
                        <a:pt x="58" y="315"/>
                      </a:cubicBezTo>
                      <a:lnTo>
                        <a:pt x="58" y="228"/>
                      </a:lnTo>
                      <a:cubicBezTo>
                        <a:pt x="58" y="114"/>
                        <a:pt x="115" y="57"/>
                        <a:pt x="229" y="57"/>
                      </a:cubicBezTo>
                      <a:cubicBezTo>
                        <a:pt x="259" y="57"/>
                        <a:pt x="316" y="57"/>
                        <a:pt x="343" y="87"/>
                      </a:cubicBezTo>
                      <a:cubicBezTo>
                        <a:pt x="316" y="57"/>
                        <a:pt x="259"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1" name="Google Shape;6041;p42"/>
                <p:cNvSpPr/>
                <p:nvPr/>
              </p:nvSpPr>
              <p:spPr>
                <a:xfrm>
                  <a:off x="8911088" y="1321567"/>
                  <a:ext cx="41267" cy="38264"/>
                </a:xfrm>
                <a:custGeom>
                  <a:rect b="b" l="l" r="r" t="t"/>
                  <a:pathLst>
                    <a:path extrusionOk="0" h="344" w="371">
                      <a:moveTo>
                        <a:pt x="1" y="200"/>
                      </a:moveTo>
                      <a:cubicBezTo>
                        <a:pt x="1" y="234"/>
                        <a:pt x="14" y="263"/>
                        <a:pt x="35" y="287"/>
                      </a:cubicBezTo>
                      <a:lnTo>
                        <a:pt x="35" y="287"/>
                      </a:lnTo>
                      <a:cubicBezTo>
                        <a:pt x="16" y="258"/>
                        <a:pt x="1" y="221"/>
                        <a:pt x="1" y="200"/>
                      </a:cubicBezTo>
                      <a:close/>
                      <a:moveTo>
                        <a:pt x="199" y="1"/>
                      </a:moveTo>
                      <a:lnTo>
                        <a:pt x="199" y="1"/>
                      </a:lnTo>
                      <a:cubicBezTo>
                        <a:pt x="256" y="1"/>
                        <a:pt x="311" y="36"/>
                        <a:pt x="343" y="85"/>
                      </a:cubicBezTo>
                      <a:lnTo>
                        <a:pt x="343" y="85"/>
                      </a:lnTo>
                      <a:cubicBezTo>
                        <a:pt x="313" y="58"/>
                        <a:pt x="256" y="28"/>
                        <a:pt x="229" y="28"/>
                      </a:cubicBezTo>
                      <a:cubicBezTo>
                        <a:pt x="115" y="28"/>
                        <a:pt x="28" y="115"/>
                        <a:pt x="28" y="200"/>
                      </a:cubicBezTo>
                      <a:cubicBezTo>
                        <a:pt x="28" y="252"/>
                        <a:pt x="53" y="281"/>
                        <a:pt x="57" y="307"/>
                      </a:cubicBezTo>
                      <a:lnTo>
                        <a:pt x="57" y="307"/>
                      </a:lnTo>
                      <a:cubicBezTo>
                        <a:pt x="49" y="301"/>
                        <a:pt x="42" y="294"/>
                        <a:pt x="35" y="287"/>
                      </a:cubicBezTo>
                      <a:lnTo>
                        <a:pt x="35" y="287"/>
                      </a:lnTo>
                      <a:cubicBezTo>
                        <a:pt x="42" y="297"/>
                        <a:pt x="50" y="306"/>
                        <a:pt x="58" y="314"/>
                      </a:cubicBezTo>
                      <a:cubicBezTo>
                        <a:pt x="58" y="311"/>
                        <a:pt x="58" y="309"/>
                        <a:pt x="57" y="307"/>
                      </a:cubicBezTo>
                      <a:lnTo>
                        <a:pt x="57" y="307"/>
                      </a:lnTo>
                      <a:cubicBezTo>
                        <a:pt x="89" y="330"/>
                        <a:pt x="130" y="343"/>
                        <a:pt x="172" y="343"/>
                      </a:cubicBezTo>
                      <a:cubicBezTo>
                        <a:pt x="286" y="343"/>
                        <a:pt x="371" y="286"/>
                        <a:pt x="371" y="172"/>
                      </a:cubicBezTo>
                      <a:cubicBezTo>
                        <a:pt x="371" y="142"/>
                        <a:pt x="360" y="111"/>
                        <a:pt x="343" y="85"/>
                      </a:cubicBezTo>
                      <a:lnTo>
                        <a:pt x="343" y="85"/>
                      </a:lnTo>
                      <a:cubicBezTo>
                        <a:pt x="343" y="85"/>
                        <a:pt x="343" y="85"/>
                        <a:pt x="343" y="85"/>
                      </a:cubicBezTo>
                      <a:cubicBezTo>
                        <a:pt x="314" y="28"/>
                        <a:pt x="257" y="1"/>
                        <a:pt x="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2" name="Google Shape;6042;p42"/>
                <p:cNvSpPr/>
                <p:nvPr/>
              </p:nvSpPr>
              <p:spPr>
                <a:xfrm>
                  <a:off x="8911088" y="1321567"/>
                  <a:ext cx="38264" cy="34927"/>
                </a:xfrm>
                <a:custGeom>
                  <a:rect b="b" l="l" r="r" t="t"/>
                  <a:pathLst>
                    <a:path extrusionOk="0" h="314" w="344">
                      <a:moveTo>
                        <a:pt x="172" y="1"/>
                      </a:moveTo>
                      <a:cubicBezTo>
                        <a:pt x="85" y="1"/>
                        <a:pt x="1" y="85"/>
                        <a:pt x="1" y="172"/>
                      </a:cubicBezTo>
                      <a:lnTo>
                        <a:pt x="1" y="200"/>
                      </a:lnTo>
                      <a:cubicBezTo>
                        <a:pt x="1" y="229"/>
                        <a:pt x="28" y="286"/>
                        <a:pt x="58" y="314"/>
                      </a:cubicBezTo>
                      <a:cubicBezTo>
                        <a:pt x="58" y="286"/>
                        <a:pt x="28" y="257"/>
                        <a:pt x="28" y="200"/>
                      </a:cubicBezTo>
                      <a:cubicBezTo>
                        <a:pt x="28" y="115"/>
                        <a:pt x="115" y="28"/>
                        <a:pt x="229" y="28"/>
                      </a:cubicBezTo>
                      <a:cubicBezTo>
                        <a:pt x="257" y="28"/>
                        <a:pt x="314" y="58"/>
                        <a:pt x="343" y="85"/>
                      </a:cubicBezTo>
                      <a:cubicBezTo>
                        <a:pt x="314" y="28"/>
                        <a:pt x="257" y="1"/>
                        <a:pt x="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3" name="Google Shape;6043;p42"/>
                <p:cNvSpPr/>
                <p:nvPr/>
              </p:nvSpPr>
              <p:spPr>
                <a:xfrm>
                  <a:off x="8844348" y="1347040"/>
                  <a:ext cx="22469" cy="19132"/>
                </a:xfrm>
                <a:custGeom>
                  <a:rect b="b" l="l" r="r" t="t"/>
                  <a:pathLst>
                    <a:path extrusionOk="0" h="172" w="202">
                      <a:moveTo>
                        <a:pt x="114" y="0"/>
                      </a:moveTo>
                      <a:cubicBezTo>
                        <a:pt x="87" y="0"/>
                        <a:pt x="30" y="0"/>
                        <a:pt x="30" y="28"/>
                      </a:cubicBezTo>
                      <a:cubicBezTo>
                        <a:pt x="12" y="45"/>
                        <a:pt x="5" y="62"/>
                        <a:pt x="2" y="72"/>
                      </a:cubicBezTo>
                      <a:lnTo>
                        <a:pt x="2" y="72"/>
                      </a:lnTo>
                      <a:cubicBezTo>
                        <a:pt x="1" y="67"/>
                        <a:pt x="0" y="62"/>
                        <a:pt x="0" y="57"/>
                      </a:cubicBezTo>
                      <a:lnTo>
                        <a:pt x="0" y="85"/>
                      </a:lnTo>
                      <a:cubicBezTo>
                        <a:pt x="0" y="85"/>
                        <a:pt x="0" y="80"/>
                        <a:pt x="2" y="72"/>
                      </a:cubicBezTo>
                      <a:lnTo>
                        <a:pt x="2" y="72"/>
                      </a:lnTo>
                      <a:cubicBezTo>
                        <a:pt x="9" y="101"/>
                        <a:pt x="34" y="142"/>
                        <a:pt x="57" y="142"/>
                      </a:cubicBezTo>
                      <a:cubicBezTo>
                        <a:pt x="57" y="172"/>
                        <a:pt x="87" y="172"/>
                        <a:pt x="114" y="172"/>
                      </a:cubicBezTo>
                      <a:cubicBezTo>
                        <a:pt x="144" y="172"/>
                        <a:pt x="171" y="142"/>
                        <a:pt x="201" y="114"/>
                      </a:cubicBezTo>
                      <a:lnTo>
                        <a:pt x="201" y="57"/>
                      </a:lnTo>
                      <a:cubicBezTo>
                        <a:pt x="201" y="57"/>
                        <a:pt x="171" y="28"/>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4" name="Google Shape;6044;p42"/>
                <p:cNvSpPr/>
                <p:nvPr/>
              </p:nvSpPr>
              <p:spPr>
                <a:xfrm>
                  <a:off x="8844348" y="1343703"/>
                  <a:ext cx="22469" cy="12792"/>
                </a:xfrm>
                <a:custGeom>
                  <a:rect b="b" l="l" r="r" t="t"/>
                  <a:pathLst>
                    <a:path extrusionOk="0" h="115" w="202">
                      <a:moveTo>
                        <a:pt x="87" y="1"/>
                      </a:moveTo>
                      <a:cubicBezTo>
                        <a:pt x="57" y="1"/>
                        <a:pt x="30" y="1"/>
                        <a:pt x="30" y="30"/>
                      </a:cubicBezTo>
                      <a:lnTo>
                        <a:pt x="0" y="58"/>
                      </a:lnTo>
                      <a:lnTo>
                        <a:pt x="0" y="115"/>
                      </a:lnTo>
                      <a:cubicBezTo>
                        <a:pt x="0" y="115"/>
                        <a:pt x="0" y="87"/>
                        <a:pt x="30" y="58"/>
                      </a:cubicBezTo>
                      <a:cubicBezTo>
                        <a:pt x="30" y="30"/>
                        <a:pt x="87" y="30"/>
                        <a:pt x="114" y="30"/>
                      </a:cubicBezTo>
                      <a:lnTo>
                        <a:pt x="171" y="30"/>
                      </a:lnTo>
                      <a:cubicBezTo>
                        <a:pt x="171" y="58"/>
                        <a:pt x="201" y="87"/>
                        <a:pt x="201" y="87"/>
                      </a:cubicBezTo>
                      <a:cubicBezTo>
                        <a:pt x="201" y="58"/>
                        <a:pt x="201" y="30"/>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5" name="Google Shape;6045;p42"/>
                <p:cNvSpPr/>
                <p:nvPr/>
              </p:nvSpPr>
              <p:spPr>
                <a:xfrm>
                  <a:off x="8850689" y="1273849"/>
                  <a:ext cx="22469" cy="22469"/>
                </a:xfrm>
                <a:custGeom>
                  <a:rect b="b" l="l" r="r" t="t"/>
                  <a:pathLst>
                    <a:path extrusionOk="0" h="202" w="202">
                      <a:moveTo>
                        <a:pt x="144" y="0"/>
                      </a:moveTo>
                      <a:cubicBezTo>
                        <a:pt x="158" y="16"/>
                        <a:pt x="174" y="23"/>
                        <a:pt x="185" y="31"/>
                      </a:cubicBezTo>
                      <a:lnTo>
                        <a:pt x="185" y="31"/>
                      </a:lnTo>
                      <a:cubicBezTo>
                        <a:pt x="176" y="20"/>
                        <a:pt x="163" y="10"/>
                        <a:pt x="144" y="0"/>
                      </a:cubicBezTo>
                      <a:close/>
                      <a:moveTo>
                        <a:pt x="0" y="115"/>
                      </a:moveTo>
                      <a:lnTo>
                        <a:pt x="0" y="115"/>
                      </a:lnTo>
                      <a:cubicBezTo>
                        <a:pt x="0" y="123"/>
                        <a:pt x="2" y="128"/>
                        <a:pt x="5" y="133"/>
                      </a:cubicBezTo>
                      <a:lnTo>
                        <a:pt x="5" y="133"/>
                      </a:lnTo>
                      <a:cubicBezTo>
                        <a:pt x="2" y="126"/>
                        <a:pt x="0" y="120"/>
                        <a:pt x="0" y="115"/>
                      </a:cubicBezTo>
                      <a:close/>
                      <a:moveTo>
                        <a:pt x="5" y="133"/>
                      </a:moveTo>
                      <a:lnTo>
                        <a:pt x="5" y="133"/>
                      </a:lnTo>
                      <a:cubicBezTo>
                        <a:pt x="11" y="144"/>
                        <a:pt x="19" y="155"/>
                        <a:pt x="29" y="166"/>
                      </a:cubicBezTo>
                      <a:lnTo>
                        <a:pt x="29" y="166"/>
                      </a:lnTo>
                      <a:cubicBezTo>
                        <a:pt x="27" y="150"/>
                        <a:pt x="13" y="145"/>
                        <a:pt x="5" y="133"/>
                      </a:cubicBezTo>
                      <a:close/>
                      <a:moveTo>
                        <a:pt x="114" y="30"/>
                      </a:moveTo>
                      <a:cubicBezTo>
                        <a:pt x="87" y="30"/>
                        <a:pt x="30" y="58"/>
                        <a:pt x="30" y="115"/>
                      </a:cubicBezTo>
                      <a:lnTo>
                        <a:pt x="30" y="167"/>
                      </a:lnTo>
                      <a:lnTo>
                        <a:pt x="30" y="167"/>
                      </a:lnTo>
                      <a:cubicBezTo>
                        <a:pt x="30" y="166"/>
                        <a:pt x="30" y="166"/>
                        <a:pt x="29" y="166"/>
                      </a:cubicBezTo>
                      <a:lnTo>
                        <a:pt x="29" y="166"/>
                      </a:lnTo>
                      <a:cubicBezTo>
                        <a:pt x="30" y="168"/>
                        <a:pt x="30" y="170"/>
                        <a:pt x="30" y="172"/>
                      </a:cubicBezTo>
                      <a:lnTo>
                        <a:pt x="30" y="167"/>
                      </a:lnTo>
                      <a:lnTo>
                        <a:pt x="30" y="167"/>
                      </a:lnTo>
                      <a:cubicBezTo>
                        <a:pt x="48" y="186"/>
                        <a:pt x="71" y="201"/>
                        <a:pt x="87" y="201"/>
                      </a:cubicBezTo>
                      <a:lnTo>
                        <a:pt x="114" y="201"/>
                      </a:lnTo>
                      <a:cubicBezTo>
                        <a:pt x="171" y="201"/>
                        <a:pt x="201" y="172"/>
                        <a:pt x="201" y="115"/>
                      </a:cubicBezTo>
                      <a:cubicBezTo>
                        <a:pt x="201" y="89"/>
                        <a:pt x="201" y="70"/>
                        <a:pt x="196" y="53"/>
                      </a:cubicBezTo>
                      <a:lnTo>
                        <a:pt x="196" y="53"/>
                      </a:lnTo>
                      <a:cubicBezTo>
                        <a:pt x="199" y="56"/>
                        <a:pt x="201" y="58"/>
                        <a:pt x="201" y="58"/>
                      </a:cubicBezTo>
                      <a:cubicBezTo>
                        <a:pt x="201" y="45"/>
                        <a:pt x="194" y="38"/>
                        <a:pt x="185" y="31"/>
                      </a:cubicBezTo>
                      <a:lnTo>
                        <a:pt x="185" y="31"/>
                      </a:lnTo>
                      <a:cubicBezTo>
                        <a:pt x="190" y="38"/>
                        <a:pt x="194" y="45"/>
                        <a:pt x="196" y="53"/>
                      </a:cubicBezTo>
                      <a:lnTo>
                        <a:pt x="196" y="53"/>
                      </a:lnTo>
                      <a:cubicBezTo>
                        <a:pt x="187" y="46"/>
                        <a:pt x="165" y="30"/>
                        <a:pt x="144" y="3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42"/>
                <p:cNvSpPr/>
                <p:nvPr/>
              </p:nvSpPr>
              <p:spPr>
                <a:xfrm>
                  <a:off x="8850689" y="1273849"/>
                  <a:ext cx="22469" cy="19132"/>
                </a:xfrm>
                <a:custGeom>
                  <a:rect b="b" l="l" r="r" t="t"/>
                  <a:pathLst>
                    <a:path extrusionOk="0" h="172" w="202">
                      <a:moveTo>
                        <a:pt x="114" y="0"/>
                      </a:moveTo>
                      <a:cubicBezTo>
                        <a:pt x="57" y="0"/>
                        <a:pt x="30" y="30"/>
                        <a:pt x="0" y="87"/>
                      </a:cubicBezTo>
                      <a:lnTo>
                        <a:pt x="0" y="115"/>
                      </a:lnTo>
                      <a:cubicBezTo>
                        <a:pt x="0" y="144"/>
                        <a:pt x="30" y="144"/>
                        <a:pt x="30" y="172"/>
                      </a:cubicBezTo>
                      <a:lnTo>
                        <a:pt x="30" y="115"/>
                      </a:lnTo>
                      <a:cubicBezTo>
                        <a:pt x="30" y="58"/>
                        <a:pt x="87" y="30"/>
                        <a:pt x="114" y="30"/>
                      </a:cubicBezTo>
                      <a:lnTo>
                        <a:pt x="144" y="30"/>
                      </a:lnTo>
                      <a:cubicBezTo>
                        <a:pt x="171" y="30"/>
                        <a:pt x="201" y="58"/>
                        <a:pt x="201" y="58"/>
                      </a:cubicBezTo>
                      <a:cubicBezTo>
                        <a:pt x="201" y="30"/>
                        <a:pt x="171" y="30"/>
                        <a:pt x="1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7" name="Google Shape;6047;p42"/>
                <p:cNvSpPr/>
                <p:nvPr/>
              </p:nvSpPr>
              <p:spPr>
                <a:xfrm>
                  <a:off x="8980942" y="1296206"/>
                  <a:ext cx="12903" cy="12792"/>
                </a:xfrm>
                <a:custGeom>
                  <a:rect b="b" l="l" r="r" t="t"/>
                  <a:pathLst>
                    <a:path extrusionOk="0" h="115" w="116">
                      <a:moveTo>
                        <a:pt x="58" y="0"/>
                      </a:moveTo>
                      <a:cubicBezTo>
                        <a:pt x="28" y="0"/>
                        <a:pt x="28" y="28"/>
                        <a:pt x="1" y="58"/>
                      </a:cubicBezTo>
                      <a:cubicBezTo>
                        <a:pt x="1" y="85"/>
                        <a:pt x="28" y="115"/>
                        <a:pt x="58" y="115"/>
                      </a:cubicBezTo>
                      <a:cubicBezTo>
                        <a:pt x="85" y="115"/>
                        <a:pt x="115" y="85"/>
                        <a:pt x="115" y="58"/>
                      </a:cubicBezTo>
                      <a:cubicBezTo>
                        <a:pt x="115" y="47"/>
                        <a:pt x="115" y="37"/>
                        <a:pt x="114" y="28"/>
                      </a:cubicBezTo>
                      <a:lnTo>
                        <a:pt x="114" y="28"/>
                      </a:lnTo>
                      <a:cubicBezTo>
                        <a:pt x="115" y="28"/>
                        <a:pt x="115" y="28"/>
                        <a:pt x="115" y="28"/>
                      </a:cubicBezTo>
                      <a:lnTo>
                        <a:pt x="113" y="26"/>
                      </a:lnTo>
                      <a:lnTo>
                        <a:pt x="113" y="26"/>
                      </a:lnTo>
                      <a:cubicBezTo>
                        <a:pt x="114" y="27"/>
                        <a:pt x="114" y="27"/>
                        <a:pt x="114" y="28"/>
                      </a:cubicBezTo>
                      <a:lnTo>
                        <a:pt x="114" y="28"/>
                      </a:lnTo>
                      <a:cubicBezTo>
                        <a:pt x="108" y="27"/>
                        <a:pt x="85" y="24"/>
                        <a:pt x="85" y="0"/>
                      </a:cubicBezTo>
                      <a:lnTo>
                        <a:pt x="85" y="0"/>
                      </a:lnTo>
                      <a:lnTo>
                        <a:pt x="113" y="26"/>
                      </a:lnTo>
                      <a:lnTo>
                        <a:pt x="113" y="26"/>
                      </a:lnTo>
                      <a:cubicBezTo>
                        <a:pt x="111" y="11"/>
                        <a:pt x="104" y="0"/>
                        <a:pt x="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42"/>
                <p:cNvSpPr/>
                <p:nvPr/>
              </p:nvSpPr>
              <p:spPr>
                <a:xfrm>
                  <a:off x="8980942" y="1296206"/>
                  <a:ext cx="12903" cy="6451"/>
                </a:xfrm>
                <a:custGeom>
                  <a:rect b="b" l="l" r="r" t="t"/>
                  <a:pathLst>
                    <a:path extrusionOk="0" h="58" w="116">
                      <a:moveTo>
                        <a:pt x="85" y="0"/>
                      </a:moveTo>
                      <a:cubicBezTo>
                        <a:pt x="85" y="28"/>
                        <a:pt x="115" y="28"/>
                        <a:pt x="115" y="28"/>
                      </a:cubicBezTo>
                      <a:lnTo>
                        <a:pt x="85" y="0"/>
                      </a:lnTo>
                      <a:close/>
                      <a:moveTo>
                        <a:pt x="58" y="0"/>
                      </a:moveTo>
                      <a:cubicBezTo>
                        <a:pt x="28" y="0"/>
                        <a:pt x="1" y="28"/>
                        <a:pt x="1" y="58"/>
                      </a:cubicBezTo>
                      <a:cubicBezTo>
                        <a:pt x="28" y="28"/>
                        <a:pt x="28" y="0"/>
                        <a:pt x="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42"/>
                <p:cNvSpPr/>
                <p:nvPr/>
              </p:nvSpPr>
              <p:spPr>
                <a:xfrm>
                  <a:off x="8761703" y="1229467"/>
                  <a:ext cx="12792" cy="12681"/>
                </a:xfrm>
                <a:custGeom>
                  <a:rect b="b" l="l" r="r" t="t"/>
                  <a:pathLst>
                    <a:path extrusionOk="0" h="114" w="115">
                      <a:moveTo>
                        <a:pt x="88" y="0"/>
                      </a:moveTo>
                      <a:cubicBezTo>
                        <a:pt x="102" y="15"/>
                        <a:pt x="108" y="22"/>
                        <a:pt x="112" y="29"/>
                      </a:cubicBezTo>
                      <a:lnTo>
                        <a:pt x="115" y="29"/>
                      </a:lnTo>
                      <a:lnTo>
                        <a:pt x="88" y="0"/>
                      </a:lnTo>
                      <a:close/>
                      <a:moveTo>
                        <a:pt x="58" y="29"/>
                      </a:moveTo>
                      <a:cubicBezTo>
                        <a:pt x="30" y="29"/>
                        <a:pt x="1" y="29"/>
                        <a:pt x="1" y="57"/>
                      </a:cubicBezTo>
                      <a:cubicBezTo>
                        <a:pt x="1" y="86"/>
                        <a:pt x="30" y="114"/>
                        <a:pt x="58" y="114"/>
                      </a:cubicBezTo>
                      <a:cubicBezTo>
                        <a:pt x="87" y="114"/>
                        <a:pt x="115" y="114"/>
                        <a:pt x="115" y="86"/>
                      </a:cubicBezTo>
                      <a:lnTo>
                        <a:pt x="115" y="57"/>
                      </a:lnTo>
                      <a:cubicBezTo>
                        <a:pt x="115" y="43"/>
                        <a:pt x="115" y="36"/>
                        <a:pt x="112" y="2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42"/>
                <p:cNvSpPr/>
                <p:nvPr/>
              </p:nvSpPr>
              <p:spPr>
                <a:xfrm>
                  <a:off x="8761703" y="1229356"/>
                  <a:ext cx="12792" cy="6451"/>
                </a:xfrm>
                <a:custGeom>
                  <a:rect b="b" l="l" r="r" t="t"/>
                  <a:pathLst>
                    <a:path extrusionOk="0" h="58" w="115">
                      <a:moveTo>
                        <a:pt x="58" y="1"/>
                      </a:moveTo>
                      <a:cubicBezTo>
                        <a:pt x="30" y="1"/>
                        <a:pt x="1" y="30"/>
                        <a:pt x="1" y="58"/>
                      </a:cubicBezTo>
                      <a:lnTo>
                        <a:pt x="1" y="58"/>
                      </a:lnTo>
                      <a:cubicBezTo>
                        <a:pt x="1" y="30"/>
                        <a:pt x="30" y="30"/>
                        <a:pt x="58" y="30"/>
                      </a:cubicBezTo>
                      <a:lnTo>
                        <a:pt x="115" y="30"/>
                      </a:lnTo>
                      <a:lnTo>
                        <a:pt x="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42"/>
                <p:cNvSpPr/>
                <p:nvPr/>
              </p:nvSpPr>
              <p:spPr>
                <a:xfrm>
                  <a:off x="8803192" y="1150158"/>
                  <a:ext cx="38153" cy="41267"/>
                </a:xfrm>
                <a:custGeom>
                  <a:rect b="b" l="l" r="r" t="t"/>
                  <a:pathLst>
                    <a:path extrusionOk="0" h="371" w="343">
                      <a:moveTo>
                        <a:pt x="199" y="0"/>
                      </a:moveTo>
                      <a:cubicBezTo>
                        <a:pt x="224" y="8"/>
                        <a:pt x="247" y="19"/>
                        <a:pt x="267" y="32"/>
                      </a:cubicBezTo>
                      <a:lnTo>
                        <a:pt x="267" y="32"/>
                      </a:lnTo>
                      <a:cubicBezTo>
                        <a:pt x="249" y="14"/>
                        <a:pt x="227" y="0"/>
                        <a:pt x="199" y="0"/>
                      </a:cubicBezTo>
                      <a:close/>
                      <a:moveTo>
                        <a:pt x="0" y="199"/>
                      </a:moveTo>
                      <a:cubicBezTo>
                        <a:pt x="0" y="224"/>
                        <a:pt x="5" y="243"/>
                        <a:pt x="14" y="260"/>
                      </a:cubicBezTo>
                      <a:lnTo>
                        <a:pt x="14" y="260"/>
                      </a:lnTo>
                      <a:cubicBezTo>
                        <a:pt x="5" y="240"/>
                        <a:pt x="0" y="220"/>
                        <a:pt x="0" y="199"/>
                      </a:cubicBezTo>
                      <a:close/>
                      <a:moveTo>
                        <a:pt x="267" y="32"/>
                      </a:moveTo>
                      <a:cubicBezTo>
                        <a:pt x="285" y="50"/>
                        <a:pt x="299" y="71"/>
                        <a:pt x="313" y="85"/>
                      </a:cubicBezTo>
                      <a:cubicBezTo>
                        <a:pt x="286" y="57"/>
                        <a:pt x="256" y="57"/>
                        <a:pt x="199" y="57"/>
                      </a:cubicBezTo>
                      <a:cubicBezTo>
                        <a:pt x="114" y="57"/>
                        <a:pt x="27" y="114"/>
                        <a:pt x="27" y="228"/>
                      </a:cubicBezTo>
                      <a:cubicBezTo>
                        <a:pt x="27" y="256"/>
                        <a:pt x="27" y="286"/>
                        <a:pt x="57" y="313"/>
                      </a:cubicBezTo>
                      <a:cubicBezTo>
                        <a:pt x="40" y="298"/>
                        <a:pt x="24" y="281"/>
                        <a:pt x="14" y="260"/>
                      </a:cubicBezTo>
                      <a:lnTo>
                        <a:pt x="14" y="260"/>
                      </a:lnTo>
                      <a:cubicBezTo>
                        <a:pt x="41" y="321"/>
                        <a:pt x="105" y="370"/>
                        <a:pt x="171" y="370"/>
                      </a:cubicBezTo>
                      <a:cubicBezTo>
                        <a:pt x="286" y="370"/>
                        <a:pt x="343" y="286"/>
                        <a:pt x="343" y="171"/>
                      </a:cubicBezTo>
                      <a:cubicBezTo>
                        <a:pt x="343" y="110"/>
                        <a:pt x="314" y="64"/>
                        <a:pt x="267" y="3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42"/>
                <p:cNvSpPr/>
                <p:nvPr/>
              </p:nvSpPr>
              <p:spPr>
                <a:xfrm>
                  <a:off x="8803192" y="1150158"/>
                  <a:ext cx="34816" cy="34816"/>
                </a:xfrm>
                <a:custGeom>
                  <a:rect b="b" l="l" r="r" t="t"/>
                  <a:pathLst>
                    <a:path extrusionOk="0" h="313" w="313">
                      <a:moveTo>
                        <a:pt x="171" y="0"/>
                      </a:moveTo>
                      <a:cubicBezTo>
                        <a:pt x="85" y="0"/>
                        <a:pt x="0" y="85"/>
                        <a:pt x="0" y="171"/>
                      </a:cubicBezTo>
                      <a:lnTo>
                        <a:pt x="0" y="199"/>
                      </a:lnTo>
                      <a:cubicBezTo>
                        <a:pt x="0" y="256"/>
                        <a:pt x="27" y="286"/>
                        <a:pt x="57" y="313"/>
                      </a:cubicBezTo>
                      <a:cubicBezTo>
                        <a:pt x="27" y="286"/>
                        <a:pt x="27" y="256"/>
                        <a:pt x="27" y="228"/>
                      </a:cubicBezTo>
                      <a:cubicBezTo>
                        <a:pt x="27" y="114"/>
                        <a:pt x="114" y="57"/>
                        <a:pt x="199" y="57"/>
                      </a:cubicBezTo>
                      <a:cubicBezTo>
                        <a:pt x="256" y="57"/>
                        <a:pt x="286" y="57"/>
                        <a:pt x="313" y="85"/>
                      </a:cubicBezTo>
                      <a:cubicBezTo>
                        <a:pt x="286" y="57"/>
                        <a:pt x="256" y="0"/>
                        <a:pt x="1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42"/>
                <p:cNvSpPr/>
                <p:nvPr/>
              </p:nvSpPr>
              <p:spPr>
                <a:xfrm>
                  <a:off x="8920542" y="1159502"/>
                  <a:ext cx="22469" cy="19132"/>
                </a:xfrm>
                <a:custGeom>
                  <a:rect b="b" l="l" r="r" t="t"/>
                  <a:pathLst>
                    <a:path extrusionOk="0" h="172" w="202">
                      <a:moveTo>
                        <a:pt x="87" y="1"/>
                      </a:moveTo>
                      <a:cubicBezTo>
                        <a:pt x="57" y="1"/>
                        <a:pt x="30" y="30"/>
                        <a:pt x="0" y="58"/>
                      </a:cubicBezTo>
                      <a:lnTo>
                        <a:pt x="0" y="87"/>
                      </a:lnTo>
                      <a:cubicBezTo>
                        <a:pt x="0" y="115"/>
                        <a:pt x="0" y="144"/>
                        <a:pt x="30" y="172"/>
                      </a:cubicBezTo>
                      <a:lnTo>
                        <a:pt x="87" y="172"/>
                      </a:lnTo>
                      <a:cubicBezTo>
                        <a:pt x="114" y="172"/>
                        <a:pt x="172" y="172"/>
                        <a:pt x="172" y="144"/>
                      </a:cubicBezTo>
                      <a:cubicBezTo>
                        <a:pt x="201" y="115"/>
                        <a:pt x="201" y="87"/>
                        <a:pt x="201" y="87"/>
                      </a:cubicBezTo>
                      <a:cubicBezTo>
                        <a:pt x="201" y="58"/>
                        <a:pt x="172" y="30"/>
                        <a:pt x="144" y="30"/>
                      </a:cubicBezTo>
                      <a:cubicBezTo>
                        <a:pt x="144" y="1"/>
                        <a:pt x="114" y="1"/>
                        <a:pt x="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42"/>
                <p:cNvSpPr/>
                <p:nvPr/>
              </p:nvSpPr>
              <p:spPr>
                <a:xfrm>
                  <a:off x="8920542" y="1156499"/>
                  <a:ext cx="22469" cy="12681"/>
                </a:xfrm>
                <a:custGeom>
                  <a:rect b="b" l="l" r="r" t="t"/>
                  <a:pathLst>
                    <a:path extrusionOk="0" h="114" w="202">
                      <a:moveTo>
                        <a:pt x="87" y="0"/>
                      </a:moveTo>
                      <a:cubicBezTo>
                        <a:pt x="57" y="0"/>
                        <a:pt x="30" y="28"/>
                        <a:pt x="0" y="28"/>
                      </a:cubicBezTo>
                      <a:lnTo>
                        <a:pt x="0" y="57"/>
                      </a:lnTo>
                      <a:lnTo>
                        <a:pt x="0" y="85"/>
                      </a:lnTo>
                      <a:cubicBezTo>
                        <a:pt x="30" y="57"/>
                        <a:pt x="57" y="28"/>
                        <a:pt x="87" y="28"/>
                      </a:cubicBezTo>
                      <a:cubicBezTo>
                        <a:pt x="114" y="28"/>
                        <a:pt x="144" y="28"/>
                        <a:pt x="144" y="57"/>
                      </a:cubicBezTo>
                      <a:cubicBezTo>
                        <a:pt x="171" y="57"/>
                        <a:pt x="201" y="84"/>
                        <a:pt x="201" y="114"/>
                      </a:cubicBezTo>
                      <a:lnTo>
                        <a:pt x="201" y="114"/>
                      </a:lnTo>
                      <a:cubicBezTo>
                        <a:pt x="201" y="84"/>
                        <a:pt x="172" y="57"/>
                        <a:pt x="172" y="28"/>
                      </a:cubicBezTo>
                      <a:lnTo>
                        <a:pt x="144" y="28"/>
                      </a:lnTo>
                      <a:lnTo>
                        <a:pt x="14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42"/>
                <p:cNvSpPr/>
                <p:nvPr/>
              </p:nvSpPr>
              <p:spPr>
                <a:xfrm>
                  <a:off x="8952244" y="1226352"/>
                  <a:ext cx="41601" cy="41267"/>
                </a:xfrm>
                <a:custGeom>
                  <a:rect b="b" l="l" r="r" t="t"/>
                  <a:pathLst>
                    <a:path extrusionOk="0" h="371" w="374">
                      <a:moveTo>
                        <a:pt x="1" y="199"/>
                      </a:moveTo>
                      <a:cubicBezTo>
                        <a:pt x="1" y="220"/>
                        <a:pt x="5" y="237"/>
                        <a:pt x="11" y="252"/>
                      </a:cubicBezTo>
                      <a:lnTo>
                        <a:pt x="11" y="252"/>
                      </a:lnTo>
                      <a:cubicBezTo>
                        <a:pt x="5" y="235"/>
                        <a:pt x="1" y="217"/>
                        <a:pt x="1" y="199"/>
                      </a:cubicBezTo>
                      <a:close/>
                      <a:moveTo>
                        <a:pt x="202" y="0"/>
                      </a:moveTo>
                      <a:cubicBezTo>
                        <a:pt x="246" y="15"/>
                        <a:pt x="290" y="37"/>
                        <a:pt x="323" y="71"/>
                      </a:cubicBezTo>
                      <a:lnTo>
                        <a:pt x="323" y="71"/>
                      </a:lnTo>
                      <a:cubicBezTo>
                        <a:pt x="293" y="57"/>
                        <a:pt x="253" y="57"/>
                        <a:pt x="229" y="57"/>
                      </a:cubicBezTo>
                      <a:cubicBezTo>
                        <a:pt x="115" y="57"/>
                        <a:pt x="30" y="114"/>
                        <a:pt x="30" y="229"/>
                      </a:cubicBezTo>
                      <a:cubicBezTo>
                        <a:pt x="30" y="256"/>
                        <a:pt x="58" y="286"/>
                        <a:pt x="58" y="313"/>
                      </a:cubicBezTo>
                      <a:cubicBezTo>
                        <a:pt x="41" y="296"/>
                        <a:pt x="22" y="278"/>
                        <a:pt x="11" y="252"/>
                      </a:cubicBezTo>
                      <a:lnTo>
                        <a:pt x="11" y="252"/>
                      </a:lnTo>
                      <a:cubicBezTo>
                        <a:pt x="37" y="317"/>
                        <a:pt x="105" y="370"/>
                        <a:pt x="172" y="370"/>
                      </a:cubicBezTo>
                      <a:cubicBezTo>
                        <a:pt x="286" y="370"/>
                        <a:pt x="373" y="286"/>
                        <a:pt x="373" y="199"/>
                      </a:cubicBezTo>
                      <a:cubicBezTo>
                        <a:pt x="373" y="144"/>
                        <a:pt x="353" y="103"/>
                        <a:pt x="323" y="71"/>
                      </a:cubicBezTo>
                      <a:lnTo>
                        <a:pt x="323" y="71"/>
                      </a:lnTo>
                      <a:cubicBezTo>
                        <a:pt x="331" y="75"/>
                        <a:pt x="338" y="79"/>
                        <a:pt x="343" y="85"/>
                      </a:cubicBezTo>
                      <a:cubicBezTo>
                        <a:pt x="316" y="57"/>
                        <a:pt x="259"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6" name="Google Shape;6056;p42"/>
                <p:cNvSpPr/>
                <p:nvPr/>
              </p:nvSpPr>
              <p:spPr>
                <a:xfrm>
                  <a:off x="8952244" y="1226352"/>
                  <a:ext cx="38264" cy="34927"/>
                </a:xfrm>
                <a:custGeom>
                  <a:rect b="b" l="l" r="r" t="t"/>
                  <a:pathLst>
                    <a:path extrusionOk="0" h="314" w="344">
                      <a:moveTo>
                        <a:pt x="172" y="0"/>
                      </a:moveTo>
                      <a:cubicBezTo>
                        <a:pt x="88" y="0"/>
                        <a:pt x="1" y="85"/>
                        <a:pt x="1" y="199"/>
                      </a:cubicBezTo>
                      <a:cubicBezTo>
                        <a:pt x="1" y="256"/>
                        <a:pt x="30" y="286"/>
                        <a:pt x="58" y="313"/>
                      </a:cubicBezTo>
                      <a:cubicBezTo>
                        <a:pt x="58" y="286"/>
                        <a:pt x="30" y="256"/>
                        <a:pt x="30" y="229"/>
                      </a:cubicBezTo>
                      <a:cubicBezTo>
                        <a:pt x="30" y="114"/>
                        <a:pt x="115" y="57"/>
                        <a:pt x="229" y="57"/>
                      </a:cubicBezTo>
                      <a:cubicBezTo>
                        <a:pt x="259" y="57"/>
                        <a:pt x="316" y="57"/>
                        <a:pt x="343" y="85"/>
                      </a:cubicBezTo>
                      <a:cubicBezTo>
                        <a:pt x="316" y="57"/>
                        <a:pt x="259"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42"/>
                <p:cNvSpPr/>
                <p:nvPr/>
              </p:nvSpPr>
              <p:spPr>
                <a:xfrm>
                  <a:off x="8768043" y="1286529"/>
                  <a:ext cx="28809" cy="28809"/>
                </a:xfrm>
                <a:custGeom>
                  <a:rect b="b" l="l" r="r" t="t"/>
                  <a:pathLst>
                    <a:path extrusionOk="0" h="259" w="259">
                      <a:moveTo>
                        <a:pt x="172" y="1"/>
                      </a:moveTo>
                      <a:lnTo>
                        <a:pt x="172" y="1"/>
                      </a:lnTo>
                      <a:cubicBezTo>
                        <a:pt x="199" y="1"/>
                        <a:pt x="223" y="24"/>
                        <a:pt x="250" y="70"/>
                      </a:cubicBezTo>
                      <a:lnTo>
                        <a:pt x="250" y="70"/>
                      </a:lnTo>
                      <a:cubicBezTo>
                        <a:pt x="237" y="27"/>
                        <a:pt x="211" y="1"/>
                        <a:pt x="172" y="1"/>
                      </a:cubicBezTo>
                      <a:close/>
                      <a:moveTo>
                        <a:pt x="145" y="30"/>
                      </a:moveTo>
                      <a:cubicBezTo>
                        <a:pt x="88" y="30"/>
                        <a:pt x="30" y="87"/>
                        <a:pt x="30" y="145"/>
                      </a:cubicBezTo>
                      <a:cubicBezTo>
                        <a:pt x="1" y="172"/>
                        <a:pt x="30" y="202"/>
                        <a:pt x="30" y="202"/>
                      </a:cubicBezTo>
                      <a:lnTo>
                        <a:pt x="30" y="202"/>
                      </a:lnTo>
                      <a:cubicBezTo>
                        <a:pt x="1" y="172"/>
                        <a:pt x="1" y="145"/>
                        <a:pt x="1" y="115"/>
                      </a:cubicBezTo>
                      <a:lnTo>
                        <a:pt x="1" y="145"/>
                      </a:lnTo>
                      <a:cubicBezTo>
                        <a:pt x="1" y="202"/>
                        <a:pt x="30" y="259"/>
                        <a:pt x="115" y="259"/>
                      </a:cubicBezTo>
                      <a:lnTo>
                        <a:pt x="145" y="259"/>
                      </a:lnTo>
                      <a:cubicBezTo>
                        <a:pt x="202" y="259"/>
                        <a:pt x="259" y="229"/>
                        <a:pt x="259" y="145"/>
                      </a:cubicBezTo>
                      <a:cubicBezTo>
                        <a:pt x="259" y="121"/>
                        <a:pt x="257" y="100"/>
                        <a:pt x="252" y="81"/>
                      </a:cubicBezTo>
                      <a:lnTo>
                        <a:pt x="252" y="81"/>
                      </a:lnTo>
                      <a:cubicBezTo>
                        <a:pt x="255" y="83"/>
                        <a:pt x="257" y="85"/>
                        <a:pt x="259" y="87"/>
                      </a:cubicBezTo>
                      <a:cubicBezTo>
                        <a:pt x="256" y="81"/>
                        <a:pt x="253" y="76"/>
                        <a:pt x="250" y="70"/>
                      </a:cubicBezTo>
                      <a:lnTo>
                        <a:pt x="250" y="70"/>
                      </a:lnTo>
                      <a:cubicBezTo>
                        <a:pt x="251" y="74"/>
                        <a:pt x="252" y="77"/>
                        <a:pt x="252" y="81"/>
                      </a:cubicBezTo>
                      <a:lnTo>
                        <a:pt x="252" y="81"/>
                      </a:lnTo>
                      <a:cubicBezTo>
                        <a:pt x="225" y="54"/>
                        <a:pt x="200" y="30"/>
                        <a:pt x="172" y="3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42"/>
                <p:cNvSpPr/>
                <p:nvPr/>
              </p:nvSpPr>
              <p:spPr>
                <a:xfrm>
                  <a:off x="8768043" y="1286529"/>
                  <a:ext cx="28809" cy="22469"/>
                </a:xfrm>
                <a:custGeom>
                  <a:rect b="b" l="l" r="r" t="t"/>
                  <a:pathLst>
                    <a:path extrusionOk="0" h="202" w="259">
                      <a:moveTo>
                        <a:pt x="115" y="1"/>
                      </a:moveTo>
                      <a:cubicBezTo>
                        <a:pt x="58" y="1"/>
                        <a:pt x="1" y="30"/>
                        <a:pt x="1" y="115"/>
                      </a:cubicBezTo>
                      <a:cubicBezTo>
                        <a:pt x="1" y="145"/>
                        <a:pt x="1" y="172"/>
                        <a:pt x="30" y="202"/>
                      </a:cubicBezTo>
                      <a:lnTo>
                        <a:pt x="30" y="202"/>
                      </a:lnTo>
                      <a:cubicBezTo>
                        <a:pt x="30" y="202"/>
                        <a:pt x="1" y="172"/>
                        <a:pt x="30" y="145"/>
                      </a:cubicBezTo>
                      <a:cubicBezTo>
                        <a:pt x="30" y="87"/>
                        <a:pt x="88" y="30"/>
                        <a:pt x="145" y="30"/>
                      </a:cubicBezTo>
                      <a:lnTo>
                        <a:pt x="172" y="30"/>
                      </a:lnTo>
                      <a:cubicBezTo>
                        <a:pt x="202" y="30"/>
                        <a:pt x="229" y="58"/>
                        <a:pt x="259" y="87"/>
                      </a:cubicBezTo>
                      <a:cubicBezTo>
                        <a:pt x="229" y="30"/>
                        <a:pt x="202" y="1"/>
                        <a:pt x="1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59" name="Google Shape;6059;p42"/>
            <p:cNvGrpSpPr/>
            <p:nvPr/>
          </p:nvGrpSpPr>
          <p:grpSpPr>
            <a:xfrm>
              <a:off x="4673251" y="3323706"/>
              <a:ext cx="438078" cy="568555"/>
              <a:chOff x="6156488" y="1968077"/>
              <a:chExt cx="665975" cy="864197"/>
            </a:xfrm>
          </p:grpSpPr>
          <p:sp>
            <p:nvSpPr>
              <p:cNvPr id="6060" name="Google Shape;6060;p42"/>
              <p:cNvSpPr/>
              <p:nvPr/>
            </p:nvSpPr>
            <p:spPr>
              <a:xfrm>
                <a:off x="6222296" y="2385897"/>
                <a:ext cx="324251" cy="428994"/>
              </a:xfrm>
              <a:custGeom>
                <a:rect b="b" l="l" r="r" t="t"/>
                <a:pathLst>
                  <a:path extrusionOk="0" h="4837" w="3656">
                    <a:moveTo>
                      <a:pt x="2625" y="1"/>
                    </a:moveTo>
                    <a:cubicBezTo>
                      <a:pt x="2510" y="1"/>
                      <a:pt x="2479" y="159"/>
                      <a:pt x="2312" y="492"/>
                    </a:cubicBezTo>
                    <a:cubicBezTo>
                      <a:pt x="2027" y="979"/>
                      <a:pt x="1" y="4718"/>
                      <a:pt x="200" y="4832"/>
                    </a:cubicBezTo>
                    <a:cubicBezTo>
                      <a:pt x="204" y="4835"/>
                      <a:pt x="209" y="4836"/>
                      <a:pt x="215" y="4836"/>
                    </a:cubicBezTo>
                    <a:cubicBezTo>
                      <a:pt x="500" y="4836"/>
                      <a:pt x="2890" y="1483"/>
                      <a:pt x="3199" y="1036"/>
                    </a:cubicBezTo>
                    <a:cubicBezTo>
                      <a:pt x="3569" y="522"/>
                      <a:pt x="3655" y="606"/>
                      <a:pt x="3084" y="236"/>
                    </a:cubicBezTo>
                    <a:cubicBezTo>
                      <a:pt x="2834" y="81"/>
                      <a:pt x="2708" y="1"/>
                      <a:pt x="2625"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1" name="Google Shape;6061;p42"/>
              <p:cNvSpPr/>
              <p:nvPr/>
            </p:nvSpPr>
            <p:spPr>
              <a:xfrm>
                <a:off x="6422292" y="2358580"/>
                <a:ext cx="141904" cy="124255"/>
              </a:xfrm>
              <a:custGeom>
                <a:rect b="b" l="l" r="r" t="t"/>
                <a:pathLst>
                  <a:path extrusionOk="0" h="1401" w="1600">
                    <a:moveTo>
                      <a:pt x="258" y="1"/>
                    </a:moveTo>
                    <a:lnTo>
                      <a:pt x="0" y="716"/>
                    </a:lnTo>
                    <a:cubicBezTo>
                      <a:pt x="0" y="716"/>
                      <a:pt x="201" y="743"/>
                      <a:pt x="571" y="972"/>
                    </a:cubicBezTo>
                    <a:cubicBezTo>
                      <a:pt x="887" y="1200"/>
                      <a:pt x="1058" y="1401"/>
                      <a:pt x="1058" y="1401"/>
                    </a:cubicBezTo>
                    <a:lnTo>
                      <a:pt x="1599" y="887"/>
                    </a:lnTo>
                    <a:lnTo>
                      <a:pt x="258" y="1"/>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2" name="Google Shape;6062;p42"/>
              <p:cNvSpPr/>
              <p:nvPr/>
            </p:nvSpPr>
            <p:spPr>
              <a:xfrm>
                <a:off x="6422292" y="1968077"/>
                <a:ext cx="392631" cy="491875"/>
              </a:xfrm>
              <a:custGeom>
                <a:rect b="b" l="l" r="r" t="t"/>
                <a:pathLst>
                  <a:path extrusionOk="0" h="5546" w="4427">
                    <a:moveTo>
                      <a:pt x="3454" y="1"/>
                    </a:moveTo>
                    <a:cubicBezTo>
                      <a:pt x="3093" y="1"/>
                      <a:pt x="2720" y="136"/>
                      <a:pt x="2428" y="350"/>
                    </a:cubicBezTo>
                    <a:cubicBezTo>
                      <a:pt x="2227" y="521"/>
                      <a:pt x="1999" y="779"/>
                      <a:pt x="1828" y="1007"/>
                    </a:cubicBezTo>
                    <a:cubicBezTo>
                      <a:pt x="1400" y="1636"/>
                      <a:pt x="514" y="3063"/>
                      <a:pt x="201" y="3947"/>
                    </a:cubicBezTo>
                    <a:cubicBezTo>
                      <a:pt x="144" y="4091"/>
                      <a:pt x="87" y="4233"/>
                      <a:pt x="57" y="4404"/>
                    </a:cubicBezTo>
                    <a:cubicBezTo>
                      <a:pt x="0" y="4518"/>
                      <a:pt x="0" y="4575"/>
                      <a:pt x="0" y="4575"/>
                    </a:cubicBezTo>
                    <a:cubicBezTo>
                      <a:pt x="544" y="4833"/>
                      <a:pt x="1028" y="5146"/>
                      <a:pt x="1485" y="5546"/>
                    </a:cubicBezTo>
                    <a:lnTo>
                      <a:pt x="1629" y="5404"/>
                    </a:lnTo>
                    <a:cubicBezTo>
                      <a:pt x="1743" y="5290"/>
                      <a:pt x="1857" y="5203"/>
                      <a:pt x="1972" y="5089"/>
                    </a:cubicBezTo>
                    <a:cubicBezTo>
                      <a:pt x="2657" y="4404"/>
                      <a:pt x="3570" y="3063"/>
                      <a:pt x="3970" y="2378"/>
                    </a:cubicBezTo>
                    <a:cubicBezTo>
                      <a:pt x="4112" y="2149"/>
                      <a:pt x="4256" y="1834"/>
                      <a:pt x="4313" y="1578"/>
                    </a:cubicBezTo>
                    <a:cubicBezTo>
                      <a:pt x="4427" y="1035"/>
                      <a:pt x="4313" y="464"/>
                      <a:pt x="3940" y="94"/>
                    </a:cubicBezTo>
                    <a:cubicBezTo>
                      <a:pt x="3787" y="30"/>
                      <a:pt x="3622" y="1"/>
                      <a:pt x="3454" y="1"/>
                    </a:cubicBezTo>
                    <a:close/>
                  </a:path>
                </a:pathLst>
              </a:custGeom>
              <a:solidFill>
                <a:schemeClr val="dk1"/>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3" name="Google Shape;6063;p42"/>
              <p:cNvSpPr/>
              <p:nvPr/>
            </p:nvSpPr>
            <p:spPr>
              <a:xfrm>
                <a:off x="6422292" y="2318138"/>
                <a:ext cx="174897" cy="141815"/>
              </a:xfrm>
              <a:custGeom>
                <a:rect b="b" l="l" r="r" t="t"/>
                <a:pathLst>
                  <a:path extrusionOk="0" h="1599" w="1972">
                    <a:moveTo>
                      <a:pt x="201" y="0"/>
                    </a:moveTo>
                    <a:cubicBezTo>
                      <a:pt x="144" y="144"/>
                      <a:pt x="87" y="286"/>
                      <a:pt x="57" y="457"/>
                    </a:cubicBezTo>
                    <a:cubicBezTo>
                      <a:pt x="0" y="571"/>
                      <a:pt x="0" y="628"/>
                      <a:pt x="0" y="628"/>
                    </a:cubicBezTo>
                    <a:cubicBezTo>
                      <a:pt x="544" y="886"/>
                      <a:pt x="1028" y="1199"/>
                      <a:pt x="1485" y="1599"/>
                    </a:cubicBezTo>
                    <a:lnTo>
                      <a:pt x="1629" y="1457"/>
                    </a:lnTo>
                    <a:cubicBezTo>
                      <a:pt x="1743" y="1343"/>
                      <a:pt x="1857" y="1256"/>
                      <a:pt x="1972" y="1142"/>
                    </a:cubicBezTo>
                    <a:cubicBezTo>
                      <a:pt x="1515" y="715"/>
                      <a:pt x="800" y="228"/>
                      <a:pt x="201"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4" name="Google Shape;6064;p42"/>
              <p:cNvSpPr/>
              <p:nvPr/>
            </p:nvSpPr>
            <p:spPr>
              <a:xfrm>
                <a:off x="6637632" y="1968077"/>
                <a:ext cx="184830" cy="140042"/>
              </a:xfrm>
              <a:custGeom>
                <a:rect b="b" l="l" r="r" t="t"/>
                <a:pathLst>
                  <a:path extrusionOk="0" h="1579" w="2084">
                    <a:moveTo>
                      <a:pt x="1019" y="0"/>
                    </a:moveTo>
                    <a:cubicBezTo>
                      <a:pt x="745" y="0"/>
                      <a:pt x="383" y="79"/>
                      <a:pt x="0" y="379"/>
                    </a:cubicBezTo>
                    <a:cubicBezTo>
                      <a:pt x="1341" y="493"/>
                      <a:pt x="1855" y="1549"/>
                      <a:pt x="1885" y="1578"/>
                    </a:cubicBezTo>
                    <a:cubicBezTo>
                      <a:pt x="2083" y="608"/>
                      <a:pt x="1512" y="94"/>
                      <a:pt x="1512" y="94"/>
                    </a:cubicBezTo>
                    <a:cubicBezTo>
                      <a:pt x="1512" y="94"/>
                      <a:pt x="1318" y="0"/>
                      <a:pt x="1019"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42"/>
              <p:cNvSpPr/>
              <p:nvPr/>
            </p:nvSpPr>
            <p:spPr>
              <a:xfrm>
                <a:off x="6407126" y="2467581"/>
                <a:ext cx="243099" cy="364693"/>
              </a:xfrm>
              <a:custGeom>
                <a:rect b="b" l="l" r="r" t="t"/>
                <a:pathLst>
                  <a:path extrusionOk="0" h="4112" w="2741">
                    <a:moveTo>
                      <a:pt x="2284" y="1"/>
                    </a:moveTo>
                    <a:lnTo>
                      <a:pt x="0" y="4112"/>
                    </a:lnTo>
                    <a:lnTo>
                      <a:pt x="2741" y="286"/>
                    </a:lnTo>
                    <a:lnTo>
                      <a:pt x="2284"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42"/>
              <p:cNvSpPr/>
              <p:nvPr/>
            </p:nvSpPr>
            <p:spPr>
              <a:xfrm>
                <a:off x="6581935" y="2315654"/>
                <a:ext cx="81063" cy="134188"/>
              </a:xfrm>
              <a:custGeom>
                <a:rect b="b" l="l" r="r" t="t"/>
                <a:pathLst>
                  <a:path extrusionOk="0" h="1513" w="914">
                    <a:moveTo>
                      <a:pt x="599" y="1"/>
                    </a:moveTo>
                    <a:lnTo>
                      <a:pt x="0" y="1086"/>
                    </a:lnTo>
                    <a:lnTo>
                      <a:pt x="656" y="1513"/>
                    </a:lnTo>
                    <a:lnTo>
                      <a:pt x="914" y="1113"/>
                    </a:lnTo>
                    <a:lnTo>
                      <a:pt x="685" y="58"/>
                    </a:lnTo>
                    <a:lnTo>
                      <a:pt x="599" y="1"/>
                    </a:ln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7" name="Google Shape;6067;p42"/>
              <p:cNvSpPr/>
              <p:nvPr/>
            </p:nvSpPr>
            <p:spPr>
              <a:xfrm>
                <a:off x="6576879" y="2315654"/>
                <a:ext cx="81063" cy="129133"/>
              </a:xfrm>
              <a:custGeom>
                <a:rect b="b" l="l" r="r" t="t"/>
                <a:pathLst>
                  <a:path extrusionOk="0" h="1456" w="914">
                    <a:moveTo>
                      <a:pt x="656" y="1"/>
                    </a:moveTo>
                    <a:lnTo>
                      <a:pt x="0" y="1028"/>
                    </a:lnTo>
                    <a:lnTo>
                      <a:pt x="656" y="1456"/>
                    </a:lnTo>
                    <a:lnTo>
                      <a:pt x="914" y="1056"/>
                    </a:lnTo>
                    <a:lnTo>
                      <a:pt x="656" y="1"/>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8" name="Google Shape;6068;p42"/>
              <p:cNvSpPr/>
              <p:nvPr/>
            </p:nvSpPr>
            <p:spPr>
              <a:xfrm>
                <a:off x="6597101" y="2319911"/>
                <a:ext cx="146959" cy="196626"/>
              </a:xfrm>
              <a:custGeom>
                <a:rect b="b" l="l" r="r" t="t"/>
                <a:pathLst>
                  <a:path extrusionOk="0" h="2217" w="1657">
                    <a:moveTo>
                      <a:pt x="1535" y="0"/>
                    </a:moveTo>
                    <a:cubicBezTo>
                      <a:pt x="1406" y="0"/>
                      <a:pt x="996" y="199"/>
                      <a:pt x="743" y="581"/>
                    </a:cubicBezTo>
                    <a:cubicBezTo>
                      <a:pt x="599" y="809"/>
                      <a:pt x="256" y="1380"/>
                      <a:pt x="1" y="1894"/>
                    </a:cubicBezTo>
                    <a:cubicBezTo>
                      <a:pt x="1" y="2045"/>
                      <a:pt x="243" y="2217"/>
                      <a:pt x="379" y="2217"/>
                    </a:cubicBezTo>
                    <a:cubicBezTo>
                      <a:pt x="398" y="2217"/>
                      <a:pt x="414" y="2214"/>
                      <a:pt x="428" y="2207"/>
                    </a:cubicBezTo>
                    <a:cubicBezTo>
                      <a:pt x="827" y="1750"/>
                      <a:pt x="1227" y="1209"/>
                      <a:pt x="1371" y="1008"/>
                    </a:cubicBezTo>
                    <a:cubicBezTo>
                      <a:pt x="1656" y="581"/>
                      <a:pt x="1656" y="67"/>
                      <a:pt x="1570" y="10"/>
                    </a:cubicBezTo>
                    <a:cubicBezTo>
                      <a:pt x="1563" y="3"/>
                      <a:pt x="1551" y="0"/>
                      <a:pt x="1535"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9" name="Google Shape;6069;p42"/>
              <p:cNvSpPr/>
              <p:nvPr/>
            </p:nvSpPr>
            <p:spPr>
              <a:xfrm>
                <a:off x="6665392" y="2353525"/>
                <a:ext cx="70952" cy="48336"/>
              </a:xfrm>
              <a:custGeom>
                <a:rect b="b" l="l" r="r" t="t"/>
                <a:pathLst>
                  <a:path extrusionOk="0" h="545" w="800">
                    <a:moveTo>
                      <a:pt x="30" y="1"/>
                    </a:moveTo>
                    <a:lnTo>
                      <a:pt x="0" y="58"/>
                    </a:lnTo>
                    <a:cubicBezTo>
                      <a:pt x="57" y="202"/>
                      <a:pt x="144" y="316"/>
                      <a:pt x="286" y="400"/>
                    </a:cubicBezTo>
                    <a:cubicBezTo>
                      <a:pt x="430" y="487"/>
                      <a:pt x="601" y="544"/>
                      <a:pt x="772" y="544"/>
                    </a:cubicBezTo>
                    <a:lnTo>
                      <a:pt x="800" y="458"/>
                    </a:lnTo>
                    <a:lnTo>
                      <a:pt x="800" y="458"/>
                    </a:lnTo>
                    <a:cubicBezTo>
                      <a:pt x="766" y="465"/>
                      <a:pt x="731" y="468"/>
                      <a:pt x="694" y="468"/>
                    </a:cubicBezTo>
                    <a:cubicBezTo>
                      <a:pt x="577" y="468"/>
                      <a:pt x="446" y="430"/>
                      <a:pt x="315" y="343"/>
                    </a:cubicBezTo>
                    <a:cubicBezTo>
                      <a:pt x="201" y="259"/>
                      <a:pt x="87" y="145"/>
                      <a:pt x="30"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42"/>
              <p:cNvSpPr/>
              <p:nvPr/>
            </p:nvSpPr>
            <p:spPr>
              <a:xfrm>
                <a:off x="6589385" y="2464920"/>
                <a:ext cx="73613" cy="48336"/>
              </a:xfrm>
              <a:custGeom>
                <a:rect b="b" l="l" r="r" t="t"/>
                <a:pathLst>
                  <a:path extrusionOk="0" h="545" w="830">
                    <a:moveTo>
                      <a:pt x="58" y="1"/>
                    </a:moveTo>
                    <a:lnTo>
                      <a:pt x="1" y="88"/>
                    </a:lnTo>
                    <a:cubicBezTo>
                      <a:pt x="58" y="202"/>
                      <a:pt x="172" y="316"/>
                      <a:pt x="316" y="401"/>
                    </a:cubicBezTo>
                    <a:cubicBezTo>
                      <a:pt x="458" y="487"/>
                      <a:pt x="629" y="545"/>
                      <a:pt x="773" y="545"/>
                    </a:cubicBezTo>
                    <a:lnTo>
                      <a:pt x="830" y="458"/>
                    </a:lnTo>
                    <a:lnTo>
                      <a:pt x="830" y="458"/>
                    </a:lnTo>
                    <a:cubicBezTo>
                      <a:pt x="796" y="465"/>
                      <a:pt x="758" y="469"/>
                      <a:pt x="719" y="469"/>
                    </a:cubicBezTo>
                    <a:cubicBezTo>
                      <a:pt x="594" y="469"/>
                      <a:pt x="453" y="431"/>
                      <a:pt x="343" y="344"/>
                    </a:cubicBezTo>
                    <a:cubicBezTo>
                      <a:pt x="202" y="259"/>
                      <a:pt x="115" y="145"/>
                      <a:pt x="58"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42"/>
              <p:cNvSpPr/>
              <p:nvPr/>
            </p:nvSpPr>
            <p:spPr>
              <a:xfrm>
                <a:off x="6156488" y="2295433"/>
                <a:ext cx="235472" cy="395114"/>
              </a:xfrm>
              <a:custGeom>
                <a:rect b="b" l="l" r="r" t="t"/>
                <a:pathLst>
                  <a:path extrusionOk="0" h="4455" w="2655">
                    <a:moveTo>
                      <a:pt x="2228" y="0"/>
                    </a:moveTo>
                    <a:lnTo>
                      <a:pt x="1" y="4454"/>
                    </a:lnTo>
                    <a:lnTo>
                      <a:pt x="2655" y="256"/>
                    </a:lnTo>
                    <a:lnTo>
                      <a:pt x="2228" y="0"/>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42"/>
              <p:cNvSpPr/>
              <p:nvPr/>
            </p:nvSpPr>
            <p:spPr>
              <a:xfrm>
                <a:off x="6394532" y="2234591"/>
                <a:ext cx="121594" cy="93745"/>
              </a:xfrm>
              <a:custGeom>
                <a:rect b="b" l="l" r="r" t="t"/>
                <a:pathLst>
                  <a:path extrusionOk="0" h="1057" w="1371">
                    <a:moveTo>
                      <a:pt x="1314" y="1"/>
                    </a:moveTo>
                    <a:lnTo>
                      <a:pt x="229" y="229"/>
                    </a:lnTo>
                    <a:lnTo>
                      <a:pt x="0" y="629"/>
                    </a:lnTo>
                    <a:lnTo>
                      <a:pt x="656" y="1056"/>
                    </a:lnTo>
                    <a:lnTo>
                      <a:pt x="1371" y="58"/>
                    </a:lnTo>
                    <a:lnTo>
                      <a:pt x="1314" y="1"/>
                    </a:ln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42"/>
              <p:cNvSpPr/>
              <p:nvPr/>
            </p:nvSpPr>
            <p:spPr>
              <a:xfrm>
                <a:off x="6399587" y="2239736"/>
                <a:ext cx="116539" cy="91173"/>
              </a:xfrm>
              <a:custGeom>
                <a:rect b="b" l="l" r="r" t="t"/>
                <a:pathLst>
                  <a:path extrusionOk="0" h="1028" w="1314">
                    <a:moveTo>
                      <a:pt x="1314" y="0"/>
                    </a:moveTo>
                    <a:lnTo>
                      <a:pt x="256" y="228"/>
                    </a:lnTo>
                    <a:lnTo>
                      <a:pt x="1" y="628"/>
                    </a:lnTo>
                    <a:lnTo>
                      <a:pt x="656" y="1028"/>
                    </a:lnTo>
                    <a:lnTo>
                      <a:pt x="1314" y="0"/>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42"/>
              <p:cNvSpPr/>
              <p:nvPr/>
            </p:nvSpPr>
            <p:spPr>
              <a:xfrm>
                <a:off x="6336174" y="2148296"/>
                <a:ext cx="141904" cy="199641"/>
              </a:xfrm>
              <a:custGeom>
                <a:rect b="b" l="l" r="r" t="t"/>
                <a:pathLst>
                  <a:path extrusionOk="0" h="2251" w="1600">
                    <a:moveTo>
                      <a:pt x="1499" y="0"/>
                    </a:moveTo>
                    <a:cubicBezTo>
                      <a:pt x="1396" y="0"/>
                      <a:pt x="953" y="202"/>
                      <a:pt x="686" y="602"/>
                    </a:cubicBezTo>
                    <a:cubicBezTo>
                      <a:pt x="572" y="830"/>
                      <a:pt x="259" y="1401"/>
                      <a:pt x="1" y="1945"/>
                    </a:cubicBezTo>
                    <a:cubicBezTo>
                      <a:pt x="1" y="2088"/>
                      <a:pt x="221" y="2250"/>
                      <a:pt x="376" y="2250"/>
                    </a:cubicBezTo>
                    <a:cubicBezTo>
                      <a:pt x="406" y="2250"/>
                      <a:pt x="434" y="2244"/>
                      <a:pt x="457" y="2230"/>
                    </a:cubicBezTo>
                    <a:cubicBezTo>
                      <a:pt x="830" y="1773"/>
                      <a:pt x="1200" y="1230"/>
                      <a:pt x="1344" y="1001"/>
                    </a:cubicBezTo>
                    <a:cubicBezTo>
                      <a:pt x="1599" y="574"/>
                      <a:pt x="1599" y="60"/>
                      <a:pt x="1515" y="3"/>
                    </a:cubicBezTo>
                    <a:cubicBezTo>
                      <a:pt x="1511" y="1"/>
                      <a:pt x="1506" y="0"/>
                      <a:pt x="1499"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42"/>
              <p:cNvSpPr/>
              <p:nvPr/>
            </p:nvSpPr>
            <p:spPr>
              <a:xfrm>
                <a:off x="6399587" y="2178894"/>
                <a:ext cx="68380" cy="53214"/>
              </a:xfrm>
              <a:custGeom>
                <a:rect b="b" l="l" r="r" t="t"/>
                <a:pathLst>
                  <a:path extrusionOk="0" h="600" w="771">
                    <a:moveTo>
                      <a:pt x="28" y="1"/>
                    </a:moveTo>
                    <a:lnTo>
                      <a:pt x="1" y="85"/>
                    </a:lnTo>
                    <a:cubicBezTo>
                      <a:pt x="58" y="229"/>
                      <a:pt x="172" y="371"/>
                      <a:pt x="313" y="458"/>
                    </a:cubicBezTo>
                    <a:cubicBezTo>
                      <a:pt x="457" y="542"/>
                      <a:pt x="599" y="599"/>
                      <a:pt x="743" y="599"/>
                    </a:cubicBezTo>
                    <a:lnTo>
                      <a:pt x="770" y="515"/>
                    </a:lnTo>
                    <a:lnTo>
                      <a:pt x="770" y="515"/>
                    </a:lnTo>
                    <a:cubicBezTo>
                      <a:pt x="751" y="519"/>
                      <a:pt x="729" y="522"/>
                      <a:pt x="707" y="522"/>
                    </a:cubicBezTo>
                    <a:cubicBezTo>
                      <a:pt x="598" y="522"/>
                      <a:pt x="460" y="471"/>
                      <a:pt x="343" y="401"/>
                    </a:cubicBezTo>
                    <a:cubicBezTo>
                      <a:pt x="199" y="314"/>
                      <a:pt x="85" y="142"/>
                      <a:pt x="28"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42"/>
              <p:cNvSpPr/>
              <p:nvPr/>
            </p:nvSpPr>
            <p:spPr>
              <a:xfrm>
                <a:off x="6328724" y="2295433"/>
                <a:ext cx="68291" cy="50731"/>
              </a:xfrm>
              <a:custGeom>
                <a:rect b="b" l="l" r="r" t="t"/>
                <a:pathLst>
                  <a:path extrusionOk="0" h="572" w="770">
                    <a:moveTo>
                      <a:pt x="57" y="0"/>
                    </a:moveTo>
                    <a:lnTo>
                      <a:pt x="0" y="57"/>
                    </a:lnTo>
                    <a:cubicBezTo>
                      <a:pt x="57" y="199"/>
                      <a:pt x="171" y="343"/>
                      <a:pt x="313" y="427"/>
                    </a:cubicBezTo>
                    <a:cubicBezTo>
                      <a:pt x="457" y="514"/>
                      <a:pt x="599" y="571"/>
                      <a:pt x="742" y="571"/>
                    </a:cubicBezTo>
                    <a:lnTo>
                      <a:pt x="770" y="484"/>
                    </a:lnTo>
                    <a:lnTo>
                      <a:pt x="770" y="484"/>
                    </a:lnTo>
                    <a:cubicBezTo>
                      <a:pt x="749" y="490"/>
                      <a:pt x="726" y="492"/>
                      <a:pt x="703" y="492"/>
                    </a:cubicBezTo>
                    <a:cubicBezTo>
                      <a:pt x="595" y="492"/>
                      <a:pt x="464" y="441"/>
                      <a:pt x="370" y="370"/>
                    </a:cubicBezTo>
                    <a:cubicBezTo>
                      <a:pt x="199" y="286"/>
                      <a:pt x="85" y="142"/>
                      <a:pt x="57" y="0"/>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42"/>
              <p:cNvSpPr/>
              <p:nvPr/>
            </p:nvSpPr>
            <p:spPr>
              <a:xfrm>
                <a:off x="6556569" y="2081335"/>
                <a:ext cx="192546" cy="167269"/>
              </a:xfrm>
              <a:custGeom>
                <a:rect b="b" l="l" r="r" t="t"/>
                <a:pathLst>
                  <a:path extrusionOk="0" h="1886" w="2171">
                    <a:moveTo>
                      <a:pt x="1075" y="0"/>
                    </a:moveTo>
                    <a:cubicBezTo>
                      <a:pt x="768" y="0"/>
                      <a:pt x="466" y="146"/>
                      <a:pt x="286" y="416"/>
                    </a:cubicBezTo>
                    <a:cubicBezTo>
                      <a:pt x="1" y="872"/>
                      <a:pt x="142" y="1443"/>
                      <a:pt x="572" y="1729"/>
                    </a:cubicBezTo>
                    <a:cubicBezTo>
                      <a:pt x="731" y="1835"/>
                      <a:pt x="913" y="1886"/>
                      <a:pt x="1095" y="1886"/>
                    </a:cubicBezTo>
                    <a:cubicBezTo>
                      <a:pt x="1402" y="1886"/>
                      <a:pt x="1706" y="1741"/>
                      <a:pt x="1885" y="1471"/>
                    </a:cubicBezTo>
                    <a:cubicBezTo>
                      <a:pt x="2171" y="1014"/>
                      <a:pt x="2027" y="443"/>
                      <a:pt x="1600" y="158"/>
                    </a:cubicBezTo>
                    <a:cubicBezTo>
                      <a:pt x="1440" y="51"/>
                      <a:pt x="1257" y="0"/>
                      <a:pt x="1075"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42"/>
              <p:cNvSpPr/>
              <p:nvPr/>
            </p:nvSpPr>
            <p:spPr>
              <a:xfrm>
                <a:off x="6566680" y="2090559"/>
                <a:ext cx="172325" cy="148822"/>
              </a:xfrm>
              <a:custGeom>
                <a:rect b="b" l="l" r="r" t="t"/>
                <a:pathLst>
                  <a:path extrusionOk="0" h="1678" w="1943">
                    <a:moveTo>
                      <a:pt x="960" y="1"/>
                    </a:moveTo>
                    <a:cubicBezTo>
                      <a:pt x="686" y="1"/>
                      <a:pt x="420" y="133"/>
                      <a:pt x="257" y="369"/>
                    </a:cubicBezTo>
                    <a:cubicBezTo>
                      <a:pt x="1" y="768"/>
                      <a:pt x="115" y="1282"/>
                      <a:pt x="515" y="1538"/>
                    </a:cubicBezTo>
                    <a:cubicBezTo>
                      <a:pt x="651" y="1633"/>
                      <a:pt x="810" y="1678"/>
                      <a:pt x="970" y="1678"/>
                    </a:cubicBezTo>
                    <a:cubicBezTo>
                      <a:pt x="1245" y="1678"/>
                      <a:pt x="1522" y="1545"/>
                      <a:pt x="1684" y="1310"/>
                    </a:cubicBezTo>
                    <a:cubicBezTo>
                      <a:pt x="1942" y="910"/>
                      <a:pt x="1828" y="396"/>
                      <a:pt x="1428" y="140"/>
                    </a:cubicBezTo>
                    <a:cubicBezTo>
                      <a:pt x="1282" y="46"/>
                      <a:pt x="1119" y="1"/>
                      <a:pt x="960" y="1"/>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42"/>
              <p:cNvSpPr/>
              <p:nvPr/>
            </p:nvSpPr>
            <p:spPr>
              <a:xfrm>
                <a:off x="6586990" y="2105991"/>
                <a:ext cx="131705" cy="117958"/>
              </a:xfrm>
              <a:custGeom>
                <a:rect b="b" l="l" r="r" t="t"/>
                <a:pathLst>
                  <a:path extrusionOk="0" h="1330" w="1485">
                    <a:moveTo>
                      <a:pt x="744" y="1"/>
                    </a:moveTo>
                    <a:cubicBezTo>
                      <a:pt x="522" y="1"/>
                      <a:pt x="308" y="108"/>
                      <a:pt x="199" y="309"/>
                    </a:cubicBezTo>
                    <a:cubicBezTo>
                      <a:pt x="0" y="594"/>
                      <a:pt x="85" y="1022"/>
                      <a:pt x="370" y="1223"/>
                    </a:cubicBezTo>
                    <a:cubicBezTo>
                      <a:pt x="485" y="1295"/>
                      <a:pt x="610" y="1330"/>
                      <a:pt x="733" y="1330"/>
                    </a:cubicBezTo>
                    <a:cubicBezTo>
                      <a:pt x="949" y="1330"/>
                      <a:pt x="1157" y="1222"/>
                      <a:pt x="1284" y="1022"/>
                    </a:cubicBezTo>
                    <a:cubicBezTo>
                      <a:pt x="1485" y="736"/>
                      <a:pt x="1398" y="309"/>
                      <a:pt x="1113" y="108"/>
                    </a:cubicBezTo>
                    <a:cubicBezTo>
                      <a:pt x="999" y="36"/>
                      <a:pt x="870" y="1"/>
                      <a:pt x="744" y="1"/>
                    </a:cubicBezTo>
                    <a:close/>
                  </a:path>
                </a:pathLst>
              </a:custGeom>
              <a:solidFill>
                <a:schemeClr val="accent5"/>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80" name="Google Shape;6080;p42"/>
          <p:cNvGrpSpPr/>
          <p:nvPr/>
        </p:nvGrpSpPr>
        <p:grpSpPr>
          <a:xfrm>
            <a:off x="5577118" y="714485"/>
            <a:ext cx="2427226" cy="2437746"/>
            <a:chOff x="392350" y="2301525"/>
            <a:chExt cx="571475" cy="573925"/>
          </a:xfrm>
        </p:grpSpPr>
        <p:sp>
          <p:nvSpPr>
            <p:cNvPr id="6081" name="Google Shape;6081;p42"/>
            <p:cNvSpPr/>
            <p:nvPr/>
          </p:nvSpPr>
          <p:spPr>
            <a:xfrm>
              <a:off x="392350" y="2301525"/>
              <a:ext cx="571475" cy="573925"/>
            </a:xfrm>
            <a:custGeom>
              <a:rect b="b" l="l" r="r" t="t"/>
              <a:pathLst>
                <a:path extrusionOk="0" h="22957" w="22859">
                  <a:moveTo>
                    <a:pt x="11384" y="0"/>
                  </a:moveTo>
                  <a:cubicBezTo>
                    <a:pt x="5123" y="0"/>
                    <a:pt x="1" y="5221"/>
                    <a:pt x="1" y="11482"/>
                  </a:cubicBezTo>
                  <a:cubicBezTo>
                    <a:pt x="1" y="17834"/>
                    <a:pt x="5123" y="22956"/>
                    <a:pt x="11384" y="22956"/>
                  </a:cubicBezTo>
                  <a:cubicBezTo>
                    <a:pt x="17736" y="22956"/>
                    <a:pt x="22858" y="17834"/>
                    <a:pt x="22858" y="11482"/>
                  </a:cubicBezTo>
                  <a:cubicBezTo>
                    <a:pt x="22858" y="5221"/>
                    <a:pt x="17736" y="0"/>
                    <a:pt x="11384" y="0"/>
                  </a:cubicBezTo>
                  <a:close/>
                </a:path>
              </a:pathLst>
            </a:custGeom>
            <a:solidFill>
              <a:schemeClr val="accent6"/>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6082" name="Google Shape;6082;p42"/>
            <p:cNvSpPr/>
            <p:nvPr/>
          </p:nvSpPr>
          <p:spPr>
            <a:xfrm>
              <a:off x="418350" y="2329975"/>
              <a:ext cx="517000" cy="517000"/>
            </a:xfrm>
            <a:custGeom>
              <a:rect b="b" l="l" r="r" t="t"/>
              <a:pathLst>
                <a:path extrusionOk="0" h="20680" w="20680">
                  <a:moveTo>
                    <a:pt x="10344" y="0"/>
                  </a:moveTo>
                  <a:cubicBezTo>
                    <a:pt x="4652" y="0"/>
                    <a:pt x="0" y="4652"/>
                    <a:pt x="0" y="10344"/>
                  </a:cubicBezTo>
                  <a:cubicBezTo>
                    <a:pt x="0" y="16035"/>
                    <a:pt x="4652" y="20680"/>
                    <a:pt x="10344" y="20680"/>
                  </a:cubicBezTo>
                  <a:cubicBezTo>
                    <a:pt x="16036" y="20680"/>
                    <a:pt x="20680" y="16035"/>
                    <a:pt x="20680" y="10344"/>
                  </a:cubicBezTo>
                  <a:cubicBezTo>
                    <a:pt x="20680" y="4652"/>
                    <a:pt x="16036" y="0"/>
                    <a:pt x="10344" y="0"/>
                  </a:cubicBezTo>
                  <a:close/>
                </a:path>
              </a:pathLst>
            </a:custGeom>
            <a:solidFill>
              <a:srgbClr val="FBA45B"/>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6083" name="Google Shape;6083;p42"/>
            <p:cNvSpPr/>
            <p:nvPr/>
          </p:nvSpPr>
          <p:spPr>
            <a:xfrm>
              <a:off x="418350" y="2329975"/>
              <a:ext cx="517000" cy="517000"/>
            </a:xfrm>
            <a:custGeom>
              <a:rect b="b" l="l" r="r" t="t"/>
              <a:pathLst>
                <a:path extrusionOk="0" h="20680" w="20680">
                  <a:moveTo>
                    <a:pt x="10344" y="0"/>
                  </a:moveTo>
                  <a:cubicBezTo>
                    <a:pt x="4652" y="0"/>
                    <a:pt x="0" y="4652"/>
                    <a:pt x="0" y="10344"/>
                  </a:cubicBezTo>
                  <a:cubicBezTo>
                    <a:pt x="0" y="16035"/>
                    <a:pt x="4652" y="20680"/>
                    <a:pt x="10344" y="20680"/>
                  </a:cubicBezTo>
                  <a:cubicBezTo>
                    <a:pt x="16036" y="20680"/>
                    <a:pt x="20680" y="16035"/>
                    <a:pt x="20680" y="10344"/>
                  </a:cubicBezTo>
                  <a:cubicBezTo>
                    <a:pt x="20680" y="4652"/>
                    <a:pt x="16036" y="0"/>
                    <a:pt x="10344" y="0"/>
                  </a:cubicBezTo>
                  <a:close/>
                </a:path>
              </a:pathLst>
            </a:custGeom>
            <a:solidFill>
              <a:schemeClr val="accent5"/>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6084" name="Google Shape;6084;p42"/>
            <p:cNvSpPr/>
            <p:nvPr/>
          </p:nvSpPr>
          <p:spPr>
            <a:xfrm>
              <a:off x="472975" y="2384600"/>
              <a:ext cx="410225" cy="410200"/>
            </a:xfrm>
            <a:custGeom>
              <a:rect b="b" l="l" r="r" t="t"/>
              <a:pathLst>
                <a:path extrusionOk="0" h="16408" w="16409">
                  <a:moveTo>
                    <a:pt x="8159" y="1"/>
                  </a:moveTo>
                  <a:cubicBezTo>
                    <a:pt x="3697" y="1"/>
                    <a:pt x="1" y="3606"/>
                    <a:pt x="1" y="8159"/>
                  </a:cubicBezTo>
                  <a:cubicBezTo>
                    <a:pt x="1" y="12712"/>
                    <a:pt x="3697" y="16408"/>
                    <a:pt x="8159" y="16408"/>
                  </a:cubicBezTo>
                  <a:cubicBezTo>
                    <a:pt x="12712" y="16408"/>
                    <a:pt x="16408" y="12712"/>
                    <a:pt x="16408" y="8159"/>
                  </a:cubicBezTo>
                  <a:cubicBezTo>
                    <a:pt x="16408" y="3606"/>
                    <a:pt x="12712" y="1"/>
                    <a:pt x="8159" y="1"/>
                  </a:cubicBezTo>
                  <a:close/>
                </a:path>
              </a:pathLst>
            </a:custGeom>
            <a:solidFill>
              <a:schemeClr val="accent4"/>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6085" name="Google Shape;6085;p42"/>
            <p:cNvSpPr/>
            <p:nvPr/>
          </p:nvSpPr>
          <p:spPr>
            <a:xfrm>
              <a:off x="560650" y="2472250"/>
              <a:ext cx="234875" cy="234900"/>
            </a:xfrm>
            <a:custGeom>
              <a:rect b="b" l="l" r="r" t="t"/>
              <a:pathLst>
                <a:path extrusionOk="0" h="9396" w="9395">
                  <a:moveTo>
                    <a:pt x="4652" y="1"/>
                  </a:moveTo>
                  <a:cubicBezTo>
                    <a:pt x="2087" y="1"/>
                    <a:pt x="0" y="2088"/>
                    <a:pt x="0" y="4653"/>
                  </a:cubicBezTo>
                  <a:cubicBezTo>
                    <a:pt x="0" y="7210"/>
                    <a:pt x="2087" y="9396"/>
                    <a:pt x="4652" y="9396"/>
                  </a:cubicBezTo>
                  <a:cubicBezTo>
                    <a:pt x="7308" y="9396"/>
                    <a:pt x="9395" y="7210"/>
                    <a:pt x="9395" y="4653"/>
                  </a:cubicBezTo>
                  <a:cubicBezTo>
                    <a:pt x="9395" y="2088"/>
                    <a:pt x="7308" y="1"/>
                    <a:pt x="4652" y="1"/>
                  </a:cubicBezTo>
                  <a:close/>
                </a:path>
              </a:pathLst>
            </a:custGeom>
            <a:solidFill>
              <a:schemeClr val="accent3"/>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sz="1587"/>
            </a:p>
          </p:txBody>
        </p:sp>
      </p:grpSp>
      <p:grpSp>
        <p:nvGrpSpPr>
          <p:cNvPr id="6086" name="Google Shape;6086;p42"/>
          <p:cNvGrpSpPr/>
          <p:nvPr/>
        </p:nvGrpSpPr>
        <p:grpSpPr>
          <a:xfrm>
            <a:off x="6376816" y="-110245"/>
            <a:ext cx="1809835" cy="4619728"/>
            <a:chOff x="4865167" y="1840848"/>
            <a:chExt cx="883148" cy="2254186"/>
          </a:xfrm>
        </p:grpSpPr>
        <p:sp>
          <p:nvSpPr>
            <p:cNvPr id="6087" name="Google Shape;6087;p42"/>
            <p:cNvSpPr/>
            <p:nvPr/>
          </p:nvSpPr>
          <p:spPr>
            <a:xfrm>
              <a:off x="4865167" y="3699682"/>
              <a:ext cx="351336" cy="395352"/>
            </a:xfrm>
            <a:custGeom>
              <a:rect b="b" l="l" r="r" t="t"/>
              <a:pathLst>
                <a:path extrusionOk="0" h="10889" w="9676">
                  <a:moveTo>
                    <a:pt x="9630" y="1"/>
                  </a:moveTo>
                  <a:cubicBezTo>
                    <a:pt x="9608" y="1"/>
                    <a:pt x="9585" y="26"/>
                    <a:pt x="9585" y="75"/>
                  </a:cubicBezTo>
                  <a:cubicBezTo>
                    <a:pt x="9205" y="265"/>
                    <a:pt x="1237" y="6427"/>
                    <a:pt x="569" y="7375"/>
                  </a:cubicBezTo>
                  <a:cubicBezTo>
                    <a:pt x="190" y="7853"/>
                    <a:pt x="0" y="8423"/>
                    <a:pt x="99" y="8992"/>
                  </a:cubicBezTo>
                  <a:cubicBezTo>
                    <a:pt x="190" y="9561"/>
                    <a:pt x="478" y="10130"/>
                    <a:pt x="949" y="10411"/>
                  </a:cubicBezTo>
                  <a:cubicBezTo>
                    <a:pt x="1328" y="10790"/>
                    <a:pt x="1806" y="10889"/>
                    <a:pt x="2277" y="10889"/>
                  </a:cubicBezTo>
                  <a:lnTo>
                    <a:pt x="2565" y="10889"/>
                  </a:lnTo>
                  <a:cubicBezTo>
                    <a:pt x="3134" y="10790"/>
                    <a:pt x="3704" y="10509"/>
                    <a:pt x="4083" y="10031"/>
                  </a:cubicBezTo>
                  <a:cubicBezTo>
                    <a:pt x="4743" y="9083"/>
                    <a:pt x="9486" y="454"/>
                    <a:pt x="9676" y="75"/>
                  </a:cubicBezTo>
                  <a:cubicBezTo>
                    <a:pt x="9676" y="26"/>
                    <a:pt x="9653" y="1"/>
                    <a:pt x="96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42"/>
            <p:cNvSpPr/>
            <p:nvPr/>
          </p:nvSpPr>
          <p:spPr>
            <a:xfrm>
              <a:off x="4899588" y="3967459"/>
              <a:ext cx="96476" cy="93492"/>
            </a:xfrm>
            <a:custGeom>
              <a:rect b="b" l="l" r="r" t="t"/>
              <a:pathLst>
                <a:path extrusionOk="0" h="2575" w="2657">
                  <a:moveTo>
                    <a:pt x="1427" y="0"/>
                  </a:moveTo>
                  <a:cubicBezTo>
                    <a:pt x="669" y="0"/>
                    <a:pt x="99" y="569"/>
                    <a:pt x="99" y="1237"/>
                  </a:cubicBezTo>
                  <a:cubicBezTo>
                    <a:pt x="1" y="1996"/>
                    <a:pt x="570" y="2565"/>
                    <a:pt x="1238" y="2565"/>
                  </a:cubicBezTo>
                  <a:cubicBezTo>
                    <a:pt x="1292" y="2572"/>
                    <a:pt x="1345" y="2575"/>
                    <a:pt x="1397" y="2575"/>
                  </a:cubicBezTo>
                  <a:cubicBezTo>
                    <a:pt x="2075" y="2575"/>
                    <a:pt x="2572" y="2040"/>
                    <a:pt x="2657" y="1427"/>
                  </a:cubicBezTo>
                  <a:cubicBezTo>
                    <a:pt x="2657" y="668"/>
                    <a:pt x="2088" y="99"/>
                    <a:pt x="14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9" name="Google Shape;6089;p42"/>
            <p:cNvSpPr/>
            <p:nvPr/>
          </p:nvSpPr>
          <p:spPr>
            <a:xfrm>
              <a:off x="5465859" y="1840848"/>
              <a:ext cx="282455" cy="251611"/>
            </a:xfrm>
            <a:custGeom>
              <a:rect b="b" l="l" r="r" t="t"/>
              <a:pathLst>
                <a:path extrusionOk="0" h="6930" w="7779">
                  <a:moveTo>
                    <a:pt x="7688" y="1"/>
                  </a:moveTo>
                  <a:cubicBezTo>
                    <a:pt x="7498" y="191"/>
                    <a:pt x="1139" y="3606"/>
                    <a:pt x="479" y="4175"/>
                  </a:cubicBezTo>
                  <a:cubicBezTo>
                    <a:pt x="190" y="4463"/>
                    <a:pt x="0" y="4934"/>
                    <a:pt x="0" y="5313"/>
                  </a:cubicBezTo>
                  <a:cubicBezTo>
                    <a:pt x="0" y="5791"/>
                    <a:pt x="99" y="6171"/>
                    <a:pt x="479" y="6451"/>
                  </a:cubicBezTo>
                  <a:cubicBezTo>
                    <a:pt x="759" y="6740"/>
                    <a:pt x="1139" y="6930"/>
                    <a:pt x="1518" y="6930"/>
                  </a:cubicBezTo>
                  <a:lnTo>
                    <a:pt x="1617" y="6930"/>
                  </a:lnTo>
                  <a:cubicBezTo>
                    <a:pt x="1996" y="6930"/>
                    <a:pt x="2376" y="6831"/>
                    <a:pt x="2657" y="6550"/>
                  </a:cubicBezTo>
                  <a:cubicBezTo>
                    <a:pt x="3324" y="5981"/>
                    <a:pt x="7589" y="380"/>
                    <a:pt x="7779" y="100"/>
                  </a:cubicBezTo>
                  <a:cubicBezTo>
                    <a:pt x="7779" y="1"/>
                    <a:pt x="7779" y="1"/>
                    <a:pt x="7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0" name="Google Shape;6090;p42"/>
            <p:cNvSpPr/>
            <p:nvPr/>
          </p:nvSpPr>
          <p:spPr>
            <a:xfrm>
              <a:off x="5492887" y="1995837"/>
              <a:ext cx="72511" cy="66733"/>
            </a:xfrm>
            <a:custGeom>
              <a:rect b="b" l="l" r="r" t="t"/>
              <a:pathLst>
                <a:path extrusionOk="0" h="1838" w="1997">
                  <a:moveTo>
                    <a:pt x="1021" y="0"/>
                  </a:moveTo>
                  <a:cubicBezTo>
                    <a:pt x="551" y="0"/>
                    <a:pt x="178" y="283"/>
                    <a:pt x="99" y="778"/>
                  </a:cubicBezTo>
                  <a:cubicBezTo>
                    <a:pt x="1" y="1249"/>
                    <a:pt x="289" y="1727"/>
                    <a:pt x="858" y="1818"/>
                  </a:cubicBezTo>
                  <a:cubicBezTo>
                    <a:pt x="920" y="1831"/>
                    <a:pt x="983" y="1837"/>
                    <a:pt x="1044" y="1837"/>
                  </a:cubicBezTo>
                  <a:cubicBezTo>
                    <a:pt x="1448" y="1837"/>
                    <a:pt x="1819" y="1566"/>
                    <a:pt x="1898" y="1158"/>
                  </a:cubicBezTo>
                  <a:cubicBezTo>
                    <a:pt x="1996" y="588"/>
                    <a:pt x="1708" y="110"/>
                    <a:pt x="1238" y="19"/>
                  </a:cubicBezTo>
                  <a:cubicBezTo>
                    <a:pt x="1164" y="6"/>
                    <a:pt x="1091" y="0"/>
                    <a:pt x="10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1" name="Google Shape;6091;p42"/>
          <p:cNvGrpSpPr/>
          <p:nvPr/>
        </p:nvGrpSpPr>
        <p:grpSpPr>
          <a:xfrm>
            <a:off x="4673257" y="4034297"/>
            <a:ext cx="1109191" cy="1109191"/>
            <a:chOff x="1777750" y="2594575"/>
            <a:chExt cx="443925" cy="443925"/>
          </a:xfrm>
        </p:grpSpPr>
        <p:sp>
          <p:nvSpPr>
            <p:cNvPr id="6092" name="Google Shape;6092;p42"/>
            <p:cNvSpPr/>
            <p:nvPr/>
          </p:nvSpPr>
          <p:spPr>
            <a:xfrm>
              <a:off x="1777750" y="2594575"/>
              <a:ext cx="443925" cy="443925"/>
            </a:xfrm>
            <a:custGeom>
              <a:rect b="b" l="l" r="r" t="t"/>
              <a:pathLst>
                <a:path extrusionOk="0" h="17757" w="17757">
                  <a:moveTo>
                    <a:pt x="8867" y="1"/>
                  </a:moveTo>
                  <a:cubicBezTo>
                    <a:pt x="4010" y="1"/>
                    <a:pt x="1" y="4010"/>
                    <a:pt x="1" y="8890"/>
                  </a:cubicBezTo>
                  <a:cubicBezTo>
                    <a:pt x="1" y="13175"/>
                    <a:pt x="3139" y="16611"/>
                    <a:pt x="7149" y="17482"/>
                  </a:cubicBezTo>
                  <a:cubicBezTo>
                    <a:pt x="7447" y="17757"/>
                    <a:pt x="8020" y="17757"/>
                    <a:pt x="8295" y="17757"/>
                  </a:cubicBezTo>
                  <a:lnTo>
                    <a:pt x="8867" y="17757"/>
                  </a:lnTo>
                  <a:cubicBezTo>
                    <a:pt x="10311" y="17757"/>
                    <a:pt x="11731" y="17482"/>
                    <a:pt x="12877" y="16909"/>
                  </a:cubicBezTo>
                  <a:cubicBezTo>
                    <a:pt x="13450" y="16611"/>
                    <a:pt x="13747" y="16336"/>
                    <a:pt x="14022" y="16039"/>
                  </a:cubicBezTo>
                  <a:cubicBezTo>
                    <a:pt x="16313" y="14618"/>
                    <a:pt x="17757" y="11754"/>
                    <a:pt x="17757" y="8890"/>
                  </a:cubicBezTo>
                  <a:cubicBezTo>
                    <a:pt x="17757" y="7745"/>
                    <a:pt x="17757" y="6599"/>
                    <a:pt x="17184" y="5729"/>
                  </a:cubicBezTo>
                  <a:cubicBezTo>
                    <a:pt x="17184" y="5156"/>
                    <a:pt x="16886" y="4583"/>
                    <a:pt x="16611" y="4308"/>
                  </a:cubicBezTo>
                  <a:cubicBezTo>
                    <a:pt x="16039" y="3437"/>
                    <a:pt x="15168" y="2590"/>
                    <a:pt x="14595" y="2017"/>
                  </a:cubicBezTo>
                  <a:cubicBezTo>
                    <a:pt x="12877" y="574"/>
                    <a:pt x="11158" y="1"/>
                    <a:pt x="8867" y="1"/>
                  </a:cubicBezTo>
                  <a:close/>
                </a:path>
              </a:pathLst>
            </a:custGeom>
            <a:solidFill>
              <a:schemeClr val="accent1"/>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093" name="Google Shape;6093;p42"/>
            <p:cNvSpPr/>
            <p:nvPr/>
          </p:nvSpPr>
          <p:spPr>
            <a:xfrm>
              <a:off x="1942150" y="2594575"/>
              <a:ext cx="93375" cy="93400"/>
            </a:xfrm>
            <a:custGeom>
              <a:rect b="b" l="l" r="r" t="t"/>
              <a:pathLst>
                <a:path extrusionOk="0" h="3736" w="3735">
                  <a:moveTo>
                    <a:pt x="2016" y="1"/>
                  </a:moveTo>
                  <a:lnTo>
                    <a:pt x="1719" y="1719"/>
                  </a:lnTo>
                  <a:lnTo>
                    <a:pt x="0" y="2017"/>
                  </a:lnTo>
                  <a:lnTo>
                    <a:pt x="1719" y="2292"/>
                  </a:lnTo>
                  <a:lnTo>
                    <a:pt x="2016" y="3735"/>
                  </a:lnTo>
                  <a:lnTo>
                    <a:pt x="2016" y="2292"/>
                  </a:lnTo>
                  <a:lnTo>
                    <a:pt x="3735" y="2017"/>
                  </a:lnTo>
                  <a:lnTo>
                    <a:pt x="2016" y="1719"/>
                  </a:lnTo>
                  <a:lnTo>
                    <a:pt x="2016" y="1"/>
                  </a:lnTo>
                  <a:close/>
                </a:path>
              </a:pathLst>
            </a:custGeom>
            <a:solidFill>
              <a:schemeClr val="dk1"/>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094" name="Google Shape;6094;p42"/>
            <p:cNvSpPr/>
            <p:nvPr/>
          </p:nvSpPr>
          <p:spPr>
            <a:xfrm>
              <a:off x="1956450" y="2809375"/>
              <a:ext cx="171875" cy="229125"/>
            </a:xfrm>
            <a:custGeom>
              <a:rect b="b" l="l" r="r" t="t"/>
              <a:pathLst>
                <a:path extrusionOk="0" h="9165" w="6875">
                  <a:moveTo>
                    <a:pt x="1719" y="0"/>
                  </a:moveTo>
                  <a:lnTo>
                    <a:pt x="1719" y="298"/>
                  </a:lnTo>
                  <a:lnTo>
                    <a:pt x="1719" y="871"/>
                  </a:lnTo>
                  <a:lnTo>
                    <a:pt x="1" y="8890"/>
                  </a:lnTo>
                  <a:cubicBezTo>
                    <a:pt x="299" y="9165"/>
                    <a:pt x="872" y="9165"/>
                    <a:pt x="1147" y="9165"/>
                  </a:cubicBezTo>
                  <a:lnTo>
                    <a:pt x="2017" y="5453"/>
                  </a:lnTo>
                  <a:lnTo>
                    <a:pt x="5156" y="5453"/>
                  </a:lnTo>
                  <a:lnTo>
                    <a:pt x="5729" y="8317"/>
                  </a:lnTo>
                  <a:cubicBezTo>
                    <a:pt x="6302" y="8019"/>
                    <a:pt x="6599" y="7744"/>
                    <a:pt x="6874" y="7447"/>
                  </a:cubicBezTo>
                  <a:lnTo>
                    <a:pt x="5454" y="871"/>
                  </a:lnTo>
                  <a:lnTo>
                    <a:pt x="5454" y="0"/>
                  </a:lnTo>
                  <a:lnTo>
                    <a:pt x="5156" y="0"/>
                  </a:lnTo>
                  <a:lnTo>
                    <a:pt x="4583" y="298"/>
                  </a:lnTo>
                  <a:lnTo>
                    <a:pt x="4010" y="298"/>
                  </a:lnTo>
                  <a:lnTo>
                    <a:pt x="4308" y="871"/>
                  </a:lnTo>
                  <a:lnTo>
                    <a:pt x="4308" y="1146"/>
                  </a:lnTo>
                  <a:lnTo>
                    <a:pt x="4308" y="2017"/>
                  </a:lnTo>
                  <a:lnTo>
                    <a:pt x="4881" y="4010"/>
                  </a:lnTo>
                  <a:lnTo>
                    <a:pt x="2292" y="4010"/>
                  </a:lnTo>
                  <a:lnTo>
                    <a:pt x="2865" y="2017"/>
                  </a:lnTo>
                  <a:lnTo>
                    <a:pt x="2865" y="1146"/>
                  </a:lnTo>
                  <a:lnTo>
                    <a:pt x="2865" y="871"/>
                  </a:lnTo>
                  <a:lnTo>
                    <a:pt x="3163" y="298"/>
                  </a:lnTo>
                  <a:lnTo>
                    <a:pt x="2590" y="298"/>
                  </a:lnTo>
                  <a:lnTo>
                    <a:pt x="2017" y="0"/>
                  </a:lnTo>
                  <a:close/>
                </a:path>
              </a:pathLst>
            </a:custGeom>
            <a:solidFill>
              <a:schemeClr val="dk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095" name="Google Shape;6095;p42"/>
            <p:cNvSpPr/>
            <p:nvPr/>
          </p:nvSpPr>
          <p:spPr>
            <a:xfrm>
              <a:off x="2142625" y="2640400"/>
              <a:ext cx="79050" cy="119175"/>
            </a:xfrm>
            <a:custGeom>
              <a:rect b="b" l="l" r="r" t="t"/>
              <a:pathLst>
                <a:path extrusionOk="0" h="4767" w="3162">
                  <a:moveTo>
                    <a:pt x="608" y="0"/>
                  </a:moveTo>
                  <a:cubicBezTo>
                    <a:pt x="398" y="0"/>
                    <a:pt x="192" y="57"/>
                    <a:pt x="0" y="184"/>
                  </a:cubicBezTo>
                  <a:lnTo>
                    <a:pt x="1718" y="4766"/>
                  </a:lnTo>
                  <a:cubicBezTo>
                    <a:pt x="2864" y="4468"/>
                    <a:pt x="3162" y="3048"/>
                    <a:pt x="2589" y="1604"/>
                  </a:cubicBezTo>
                  <a:cubicBezTo>
                    <a:pt x="2143" y="712"/>
                    <a:pt x="1349" y="0"/>
                    <a:pt x="608" y="0"/>
                  </a:cubicBezTo>
                  <a:close/>
                </a:path>
              </a:pathLst>
            </a:custGeom>
            <a:solidFill>
              <a:schemeClr val="accent5"/>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096" name="Google Shape;6096;p42"/>
            <p:cNvSpPr/>
            <p:nvPr/>
          </p:nvSpPr>
          <p:spPr>
            <a:xfrm>
              <a:off x="2099650" y="2630675"/>
              <a:ext cx="114600" cy="143200"/>
            </a:xfrm>
            <a:custGeom>
              <a:rect b="b" l="l" r="r" t="t"/>
              <a:pathLst>
                <a:path extrusionOk="0" h="5728" w="4584">
                  <a:moveTo>
                    <a:pt x="2590" y="0"/>
                  </a:moveTo>
                  <a:lnTo>
                    <a:pt x="1719" y="573"/>
                  </a:lnTo>
                  <a:lnTo>
                    <a:pt x="1" y="1146"/>
                  </a:lnTo>
                  <a:lnTo>
                    <a:pt x="299" y="1719"/>
                  </a:lnTo>
                  <a:lnTo>
                    <a:pt x="1719" y="5155"/>
                  </a:lnTo>
                  <a:lnTo>
                    <a:pt x="2017" y="5728"/>
                  </a:lnTo>
                  <a:lnTo>
                    <a:pt x="3437" y="5155"/>
                  </a:lnTo>
                  <a:lnTo>
                    <a:pt x="4583" y="4857"/>
                  </a:lnTo>
                  <a:lnTo>
                    <a:pt x="4308" y="4285"/>
                  </a:lnTo>
                  <a:lnTo>
                    <a:pt x="4308" y="4010"/>
                  </a:lnTo>
                  <a:lnTo>
                    <a:pt x="2865" y="848"/>
                  </a:lnTo>
                  <a:lnTo>
                    <a:pt x="2590" y="573"/>
                  </a:lnTo>
                  <a:lnTo>
                    <a:pt x="2590" y="0"/>
                  </a:lnTo>
                  <a:close/>
                </a:path>
              </a:pathLst>
            </a:custGeom>
            <a:solidFill>
              <a:schemeClr val="accent3"/>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097" name="Google Shape;6097;p42"/>
            <p:cNvSpPr/>
            <p:nvPr/>
          </p:nvSpPr>
          <p:spPr>
            <a:xfrm>
              <a:off x="1878000" y="2673625"/>
              <a:ext cx="264650" cy="178725"/>
            </a:xfrm>
            <a:custGeom>
              <a:rect b="b" l="l" r="r" t="t"/>
              <a:pathLst>
                <a:path extrusionOk="0" h="7149" w="10586">
                  <a:moveTo>
                    <a:pt x="9165" y="1"/>
                  </a:moveTo>
                  <a:lnTo>
                    <a:pt x="9165" y="275"/>
                  </a:lnTo>
                  <a:lnTo>
                    <a:pt x="0" y="4010"/>
                  </a:lnTo>
                  <a:lnTo>
                    <a:pt x="0" y="4285"/>
                  </a:lnTo>
                  <a:lnTo>
                    <a:pt x="275" y="4583"/>
                  </a:lnTo>
                  <a:lnTo>
                    <a:pt x="1146" y="6576"/>
                  </a:lnTo>
                  <a:lnTo>
                    <a:pt x="1421" y="7149"/>
                  </a:lnTo>
                  <a:lnTo>
                    <a:pt x="4857" y="5728"/>
                  </a:lnTo>
                  <a:lnTo>
                    <a:pt x="5155" y="5728"/>
                  </a:lnTo>
                  <a:lnTo>
                    <a:pt x="5155" y="5430"/>
                  </a:lnTo>
                  <a:lnTo>
                    <a:pt x="4857" y="5430"/>
                  </a:lnTo>
                  <a:lnTo>
                    <a:pt x="4857" y="5156"/>
                  </a:lnTo>
                  <a:lnTo>
                    <a:pt x="4857" y="4858"/>
                  </a:lnTo>
                  <a:cubicBezTo>
                    <a:pt x="4857" y="4583"/>
                    <a:pt x="4857" y="4583"/>
                    <a:pt x="5155" y="4285"/>
                  </a:cubicBezTo>
                  <a:cubicBezTo>
                    <a:pt x="5353" y="3674"/>
                    <a:pt x="6003" y="3206"/>
                    <a:pt x="6676" y="3206"/>
                  </a:cubicBezTo>
                  <a:cubicBezTo>
                    <a:pt x="6938" y="3206"/>
                    <a:pt x="7203" y="3277"/>
                    <a:pt x="7446" y="3437"/>
                  </a:cubicBezTo>
                  <a:cubicBezTo>
                    <a:pt x="7446" y="3437"/>
                    <a:pt x="7721" y="3437"/>
                    <a:pt x="8019" y="3712"/>
                  </a:cubicBezTo>
                  <a:cubicBezTo>
                    <a:pt x="8019" y="3712"/>
                    <a:pt x="8294" y="4010"/>
                    <a:pt x="8294" y="4285"/>
                  </a:cubicBezTo>
                  <a:lnTo>
                    <a:pt x="10012" y="3712"/>
                  </a:lnTo>
                  <a:lnTo>
                    <a:pt x="10585" y="3437"/>
                  </a:lnTo>
                  <a:lnTo>
                    <a:pt x="10012" y="2567"/>
                  </a:lnTo>
                  <a:lnTo>
                    <a:pt x="9165" y="1"/>
                  </a:lnTo>
                  <a:close/>
                </a:path>
              </a:pathLst>
            </a:custGeom>
            <a:solidFill>
              <a:schemeClr val="accent4"/>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098" name="Google Shape;6098;p42"/>
            <p:cNvSpPr/>
            <p:nvPr/>
          </p:nvSpPr>
          <p:spPr>
            <a:xfrm>
              <a:off x="1999425" y="2809375"/>
              <a:ext cx="93375" cy="50425"/>
            </a:xfrm>
            <a:custGeom>
              <a:rect b="b" l="l" r="r" t="t"/>
              <a:pathLst>
                <a:path extrusionOk="0" h="2017" w="3735">
                  <a:moveTo>
                    <a:pt x="0" y="0"/>
                  </a:moveTo>
                  <a:lnTo>
                    <a:pt x="0" y="298"/>
                  </a:lnTo>
                  <a:lnTo>
                    <a:pt x="0" y="871"/>
                  </a:lnTo>
                  <a:cubicBezTo>
                    <a:pt x="298" y="1444"/>
                    <a:pt x="573" y="1719"/>
                    <a:pt x="1146" y="2017"/>
                  </a:cubicBezTo>
                  <a:lnTo>
                    <a:pt x="1146" y="1146"/>
                  </a:lnTo>
                  <a:lnTo>
                    <a:pt x="1146" y="871"/>
                  </a:lnTo>
                  <a:cubicBezTo>
                    <a:pt x="1146" y="573"/>
                    <a:pt x="871" y="573"/>
                    <a:pt x="871" y="298"/>
                  </a:cubicBezTo>
                  <a:lnTo>
                    <a:pt x="298" y="0"/>
                  </a:lnTo>
                  <a:close/>
                  <a:moveTo>
                    <a:pt x="3437" y="0"/>
                  </a:moveTo>
                  <a:lnTo>
                    <a:pt x="2864" y="298"/>
                  </a:lnTo>
                  <a:cubicBezTo>
                    <a:pt x="2864" y="573"/>
                    <a:pt x="2589" y="573"/>
                    <a:pt x="2589" y="871"/>
                  </a:cubicBezTo>
                  <a:lnTo>
                    <a:pt x="2589" y="1146"/>
                  </a:lnTo>
                  <a:lnTo>
                    <a:pt x="2589" y="2017"/>
                  </a:lnTo>
                  <a:cubicBezTo>
                    <a:pt x="3162" y="1719"/>
                    <a:pt x="3437" y="1444"/>
                    <a:pt x="3735" y="871"/>
                  </a:cubicBezTo>
                  <a:lnTo>
                    <a:pt x="3735" y="0"/>
                  </a:lnTo>
                  <a:close/>
                </a:path>
              </a:pathLst>
            </a:custGeom>
            <a:solidFill>
              <a:schemeClr val="accent1"/>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099" name="Google Shape;6099;p42"/>
            <p:cNvSpPr/>
            <p:nvPr/>
          </p:nvSpPr>
          <p:spPr>
            <a:xfrm>
              <a:off x="1999425" y="2753775"/>
              <a:ext cx="93375" cy="89850"/>
            </a:xfrm>
            <a:custGeom>
              <a:rect b="b" l="l" r="r" t="t"/>
              <a:pathLst>
                <a:path extrusionOk="0" h="3594" w="3735">
                  <a:moveTo>
                    <a:pt x="1929" y="966"/>
                  </a:moveTo>
                  <a:cubicBezTo>
                    <a:pt x="2301" y="966"/>
                    <a:pt x="2589" y="1165"/>
                    <a:pt x="2589" y="1377"/>
                  </a:cubicBezTo>
                  <a:cubicBezTo>
                    <a:pt x="2864" y="1950"/>
                    <a:pt x="2589" y="2522"/>
                    <a:pt x="2291" y="2522"/>
                  </a:cubicBezTo>
                  <a:cubicBezTo>
                    <a:pt x="2125" y="2602"/>
                    <a:pt x="1959" y="2636"/>
                    <a:pt x="1806" y="2636"/>
                  </a:cubicBezTo>
                  <a:cubicBezTo>
                    <a:pt x="1434" y="2636"/>
                    <a:pt x="1146" y="2436"/>
                    <a:pt x="1146" y="2224"/>
                  </a:cubicBezTo>
                  <a:cubicBezTo>
                    <a:pt x="871" y="1652"/>
                    <a:pt x="1146" y="1079"/>
                    <a:pt x="1444" y="1079"/>
                  </a:cubicBezTo>
                  <a:cubicBezTo>
                    <a:pt x="1610" y="999"/>
                    <a:pt x="1776" y="966"/>
                    <a:pt x="1929" y="966"/>
                  </a:cubicBezTo>
                  <a:close/>
                  <a:moveTo>
                    <a:pt x="1819" y="0"/>
                  </a:moveTo>
                  <a:cubicBezTo>
                    <a:pt x="1146" y="0"/>
                    <a:pt x="496" y="468"/>
                    <a:pt x="298" y="1079"/>
                  </a:cubicBezTo>
                  <a:cubicBezTo>
                    <a:pt x="0" y="1377"/>
                    <a:pt x="0" y="1652"/>
                    <a:pt x="0" y="1652"/>
                  </a:cubicBezTo>
                  <a:lnTo>
                    <a:pt x="0" y="1950"/>
                  </a:lnTo>
                  <a:lnTo>
                    <a:pt x="0" y="2224"/>
                  </a:lnTo>
                  <a:lnTo>
                    <a:pt x="298" y="2224"/>
                  </a:lnTo>
                  <a:lnTo>
                    <a:pt x="298" y="2522"/>
                  </a:lnTo>
                  <a:cubicBezTo>
                    <a:pt x="298" y="2797"/>
                    <a:pt x="871" y="3370"/>
                    <a:pt x="1146" y="3370"/>
                  </a:cubicBezTo>
                  <a:cubicBezTo>
                    <a:pt x="1432" y="3519"/>
                    <a:pt x="1650" y="3593"/>
                    <a:pt x="1868" y="3593"/>
                  </a:cubicBezTo>
                  <a:cubicBezTo>
                    <a:pt x="2085" y="3593"/>
                    <a:pt x="2303" y="3519"/>
                    <a:pt x="2589" y="3370"/>
                  </a:cubicBezTo>
                  <a:cubicBezTo>
                    <a:pt x="2864" y="3370"/>
                    <a:pt x="3437" y="2797"/>
                    <a:pt x="3437" y="2522"/>
                  </a:cubicBezTo>
                  <a:lnTo>
                    <a:pt x="3437" y="2224"/>
                  </a:lnTo>
                  <a:cubicBezTo>
                    <a:pt x="3735" y="1950"/>
                    <a:pt x="3735" y="1377"/>
                    <a:pt x="3437" y="1079"/>
                  </a:cubicBezTo>
                  <a:cubicBezTo>
                    <a:pt x="3437" y="804"/>
                    <a:pt x="2864" y="231"/>
                    <a:pt x="2589" y="231"/>
                  </a:cubicBezTo>
                  <a:cubicBezTo>
                    <a:pt x="2346" y="71"/>
                    <a:pt x="2081" y="0"/>
                    <a:pt x="1819" y="0"/>
                  </a:cubicBezTo>
                  <a:close/>
                </a:path>
              </a:pathLst>
            </a:custGeom>
            <a:solidFill>
              <a:schemeClr val="accen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0" name="Google Shape;6100;p42"/>
            <p:cNvSpPr/>
            <p:nvPr/>
          </p:nvSpPr>
          <p:spPr>
            <a:xfrm>
              <a:off x="2021175" y="2777900"/>
              <a:ext cx="49875" cy="41775"/>
            </a:xfrm>
            <a:custGeom>
              <a:rect b="b" l="l" r="r" t="t"/>
              <a:pathLst>
                <a:path extrusionOk="0" h="1671" w="1995">
                  <a:moveTo>
                    <a:pt x="1059" y="1"/>
                  </a:moveTo>
                  <a:cubicBezTo>
                    <a:pt x="906" y="1"/>
                    <a:pt x="740" y="34"/>
                    <a:pt x="574" y="114"/>
                  </a:cubicBezTo>
                  <a:cubicBezTo>
                    <a:pt x="276" y="114"/>
                    <a:pt x="1" y="687"/>
                    <a:pt x="276" y="1259"/>
                  </a:cubicBezTo>
                  <a:cubicBezTo>
                    <a:pt x="276" y="1471"/>
                    <a:pt x="564" y="1671"/>
                    <a:pt x="936" y="1671"/>
                  </a:cubicBezTo>
                  <a:cubicBezTo>
                    <a:pt x="1089" y="1671"/>
                    <a:pt x="1255" y="1637"/>
                    <a:pt x="1421" y="1557"/>
                  </a:cubicBezTo>
                  <a:cubicBezTo>
                    <a:pt x="1719" y="1557"/>
                    <a:pt x="1994" y="985"/>
                    <a:pt x="1719" y="412"/>
                  </a:cubicBezTo>
                  <a:cubicBezTo>
                    <a:pt x="1719" y="200"/>
                    <a:pt x="1431" y="1"/>
                    <a:pt x="1059" y="1"/>
                  </a:cubicBezTo>
                  <a:close/>
                </a:path>
              </a:pathLst>
            </a:custGeom>
            <a:solidFill>
              <a:schemeClr val="dk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1" name="Google Shape;6101;p42"/>
            <p:cNvSpPr/>
            <p:nvPr/>
          </p:nvSpPr>
          <p:spPr>
            <a:xfrm>
              <a:off x="2042375" y="2777900"/>
              <a:ext cx="28675" cy="44100"/>
            </a:xfrm>
            <a:custGeom>
              <a:rect b="b" l="l" r="r" t="t"/>
              <a:pathLst>
                <a:path extrusionOk="0" h="1764" w="1147">
                  <a:moveTo>
                    <a:pt x="309" y="1"/>
                  </a:moveTo>
                  <a:cubicBezTo>
                    <a:pt x="197" y="1"/>
                    <a:pt x="87" y="34"/>
                    <a:pt x="1" y="114"/>
                  </a:cubicBezTo>
                  <a:cubicBezTo>
                    <a:pt x="1" y="114"/>
                    <a:pt x="299" y="114"/>
                    <a:pt x="573" y="412"/>
                  </a:cubicBezTo>
                  <a:cubicBezTo>
                    <a:pt x="573" y="985"/>
                    <a:pt x="299" y="1557"/>
                    <a:pt x="1" y="1557"/>
                  </a:cubicBezTo>
                  <a:cubicBezTo>
                    <a:pt x="1" y="1695"/>
                    <a:pt x="75" y="1764"/>
                    <a:pt x="184" y="1764"/>
                  </a:cubicBezTo>
                  <a:cubicBezTo>
                    <a:pt x="293" y="1764"/>
                    <a:pt x="436" y="1695"/>
                    <a:pt x="573" y="1557"/>
                  </a:cubicBezTo>
                  <a:cubicBezTo>
                    <a:pt x="871" y="1557"/>
                    <a:pt x="1146" y="985"/>
                    <a:pt x="871" y="412"/>
                  </a:cubicBezTo>
                  <a:cubicBezTo>
                    <a:pt x="871" y="200"/>
                    <a:pt x="583" y="1"/>
                    <a:pt x="309" y="1"/>
                  </a:cubicBezTo>
                  <a:close/>
                </a:path>
              </a:pathLst>
            </a:custGeom>
            <a:solidFill>
              <a:schemeClr val="l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2" name="Google Shape;6102;p42"/>
            <p:cNvSpPr/>
            <p:nvPr/>
          </p:nvSpPr>
          <p:spPr>
            <a:xfrm>
              <a:off x="1820700" y="2788175"/>
              <a:ext cx="85950" cy="71625"/>
            </a:xfrm>
            <a:custGeom>
              <a:rect b="b" l="l" r="r" t="t"/>
              <a:pathLst>
                <a:path extrusionOk="0" h="2865" w="3438">
                  <a:moveTo>
                    <a:pt x="2567" y="1"/>
                  </a:moveTo>
                  <a:lnTo>
                    <a:pt x="1" y="1146"/>
                  </a:lnTo>
                  <a:lnTo>
                    <a:pt x="849" y="2865"/>
                  </a:lnTo>
                  <a:lnTo>
                    <a:pt x="3438" y="1994"/>
                  </a:lnTo>
                  <a:lnTo>
                    <a:pt x="3140" y="1719"/>
                  </a:lnTo>
                  <a:lnTo>
                    <a:pt x="2567" y="1"/>
                  </a:lnTo>
                  <a:close/>
                </a:path>
              </a:pathLst>
            </a:custGeom>
            <a:solidFill>
              <a:schemeClr val="accent3"/>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3" name="Google Shape;6103;p42"/>
            <p:cNvSpPr/>
            <p:nvPr/>
          </p:nvSpPr>
          <p:spPr>
            <a:xfrm>
              <a:off x="1798950" y="2802500"/>
              <a:ext cx="42975" cy="78500"/>
            </a:xfrm>
            <a:custGeom>
              <a:rect b="b" l="l" r="r" t="t"/>
              <a:pathLst>
                <a:path extrusionOk="0" h="3140" w="1719">
                  <a:moveTo>
                    <a:pt x="573" y="1"/>
                  </a:moveTo>
                  <a:lnTo>
                    <a:pt x="0" y="573"/>
                  </a:lnTo>
                  <a:lnTo>
                    <a:pt x="1146" y="3139"/>
                  </a:lnTo>
                  <a:lnTo>
                    <a:pt x="1719" y="2864"/>
                  </a:lnTo>
                  <a:lnTo>
                    <a:pt x="1719" y="2292"/>
                  </a:lnTo>
                  <a:lnTo>
                    <a:pt x="871" y="573"/>
                  </a:lnTo>
                  <a:lnTo>
                    <a:pt x="573" y="1"/>
                  </a:lnTo>
                  <a:close/>
                </a:path>
              </a:pathLst>
            </a:custGeom>
            <a:solidFill>
              <a:schemeClr val="dk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4" name="Google Shape;6104;p42"/>
            <p:cNvSpPr/>
            <p:nvPr/>
          </p:nvSpPr>
          <p:spPr>
            <a:xfrm>
              <a:off x="1813275" y="2852325"/>
              <a:ext cx="28650" cy="28675"/>
            </a:xfrm>
            <a:custGeom>
              <a:rect b="b" l="l" r="r" t="t"/>
              <a:pathLst>
                <a:path extrusionOk="0" h="1147" w="1146">
                  <a:moveTo>
                    <a:pt x="871" y="1"/>
                  </a:moveTo>
                  <a:lnTo>
                    <a:pt x="0" y="299"/>
                  </a:lnTo>
                  <a:lnTo>
                    <a:pt x="573" y="1146"/>
                  </a:lnTo>
                  <a:lnTo>
                    <a:pt x="1146" y="871"/>
                  </a:lnTo>
                  <a:lnTo>
                    <a:pt x="1146" y="574"/>
                  </a:lnTo>
                  <a:lnTo>
                    <a:pt x="871" y="1"/>
                  </a:lnTo>
                  <a:close/>
                </a:path>
              </a:pathLst>
            </a:custGeom>
            <a:solidFill>
              <a:schemeClr val="l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5" name="Google Shape;6105;p42"/>
            <p:cNvSpPr/>
            <p:nvPr/>
          </p:nvSpPr>
          <p:spPr>
            <a:xfrm>
              <a:off x="2099650" y="2659300"/>
              <a:ext cx="85950" cy="114575"/>
            </a:xfrm>
            <a:custGeom>
              <a:rect b="b" l="l" r="r" t="t"/>
              <a:pathLst>
                <a:path extrusionOk="0" h="4583" w="3438">
                  <a:moveTo>
                    <a:pt x="1" y="1"/>
                  </a:moveTo>
                  <a:lnTo>
                    <a:pt x="299" y="574"/>
                  </a:lnTo>
                  <a:lnTo>
                    <a:pt x="1719" y="4010"/>
                  </a:lnTo>
                  <a:lnTo>
                    <a:pt x="2017" y="4583"/>
                  </a:lnTo>
                  <a:lnTo>
                    <a:pt x="3437" y="4010"/>
                  </a:lnTo>
                  <a:cubicBezTo>
                    <a:pt x="2017" y="3712"/>
                    <a:pt x="2" y="2"/>
                    <a:pt x="1" y="1"/>
                  </a:cubicBezTo>
                  <a:close/>
                </a:path>
              </a:pathLst>
            </a:custGeom>
            <a:solidFill>
              <a:schemeClr val="accen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6" name="Google Shape;6106;p42"/>
            <p:cNvSpPr/>
            <p:nvPr/>
          </p:nvSpPr>
          <p:spPr>
            <a:xfrm>
              <a:off x="1878000" y="2780725"/>
              <a:ext cx="128900" cy="71625"/>
            </a:xfrm>
            <a:custGeom>
              <a:rect b="b" l="l" r="r" t="t"/>
              <a:pathLst>
                <a:path extrusionOk="0" h="2865" w="5156">
                  <a:moveTo>
                    <a:pt x="0" y="1"/>
                  </a:moveTo>
                  <a:lnTo>
                    <a:pt x="0" y="1"/>
                  </a:lnTo>
                  <a:cubicBezTo>
                    <a:pt x="90" y="187"/>
                    <a:pt x="242" y="466"/>
                    <a:pt x="467" y="737"/>
                  </a:cubicBezTo>
                  <a:lnTo>
                    <a:pt x="467" y="737"/>
                  </a:lnTo>
                  <a:lnTo>
                    <a:pt x="275" y="299"/>
                  </a:lnTo>
                  <a:lnTo>
                    <a:pt x="0" y="1"/>
                  </a:lnTo>
                  <a:close/>
                  <a:moveTo>
                    <a:pt x="4857" y="574"/>
                  </a:moveTo>
                  <a:cubicBezTo>
                    <a:pt x="4010" y="872"/>
                    <a:pt x="3437" y="1146"/>
                    <a:pt x="2864" y="1444"/>
                  </a:cubicBezTo>
                  <a:cubicBezTo>
                    <a:pt x="2588" y="1536"/>
                    <a:pt x="2334" y="1576"/>
                    <a:pt x="2101" y="1576"/>
                  </a:cubicBezTo>
                  <a:cubicBezTo>
                    <a:pt x="1354" y="1576"/>
                    <a:pt x="821" y="1166"/>
                    <a:pt x="467" y="737"/>
                  </a:cubicBezTo>
                  <a:lnTo>
                    <a:pt x="467" y="737"/>
                  </a:lnTo>
                  <a:lnTo>
                    <a:pt x="1146" y="2292"/>
                  </a:lnTo>
                  <a:lnTo>
                    <a:pt x="1421" y="2865"/>
                  </a:lnTo>
                  <a:lnTo>
                    <a:pt x="4857" y="1444"/>
                  </a:lnTo>
                  <a:lnTo>
                    <a:pt x="5155" y="1444"/>
                  </a:lnTo>
                  <a:lnTo>
                    <a:pt x="5155" y="1146"/>
                  </a:lnTo>
                  <a:lnTo>
                    <a:pt x="4857" y="1146"/>
                  </a:lnTo>
                  <a:lnTo>
                    <a:pt x="4857" y="872"/>
                  </a:lnTo>
                  <a:lnTo>
                    <a:pt x="4857" y="574"/>
                  </a:lnTo>
                  <a:close/>
                </a:path>
              </a:pathLst>
            </a:custGeom>
            <a:solidFill>
              <a:schemeClr val="l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7" name="Google Shape;6107;p42"/>
            <p:cNvSpPr/>
            <p:nvPr/>
          </p:nvSpPr>
          <p:spPr>
            <a:xfrm>
              <a:off x="1820700" y="2816825"/>
              <a:ext cx="85950" cy="42975"/>
            </a:xfrm>
            <a:custGeom>
              <a:rect b="b" l="l" r="r" t="t"/>
              <a:pathLst>
                <a:path extrusionOk="0" h="1719" w="3438">
                  <a:moveTo>
                    <a:pt x="1" y="0"/>
                  </a:moveTo>
                  <a:lnTo>
                    <a:pt x="849" y="1719"/>
                  </a:lnTo>
                  <a:lnTo>
                    <a:pt x="3438" y="848"/>
                  </a:lnTo>
                  <a:lnTo>
                    <a:pt x="3140" y="573"/>
                  </a:lnTo>
                  <a:cubicBezTo>
                    <a:pt x="2613" y="768"/>
                    <a:pt x="2163" y="843"/>
                    <a:pt x="1782" y="843"/>
                  </a:cubicBezTo>
                  <a:cubicBezTo>
                    <a:pt x="504" y="843"/>
                    <a:pt x="1" y="1"/>
                    <a:pt x="1" y="0"/>
                  </a:cubicBezTo>
                  <a:close/>
                </a:path>
              </a:pathLst>
            </a:custGeom>
            <a:solidFill>
              <a:schemeClr val="accen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8" name="Google Shape;6108;p42"/>
            <p:cNvSpPr/>
            <p:nvPr/>
          </p:nvSpPr>
          <p:spPr>
            <a:xfrm>
              <a:off x="2078475" y="2737775"/>
              <a:ext cx="64175" cy="42975"/>
            </a:xfrm>
            <a:custGeom>
              <a:rect b="b" l="l" r="r" t="t"/>
              <a:pathLst>
                <a:path extrusionOk="0" h="1719" w="2567">
                  <a:moveTo>
                    <a:pt x="1993" y="1"/>
                  </a:moveTo>
                  <a:cubicBezTo>
                    <a:pt x="1421" y="298"/>
                    <a:pt x="848" y="573"/>
                    <a:pt x="0" y="1146"/>
                  </a:cubicBezTo>
                  <a:cubicBezTo>
                    <a:pt x="0" y="1146"/>
                    <a:pt x="275" y="1444"/>
                    <a:pt x="275" y="1719"/>
                  </a:cubicBezTo>
                  <a:lnTo>
                    <a:pt x="1993" y="1146"/>
                  </a:lnTo>
                  <a:lnTo>
                    <a:pt x="2566" y="871"/>
                  </a:lnTo>
                  <a:lnTo>
                    <a:pt x="1993" y="1"/>
                  </a:lnTo>
                  <a:close/>
                </a:path>
              </a:pathLst>
            </a:custGeom>
            <a:solidFill>
              <a:schemeClr val="l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09" name="Google Shape;6109;p42"/>
            <p:cNvSpPr/>
            <p:nvPr/>
          </p:nvSpPr>
          <p:spPr>
            <a:xfrm>
              <a:off x="1906625" y="2880975"/>
              <a:ext cx="71625" cy="71625"/>
            </a:xfrm>
            <a:custGeom>
              <a:rect b="b" l="l" r="r" t="t"/>
              <a:pathLst>
                <a:path extrusionOk="0" h="2865" w="2865">
                  <a:moveTo>
                    <a:pt x="1421" y="0"/>
                  </a:moveTo>
                  <a:lnTo>
                    <a:pt x="1421" y="1444"/>
                  </a:lnTo>
                  <a:lnTo>
                    <a:pt x="1" y="1444"/>
                  </a:lnTo>
                  <a:lnTo>
                    <a:pt x="1421" y="1719"/>
                  </a:lnTo>
                  <a:lnTo>
                    <a:pt x="1421" y="2864"/>
                  </a:lnTo>
                  <a:lnTo>
                    <a:pt x="1719" y="1719"/>
                  </a:lnTo>
                  <a:lnTo>
                    <a:pt x="2865" y="1444"/>
                  </a:lnTo>
                  <a:lnTo>
                    <a:pt x="1719" y="1444"/>
                  </a:lnTo>
                  <a:lnTo>
                    <a:pt x="1421" y="0"/>
                  </a:lnTo>
                  <a:close/>
                </a:path>
              </a:pathLst>
            </a:custGeom>
            <a:solidFill>
              <a:schemeClr val="dk1"/>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6110" name="Google Shape;6110;p42"/>
            <p:cNvSpPr/>
            <p:nvPr/>
          </p:nvSpPr>
          <p:spPr>
            <a:xfrm>
              <a:off x="1856225" y="2702275"/>
              <a:ext cx="57300" cy="57300"/>
            </a:xfrm>
            <a:custGeom>
              <a:rect b="b" l="l" r="r" t="t"/>
              <a:pathLst>
                <a:path extrusionOk="0" h="2292" w="2292">
                  <a:moveTo>
                    <a:pt x="1146" y="1146"/>
                  </a:moveTo>
                  <a:lnTo>
                    <a:pt x="1146" y="2291"/>
                  </a:lnTo>
                  <a:lnTo>
                    <a:pt x="1146" y="1146"/>
                  </a:lnTo>
                  <a:lnTo>
                    <a:pt x="2292" y="1146"/>
                  </a:lnTo>
                  <a:lnTo>
                    <a:pt x="1146" y="1146"/>
                  </a:lnTo>
                  <a:lnTo>
                    <a:pt x="1146" y="0"/>
                  </a:lnTo>
                  <a:lnTo>
                    <a:pt x="1146" y="1146"/>
                  </a:lnTo>
                  <a:lnTo>
                    <a:pt x="0" y="1146"/>
                  </a:lnTo>
                  <a:close/>
                </a:path>
              </a:pathLst>
            </a:custGeom>
            <a:solidFill>
              <a:srgbClr val="FFFFFF"/>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grpSp>
      <p:sp>
        <p:nvSpPr>
          <p:cNvPr id="6111" name="Google Shape;6111;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5" name="Shape 6115"/>
        <p:cNvGrpSpPr/>
        <p:nvPr/>
      </p:nvGrpSpPr>
      <p:grpSpPr>
        <a:xfrm>
          <a:off x="0" y="0"/>
          <a:ext cx="0" cy="0"/>
          <a:chOff x="0" y="0"/>
          <a:chExt cx="0" cy="0"/>
        </a:xfrm>
      </p:grpSpPr>
      <p:sp>
        <p:nvSpPr>
          <p:cNvPr id="6116" name="Google Shape;6116;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117" name="Google Shape;6117;p43" title="Screen Shot 2025-08-11 at 6.07.20 PM.png"/>
          <p:cNvPicPr preferRelativeResize="0"/>
          <p:nvPr/>
        </p:nvPicPr>
        <p:blipFill rotWithShape="1">
          <a:blip r:embed="rId3">
            <a:alphaModFix/>
          </a:blip>
          <a:srcRect b="34781" l="0" r="17341" t="0"/>
          <a:stretch/>
        </p:blipFill>
        <p:spPr>
          <a:xfrm>
            <a:off x="460187" y="168925"/>
            <a:ext cx="8223626" cy="4805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1" name="Shape 6121"/>
        <p:cNvGrpSpPr/>
        <p:nvPr/>
      </p:nvGrpSpPr>
      <p:grpSpPr>
        <a:xfrm>
          <a:off x="0" y="0"/>
          <a:ext cx="0" cy="0"/>
          <a:chOff x="0" y="0"/>
          <a:chExt cx="0" cy="0"/>
        </a:xfrm>
      </p:grpSpPr>
      <p:sp>
        <p:nvSpPr>
          <p:cNvPr id="6122" name="Google Shape;6122;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123" name="Google Shape;6123;p44" title="Screen Shot 2025-08-12 at 9.19.00 AM.png"/>
          <p:cNvPicPr preferRelativeResize="0"/>
          <p:nvPr/>
        </p:nvPicPr>
        <p:blipFill rotWithShape="1">
          <a:blip r:embed="rId3">
            <a:alphaModFix/>
          </a:blip>
          <a:srcRect b="0" l="0" r="0" t="1903"/>
          <a:stretch/>
        </p:blipFill>
        <p:spPr>
          <a:xfrm>
            <a:off x="628650" y="1700825"/>
            <a:ext cx="7886700" cy="3008800"/>
          </a:xfrm>
          <a:prstGeom prst="rect">
            <a:avLst/>
          </a:prstGeom>
          <a:noFill/>
          <a:ln>
            <a:noFill/>
          </a:ln>
        </p:spPr>
      </p:pic>
      <p:sp>
        <p:nvSpPr>
          <p:cNvPr id="6124" name="Google Shape;6124;p44"/>
          <p:cNvSpPr txBox="1"/>
          <p:nvPr/>
        </p:nvSpPr>
        <p:spPr>
          <a:xfrm>
            <a:off x="574500" y="326050"/>
            <a:ext cx="7995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dk1"/>
                </a:solidFill>
                <a:latin typeface="Nunito"/>
                <a:ea typeface="Nunito"/>
                <a:cs typeface="Nunito"/>
                <a:sym typeface="Nunito"/>
              </a:rPr>
              <a:t>Estimated Number of Neutrino Interactions and Number of Neutrons Produced</a:t>
            </a:r>
            <a:endParaRPr sz="3000">
              <a:solidFill>
                <a:schemeClr val="dk1"/>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8" name="Shape 6128"/>
        <p:cNvGrpSpPr/>
        <p:nvPr/>
      </p:nvGrpSpPr>
      <p:grpSpPr>
        <a:xfrm>
          <a:off x="0" y="0"/>
          <a:ext cx="0" cy="0"/>
          <a:chOff x="0" y="0"/>
          <a:chExt cx="0" cy="0"/>
        </a:xfrm>
      </p:grpSpPr>
      <p:grpSp>
        <p:nvGrpSpPr>
          <p:cNvPr id="6129" name="Google Shape;6129;p45"/>
          <p:cNvGrpSpPr/>
          <p:nvPr/>
        </p:nvGrpSpPr>
        <p:grpSpPr>
          <a:xfrm>
            <a:off x="643977" y="266538"/>
            <a:ext cx="4163047" cy="4160039"/>
            <a:chOff x="4403077" y="266538"/>
            <a:chExt cx="4163047" cy="4160039"/>
          </a:xfrm>
        </p:grpSpPr>
        <p:sp>
          <p:nvSpPr>
            <p:cNvPr id="6130" name="Google Shape;6130;p45"/>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45"/>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45"/>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45"/>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45"/>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45"/>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6" name="Google Shape;6136;p45"/>
          <p:cNvGrpSpPr/>
          <p:nvPr/>
        </p:nvGrpSpPr>
        <p:grpSpPr>
          <a:xfrm>
            <a:off x="1350731" y="865451"/>
            <a:ext cx="2672630" cy="2673810"/>
            <a:chOff x="1779536" y="1568224"/>
            <a:chExt cx="597984" cy="598262"/>
          </a:xfrm>
        </p:grpSpPr>
        <p:sp>
          <p:nvSpPr>
            <p:cNvPr id="6137" name="Google Shape;6137;p45"/>
            <p:cNvSpPr/>
            <p:nvPr/>
          </p:nvSpPr>
          <p:spPr>
            <a:xfrm>
              <a:off x="2021201" y="1827993"/>
              <a:ext cx="90450" cy="90960"/>
            </a:xfrm>
            <a:custGeom>
              <a:rect b="b" l="l" r="r" t="t"/>
              <a:pathLst>
                <a:path extrusionOk="0" h="1428" w="1420">
                  <a:moveTo>
                    <a:pt x="760" y="1"/>
                  </a:moveTo>
                  <a:cubicBezTo>
                    <a:pt x="282" y="1"/>
                    <a:pt x="1" y="289"/>
                    <a:pt x="1" y="760"/>
                  </a:cubicBezTo>
                  <a:cubicBezTo>
                    <a:pt x="1" y="1139"/>
                    <a:pt x="282" y="1428"/>
                    <a:pt x="760" y="1428"/>
                  </a:cubicBezTo>
                  <a:cubicBezTo>
                    <a:pt x="1139" y="1428"/>
                    <a:pt x="1420" y="1139"/>
                    <a:pt x="1420" y="760"/>
                  </a:cubicBezTo>
                  <a:cubicBezTo>
                    <a:pt x="1420" y="289"/>
                    <a:pt x="1139" y="1"/>
                    <a:pt x="760" y="1"/>
                  </a:cubicBezTo>
                  <a:close/>
                </a:path>
              </a:pathLst>
            </a:custGeom>
            <a:solidFill>
              <a:schemeClr val="accent5"/>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38" name="Google Shape;6138;p45"/>
            <p:cNvSpPr/>
            <p:nvPr/>
          </p:nvSpPr>
          <p:spPr>
            <a:xfrm>
              <a:off x="1972855" y="1803851"/>
              <a:ext cx="120962" cy="133000"/>
            </a:xfrm>
            <a:custGeom>
              <a:rect b="b" l="l" r="r" t="t"/>
              <a:pathLst>
                <a:path extrusionOk="0" h="2088" w="1899">
                  <a:moveTo>
                    <a:pt x="1139" y="0"/>
                  </a:moveTo>
                  <a:cubicBezTo>
                    <a:pt x="950" y="99"/>
                    <a:pt x="851" y="99"/>
                    <a:pt x="760" y="190"/>
                  </a:cubicBezTo>
                  <a:cubicBezTo>
                    <a:pt x="570" y="289"/>
                    <a:pt x="472" y="289"/>
                    <a:pt x="380" y="479"/>
                  </a:cubicBezTo>
                  <a:cubicBezTo>
                    <a:pt x="191" y="668"/>
                    <a:pt x="92" y="858"/>
                    <a:pt x="1" y="1139"/>
                  </a:cubicBezTo>
                  <a:lnTo>
                    <a:pt x="1" y="1617"/>
                  </a:lnTo>
                  <a:cubicBezTo>
                    <a:pt x="92" y="1807"/>
                    <a:pt x="191" y="1898"/>
                    <a:pt x="282" y="1996"/>
                  </a:cubicBezTo>
                  <a:cubicBezTo>
                    <a:pt x="282" y="2087"/>
                    <a:pt x="380" y="2087"/>
                    <a:pt x="472" y="2087"/>
                  </a:cubicBezTo>
                  <a:lnTo>
                    <a:pt x="472" y="1807"/>
                  </a:lnTo>
                  <a:cubicBezTo>
                    <a:pt x="380" y="1708"/>
                    <a:pt x="282" y="1617"/>
                    <a:pt x="282" y="1518"/>
                  </a:cubicBezTo>
                  <a:lnTo>
                    <a:pt x="282" y="1237"/>
                  </a:lnTo>
                  <a:cubicBezTo>
                    <a:pt x="282" y="949"/>
                    <a:pt x="380" y="759"/>
                    <a:pt x="570" y="570"/>
                  </a:cubicBezTo>
                  <a:cubicBezTo>
                    <a:pt x="661" y="380"/>
                    <a:pt x="851" y="190"/>
                    <a:pt x="1139" y="190"/>
                  </a:cubicBezTo>
                  <a:cubicBezTo>
                    <a:pt x="1234" y="145"/>
                    <a:pt x="1352" y="122"/>
                    <a:pt x="1482" y="122"/>
                  </a:cubicBezTo>
                  <a:cubicBezTo>
                    <a:pt x="1612" y="122"/>
                    <a:pt x="1754" y="145"/>
                    <a:pt x="1898" y="190"/>
                  </a:cubicBezTo>
                  <a:cubicBezTo>
                    <a:pt x="1708" y="0"/>
                    <a:pt x="1420" y="0"/>
                    <a:pt x="1139"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39" name="Google Shape;6139;p45"/>
            <p:cNvSpPr/>
            <p:nvPr/>
          </p:nvSpPr>
          <p:spPr>
            <a:xfrm>
              <a:off x="2021201" y="1888444"/>
              <a:ext cx="157205" cy="72551"/>
            </a:xfrm>
            <a:custGeom>
              <a:rect b="b" l="l" r="r" t="t"/>
              <a:pathLst>
                <a:path extrusionOk="0" h="1139" w="2468">
                  <a:moveTo>
                    <a:pt x="2369" y="0"/>
                  </a:moveTo>
                  <a:cubicBezTo>
                    <a:pt x="2278" y="0"/>
                    <a:pt x="2179" y="0"/>
                    <a:pt x="2179" y="99"/>
                  </a:cubicBezTo>
                  <a:cubicBezTo>
                    <a:pt x="2088" y="289"/>
                    <a:pt x="1989" y="479"/>
                    <a:pt x="1799" y="668"/>
                  </a:cubicBezTo>
                  <a:lnTo>
                    <a:pt x="1230" y="949"/>
                  </a:lnTo>
                  <a:cubicBezTo>
                    <a:pt x="1135" y="998"/>
                    <a:pt x="1018" y="1023"/>
                    <a:pt x="900" y="1023"/>
                  </a:cubicBezTo>
                  <a:cubicBezTo>
                    <a:pt x="783" y="1023"/>
                    <a:pt x="665" y="998"/>
                    <a:pt x="570" y="949"/>
                  </a:cubicBezTo>
                  <a:cubicBezTo>
                    <a:pt x="380" y="858"/>
                    <a:pt x="191" y="759"/>
                    <a:pt x="92" y="570"/>
                  </a:cubicBezTo>
                  <a:lnTo>
                    <a:pt x="1" y="570"/>
                  </a:lnTo>
                  <a:cubicBezTo>
                    <a:pt x="92" y="858"/>
                    <a:pt x="282" y="1048"/>
                    <a:pt x="570" y="1048"/>
                  </a:cubicBezTo>
                  <a:cubicBezTo>
                    <a:pt x="760" y="1139"/>
                    <a:pt x="1041" y="1139"/>
                    <a:pt x="1230" y="1139"/>
                  </a:cubicBezTo>
                  <a:cubicBezTo>
                    <a:pt x="1519" y="1139"/>
                    <a:pt x="1799" y="949"/>
                    <a:pt x="1989" y="858"/>
                  </a:cubicBezTo>
                  <a:cubicBezTo>
                    <a:pt x="2179" y="668"/>
                    <a:pt x="2369" y="479"/>
                    <a:pt x="2467" y="190"/>
                  </a:cubicBezTo>
                  <a:cubicBezTo>
                    <a:pt x="2467" y="99"/>
                    <a:pt x="2369" y="0"/>
                    <a:pt x="2369"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0" name="Google Shape;6140;p45"/>
            <p:cNvSpPr/>
            <p:nvPr/>
          </p:nvSpPr>
          <p:spPr>
            <a:xfrm>
              <a:off x="2045406" y="1759324"/>
              <a:ext cx="108795" cy="159626"/>
            </a:xfrm>
            <a:custGeom>
              <a:rect b="b" l="l" r="r" t="t"/>
              <a:pathLst>
                <a:path extrusionOk="0" h="2506" w="1708">
                  <a:moveTo>
                    <a:pt x="380" y="0"/>
                  </a:moveTo>
                  <a:cubicBezTo>
                    <a:pt x="289" y="0"/>
                    <a:pt x="194" y="13"/>
                    <a:pt x="91" y="39"/>
                  </a:cubicBezTo>
                  <a:cubicBezTo>
                    <a:pt x="0" y="39"/>
                    <a:pt x="0" y="130"/>
                    <a:pt x="0" y="229"/>
                  </a:cubicBezTo>
                  <a:cubicBezTo>
                    <a:pt x="0" y="229"/>
                    <a:pt x="91" y="320"/>
                    <a:pt x="190" y="320"/>
                  </a:cubicBezTo>
                  <a:cubicBezTo>
                    <a:pt x="245" y="294"/>
                    <a:pt x="308" y="282"/>
                    <a:pt x="374" y="282"/>
                  </a:cubicBezTo>
                  <a:cubicBezTo>
                    <a:pt x="535" y="282"/>
                    <a:pt x="716" y="349"/>
                    <a:pt x="850" y="419"/>
                  </a:cubicBezTo>
                  <a:cubicBezTo>
                    <a:pt x="1139" y="608"/>
                    <a:pt x="1230" y="798"/>
                    <a:pt x="1328" y="988"/>
                  </a:cubicBezTo>
                  <a:cubicBezTo>
                    <a:pt x="1518" y="1269"/>
                    <a:pt x="1518" y="1557"/>
                    <a:pt x="1419" y="1747"/>
                  </a:cubicBezTo>
                  <a:cubicBezTo>
                    <a:pt x="1419" y="1936"/>
                    <a:pt x="1419" y="2027"/>
                    <a:pt x="1328" y="2126"/>
                  </a:cubicBezTo>
                  <a:cubicBezTo>
                    <a:pt x="1230" y="2217"/>
                    <a:pt x="1230" y="2407"/>
                    <a:pt x="1139" y="2407"/>
                  </a:cubicBezTo>
                  <a:lnTo>
                    <a:pt x="1040" y="2506"/>
                  </a:lnTo>
                  <a:lnTo>
                    <a:pt x="1139" y="2506"/>
                  </a:lnTo>
                  <a:lnTo>
                    <a:pt x="1419" y="2217"/>
                  </a:lnTo>
                  <a:cubicBezTo>
                    <a:pt x="1518" y="2126"/>
                    <a:pt x="1609" y="1936"/>
                    <a:pt x="1609" y="1838"/>
                  </a:cubicBezTo>
                  <a:cubicBezTo>
                    <a:pt x="1708" y="1557"/>
                    <a:pt x="1708" y="1178"/>
                    <a:pt x="1518" y="988"/>
                  </a:cubicBezTo>
                  <a:cubicBezTo>
                    <a:pt x="1419" y="699"/>
                    <a:pt x="1230" y="419"/>
                    <a:pt x="1040" y="229"/>
                  </a:cubicBezTo>
                  <a:cubicBezTo>
                    <a:pt x="835" y="90"/>
                    <a:pt x="626" y="0"/>
                    <a:pt x="380"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1" name="Google Shape;6141;p45"/>
            <p:cNvSpPr/>
            <p:nvPr/>
          </p:nvSpPr>
          <p:spPr>
            <a:xfrm>
              <a:off x="1888266" y="1777606"/>
              <a:ext cx="157205" cy="135039"/>
            </a:xfrm>
            <a:custGeom>
              <a:rect b="b" l="l" r="r" t="t"/>
              <a:pathLst>
                <a:path extrusionOk="0" h="2120" w="2468">
                  <a:moveTo>
                    <a:pt x="1970" y="0"/>
                  </a:moveTo>
                  <a:cubicBezTo>
                    <a:pt x="1539" y="0"/>
                    <a:pt x="1120" y="122"/>
                    <a:pt x="760" y="412"/>
                  </a:cubicBezTo>
                  <a:cubicBezTo>
                    <a:pt x="471" y="602"/>
                    <a:pt x="282" y="792"/>
                    <a:pt x="191" y="1080"/>
                  </a:cubicBezTo>
                  <a:cubicBezTo>
                    <a:pt x="92" y="1361"/>
                    <a:pt x="1" y="1649"/>
                    <a:pt x="1" y="1930"/>
                  </a:cubicBezTo>
                  <a:cubicBezTo>
                    <a:pt x="1" y="2120"/>
                    <a:pt x="92" y="2120"/>
                    <a:pt x="282" y="2120"/>
                  </a:cubicBezTo>
                  <a:cubicBezTo>
                    <a:pt x="380" y="2120"/>
                    <a:pt x="471" y="2029"/>
                    <a:pt x="380" y="1930"/>
                  </a:cubicBezTo>
                  <a:cubicBezTo>
                    <a:pt x="380" y="1460"/>
                    <a:pt x="570" y="982"/>
                    <a:pt x="950" y="602"/>
                  </a:cubicBezTo>
                  <a:cubicBezTo>
                    <a:pt x="1264" y="370"/>
                    <a:pt x="1708" y="200"/>
                    <a:pt x="2118" y="200"/>
                  </a:cubicBezTo>
                  <a:cubicBezTo>
                    <a:pt x="2204" y="200"/>
                    <a:pt x="2288" y="207"/>
                    <a:pt x="2369" y="223"/>
                  </a:cubicBezTo>
                  <a:cubicBezTo>
                    <a:pt x="2369" y="223"/>
                    <a:pt x="2467" y="223"/>
                    <a:pt x="2467" y="132"/>
                  </a:cubicBezTo>
                  <a:cubicBezTo>
                    <a:pt x="2467" y="132"/>
                    <a:pt x="2467" y="33"/>
                    <a:pt x="2369" y="33"/>
                  </a:cubicBezTo>
                  <a:cubicBezTo>
                    <a:pt x="2235" y="12"/>
                    <a:pt x="2102" y="0"/>
                    <a:pt x="197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2" name="Google Shape;6142;p45"/>
            <p:cNvSpPr/>
            <p:nvPr/>
          </p:nvSpPr>
          <p:spPr>
            <a:xfrm>
              <a:off x="1930370" y="1867742"/>
              <a:ext cx="115101" cy="202048"/>
            </a:xfrm>
            <a:custGeom>
              <a:rect b="b" l="l" r="r" t="t"/>
              <a:pathLst>
                <a:path extrusionOk="0" h="3172" w="1807">
                  <a:moveTo>
                    <a:pt x="316" y="1"/>
                  </a:moveTo>
                  <a:cubicBezTo>
                    <a:pt x="289" y="1"/>
                    <a:pt x="289" y="45"/>
                    <a:pt x="289" y="45"/>
                  </a:cubicBezTo>
                  <a:cubicBezTo>
                    <a:pt x="0" y="614"/>
                    <a:pt x="0" y="1274"/>
                    <a:pt x="289" y="1843"/>
                  </a:cubicBezTo>
                  <a:cubicBezTo>
                    <a:pt x="478" y="2412"/>
                    <a:pt x="949" y="2891"/>
                    <a:pt x="1617" y="3080"/>
                  </a:cubicBezTo>
                  <a:lnTo>
                    <a:pt x="1617" y="3171"/>
                  </a:lnTo>
                  <a:cubicBezTo>
                    <a:pt x="1708" y="3171"/>
                    <a:pt x="1806" y="3080"/>
                    <a:pt x="1806" y="2982"/>
                  </a:cubicBezTo>
                  <a:cubicBezTo>
                    <a:pt x="1806" y="2891"/>
                    <a:pt x="1806" y="2792"/>
                    <a:pt x="1708" y="2792"/>
                  </a:cubicBezTo>
                  <a:cubicBezTo>
                    <a:pt x="1139" y="2602"/>
                    <a:pt x="759" y="2223"/>
                    <a:pt x="478" y="1752"/>
                  </a:cubicBezTo>
                  <a:cubicBezTo>
                    <a:pt x="289" y="1274"/>
                    <a:pt x="190" y="705"/>
                    <a:pt x="380" y="136"/>
                  </a:cubicBezTo>
                  <a:cubicBezTo>
                    <a:pt x="478" y="45"/>
                    <a:pt x="380" y="45"/>
                    <a:pt x="380" y="45"/>
                  </a:cubicBezTo>
                  <a:cubicBezTo>
                    <a:pt x="349" y="12"/>
                    <a:pt x="329" y="1"/>
                    <a:pt x="316"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3" name="Google Shape;6143;p45"/>
            <p:cNvSpPr/>
            <p:nvPr/>
          </p:nvSpPr>
          <p:spPr>
            <a:xfrm>
              <a:off x="2026997" y="1934372"/>
              <a:ext cx="229693" cy="87074"/>
            </a:xfrm>
            <a:custGeom>
              <a:rect b="b" l="l" r="r" t="t"/>
              <a:pathLst>
                <a:path extrusionOk="0" h="1367" w="3606">
                  <a:moveTo>
                    <a:pt x="3430" y="1"/>
                  </a:moveTo>
                  <a:cubicBezTo>
                    <a:pt x="3362" y="1"/>
                    <a:pt x="3296" y="67"/>
                    <a:pt x="3226" y="137"/>
                  </a:cubicBezTo>
                  <a:cubicBezTo>
                    <a:pt x="3226" y="228"/>
                    <a:pt x="3135" y="327"/>
                    <a:pt x="2945" y="418"/>
                  </a:cubicBezTo>
                  <a:lnTo>
                    <a:pt x="2657" y="706"/>
                  </a:lnTo>
                  <a:cubicBezTo>
                    <a:pt x="2376" y="797"/>
                    <a:pt x="2088" y="987"/>
                    <a:pt x="1807" y="1086"/>
                  </a:cubicBezTo>
                  <a:cubicBezTo>
                    <a:pt x="1615" y="1086"/>
                    <a:pt x="1426" y="1126"/>
                    <a:pt x="1236" y="1126"/>
                  </a:cubicBezTo>
                  <a:cubicBezTo>
                    <a:pt x="1141" y="1126"/>
                    <a:pt x="1046" y="1116"/>
                    <a:pt x="950" y="1086"/>
                  </a:cubicBezTo>
                  <a:cubicBezTo>
                    <a:pt x="669" y="1086"/>
                    <a:pt x="380" y="896"/>
                    <a:pt x="100" y="706"/>
                  </a:cubicBezTo>
                  <a:cubicBezTo>
                    <a:pt x="100" y="706"/>
                    <a:pt x="1" y="706"/>
                    <a:pt x="1" y="797"/>
                  </a:cubicBezTo>
                  <a:lnTo>
                    <a:pt x="1" y="896"/>
                  </a:lnTo>
                  <a:cubicBezTo>
                    <a:pt x="289" y="1086"/>
                    <a:pt x="570" y="1275"/>
                    <a:pt x="858" y="1366"/>
                  </a:cubicBezTo>
                  <a:cubicBezTo>
                    <a:pt x="1238" y="1366"/>
                    <a:pt x="1519" y="1366"/>
                    <a:pt x="1898" y="1275"/>
                  </a:cubicBezTo>
                  <a:cubicBezTo>
                    <a:pt x="2187" y="1275"/>
                    <a:pt x="2467" y="1086"/>
                    <a:pt x="2756" y="987"/>
                  </a:cubicBezTo>
                  <a:cubicBezTo>
                    <a:pt x="2945" y="896"/>
                    <a:pt x="3036" y="797"/>
                    <a:pt x="3226" y="706"/>
                  </a:cubicBezTo>
                  <a:cubicBezTo>
                    <a:pt x="3325" y="608"/>
                    <a:pt x="3416" y="418"/>
                    <a:pt x="3606" y="327"/>
                  </a:cubicBezTo>
                  <a:cubicBezTo>
                    <a:pt x="3606" y="228"/>
                    <a:pt x="3606" y="137"/>
                    <a:pt x="3515" y="38"/>
                  </a:cubicBezTo>
                  <a:cubicBezTo>
                    <a:pt x="3486" y="12"/>
                    <a:pt x="3458" y="1"/>
                    <a:pt x="343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4" name="Google Shape;6144;p45"/>
            <p:cNvSpPr/>
            <p:nvPr/>
          </p:nvSpPr>
          <p:spPr>
            <a:xfrm>
              <a:off x="2178340" y="1731360"/>
              <a:ext cx="84654" cy="222304"/>
            </a:xfrm>
            <a:custGeom>
              <a:rect b="b" l="l" r="r" t="t"/>
              <a:pathLst>
                <a:path extrusionOk="0" h="3490" w="1329">
                  <a:moveTo>
                    <a:pt x="660" y="0"/>
                  </a:moveTo>
                  <a:cubicBezTo>
                    <a:pt x="569" y="99"/>
                    <a:pt x="471" y="289"/>
                    <a:pt x="569" y="380"/>
                  </a:cubicBezTo>
                  <a:cubicBezTo>
                    <a:pt x="759" y="858"/>
                    <a:pt x="949" y="1328"/>
                    <a:pt x="850" y="1897"/>
                  </a:cubicBezTo>
                  <a:cubicBezTo>
                    <a:pt x="759" y="2466"/>
                    <a:pt x="471" y="2945"/>
                    <a:pt x="0" y="3324"/>
                  </a:cubicBezTo>
                  <a:lnTo>
                    <a:pt x="0" y="3415"/>
                  </a:lnTo>
                  <a:cubicBezTo>
                    <a:pt x="46" y="3464"/>
                    <a:pt x="69" y="3489"/>
                    <a:pt x="92" y="3489"/>
                  </a:cubicBezTo>
                  <a:cubicBezTo>
                    <a:pt x="116" y="3489"/>
                    <a:pt x="141" y="3464"/>
                    <a:pt x="190" y="3415"/>
                  </a:cubicBezTo>
                  <a:cubicBezTo>
                    <a:pt x="660" y="3134"/>
                    <a:pt x="949" y="2565"/>
                    <a:pt x="1139" y="1996"/>
                  </a:cubicBezTo>
                  <a:cubicBezTo>
                    <a:pt x="1328" y="1328"/>
                    <a:pt x="1230" y="759"/>
                    <a:pt x="949" y="190"/>
                  </a:cubicBezTo>
                  <a:lnTo>
                    <a:pt x="949" y="99"/>
                  </a:lnTo>
                  <a:cubicBezTo>
                    <a:pt x="850" y="0"/>
                    <a:pt x="759" y="0"/>
                    <a:pt x="660" y="0"/>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5" name="Google Shape;6145;p45"/>
            <p:cNvSpPr/>
            <p:nvPr/>
          </p:nvSpPr>
          <p:spPr>
            <a:xfrm>
              <a:off x="2051202" y="1658806"/>
              <a:ext cx="145103" cy="169244"/>
            </a:xfrm>
            <a:custGeom>
              <a:rect b="b" l="l" r="r" t="t"/>
              <a:pathLst>
                <a:path extrusionOk="0" h="2657" w="2278">
                  <a:moveTo>
                    <a:pt x="99" y="1"/>
                  </a:moveTo>
                  <a:cubicBezTo>
                    <a:pt x="99" y="1"/>
                    <a:pt x="0" y="1"/>
                    <a:pt x="0" y="99"/>
                  </a:cubicBezTo>
                  <a:cubicBezTo>
                    <a:pt x="0" y="191"/>
                    <a:pt x="0" y="191"/>
                    <a:pt x="99" y="191"/>
                  </a:cubicBezTo>
                  <a:cubicBezTo>
                    <a:pt x="668" y="289"/>
                    <a:pt x="1237" y="570"/>
                    <a:pt x="1518" y="1048"/>
                  </a:cubicBezTo>
                  <a:cubicBezTo>
                    <a:pt x="1898" y="1519"/>
                    <a:pt x="2087" y="1997"/>
                    <a:pt x="2087" y="2566"/>
                  </a:cubicBezTo>
                  <a:cubicBezTo>
                    <a:pt x="2087" y="2657"/>
                    <a:pt x="2087" y="2657"/>
                    <a:pt x="2186" y="2657"/>
                  </a:cubicBezTo>
                  <a:cubicBezTo>
                    <a:pt x="2277" y="2657"/>
                    <a:pt x="2277" y="2657"/>
                    <a:pt x="2277" y="2566"/>
                  </a:cubicBezTo>
                  <a:cubicBezTo>
                    <a:pt x="2277" y="1997"/>
                    <a:pt x="2087" y="1428"/>
                    <a:pt x="1708" y="949"/>
                  </a:cubicBezTo>
                  <a:cubicBezTo>
                    <a:pt x="1328" y="479"/>
                    <a:pt x="759" y="99"/>
                    <a:pt x="99"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6" name="Google Shape;6146;p45"/>
            <p:cNvSpPr/>
            <p:nvPr/>
          </p:nvSpPr>
          <p:spPr>
            <a:xfrm>
              <a:off x="1839984" y="1680846"/>
              <a:ext cx="259631" cy="68921"/>
            </a:xfrm>
            <a:custGeom>
              <a:rect b="b" l="l" r="r" t="t"/>
              <a:pathLst>
                <a:path extrusionOk="0" h="1082" w="4076">
                  <a:moveTo>
                    <a:pt x="1768" y="0"/>
                  </a:moveTo>
                  <a:cubicBezTo>
                    <a:pt x="1245" y="0"/>
                    <a:pt x="709" y="106"/>
                    <a:pt x="281" y="323"/>
                  </a:cubicBezTo>
                  <a:lnTo>
                    <a:pt x="190" y="323"/>
                  </a:lnTo>
                  <a:cubicBezTo>
                    <a:pt x="91" y="414"/>
                    <a:pt x="0" y="512"/>
                    <a:pt x="91" y="702"/>
                  </a:cubicBezTo>
                  <a:cubicBezTo>
                    <a:pt x="161" y="766"/>
                    <a:pt x="275" y="834"/>
                    <a:pt x="369" y="834"/>
                  </a:cubicBezTo>
                  <a:cubicBezTo>
                    <a:pt x="408" y="834"/>
                    <a:pt x="444" y="822"/>
                    <a:pt x="471" y="793"/>
                  </a:cubicBezTo>
                  <a:cubicBezTo>
                    <a:pt x="1040" y="512"/>
                    <a:pt x="1609" y="414"/>
                    <a:pt x="2178" y="414"/>
                  </a:cubicBezTo>
                  <a:cubicBezTo>
                    <a:pt x="2846" y="512"/>
                    <a:pt x="3415" y="702"/>
                    <a:pt x="3886" y="1082"/>
                  </a:cubicBezTo>
                  <a:lnTo>
                    <a:pt x="4075" y="1082"/>
                  </a:lnTo>
                  <a:lnTo>
                    <a:pt x="4075" y="892"/>
                  </a:lnTo>
                  <a:cubicBezTo>
                    <a:pt x="3605" y="512"/>
                    <a:pt x="2937" y="133"/>
                    <a:pt x="2277" y="34"/>
                  </a:cubicBezTo>
                  <a:cubicBezTo>
                    <a:pt x="2111" y="12"/>
                    <a:pt x="1941" y="0"/>
                    <a:pt x="1768"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7" name="Google Shape;6147;p45"/>
            <p:cNvSpPr/>
            <p:nvPr/>
          </p:nvSpPr>
          <p:spPr>
            <a:xfrm>
              <a:off x="1779536" y="1749706"/>
              <a:ext cx="169244" cy="229693"/>
            </a:xfrm>
            <a:custGeom>
              <a:rect b="b" l="l" r="r" t="t"/>
              <a:pathLst>
                <a:path extrusionOk="0" h="3606" w="2657">
                  <a:moveTo>
                    <a:pt x="2558" y="1"/>
                  </a:moveTo>
                  <a:cubicBezTo>
                    <a:pt x="2178" y="92"/>
                    <a:pt x="1799" y="281"/>
                    <a:pt x="1518" y="471"/>
                  </a:cubicBezTo>
                  <a:cubicBezTo>
                    <a:pt x="1230" y="661"/>
                    <a:pt x="949" y="949"/>
                    <a:pt x="661" y="1230"/>
                  </a:cubicBezTo>
                  <a:cubicBezTo>
                    <a:pt x="471" y="1518"/>
                    <a:pt x="281" y="1799"/>
                    <a:pt x="190" y="2178"/>
                  </a:cubicBezTo>
                  <a:cubicBezTo>
                    <a:pt x="0" y="2558"/>
                    <a:pt x="0" y="2937"/>
                    <a:pt x="0" y="3317"/>
                  </a:cubicBezTo>
                  <a:lnTo>
                    <a:pt x="0" y="3415"/>
                  </a:lnTo>
                  <a:cubicBezTo>
                    <a:pt x="92" y="3507"/>
                    <a:pt x="190" y="3605"/>
                    <a:pt x="380" y="3605"/>
                  </a:cubicBezTo>
                  <a:cubicBezTo>
                    <a:pt x="570" y="3507"/>
                    <a:pt x="570" y="3415"/>
                    <a:pt x="570" y="3226"/>
                  </a:cubicBezTo>
                  <a:cubicBezTo>
                    <a:pt x="471" y="2937"/>
                    <a:pt x="471" y="2657"/>
                    <a:pt x="570" y="2277"/>
                  </a:cubicBezTo>
                  <a:cubicBezTo>
                    <a:pt x="661" y="1989"/>
                    <a:pt x="759" y="1708"/>
                    <a:pt x="949" y="1420"/>
                  </a:cubicBezTo>
                  <a:cubicBezTo>
                    <a:pt x="1139" y="1139"/>
                    <a:pt x="1420" y="949"/>
                    <a:pt x="1708" y="661"/>
                  </a:cubicBezTo>
                  <a:cubicBezTo>
                    <a:pt x="1989" y="471"/>
                    <a:pt x="2277" y="281"/>
                    <a:pt x="2558" y="190"/>
                  </a:cubicBezTo>
                  <a:cubicBezTo>
                    <a:pt x="2558" y="190"/>
                    <a:pt x="2657" y="190"/>
                    <a:pt x="2657" y="92"/>
                  </a:cubicBezTo>
                  <a:lnTo>
                    <a:pt x="2558" y="1"/>
                  </a:ln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8" name="Google Shape;6148;p45"/>
            <p:cNvSpPr/>
            <p:nvPr/>
          </p:nvSpPr>
          <p:spPr>
            <a:xfrm>
              <a:off x="1888266" y="1930996"/>
              <a:ext cx="163002" cy="235490"/>
            </a:xfrm>
            <a:custGeom>
              <a:rect b="b" l="l" r="r" t="t"/>
              <a:pathLst>
                <a:path extrusionOk="0" h="3697" w="2559">
                  <a:moveTo>
                    <a:pt x="380" y="0"/>
                  </a:moveTo>
                  <a:cubicBezTo>
                    <a:pt x="282" y="0"/>
                    <a:pt x="282" y="0"/>
                    <a:pt x="282" y="91"/>
                  </a:cubicBezTo>
                  <a:cubicBezTo>
                    <a:pt x="1" y="759"/>
                    <a:pt x="92" y="1609"/>
                    <a:pt x="471" y="2277"/>
                  </a:cubicBezTo>
                  <a:cubicBezTo>
                    <a:pt x="661" y="2656"/>
                    <a:pt x="851" y="2937"/>
                    <a:pt x="1230" y="3226"/>
                  </a:cubicBezTo>
                  <a:cubicBezTo>
                    <a:pt x="1329" y="3317"/>
                    <a:pt x="1519" y="3415"/>
                    <a:pt x="1708" y="3506"/>
                  </a:cubicBezTo>
                  <a:cubicBezTo>
                    <a:pt x="1898" y="3605"/>
                    <a:pt x="2088" y="3696"/>
                    <a:pt x="2278" y="3696"/>
                  </a:cubicBezTo>
                  <a:lnTo>
                    <a:pt x="2369" y="3696"/>
                  </a:lnTo>
                  <a:cubicBezTo>
                    <a:pt x="2467" y="3696"/>
                    <a:pt x="2558" y="3605"/>
                    <a:pt x="2558" y="3506"/>
                  </a:cubicBezTo>
                  <a:cubicBezTo>
                    <a:pt x="2558" y="3415"/>
                    <a:pt x="2467" y="3317"/>
                    <a:pt x="2278" y="3317"/>
                  </a:cubicBezTo>
                  <a:cubicBezTo>
                    <a:pt x="2179" y="3317"/>
                    <a:pt x="1989" y="3317"/>
                    <a:pt x="1898" y="3226"/>
                  </a:cubicBezTo>
                  <a:cubicBezTo>
                    <a:pt x="1708" y="3127"/>
                    <a:pt x="1610" y="3036"/>
                    <a:pt x="1420" y="2937"/>
                  </a:cubicBezTo>
                  <a:cubicBezTo>
                    <a:pt x="1139" y="2747"/>
                    <a:pt x="851" y="2467"/>
                    <a:pt x="760" y="2178"/>
                  </a:cubicBezTo>
                  <a:cubicBezTo>
                    <a:pt x="380" y="1609"/>
                    <a:pt x="282" y="759"/>
                    <a:pt x="471" y="91"/>
                  </a:cubicBezTo>
                  <a:cubicBezTo>
                    <a:pt x="471" y="91"/>
                    <a:pt x="471" y="0"/>
                    <a:pt x="38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49" name="Google Shape;6149;p45"/>
            <p:cNvSpPr/>
            <p:nvPr/>
          </p:nvSpPr>
          <p:spPr>
            <a:xfrm>
              <a:off x="2105790" y="1924690"/>
              <a:ext cx="253898" cy="145103"/>
            </a:xfrm>
            <a:custGeom>
              <a:rect b="b" l="l" r="r" t="t"/>
              <a:pathLst>
                <a:path extrusionOk="0" h="2278" w="3986">
                  <a:moveTo>
                    <a:pt x="3697" y="1"/>
                  </a:moveTo>
                  <a:cubicBezTo>
                    <a:pt x="3606" y="1"/>
                    <a:pt x="3507" y="99"/>
                    <a:pt x="3507" y="289"/>
                  </a:cubicBezTo>
                  <a:cubicBezTo>
                    <a:pt x="3416" y="570"/>
                    <a:pt x="3226" y="858"/>
                    <a:pt x="3036" y="1048"/>
                  </a:cubicBezTo>
                  <a:cubicBezTo>
                    <a:pt x="2938" y="1238"/>
                    <a:pt x="2748" y="1329"/>
                    <a:pt x="2657" y="1427"/>
                  </a:cubicBezTo>
                  <a:cubicBezTo>
                    <a:pt x="2467" y="1518"/>
                    <a:pt x="2369" y="1617"/>
                    <a:pt x="2179" y="1708"/>
                  </a:cubicBezTo>
                  <a:cubicBezTo>
                    <a:pt x="1898" y="1898"/>
                    <a:pt x="1519" y="1997"/>
                    <a:pt x="1139" y="1997"/>
                  </a:cubicBezTo>
                  <a:cubicBezTo>
                    <a:pt x="1055" y="2023"/>
                    <a:pt x="964" y="2034"/>
                    <a:pt x="867" y="2034"/>
                  </a:cubicBezTo>
                  <a:cubicBezTo>
                    <a:pt x="630" y="2034"/>
                    <a:pt x="361" y="1968"/>
                    <a:pt x="92" y="1898"/>
                  </a:cubicBezTo>
                  <a:cubicBezTo>
                    <a:pt x="92" y="1898"/>
                    <a:pt x="1" y="1898"/>
                    <a:pt x="1" y="1997"/>
                  </a:cubicBezTo>
                  <a:cubicBezTo>
                    <a:pt x="1" y="1997"/>
                    <a:pt x="1" y="2088"/>
                    <a:pt x="92" y="2088"/>
                  </a:cubicBezTo>
                  <a:cubicBezTo>
                    <a:pt x="471" y="2277"/>
                    <a:pt x="851" y="2277"/>
                    <a:pt x="1230" y="2277"/>
                  </a:cubicBezTo>
                  <a:cubicBezTo>
                    <a:pt x="1610" y="2277"/>
                    <a:pt x="1989" y="2186"/>
                    <a:pt x="2369" y="1997"/>
                  </a:cubicBezTo>
                  <a:cubicBezTo>
                    <a:pt x="2467" y="1898"/>
                    <a:pt x="2657" y="1807"/>
                    <a:pt x="2847" y="1708"/>
                  </a:cubicBezTo>
                  <a:cubicBezTo>
                    <a:pt x="3036" y="1617"/>
                    <a:pt x="3128" y="1518"/>
                    <a:pt x="3317" y="1427"/>
                  </a:cubicBezTo>
                  <a:cubicBezTo>
                    <a:pt x="3606" y="1139"/>
                    <a:pt x="3886" y="760"/>
                    <a:pt x="3985" y="289"/>
                  </a:cubicBezTo>
                  <a:cubicBezTo>
                    <a:pt x="3985" y="190"/>
                    <a:pt x="3886" y="99"/>
                    <a:pt x="3697"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0" name="Google Shape;6150;p45"/>
            <p:cNvSpPr/>
            <p:nvPr/>
          </p:nvSpPr>
          <p:spPr>
            <a:xfrm>
              <a:off x="2268726" y="1624662"/>
              <a:ext cx="78858" cy="270141"/>
            </a:xfrm>
            <a:custGeom>
              <a:rect b="b" l="l" r="r" t="t"/>
              <a:pathLst>
                <a:path extrusionOk="0" h="4241" w="1238">
                  <a:moveTo>
                    <a:pt x="631" y="1"/>
                  </a:moveTo>
                  <a:cubicBezTo>
                    <a:pt x="572" y="1"/>
                    <a:pt x="517" y="25"/>
                    <a:pt x="478" y="66"/>
                  </a:cubicBezTo>
                  <a:cubicBezTo>
                    <a:pt x="289" y="157"/>
                    <a:pt x="289" y="256"/>
                    <a:pt x="380" y="446"/>
                  </a:cubicBezTo>
                  <a:cubicBezTo>
                    <a:pt x="668" y="1015"/>
                    <a:pt x="759" y="1675"/>
                    <a:pt x="759" y="2244"/>
                  </a:cubicBezTo>
                  <a:cubicBezTo>
                    <a:pt x="668" y="2912"/>
                    <a:pt x="478" y="3572"/>
                    <a:pt x="0" y="4050"/>
                  </a:cubicBezTo>
                  <a:lnTo>
                    <a:pt x="0" y="4240"/>
                  </a:lnTo>
                  <a:lnTo>
                    <a:pt x="190" y="4240"/>
                  </a:lnTo>
                  <a:cubicBezTo>
                    <a:pt x="668" y="3762"/>
                    <a:pt x="1048" y="3003"/>
                    <a:pt x="1139" y="2343"/>
                  </a:cubicBezTo>
                  <a:cubicBezTo>
                    <a:pt x="1237" y="1584"/>
                    <a:pt x="1139" y="916"/>
                    <a:pt x="858" y="157"/>
                  </a:cubicBezTo>
                  <a:cubicBezTo>
                    <a:pt x="801" y="47"/>
                    <a:pt x="713" y="1"/>
                    <a:pt x="631"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1" name="Google Shape;6151;p45"/>
            <p:cNvSpPr/>
            <p:nvPr/>
          </p:nvSpPr>
          <p:spPr>
            <a:xfrm>
              <a:off x="1930370" y="1568224"/>
              <a:ext cx="260077" cy="145294"/>
            </a:xfrm>
            <a:custGeom>
              <a:rect b="b" l="l" r="r" t="t"/>
              <a:pathLst>
                <a:path extrusionOk="0" h="2281" w="4083">
                  <a:moveTo>
                    <a:pt x="1061" y="1"/>
                  </a:moveTo>
                  <a:cubicBezTo>
                    <a:pt x="800" y="1"/>
                    <a:pt x="539" y="32"/>
                    <a:pt x="289" y="95"/>
                  </a:cubicBezTo>
                  <a:lnTo>
                    <a:pt x="190" y="95"/>
                  </a:lnTo>
                  <a:cubicBezTo>
                    <a:pt x="99" y="95"/>
                    <a:pt x="0" y="193"/>
                    <a:pt x="99" y="383"/>
                  </a:cubicBezTo>
                  <a:cubicBezTo>
                    <a:pt x="99" y="447"/>
                    <a:pt x="144" y="515"/>
                    <a:pt x="237" y="515"/>
                  </a:cubicBezTo>
                  <a:cubicBezTo>
                    <a:pt x="276" y="515"/>
                    <a:pt x="324" y="503"/>
                    <a:pt x="380" y="474"/>
                  </a:cubicBezTo>
                  <a:cubicBezTo>
                    <a:pt x="615" y="407"/>
                    <a:pt x="861" y="376"/>
                    <a:pt x="1110" y="376"/>
                  </a:cubicBezTo>
                  <a:cubicBezTo>
                    <a:pt x="1569" y="376"/>
                    <a:pt x="2039" y="482"/>
                    <a:pt x="2467" y="664"/>
                  </a:cubicBezTo>
                  <a:cubicBezTo>
                    <a:pt x="2755" y="854"/>
                    <a:pt x="3134" y="1043"/>
                    <a:pt x="3324" y="1332"/>
                  </a:cubicBezTo>
                  <a:cubicBezTo>
                    <a:pt x="3605" y="1613"/>
                    <a:pt x="3795" y="1901"/>
                    <a:pt x="3893" y="2280"/>
                  </a:cubicBezTo>
                  <a:lnTo>
                    <a:pt x="3984" y="2280"/>
                  </a:lnTo>
                  <a:cubicBezTo>
                    <a:pt x="4083" y="2280"/>
                    <a:pt x="4083" y="2182"/>
                    <a:pt x="4083" y="2182"/>
                  </a:cubicBezTo>
                  <a:cubicBezTo>
                    <a:pt x="3984" y="1802"/>
                    <a:pt x="3795" y="1423"/>
                    <a:pt x="3514" y="1142"/>
                  </a:cubicBezTo>
                  <a:cubicBezTo>
                    <a:pt x="3324" y="854"/>
                    <a:pt x="2945" y="573"/>
                    <a:pt x="2565" y="383"/>
                  </a:cubicBezTo>
                  <a:cubicBezTo>
                    <a:pt x="2118" y="129"/>
                    <a:pt x="1589" y="1"/>
                    <a:pt x="1061"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2" name="Google Shape;6152;p45"/>
            <p:cNvSpPr/>
            <p:nvPr/>
          </p:nvSpPr>
          <p:spPr>
            <a:xfrm>
              <a:off x="2220380" y="1646766"/>
              <a:ext cx="66755" cy="169244"/>
            </a:xfrm>
            <a:custGeom>
              <a:rect b="b" l="l" r="r" t="t"/>
              <a:pathLst>
                <a:path extrusionOk="0" h="2657" w="1048">
                  <a:moveTo>
                    <a:pt x="0" y="0"/>
                  </a:moveTo>
                  <a:cubicBezTo>
                    <a:pt x="668" y="759"/>
                    <a:pt x="1048" y="1708"/>
                    <a:pt x="949" y="2656"/>
                  </a:cubicBezTo>
                  <a:lnTo>
                    <a:pt x="1048" y="2656"/>
                  </a:lnTo>
                  <a:cubicBezTo>
                    <a:pt x="1048" y="1708"/>
                    <a:pt x="668" y="668"/>
                    <a:pt x="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3" name="Google Shape;6153;p45"/>
            <p:cNvSpPr/>
            <p:nvPr/>
          </p:nvSpPr>
          <p:spPr>
            <a:xfrm>
              <a:off x="2275032" y="1677215"/>
              <a:ext cx="24205" cy="78348"/>
            </a:xfrm>
            <a:custGeom>
              <a:rect b="b" l="l" r="r" t="t"/>
              <a:pathLst>
                <a:path extrusionOk="0" h="1230" w="380">
                  <a:moveTo>
                    <a:pt x="0" y="0"/>
                  </a:moveTo>
                  <a:cubicBezTo>
                    <a:pt x="190" y="380"/>
                    <a:pt x="281" y="759"/>
                    <a:pt x="281" y="1139"/>
                  </a:cubicBezTo>
                  <a:lnTo>
                    <a:pt x="281" y="1230"/>
                  </a:lnTo>
                  <a:cubicBezTo>
                    <a:pt x="379" y="1230"/>
                    <a:pt x="379" y="1230"/>
                    <a:pt x="379" y="1139"/>
                  </a:cubicBezTo>
                  <a:cubicBezTo>
                    <a:pt x="379" y="759"/>
                    <a:pt x="281" y="380"/>
                    <a:pt x="9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4" name="Google Shape;6154;p45"/>
            <p:cNvSpPr/>
            <p:nvPr/>
          </p:nvSpPr>
          <p:spPr>
            <a:xfrm>
              <a:off x="2178340" y="1924690"/>
              <a:ext cx="120898" cy="103063"/>
            </a:xfrm>
            <a:custGeom>
              <a:rect b="b" l="l" r="r" t="t"/>
              <a:pathLst>
                <a:path extrusionOk="0" h="1618" w="1898">
                  <a:moveTo>
                    <a:pt x="1799" y="1"/>
                  </a:moveTo>
                  <a:cubicBezTo>
                    <a:pt x="1419" y="668"/>
                    <a:pt x="850" y="1238"/>
                    <a:pt x="91" y="1518"/>
                  </a:cubicBezTo>
                  <a:cubicBezTo>
                    <a:pt x="0" y="1518"/>
                    <a:pt x="0" y="1617"/>
                    <a:pt x="0" y="1617"/>
                  </a:cubicBezTo>
                  <a:lnTo>
                    <a:pt x="91" y="1617"/>
                  </a:lnTo>
                  <a:cubicBezTo>
                    <a:pt x="850" y="1329"/>
                    <a:pt x="1518" y="760"/>
                    <a:pt x="1897"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5" name="Google Shape;6155;p45"/>
            <p:cNvSpPr/>
            <p:nvPr/>
          </p:nvSpPr>
          <p:spPr>
            <a:xfrm>
              <a:off x="2232482" y="1948896"/>
              <a:ext cx="72551" cy="66755"/>
            </a:xfrm>
            <a:custGeom>
              <a:rect b="b" l="l" r="r" t="t"/>
              <a:pathLst>
                <a:path extrusionOk="0" h="1048" w="1139">
                  <a:moveTo>
                    <a:pt x="1047" y="0"/>
                  </a:moveTo>
                  <a:cubicBezTo>
                    <a:pt x="858" y="478"/>
                    <a:pt x="478" y="759"/>
                    <a:pt x="0" y="1047"/>
                  </a:cubicBezTo>
                  <a:cubicBezTo>
                    <a:pt x="478" y="858"/>
                    <a:pt x="858" y="478"/>
                    <a:pt x="1139"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6" name="Google Shape;6156;p45"/>
            <p:cNvSpPr/>
            <p:nvPr/>
          </p:nvSpPr>
          <p:spPr>
            <a:xfrm>
              <a:off x="2190379" y="1761809"/>
              <a:ext cx="30065" cy="145039"/>
            </a:xfrm>
            <a:custGeom>
              <a:rect b="b" l="l" r="r" t="t"/>
              <a:pathLst>
                <a:path extrusionOk="0" h="2277" w="472">
                  <a:moveTo>
                    <a:pt x="92" y="0"/>
                  </a:moveTo>
                  <a:cubicBezTo>
                    <a:pt x="380" y="759"/>
                    <a:pt x="380" y="1609"/>
                    <a:pt x="1" y="2277"/>
                  </a:cubicBezTo>
                  <a:cubicBezTo>
                    <a:pt x="380" y="1609"/>
                    <a:pt x="471" y="759"/>
                    <a:pt x="92"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7" name="Google Shape;6157;p45"/>
            <p:cNvSpPr/>
            <p:nvPr/>
          </p:nvSpPr>
          <p:spPr>
            <a:xfrm>
              <a:off x="2111969" y="1707409"/>
              <a:ext cx="60130" cy="139052"/>
            </a:xfrm>
            <a:custGeom>
              <a:rect b="b" l="l" r="r" t="t"/>
              <a:pathLst>
                <a:path extrusionOk="0" h="2183" w="944">
                  <a:moveTo>
                    <a:pt x="1" y="0"/>
                  </a:moveTo>
                  <a:lnTo>
                    <a:pt x="1" y="0"/>
                  </a:lnTo>
                  <a:cubicBezTo>
                    <a:pt x="287" y="191"/>
                    <a:pt x="565" y="568"/>
                    <a:pt x="663" y="945"/>
                  </a:cubicBezTo>
                  <a:cubicBezTo>
                    <a:pt x="754" y="1325"/>
                    <a:pt x="853" y="1704"/>
                    <a:pt x="853" y="2182"/>
                  </a:cubicBezTo>
                  <a:lnTo>
                    <a:pt x="944" y="2182"/>
                  </a:lnTo>
                  <a:cubicBezTo>
                    <a:pt x="853" y="1613"/>
                    <a:pt x="853" y="1325"/>
                    <a:pt x="754" y="945"/>
                  </a:cubicBezTo>
                  <a:cubicBezTo>
                    <a:pt x="565" y="568"/>
                    <a:pt x="287" y="191"/>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8" name="Google Shape;6158;p45"/>
            <p:cNvSpPr/>
            <p:nvPr/>
          </p:nvSpPr>
          <p:spPr>
            <a:xfrm>
              <a:off x="2118275" y="1749960"/>
              <a:ext cx="35925" cy="60258"/>
            </a:xfrm>
            <a:custGeom>
              <a:rect b="b" l="l" r="r" t="t"/>
              <a:pathLst>
                <a:path extrusionOk="0" h="946" w="564">
                  <a:moveTo>
                    <a:pt x="0" y="0"/>
                  </a:moveTo>
                  <a:lnTo>
                    <a:pt x="0" y="0"/>
                  </a:lnTo>
                  <a:cubicBezTo>
                    <a:pt x="278" y="191"/>
                    <a:pt x="465" y="567"/>
                    <a:pt x="465" y="846"/>
                  </a:cubicBezTo>
                  <a:lnTo>
                    <a:pt x="465" y="945"/>
                  </a:lnTo>
                  <a:cubicBezTo>
                    <a:pt x="564" y="945"/>
                    <a:pt x="564" y="945"/>
                    <a:pt x="564" y="846"/>
                  </a:cubicBezTo>
                  <a:cubicBezTo>
                    <a:pt x="466" y="567"/>
                    <a:pt x="278" y="191"/>
                    <a:pt x="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59" name="Google Shape;6159;p45"/>
            <p:cNvSpPr/>
            <p:nvPr/>
          </p:nvSpPr>
          <p:spPr>
            <a:xfrm>
              <a:off x="1857819" y="1761809"/>
              <a:ext cx="132937" cy="162938"/>
            </a:xfrm>
            <a:custGeom>
              <a:rect b="b" l="l" r="r" t="t"/>
              <a:pathLst>
                <a:path extrusionOk="0" h="2558" w="2087">
                  <a:moveTo>
                    <a:pt x="2087" y="0"/>
                  </a:moveTo>
                  <a:cubicBezTo>
                    <a:pt x="858" y="282"/>
                    <a:pt x="1" y="1420"/>
                    <a:pt x="191" y="2558"/>
                  </a:cubicBezTo>
                  <a:cubicBezTo>
                    <a:pt x="100" y="1420"/>
                    <a:pt x="858" y="282"/>
                    <a:pt x="2087"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0" name="Google Shape;6160;p45"/>
            <p:cNvSpPr/>
            <p:nvPr/>
          </p:nvSpPr>
          <p:spPr>
            <a:xfrm>
              <a:off x="1845844" y="1827993"/>
              <a:ext cx="24141" cy="133000"/>
            </a:xfrm>
            <a:custGeom>
              <a:rect b="b" l="l" r="r" t="t"/>
              <a:pathLst>
                <a:path extrusionOk="0" h="2088" w="379">
                  <a:moveTo>
                    <a:pt x="379" y="1"/>
                  </a:moveTo>
                  <a:cubicBezTo>
                    <a:pt x="125" y="382"/>
                    <a:pt x="0" y="891"/>
                    <a:pt x="2" y="1385"/>
                  </a:cubicBezTo>
                  <a:lnTo>
                    <a:pt x="2" y="1385"/>
                  </a:lnTo>
                  <a:cubicBezTo>
                    <a:pt x="4" y="920"/>
                    <a:pt x="129" y="441"/>
                    <a:pt x="379" y="1"/>
                  </a:cubicBezTo>
                  <a:close/>
                  <a:moveTo>
                    <a:pt x="2" y="1385"/>
                  </a:moveTo>
                  <a:cubicBezTo>
                    <a:pt x="1" y="1625"/>
                    <a:pt x="33" y="1862"/>
                    <a:pt x="98" y="2088"/>
                  </a:cubicBezTo>
                  <a:cubicBezTo>
                    <a:pt x="35" y="1869"/>
                    <a:pt x="3" y="1629"/>
                    <a:pt x="2" y="1385"/>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1" name="Google Shape;6161;p45"/>
            <p:cNvSpPr/>
            <p:nvPr/>
          </p:nvSpPr>
          <p:spPr>
            <a:xfrm>
              <a:off x="1942472" y="2009347"/>
              <a:ext cx="120898" cy="72551"/>
            </a:xfrm>
            <a:custGeom>
              <a:rect b="b" l="l" r="r" t="t"/>
              <a:pathLst>
                <a:path extrusionOk="0" h="1139" w="1898">
                  <a:moveTo>
                    <a:pt x="0" y="1"/>
                  </a:moveTo>
                  <a:lnTo>
                    <a:pt x="0" y="1"/>
                  </a:lnTo>
                  <a:cubicBezTo>
                    <a:pt x="380" y="668"/>
                    <a:pt x="1047" y="1138"/>
                    <a:pt x="1806" y="1138"/>
                  </a:cubicBezTo>
                  <a:lnTo>
                    <a:pt x="1897" y="1047"/>
                  </a:lnTo>
                  <a:lnTo>
                    <a:pt x="1806" y="1047"/>
                  </a:lnTo>
                  <a:cubicBezTo>
                    <a:pt x="1047" y="1047"/>
                    <a:pt x="380" y="668"/>
                    <a:pt x="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2" name="Google Shape;6162;p45"/>
            <p:cNvSpPr/>
            <p:nvPr/>
          </p:nvSpPr>
          <p:spPr>
            <a:xfrm>
              <a:off x="1948714" y="2045529"/>
              <a:ext cx="96757" cy="60513"/>
            </a:xfrm>
            <a:custGeom>
              <a:rect b="b" l="l" r="r" t="t"/>
              <a:pathLst>
                <a:path extrusionOk="0" h="950" w="1519">
                  <a:moveTo>
                    <a:pt x="1" y="1"/>
                  </a:moveTo>
                  <a:lnTo>
                    <a:pt x="1" y="100"/>
                  </a:lnTo>
                  <a:cubicBezTo>
                    <a:pt x="281" y="570"/>
                    <a:pt x="949" y="949"/>
                    <a:pt x="1518" y="949"/>
                  </a:cubicBezTo>
                  <a:cubicBezTo>
                    <a:pt x="949" y="858"/>
                    <a:pt x="380" y="570"/>
                    <a:pt x="92" y="100"/>
                  </a:cubicBezTo>
                  <a:lnTo>
                    <a:pt x="1" y="1"/>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3" name="Google Shape;6163;p45"/>
            <p:cNvSpPr/>
            <p:nvPr/>
          </p:nvSpPr>
          <p:spPr>
            <a:xfrm>
              <a:off x="1936612" y="1628612"/>
              <a:ext cx="175041" cy="24460"/>
            </a:xfrm>
            <a:custGeom>
              <a:rect b="b" l="l" r="r" t="t"/>
              <a:pathLst>
                <a:path extrusionOk="0" h="384" w="2748">
                  <a:moveTo>
                    <a:pt x="1374" y="1"/>
                  </a:moveTo>
                  <a:cubicBezTo>
                    <a:pt x="900" y="1"/>
                    <a:pt x="426" y="95"/>
                    <a:pt x="1" y="285"/>
                  </a:cubicBezTo>
                  <a:lnTo>
                    <a:pt x="1" y="384"/>
                  </a:lnTo>
                  <a:cubicBezTo>
                    <a:pt x="426" y="194"/>
                    <a:pt x="875" y="99"/>
                    <a:pt x="1326" y="99"/>
                  </a:cubicBezTo>
                  <a:cubicBezTo>
                    <a:pt x="1777" y="99"/>
                    <a:pt x="2228" y="194"/>
                    <a:pt x="2657" y="384"/>
                  </a:cubicBezTo>
                  <a:cubicBezTo>
                    <a:pt x="2657" y="384"/>
                    <a:pt x="2748" y="384"/>
                    <a:pt x="2748" y="285"/>
                  </a:cubicBezTo>
                  <a:cubicBezTo>
                    <a:pt x="2323" y="95"/>
                    <a:pt x="1849" y="1"/>
                    <a:pt x="1374"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4" name="Google Shape;6164;p45"/>
            <p:cNvSpPr/>
            <p:nvPr/>
          </p:nvSpPr>
          <p:spPr>
            <a:xfrm>
              <a:off x="1913044" y="1604661"/>
              <a:ext cx="126121" cy="29810"/>
            </a:xfrm>
            <a:custGeom>
              <a:rect b="b" l="l" r="r" t="t"/>
              <a:pathLst>
                <a:path extrusionOk="0" h="468" w="1980">
                  <a:moveTo>
                    <a:pt x="1980" y="1"/>
                  </a:moveTo>
                  <a:cubicBezTo>
                    <a:pt x="1323" y="1"/>
                    <a:pt x="568" y="189"/>
                    <a:pt x="0" y="467"/>
                  </a:cubicBezTo>
                  <a:lnTo>
                    <a:pt x="0" y="467"/>
                  </a:lnTo>
                  <a:cubicBezTo>
                    <a:pt x="470" y="237"/>
                    <a:pt x="1067" y="69"/>
                    <a:pt x="1631" y="69"/>
                  </a:cubicBezTo>
                  <a:cubicBezTo>
                    <a:pt x="1749" y="69"/>
                    <a:pt x="1866" y="76"/>
                    <a:pt x="1980" y="92"/>
                  </a:cubicBezTo>
                  <a:lnTo>
                    <a:pt x="1980" y="1"/>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5" name="Google Shape;6165;p45"/>
            <p:cNvSpPr/>
            <p:nvPr/>
          </p:nvSpPr>
          <p:spPr>
            <a:xfrm>
              <a:off x="1960817" y="1912587"/>
              <a:ext cx="90450" cy="103063"/>
            </a:xfrm>
            <a:custGeom>
              <a:rect b="b" l="l" r="r" t="t"/>
              <a:pathLst>
                <a:path extrusionOk="0" h="1618" w="1420">
                  <a:moveTo>
                    <a:pt x="0" y="1"/>
                  </a:moveTo>
                  <a:lnTo>
                    <a:pt x="0" y="100"/>
                  </a:lnTo>
                  <a:cubicBezTo>
                    <a:pt x="190" y="760"/>
                    <a:pt x="759" y="1519"/>
                    <a:pt x="1419" y="1617"/>
                  </a:cubicBezTo>
                  <a:cubicBezTo>
                    <a:pt x="759" y="1519"/>
                    <a:pt x="190" y="760"/>
                    <a:pt x="91" y="100"/>
                  </a:cubicBezTo>
                  <a:cubicBezTo>
                    <a:pt x="91" y="1"/>
                    <a:pt x="0" y="1"/>
                    <a:pt x="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6" name="Google Shape;6166;p45"/>
            <p:cNvSpPr/>
            <p:nvPr/>
          </p:nvSpPr>
          <p:spPr>
            <a:xfrm>
              <a:off x="2033303" y="1955202"/>
              <a:ext cx="126694" cy="30002"/>
            </a:xfrm>
            <a:custGeom>
              <a:rect b="b" l="l" r="r" t="t"/>
              <a:pathLst>
                <a:path extrusionOk="0" h="471" w="1989">
                  <a:moveTo>
                    <a:pt x="1898" y="189"/>
                  </a:moveTo>
                  <a:cubicBezTo>
                    <a:pt x="1799" y="281"/>
                    <a:pt x="1708" y="281"/>
                    <a:pt x="1518" y="379"/>
                  </a:cubicBezTo>
                  <a:cubicBezTo>
                    <a:pt x="1708" y="379"/>
                    <a:pt x="1898" y="281"/>
                    <a:pt x="1989" y="189"/>
                  </a:cubicBezTo>
                  <a:close/>
                  <a:moveTo>
                    <a:pt x="1" y="0"/>
                  </a:moveTo>
                  <a:cubicBezTo>
                    <a:pt x="282" y="281"/>
                    <a:pt x="661" y="470"/>
                    <a:pt x="1139" y="470"/>
                  </a:cubicBezTo>
                  <a:cubicBezTo>
                    <a:pt x="1230" y="470"/>
                    <a:pt x="1420" y="470"/>
                    <a:pt x="1518" y="379"/>
                  </a:cubicBezTo>
                  <a:lnTo>
                    <a:pt x="1518" y="379"/>
                  </a:lnTo>
                  <a:cubicBezTo>
                    <a:pt x="1385" y="400"/>
                    <a:pt x="1252" y="412"/>
                    <a:pt x="1121" y="412"/>
                  </a:cubicBezTo>
                  <a:cubicBezTo>
                    <a:pt x="693" y="412"/>
                    <a:pt x="292" y="290"/>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7" name="Google Shape;6167;p45"/>
            <p:cNvSpPr/>
            <p:nvPr/>
          </p:nvSpPr>
          <p:spPr>
            <a:xfrm>
              <a:off x="1966613" y="1803851"/>
              <a:ext cx="42614" cy="30511"/>
            </a:xfrm>
            <a:custGeom>
              <a:rect b="b" l="l" r="r" t="t"/>
              <a:pathLst>
                <a:path extrusionOk="0" h="479" w="669">
                  <a:moveTo>
                    <a:pt x="668" y="0"/>
                  </a:moveTo>
                  <a:cubicBezTo>
                    <a:pt x="380" y="99"/>
                    <a:pt x="190" y="289"/>
                    <a:pt x="0" y="479"/>
                  </a:cubicBezTo>
                  <a:cubicBezTo>
                    <a:pt x="190" y="289"/>
                    <a:pt x="478" y="99"/>
                    <a:pt x="668" y="99"/>
                  </a:cubicBezTo>
                  <a:lnTo>
                    <a:pt x="668"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8" name="Google Shape;6168;p45"/>
            <p:cNvSpPr/>
            <p:nvPr/>
          </p:nvSpPr>
          <p:spPr>
            <a:xfrm>
              <a:off x="1803677" y="1727220"/>
              <a:ext cx="223387" cy="70895"/>
            </a:xfrm>
            <a:custGeom>
              <a:rect b="b" l="l" r="r" t="t"/>
              <a:pathLst>
                <a:path extrusionOk="0" h="1113" w="3507">
                  <a:moveTo>
                    <a:pt x="2492" y="0"/>
                  </a:moveTo>
                  <a:cubicBezTo>
                    <a:pt x="1630" y="0"/>
                    <a:pt x="742" y="337"/>
                    <a:pt x="1" y="1014"/>
                  </a:cubicBezTo>
                  <a:lnTo>
                    <a:pt x="1" y="1112"/>
                  </a:lnTo>
                  <a:lnTo>
                    <a:pt x="92" y="1014"/>
                  </a:lnTo>
                  <a:cubicBezTo>
                    <a:pt x="759" y="416"/>
                    <a:pt x="1615" y="51"/>
                    <a:pt x="2460" y="51"/>
                  </a:cubicBezTo>
                  <a:cubicBezTo>
                    <a:pt x="2815" y="51"/>
                    <a:pt x="3170" y="115"/>
                    <a:pt x="3507" y="255"/>
                  </a:cubicBezTo>
                  <a:lnTo>
                    <a:pt x="3507" y="164"/>
                  </a:lnTo>
                  <a:cubicBezTo>
                    <a:pt x="3180" y="55"/>
                    <a:pt x="2838" y="0"/>
                    <a:pt x="2492"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69" name="Google Shape;6169;p45"/>
            <p:cNvSpPr/>
            <p:nvPr/>
          </p:nvSpPr>
          <p:spPr>
            <a:xfrm>
              <a:off x="2117892" y="1592621"/>
              <a:ext cx="102553" cy="120898"/>
            </a:xfrm>
            <a:custGeom>
              <a:rect b="b" l="l" r="r" t="t"/>
              <a:pathLst>
                <a:path extrusionOk="0" h="1898" w="1610">
                  <a:moveTo>
                    <a:pt x="1" y="0"/>
                  </a:moveTo>
                  <a:lnTo>
                    <a:pt x="1" y="91"/>
                  </a:lnTo>
                  <a:cubicBezTo>
                    <a:pt x="190" y="91"/>
                    <a:pt x="281" y="91"/>
                    <a:pt x="380" y="190"/>
                  </a:cubicBezTo>
                  <a:cubicBezTo>
                    <a:pt x="949" y="569"/>
                    <a:pt x="1420" y="1230"/>
                    <a:pt x="1518" y="1897"/>
                  </a:cubicBezTo>
                  <a:lnTo>
                    <a:pt x="1609" y="1897"/>
                  </a:lnTo>
                  <a:cubicBezTo>
                    <a:pt x="1420" y="1138"/>
                    <a:pt x="1040" y="569"/>
                    <a:pt x="471" y="190"/>
                  </a:cubicBezTo>
                  <a:cubicBezTo>
                    <a:pt x="281" y="91"/>
                    <a:pt x="190" y="0"/>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70" name="Google Shape;6170;p45"/>
            <p:cNvSpPr/>
            <p:nvPr/>
          </p:nvSpPr>
          <p:spPr>
            <a:xfrm>
              <a:off x="2311275" y="1749706"/>
              <a:ext cx="66245" cy="150899"/>
            </a:xfrm>
            <a:custGeom>
              <a:rect b="b" l="l" r="r" t="t"/>
              <a:pathLst>
                <a:path extrusionOk="0" h="2369" w="1040">
                  <a:moveTo>
                    <a:pt x="949" y="1"/>
                  </a:moveTo>
                  <a:cubicBezTo>
                    <a:pt x="1040" y="850"/>
                    <a:pt x="660" y="1708"/>
                    <a:pt x="0" y="2277"/>
                  </a:cubicBezTo>
                  <a:lnTo>
                    <a:pt x="0" y="2368"/>
                  </a:lnTo>
                  <a:cubicBezTo>
                    <a:pt x="759" y="1799"/>
                    <a:pt x="1040" y="850"/>
                    <a:pt x="104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71" name="Google Shape;6171;p45"/>
            <p:cNvSpPr/>
            <p:nvPr/>
          </p:nvSpPr>
          <p:spPr>
            <a:xfrm>
              <a:off x="2081649" y="2069735"/>
              <a:ext cx="175041" cy="30511"/>
            </a:xfrm>
            <a:custGeom>
              <a:rect b="b" l="l" r="r" t="t"/>
              <a:pathLst>
                <a:path extrusionOk="0" h="479" w="2748">
                  <a:moveTo>
                    <a:pt x="2748" y="0"/>
                  </a:moveTo>
                  <a:cubicBezTo>
                    <a:pt x="2298" y="253"/>
                    <a:pt x="1793" y="372"/>
                    <a:pt x="1305" y="372"/>
                  </a:cubicBezTo>
                  <a:cubicBezTo>
                    <a:pt x="871" y="372"/>
                    <a:pt x="449" y="278"/>
                    <a:pt x="92" y="99"/>
                  </a:cubicBezTo>
                  <a:lnTo>
                    <a:pt x="0" y="99"/>
                  </a:lnTo>
                  <a:cubicBezTo>
                    <a:pt x="0" y="99"/>
                    <a:pt x="0" y="190"/>
                    <a:pt x="92" y="190"/>
                  </a:cubicBezTo>
                  <a:cubicBezTo>
                    <a:pt x="471" y="380"/>
                    <a:pt x="850" y="478"/>
                    <a:pt x="1329" y="478"/>
                  </a:cubicBezTo>
                  <a:cubicBezTo>
                    <a:pt x="1799" y="478"/>
                    <a:pt x="2277" y="289"/>
                    <a:pt x="2748" y="99"/>
                  </a:cubicBezTo>
                  <a:lnTo>
                    <a:pt x="2748"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6172" name="Google Shape;6172;p45"/>
            <p:cNvSpPr/>
            <p:nvPr/>
          </p:nvSpPr>
          <p:spPr>
            <a:xfrm>
              <a:off x="1864125" y="1967241"/>
              <a:ext cx="66309" cy="162938"/>
            </a:xfrm>
            <a:custGeom>
              <a:rect b="b" l="l" r="r" t="t"/>
              <a:pathLst>
                <a:path extrusionOk="0" h="2558" w="1041">
                  <a:moveTo>
                    <a:pt x="190" y="0"/>
                  </a:moveTo>
                  <a:cubicBezTo>
                    <a:pt x="1" y="949"/>
                    <a:pt x="380" y="1898"/>
                    <a:pt x="1040" y="2558"/>
                  </a:cubicBezTo>
                  <a:cubicBezTo>
                    <a:pt x="380" y="1898"/>
                    <a:pt x="92" y="949"/>
                    <a:pt x="190" y="92"/>
                  </a:cubicBezTo>
                  <a:lnTo>
                    <a:pt x="190"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grpSp>
      <p:sp>
        <p:nvSpPr>
          <p:cNvPr id="6173" name="Google Shape;6173;p45"/>
          <p:cNvSpPr txBox="1"/>
          <p:nvPr>
            <p:ph type="title"/>
          </p:nvPr>
        </p:nvSpPr>
        <p:spPr>
          <a:xfrm>
            <a:off x="6952609" y="865450"/>
            <a:ext cx="1244400" cy="1214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06</a:t>
            </a:r>
            <a:endParaRPr/>
          </a:p>
        </p:txBody>
      </p:sp>
      <p:sp>
        <p:nvSpPr>
          <p:cNvPr id="6174" name="Google Shape;6174;p45"/>
          <p:cNvSpPr txBox="1"/>
          <p:nvPr>
            <p:ph idx="2" type="title"/>
          </p:nvPr>
        </p:nvSpPr>
        <p:spPr>
          <a:xfrm>
            <a:off x="4369075" y="1680000"/>
            <a:ext cx="3899700" cy="1778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500"/>
              <a:t>Summary and Conclusion</a:t>
            </a:r>
            <a:endParaRPr sz="4500"/>
          </a:p>
        </p:txBody>
      </p:sp>
      <p:sp>
        <p:nvSpPr>
          <p:cNvPr id="6175" name="Google Shape;6175;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9" name="Shape 6179"/>
        <p:cNvGrpSpPr/>
        <p:nvPr/>
      </p:nvGrpSpPr>
      <p:grpSpPr>
        <a:xfrm>
          <a:off x="0" y="0"/>
          <a:ext cx="0" cy="0"/>
          <a:chOff x="0" y="0"/>
          <a:chExt cx="0" cy="0"/>
        </a:xfrm>
      </p:grpSpPr>
      <p:sp>
        <p:nvSpPr>
          <p:cNvPr id="6180" name="Google Shape;6180;p46"/>
          <p:cNvSpPr txBox="1"/>
          <p:nvPr>
            <p:ph type="title"/>
          </p:nvPr>
        </p:nvSpPr>
        <p:spPr>
          <a:xfrm>
            <a:off x="711331" y="150800"/>
            <a:ext cx="7580400" cy="12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Next Steps</a:t>
            </a:r>
            <a:endParaRPr/>
          </a:p>
        </p:txBody>
      </p:sp>
      <p:sp>
        <p:nvSpPr>
          <p:cNvPr id="6181" name="Google Shape;6181;p46"/>
          <p:cNvSpPr txBox="1"/>
          <p:nvPr>
            <p:ph idx="1" type="subTitle"/>
          </p:nvPr>
        </p:nvSpPr>
        <p:spPr>
          <a:xfrm>
            <a:off x="711325" y="0"/>
            <a:ext cx="7907100" cy="4818000"/>
          </a:xfrm>
          <a:prstGeom prst="rect">
            <a:avLst/>
          </a:prstGeom>
        </p:spPr>
        <p:txBody>
          <a:bodyPr anchorCtr="0" anchor="ctr" bIns="91425" lIns="91425" spcFirstLastPara="1" rIns="91425" wrap="square" tIns="91425">
            <a:noAutofit/>
          </a:bodyPr>
          <a:lstStyle/>
          <a:p>
            <a:pPr indent="-400050" lvl="0" marL="457200" rtl="0" algn="l">
              <a:spcBef>
                <a:spcPts val="0"/>
              </a:spcBef>
              <a:spcAft>
                <a:spcPts val="0"/>
              </a:spcAft>
              <a:buSzPts val="2700"/>
              <a:buChar char="-"/>
            </a:pPr>
            <a:r>
              <a:rPr lang="en" sz="2700"/>
              <a:t>Neutrino-</a:t>
            </a:r>
            <a:r>
              <a:rPr lang="en" sz="2700"/>
              <a:t>Electron </a:t>
            </a:r>
            <a:r>
              <a:rPr lang="en" sz="2700"/>
              <a:t>Scattering</a:t>
            </a:r>
            <a:endParaRPr sz="2700"/>
          </a:p>
          <a:p>
            <a:pPr indent="0" lvl="0" marL="0" rtl="0" algn="l">
              <a:spcBef>
                <a:spcPts val="0"/>
              </a:spcBef>
              <a:spcAft>
                <a:spcPts val="0"/>
              </a:spcAft>
              <a:buNone/>
            </a:pPr>
            <a:r>
              <a:t/>
            </a:r>
            <a:endParaRPr sz="2700"/>
          </a:p>
          <a:p>
            <a:pPr indent="-400050" lvl="0" marL="457200" rtl="0" algn="l">
              <a:spcBef>
                <a:spcPts val="0"/>
              </a:spcBef>
              <a:spcAft>
                <a:spcPts val="0"/>
              </a:spcAft>
              <a:buSzPts val="2700"/>
              <a:buChar char="-"/>
            </a:pPr>
            <a:r>
              <a:rPr lang="en" sz="2700"/>
              <a:t>Solar Neutrino Rates</a:t>
            </a:r>
            <a:endParaRPr sz="2700"/>
          </a:p>
        </p:txBody>
      </p:sp>
      <p:sp>
        <p:nvSpPr>
          <p:cNvPr id="6182" name="Google Shape;6182;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6183" name="Google Shape;6183;p46"/>
          <p:cNvGrpSpPr/>
          <p:nvPr/>
        </p:nvGrpSpPr>
        <p:grpSpPr>
          <a:xfrm>
            <a:off x="6698092" y="3032158"/>
            <a:ext cx="1920336" cy="1920436"/>
            <a:chOff x="6215150" y="2548750"/>
            <a:chExt cx="480000" cy="480025"/>
          </a:xfrm>
        </p:grpSpPr>
        <p:sp>
          <p:nvSpPr>
            <p:cNvPr id="6184" name="Google Shape;6184;p46"/>
            <p:cNvSpPr/>
            <p:nvPr/>
          </p:nvSpPr>
          <p:spPr>
            <a:xfrm>
              <a:off x="6215150" y="2548750"/>
              <a:ext cx="480000" cy="480025"/>
            </a:xfrm>
            <a:custGeom>
              <a:rect b="b" l="l" r="r" t="t"/>
              <a:pathLst>
                <a:path extrusionOk="0" h="19201" w="19200">
                  <a:moveTo>
                    <a:pt x="9737" y="1"/>
                  </a:moveTo>
                  <a:cubicBezTo>
                    <a:pt x="4307" y="1"/>
                    <a:pt x="0" y="4308"/>
                    <a:pt x="0" y="9463"/>
                  </a:cubicBezTo>
                  <a:cubicBezTo>
                    <a:pt x="0" y="14893"/>
                    <a:pt x="4307" y="19200"/>
                    <a:pt x="9737" y="19200"/>
                  </a:cubicBezTo>
                  <a:cubicBezTo>
                    <a:pt x="14892" y="19200"/>
                    <a:pt x="19200" y="14893"/>
                    <a:pt x="19200" y="9463"/>
                  </a:cubicBezTo>
                  <a:cubicBezTo>
                    <a:pt x="19200" y="4308"/>
                    <a:pt x="14892" y="1"/>
                    <a:pt x="9737" y="1"/>
                  </a:cubicBezTo>
                  <a:close/>
                </a:path>
              </a:pathLst>
            </a:custGeom>
            <a:solidFill>
              <a:srgbClr val="45818E"/>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85" name="Google Shape;6185;p46"/>
            <p:cNvSpPr/>
            <p:nvPr/>
          </p:nvSpPr>
          <p:spPr>
            <a:xfrm>
              <a:off x="6294175" y="2613475"/>
              <a:ext cx="100275" cy="100275"/>
            </a:xfrm>
            <a:custGeom>
              <a:rect b="b" l="l" r="r" t="t"/>
              <a:pathLst>
                <a:path extrusionOk="0" h="4011" w="4011">
                  <a:moveTo>
                    <a:pt x="1994" y="1"/>
                  </a:moveTo>
                  <a:lnTo>
                    <a:pt x="1719" y="1719"/>
                  </a:lnTo>
                  <a:lnTo>
                    <a:pt x="1" y="1994"/>
                  </a:lnTo>
                  <a:lnTo>
                    <a:pt x="1719" y="2292"/>
                  </a:lnTo>
                  <a:lnTo>
                    <a:pt x="1994" y="4010"/>
                  </a:lnTo>
                  <a:lnTo>
                    <a:pt x="2292" y="2292"/>
                  </a:lnTo>
                  <a:lnTo>
                    <a:pt x="4010" y="1994"/>
                  </a:lnTo>
                  <a:lnTo>
                    <a:pt x="2292" y="1719"/>
                  </a:lnTo>
                  <a:lnTo>
                    <a:pt x="1994" y="1"/>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86" name="Google Shape;6186;p46"/>
            <p:cNvSpPr/>
            <p:nvPr/>
          </p:nvSpPr>
          <p:spPr>
            <a:xfrm>
              <a:off x="6515850" y="2771000"/>
              <a:ext cx="79075" cy="78500"/>
            </a:xfrm>
            <a:custGeom>
              <a:rect b="b" l="l" r="r" t="t"/>
              <a:pathLst>
                <a:path extrusionOk="0" h="3140" w="3163">
                  <a:moveTo>
                    <a:pt x="1719" y="0"/>
                  </a:moveTo>
                  <a:lnTo>
                    <a:pt x="1444" y="1421"/>
                  </a:lnTo>
                  <a:lnTo>
                    <a:pt x="0" y="1421"/>
                  </a:lnTo>
                  <a:lnTo>
                    <a:pt x="1444" y="1719"/>
                  </a:lnTo>
                  <a:lnTo>
                    <a:pt x="1719" y="3139"/>
                  </a:lnTo>
                  <a:lnTo>
                    <a:pt x="1719" y="1719"/>
                  </a:lnTo>
                  <a:lnTo>
                    <a:pt x="3162" y="1421"/>
                  </a:lnTo>
                  <a:lnTo>
                    <a:pt x="1719" y="1421"/>
                  </a:lnTo>
                  <a:lnTo>
                    <a:pt x="1719" y="0"/>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87" name="Google Shape;6187;p46"/>
            <p:cNvSpPr/>
            <p:nvPr/>
          </p:nvSpPr>
          <p:spPr>
            <a:xfrm>
              <a:off x="6337150" y="2856900"/>
              <a:ext cx="57300" cy="57325"/>
            </a:xfrm>
            <a:custGeom>
              <a:rect b="b" l="l" r="r" t="t"/>
              <a:pathLst>
                <a:path extrusionOk="0" h="2293" w="2292">
                  <a:moveTo>
                    <a:pt x="1146" y="1"/>
                  </a:moveTo>
                  <a:lnTo>
                    <a:pt x="1146" y="1147"/>
                  </a:lnTo>
                  <a:lnTo>
                    <a:pt x="0" y="1147"/>
                  </a:lnTo>
                  <a:lnTo>
                    <a:pt x="1146" y="1421"/>
                  </a:lnTo>
                  <a:lnTo>
                    <a:pt x="1146" y="2292"/>
                  </a:lnTo>
                  <a:lnTo>
                    <a:pt x="1421" y="1421"/>
                  </a:lnTo>
                  <a:lnTo>
                    <a:pt x="2291" y="1147"/>
                  </a:lnTo>
                  <a:lnTo>
                    <a:pt x="1421" y="1147"/>
                  </a:lnTo>
                  <a:lnTo>
                    <a:pt x="1146" y="1"/>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88" name="Google Shape;6188;p46"/>
            <p:cNvSpPr/>
            <p:nvPr/>
          </p:nvSpPr>
          <p:spPr>
            <a:xfrm>
              <a:off x="6380100" y="2699400"/>
              <a:ext cx="6900" cy="14350"/>
            </a:xfrm>
            <a:custGeom>
              <a:rect b="b" l="l" r="r" t="t"/>
              <a:pathLst>
                <a:path extrusionOk="0" h="574" w="276">
                  <a:moveTo>
                    <a:pt x="0" y="0"/>
                  </a:moveTo>
                  <a:lnTo>
                    <a:pt x="0" y="275"/>
                  </a:lnTo>
                  <a:lnTo>
                    <a:pt x="0" y="573"/>
                  </a:lnTo>
                  <a:lnTo>
                    <a:pt x="275" y="275"/>
                  </a:lnTo>
                  <a:lnTo>
                    <a:pt x="0" y="0"/>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89" name="Google Shape;6189;p46"/>
            <p:cNvSpPr/>
            <p:nvPr/>
          </p:nvSpPr>
          <p:spPr>
            <a:xfrm>
              <a:off x="6466025" y="2885550"/>
              <a:ext cx="14325" cy="14350"/>
            </a:xfrm>
            <a:custGeom>
              <a:rect b="b" l="l" r="r" t="t"/>
              <a:pathLst>
                <a:path extrusionOk="0" h="574" w="573">
                  <a:moveTo>
                    <a:pt x="275" y="1"/>
                  </a:moveTo>
                  <a:lnTo>
                    <a:pt x="0" y="275"/>
                  </a:lnTo>
                  <a:lnTo>
                    <a:pt x="275" y="573"/>
                  </a:lnTo>
                  <a:lnTo>
                    <a:pt x="573" y="275"/>
                  </a:lnTo>
                  <a:lnTo>
                    <a:pt x="275" y="1"/>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90" name="Google Shape;6190;p46"/>
            <p:cNvSpPr/>
            <p:nvPr/>
          </p:nvSpPr>
          <p:spPr>
            <a:xfrm>
              <a:off x="6580575" y="2663325"/>
              <a:ext cx="14350" cy="14325"/>
            </a:xfrm>
            <a:custGeom>
              <a:rect b="b" l="l" r="r" t="t"/>
              <a:pathLst>
                <a:path extrusionOk="0" h="573" w="574">
                  <a:moveTo>
                    <a:pt x="275" y="0"/>
                  </a:moveTo>
                  <a:lnTo>
                    <a:pt x="0" y="298"/>
                  </a:lnTo>
                  <a:lnTo>
                    <a:pt x="275" y="573"/>
                  </a:lnTo>
                  <a:lnTo>
                    <a:pt x="573" y="298"/>
                  </a:lnTo>
                  <a:lnTo>
                    <a:pt x="275" y="0"/>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91" name="Google Shape;6191;p46"/>
            <p:cNvSpPr/>
            <p:nvPr/>
          </p:nvSpPr>
          <p:spPr>
            <a:xfrm>
              <a:off x="6472900" y="2706275"/>
              <a:ext cx="14325" cy="14350"/>
            </a:xfrm>
            <a:custGeom>
              <a:rect b="b" l="l" r="r" t="t"/>
              <a:pathLst>
                <a:path extrusionOk="0" h="574" w="573">
                  <a:moveTo>
                    <a:pt x="298" y="0"/>
                  </a:moveTo>
                  <a:lnTo>
                    <a:pt x="0" y="298"/>
                  </a:lnTo>
                  <a:lnTo>
                    <a:pt x="298" y="573"/>
                  </a:lnTo>
                  <a:lnTo>
                    <a:pt x="573" y="298"/>
                  </a:lnTo>
                  <a:lnTo>
                    <a:pt x="298" y="0"/>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92" name="Google Shape;6192;p46"/>
            <p:cNvSpPr/>
            <p:nvPr/>
          </p:nvSpPr>
          <p:spPr>
            <a:xfrm>
              <a:off x="6623525" y="2749225"/>
              <a:ext cx="6900" cy="14350"/>
            </a:xfrm>
            <a:custGeom>
              <a:rect b="b" l="l" r="r" t="t"/>
              <a:pathLst>
                <a:path extrusionOk="0" h="574" w="276">
                  <a:moveTo>
                    <a:pt x="276" y="1"/>
                  </a:moveTo>
                  <a:lnTo>
                    <a:pt x="1" y="299"/>
                  </a:lnTo>
                  <a:lnTo>
                    <a:pt x="276" y="573"/>
                  </a:lnTo>
                  <a:lnTo>
                    <a:pt x="276" y="299"/>
                  </a:lnTo>
                  <a:lnTo>
                    <a:pt x="276" y="1"/>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93" name="Google Shape;6193;p46"/>
            <p:cNvSpPr/>
            <p:nvPr/>
          </p:nvSpPr>
          <p:spPr>
            <a:xfrm>
              <a:off x="6544500" y="2606025"/>
              <a:ext cx="14325" cy="14350"/>
            </a:xfrm>
            <a:custGeom>
              <a:rect b="b" l="l" r="r" t="t"/>
              <a:pathLst>
                <a:path extrusionOk="0" h="574" w="573">
                  <a:moveTo>
                    <a:pt x="298" y="1"/>
                  </a:moveTo>
                  <a:lnTo>
                    <a:pt x="0" y="299"/>
                  </a:lnTo>
                  <a:lnTo>
                    <a:pt x="298" y="574"/>
                  </a:lnTo>
                  <a:lnTo>
                    <a:pt x="573" y="299"/>
                  </a:lnTo>
                  <a:lnTo>
                    <a:pt x="298" y="1"/>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94" name="Google Shape;6194;p46"/>
            <p:cNvSpPr/>
            <p:nvPr/>
          </p:nvSpPr>
          <p:spPr>
            <a:xfrm>
              <a:off x="6279875" y="2899875"/>
              <a:ext cx="14325" cy="14350"/>
            </a:xfrm>
            <a:custGeom>
              <a:rect b="b" l="l" r="r" t="t"/>
              <a:pathLst>
                <a:path extrusionOk="0" h="574" w="573">
                  <a:moveTo>
                    <a:pt x="275" y="0"/>
                  </a:moveTo>
                  <a:lnTo>
                    <a:pt x="0" y="275"/>
                  </a:lnTo>
                  <a:lnTo>
                    <a:pt x="275" y="573"/>
                  </a:lnTo>
                  <a:lnTo>
                    <a:pt x="573" y="275"/>
                  </a:lnTo>
                  <a:lnTo>
                    <a:pt x="275" y="0"/>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95" name="Google Shape;6195;p46"/>
            <p:cNvSpPr/>
            <p:nvPr/>
          </p:nvSpPr>
          <p:spPr>
            <a:xfrm>
              <a:off x="6451700" y="2570525"/>
              <a:ext cx="14350" cy="14350"/>
            </a:xfrm>
            <a:custGeom>
              <a:rect b="b" l="l" r="r" t="t"/>
              <a:pathLst>
                <a:path extrusionOk="0" h="574" w="574">
                  <a:moveTo>
                    <a:pt x="275" y="0"/>
                  </a:moveTo>
                  <a:lnTo>
                    <a:pt x="0" y="275"/>
                  </a:lnTo>
                  <a:lnTo>
                    <a:pt x="275" y="573"/>
                  </a:lnTo>
                  <a:lnTo>
                    <a:pt x="573" y="275"/>
                  </a:lnTo>
                  <a:lnTo>
                    <a:pt x="275" y="0"/>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96" name="Google Shape;6196;p46"/>
            <p:cNvSpPr/>
            <p:nvPr/>
          </p:nvSpPr>
          <p:spPr>
            <a:xfrm>
              <a:off x="6551925" y="2978350"/>
              <a:ext cx="6900" cy="14325"/>
            </a:xfrm>
            <a:custGeom>
              <a:rect b="b" l="l" r="r" t="t"/>
              <a:pathLst>
                <a:path extrusionOk="0" h="573" w="276">
                  <a:moveTo>
                    <a:pt x="1" y="0"/>
                  </a:moveTo>
                  <a:lnTo>
                    <a:pt x="1" y="298"/>
                  </a:lnTo>
                  <a:lnTo>
                    <a:pt x="1" y="573"/>
                  </a:lnTo>
                  <a:lnTo>
                    <a:pt x="276" y="298"/>
                  </a:lnTo>
                  <a:lnTo>
                    <a:pt x="1" y="0"/>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sp>
          <p:nvSpPr>
            <p:cNvPr id="6197" name="Google Shape;6197;p46"/>
            <p:cNvSpPr/>
            <p:nvPr/>
          </p:nvSpPr>
          <p:spPr>
            <a:xfrm>
              <a:off x="6265550" y="2677625"/>
              <a:ext cx="14325" cy="14350"/>
            </a:xfrm>
            <a:custGeom>
              <a:rect b="b" l="l" r="r" t="t"/>
              <a:pathLst>
                <a:path extrusionOk="0" h="574" w="573">
                  <a:moveTo>
                    <a:pt x="275" y="1"/>
                  </a:moveTo>
                  <a:lnTo>
                    <a:pt x="0" y="299"/>
                  </a:lnTo>
                  <a:lnTo>
                    <a:pt x="275" y="574"/>
                  </a:lnTo>
                  <a:lnTo>
                    <a:pt x="573" y="299"/>
                  </a:lnTo>
                  <a:lnTo>
                    <a:pt x="275" y="1"/>
                  </a:lnTo>
                  <a:close/>
                </a:path>
              </a:pathLst>
            </a:custGeom>
            <a:solidFill>
              <a:srgbClr val="FFE599"/>
            </a:solidFill>
            <a:ln>
              <a:noFill/>
            </a:ln>
          </p:spPr>
          <p:txBody>
            <a:bodyPr anchorCtr="0" anchor="ctr" bIns="365750" lIns="365750" spcFirstLastPara="1" rIns="365750" wrap="square" tIns="365750">
              <a:noAutofit/>
            </a:bodyPr>
            <a:lstStyle/>
            <a:p>
              <a:pPr indent="0" lvl="0" marL="0" rtl="0" algn="l">
                <a:spcBef>
                  <a:spcPts val="0"/>
                </a:spcBef>
                <a:spcAft>
                  <a:spcPts val="0"/>
                </a:spcAft>
                <a:buNone/>
              </a:pPr>
              <a:r>
                <a:t/>
              </a:r>
              <a:endParaRPr/>
            </a:p>
          </p:txBody>
        </p:sp>
      </p:grpSp>
      <p:grpSp>
        <p:nvGrpSpPr>
          <p:cNvPr id="6198" name="Google Shape;6198;p46"/>
          <p:cNvGrpSpPr/>
          <p:nvPr/>
        </p:nvGrpSpPr>
        <p:grpSpPr>
          <a:xfrm>
            <a:off x="3369955" y="2230050"/>
            <a:ext cx="2589831" cy="2587960"/>
            <a:chOff x="4403077" y="266538"/>
            <a:chExt cx="4163047" cy="4160039"/>
          </a:xfrm>
        </p:grpSpPr>
        <p:sp>
          <p:nvSpPr>
            <p:cNvPr id="6199" name="Google Shape;6199;p46"/>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00" name="Google Shape;6200;p46"/>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01" name="Google Shape;6201;p46"/>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02" name="Google Shape;6202;p46"/>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03" name="Google Shape;6203;p46"/>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04" name="Google Shape;6204;p46"/>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grpSp>
      <p:sp>
        <p:nvSpPr>
          <p:cNvPr id="6205" name="Google Shape;6205;p46"/>
          <p:cNvSpPr/>
          <p:nvPr/>
        </p:nvSpPr>
        <p:spPr>
          <a:xfrm rot="2700000">
            <a:off x="5972947" y="1370505"/>
            <a:ext cx="1158665" cy="2758989"/>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46"/>
          <p:cNvSpPr/>
          <p:nvPr/>
        </p:nvSpPr>
        <p:spPr>
          <a:xfrm rot="2700000">
            <a:off x="5921800" y="946104"/>
            <a:ext cx="1429770" cy="3405143"/>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07" name="Google Shape;6207;p46"/>
          <p:cNvGrpSpPr/>
          <p:nvPr/>
        </p:nvGrpSpPr>
        <p:grpSpPr>
          <a:xfrm>
            <a:off x="6579120" y="868382"/>
            <a:ext cx="1384186" cy="1384283"/>
            <a:chOff x="4740225" y="1990300"/>
            <a:chExt cx="486875" cy="486875"/>
          </a:xfrm>
        </p:grpSpPr>
        <p:sp>
          <p:nvSpPr>
            <p:cNvPr id="6208" name="Google Shape;6208;p46"/>
            <p:cNvSpPr/>
            <p:nvPr/>
          </p:nvSpPr>
          <p:spPr>
            <a:xfrm>
              <a:off x="4740225" y="1990300"/>
              <a:ext cx="486875" cy="486875"/>
            </a:xfrm>
            <a:custGeom>
              <a:rect b="b" l="l" r="r" t="t"/>
              <a:pathLst>
                <a:path extrusionOk="0" h="19475" w="19475">
                  <a:moveTo>
                    <a:pt x="9738" y="0"/>
                  </a:moveTo>
                  <a:cubicBezTo>
                    <a:pt x="4308" y="0"/>
                    <a:pt x="0" y="4308"/>
                    <a:pt x="0" y="9738"/>
                  </a:cubicBezTo>
                  <a:cubicBezTo>
                    <a:pt x="0" y="14893"/>
                    <a:pt x="4308" y="19475"/>
                    <a:pt x="9738" y="19475"/>
                  </a:cubicBezTo>
                  <a:cubicBezTo>
                    <a:pt x="14893" y="19475"/>
                    <a:pt x="19475" y="14893"/>
                    <a:pt x="19475" y="9738"/>
                  </a:cubicBezTo>
                  <a:cubicBezTo>
                    <a:pt x="19475" y="4308"/>
                    <a:pt x="14893" y="0"/>
                    <a:pt x="9738" y="0"/>
                  </a:cubicBezTo>
                  <a:close/>
                </a:path>
              </a:pathLst>
            </a:custGeom>
            <a:solidFill>
              <a:srgbClr val="45818E"/>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09" name="Google Shape;6209;p46"/>
            <p:cNvSpPr/>
            <p:nvPr/>
          </p:nvSpPr>
          <p:spPr>
            <a:xfrm>
              <a:off x="4847900" y="2370050"/>
              <a:ext cx="78500" cy="78500"/>
            </a:xfrm>
            <a:custGeom>
              <a:rect b="b" l="l" r="r" t="t"/>
              <a:pathLst>
                <a:path extrusionOk="0" h="3140" w="3140">
                  <a:moveTo>
                    <a:pt x="1719" y="0"/>
                  </a:moveTo>
                  <a:lnTo>
                    <a:pt x="1421" y="1421"/>
                  </a:lnTo>
                  <a:lnTo>
                    <a:pt x="1" y="1421"/>
                  </a:lnTo>
                  <a:lnTo>
                    <a:pt x="1421" y="1719"/>
                  </a:lnTo>
                  <a:lnTo>
                    <a:pt x="1719" y="3139"/>
                  </a:lnTo>
                  <a:lnTo>
                    <a:pt x="1719" y="1719"/>
                  </a:lnTo>
                  <a:lnTo>
                    <a:pt x="3140" y="1421"/>
                  </a:lnTo>
                  <a:lnTo>
                    <a:pt x="1719" y="1421"/>
                  </a:lnTo>
                  <a:lnTo>
                    <a:pt x="1719" y="0"/>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0" name="Google Shape;6210;p46"/>
            <p:cNvSpPr/>
            <p:nvPr/>
          </p:nvSpPr>
          <p:spPr>
            <a:xfrm>
              <a:off x="5148625" y="2133500"/>
              <a:ext cx="71625" cy="79050"/>
            </a:xfrm>
            <a:custGeom>
              <a:rect b="b" l="l" r="r" t="t"/>
              <a:pathLst>
                <a:path extrusionOk="0" h="3162" w="2865">
                  <a:moveTo>
                    <a:pt x="1421" y="0"/>
                  </a:moveTo>
                  <a:lnTo>
                    <a:pt x="1146" y="1444"/>
                  </a:lnTo>
                  <a:lnTo>
                    <a:pt x="0" y="1719"/>
                  </a:lnTo>
                  <a:lnTo>
                    <a:pt x="1146" y="1719"/>
                  </a:lnTo>
                  <a:lnTo>
                    <a:pt x="1421" y="3162"/>
                  </a:lnTo>
                  <a:lnTo>
                    <a:pt x="1421" y="1719"/>
                  </a:lnTo>
                  <a:lnTo>
                    <a:pt x="2864" y="1719"/>
                  </a:lnTo>
                  <a:lnTo>
                    <a:pt x="1421" y="1444"/>
                  </a:lnTo>
                  <a:lnTo>
                    <a:pt x="1421" y="0"/>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1" name="Google Shape;6211;p46"/>
            <p:cNvSpPr/>
            <p:nvPr/>
          </p:nvSpPr>
          <p:spPr>
            <a:xfrm>
              <a:off x="4997975" y="2405550"/>
              <a:ext cx="14350" cy="14350"/>
            </a:xfrm>
            <a:custGeom>
              <a:rect b="b" l="l" r="r" t="t"/>
              <a:pathLst>
                <a:path extrusionOk="0" h="574" w="574">
                  <a:moveTo>
                    <a:pt x="298" y="1"/>
                  </a:moveTo>
                  <a:lnTo>
                    <a:pt x="0" y="299"/>
                  </a:lnTo>
                  <a:lnTo>
                    <a:pt x="298" y="574"/>
                  </a:lnTo>
                  <a:lnTo>
                    <a:pt x="573" y="299"/>
                  </a:lnTo>
                  <a:lnTo>
                    <a:pt x="298" y="1"/>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2" name="Google Shape;6212;p46"/>
            <p:cNvSpPr/>
            <p:nvPr/>
          </p:nvSpPr>
          <p:spPr>
            <a:xfrm>
              <a:off x="5055250" y="2026375"/>
              <a:ext cx="14350" cy="14350"/>
            </a:xfrm>
            <a:custGeom>
              <a:rect b="b" l="l" r="r" t="t"/>
              <a:pathLst>
                <a:path extrusionOk="0" h="574" w="574">
                  <a:moveTo>
                    <a:pt x="298" y="1"/>
                  </a:moveTo>
                  <a:lnTo>
                    <a:pt x="1" y="276"/>
                  </a:lnTo>
                  <a:lnTo>
                    <a:pt x="298" y="574"/>
                  </a:lnTo>
                  <a:lnTo>
                    <a:pt x="573" y="276"/>
                  </a:lnTo>
                  <a:lnTo>
                    <a:pt x="298" y="1"/>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3" name="Google Shape;6213;p46"/>
            <p:cNvSpPr/>
            <p:nvPr/>
          </p:nvSpPr>
          <p:spPr>
            <a:xfrm>
              <a:off x="5141175" y="2355725"/>
              <a:ext cx="14350" cy="14350"/>
            </a:xfrm>
            <a:custGeom>
              <a:rect b="b" l="l" r="r" t="t"/>
              <a:pathLst>
                <a:path extrusionOk="0" h="574" w="574">
                  <a:moveTo>
                    <a:pt x="298" y="1"/>
                  </a:moveTo>
                  <a:lnTo>
                    <a:pt x="0" y="276"/>
                  </a:lnTo>
                  <a:lnTo>
                    <a:pt x="298" y="573"/>
                  </a:lnTo>
                  <a:lnTo>
                    <a:pt x="573" y="276"/>
                  </a:lnTo>
                  <a:lnTo>
                    <a:pt x="298" y="1"/>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4" name="Google Shape;6214;p46"/>
            <p:cNvSpPr/>
            <p:nvPr/>
          </p:nvSpPr>
          <p:spPr>
            <a:xfrm>
              <a:off x="4933825" y="2055025"/>
              <a:ext cx="14350" cy="14350"/>
            </a:xfrm>
            <a:custGeom>
              <a:rect b="b" l="l" r="r" t="t"/>
              <a:pathLst>
                <a:path extrusionOk="0" h="574" w="574">
                  <a:moveTo>
                    <a:pt x="275" y="0"/>
                  </a:moveTo>
                  <a:lnTo>
                    <a:pt x="0" y="275"/>
                  </a:lnTo>
                  <a:lnTo>
                    <a:pt x="275" y="573"/>
                  </a:lnTo>
                  <a:lnTo>
                    <a:pt x="573" y="275"/>
                  </a:lnTo>
                  <a:lnTo>
                    <a:pt x="275" y="0"/>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5" name="Google Shape;6215;p46"/>
            <p:cNvSpPr/>
            <p:nvPr/>
          </p:nvSpPr>
          <p:spPr>
            <a:xfrm>
              <a:off x="4804950" y="2333975"/>
              <a:ext cx="14350" cy="14325"/>
            </a:xfrm>
            <a:custGeom>
              <a:rect b="b" l="l" r="r" t="t"/>
              <a:pathLst>
                <a:path extrusionOk="0" h="573" w="574">
                  <a:moveTo>
                    <a:pt x="275" y="0"/>
                  </a:moveTo>
                  <a:lnTo>
                    <a:pt x="0" y="298"/>
                  </a:lnTo>
                  <a:lnTo>
                    <a:pt x="275" y="573"/>
                  </a:lnTo>
                  <a:lnTo>
                    <a:pt x="573" y="298"/>
                  </a:lnTo>
                  <a:lnTo>
                    <a:pt x="275" y="0"/>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6" name="Google Shape;6216;p46"/>
            <p:cNvSpPr/>
            <p:nvPr/>
          </p:nvSpPr>
          <p:spPr>
            <a:xfrm>
              <a:off x="5169800" y="2305325"/>
              <a:ext cx="7475" cy="14350"/>
            </a:xfrm>
            <a:custGeom>
              <a:rect b="b" l="l" r="r" t="t"/>
              <a:pathLst>
                <a:path extrusionOk="0" h="574" w="299">
                  <a:moveTo>
                    <a:pt x="1" y="1"/>
                  </a:moveTo>
                  <a:lnTo>
                    <a:pt x="1" y="298"/>
                  </a:lnTo>
                  <a:lnTo>
                    <a:pt x="1" y="573"/>
                  </a:lnTo>
                  <a:lnTo>
                    <a:pt x="299" y="298"/>
                  </a:lnTo>
                  <a:lnTo>
                    <a:pt x="1" y="1"/>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7" name="Google Shape;6217;p46"/>
            <p:cNvSpPr/>
            <p:nvPr/>
          </p:nvSpPr>
          <p:spPr>
            <a:xfrm>
              <a:off x="4811825" y="2119175"/>
              <a:ext cx="14350" cy="14350"/>
            </a:xfrm>
            <a:custGeom>
              <a:rect b="b" l="l" r="r" t="t"/>
              <a:pathLst>
                <a:path extrusionOk="0" h="574" w="574">
                  <a:moveTo>
                    <a:pt x="298" y="0"/>
                  </a:moveTo>
                  <a:lnTo>
                    <a:pt x="0" y="298"/>
                  </a:lnTo>
                  <a:lnTo>
                    <a:pt x="298" y="573"/>
                  </a:lnTo>
                  <a:lnTo>
                    <a:pt x="573" y="298"/>
                  </a:lnTo>
                  <a:lnTo>
                    <a:pt x="298" y="0"/>
                  </a:lnTo>
                  <a:close/>
                </a:path>
              </a:pathLst>
            </a:custGeom>
            <a:solidFill>
              <a:srgbClr val="FFFFFF"/>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sp>
          <p:nvSpPr>
            <p:cNvPr id="6218" name="Google Shape;6218;p46"/>
            <p:cNvSpPr/>
            <p:nvPr/>
          </p:nvSpPr>
          <p:spPr>
            <a:xfrm>
              <a:off x="4790625" y="2040700"/>
              <a:ext cx="379200" cy="379200"/>
            </a:xfrm>
            <a:custGeom>
              <a:rect b="b" l="l" r="r" t="t"/>
              <a:pathLst>
                <a:path extrusionOk="0" h="15168" w="15168">
                  <a:moveTo>
                    <a:pt x="7149" y="1"/>
                  </a:moveTo>
                  <a:cubicBezTo>
                    <a:pt x="7588" y="139"/>
                    <a:pt x="7952" y="284"/>
                    <a:pt x="8313" y="429"/>
                  </a:cubicBezTo>
                  <a:lnTo>
                    <a:pt x="8313" y="429"/>
                  </a:lnTo>
                  <a:cubicBezTo>
                    <a:pt x="7931" y="255"/>
                    <a:pt x="7541" y="112"/>
                    <a:pt x="7149" y="1"/>
                  </a:cubicBezTo>
                  <a:close/>
                  <a:moveTo>
                    <a:pt x="8313" y="429"/>
                  </a:moveTo>
                  <a:cubicBezTo>
                    <a:pt x="8993" y="737"/>
                    <a:pt x="9645" y="1142"/>
                    <a:pt x="10223" y="1631"/>
                  </a:cubicBezTo>
                  <a:lnTo>
                    <a:pt x="10223" y="1631"/>
                  </a:lnTo>
                  <a:lnTo>
                    <a:pt x="9738" y="1146"/>
                  </a:lnTo>
                  <a:cubicBezTo>
                    <a:pt x="9738" y="1146"/>
                    <a:pt x="9440" y="1146"/>
                    <a:pt x="9440" y="848"/>
                  </a:cubicBezTo>
                  <a:cubicBezTo>
                    <a:pt x="9020" y="712"/>
                    <a:pt x="8668" y="570"/>
                    <a:pt x="8313" y="429"/>
                  </a:cubicBezTo>
                  <a:close/>
                  <a:moveTo>
                    <a:pt x="12602" y="1994"/>
                  </a:moveTo>
                  <a:lnTo>
                    <a:pt x="12602" y="1994"/>
                  </a:lnTo>
                  <a:cubicBezTo>
                    <a:pt x="12713" y="2151"/>
                    <a:pt x="12817" y="2312"/>
                    <a:pt x="12913" y="2475"/>
                  </a:cubicBezTo>
                  <a:lnTo>
                    <a:pt x="12913" y="2475"/>
                  </a:lnTo>
                  <a:cubicBezTo>
                    <a:pt x="12891" y="2413"/>
                    <a:pt x="12877" y="2352"/>
                    <a:pt x="12877" y="2292"/>
                  </a:cubicBezTo>
                  <a:cubicBezTo>
                    <a:pt x="12877" y="1994"/>
                    <a:pt x="12602" y="1994"/>
                    <a:pt x="12602" y="1994"/>
                  </a:cubicBezTo>
                  <a:close/>
                  <a:moveTo>
                    <a:pt x="2416" y="2291"/>
                  </a:moveTo>
                  <a:cubicBezTo>
                    <a:pt x="2374" y="2292"/>
                    <a:pt x="2333" y="2292"/>
                    <a:pt x="2292" y="2292"/>
                  </a:cubicBezTo>
                  <a:lnTo>
                    <a:pt x="1994" y="2567"/>
                  </a:lnTo>
                  <a:cubicBezTo>
                    <a:pt x="2132" y="2469"/>
                    <a:pt x="2273" y="2377"/>
                    <a:pt x="2416" y="2291"/>
                  </a:cubicBezTo>
                  <a:close/>
                  <a:moveTo>
                    <a:pt x="12913" y="2475"/>
                  </a:moveTo>
                  <a:cubicBezTo>
                    <a:pt x="12993" y="2696"/>
                    <a:pt x="13175" y="2925"/>
                    <a:pt x="13175" y="3139"/>
                  </a:cubicBezTo>
                  <a:lnTo>
                    <a:pt x="13336" y="3315"/>
                  </a:lnTo>
                  <a:lnTo>
                    <a:pt x="13336" y="3315"/>
                  </a:lnTo>
                  <a:cubicBezTo>
                    <a:pt x="13216" y="3028"/>
                    <a:pt x="13075" y="2747"/>
                    <a:pt x="12913" y="2475"/>
                  </a:cubicBezTo>
                  <a:close/>
                  <a:moveTo>
                    <a:pt x="13336" y="3315"/>
                  </a:moveTo>
                  <a:cubicBezTo>
                    <a:pt x="13376" y="3410"/>
                    <a:pt x="13414" y="3506"/>
                    <a:pt x="13450" y="3603"/>
                  </a:cubicBezTo>
                  <a:lnTo>
                    <a:pt x="13450" y="3603"/>
                  </a:lnTo>
                  <a:lnTo>
                    <a:pt x="13450" y="3437"/>
                  </a:lnTo>
                  <a:lnTo>
                    <a:pt x="13336" y="3315"/>
                  </a:lnTo>
                  <a:close/>
                  <a:moveTo>
                    <a:pt x="1270" y="5406"/>
                  </a:moveTo>
                  <a:cubicBezTo>
                    <a:pt x="1235" y="5422"/>
                    <a:pt x="1195" y="5431"/>
                    <a:pt x="1146" y="5431"/>
                  </a:cubicBezTo>
                  <a:cubicBezTo>
                    <a:pt x="1146" y="5496"/>
                    <a:pt x="1146" y="5546"/>
                    <a:pt x="1143" y="5586"/>
                  </a:cubicBezTo>
                  <a:lnTo>
                    <a:pt x="1143" y="5586"/>
                  </a:lnTo>
                  <a:cubicBezTo>
                    <a:pt x="1185" y="5525"/>
                    <a:pt x="1227" y="5465"/>
                    <a:pt x="1270" y="5406"/>
                  </a:cubicBezTo>
                  <a:close/>
                  <a:moveTo>
                    <a:pt x="1143" y="5586"/>
                  </a:moveTo>
                  <a:cubicBezTo>
                    <a:pt x="1113" y="5630"/>
                    <a:pt x="1084" y="5674"/>
                    <a:pt x="1054" y="5718"/>
                  </a:cubicBezTo>
                  <a:lnTo>
                    <a:pt x="1054" y="5718"/>
                  </a:lnTo>
                  <a:cubicBezTo>
                    <a:pt x="1117" y="5704"/>
                    <a:pt x="1137" y="5669"/>
                    <a:pt x="1143" y="5586"/>
                  </a:cubicBezTo>
                  <a:close/>
                  <a:moveTo>
                    <a:pt x="1054" y="5718"/>
                  </a:moveTo>
                  <a:cubicBezTo>
                    <a:pt x="1010" y="5728"/>
                    <a:pt x="945" y="5728"/>
                    <a:pt x="848" y="5728"/>
                  </a:cubicBezTo>
                  <a:cubicBezTo>
                    <a:pt x="712" y="6148"/>
                    <a:pt x="570" y="6501"/>
                    <a:pt x="429" y="6855"/>
                  </a:cubicBezTo>
                  <a:lnTo>
                    <a:pt x="429" y="6855"/>
                  </a:lnTo>
                  <a:cubicBezTo>
                    <a:pt x="606" y="6464"/>
                    <a:pt x="815" y="6082"/>
                    <a:pt x="1054" y="5718"/>
                  </a:cubicBezTo>
                  <a:close/>
                  <a:moveTo>
                    <a:pt x="429" y="6855"/>
                  </a:moveTo>
                  <a:lnTo>
                    <a:pt x="429" y="6855"/>
                  </a:lnTo>
                  <a:cubicBezTo>
                    <a:pt x="255" y="7237"/>
                    <a:pt x="112" y="7628"/>
                    <a:pt x="1" y="8019"/>
                  </a:cubicBezTo>
                  <a:cubicBezTo>
                    <a:pt x="139" y="7580"/>
                    <a:pt x="284" y="7216"/>
                    <a:pt x="429" y="6855"/>
                  </a:cubicBezTo>
                  <a:close/>
                  <a:moveTo>
                    <a:pt x="15168" y="7149"/>
                  </a:moveTo>
                  <a:lnTo>
                    <a:pt x="15168" y="7149"/>
                  </a:lnTo>
                  <a:cubicBezTo>
                    <a:pt x="14918" y="7939"/>
                    <a:pt x="14650" y="8484"/>
                    <a:pt x="14397" y="9212"/>
                  </a:cubicBezTo>
                  <a:lnTo>
                    <a:pt x="14397" y="9212"/>
                  </a:lnTo>
                  <a:cubicBezTo>
                    <a:pt x="14798" y="8559"/>
                    <a:pt x="15072" y="7855"/>
                    <a:pt x="15168" y="7149"/>
                  </a:cubicBezTo>
                  <a:close/>
                  <a:moveTo>
                    <a:pt x="14397" y="9212"/>
                  </a:moveTo>
                  <a:cubicBezTo>
                    <a:pt x="14300" y="9370"/>
                    <a:pt x="14196" y="9524"/>
                    <a:pt x="14085" y="9675"/>
                  </a:cubicBezTo>
                  <a:lnTo>
                    <a:pt x="14085" y="9675"/>
                  </a:lnTo>
                  <a:lnTo>
                    <a:pt x="14320" y="9440"/>
                  </a:lnTo>
                  <a:cubicBezTo>
                    <a:pt x="14345" y="9362"/>
                    <a:pt x="14371" y="9286"/>
                    <a:pt x="14397" y="9212"/>
                  </a:cubicBezTo>
                  <a:close/>
                  <a:moveTo>
                    <a:pt x="14085" y="9675"/>
                  </a:moveTo>
                  <a:lnTo>
                    <a:pt x="14022" y="9738"/>
                  </a:lnTo>
                  <a:lnTo>
                    <a:pt x="13450" y="10311"/>
                  </a:lnTo>
                  <a:cubicBezTo>
                    <a:pt x="13313" y="10447"/>
                    <a:pt x="13245" y="10588"/>
                    <a:pt x="13174" y="10697"/>
                  </a:cubicBezTo>
                  <a:lnTo>
                    <a:pt x="13174" y="10697"/>
                  </a:lnTo>
                  <a:cubicBezTo>
                    <a:pt x="13510" y="10383"/>
                    <a:pt x="13817" y="10040"/>
                    <a:pt x="14085" y="9675"/>
                  </a:cubicBezTo>
                  <a:close/>
                  <a:moveTo>
                    <a:pt x="13174" y="10697"/>
                  </a:moveTo>
                  <a:lnTo>
                    <a:pt x="13174" y="10697"/>
                  </a:lnTo>
                  <a:cubicBezTo>
                    <a:pt x="13112" y="10755"/>
                    <a:pt x="13049" y="10811"/>
                    <a:pt x="12985" y="10867"/>
                  </a:cubicBezTo>
                  <a:lnTo>
                    <a:pt x="12985" y="10867"/>
                  </a:lnTo>
                  <a:cubicBezTo>
                    <a:pt x="13068" y="10839"/>
                    <a:pt x="13121" y="10777"/>
                    <a:pt x="13174" y="10697"/>
                  </a:cubicBezTo>
                  <a:close/>
                  <a:moveTo>
                    <a:pt x="5679" y="1345"/>
                  </a:moveTo>
                  <a:cubicBezTo>
                    <a:pt x="4538" y="1345"/>
                    <a:pt x="3420" y="1683"/>
                    <a:pt x="2416" y="2291"/>
                  </a:cubicBezTo>
                  <a:lnTo>
                    <a:pt x="2416" y="2291"/>
                  </a:lnTo>
                  <a:cubicBezTo>
                    <a:pt x="2655" y="2285"/>
                    <a:pt x="2905" y="2247"/>
                    <a:pt x="3139" y="1994"/>
                  </a:cubicBezTo>
                  <a:lnTo>
                    <a:pt x="3437" y="1994"/>
                  </a:lnTo>
                  <a:cubicBezTo>
                    <a:pt x="3712" y="1719"/>
                    <a:pt x="4010" y="1719"/>
                    <a:pt x="4285" y="1719"/>
                  </a:cubicBezTo>
                  <a:cubicBezTo>
                    <a:pt x="4720" y="1570"/>
                    <a:pt x="5224" y="1496"/>
                    <a:pt x="5763" y="1496"/>
                  </a:cubicBezTo>
                  <a:cubicBezTo>
                    <a:pt x="6301" y="1496"/>
                    <a:pt x="6874" y="1570"/>
                    <a:pt x="7447" y="1719"/>
                  </a:cubicBezTo>
                  <a:cubicBezTo>
                    <a:pt x="7722" y="1994"/>
                    <a:pt x="8020" y="1994"/>
                    <a:pt x="8592" y="2292"/>
                  </a:cubicBezTo>
                  <a:lnTo>
                    <a:pt x="9738" y="3437"/>
                  </a:lnTo>
                  <a:cubicBezTo>
                    <a:pt x="10586" y="4583"/>
                    <a:pt x="10883" y="6301"/>
                    <a:pt x="9738" y="7149"/>
                  </a:cubicBezTo>
                  <a:lnTo>
                    <a:pt x="9738" y="6576"/>
                  </a:lnTo>
                  <a:lnTo>
                    <a:pt x="9738" y="5728"/>
                  </a:lnTo>
                  <a:cubicBezTo>
                    <a:pt x="9738" y="5156"/>
                    <a:pt x="9440" y="4858"/>
                    <a:pt x="9165" y="4285"/>
                  </a:cubicBezTo>
                  <a:cubicBezTo>
                    <a:pt x="8867" y="4285"/>
                    <a:pt x="8867" y="4010"/>
                    <a:pt x="8592" y="3712"/>
                  </a:cubicBezTo>
                  <a:cubicBezTo>
                    <a:pt x="8592" y="3712"/>
                    <a:pt x="8294" y="3712"/>
                    <a:pt x="8020" y="3437"/>
                  </a:cubicBezTo>
                  <a:cubicBezTo>
                    <a:pt x="8020" y="3437"/>
                    <a:pt x="7722" y="3437"/>
                    <a:pt x="7722" y="3139"/>
                  </a:cubicBezTo>
                  <a:cubicBezTo>
                    <a:pt x="7447" y="3139"/>
                    <a:pt x="7149" y="3139"/>
                    <a:pt x="6874" y="2864"/>
                  </a:cubicBezTo>
                  <a:lnTo>
                    <a:pt x="4858" y="2864"/>
                  </a:lnTo>
                  <a:cubicBezTo>
                    <a:pt x="4583" y="3139"/>
                    <a:pt x="4285" y="3139"/>
                    <a:pt x="4010" y="3139"/>
                  </a:cubicBezTo>
                  <a:cubicBezTo>
                    <a:pt x="2903" y="3617"/>
                    <a:pt x="1976" y="4433"/>
                    <a:pt x="1270" y="5406"/>
                  </a:cubicBezTo>
                  <a:lnTo>
                    <a:pt x="1270" y="5406"/>
                  </a:lnTo>
                  <a:cubicBezTo>
                    <a:pt x="1431" y="5332"/>
                    <a:pt x="1474" y="5102"/>
                    <a:pt x="1719" y="4858"/>
                  </a:cubicBezTo>
                  <a:cubicBezTo>
                    <a:pt x="1994" y="4583"/>
                    <a:pt x="2292" y="4583"/>
                    <a:pt x="2567" y="4285"/>
                  </a:cubicBezTo>
                  <a:cubicBezTo>
                    <a:pt x="2864" y="4010"/>
                    <a:pt x="3139" y="3712"/>
                    <a:pt x="3437" y="3712"/>
                  </a:cubicBezTo>
                  <a:cubicBezTo>
                    <a:pt x="4010" y="3437"/>
                    <a:pt x="4583" y="3139"/>
                    <a:pt x="5156" y="3139"/>
                  </a:cubicBezTo>
                  <a:lnTo>
                    <a:pt x="6003" y="3139"/>
                  </a:lnTo>
                  <a:cubicBezTo>
                    <a:pt x="6301" y="3139"/>
                    <a:pt x="6576" y="3139"/>
                    <a:pt x="6576" y="3437"/>
                  </a:cubicBezTo>
                  <a:cubicBezTo>
                    <a:pt x="7722" y="3712"/>
                    <a:pt x="8867" y="4583"/>
                    <a:pt x="8867" y="5728"/>
                  </a:cubicBezTo>
                  <a:cubicBezTo>
                    <a:pt x="8867" y="5728"/>
                    <a:pt x="8592" y="5728"/>
                    <a:pt x="8592" y="5431"/>
                  </a:cubicBezTo>
                  <a:cubicBezTo>
                    <a:pt x="8592" y="5156"/>
                    <a:pt x="8294" y="5156"/>
                    <a:pt x="8294" y="4858"/>
                  </a:cubicBezTo>
                  <a:cubicBezTo>
                    <a:pt x="7722" y="4583"/>
                    <a:pt x="7447" y="4583"/>
                    <a:pt x="6874" y="4285"/>
                  </a:cubicBezTo>
                  <a:cubicBezTo>
                    <a:pt x="6621" y="4205"/>
                    <a:pt x="6370" y="4172"/>
                    <a:pt x="6127" y="4172"/>
                  </a:cubicBezTo>
                  <a:cubicBezTo>
                    <a:pt x="5534" y="4172"/>
                    <a:pt x="4989" y="4371"/>
                    <a:pt x="4583" y="4583"/>
                  </a:cubicBezTo>
                  <a:lnTo>
                    <a:pt x="4285" y="4583"/>
                  </a:lnTo>
                  <a:cubicBezTo>
                    <a:pt x="4010" y="4858"/>
                    <a:pt x="4010" y="4858"/>
                    <a:pt x="3712" y="4858"/>
                  </a:cubicBezTo>
                  <a:lnTo>
                    <a:pt x="3139" y="5431"/>
                  </a:lnTo>
                  <a:lnTo>
                    <a:pt x="2864" y="5728"/>
                  </a:lnTo>
                  <a:cubicBezTo>
                    <a:pt x="2567" y="6003"/>
                    <a:pt x="2567" y="6301"/>
                    <a:pt x="2292" y="6301"/>
                  </a:cubicBezTo>
                  <a:cubicBezTo>
                    <a:pt x="848" y="8592"/>
                    <a:pt x="1146" y="11456"/>
                    <a:pt x="2567" y="13449"/>
                  </a:cubicBezTo>
                  <a:cubicBezTo>
                    <a:pt x="2567" y="13174"/>
                    <a:pt x="2567" y="13174"/>
                    <a:pt x="2292" y="12877"/>
                  </a:cubicBezTo>
                  <a:cubicBezTo>
                    <a:pt x="2292" y="12602"/>
                    <a:pt x="2292" y="12602"/>
                    <a:pt x="1994" y="12304"/>
                  </a:cubicBezTo>
                  <a:lnTo>
                    <a:pt x="1994" y="11731"/>
                  </a:lnTo>
                  <a:cubicBezTo>
                    <a:pt x="1719" y="11456"/>
                    <a:pt x="1719" y="11456"/>
                    <a:pt x="1719" y="11158"/>
                  </a:cubicBezTo>
                  <a:cubicBezTo>
                    <a:pt x="1421" y="10013"/>
                    <a:pt x="1421" y="8867"/>
                    <a:pt x="1719" y="7722"/>
                  </a:cubicBezTo>
                  <a:cubicBezTo>
                    <a:pt x="1994" y="7447"/>
                    <a:pt x="1994" y="7149"/>
                    <a:pt x="2292" y="6576"/>
                  </a:cubicBezTo>
                  <a:cubicBezTo>
                    <a:pt x="2567" y="6301"/>
                    <a:pt x="3139" y="6003"/>
                    <a:pt x="3437" y="5431"/>
                  </a:cubicBezTo>
                  <a:cubicBezTo>
                    <a:pt x="4052" y="4976"/>
                    <a:pt x="4832" y="4679"/>
                    <a:pt x="5554" y="4679"/>
                  </a:cubicBezTo>
                  <a:cubicBezTo>
                    <a:pt x="6177" y="4679"/>
                    <a:pt x="6756" y="4900"/>
                    <a:pt x="7149" y="5431"/>
                  </a:cubicBezTo>
                  <a:lnTo>
                    <a:pt x="5728" y="5431"/>
                  </a:lnTo>
                  <a:cubicBezTo>
                    <a:pt x="5156" y="5431"/>
                    <a:pt x="4858" y="5728"/>
                    <a:pt x="4285" y="6003"/>
                  </a:cubicBezTo>
                  <a:cubicBezTo>
                    <a:pt x="4285" y="6301"/>
                    <a:pt x="4010" y="6301"/>
                    <a:pt x="3712" y="6576"/>
                  </a:cubicBezTo>
                  <a:cubicBezTo>
                    <a:pt x="3712" y="6874"/>
                    <a:pt x="3712" y="6874"/>
                    <a:pt x="3437" y="7149"/>
                  </a:cubicBezTo>
                  <a:cubicBezTo>
                    <a:pt x="3437" y="7149"/>
                    <a:pt x="3437" y="7447"/>
                    <a:pt x="3139" y="7722"/>
                  </a:cubicBezTo>
                  <a:cubicBezTo>
                    <a:pt x="3139" y="8019"/>
                    <a:pt x="3139" y="8294"/>
                    <a:pt x="2864" y="8592"/>
                  </a:cubicBezTo>
                  <a:lnTo>
                    <a:pt x="2864" y="9440"/>
                  </a:lnTo>
                  <a:lnTo>
                    <a:pt x="2864" y="10586"/>
                  </a:lnTo>
                  <a:cubicBezTo>
                    <a:pt x="3139" y="10586"/>
                    <a:pt x="3139" y="10883"/>
                    <a:pt x="3139" y="11158"/>
                  </a:cubicBezTo>
                  <a:cubicBezTo>
                    <a:pt x="3668" y="12381"/>
                    <a:pt x="4609" y="13495"/>
                    <a:pt x="5717" y="14243"/>
                  </a:cubicBezTo>
                  <a:lnTo>
                    <a:pt x="5717" y="14243"/>
                  </a:lnTo>
                  <a:cubicBezTo>
                    <a:pt x="5695" y="14154"/>
                    <a:pt x="5629" y="14022"/>
                    <a:pt x="5431" y="14022"/>
                  </a:cubicBezTo>
                  <a:cubicBezTo>
                    <a:pt x="5431" y="13747"/>
                    <a:pt x="5156" y="13747"/>
                    <a:pt x="4858" y="13449"/>
                  </a:cubicBezTo>
                  <a:lnTo>
                    <a:pt x="4285" y="12877"/>
                  </a:lnTo>
                  <a:cubicBezTo>
                    <a:pt x="4010" y="12602"/>
                    <a:pt x="3712" y="12304"/>
                    <a:pt x="3712" y="11731"/>
                  </a:cubicBezTo>
                  <a:cubicBezTo>
                    <a:pt x="3437" y="11456"/>
                    <a:pt x="3139" y="10883"/>
                    <a:pt x="3139" y="10013"/>
                  </a:cubicBezTo>
                  <a:lnTo>
                    <a:pt x="3139" y="9165"/>
                  </a:lnTo>
                  <a:cubicBezTo>
                    <a:pt x="3139" y="8867"/>
                    <a:pt x="3139" y="8867"/>
                    <a:pt x="3437" y="8592"/>
                  </a:cubicBezTo>
                  <a:cubicBezTo>
                    <a:pt x="3684" y="7564"/>
                    <a:pt x="4411" y="6535"/>
                    <a:pt x="5387" y="6535"/>
                  </a:cubicBezTo>
                  <a:cubicBezTo>
                    <a:pt x="5498" y="6535"/>
                    <a:pt x="5612" y="6548"/>
                    <a:pt x="5728" y="6576"/>
                  </a:cubicBezTo>
                  <a:lnTo>
                    <a:pt x="5431" y="6576"/>
                  </a:lnTo>
                  <a:lnTo>
                    <a:pt x="4858" y="7149"/>
                  </a:lnTo>
                  <a:cubicBezTo>
                    <a:pt x="4583" y="7447"/>
                    <a:pt x="4583" y="7722"/>
                    <a:pt x="4285" y="8294"/>
                  </a:cubicBezTo>
                  <a:cubicBezTo>
                    <a:pt x="4010" y="9165"/>
                    <a:pt x="4285" y="10013"/>
                    <a:pt x="4583" y="10586"/>
                  </a:cubicBezTo>
                  <a:lnTo>
                    <a:pt x="4583" y="10883"/>
                  </a:lnTo>
                  <a:cubicBezTo>
                    <a:pt x="4858" y="11158"/>
                    <a:pt x="4858" y="11456"/>
                    <a:pt x="4858" y="11456"/>
                  </a:cubicBezTo>
                  <a:lnTo>
                    <a:pt x="5431" y="12029"/>
                  </a:lnTo>
                  <a:cubicBezTo>
                    <a:pt x="5431" y="12304"/>
                    <a:pt x="5728" y="12304"/>
                    <a:pt x="5728" y="12602"/>
                  </a:cubicBezTo>
                  <a:cubicBezTo>
                    <a:pt x="6003" y="12602"/>
                    <a:pt x="6301" y="12877"/>
                    <a:pt x="6301" y="12877"/>
                  </a:cubicBezTo>
                  <a:cubicBezTo>
                    <a:pt x="7333" y="13527"/>
                    <a:pt x="8482" y="13824"/>
                    <a:pt x="9615" y="13824"/>
                  </a:cubicBezTo>
                  <a:cubicBezTo>
                    <a:pt x="10996" y="13824"/>
                    <a:pt x="12354" y="13382"/>
                    <a:pt x="13450" y="12602"/>
                  </a:cubicBezTo>
                  <a:cubicBezTo>
                    <a:pt x="13175" y="12602"/>
                    <a:pt x="13175" y="12877"/>
                    <a:pt x="12877" y="12877"/>
                  </a:cubicBezTo>
                  <a:cubicBezTo>
                    <a:pt x="12602" y="12877"/>
                    <a:pt x="12602" y="13174"/>
                    <a:pt x="12304" y="13174"/>
                  </a:cubicBezTo>
                  <a:cubicBezTo>
                    <a:pt x="12029" y="13174"/>
                    <a:pt x="12029" y="13174"/>
                    <a:pt x="11731" y="13449"/>
                  </a:cubicBezTo>
                  <a:lnTo>
                    <a:pt x="11158" y="13449"/>
                  </a:lnTo>
                  <a:cubicBezTo>
                    <a:pt x="10586" y="13598"/>
                    <a:pt x="10013" y="13673"/>
                    <a:pt x="9440" y="13673"/>
                  </a:cubicBezTo>
                  <a:cubicBezTo>
                    <a:pt x="8867" y="13673"/>
                    <a:pt x="8294" y="13598"/>
                    <a:pt x="7722" y="13449"/>
                  </a:cubicBezTo>
                  <a:cubicBezTo>
                    <a:pt x="7447" y="13174"/>
                    <a:pt x="7149" y="13174"/>
                    <a:pt x="6576" y="12877"/>
                  </a:cubicBezTo>
                  <a:lnTo>
                    <a:pt x="5431" y="11731"/>
                  </a:lnTo>
                  <a:cubicBezTo>
                    <a:pt x="4583" y="10586"/>
                    <a:pt x="4285" y="8867"/>
                    <a:pt x="5431" y="8019"/>
                  </a:cubicBezTo>
                  <a:lnTo>
                    <a:pt x="5431" y="8592"/>
                  </a:lnTo>
                  <a:lnTo>
                    <a:pt x="5431" y="9440"/>
                  </a:lnTo>
                  <a:cubicBezTo>
                    <a:pt x="5431" y="10013"/>
                    <a:pt x="5728" y="10311"/>
                    <a:pt x="6003" y="10883"/>
                  </a:cubicBezTo>
                  <a:lnTo>
                    <a:pt x="6576" y="11456"/>
                  </a:lnTo>
                  <a:cubicBezTo>
                    <a:pt x="6874" y="11456"/>
                    <a:pt x="6874" y="11731"/>
                    <a:pt x="7149" y="11731"/>
                  </a:cubicBezTo>
                  <a:cubicBezTo>
                    <a:pt x="7149" y="11731"/>
                    <a:pt x="7447" y="12029"/>
                    <a:pt x="7722" y="12029"/>
                  </a:cubicBezTo>
                  <a:cubicBezTo>
                    <a:pt x="8020" y="12029"/>
                    <a:pt x="8294" y="12304"/>
                    <a:pt x="8592" y="12304"/>
                  </a:cubicBezTo>
                  <a:lnTo>
                    <a:pt x="10586" y="12304"/>
                  </a:lnTo>
                  <a:cubicBezTo>
                    <a:pt x="10586" y="12304"/>
                    <a:pt x="10883" y="12029"/>
                    <a:pt x="11158" y="12029"/>
                  </a:cubicBezTo>
                  <a:cubicBezTo>
                    <a:pt x="11811" y="11747"/>
                    <a:pt x="12433" y="11347"/>
                    <a:pt x="12985" y="10867"/>
                  </a:cubicBezTo>
                  <a:lnTo>
                    <a:pt x="12985" y="10867"/>
                  </a:lnTo>
                  <a:cubicBezTo>
                    <a:pt x="12953" y="10878"/>
                    <a:pt x="12918" y="10883"/>
                    <a:pt x="12877" y="10883"/>
                  </a:cubicBezTo>
                  <a:cubicBezTo>
                    <a:pt x="12602" y="11158"/>
                    <a:pt x="12304" y="11456"/>
                    <a:pt x="11731" y="11456"/>
                  </a:cubicBezTo>
                  <a:cubicBezTo>
                    <a:pt x="11456" y="11731"/>
                    <a:pt x="10883" y="12029"/>
                    <a:pt x="10013" y="12029"/>
                  </a:cubicBezTo>
                  <a:lnTo>
                    <a:pt x="8592" y="12029"/>
                  </a:lnTo>
                  <a:cubicBezTo>
                    <a:pt x="7447" y="11456"/>
                    <a:pt x="6301" y="10586"/>
                    <a:pt x="6576" y="9440"/>
                  </a:cubicBezTo>
                  <a:lnTo>
                    <a:pt x="6576" y="9440"/>
                  </a:lnTo>
                  <a:lnTo>
                    <a:pt x="6576" y="9738"/>
                  </a:lnTo>
                  <a:lnTo>
                    <a:pt x="7149" y="10311"/>
                  </a:lnTo>
                  <a:cubicBezTo>
                    <a:pt x="7447" y="10586"/>
                    <a:pt x="7722" y="10883"/>
                    <a:pt x="8294" y="10883"/>
                  </a:cubicBezTo>
                  <a:cubicBezTo>
                    <a:pt x="8547" y="10963"/>
                    <a:pt x="8798" y="10997"/>
                    <a:pt x="9041" y="10997"/>
                  </a:cubicBezTo>
                  <a:cubicBezTo>
                    <a:pt x="9634" y="10997"/>
                    <a:pt x="10179" y="10797"/>
                    <a:pt x="10586" y="10586"/>
                  </a:cubicBezTo>
                  <a:lnTo>
                    <a:pt x="10883" y="10586"/>
                  </a:lnTo>
                  <a:cubicBezTo>
                    <a:pt x="11158" y="10586"/>
                    <a:pt x="11456" y="10311"/>
                    <a:pt x="11456" y="10311"/>
                  </a:cubicBezTo>
                  <a:cubicBezTo>
                    <a:pt x="11731" y="10013"/>
                    <a:pt x="11731" y="10013"/>
                    <a:pt x="12029" y="10013"/>
                  </a:cubicBezTo>
                  <a:cubicBezTo>
                    <a:pt x="12304" y="9738"/>
                    <a:pt x="12304" y="9440"/>
                    <a:pt x="12602" y="9440"/>
                  </a:cubicBezTo>
                  <a:cubicBezTo>
                    <a:pt x="12602" y="9165"/>
                    <a:pt x="12877" y="9165"/>
                    <a:pt x="12877" y="8867"/>
                  </a:cubicBezTo>
                  <a:cubicBezTo>
                    <a:pt x="13958" y="7151"/>
                    <a:pt x="14062" y="5281"/>
                    <a:pt x="13450" y="3603"/>
                  </a:cubicBezTo>
                  <a:lnTo>
                    <a:pt x="13450" y="3603"/>
                  </a:lnTo>
                  <a:lnTo>
                    <a:pt x="13450" y="4285"/>
                  </a:lnTo>
                  <a:cubicBezTo>
                    <a:pt x="13747" y="5156"/>
                    <a:pt x="13747" y="6301"/>
                    <a:pt x="13450" y="7447"/>
                  </a:cubicBezTo>
                  <a:cubicBezTo>
                    <a:pt x="13175" y="7722"/>
                    <a:pt x="13175" y="8019"/>
                    <a:pt x="12877" y="8592"/>
                  </a:cubicBezTo>
                  <a:cubicBezTo>
                    <a:pt x="12602" y="8867"/>
                    <a:pt x="12304" y="9440"/>
                    <a:pt x="11731" y="9738"/>
                  </a:cubicBezTo>
                  <a:cubicBezTo>
                    <a:pt x="11116" y="10193"/>
                    <a:pt x="10336" y="10489"/>
                    <a:pt x="9615" y="10489"/>
                  </a:cubicBezTo>
                  <a:cubicBezTo>
                    <a:pt x="8992" y="10489"/>
                    <a:pt x="8412" y="10268"/>
                    <a:pt x="8020" y="9738"/>
                  </a:cubicBezTo>
                  <a:lnTo>
                    <a:pt x="9440" y="9738"/>
                  </a:lnTo>
                  <a:cubicBezTo>
                    <a:pt x="10013" y="9738"/>
                    <a:pt x="10311" y="9440"/>
                    <a:pt x="10883" y="9165"/>
                  </a:cubicBezTo>
                  <a:lnTo>
                    <a:pt x="11456" y="8592"/>
                  </a:lnTo>
                  <a:cubicBezTo>
                    <a:pt x="11456" y="8592"/>
                    <a:pt x="11731" y="8294"/>
                    <a:pt x="11731" y="8019"/>
                  </a:cubicBezTo>
                  <a:lnTo>
                    <a:pt x="12029" y="7722"/>
                  </a:lnTo>
                  <a:cubicBezTo>
                    <a:pt x="12029" y="7447"/>
                    <a:pt x="12304" y="7149"/>
                    <a:pt x="12304" y="6874"/>
                  </a:cubicBezTo>
                  <a:lnTo>
                    <a:pt x="12304" y="5728"/>
                  </a:lnTo>
                  <a:lnTo>
                    <a:pt x="12304" y="4858"/>
                  </a:lnTo>
                  <a:cubicBezTo>
                    <a:pt x="12304" y="4583"/>
                    <a:pt x="12029" y="4285"/>
                    <a:pt x="12029" y="4010"/>
                  </a:cubicBezTo>
                  <a:cubicBezTo>
                    <a:pt x="11629" y="3083"/>
                    <a:pt x="10991" y="2282"/>
                    <a:pt x="10223" y="1631"/>
                  </a:cubicBezTo>
                  <a:lnTo>
                    <a:pt x="10223" y="1631"/>
                  </a:lnTo>
                  <a:lnTo>
                    <a:pt x="10311" y="1719"/>
                  </a:lnTo>
                  <a:cubicBezTo>
                    <a:pt x="10586" y="1994"/>
                    <a:pt x="10883" y="2292"/>
                    <a:pt x="10883" y="2567"/>
                  </a:cubicBezTo>
                  <a:cubicBezTo>
                    <a:pt x="11158" y="2864"/>
                    <a:pt x="11456" y="3139"/>
                    <a:pt x="11456" y="3437"/>
                  </a:cubicBezTo>
                  <a:cubicBezTo>
                    <a:pt x="11731" y="4010"/>
                    <a:pt x="12029" y="4583"/>
                    <a:pt x="12029" y="5156"/>
                  </a:cubicBezTo>
                  <a:lnTo>
                    <a:pt x="12029" y="6003"/>
                  </a:lnTo>
                  <a:lnTo>
                    <a:pt x="12029" y="6576"/>
                  </a:lnTo>
                  <a:cubicBezTo>
                    <a:pt x="11456" y="7722"/>
                    <a:pt x="10586" y="8867"/>
                    <a:pt x="9440" y="8867"/>
                  </a:cubicBezTo>
                  <a:cubicBezTo>
                    <a:pt x="9440" y="8592"/>
                    <a:pt x="9738" y="8592"/>
                    <a:pt x="9738" y="8592"/>
                  </a:cubicBezTo>
                  <a:cubicBezTo>
                    <a:pt x="10013" y="8592"/>
                    <a:pt x="10013" y="8294"/>
                    <a:pt x="10311" y="8294"/>
                  </a:cubicBezTo>
                  <a:cubicBezTo>
                    <a:pt x="10586" y="7722"/>
                    <a:pt x="10883" y="7447"/>
                    <a:pt x="10883" y="6874"/>
                  </a:cubicBezTo>
                  <a:cubicBezTo>
                    <a:pt x="11158" y="6003"/>
                    <a:pt x="10883" y="5156"/>
                    <a:pt x="10586" y="4583"/>
                  </a:cubicBezTo>
                  <a:lnTo>
                    <a:pt x="10586" y="4285"/>
                  </a:lnTo>
                  <a:cubicBezTo>
                    <a:pt x="10586" y="4010"/>
                    <a:pt x="10311" y="4010"/>
                    <a:pt x="10311" y="3712"/>
                  </a:cubicBezTo>
                  <a:cubicBezTo>
                    <a:pt x="10013" y="3437"/>
                    <a:pt x="10013" y="3437"/>
                    <a:pt x="10013" y="3139"/>
                  </a:cubicBezTo>
                  <a:cubicBezTo>
                    <a:pt x="9738" y="3139"/>
                    <a:pt x="9440" y="2864"/>
                    <a:pt x="9440" y="2864"/>
                  </a:cubicBezTo>
                  <a:lnTo>
                    <a:pt x="8867" y="2292"/>
                  </a:lnTo>
                  <a:cubicBezTo>
                    <a:pt x="7835" y="1641"/>
                    <a:pt x="6747" y="1345"/>
                    <a:pt x="5679" y="1345"/>
                  </a:cubicBezTo>
                  <a:close/>
                  <a:moveTo>
                    <a:pt x="5717" y="14243"/>
                  </a:moveTo>
                  <a:cubicBezTo>
                    <a:pt x="5728" y="14287"/>
                    <a:pt x="5728" y="14320"/>
                    <a:pt x="5728" y="14320"/>
                  </a:cubicBezTo>
                  <a:cubicBezTo>
                    <a:pt x="5802" y="14344"/>
                    <a:pt x="5875" y="14368"/>
                    <a:pt x="5948" y="14392"/>
                  </a:cubicBezTo>
                  <a:lnTo>
                    <a:pt x="5948" y="14392"/>
                  </a:lnTo>
                  <a:cubicBezTo>
                    <a:pt x="5871" y="14344"/>
                    <a:pt x="5794" y="14294"/>
                    <a:pt x="5717" y="14243"/>
                  </a:cubicBezTo>
                  <a:close/>
                  <a:moveTo>
                    <a:pt x="5948" y="14392"/>
                  </a:moveTo>
                  <a:lnTo>
                    <a:pt x="5948" y="14392"/>
                  </a:lnTo>
                  <a:cubicBezTo>
                    <a:pt x="6604" y="14796"/>
                    <a:pt x="7310" y="15071"/>
                    <a:pt x="8020" y="15168"/>
                  </a:cubicBezTo>
                  <a:cubicBezTo>
                    <a:pt x="7496" y="14917"/>
                    <a:pt x="6724" y="14646"/>
                    <a:pt x="5948" y="14392"/>
                  </a:cubicBezTo>
                  <a:close/>
                </a:path>
              </a:pathLst>
            </a:custGeom>
            <a:solidFill>
              <a:srgbClr val="FFE599"/>
            </a:solidFill>
            <a:ln>
              <a:noFill/>
            </a:ln>
          </p:spPr>
          <p:txBody>
            <a:bodyPr anchorCtr="0" anchor="ctr" bIns="259950" lIns="259950" spcFirstLastPara="1" rIns="259950" wrap="square" tIns="259950">
              <a:noAutofit/>
            </a:bodyPr>
            <a:lstStyle/>
            <a:p>
              <a:pPr indent="0" lvl="0" marL="0" rtl="0" algn="l">
                <a:spcBef>
                  <a:spcPts val="0"/>
                </a:spcBef>
                <a:spcAft>
                  <a:spcPts val="0"/>
                </a:spcAft>
                <a:buNone/>
              </a:pPr>
              <a:r>
                <a:t/>
              </a:r>
              <a:endParaRPr/>
            </a:p>
          </p:txBody>
        </p:sp>
      </p:grpSp>
      <p:grpSp>
        <p:nvGrpSpPr>
          <p:cNvPr id="6219" name="Google Shape;6219;p46"/>
          <p:cNvGrpSpPr/>
          <p:nvPr/>
        </p:nvGrpSpPr>
        <p:grpSpPr>
          <a:xfrm>
            <a:off x="6128705" y="418950"/>
            <a:ext cx="2589831" cy="2587960"/>
            <a:chOff x="4403077" y="266538"/>
            <a:chExt cx="4163047" cy="4160039"/>
          </a:xfrm>
        </p:grpSpPr>
        <p:sp>
          <p:nvSpPr>
            <p:cNvPr id="6220" name="Google Shape;6220;p46"/>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21" name="Google Shape;6221;p46"/>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22" name="Google Shape;6222;p46"/>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23" name="Google Shape;6223;p46"/>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24" name="Google Shape;6224;p46"/>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sp>
          <p:nvSpPr>
            <p:cNvPr id="6225" name="Google Shape;6225;p46"/>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56875" lIns="56875" spcFirstLastPara="1" rIns="56875" wrap="square" tIns="5687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540" name="Shape 5540"/>
        <p:cNvGrpSpPr/>
        <p:nvPr/>
      </p:nvGrpSpPr>
      <p:grpSpPr>
        <a:xfrm>
          <a:off x="0" y="0"/>
          <a:ext cx="0" cy="0"/>
          <a:chOff x="0" y="0"/>
          <a:chExt cx="0" cy="0"/>
        </a:xfrm>
      </p:grpSpPr>
      <p:grpSp>
        <p:nvGrpSpPr>
          <p:cNvPr id="5541" name="Google Shape;5541;p29"/>
          <p:cNvGrpSpPr/>
          <p:nvPr/>
        </p:nvGrpSpPr>
        <p:grpSpPr>
          <a:xfrm>
            <a:off x="5025924" y="2282526"/>
            <a:ext cx="816615" cy="816615"/>
            <a:chOff x="637025" y="1546150"/>
            <a:chExt cx="721200" cy="721200"/>
          </a:xfrm>
        </p:grpSpPr>
        <p:grpSp>
          <p:nvGrpSpPr>
            <p:cNvPr id="5542" name="Google Shape;5542;p29"/>
            <p:cNvGrpSpPr/>
            <p:nvPr/>
          </p:nvGrpSpPr>
          <p:grpSpPr>
            <a:xfrm>
              <a:off x="637025" y="1546150"/>
              <a:ext cx="721200" cy="721200"/>
              <a:chOff x="271975" y="1017725"/>
              <a:chExt cx="721200" cy="721200"/>
            </a:xfrm>
          </p:grpSpPr>
          <p:sp>
            <p:nvSpPr>
              <p:cNvPr id="5543" name="Google Shape;5543;p29"/>
              <p:cNvSpPr/>
              <p:nvPr/>
            </p:nvSpPr>
            <p:spPr>
              <a:xfrm>
                <a:off x="271975" y="1017725"/>
                <a:ext cx="721200" cy="721200"/>
              </a:xfrm>
              <a:prstGeom prst="ellipse">
                <a:avLst/>
              </a:prstGeom>
              <a:noFill/>
              <a:ln cap="flat" cmpd="sng" w="10800">
                <a:solidFill>
                  <a:schemeClr val="accent2"/>
                </a:solidFill>
                <a:prstDash val="solid"/>
                <a:round/>
                <a:headEnd len="sm" w="sm" type="none"/>
                <a:tailEnd len="sm" w="sm" type="none"/>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44" name="Google Shape;5544;p29"/>
              <p:cNvSpPr/>
              <p:nvPr/>
            </p:nvSpPr>
            <p:spPr>
              <a:xfrm>
                <a:off x="343675" y="1089425"/>
                <a:ext cx="577800" cy="577800"/>
              </a:xfrm>
              <a:prstGeom prst="ellipse">
                <a:avLst/>
              </a:prstGeom>
              <a:solidFill>
                <a:schemeClr val="accent1"/>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sp>
          <p:nvSpPr>
            <p:cNvPr id="5545" name="Google Shape;5545;p29"/>
            <p:cNvSpPr/>
            <p:nvPr/>
          </p:nvSpPr>
          <p:spPr>
            <a:xfrm>
              <a:off x="1194200" y="1584375"/>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46" name="Google Shape;5546;p29"/>
            <p:cNvSpPr/>
            <p:nvPr/>
          </p:nvSpPr>
          <p:spPr>
            <a:xfrm>
              <a:off x="713225" y="2151950"/>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grpSp>
        <p:nvGrpSpPr>
          <p:cNvPr id="5547" name="Google Shape;5547;p29"/>
          <p:cNvGrpSpPr/>
          <p:nvPr/>
        </p:nvGrpSpPr>
        <p:grpSpPr>
          <a:xfrm>
            <a:off x="673328" y="822275"/>
            <a:ext cx="816615" cy="816615"/>
            <a:chOff x="637025" y="1546150"/>
            <a:chExt cx="721200" cy="721200"/>
          </a:xfrm>
        </p:grpSpPr>
        <p:grpSp>
          <p:nvGrpSpPr>
            <p:cNvPr id="5548" name="Google Shape;5548;p29"/>
            <p:cNvGrpSpPr/>
            <p:nvPr/>
          </p:nvGrpSpPr>
          <p:grpSpPr>
            <a:xfrm>
              <a:off x="637025" y="1546150"/>
              <a:ext cx="721200" cy="721200"/>
              <a:chOff x="271975" y="1017725"/>
              <a:chExt cx="721200" cy="721200"/>
            </a:xfrm>
          </p:grpSpPr>
          <p:sp>
            <p:nvSpPr>
              <p:cNvPr id="5549" name="Google Shape;5549;p29"/>
              <p:cNvSpPr/>
              <p:nvPr/>
            </p:nvSpPr>
            <p:spPr>
              <a:xfrm>
                <a:off x="271975" y="1017725"/>
                <a:ext cx="721200" cy="721200"/>
              </a:xfrm>
              <a:prstGeom prst="ellipse">
                <a:avLst/>
              </a:prstGeom>
              <a:noFill/>
              <a:ln cap="flat" cmpd="sng" w="10800">
                <a:solidFill>
                  <a:schemeClr val="accent2"/>
                </a:solidFill>
                <a:prstDash val="solid"/>
                <a:round/>
                <a:headEnd len="sm" w="sm" type="none"/>
                <a:tailEnd len="sm" w="sm" type="none"/>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50" name="Google Shape;5550;p29"/>
              <p:cNvSpPr/>
              <p:nvPr/>
            </p:nvSpPr>
            <p:spPr>
              <a:xfrm>
                <a:off x="343675" y="1089425"/>
                <a:ext cx="577800" cy="577800"/>
              </a:xfrm>
              <a:prstGeom prst="ellipse">
                <a:avLst/>
              </a:prstGeom>
              <a:solidFill>
                <a:schemeClr val="accent1"/>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sp>
          <p:nvSpPr>
            <p:cNvPr id="5551" name="Google Shape;5551;p29"/>
            <p:cNvSpPr/>
            <p:nvPr/>
          </p:nvSpPr>
          <p:spPr>
            <a:xfrm>
              <a:off x="1194200" y="1584375"/>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52" name="Google Shape;5552;p29"/>
            <p:cNvSpPr/>
            <p:nvPr/>
          </p:nvSpPr>
          <p:spPr>
            <a:xfrm>
              <a:off x="713225" y="2151950"/>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grpSp>
        <p:nvGrpSpPr>
          <p:cNvPr id="5553" name="Google Shape;5553;p29"/>
          <p:cNvGrpSpPr/>
          <p:nvPr/>
        </p:nvGrpSpPr>
        <p:grpSpPr>
          <a:xfrm>
            <a:off x="5048138" y="822275"/>
            <a:ext cx="816615" cy="816615"/>
            <a:chOff x="637025" y="1546150"/>
            <a:chExt cx="721200" cy="721200"/>
          </a:xfrm>
        </p:grpSpPr>
        <p:grpSp>
          <p:nvGrpSpPr>
            <p:cNvPr id="5554" name="Google Shape;5554;p29"/>
            <p:cNvGrpSpPr/>
            <p:nvPr/>
          </p:nvGrpSpPr>
          <p:grpSpPr>
            <a:xfrm>
              <a:off x="637025" y="1546150"/>
              <a:ext cx="721200" cy="721200"/>
              <a:chOff x="271975" y="1017725"/>
              <a:chExt cx="721200" cy="721200"/>
            </a:xfrm>
          </p:grpSpPr>
          <p:sp>
            <p:nvSpPr>
              <p:cNvPr id="5555" name="Google Shape;5555;p29"/>
              <p:cNvSpPr/>
              <p:nvPr/>
            </p:nvSpPr>
            <p:spPr>
              <a:xfrm>
                <a:off x="271975" y="1017725"/>
                <a:ext cx="721200" cy="721200"/>
              </a:xfrm>
              <a:prstGeom prst="ellipse">
                <a:avLst/>
              </a:prstGeom>
              <a:noFill/>
              <a:ln cap="flat" cmpd="sng" w="10800">
                <a:solidFill>
                  <a:schemeClr val="accent2"/>
                </a:solidFill>
                <a:prstDash val="solid"/>
                <a:round/>
                <a:headEnd len="sm" w="sm" type="none"/>
                <a:tailEnd len="sm" w="sm" type="none"/>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56" name="Google Shape;5556;p29"/>
              <p:cNvSpPr/>
              <p:nvPr/>
            </p:nvSpPr>
            <p:spPr>
              <a:xfrm>
                <a:off x="343675" y="1089425"/>
                <a:ext cx="577800" cy="577800"/>
              </a:xfrm>
              <a:prstGeom prst="ellipse">
                <a:avLst/>
              </a:prstGeom>
              <a:solidFill>
                <a:schemeClr val="accent1"/>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sp>
          <p:nvSpPr>
            <p:cNvPr id="5557" name="Google Shape;5557;p29"/>
            <p:cNvSpPr/>
            <p:nvPr/>
          </p:nvSpPr>
          <p:spPr>
            <a:xfrm>
              <a:off x="1194200" y="1584375"/>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58" name="Google Shape;5558;p29"/>
            <p:cNvSpPr/>
            <p:nvPr/>
          </p:nvSpPr>
          <p:spPr>
            <a:xfrm>
              <a:off x="713225" y="2151950"/>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grpSp>
        <p:nvGrpSpPr>
          <p:cNvPr id="5559" name="Google Shape;5559;p29"/>
          <p:cNvGrpSpPr/>
          <p:nvPr/>
        </p:nvGrpSpPr>
        <p:grpSpPr>
          <a:xfrm>
            <a:off x="651114" y="2282526"/>
            <a:ext cx="816615" cy="816615"/>
            <a:chOff x="637025" y="1546150"/>
            <a:chExt cx="721200" cy="721200"/>
          </a:xfrm>
        </p:grpSpPr>
        <p:grpSp>
          <p:nvGrpSpPr>
            <p:cNvPr id="5560" name="Google Shape;5560;p29"/>
            <p:cNvGrpSpPr/>
            <p:nvPr/>
          </p:nvGrpSpPr>
          <p:grpSpPr>
            <a:xfrm>
              <a:off x="637025" y="1546150"/>
              <a:ext cx="721200" cy="721200"/>
              <a:chOff x="271975" y="1017725"/>
              <a:chExt cx="721200" cy="721200"/>
            </a:xfrm>
          </p:grpSpPr>
          <p:sp>
            <p:nvSpPr>
              <p:cNvPr id="5561" name="Google Shape;5561;p29"/>
              <p:cNvSpPr/>
              <p:nvPr/>
            </p:nvSpPr>
            <p:spPr>
              <a:xfrm>
                <a:off x="271975" y="1017725"/>
                <a:ext cx="721200" cy="721200"/>
              </a:xfrm>
              <a:prstGeom prst="ellipse">
                <a:avLst/>
              </a:prstGeom>
              <a:noFill/>
              <a:ln cap="flat" cmpd="sng" w="10800">
                <a:solidFill>
                  <a:schemeClr val="accent2"/>
                </a:solidFill>
                <a:prstDash val="solid"/>
                <a:round/>
                <a:headEnd len="sm" w="sm" type="none"/>
                <a:tailEnd len="sm" w="sm" type="none"/>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62" name="Google Shape;5562;p29"/>
              <p:cNvSpPr/>
              <p:nvPr/>
            </p:nvSpPr>
            <p:spPr>
              <a:xfrm>
                <a:off x="343675" y="1089425"/>
                <a:ext cx="577800" cy="577800"/>
              </a:xfrm>
              <a:prstGeom prst="ellipse">
                <a:avLst/>
              </a:prstGeom>
              <a:solidFill>
                <a:schemeClr val="accent1"/>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sp>
          <p:nvSpPr>
            <p:cNvPr id="5563" name="Google Shape;5563;p29"/>
            <p:cNvSpPr/>
            <p:nvPr/>
          </p:nvSpPr>
          <p:spPr>
            <a:xfrm>
              <a:off x="1194200" y="1584375"/>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64" name="Google Shape;5564;p29"/>
            <p:cNvSpPr/>
            <p:nvPr/>
          </p:nvSpPr>
          <p:spPr>
            <a:xfrm>
              <a:off x="713225" y="2151950"/>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sp>
        <p:nvSpPr>
          <p:cNvPr id="5565" name="Google Shape;5565;p29"/>
          <p:cNvSpPr txBox="1"/>
          <p:nvPr>
            <p:ph idx="13" type="title"/>
          </p:nvPr>
        </p:nvSpPr>
        <p:spPr>
          <a:xfrm>
            <a:off x="5029858" y="2487913"/>
            <a:ext cx="816600" cy="404100"/>
          </a:xfrm>
          <a:prstGeom prst="rect">
            <a:avLst/>
          </a:prstGeom>
        </p:spPr>
        <p:txBody>
          <a:bodyPr anchorCtr="0" anchor="ctr" bIns="103525" lIns="103525" spcFirstLastPara="1" rIns="103525" wrap="square" tIns="103525">
            <a:noAutofit/>
          </a:bodyPr>
          <a:lstStyle/>
          <a:p>
            <a:pPr indent="0" lvl="0" marL="0" rtl="0" algn="ctr">
              <a:spcBef>
                <a:spcPts val="0"/>
              </a:spcBef>
              <a:spcAft>
                <a:spcPts val="0"/>
              </a:spcAft>
              <a:buNone/>
            </a:pPr>
            <a:r>
              <a:rPr lang="en" sz="2717"/>
              <a:t>04</a:t>
            </a:r>
            <a:endParaRPr sz="2717"/>
          </a:p>
        </p:txBody>
      </p:sp>
      <p:sp>
        <p:nvSpPr>
          <p:cNvPr id="5566" name="Google Shape;5566;p29"/>
          <p:cNvSpPr txBox="1"/>
          <p:nvPr>
            <p:ph idx="14" type="title"/>
          </p:nvPr>
        </p:nvSpPr>
        <p:spPr>
          <a:xfrm>
            <a:off x="668713" y="1036409"/>
            <a:ext cx="816600" cy="404100"/>
          </a:xfrm>
          <a:prstGeom prst="rect">
            <a:avLst/>
          </a:prstGeom>
        </p:spPr>
        <p:txBody>
          <a:bodyPr anchorCtr="0" anchor="ctr" bIns="103525" lIns="103525" spcFirstLastPara="1" rIns="103525" wrap="square" tIns="103525">
            <a:noAutofit/>
          </a:bodyPr>
          <a:lstStyle/>
          <a:p>
            <a:pPr indent="0" lvl="0" marL="0" rtl="0" algn="ctr">
              <a:spcBef>
                <a:spcPts val="0"/>
              </a:spcBef>
              <a:spcAft>
                <a:spcPts val="0"/>
              </a:spcAft>
              <a:buNone/>
            </a:pPr>
            <a:r>
              <a:rPr lang="en" sz="2717"/>
              <a:t>01</a:t>
            </a:r>
            <a:endParaRPr sz="2717"/>
          </a:p>
        </p:txBody>
      </p:sp>
      <p:sp>
        <p:nvSpPr>
          <p:cNvPr id="5567" name="Google Shape;5567;p29"/>
          <p:cNvSpPr txBox="1"/>
          <p:nvPr>
            <p:ph idx="9" type="title"/>
          </p:nvPr>
        </p:nvSpPr>
        <p:spPr>
          <a:xfrm>
            <a:off x="5052072" y="1036409"/>
            <a:ext cx="816600" cy="404100"/>
          </a:xfrm>
          <a:prstGeom prst="rect">
            <a:avLst/>
          </a:prstGeom>
        </p:spPr>
        <p:txBody>
          <a:bodyPr anchorCtr="0" anchor="ctr" bIns="103525" lIns="103525" spcFirstLastPara="1" rIns="103525" wrap="square" tIns="103525">
            <a:noAutofit/>
          </a:bodyPr>
          <a:lstStyle/>
          <a:p>
            <a:pPr indent="0" lvl="0" marL="0" rtl="0" algn="ctr">
              <a:spcBef>
                <a:spcPts val="0"/>
              </a:spcBef>
              <a:spcAft>
                <a:spcPts val="0"/>
              </a:spcAft>
              <a:buNone/>
            </a:pPr>
            <a:r>
              <a:rPr lang="en" sz="2717"/>
              <a:t>02</a:t>
            </a:r>
            <a:endParaRPr sz="2717"/>
          </a:p>
        </p:txBody>
      </p:sp>
      <p:sp>
        <p:nvSpPr>
          <p:cNvPr id="5568" name="Google Shape;5568;p29"/>
          <p:cNvSpPr txBox="1"/>
          <p:nvPr>
            <p:ph idx="15" type="title"/>
          </p:nvPr>
        </p:nvSpPr>
        <p:spPr>
          <a:xfrm>
            <a:off x="646499" y="2487913"/>
            <a:ext cx="816600" cy="404100"/>
          </a:xfrm>
          <a:prstGeom prst="rect">
            <a:avLst/>
          </a:prstGeom>
        </p:spPr>
        <p:txBody>
          <a:bodyPr anchorCtr="0" anchor="ctr" bIns="103525" lIns="103525" spcFirstLastPara="1" rIns="103525" wrap="square" tIns="103525">
            <a:noAutofit/>
          </a:bodyPr>
          <a:lstStyle/>
          <a:p>
            <a:pPr indent="0" lvl="0" marL="0" rtl="0" algn="ctr">
              <a:spcBef>
                <a:spcPts val="0"/>
              </a:spcBef>
              <a:spcAft>
                <a:spcPts val="0"/>
              </a:spcAft>
              <a:buNone/>
            </a:pPr>
            <a:r>
              <a:rPr lang="en" sz="2717"/>
              <a:t>03</a:t>
            </a:r>
            <a:endParaRPr sz="2717"/>
          </a:p>
        </p:txBody>
      </p:sp>
      <p:sp>
        <p:nvSpPr>
          <p:cNvPr id="5569" name="Google Shape;5569;p29"/>
          <p:cNvSpPr txBox="1"/>
          <p:nvPr>
            <p:ph idx="2" type="subTitle"/>
          </p:nvPr>
        </p:nvSpPr>
        <p:spPr>
          <a:xfrm>
            <a:off x="1630702" y="2986213"/>
            <a:ext cx="2433000" cy="6543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1585"/>
              <a:t>What are they and why do we care?</a:t>
            </a:r>
            <a:endParaRPr sz="1585"/>
          </a:p>
        </p:txBody>
      </p:sp>
      <p:sp>
        <p:nvSpPr>
          <p:cNvPr id="5570" name="Google Shape;5570;p29"/>
          <p:cNvSpPr txBox="1"/>
          <p:nvPr>
            <p:ph idx="4" type="subTitle"/>
          </p:nvPr>
        </p:nvSpPr>
        <p:spPr>
          <a:xfrm>
            <a:off x="6086971" y="1547079"/>
            <a:ext cx="2433000" cy="6543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1585"/>
              <a:t>Isn’t SuperCDMS a dark matter detector?</a:t>
            </a:r>
            <a:endParaRPr sz="1585"/>
          </a:p>
        </p:txBody>
      </p:sp>
      <p:sp>
        <p:nvSpPr>
          <p:cNvPr id="5571" name="Google Shape;5571;p29"/>
          <p:cNvSpPr txBox="1"/>
          <p:nvPr>
            <p:ph idx="6" type="subTitle"/>
          </p:nvPr>
        </p:nvSpPr>
        <p:spPr>
          <a:xfrm>
            <a:off x="6064757" y="2986213"/>
            <a:ext cx="2433000" cy="6543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1585"/>
              <a:t>CEvNS interaction in the SCDMS detectors</a:t>
            </a:r>
            <a:endParaRPr sz="1585"/>
          </a:p>
        </p:txBody>
      </p:sp>
      <p:sp>
        <p:nvSpPr>
          <p:cNvPr id="5572" name="Google Shape;5572;p29"/>
          <p:cNvSpPr txBox="1"/>
          <p:nvPr>
            <p:ph idx="8" type="subTitle"/>
          </p:nvPr>
        </p:nvSpPr>
        <p:spPr>
          <a:xfrm>
            <a:off x="1652916" y="1547079"/>
            <a:ext cx="2433000" cy="6543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1585"/>
              <a:t>What are they and why are they special</a:t>
            </a:r>
            <a:endParaRPr sz="1585"/>
          </a:p>
        </p:txBody>
      </p:sp>
      <p:sp>
        <p:nvSpPr>
          <p:cNvPr id="5573" name="Google Shape;5573;p29"/>
          <p:cNvSpPr txBox="1"/>
          <p:nvPr>
            <p:ph type="title"/>
          </p:nvPr>
        </p:nvSpPr>
        <p:spPr>
          <a:xfrm>
            <a:off x="713225" y="155375"/>
            <a:ext cx="7717800" cy="666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5574" name="Google Shape;5574;p29"/>
          <p:cNvSpPr txBox="1"/>
          <p:nvPr>
            <p:ph idx="1" type="subTitle"/>
          </p:nvPr>
        </p:nvSpPr>
        <p:spPr>
          <a:xfrm>
            <a:off x="1630702" y="2488791"/>
            <a:ext cx="2433000" cy="4041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2264"/>
              <a:t>CEvNS </a:t>
            </a:r>
            <a:endParaRPr sz="2264"/>
          </a:p>
        </p:txBody>
      </p:sp>
      <p:sp>
        <p:nvSpPr>
          <p:cNvPr id="5575" name="Google Shape;5575;p29"/>
          <p:cNvSpPr txBox="1"/>
          <p:nvPr>
            <p:ph idx="3" type="subTitle"/>
          </p:nvPr>
        </p:nvSpPr>
        <p:spPr>
          <a:xfrm>
            <a:off x="6086971" y="1046911"/>
            <a:ext cx="2433000" cy="4041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Clr>
                <a:schemeClr val="lt1"/>
              </a:buClr>
              <a:buSzPts val="1245"/>
              <a:buFont typeface="Arial"/>
              <a:buNone/>
            </a:pPr>
            <a:r>
              <a:rPr lang="en" sz="2264"/>
              <a:t>WHY SUPER CDMS?</a:t>
            </a:r>
            <a:endParaRPr sz="2264"/>
          </a:p>
        </p:txBody>
      </p:sp>
      <p:sp>
        <p:nvSpPr>
          <p:cNvPr id="5576" name="Google Shape;5576;p29"/>
          <p:cNvSpPr txBox="1"/>
          <p:nvPr>
            <p:ph idx="5" type="subTitle"/>
          </p:nvPr>
        </p:nvSpPr>
        <p:spPr>
          <a:xfrm>
            <a:off x="6064758" y="2488791"/>
            <a:ext cx="2433000" cy="4041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2264"/>
              <a:t>Si and Ge ANALYSIS</a:t>
            </a:r>
            <a:endParaRPr sz="2264"/>
          </a:p>
        </p:txBody>
      </p:sp>
      <p:sp>
        <p:nvSpPr>
          <p:cNvPr id="5577" name="Google Shape;5577;p29"/>
          <p:cNvSpPr txBox="1"/>
          <p:nvPr>
            <p:ph idx="7" type="subTitle"/>
          </p:nvPr>
        </p:nvSpPr>
        <p:spPr>
          <a:xfrm>
            <a:off x="1652926" y="1046900"/>
            <a:ext cx="2593500" cy="4041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1964"/>
              <a:t>SUPERNOVA NEUTRINOS</a:t>
            </a:r>
            <a:endParaRPr sz="1964"/>
          </a:p>
        </p:txBody>
      </p:sp>
      <p:sp>
        <p:nvSpPr>
          <p:cNvPr id="5578" name="Google Shape;5578;p29"/>
          <p:cNvSpPr/>
          <p:nvPr/>
        </p:nvSpPr>
        <p:spPr>
          <a:xfrm>
            <a:off x="8679538" y="4325883"/>
            <a:ext cx="201200" cy="20138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9" name="Google Shape;5579;p29"/>
          <p:cNvGrpSpPr/>
          <p:nvPr/>
        </p:nvGrpSpPr>
        <p:grpSpPr>
          <a:xfrm>
            <a:off x="5025798" y="3778861"/>
            <a:ext cx="816615" cy="816615"/>
            <a:chOff x="637025" y="1546150"/>
            <a:chExt cx="721200" cy="721200"/>
          </a:xfrm>
        </p:grpSpPr>
        <p:grpSp>
          <p:nvGrpSpPr>
            <p:cNvPr id="5580" name="Google Shape;5580;p29"/>
            <p:cNvGrpSpPr/>
            <p:nvPr/>
          </p:nvGrpSpPr>
          <p:grpSpPr>
            <a:xfrm>
              <a:off x="637025" y="1546150"/>
              <a:ext cx="721200" cy="721200"/>
              <a:chOff x="271975" y="1017725"/>
              <a:chExt cx="721200" cy="721200"/>
            </a:xfrm>
          </p:grpSpPr>
          <p:sp>
            <p:nvSpPr>
              <p:cNvPr id="5581" name="Google Shape;5581;p29"/>
              <p:cNvSpPr/>
              <p:nvPr/>
            </p:nvSpPr>
            <p:spPr>
              <a:xfrm>
                <a:off x="271975" y="1017725"/>
                <a:ext cx="721200" cy="721200"/>
              </a:xfrm>
              <a:prstGeom prst="ellipse">
                <a:avLst/>
              </a:prstGeom>
              <a:noFill/>
              <a:ln cap="flat" cmpd="sng" w="10800">
                <a:solidFill>
                  <a:schemeClr val="accent2"/>
                </a:solidFill>
                <a:prstDash val="solid"/>
                <a:round/>
                <a:headEnd len="sm" w="sm" type="none"/>
                <a:tailEnd len="sm" w="sm" type="none"/>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82" name="Google Shape;5582;p29"/>
              <p:cNvSpPr/>
              <p:nvPr/>
            </p:nvSpPr>
            <p:spPr>
              <a:xfrm>
                <a:off x="343675" y="1089425"/>
                <a:ext cx="577800" cy="577800"/>
              </a:xfrm>
              <a:prstGeom prst="ellipse">
                <a:avLst/>
              </a:prstGeom>
              <a:solidFill>
                <a:schemeClr val="accent1"/>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sp>
          <p:nvSpPr>
            <p:cNvPr id="5583" name="Google Shape;5583;p29"/>
            <p:cNvSpPr/>
            <p:nvPr/>
          </p:nvSpPr>
          <p:spPr>
            <a:xfrm>
              <a:off x="1194200" y="1584375"/>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84" name="Google Shape;5584;p29"/>
            <p:cNvSpPr/>
            <p:nvPr/>
          </p:nvSpPr>
          <p:spPr>
            <a:xfrm>
              <a:off x="713225" y="2151950"/>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grpSp>
        <p:nvGrpSpPr>
          <p:cNvPr id="5585" name="Google Shape;5585;p29"/>
          <p:cNvGrpSpPr/>
          <p:nvPr/>
        </p:nvGrpSpPr>
        <p:grpSpPr>
          <a:xfrm>
            <a:off x="650988" y="3778861"/>
            <a:ext cx="816615" cy="816615"/>
            <a:chOff x="637025" y="1546150"/>
            <a:chExt cx="721200" cy="721200"/>
          </a:xfrm>
        </p:grpSpPr>
        <p:grpSp>
          <p:nvGrpSpPr>
            <p:cNvPr id="5586" name="Google Shape;5586;p29"/>
            <p:cNvGrpSpPr/>
            <p:nvPr/>
          </p:nvGrpSpPr>
          <p:grpSpPr>
            <a:xfrm>
              <a:off x="637025" y="1546150"/>
              <a:ext cx="721200" cy="721200"/>
              <a:chOff x="271975" y="1017725"/>
              <a:chExt cx="721200" cy="721200"/>
            </a:xfrm>
          </p:grpSpPr>
          <p:sp>
            <p:nvSpPr>
              <p:cNvPr id="5587" name="Google Shape;5587;p29"/>
              <p:cNvSpPr/>
              <p:nvPr/>
            </p:nvSpPr>
            <p:spPr>
              <a:xfrm>
                <a:off x="271975" y="1017725"/>
                <a:ext cx="721200" cy="721200"/>
              </a:xfrm>
              <a:prstGeom prst="ellipse">
                <a:avLst/>
              </a:prstGeom>
              <a:noFill/>
              <a:ln cap="flat" cmpd="sng" w="10800">
                <a:solidFill>
                  <a:schemeClr val="accent2"/>
                </a:solidFill>
                <a:prstDash val="solid"/>
                <a:round/>
                <a:headEnd len="sm" w="sm" type="none"/>
                <a:tailEnd len="sm" w="sm" type="none"/>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88" name="Google Shape;5588;p29"/>
              <p:cNvSpPr/>
              <p:nvPr/>
            </p:nvSpPr>
            <p:spPr>
              <a:xfrm>
                <a:off x="343675" y="1089425"/>
                <a:ext cx="577800" cy="577800"/>
              </a:xfrm>
              <a:prstGeom prst="ellipse">
                <a:avLst/>
              </a:prstGeom>
              <a:solidFill>
                <a:schemeClr val="accent1"/>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sp>
          <p:nvSpPr>
            <p:cNvPr id="5589" name="Google Shape;5589;p29"/>
            <p:cNvSpPr/>
            <p:nvPr/>
          </p:nvSpPr>
          <p:spPr>
            <a:xfrm>
              <a:off x="1194200" y="1584375"/>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sp>
          <p:nvSpPr>
            <p:cNvPr id="5590" name="Google Shape;5590;p29"/>
            <p:cNvSpPr/>
            <p:nvPr/>
          </p:nvSpPr>
          <p:spPr>
            <a:xfrm>
              <a:off x="713225" y="2151950"/>
              <a:ext cx="71100" cy="71100"/>
            </a:xfrm>
            <a:prstGeom prst="ellipse">
              <a:avLst/>
            </a:prstGeom>
            <a:solidFill>
              <a:schemeClr val="lt2"/>
            </a:solidFill>
            <a:ln>
              <a:noFill/>
            </a:ln>
          </p:spPr>
          <p:txBody>
            <a:bodyPr anchorCtr="0" anchor="ctr" bIns="103525" lIns="103525" spcFirstLastPara="1" rIns="103525" wrap="square" tIns="103525">
              <a:noAutofit/>
            </a:bodyPr>
            <a:lstStyle/>
            <a:p>
              <a:pPr indent="0" lvl="0" marL="0" rtl="0" algn="l">
                <a:spcBef>
                  <a:spcPts val="0"/>
                </a:spcBef>
                <a:spcAft>
                  <a:spcPts val="0"/>
                </a:spcAft>
                <a:buNone/>
              </a:pPr>
              <a:r>
                <a:t/>
              </a:r>
              <a:endParaRPr/>
            </a:p>
          </p:txBody>
        </p:sp>
      </p:grpSp>
      <p:sp>
        <p:nvSpPr>
          <p:cNvPr id="5591" name="Google Shape;5591;p29"/>
          <p:cNvSpPr txBox="1"/>
          <p:nvPr>
            <p:ph idx="13" type="title"/>
          </p:nvPr>
        </p:nvSpPr>
        <p:spPr>
          <a:xfrm>
            <a:off x="5029732" y="3984248"/>
            <a:ext cx="816600" cy="404100"/>
          </a:xfrm>
          <a:prstGeom prst="rect">
            <a:avLst/>
          </a:prstGeom>
        </p:spPr>
        <p:txBody>
          <a:bodyPr anchorCtr="0" anchor="ctr" bIns="103525" lIns="103525" spcFirstLastPara="1" rIns="103525" wrap="square" tIns="103525">
            <a:noAutofit/>
          </a:bodyPr>
          <a:lstStyle/>
          <a:p>
            <a:pPr indent="0" lvl="0" marL="0" rtl="0" algn="ctr">
              <a:spcBef>
                <a:spcPts val="0"/>
              </a:spcBef>
              <a:spcAft>
                <a:spcPts val="0"/>
              </a:spcAft>
              <a:buNone/>
            </a:pPr>
            <a:r>
              <a:rPr lang="en" sz="2717"/>
              <a:t>06</a:t>
            </a:r>
            <a:endParaRPr sz="2717"/>
          </a:p>
        </p:txBody>
      </p:sp>
      <p:sp>
        <p:nvSpPr>
          <p:cNvPr id="5592" name="Google Shape;5592;p29"/>
          <p:cNvSpPr txBox="1"/>
          <p:nvPr>
            <p:ph idx="15" type="title"/>
          </p:nvPr>
        </p:nvSpPr>
        <p:spPr>
          <a:xfrm>
            <a:off x="646374" y="3984248"/>
            <a:ext cx="816600" cy="404100"/>
          </a:xfrm>
          <a:prstGeom prst="rect">
            <a:avLst/>
          </a:prstGeom>
        </p:spPr>
        <p:txBody>
          <a:bodyPr anchorCtr="0" anchor="ctr" bIns="103525" lIns="103525" spcFirstLastPara="1" rIns="103525" wrap="square" tIns="103525">
            <a:noAutofit/>
          </a:bodyPr>
          <a:lstStyle/>
          <a:p>
            <a:pPr indent="0" lvl="0" marL="0" rtl="0" algn="ctr">
              <a:spcBef>
                <a:spcPts val="0"/>
              </a:spcBef>
              <a:spcAft>
                <a:spcPts val="0"/>
              </a:spcAft>
              <a:buNone/>
            </a:pPr>
            <a:r>
              <a:rPr lang="en" sz="2717"/>
              <a:t>05</a:t>
            </a:r>
            <a:endParaRPr sz="2717"/>
          </a:p>
        </p:txBody>
      </p:sp>
      <p:sp>
        <p:nvSpPr>
          <p:cNvPr id="5593" name="Google Shape;5593;p29"/>
          <p:cNvSpPr txBox="1"/>
          <p:nvPr>
            <p:ph idx="2" type="subTitle"/>
          </p:nvPr>
        </p:nvSpPr>
        <p:spPr>
          <a:xfrm>
            <a:off x="1630577" y="4482548"/>
            <a:ext cx="2433000" cy="6543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1585"/>
              <a:t>Neutrino interactions in the Lead Castle</a:t>
            </a:r>
            <a:endParaRPr sz="1585"/>
          </a:p>
        </p:txBody>
      </p:sp>
      <p:sp>
        <p:nvSpPr>
          <p:cNvPr id="5594" name="Google Shape;5594;p29"/>
          <p:cNvSpPr txBox="1"/>
          <p:nvPr>
            <p:ph idx="6" type="subTitle"/>
          </p:nvPr>
        </p:nvSpPr>
        <p:spPr>
          <a:xfrm>
            <a:off x="6064632" y="4482548"/>
            <a:ext cx="2433000" cy="6543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1585"/>
              <a:t>Results!</a:t>
            </a:r>
            <a:endParaRPr sz="1585"/>
          </a:p>
        </p:txBody>
      </p:sp>
      <p:sp>
        <p:nvSpPr>
          <p:cNvPr id="5595" name="Google Shape;5595;p29"/>
          <p:cNvSpPr txBox="1"/>
          <p:nvPr>
            <p:ph idx="1" type="subTitle"/>
          </p:nvPr>
        </p:nvSpPr>
        <p:spPr>
          <a:xfrm>
            <a:off x="1630577" y="3985126"/>
            <a:ext cx="2433000" cy="4041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2264"/>
              <a:t>LEAD ANALYSIS</a:t>
            </a:r>
            <a:endParaRPr sz="2264"/>
          </a:p>
        </p:txBody>
      </p:sp>
      <p:sp>
        <p:nvSpPr>
          <p:cNvPr id="5596" name="Google Shape;5596;p29"/>
          <p:cNvSpPr txBox="1"/>
          <p:nvPr>
            <p:ph idx="5" type="subTitle"/>
          </p:nvPr>
        </p:nvSpPr>
        <p:spPr>
          <a:xfrm>
            <a:off x="6064632" y="3985126"/>
            <a:ext cx="2433000" cy="404100"/>
          </a:xfrm>
          <a:prstGeom prst="rect">
            <a:avLst/>
          </a:prstGeom>
        </p:spPr>
        <p:txBody>
          <a:bodyPr anchorCtr="0" anchor="ctr" bIns="103525" lIns="103525" spcFirstLastPara="1" rIns="103525" wrap="square" tIns="103525">
            <a:noAutofit/>
          </a:bodyPr>
          <a:lstStyle/>
          <a:p>
            <a:pPr indent="0" lvl="0" marL="0" rtl="0" algn="l">
              <a:spcBef>
                <a:spcPts val="0"/>
              </a:spcBef>
              <a:spcAft>
                <a:spcPts val="0"/>
              </a:spcAft>
              <a:buNone/>
            </a:pPr>
            <a:r>
              <a:rPr lang="en" sz="2264"/>
              <a:t>CONCLUSIONS</a:t>
            </a:r>
            <a:endParaRPr sz="2264"/>
          </a:p>
        </p:txBody>
      </p:sp>
      <p:sp>
        <p:nvSpPr>
          <p:cNvPr id="5597" name="Google Shape;5597;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9" name="Shape 6229"/>
        <p:cNvGrpSpPr/>
        <p:nvPr/>
      </p:nvGrpSpPr>
      <p:grpSpPr>
        <a:xfrm>
          <a:off x="0" y="0"/>
          <a:ext cx="0" cy="0"/>
          <a:chOff x="0" y="0"/>
          <a:chExt cx="0" cy="0"/>
        </a:xfrm>
      </p:grpSpPr>
      <p:sp>
        <p:nvSpPr>
          <p:cNvPr id="6230" name="Google Shape;6230;p47"/>
          <p:cNvSpPr txBox="1"/>
          <p:nvPr>
            <p:ph type="title"/>
          </p:nvPr>
        </p:nvSpPr>
        <p:spPr>
          <a:xfrm>
            <a:off x="2217092" y="917850"/>
            <a:ext cx="3132000" cy="540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900"/>
              <a:t>Thank You!</a:t>
            </a:r>
            <a:endParaRPr sz="2900"/>
          </a:p>
        </p:txBody>
      </p:sp>
      <p:sp>
        <p:nvSpPr>
          <p:cNvPr id="6231" name="Google Shape;6231;p47"/>
          <p:cNvSpPr txBox="1"/>
          <p:nvPr>
            <p:ph idx="1" type="subTitle"/>
          </p:nvPr>
        </p:nvSpPr>
        <p:spPr>
          <a:xfrm>
            <a:off x="2740150" y="1272225"/>
            <a:ext cx="5653200" cy="2427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8600"/>
              <a:t>Questions?</a:t>
            </a:r>
            <a:endParaRPr sz="8600"/>
          </a:p>
        </p:txBody>
      </p:sp>
      <p:sp>
        <p:nvSpPr>
          <p:cNvPr id="6232" name="Google Shape;6232;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6" name="Shape 6236"/>
        <p:cNvGrpSpPr/>
        <p:nvPr/>
      </p:nvGrpSpPr>
      <p:grpSpPr>
        <a:xfrm>
          <a:off x="0" y="0"/>
          <a:ext cx="0" cy="0"/>
          <a:chOff x="0" y="0"/>
          <a:chExt cx="0" cy="0"/>
        </a:xfrm>
      </p:grpSpPr>
      <p:pic>
        <p:nvPicPr>
          <p:cNvPr id="6237" name="Google Shape;6237;p48" title="Screen Shot 2025-08-08 at 2.06.08 PM.png"/>
          <p:cNvPicPr preferRelativeResize="0"/>
          <p:nvPr/>
        </p:nvPicPr>
        <p:blipFill>
          <a:blip r:embed="rId3">
            <a:alphaModFix/>
          </a:blip>
          <a:stretch>
            <a:fillRect/>
          </a:stretch>
        </p:blipFill>
        <p:spPr>
          <a:xfrm>
            <a:off x="107850" y="40612"/>
            <a:ext cx="8928300" cy="5062276"/>
          </a:xfrm>
          <a:prstGeom prst="rect">
            <a:avLst/>
          </a:prstGeom>
          <a:noFill/>
          <a:ln>
            <a:noFill/>
          </a:ln>
        </p:spPr>
      </p:pic>
      <p:sp>
        <p:nvSpPr>
          <p:cNvPr id="6238" name="Google Shape;6238;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2" name="Shape 6242"/>
        <p:cNvGrpSpPr/>
        <p:nvPr/>
      </p:nvGrpSpPr>
      <p:grpSpPr>
        <a:xfrm>
          <a:off x="0" y="0"/>
          <a:ext cx="0" cy="0"/>
          <a:chOff x="0" y="0"/>
          <a:chExt cx="0" cy="0"/>
        </a:xfrm>
      </p:grpSpPr>
      <p:pic>
        <p:nvPicPr>
          <p:cNvPr id="6243" name="Google Shape;6243;p49" title="Screen Shot 2025-08-08 at 2.06.16 PM.png"/>
          <p:cNvPicPr preferRelativeResize="0"/>
          <p:nvPr/>
        </p:nvPicPr>
        <p:blipFill>
          <a:blip r:embed="rId3">
            <a:alphaModFix/>
          </a:blip>
          <a:stretch>
            <a:fillRect/>
          </a:stretch>
        </p:blipFill>
        <p:spPr>
          <a:xfrm>
            <a:off x="110263" y="57262"/>
            <a:ext cx="8923475" cy="5028975"/>
          </a:xfrm>
          <a:prstGeom prst="rect">
            <a:avLst/>
          </a:prstGeom>
          <a:noFill/>
          <a:ln>
            <a:noFill/>
          </a:ln>
        </p:spPr>
      </p:pic>
      <p:sp>
        <p:nvSpPr>
          <p:cNvPr id="6244" name="Google Shape;6244;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1" name="Shape 5601"/>
        <p:cNvGrpSpPr/>
        <p:nvPr/>
      </p:nvGrpSpPr>
      <p:grpSpPr>
        <a:xfrm>
          <a:off x="0" y="0"/>
          <a:ext cx="0" cy="0"/>
          <a:chOff x="0" y="0"/>
          <a:chExt cx="0" cy="0"/>
        </a:xfrm>
      </p:grpSpPr>
      <p:grpSp>
        <p:nvGrpSpPr>
          <p:cNvPr id="5602" name="Google Shape;5602;p30"/>
          <p:cNvGrpSpPr/>
          <p:nvPr/>
        </p:nvGrpSpPr>
        <p:grpSpPr>
          <a:xfrm rot="5400000">
            <a:off x="3865655" y="196931"/>
            <a:ext cx="1437640" cy="1437712"/>
            <a:chOff x="637025" y="1546150"/>
            <a:chExt cx="721200" cy="721200"/>
          </a:xfrm>
        </p:grpSpPr>
        <p:grpSp>
          <p:nvGrpSpPr>
            <p:cNvPr id="5603" name="Google Shape;5603;p30"/>
            <p:cNvGrpSpPr/>
            <p:nvPr/>
          </p:nvGrpSpPr>
          <p:grpSpPr>
            <a:xfrm>
              <a:off x="637025" y="1546150"/>
              <a:ext cx="721200" cy="721200"/>
              <a:chOff x="271975" y="1017725"/>
              <a:chExt cx="721200" cy="721200"/>
            </a:xfrm>
          </p:grpSpPr>
          <p:sp>
            <p:nvSpPr>
              <p:cNvPr id="5604" name="Google Shape;5604;p30"/>
              <p:cNvSpPr/>
              <p:nvPr/>
            </p:nvSpPr>
            <p:spPr>
              <a:xfrm>
                <a:off x="271975" y="1017725"/>
                <a:ext cx="721200" cy="7212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30"/>
              <p:cNvSpPr/>
              <p:nvPr/>
            </p:nvSpPr>
            <p:spPr>
              <a:xfrm>
                <a:off x="343675" y="1089425"/>
                <a:ext cx="577800" cy="577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6" name="Google Shape;5606;p30"/>
            <p:cNvSpPr/>
            <p:nvPr/>
          </p:nvSpPr>
          <p:spPr>
            <a:xfrm>
              <a:off x="1194200" y="1584375"/>
              <a:ext cx="71100" cy="71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30"/>
            <p:cNvSpPr/>
            <p:nvPr/>
          </p:nvSpPr>
          <p:spPr>
            <a:xfrm>
              <a:off x="713225" y="2151950"/>
              <a:ext cx="71100" cy="711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8" name="Google Shape;5608;p30"/>
          <p:cNvSpPr txBox="1"/>
          <p:nvPr>
            <p:ph idx="1" type="subTitle"/>
          </p:nvPr>
        </p:nvSpPr>
        <p:spPr>
          <a:xfrm>
            <a:off x="2274625" y="2549850"/>
            <a:ext cx="4619700" cy="2798700"/>
          </a:xfrm>
          <a:prstGeom prst="rect">
            <a:avLst/>
          </a:prstGeom>
        </p:spPr>
        <p:txBody>
          <a:bodyPr anchorCtr="0" anchor="ctr" bIns="91425" lIns="91425" spcFirstLastPara="1" rIns="91425" wrap="square" tIns="91425">
            <a:noAutofit/>
          </a:bodyPr>
          <a:lstStyle/>
          <a:p>
            <a:pPr indent="0" lvl="0" marL="0" rtl="0" algn="ctr">
              <a:lnSpc>
                <a:spcPct val="115000"/>
              </a:lnSpc>
              <a:spcBef>
                <a:spcPts val="1200"/>
              </a:spcBef>
              <a:spcAft>
                <a:spcPts val="0"/>
              </a:spcAft>
              <a:buClr>
                <a:schemeClr val="lt1"/>
              </a:buClr>
              <a:buSzPts val="1100"/>
              <a:buFont typeface="Arial"/>
              <a:buNone/>
            </a:pPr>
            <a:r>
              <a:rPr lang="en"/>
              <a:t>This project explores whether SuperCDMS, a cryogenic dark matter detector at SNOLAB, is also capable of detecting neutrinos from core-collapse supernovae via coherent elastic neutrino-nucleus scattering (CEvNS). While not designed for neutrino detection, its low energy threshold and sensitivity to nuclear recoils make it a promising candidate for dual-purpose physics. This work evaluates expected signal rates, energy spectra, and detector response to assess SuperCDMS’s potential role in future supernova observations.</a:t>
            </a:r>
            <a:endParaRPr/>
          </a:p>
          <a:p>
            <a:pPr indent="0" lvl="0" marL="0" rtl="0" algn="l">
              <a:lnSpc>
                <a:spcPct val="115000"/>
              </a:lnSpc>
              <a:spcBef>
                <a:spcPts val="1200"/>
              </a:spcBef>
              <a:spcAft>
                <a:spcPts val="0"/>
              </a:spcAft>
              <a:buClr>
                <a:schemeClr val="lt1"/>
              </a:buClr>
              <a:buSzPts val="1100"/>
              <a:buFont typeface="Arial"/>
              <a:buNone/>
            </a:pPr>
            <a:r>
              <a:t/>
            </a:r>
            <a:endParaRPr/>
          </a:p>
          <a:p>
            <a:pPr indent="0" lvl="0" marL="0" rtl="0" algn="ctr">
              <a:spcBef>
                <a:spcPts val="0"/>
              </a:spcBef>
              <a:spcAft>
                <a:spcPts val="0"/>
              </a:spcAft>
              <a:buNone/>
            </a:pPr>
            <a:r>
              <a:t/>
            </a:r>
            <a:endParaRPr/>
          </a:p>
        </p:txBody>
      </p:sp>
      <p:sp>
        <p:nvSpPr>
          <p:cNvPr id="5609" name="Google Shape;5609;p30"/>
          <p:cNvSpPr txBox="1"/>
          <p:nvPr>
            <p:ph type="ctrTitle"/>
          </p:nvPr>
        </p:nvSpPr>
        <p:spPr>
          <a:xfrm>
            <a:off x="2745625" y="1817797"/>
            <a:ext cx="3677700" cy="61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grpSp>
        <p:nvGrpSpPr>
          <p:cNvPr id="5610" name="Google Shape;5610;p30"/>
          <p:cNvGrpSpPr/>
          <p:nvPr/>
        </p:nvGrpSpPr>
        <p:grpSpPr>
          <a:xfrm>
            <a:off x="4092915" y="416443"/>
            <a:ext cx="982574" cy="998716"/>
            <a:chOff x="6839300" y="1762938"/>
            <a:chExt cx="1591729" cy="1617616"/>
          </a:xfrm>
        </p:grpSpPr>
        <p:sp>
          <p:nvSpPr>
            <p:cNvPr id="5611" name="Google Shape;5611;p30"/>
            <p:cNvSpPr/>
            <p:nvPr/>
          </p:nvSpPr>
          <p:spPr>
            <a:xfrm>
              <a:off x="6839300" y="1762938"/>
              <a:ext cx="1591729" cy="1617616"/>
            </a:xfrm>
            <a:custGeom>
              <a:rect b="b" l="l" r="r" t="t"/>
              <a:pathLst>
                <a:path extrusionOk="0" h="17184" w="16909">
                  <a:moveTo>
                    <a:pt x="8592" y="0"/>
                  </a:moveTo>
                  <a:cubicBezTo>
                    <a:pt x="3735" y="0"/>
                    <a:pt x="0" y="4010"/>
                    <a:pt x="0" y="8592"/>
                  </a:cubicBezTo>
                  <a:cubicBezTo>
                    <a:pt x="0" y="13174"/>
                    <a:pt x="3735" y="17184"/>
                    <a:pt x="8592" y="17184"/>
                  </a:cubicBezTo>
                  <a:cubicBezTo>
                    <a:pt x="13174" y="17184"/>
                    <a:pt x="16909" y="13174"/>
                    <a:pt x="16909" y="8592"/>
                  </a:cubicBezTo>
                  <a:cubicBezTo>
                    <a:pt x="16909" y="4010"/>
                    <a:pt x="13174" y="0"/>
                    <a:pt x="8592" y="0"/>
                  </a:cubicBezTo>
                  <a:close/>
                </a:path>
              </a:pathLst>
            </a:custGeom>
            <a:solidFill>
              <a:schemeClr val="accent1"/>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30"/>
            <p:cNvSpPr/>
            <p:nvPr/>
          </p:nvSpPr>
          <p:spPr>
            <a:xfrm>
              <a:off x="7083015" y="1978599"/>
              <a:ext cx="349429" cy="349523"/>
            </a:xfrm>
            <a:custGeom>
              <a:rect b="b" l="l" r="r" t="t"/>
              <a:pathLst>
                <a:path extrusionOk="0" h="3713" w="3712">
                  <a:moveTo>
                    <a:pt x="1994" y="1"/>
                  </a:moveTo>
                  <a:lnTo>
                    <a:pt x="1719" y="1719"/>
                  </a:lnTo>
                  <a:lnTo>
                    <a:pt x="0" y="1994"/>
                  </a:lnTo>
                  <a:lnTo>
                    <a:pt x="1719" y="1994"/>
                  </a:lnTo>
                  <a:lnTo>
                    <a:pt x="1994" y="3712"/>
                  </a:lnTo>
                  <a:lnTo>
                    <a:pt x="1994" y="1994"/>
                  </a:lnTo>
                  <a:lnTo>
                    <a:pt x="3712" y="1994"/>
                  </a:lnTo>
                  <a:lnTo>
                    <a:pt x="1994" y="1719"/>
                  </a:lnTo>
                  <a:lnTo>
                    <a:pt x="1994"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30"/>
            <p:cNvSpPr/>
            <p:nvPr/>
          </p:nvSpPr>
          <p:spPr>
            <a:xfrm>
              <a:off x="7999605" y="2759347"/>
              <a:ext cx="241645" cy="243810"/>
            </a:xfrm>
            <a:custGeom>
              <a:rect b="b" l="l" r="r" t="t"/>
              <a:pathLst>
                <a:path extrusionOk="0" h="2590" w="2567">
                  <a:moveTo>
                    <a:pt x="1421" y="0"/>
                  </a:moveTo>
                  <a:lnTo>
                    <a:pt x="1146" y="1146"/>
                  </a:lnTo>
                  <a:lnTo>
                    <a:pt x="1" y="1146"/>
                  </a:lnTo>
                  <a:lnTo>
                    <a:pt x="1146" y="1444"/>
                  </a:lnTo>
                  <a:lnTo>
                    <a:pt x="1421" y="2589"/>
                  </a:lnTo>
                  <a:lnTo>
                    <a:pt x="1421" y="1444"/>
                  </a:lnTo>
                  <a:lnTo>
                    <a:pt x="2567" y="1146"/>
                  </a:lnTo>
                  <a:lnTo>
                    <a:pt x="1421" y="1146"/>
                  </a:lnTo>
                  <a:lnTo>
                    <a:pt x="1421" y="0"/>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30"/>
            <p:cNvSpPr/>
            <p:nvPr/>
          </p:nvSpPr>
          <p:spPr>
            <a:xfrm>
              <a:off x="7244738" y="2949121"/>
              <a:ext cx="187705" cy="187705"/>
            </a:xfrm>
            <a:custGeom>
              <a:rect b="b" l="l" r="r" t="t"/>
              <a:pathLst>
                <a:path extrusionOk="0" h="1994" w="1994">
                  <a:moveTo>
                    <a:pt x="848" y="1"/>
                  </a:moveTo>
                  <a:lnTo>
                    <a:pt x="848" y="848"/>
                  </a:lnTo>
                  <a:lnTo>
                    <a:pt x="1" y="848"/>
                  </a:lnTo>
                  <a:lnTo>
                    <a:pt x="848" y="1146"/>
                  </a:lnTo>
                  <a:lnTo>
                    <a:pt x="848" y="1994"/>
                  </a:lnTo>
                  <a:lnTo>
                    <a:pt x="1146" y="1146"/>
                  </a:lnTo>
                  <a:lnTo>
                    <a:pt x="1994" y="848"/>
                  </a:lnTo>
                  <a:lnTo>
                    <a:pt x="1146" y="848"/>
                  </a:lnTo>
                  <a:lnTo>
                    <a:pt x="848"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30"/>
            <p:cNvSpPr/>
            <p:nvPr/>
          </p:nvSpPr>
          <p:spPr>
            <a:xfrm>
              <a:off x="7378504" y="2274086"/>
              <a:ext cx="28052" cy="28146"/>
            </a:xfrm>
            <a:custGeom>
              <a:rect b="b" l="l" r="r" t="t"/>
              <a:pathLst>
                <a:path extrusionOk="0" h="299" w="298">
                  <a:moveTo>
                    <a:pt x="0" y="0"/>
                  </a:moveTo>
                  <a:lnTo>
                    <a:pt x="298" y="298"/>
                  </a:lnTo>
                  <a:lnTo>
                    <a:pt x="298" y="0"/>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30"/>
            <p:cNvSpPr/>
            <p:nvPr/>
          </p:nvSpPr>
          <p:spPr>
            <a:xfrm>
              <a:off x="8053545" y="2140321"/>
              <a:ext cx="54033" cy="54033"/>
            </a:xfrm>
            <a:custGeom>
              <a:rect b="b" l="l" r="r" t="t"/>
              <a:pathLst>
                <a:path extrusionOk="0" h="574" w="574">
                  <a:moveTo>
                    <a:pt x="275" y="1"/>
                  </a:moveTo>
                  <a:lnTo>
                    <a:pt x="0" y="276"/>
                  </a:lnTo>
                  <a:lnTo>
                    <a:pt x="275" y="574"/>
                  </a:lnTo>
                  <a:lnTo>
                    <a:pt x="573" y="276"/>
                  </a:lnTo>
                  <a:lnTo>
                    <a:pt x="275"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30"/>
            <p:cNvSpPr/>
            <p:nvPr/>
          </p:nvSpPr>
          <p:spPr>
            <a:xfrm>
              <a:off x="7701951" y="2302138"/>
              <a:ext cx="54033" cy="53939"/>
            </a:xfrm>
            <a:custGeom>
              <a:rect b="b" l="l" r="r" t="t"/>
              <a:pathLst>
                <a:path extrusionOk="0" h="573" w="574">
                  <a:moveTo>
                    <a:pt x="299" y="0"/>
                  </a:moveTo>
                  <a:lnTo>
                    <a:pt x="1" y="275"/>
                  </a:lnTo>
                  <a:lnTo>
                    <a:pt x="299" y="573"/>
                  </a:lnTo>
                  <a:lnTo>
                    <a:pt x="574" y="275"/>
                  </a:lnTo>
                  <a:lnTo>
                    <a:pt x="299" y="0"/>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30"/>
            <p:cNvSpPr/>
            <p:nvPr/>
          </p:nvSpPr>
          <p:spPr>
            <a:xfrm>
              <a:off x="8187216" y="2435808"/>
              <a:ext cx="54033" cy="54033"/>
            </a:xfrm>
            <a:custGeom>
              <a:rect b="b" l="l" r="r" t="t"/>
              <a:pathLst>
                <a:path extrusionOk="0" h="574" w="574">
                  <a:moveTo>
                    <a:pt x="299" y="1"/>
                  </a:moveTo>
                  <a:lnTo>
                    <a:pt x="1" y="299"/>
                  </a:lnTo>
                  <a:lnTo>
                    <a:pt x="299" y="573"/>
                  </a:lnTo>
                  <a:lnTo>
                    <a:pt x="574" y="299"/>
                  </a:lnTo>
                  <a:lnTo>
                    <a:pt x="299"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30"/>
            <p:cNvSpPr/>
            <p:nvPr/>
          </p:nvSpPr>
          <p:spPr>
            <a:xfrm>
              <a:off x="7917614" y="1950547"/>
              <a:ext cx="54033" cy="54033"/>
            </a:xfrm>
            <a:custGeom>
              <a:rect b="b" l="l" r="r" t="t"/>
              <a:pathLst>
                <a:path extrusionOk="0" h="574" w="574">
                  <a:moveTo>
                    <a:pt x="299" y="1"/>
                  </a:moveTo>
                  <a:lnTo>
                    <a:pt x="1" y="299"/>
                  </a:lnTo>
                  <a:lnTo>
                    <a:pt x="299" y="573"/>
                  </a:lnTo>
                  <a:lnTo>
                    <a:pt x="574" y="299"/>
                  </a:lnTo>
                  <a:lnTo>
                    <a:pt x="299"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30"/>
            <p:cNvSpPr/>
            <p:nvPr/>
          </p:nvSpPr>
          <p:spPr>
            <a:xfrm>
              <a:off x="7054963" y="2949121"/>
              <a:ext cx="54033" cy="54033"/>
            </a:xfrm>
            <a:custGeom>
              <a:rect b="b" l="l" r="r" t="t"/>
              <a:pathLst>
                <a:path extrusionOk="0" h="574" w="574">
                  <a:moveTo>
                    <a:pt x="298" y="1"/>
                  </a:moveTo>
                  <a:lnTo>
                    <a:pt x="0" y="275"/>
                  </a:lnTo>
                  <a:lnTo>
                    <a:pt x="298" y="573"/>
                  </a:lnTo>
                  <a:lnTo>
                    <a:pt x="573" y="275"/>
                  </a:lnTo>
                  <a:lnTo>
                    <a:pt x="298"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30"/>
            <p:cNvSpPr/>
            <p:nvPr/>
          </p:nvSpPr>
          <p:spPr>
            <a:xfrm>
              <a:off x="7622219" y="1842763"/>
              <a:ext cx="53939" cy="53939"/>
            </a:xfrm>
            <a:custGeom>
              <a:rect b="b" l="l" r="r" t="t"/>
              <a:pathLst>
                <a:path extrusionOk="0" h="573" w="573">
                  <a:moveTo>
                    <a:pt x="275" y="0"/>
                  </a:moveTo>
                  <a:lnTo>
                    <a:pt x="0" y="298"/>
                  </a:lnTo>
                  <a:lnTo>
                    <a:pt x="275" y="573"/>
                  </a:lnTo>
                  <a:lnTo>
                    <a:pt x="573" y="298"/>
                  </a:lnTo>
                  <a:lnTo>
                    <a:pt x="275" y="0"/>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30"/>
            <p:cNvSpPr/>
            <p:nvPr/>
          </p:nvSpPr>
          <p:spPr>
            <a:xfrm>
              <a:off x="7945666" y="3190669"/>
              <a:ext cx="54033" cy="54033"/>
            </a:xfrm>
            <a:custGeom>
              <a:rect b="b" l="l" r="r" t="t"/>
              <a:pathLst>
                <a:path extrusionOk="0" h="574" w="574">
                  <a:moveTo>
                    <a:pt x="276" y="1"/>
                  </a:moveTo>
                  <a:lnTo>
                    <a:pt x="1" y="298"/>
                  </a:lnTo>
                  <a:lnTo>
                    <a:pt x="276" y="573"/>
                  </a:lnTo>
                  <a:lnTo>
                    <a:pt x="574" y="298"/>
                  </a:lnTo>
                  <a:lnTo>
                    <a:pt x="276"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30"/>
            <p:cNvSpPr/>
            <p:nvPr/>
          </p:nvSpPr>
          <p:spPr>
            <a:xfrm>
              <a:off x="7594167" y="3190669"/>
              <a:ext cx="28146" cy="54033"/>
            </a:xfrm>
            <a:custGeom>
              <a:rect b="b" l="l" r="r" t="t"/>
              <a:pathLst>
                <a:path extrusionOk="0" h="574" w="299">
                  <a:moveTo>
                    <a:pt x="298" y="1"/>
                  </a:moveTo>
                  <a:lnTo>
                    <a:pt x="0" y="298"/>
                  </a:lnTo>
                  <a:lnTo>
                    <a:pt x="298" y="573"/>
                  </a:lnTo>
                  <a:lnTo>
                    <a:pt x="298" y="298"/>
                  </a:lnTo>
                  <a:lnTo>
                    <a:pt x="298"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30"/>
            <p:cNvSpPr/>
            <p:nvPr/>
          </p:nvSpPr>
          <p:spPr>
            <a:xfrm>
              <a:off x="7001024" y="2194260"/>
              <a:ext cx="54033" cy="54033"/>
            </a:xfrm>
            <a:custGeom>
              <a:rect b="b" l="l" r="r" t="t"/>
              <a:pathLst>
                <a:path extrusionOk="0" h="574" w="574">
                  <a:moveTo>
                    <a:pt x="298" y="1"/>
                  </a:moveTo>
                  <a:lnTo>
                    <a:pt x="1" y="276"/>
                  </a:lnTo>
                  <a:lnTo>
                    <a:pt x="298" y="573"/>
                  </a:lnTo>
                  <a:lnTo>
                    <a:pt x="573" y="276"/>
                  </a:lnTo>
                  <a:lnTo>
                    <a:pt x="298"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30"/>
            <p:cNvSpPr/>
            <p:nvPr/>
          </p:nvSpPr>
          <p:spPr>
            <a:xfrm>
              <a:off x="7054963" y="2517799"/>
              <a:ext cx="215757" cy="215757"/>
            </a:xfrm>
            <a:custGeom>
              <a:rect b="b" l="l" r="r" t="t"/>
              <a:pathLst>
                <a:path extrusionOk="0" h="2292" w="2292">
                  <a:moveTo>
                    <a:pt x="1146" y="0"/>
                  </a:moveTo>
                  <a:cubicBezTo>
                    <a:pt x="573" y="0"/>
                    <a:pt x="0" y="573"/>
                    <a:pt x="0" y="1146"/>
                  </a:cubicBezTo>
                  <a:cubicBezTo>
                    <a:pt x="0" y="1719"/>
                    <a:pt x="573" y="2291"/>
                    <a:pt x="1146" y="2291"/>
                  </a:cubicBezTo>
                  <a:cubicBezTo>
                    <a:pt x="1719" y="2291"/>
                    <a:pt x="2292" y="1719"/>
                    <a:pt x="2292" y="1146"/>
                  </a:cubicBezTo>
                  <a:cubicBezTo>
                    <a:pt x="2292" y="573"/>
                    <a:pt x="1719" y="0"/>
                    <a:pt x="1146"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6" name="Google Shape;5626;p30"/>
            <p:cNvSpPr/>
            <p:nvPr/>
          </p:nvSpPr>
          <p:spPr>
            <a:xfrm>
              <a:off x="7054963" y="2517799"/>
              <a:ext cx="161818" cy="215757"/>
            </a:xfrm>
            <a:custGeom>
              <a:rect b="b" l="l" r="r" t="t"/>
              <a:pathLst>
                <a:path extrusionOk="0" h="2292" w="1719">
                  <a:moveTo>
                    <a:pt x="1719" y="0"/>
                  </a:moveTo>
                  <a:cubicBezTo>
                    <a:pt x="1146" y="0"/>
                    <a:pt x="871" y="0"/>
                    <a:pt x="298" y="275"/>
                  </a:cubicBezTo>
                  <a:cubicBezTo>
                    <a:pt x="0" y="848"/>
                    <a:pt x="0" y="1421"/>
                    <a:pt x="298" y="1994"/>
                  </a:cubicBezTo>
                  <a:cubicBezTo>
                    <a:pt x="871" y="2291"/>
                    <a:pt x="1146" y="2291"/>
                    <a:pt x="1719" y="2291"/>
                  </a:cubicBezTo>
                  <a:cubicBezTo>
                    <a:pt x="1444" y="1994"/>
                    <a:pt x="1444" y="1994"/>
                    <a:pt x="1146" y="1994"/>
                  </a:cubicBezTo>
                  <a:cubicBezTo>
                    <a:pt x="871" y="1421"/>
                    <a:pt x="871" y="848"/>
                    <a:pt x="1146" y="275"/>
                  </a:cubicBezTo>
                  <a:cubicBezTo>
                    <a:pt x="1444" y="275"/>
                    <a:pt x="1444" y="275"/>
                    <a:pt x="1719" y="0"/>
                  </a:cubicBezTo>
                  <a:close/>
                </a:path>
              </a:pathLst>
            </a:custGeom>
            <a:solidFill>
              <a:schemeClr val="accent4"/>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7" name="Google Shape;5627;p30"/>
            <p:cNvSpPr/>
            <p:nvPr/>
          </p:nvSpPr>
          <p:spPr>
            <a:xfrm>
              <a:off x="7298678" y="2302138"/>
              <a:ext cx="619032" cy="647084"/>
            </a:xfrm>
            <a:custGeom>
              <a:rect b="b" l="l" r="r" t="t"/>
              <a:pathLst>
                <a:path extrusionOk="0" h="6874" w="6576">
                  <a:moveTo>
                    <a:pt x="3437" y="0"/>
                  </a:moveTo>
                  <a:lnTo>
                    <a:pt x="3139" y="275"/>
                  </a:lnTo>
                  <a:cubicBezTo>
                    <a:pt x="3139" y="573"/>
                    <a:pt x="2566" y="573"/>
                    <a:pt x="2566" y="573"/>
                  </a:cubicBezTo>
                  <a:lnTo>
                    <a:pt x="1994" y="275"/>
                  </a:lnTo>
                  <a:lnTo>
                    <a:pt x="1994" y="573"/>
                  </a:lnTo>
                  <a:cubicBezTo>
                    <a:pt x="1994" y="848"/>
                    <a:pt x="1719" y="1146"/>
                    <a:pt x="1421" y="1146"/>
                  </a:cubicBezTo>
                  <a:lnTo>
                    <a:pt x="848" y="1146"/>
                  </a:lnTo>
                  <a:lnTo>
                    <a:pt x="848" y="1421"/>
                  </a:lnTo>
                  <a:cubicBezTo>
                    <a:pt x="1146" y="1719"/>
                    <a:pt x="848" y="2291"/>
                    <a:pt x="573" y="2291"/>
                  </a:cubicBezTo>
                  <a:lnTo>
                    <a:pt x="275" y="2566"/>
                  </a:lnTo>
                  <a:lnTo>
                    <a:pt x="275" y="2864"/>
                  </a:lnTo>
                  <a:cubicBezTo>
                    <a:pt x="573" y="3139"/>
                    <a:pt x="573" y="3437"/>
                    <a:pt x="275" y="3712"/>
                  </a:cubicBezTo>
                  <a:lnTo>
                    <a:pt x="0" y="4010"/>
                  </a:lnTo>
                  <a:lnTo>
                    <a:pt x="275" y="4010"/>
                  </a:lnTo>
                  <a:cubicBezTo>
                    <a:pt x="573" y="4285"/>
                    <a:pt x="848" y="4582"/>
                    <a:pt x="573" y="4857"/>
                  </a:cubicBezTo>
                  <a:lnTo>
                    <a:pt x="573" y="5155"/>
                  </a:lnTo>
                  <a:lnTo>
                    <a:pt x="848" y="5430"/>
                  </a:lnTo>
                  <a:cubicBezTo>
                    <a:pt x="1146" y="5430"/>
                    <a:pt x="1421" y="5728"/>
                    <a:pt x="1421" y="6003"/>
                  </a:cubicBezTo>
                  <a:lnTo>
                    <a:pt x="1421" y="6301"/>
                  </a:lnTo>
                  <a:lnTo>
                    <a:pt x="1719" y="6301"/>
                  </a:lnTo>
                  <a:cubicBezTo>
                    <a:pt x="1994" y="6301"/>
                    <a:pt x="2566" y="6301"/>
                    <a:pt x="2566" y="6576"/>
                  </a:cubicBezTo>
                  <a:lnTo>
                    <a:pt x="2864" y="6874"/>
                  </a:lnTo>
                  <a:lnTo>
                    <a:pt x="3139" y="6576"/>
                  </a:lnTo>
                  <a:lnTo>
                    <a:pt x="4010" y="6576"/>
                  </a:lnTo>
                  <a:lnTo>
                    <a:pt x="4285" y="6874"/>
                  </a:lnTo>
                  <a:lnTo>
                    <a:pt x="4285" y="6576"/>
                  </a:lnTo>
                  <a:cubicBezTo>
                    <a:pt x="4583" y="6301"/>
                    <a:pt x="4858" y="6301"/>
                    <a:pt x="5155" y="6301"/>
                  </a:cubicBezTo>
                  <a:lnTo>
                    <a:pt x="5430" y="6301"/>
                  </a:lnTo>
                  <a:lnTo>
                    <a:pt x="5430" y="6003"/>
                  </a:lnTo>
                  <a:cubicBezTo>
                    <a:pt x="5430" y="5728"/>
                    <a:pt x="5728" y="5430"/>
                    <a:pt x="6003" y="5430"/>
                  </a:cubicBezTo>
                  <a:lnTo>
                    <a:pt x="6576" y="5155"/>
                  </a:lnTo>
                  <a:lnTo>
                    <a:pt x="6301" y="4857"/>
                  </a:lnTo>
                  <a:cubicBezTo>
                    <a:pt x="6301" y="4582"/>
                    <a:pt x="6301" y="4285"/>
                    <a:pt x="6576" y="4285"/>
                  </a:cubicBezTo>
                  <a:lnTo>
                    <a:pt x="6576" y="2566"/>
                  </a:lnTo>
                  <a:lnTo>
                    <a:pt x="6301" y="2291"/>
                  </a:lnTo>
                  <a:cubicBezTo>
                    <a:pt x="6003" y="2291"/>
                    <a:pt x="6003" y="1719"/>
                    <a:pt x="6003" y="1421"/>
                  </a:cubicBezTo>
                  <a:lnTo>
                    <a:pt x="6003" y="1146"/>
                  </a:lnTo>
                  <a:lnTo>
                    <a:pt x="5728" y="1146"/>
                  </a:lnTo>
                  <a:cubicBezTo>
                    <a:pt x="5430" y="1146"/>
                    <a:pt x="5155" y="848"/>
                    <a:pt x="4858" y="573"/>
                  </a:cubicBezTo>
                  <a:lnTo>
                    <a:pt x="4858" y="275"/>
                  </a:lnTo>
                  <a:lnTo>
                    <a:pt x="4583" y="573"/>
                  </a:lnTo>
                  <a:cubicBezTo>
                    <a:pt x="4285" y="573"/>
                    <a:pt x="4010" y="573"/>
                    <a:pt x="3712" y="275"/>
                  </a:cubicBezTo>
                  <a:lnTo>
                    <a:pt x="3437" y="0"/>
                  </a:lnTo>
                  <a:close/>
                </a:path>
              </a:pathLst>
            </a:custGeom>
            <a:solidFill>
              <a:schemeClr val="accent6"/>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8" name="Google Shape;5628;p30"/>
            <p:cNvSpPr/>
            <p:nvPr/>
          </p:nvSpPr>
          <p:spPr>
            <a:xfrm>
              <a:off x="7891727" y="2489747"/>
              <a:ext cx="241739" cy="243810"/>
            </a:xfrm>
            <a:custGeom>
              <a:rect b="b" l="l" r="r" t="t"/>
              <a:pathLst>
                <a:path extrusionOk="0" h="2590" w="2568">
                  <a:moveTo>
                    <a:pt x="1147" y="0"/>
                  </a:moveTo>
                  <a:cubicBezTo>
                    <a:pt x="574" y="0"/>
                    <a:pt x="1" y="573"/>
                    <a:pt x="1" y="1444"/>
                  </a:cubicBezTo>
                  <a:cubicBezTo>
                    <a:pt x="1" y="2017"/>
                    <a:pt x="574" y="2589"/>
                    <a:pt x="1147" y="2589"/>
                  </a:cubicBezTo>
                  <a:cubicBezTo>
                    <a:pt x="1994" y="2589"/>
                    <a:pt x="2567" y="2017"/>
                    <a:pt x="2567" y="1444"/>
                  </a:cubicBezTo>
                  <a:cubicBezTo>
                    <a:pt x="2567" y="573"/>
                    <a:pt x="1994" y="0"/>
                    <a:pt x="1147"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9" name="Google Shape;5629;p30"/>
            <p:cNvSpPr/>
            <p:nvPr/>
          </p:nvSpPr>
          <p:spPr>
            <a:xfrm>
              <a:off x="7971553" y="2489747"/>
              <a:ext cx="161912" cy="243810"/>
            </a:xfrm>
            <a:custGeom>
              <a:rect b="b" l="l" r="r" t="t"/>
              <a:pathLst>
                <a:path extrusionOk="0" h="2590" w="1720">
                  <a:moveTo>
                    <a:pt x="299" y="0"/>
                  </a:moveTo>
                  <a:lnTo>
                    <a:pt x="1" y="298"/>
                  </a:lnTo>
                  <a:cubicBezTo>
                    <a:pt x="573" y="298"/>
                    <a:pt x="1146" y="871"/>
                    <a:pt x="1146" y="1444"/>
                  </a:cubicBezTo>
                  <a:cubicBezTo>
                    <a:pt x="1146" y="2017"/>
                    <a:pt x="573" y="2589"/>
                    <a:pt x="1" y="2589"/>
                  </a:cubicBezTo>
                  <a:lnTo>
                    <a:pt x="299" y="2589"/>
                  </a:lnTo>
                  <a:cubicBezTo>
                    <a:pt x="1146" y="2589"/>
                    <a:pt x="1719" y="2017"/>
                    <a:pt x="1719" y="1444"/>
                  </a:cubicBezTo>
                  <a:cubicBezTo>
                    <a:pt x="1719" y="573"/>
                    <a:pt x="1146" y="0"/>
                    <a:pt x="299" y="0"/>
                  </a:cubicBezTo>
                  <a:close/>
                </a:path>
              </a:pathLst>
            </a:custGeom>
            <a:solidFill>
              <a:schemeClr val="accent4"/>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30"/>
            <p:cNvSpPr/>
            <p:nvPr/>
          </p:nvSpPr>
          <p:spPr>
            <a:xfrm>
              <a:off x="8133371" y="2571738"/>
              <a:ext cx="107879" cy="107879"/>
            </a:xfrm>
            <a:custGeom>
              <a:rect b="b" l="l" r="r" t="t"/>
              <a:pathLst>
                <a:path extrusionOk="0" h="1146" w="1146">
                  <a:moveTo>
                    <a:pt x="573" y="0"/>
                  </a:moveTo>
                  <a:cubicBezTo>
                    <a:pt x="298" y="0"/>
                    <a:pt x="0" y="275"/>
                    <a:pt x="0" y="573"/>
                  </a:cubicBezTo>
                  <a:cubicBezTo>
                    <a:pt x="0" y="848"/>
                    <a:pt x="298" y="1146"/>
                    <a:pt x="573" y="1146"/>
                  </a:cubicBezTo>
                  <a:cubicBezTo>
                    <a:pt x="871" y="1146"/>
                    <a:pt x="1146" y="848"/>
                    <a:pt x="1146" y="573"/>
                  </a:cubicBezTo>
                  <a:cubicBezTo>
                    <a:pt x="1146" y="275"/>
                    <a:pt x="871" y="0"/>
                    <a:pt x="573" y="0"/>
                  </a:cubicBezTo>
                  <a:close/>
                </a:path>
              </a:pathLst>
            </a:custGeom>
            <a:solidFill>
              <a:schemeClr val="accent5"/>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30"/>
            <p:cNvSpPr/>
            <p:nvPr/>
          </p:nvSpPr>
          <p:spPr>
            <a:xfrm>
              <a:off x="8187216" y="2571738"/>
              <a:ext cx="54033" cy="107879"/>
            </a:xfrm>
            <a:custGeom>
              <a:rect b="b" l="l" r="r" t="t"/>
              <a:pathLst>
                <a:path extrusionOk="0" h="1146" w="574">
                  <a:moveTo>
                    <a:pt x="1" y="0"/>
                  </a:moveTo>
                  <a:cubicBezTo>
                    <a:pt x="1" y="0"/>
                    <a:pt x="299" y="275"/>
                    <a:pt x="299" y="573"/>
                  </a:cubicBezTo>
                  <a:cubicBezTo>
                    <a:pt x="299" y="848"/>
                    <a:pt x="1" y="1146"/>
                    <a:pt x="1" y="1146"/>
                  </a:cubicBezTo>
                  <a:cubicBezTo>
                    <a:pt x="299" y="1146"/>
                    <a:pt x="574" y="848"/>
                    <a:pt x="574" y="573"/>
                  </a:cubicBezTo>
                  <a:cubicBezTo>
                    <a:pt x="574" y="275"/>
                    <a:pt x="299" y="0"/>
                    <a:pt x="1" y="0"/>
                  </a:cubicBezTo>
                  <a:close/>
                </a:path>
              </a:pathLst>
            </a:custGeom>
            <a:solidFill>
              <a:schemeClr val="accent6"/>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30"/>
            <p:cNvSpPr/>
            <p:nvPr/>
          </p:nvSpPr>
          <p:spPr>
            <a:xfrm>
              <a:off x="6893239" y="2571738"/>
              <a:ext cx="107879" cy="107879"/>
            </a:xfrm>
            <a:custGeom>
              <a:rect b="b" l="l" r="r" t="t"/>
              <a:pathLst>
                <a:path extrusionOk="0" h="1146" w="1146">
                  <a:moveTo>
                    <a:pt x="573" y="0"/>
                  </a:moveTo>
                  <a:cubicBezTo>
                    <a:pt x="298" y="0"/>
                    <a:pt x="0" y="275"/>
                    <a:pt x="0" y="573"/>
                  </a:cubicBezTo>
                  <a:cubicBezTo>
                    <a:pt x="0" y="848"/>
                    <a:pt x="298" y="1146"/>
                    <a:pt x="573" y="1146"/>
                  </a:cubicBezTo>
                  <a:cubicBezTo>
                    <a:pt x="871" y="1146"/>
                    <a:pt x="1146" y="848"/>
                    <a:pt x="1146" y="573"/>
                  </a:cubicBezTo>
                  <a:cubicBezTo>
                    <a:pt x="1146" y="275"/>
                    <a:pt x="871" y="0"/>
                    <a:pt x="573" y="0"/>
                  </a:cubicBezTo>
                  <a:close/>
                </a:path>
              </a:pathLst>
            </a:custGeom>
            <a:solidFill>
              <a:schemeClr val="accent5"/>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30"/>
            <p:cNvSpPr/>
            <p:nvPr/>
          </p:nvSpPr>
          <p:spPr>
            <a:xfrm>
              <a:off x="6893239" y="2571738"/>
              <a:ext cx="81992" cy="107879"/>
            </a:xfrm>
            <a:custGeom>
              <a:rect b="b" l="l" r="r" t="t"/>
              <a:pathLst>
                <a:path extrusionOk="0" h="1146" w="871">
                  <a:moveTo>
                    <a:pt x="573" y="0"/>
                  </a:moveTo>
                  <a:cubicBezTo>
                    <a:pt x="298" y="0"/>
                    <a:pt x="0" y="275"/>
                    <a:pt x="0" y="573"/>
                  </a:cubicBezTo>
                  <a:cubicBezTo>
                    <a:pt x="0" y="848"/>
                    <a:pt x="298" y="1146"/>
                    <a:pt x="573" y="1146"/>
                  </a:cubicBezTo>
                  <a:lnTo>
                    <a:pt x="871" y="1146"/>
                  </a:lnTo>
                  <a:cubicBezTo>
                    <a:pt x="573" y="1146"/>
                    <a:pt x="298" y="848"/>
                    <a:pt x="298" y="573"/>
                  </a:cubicBezTo>
                  <a:cubicBezTo>
                    <a:pt x="298" y="275"/>
                    <a:pt x="573" y="0"/>
                    <a:pt x="871" y="0"/>
                  </a:cubicBezTo>
                  <a:close/>
                </a:path>
              </a:pathLst>
            </a:custGeom>
            <a:solidFill>
              <a:schemeClr val="accent6"/>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30"/>
            <p:cNvSpPr/>
            <p:nvPr/>
          </p:nvSpPr>
          <p:spPr>
            <a:xfrm>
              <a:off x="8269207" y="2597624"/>
              <a:ext cx="79921" cy="53939"/>
            </a:xfrm>
            <a:custGeom>
              <a:rect b="b" l="l" r="r" t="t"/>
              <a:pathLst>
                <a:path extrusionOk="0" h="573" w="849">
                  <a:moveTo>
                    <a:pt x="573" y="0"/>
                  </a:moveTo>
                  <a:cubicBezTo>
                    <a:pt x="275" y="0"/>
                    <a:pt x="0" y="0"/>
                    <a:pt x="0" y="298"/>
                  </a:cubicBezTo>
                  <a:cubicBezTo>
                    <a:pt x="0" y="573"/>
                    <a:pt x="275" y="573"/>
                    <a:pt x="573" y="573"/>
                  </a:cubicBezTo>
                  <a:cubicBezTo>
                    <a:pt x="573" y="573"/>
                    <a:pt x="848" y="573"/>
                    <a:pt x="848" y="298"/>
                  </a:cubicBezTo>
                  <a:cubicBezTo>
                    <a:pt x="848" y="0"/>
                    <a:pt x="573" y="0"/>
                    <a:pt x="573" y="0"/>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30"/>
            <p:cNvSpPr/>
            <p:nvPr/>
          </p:nvSpPr>
          <p:spPr>
            <a:xfrm>
              <a:off x="8295094" y="2597624"/>
              <a:ext cx="54033" cy="53939"/>
            </a:xfrm>
            <a:custGeom>
              <a:rect b="b" l="l" r="r" t="t"/>
              <a:pathLst>
                <a:path extrusionOk="0" h="573" w="574">
                  <a:moveTo>
                    <a:pt x="0" y="0"/>
                  </a:moveTo>
                  <a:cubicBezTo>
                    <a:pt x="298" y="0"/>
                    <a:pt x="298" y="0"/>
                    <a:pt x="298" y="298"/>
                  </a:cubicBezTo>
                  <a:cubicBezTo>
                    <a:pt x="298" y="573"/>
                    <a:pt x="298" y="573"/>
                    <a:pt x="0" y="573"/>
                  </a:cubicBezTo>
                  <a:lnTo>
                    <a:pt x="298" y="573"/>
                  </a:lnTo>
                  <a:cubicBezTo>
                    <a:pt x="298" y="573"/>
                    <a:pt x="573" y="573"/>
                    <a:pt x="573" y="298"/>
                  </a:cubicBezTo>
                  <a:cubicBezTo>
                    <a:pt x="573" y="0"/>
                    <a:pt x="298" y="0"/>
                    <a:pt x="298"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30"/>
            <p:cNvSpPr/>
            <p:nvPr/>
          </p:nvSpPr>
          <p:spPr>
            <a:xfrm>
              <a:off x="7406462" y="2409921"/>
              <a:ext cx="457402" cy="457308"/>
            </a:xfrm>
            <a:custGeom>
              <a:rect b="b" l="l" r="r" t="t"/>
              <a:pathLst>
                <a:path extrusionOk="0" h="4858" w="4859">
                  <a:moveTo>
                    <a:pt x="2292" y="1"/>
                  </a:moveTo>
                  <a:cubicBezTo>
                    <a:pt x="1147" y="1"/>
                    <a:pt x="1" y="1146"/>
                    <a:pt x="1" y="2292"/>
                  </a:cubicBezTo>
                  <a:cubicBezTo>
                    <a:pt x="1" y="3712"/>
                    <a:pt x="1147" y="4858"/>
                    <a:pt x="2292" y="4858"/>
                  </a:cubicBezTo>
                  <a:cubicBezTo>
                    <a:pt x="3713" y="4858"/>
                    <a:pt x="4858" y="3712"/>
                    <a:pt x="4858" y="2292"/>
                  </a:cubicBezTo>
                  <a:cubicBezTo>
                    <a:pt x="4858" y="1146"/>
                    <a:pt x="3713" y="1"/>
                    <a:pt x="2292" y="1"/>
                  </a:cubicBezTo>
                  <a:close/>
                </a:path>
              </a:pathLst>
            </a:custGeom>
            <a:solidFill>
              <a:schemeClr val="accent5"/>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30"/>
            <p:cNvSpPr/>
            <p:nvPr/>
          </p:nvSpPr>
          <p:spPr>
            <a:xfrm>
              <a:off x="7460401" y="2409921"/>
              <a:ext cx="349523" cy="349523"/>
            </a:xfrm>
            <a:custGeom>
              <a:rect b="b" l="l" r="r" t="t"/>
              <a:pathLst>
                <a:path extrusionOk="0" h="3713" w="3713">
                  <a:moveTo>
                    <a:pt x="1719" y="1"/>
                  </a:moveTo>
                  <a:cubicBezTo>
                    <a:pt x="574" y="1"/>
                    <a:pt x="1" y="848"/>
                    <a:pt x="1" y="1994"/>
                  </a:cubicBezTo>
                  <a:cubicBezTo>
                    <a:pt x="1" y="2865"/>
                    <a:pt x="574" y="3712"/>
                    <a:pt x="1719" y="3712"/>
                  </a:cubicBezTo>
                  <a:cubicBezTo>
                    <a:pt x="2865" y="3712"/>
                    <a:pt x="3712" y="2865"/>
                    <a:pt x="3712" y="1994"/>
                  </a:cubicBezTo>
                  <a:cubicBezTo>
                    <a:pt x="3712" y="848"/>
                    <a:pt x="2865" y="1"/>
                    <a:pt x="1719" y="1"/>
                  </a:cubicBezTo>
                  <a:close/>
                </a:path>
              </a:pathLst>
            </a:custGeom>
            <a:solidFill>
              <a:schemeClr val="accent6"/>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30"/>
            <p:cNvSpPr/>
            <p:nvPr/>
          </p:nvSpPr>
          <p:spPr>
            <a:xfrm>
              <a:off x="7029076" y="2489747"/>
              <a:ext cx="269697" cy="269697"/>
            </a:xfrm>
            <a:custGeom>
              <a:rect b="b" l="l" r="r" t="t"/>
              <a:pathLst>
                <a:path extrusionOk="0" h="2865" w="2865">
                  <a:moveTo>
                    <a:pt x="2567" y="0"/>
                  </a:moveTo>
                  <a:cubicBezTo>
                    <a:pt x="2567" y="0"/>
                    <a:pt x="2292" y="0"/>
                    <a:pt x="1719" y="298"/>
                  </a:cubicBezTo>
                  <a:lnTo>
                    <a:pt x="2567" y="298"/>
                  </a:lnTo>
                  <a:cubicBezTo>
                    <a:pt x="2567" y="298"/>
                    <a:pt x="2567" y="573"/>
                    <a:pt x="2292" y="871"/>
                  </a:cubicBezTo>
                  <a:cubicBezTo>
                    <a:pt x="2292" y="1146"/>
                    <a:pt x="1994" y="1444"/>
                    <a:pt x="1719" y="1719"/>
                  </a:cubicBezTo>
                  <a:cubicBezTo>
                    <a:pt x="1421" y="2017"/>
                    <a:pt x="1146" y="2017"/>
                    <a:pt x="848" y="2292"/>
                  </a:cubicBezTo>
                  <a:cubicBezTo>
                    <a:pt x="573" y="2589"/>
                    <a:pt x="275" y="2589"/>
                    <a:pt x="275" y="2589"/>
                  </a:cubicBezTo>
                  <a:cubicBezTo>
                    <a:pt x="275" y="2292"/>
                    <a:pt x="275" y="2292"/>
                    <a:pt x="573" y="2017"/>
                  </a:cubicBezTo>
                  <a:cubicBezTo>
                    <a:pt x="275" y="1719"/>
                    <a:pt x="275" y="1719"/>
                    <a:pt x="275" y="1444"/>
                  </a:cubicBezTo>
                  <a:lnTo>
                    <a:pt x="275" y="1719"/>
                  </a:lnTo>
                  <a:cubicBezTo>
                    <a:pt x="0" y="2017"/>
                    <a:pt x="0" y="2589"/>
                    <a:pt x="0" y="2589"/>
                  </a:cubicBezTo>
                  <a:cubicBezTo>
                    <a:pt x="275" y="2589"/>
                    <a:pt x="275" y="2864"/>
                    <a:pt x="275" y="2864"/>
                  </a:cubicBezTo>
                  <a:cubicBezTo>
                    <a:pt x="573" y="2864"/>
                    <a:pt x="848" y="2589"/>
                    <a:pt x="1146" y="2589"/>
                  </a:cubicBezTo>
                  <a:lnTo>
                    <a:pt x="1994" y="1719"/>
                  </a:lnTo>
                  <a:cubicBezTo>
                    <a:pt x="2292" y="1719"/>
                    <a:pt x="2292" y="1444"/>
                    <a:pt x="2567" y="1146"/>
                  </a:cubicBezTo>
                  <a:cubicBezTo>
                    <a:pt x="2864" y="573"/>
                    <a:pt x="2864" y="298"/>
                    <a:pt x="2567" y="0"/>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30"/>
            <p:cNvSpPr/>
            <p:nvPr/>
          </p:nvSpPr>
          <p:spPr>
            <a:xfrm>
              <a:off x="7594167" y="2435808"/>
              <a:ext cx="323542" cy="297749"/>
            </a:xfrm>
            <a:custGeom>
              <a:rect b="b" l="l" r="r" t="t"/>
              <a:pathLst>
                <a:path extrusionOk="0" h="3163" w="3437">
                  <a:moveTo>
                    <a:pt x="1719" y="1"/>
                  </a:moveTo>
                  <a:cubicBezTo>
                    <a:pt x="871" y="1"/>
                    <a:pt x="0" y="573"/>
                    <a:pt x="0" y="1719"/>
                  </a:cubicBezTo>
                  <a:cubicBezTo>
                    <a:pt x="0" y="2590"/>
                    <a:pt x="871" y="3162"/>
                    <a:pt x="1719" y="3162"/>
                  </a:cubicBezTo>
                  <a:lnTo>
                    <a:pt x="2016" y="3162"/>
                  </a:lnTo>
                  <a:cubicBezTo>
                    <a:pt x="2864" y="3162"/>
                    <a:pt x="3437" y="2590"/>
                    <a:pt x="3437" y="1719"/>
                  </a:cubicBezTo>
                  <a:cubicBezTo>
                    <a:pt x="3437" y="871"/>
                    <a:pt x="2864" y="1"/>
                    <a:pt x="2016" y="1"/>
                  </a:cubicBezTo>
                  <a:close/>
                </a:path>
              </a:pathLst>
            </a:custGeom>
            <a:solidFill>
              <a:schemeClr val="l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30"/>
            <p:cNvSpPr/>
            <p:nvPr/>
          </p:nvSpPr>
          <p:spPr>
            <a:xfrm>
              <a:off x="7648106" y="2435808"/>
              <a:ext cx="269603" cy="297749"/>
            </a:xfrm>
            <a:custGeom>
              <a:rect b="b" l="l" r="r" t="t"/>
              <a:pathLst>
                <a:path extrusionOk="0" h="3163" w="2864">
                  <a:moveTo>
                    <a:pt x="1443" y="1"/>
                  </a:moveTo>
                  <a:cubicBezTo>
                    <a:pt x="573" y="1"/>
                    <a:pt x="0" y="871"/>
                    <a:pt x="0" y="1719"/>
                  </a:cubicBezTo>
                  <a:cubicBezTo>
                    <a:pt x="0" y="2590"/>
                    <a:pt x="573" y="3162"/>
                    <a:pt x="1443" y="3162"/>
                  </a:cubicBezTo>
                  <a:cubicBezTo>
                    <a:pt x="2291" y="3162"/>
                    <a:pt x="2864" y="2590"/>
                    <a:pt x="2864" y="1719"/>
                  </a:cubicBezTo>
                  <a:cubicBezTo>
                    <a:pt x="2864" y="871"/>
                    <a:pt x="2291" y="1"/>
                    <a:pt x="1443" y="1"/>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41" name="Google Shape;564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5" name="Shape 5645"/>
        <p:cNvGrpSpPr/>
        <p:nvPr/>
      </p:nvGrpSpPr>
      <p:grpSpPr>
        <a:xfrm>
          <a:off x="0" y="0"/>
          <a:ext cx="0" cy="0"/>
          <a:chOff x="0" y="0"/>
          <a:chExt cx="0" cy="0"/>
        </a:xfrm>
      </p:grpSpPr>
      <p:sp>
        <p:nvSpPr>
          <p:cNvPr id="5646" name="Google Shape;5646;p31"/>
          <p:cNvSpPr txBox="1"/>
          <p:nvPr>
            <p:ph type="title"/>
          </p:nvPr>
        </p:nvSpPr>
        <p:spPr>
          <a:xfrm>
            <a:off x="711324" y="714475"/>
            <a:ext cx="1263900" cy="12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5647" name="Google Shape;5647;p31"/>
          <p:cNvSpPr txBox="1"/>
          <p:nvPr>
            <p:ph idx="2" type="title"/>
          </p:nvPr>
        </p:nvSpPr>
        <p:spPr>
          <a:xfrm>
            <a:off x="711325" y="1547575"/>
            <a:ext cx="3961800" cy="177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500"/>
              <a:t>Why Supernova Neutrinos Matter</a:t>
            </a:r>
            <a:endParaRPr sz="4500"/>
          </a:p>
        </p:txBody>
      </p:sp>
      <p:grpSp>
        <p:nvGrpSpPr>
          <p:cNvPr id="5648" name="Google Shape;5648;p31"/>
          <p:cNvGrpSpPr/>
          <p:nvPr/>
        </p:nvGrpSpPr>
        <p:grpSpPr>
          <a:xfrm>
            <a:off x="4559652" y="376788"/>
            <a:ext cx="4163047" cy="4160039"/>
            <a:chOff x="4403077" y="266538"/>
            <a:chExt cx="4163047" cy="4160039"/>
          </a:xfrm>
        </p:grpSpPr>
        <p:sp>
          <p:nvSpPr>
            <p:cNvPr id="5649" name="Google Shape;5649;p31"/>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31"/>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31"/>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31"/>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31"/>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31"/>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5" name="Google Shape;5655;p31"/>
          <p:cNvGrpSpPr/>
          <p:nvPr/>
        </p:nvGrpSpPr>
        <p:grpSpPr>
          <a:xfrm>
            <a:off x="4829826" y="725750"/>
            <a:ext cx="3668096" cy="3418800"/>
            <a:chOff x="4673251" y="615500"/>
            <a:chExt cx="3668096" cy="3418800"/>
          </a:xfrm>
        </p:grpSpPr>
        <p:grpSp>
          <p:nvGrpSpPr>
            <p:cNvPr id="5656" name="Google Shape;5656;p31"/>
            <p:cNvGrpSpPr/>
            <p:nvPr/>
          </p:nvGrpSpPr>
          <p:grpSpPr>
            <a:xfrm>
              <a:off x="4922547" y="615500"/>
              <a:ext cx="3418800" cy="3418800"/>
              <a:chOff x="4922547" y="615500"/>
              <a:chExt cx="3418800" cy="3418800"/>
            </a:xfrm>
          </p:grpSpPr>
          <p:sp>
            <p:nvSpPr>
              <p:cNvPr id="5657" name="Google Shape;5657;p31"/>
              <p:cNvSpPr/>
              <p:nvPr/>
            </p:nvSpPr>
            <p:spPr>
              <a:xfrm rot="2700000">
                <a:off x="5917063" y="622329"/>
                <a:ext cx="1429770" cy="3405143"/>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31"/>
              <p:cNvSpPr/>
              <p:nvPr/>
            </p:nvSpPr>
            <p:spPr>
              <a:xfrm rot="2700000">
                <a:off x="6011397" y="925555"/>
                <a:ext cx="1158665" cy="2758989"/>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59" name="Google Shape;5659;p31"/>
              <p:cNvGrpSpPr/>
              <p:nvPr/>
            </p:nvGrpSpPr>
            <p:grpSpPr>
              <a:xfrm>
                <a:off x="7975817" y="2571751"/>
                <a:ext cx="270184" cy="270184"/>
                <a:chOff x="8736342" y="1127801"/>
                <a:chExt cx="270184" cy="270184"/>
              </a:xfrm>
            </p:grpSpPr>
            <p:sp>
              <p:nvSpPr>
                <p:cNvPr id="5660" name="Google Shape;5660;p31"/>
                <p:cNvSpPr/>
                <p:nvPr/>
              </p:nvSpPr>
              <p:spPr>
                <a:xfrm>
                  <a:off x="8736342" y="1127801"/>
                  <a:ext cx="270184" cy="270184"/>
                </a:xfrm>
                <a:custGeom>
                  <a:rect b="b" l="l" r="r" t="t"/>
                  <a:pathLst>
                    <a:path extrusionOk="0" h="2429" w="2429">
                      <a:moveTo>
                        <a:pt x="1199" y="0"/>
                      </a:moveTo>
                      <a:cubicBezTo>
                        <a:pt x="544" y="0"/>
                        <a:pt x="0" y="544"/>
                        <a:pt x="0" y="1229"/>
                      </a:cubicBezTo>
                      <a:cubicBezTo>
                        <a:pt x="0" y="1457"/>
                        <a:pt x="57" y="1686"/>
                        <a:pt x="172" y="1884"/>
                      </a:cubicBezTo>
                      <a:cubicBezTo>
                        <a:pt x="400" y="2200"/>
                        <a:pt x="772" y="2428"/>
                        <a:pt x="1199" y="2428"/>
                      </a:cubicBezTo>
                      <a:cubicBezTo>
                        <a:pt x="1857" y="2428"/>
                        <a:pt x="2428" y="1884"/>
                        <a:pt x="2428" y="1229"/>
                      </a:cubicBezTo>
                      <a:cubicBezTo>
                        <a:pt x="2428" y="1000"/>
                        <a:pt x="2341" y="772"/>
                        <a:pt x="2227" y="571"/>
                      </a:cubicBezTo>
                      <a:cubicBezTo>
                        <a:pt x="2029" y="228"/>
                        <a:pt x="1629" y="0"/>
                        <a:pt x="11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31"/>
                <p:cNvSpPr/>
                <p:nvPr/>
              </p:nvSpPr>
              <p:spPr>
                <a:xfrm>
                  <a:off x="8869709" y="1191314"/>
                  <a:ext cx="41490" cy="41490"/>
                </a:xfrm>
                <a:custGeom>
                  <a:rect b="b" l="l" r="r" t="t"/>
                  <a:pathLst>
                    <a:path extrusionOk="0" h="373" w="373">
                      <a:moveTo>
                        <a:pt x="0" y="201"/>
                      </a:moveTo>
                      <a:cubicBezTo>
                        <a:pt x="8" y="221"/>
                        <a:pt x="16" y="242"/>
                        <a:pt x="27" y="261"/>
                      </a:cubicBezTo>
                      <a:lnTo>
                        <a:pt x="27" y="261"/>
                      </a:lnTo>
                      <a:cubicBezTo>
                        <a:pt x="20" y="245"/>
                        <a:pt x="13" y="226"/>
                        <a:pt x="0" y="201"/>
                      </a:cubicBezTo>
                      <a:close/>
                      <a:moveTo>
                        <a:pt x="201" y="0"/>
                      </a:moveTo>
                      <a:cubicBezTo>
                        <a:pt x="245" y="15"/>
                        <a:pt x="289" y="38"/>
                        <a:pt x="321" y="71"/>
                      </a:cubicBezTo>
                      <a:lnTo>
                        <a:pt x="321" y="71"/>
                      </a:lnTo>
                      <a:cubicBezTo>
                        <a:pt x="292" y="57"/>
                        <a:pt x="252" y="57"/>
                        <a:pt x="229" y="57"/>
                      </a:cubicBezTo>
                      <a:cubicBezTo>
                        <a:pt x="115" y="57"/>
                        <a:pt x="58" y="114"/>
                        <a:pt x="58" y="228"/>
                      </a:cubicBezTo>
                      <a:lnTo>
                        <a:pt x="58" y="306"/>
                      </a:lnTo>
                      <a:lnTo>
                        <a:pt x="58" y="306"/>
                      </a:lnTo>
                      <a:cubicBezTo>
                        <a:pt x="46" y="292"/>
                        <a:pt x="36" y="277"/>
                        <a:pt x="27" y="261"/>
                      </a:cubicBezTo>
                      <a:lnTo>
                        <a:pt x="27" y="261"/>
                      </a:lnTo>
                      <a:cubicBezTo>
                        <a:pt x="35" y="282"/>
                        <a:pt x="42" y="298"/>
                        <a:pt x="58" y="315"/>
                      </a:cubicBezTo>
                      <a:lnTo>
                        <a:pt x="58" y="306"/>
                      </a:lnTo>
                      <a:lnTo>
                        <a:pt x="58" y="306"/>
                      </a:lnTo>
                      <a:cubicBezTo>
                        <a:pt x="91" y="345"/>
                        <a:pt x="137" y="372"/>
                        <a:pt x="201" y="372"/>
                      </a:cubicBezTo>
                      <a:cubicBezTo>
                        <a:pt x="286" y="372"/>
                        <a:pt x="373" y="286"/>
                        <a:pt x="373" y="201"/>
                      </a:cubicBezTo>
                      <a:cubicBezTo>
                        <a:pt x="373" y="145"/>
                        <a:pt x="352" y="103"/>
                        <a:pt x="321" y="71"/>
                      </a:cubicBezTo>
                      <a:lnTo>
                        <a:pt x="321" y="71"/>
                      </a:lnTo>
                      <a:cubicBezTo>
                        <a:pt x="329" y="75"/>
                        <a:pt x="337" y="80"/>
                        <a:pt x="343" y="87"/>
                      </a:cubicBezTo>
                      <a:cubicBezTo>
                        <a:pt x="316" y="57"/>
                        <a:pt x="259"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31"/>
                <p:cNvSpPr/>
                <p:nvPr/>
              </p:nvSpPr>
              <p:spPr>
                <a:xfrm>
                  <a:off x="8869709" y="1191314"/>
                  <a:ext cx="38264" cy="35149"/>
                </a:xfrm>
                <a:custGeom>
                  <a:rect b="b" l="l" r="r" t="t"/>
                  <a:pathLst>
                    <a:path extrusionOk="0" h="316" w="344">
                      <a:moveTo>
                        <a:pt x="201" y="0"/>
                      </a:moveTo>
                      <a:cubicBezTo>
                        <a:pt x="87" y="0"/>
                        <a:pt x="0" y="87"/>
                        <a:pt x="0" y="201"/>
                      </a:cubicBezTo>
                      <a:cubicBezTo>
                        <a:pt x="30" y="258"/>
                        <a:pt x="30" y="286"/>
                        <a:pt x="58" y="315"/>
                      </a:cubicBezTo>
                      <a:lnTo>
                        <a:pt x="58" y="228"/>
                      </a:lnTo>
                      <a:cubicBezTo>
                        <a:pt x="58" y="114"/>
                        <a:pt x="115" y="57"/>
                        <a:pt x="229" y="57"/>
                      </a:cubicBezTo>
                      <a:cubicBezTo>
                        <a:pt x="259" y="57"/>
                        <a:pt x="316" y="57"/>
                        <a:pt x="343" y="87"/>
                      </a:cubicBezTo>
                      <a:cubicBezTo>
                        <a:pt x="316" y="57"/>
                        <a:pt x="259"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31"/>
                <p:cNvSpPr/>
                <p:nvPr/>
              </p:nvSpPr>
              <p:spPr>
                <a:xfrm>
                  <a:off x="8911088" y="1321567"/>
                  <a:ext cx="41267" cy="38264"/>
                </a:xfrm>
                <a:custGeom>
                  <a:rect b="b" l="l" r="r" t="t"/>
                  <a:pathLst>
                    <a:path extrusionOk="0" h="344" w="371">
                      <a:moveTo>
                        <a:pt x="1" y="200"/>
                      </a:moveTo>
                      <a:cubicBezTo>
                        <a:pt x="1" y="234"/>
                        <a:pt x="14" y="263"/>
                        <a:pt x="35" y="287"/>
                      </a:cubicBezTo>
                      <a:lnTo>
                        <a:pt x="35" y="287"/>
                      </a:lnTo>
                      <a:cubicBezTo>
                        <a:pt x="16" y="258"/>
                        <a:pt x="1" y="221"/>
                        <a:pt x="1" y="200"/>
                      </a:cubicBezTo>
                      <a:close/>
                      <a:moveTo>
                        <a:pt x="199" y="1"/>
                      </a:moveTo>
                      <a:lnTo>
                        <a:pt x="199" y="1"/>
                      </a:lnTo>
                      <a:cubicBezTo>
                        <a:pt x="256" y="1"/>
                        <a:pt x="311" y="36"/>
                        <a:pt x="343" y="85"/>
                      </a:cubicBezTo>
                      <a:lnTo>
                        <a:pt x="343" y="85"/>
                      </a:lnTo>
                      <a:cubicBezTo>
                        <a:pt x="313" y="58"/>
                        <a:pt x="256" y="28"/>
                        <a:pt x="229" y="28"/>
                      </a:cubicBezTo>
                      <a:cubicBezTo>
                        <a:pt x="115" y="28"/>
                        <a:pt x="28" y="115"/>
                        <a:pt x="28" y="200"/>
                      </a:cubicBezTo>
                      <a:cubicBezTo>
                        <a:pt x="28" y="252"/>
                        <a:pt x="53" y="281"/>
                        <a:pt x="57" y="307"/>
                      </a:cubicBezTo>
                      <a:lnTo>
                        <a:pt x="57" y="307"/>
                      </a:lnTo>
                      <a:cubicBezTo>
                        <a:pt x="49" y="301"/>
                        <a:pt x="42" y="294"/>
                        <a:pt x="35" y="287"/>
                      </a:cubicBezTo>
                      <a:lnTo>
                        <a:pt x="35" y="287"/>
                      </a:lnTo>
                      <a:cubicBezTo>
                        <a:pt x="42" y="297"/>
                        <a:pt x="50" y="306"/>
                        <a:pt x="58" y="314"/>
                      </a:cubicBezTo>
                      <a:cubicBezTo>
                        <a:pt x="58" y="311"/>
                        <a:pt x="58" y="309"/>
                        <a:pt x="57" y="307"/>
                      </a:cubicBezTo>
                      <a:lnTo>
                        <a:pt x="57" y="307"/>
                      </a:lnTo>
                      <a:cubicBezTo>
                        <a:pt x="89" y="330"/>
                        <a:pt x="130" y="343"/>
                        <a:pt x="172" y="343"/>
                      </a:cubicBezTo>
                      <a:cubicBezTo>
                        <a:pt x="286" y="343"/>
                        <a:pt x="371" y="286"/>
                        <a:pt x="371" y="172"/>
                      </a:cubicBezTo>
                      <a:cubicBezTo>
                        <a:pt x="371" y="142"/>
                        <a:pt x="360" y="111"/>
                        <a:pt x="343" y="85"/>
                      </a:cubicBezTo>
                      <a:lnTo>
                        <a:pt x="343" y="85"/>
                      </a:lnTo>
                      <a:cubicBezTo>
                        <a:pt x="343" y="85"/>
                        <a:pt x="343" y="85"/>
                        <a:pt x="343" y="85"/>
                      </a:cubicBezTo>
                      <a:cubicBezTo>
                        <a:pt x="314" y="28"/>
                        <a:pt x="257" y="1"/>
                        <a:pt x="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31"/>
                <p:cNvSpPr/>
                <p:nvPr/>
              </p:nvSpPr>
              <p:spPr>
                <a:xfrm>
                  <a:off x="8911088" y="1321567"/>
                  <a:ext cx="38264" cy="34927"/>
                </a:xfrm>
                <a:custGeom>
                  <a:rect b="b" l="l" r="r" t="t"/>
                  <a:pathLst>
                    <a:path extrusionOk="0" h="314" w="344">
                      <a:moveTo>
                        <a:pt x="172" y="1"/>
                      </a:moveTo>
                      <a:cubicBezTo>
                        <a:pt x="85" y="1"/>
                        <a:pt x="1" y="85"/>
                        <a:pt x="1" y="172"/>
                      </a:cubicBezTo>
                      <a:lnTo>
                        <a:pt x="1" y="200"/>
                      </a:lnTo>
                      <a:cubicBezTo>
                        <a:pt x="1" y="229"/>
                        <a:pt x="28" y="286"/>
                        <a:pt x="58" y="314"/>
                      </a:cubicBezTo>
                      <a:cubicBezTo>
                        <a:pt x="58" y="286"/>
                        <a:pt x="28" y="257"/>
                        <a:pt x="28" y="200"/>
                      </a:cubicBezTo>
                      <a:cubicBezTo>
                        <a:pt x="28" y="115"/>
                        <a:pt x="115" y="28"/>
                        <a:pt x="229" y="28"/>
                      </a:cubicBezTo>
                      <a:cubicBezTo>
                        <a:pt x="257" y="28"/>
                        <a:pt x="314" y="58"/>
                        <a:pt x="343" y="85"/>
                      </a:cubicBezTo>
                      <a:cubicBezTo>
                        <a:pt x="314" y="28"/>
                        <a:pt x="257" y="1"/>
                        <a:pt x="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31"/>
                <p:cNvSpPr/>
                <p:nvPr/>
              </p:nvSpPr>
              <p:spPr>
                <a:xfrm>
                  <a:off x="8844348" y="1347040"/>
                  <a:ext cx="22469" cy="19132"/>
                </a:xfrm>
                <a:custGeom>
                  <a:rect b="b" l="l" r="r" t="t"/>
                  <a:pathLst>
                    <a:path extrusionOk="0" h="172" w="202">
                      <a:moveTo>
                        <a:pt x="114" y="0"/>
                      </a:moveTo>
                      <a:cubicBezTo>
                        <a:pt x="87" y="0"/>
                        <a:pt x="30" y="0"/>
                        <a:pt x="30" y="28"/>
                      </a:cubicBezTo>
                      <a:cubicBezTo>
                        <a:pt x="12" y="45"/>
                        <a:pt x="5" y="62"/>
                        <a:pt x="2" y="72"/>
                      </a:cubicBezTo>
                      <a:lnTo>
                        <a:pt x="2" y="72"/>
                      </a:lnTo>
                      <a:cubicBezTo>
                        <a:pt x="1" y="67"/>
                        <a:pt x="0" y="62"/>
                        <a:pt x="0" y="57"/>
                      </a:cubicBezTo>
                      <a:lnTo>
                        <a:pt x="0" y="85"/>
                      </a:lnTo>
                      <a:cubicBezTo>
                        <a:pt x="0" y="85"/>
                        <a:pt x="0" y="80"/>
                        <a:pt x="2" y="72"/>
                      </a:cubicBezTo>
                      <a:lnTo>
                        <a:pt x="2" y="72"/>
                      </a:lnTo>
                      <a:cubicBezTo>
                        <a:pt x="9" y="101"/>
                        <a:pt x="34" y="142"/>
                        <a:pt x="57" y="142"/>
                      </a:cubicBezTo>
                      <a:cubicBezTo>
                        <a:pt x="57" y="172"/>
                        <a:pt x="87" y="172"/>
                        <a:pt x="114" y="172"/>
                      </a:cubicBezTo>
                      <a:cubicBezTo>
                        <a:pt x="144" y="172"/>
                        <a:pt x="171" y="142"/>
                        <a:pt x="201" y="114"/>
                      </a:cubicBezTo>
                      <a:lnTo>
                        <a:pt x="201" y="57"/>
                      </a:lnTo>
                      <a:cubicBezTo>
                        <a:pt x="201" y="57"/>
                        <a:pt x="171" y="28"/>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31"/>
                <p:cNvSpPr/>
                <p:nvPr/>
              </p:nvSpPr>
              <p:spPr>
                <a:xfrm>
                  <a:off x="8844348" y="1343703"/>
                  <a:ext cx="22469" cy="12792"/>
                </a:xfrm>
                <a:custGeom>
                  <a:rect b="b" l="l" r="r" t="t"/>
                  <a:pathLst>
                    <a:path extrusionOk="0" h="115" w="202">
                      <a:moveTo>
                        <a:pt x="87" y="1"/>
                      </a:moveTo>
                      <a:cubicBezTo>
                        <a:pt x="57" y="1"/>
                        <a:pt x="30" y="1"/>
                        <a:pt x="30" y="30"/>
                      </a:cubicBezTo>
                      <a:lnTo>
                        <a:pt x="0" y="58"/>
                      </a:lnTo>
                      <a:lnTo>
                        <a:pt x="0" y="115"/>
                      </a:lnTo>
                      <a:cubicBezTo>
                        <a:pt x="0" y="115"/>
                        <a:pt x="0" y="87"/>
                        <a:pt x="30" y="58"/>
                      </a:cubicBezTo>
                      <a:cubicBezTo>
                        <a:pt x="30" y="30"/>
                        <a:pt x="87" y="30"/>
                        <a:pt x="114" y="30"/>
                      </a:cubicBezTo>
                      <a:lnTo>
                        <a:pt x="171" y="30"/>
                      </a:lnTo>
                      <a:cubicBezTo>
                        <a:pt x="171" y="58"/>
                        <a:pt x="201" y="87"/>
                        <a:pt x="201" y="87"/>
                      </a:cubicBezTo>
                      <a:cubicBezTo>
                        <a:pt x="201" y="58"/>
                        <a:pt x="201" y="30"/>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31"/>
                <p:cNvSpPr/>
                <p:nvPr/>
              </p:nvSpPr>
              <p:spPr>
                <a:xfrm>
                  <a:off x="8850689" y="1273849"/>
                  <a:ext cx="22469" cy="22469"/>
                </a:xfrm>
                <a:custGeom>
                  <a:rect b="b" l="l" r="r" t="t"/>
                  <a:pathLst>
                    <a:path extrusionOk="0" h="202" w="202">
                      <a:moveTo>
                        <a:pt x="144" y="0"/>
                      </a:moveTo>
                      <a:cubicBezTo>
                        <a:pt x="158" y="16"/>
                        <a:pt x="174" y="23"/>
                        <a:pt x="185" y="31"/>
                      </a:cubicBezTo>
                      <a:lnTo>
                        <a:pt x="185" y="31"/>
                      </a:lnTo>
                      <a:cubicBezTo>
                        <a:pt x="176" y="20"/>
                        <a:pt x="163" y="10"/>
                        <a:pt x="144" y="0"/>
                      </a:cubicBezTo>
                      <a:close/>
                      <a:moveTo>
                        <a:pt x="0" y="115"/>
                      </a:moveTo>
                      <a:lnTo>
                        <a:pt x="0" y="115"/>
                      </a:lnTo>
                      <a:cubicBezTo>
                        <a:pt x="0" y="123"/>
                        <a:pt x="2" y="128"/>
                        <a:pt x="5" y="133"/>
                      </a:cubicBezTo>
                      <a:lnTo>
                        <a:pt x="5" y="133"/>
                      </a:lnTo>
                      <a:cubicBezTo>
                        <a:pt x="2" y="126"/>
                        <a:pt x="0" y="120"/>
                        <a:pt x="0" y="115"/>
                      </a:cubicBezTo>
                      <a:close/>
                      <a:moveTo>
                        <a:pt x="5" y="133"/>
                      </a:moveTo>
                      <a:lnTo>
                        <a:pt x="5" y="133"/>
                      </a:lnTo>
                      <a:cubicBezTo>
                        <a:pt x="11" y="144"/>
                        <a:pt x="19" y="155"/>
                        <a:pt x="29" y="166"/>
                      </a:cubicBezTo>
                      <a:lnTo>
                        <a:pt x="29" y="166"/>
                      </a:lnTo>
                      <a:cubicBezTo>
                        <a:pt x="27" y="150"/>
                        <a:pt x="13" y="145"/>
                        <a:pt x="5" y="133"/>
                      </a:cubicBezTo>
                      <a:close/>
                      <a:moveTo>
                        <a:pt x="114" y="30"/>
                      </a:moveTo>
                      <a:cubicBezTo>
                        <a:pt x="87" y="30"/>
                        <a:pt x="30" y="58"/>
                        <a:pt x="30" y="115"/>
                      </a:cubicBezTo>
                      <a:lnTo>
                        <a:pt x="30" y="167"/>
                      </a:lnTo>
                      <a:lnTo>
                        <a:pt x="30" y="167"/>
                      </a:lnTo>
                      <a:cubicBezTo>
                        <a:pt x="30" y="166"/>
                        <a:pt x="30" y="166"/>
                        <a:pt x="29" y="166"/>
                      </a:cubicBezTo>
                      <a:lnTo>
                        <a:pt x="29" y="166"/>
                      </a:lnTo>
                      <a:cubicBezTo>
                        <a:pt x="30" y="168"/>
                        <a:pt x="30" y="170"/>
                        <a:pt x="30" y="172"/>
                      </a:cubicBezTo>
                      <a:lnTo>
                        <a:pt x="30" y="167"/>
                      </a:lnTo>
                      <a:lnTo>
                        <a:pt x="30" y="167"/>
                      </a:lnTo>
                      <a:cubicBezTo>
                        <a:pt x="48" y="186"/>
                        <a:pt x="71" y="201"/>
                        <a:pt x="87" y="201"/>
                      </a:cubicBezTo>
                      <a:lnTo>
                        <a:pt x="114" y="201"/>
                      </a:lnTo>
                      <a:cubicBezTo>
                        <a:pt x="171" y="201"/>
                        <a:pt x="201" y="172"/>
                        <a:pt x="201" y="115"/>
                      </a:cubicBezTo>
                      <a:cubicBezTo>
                        <a:pt x="201" y="89"/>
                        <a:pt x="201" y="70"/>
                        <a:pt x="196" y="53"/>
                      </a:cubicBezTo>
                      <a:lnTo>
                        <a:pt x="196" y="53"/>
                      </a:lnTo>
                      <a:cubicBezTo>
                        <a:pt x="199" y="56"/>
                        <a:pt x="201" y="58"/>
                        <a:pt x="201" y="58"/>
                      </a:cubicBezTo>
                      <a:cubicBezTo>
                        <a:pt x="201" y="45"/>
                        <a:pt x="194" y="38"/>
                        <a:pt x="185" y="31"/>
                      </a:cubicBezTo>
                      <a:lnTo>
                        <a:pt x="185" y="31"/>
                      </a:lnTo>
                      <a:cubicBezTo>
                        <a:pt x="190" y="38"/>
                        <a:pt x="194" y="45"/>
                        <a:pt x="196" y="53"/>
                      </a:cubicBezTo>
                      <a:lnTo>
                        <a:pt x="196" y="53"/>
                      </a:lnTo>
                      <a:cubicBezTo>
                        <a:pt x="187" y="46"/>
                        <a:pt x="165" y="30"/>
                        <a:pt x="144" y="3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31"/>
                <p:cNvSpPr/>
                <p:nvPr/>
              </p:nvSpPr>
              <p:spPr>
                <a:xfrm>
                  <a:off x="8850689" y="1273849"/>
                  <a:ext cx="22469" cy="19132"/>
                </a:xfrm>
                <a:custGeom>
                  <a:rect b="b" l="l" r="r" t="t"/>
                  <a:pathLst>
                    <a:path extrusionOk="0" h="172" w="202">
                      <a:moveTo>
                        <a:pt x="114" y="0"/>
                      </a:moveTo>
                      <a:cubicBezTo>
                        <a:pt x="57" y="0"/>
                        <a:pt x="30" y="30"/>
                        <a:pt x="0" y="87"/>
                      </a:cubicBezTo>
                      <a:lnTo>
                        <a:pt x="0" y="115"/>
                      </a:lnTo>
                      <a:cubicBezTo>
                        <a:pt x="0" y="144"/>
                        <a:pt x="30" y="144"/>
                        <a:pt x="30" y="172"/>
                      </a:cubicBezTo>
                      <a:lnTo>
                        <a:pt x="30" y="115"/>
                      </a:lnTo>
                      <a:cubicBezTo>
                        <a:pt x="30" y="58"/>
                        <a:pt x="87" y="30"/>
                        <a:pt x="114" y="30"/>
                      </a:cubicBezTo>
                      <a:lnTo>
                        <a:pt x="144" y="30"/>
                      </a:lnTo>
                      <a:cubicBezTo>
                        <a:pt x="171" y="30"/>
                        <a:pt x="201" y="58"/>
                        <a:pt x="201" y="58"/>
                      </a:cubicBezTo>
                      <a:cubicBezTo>
                        <a:pt x="201" y="30"/>
                        <a:pt x="171" y="30"/>
                        <a:pt x="1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31"/>
                <p:cNvSpPr/>
                <p:nvPr/>
              </p:nvSpPr>
              <p:spPr>
                <a:xfrm>
                  <a:off x="8980942" y="1296206"/>
                  <a:ext cx="12903" cy="12792"/>
                </a:xfrm>
                <a:custGeom>
                  <a:rect b="b" l="l" r="r" t="t"/>
                  <a:pathLst>
                    <a:path extrusionOk="0" h="115" w="116">
                      <a:moveTo>
                        <a:pt x="58" y="0"/>
                      </a:moveTo>
                      <a:cubicBezTo>
                        <a:pt x="28" y="0"/>
                        <a:pt x="28" y="28"/>
                        <a:pt x="1" y="58"/>
                      </a:cubicBezTo>
                      <a:cubicBezTo>
                        <a:pt x="1" y="85"/>
                        <a:pt x="28" y="115"/>
                        <a:pt x="58" y="115"/>
                      </a:cubicBezTo>
                      <a:cubicBezTo>
                        <a:pt x="85" y="115"/>
                        <a:pt x="115" y="85"/>
                        <a:pt x="115" y="58"/>
                      </a:cubicBezTo>
                      <a:cubicBezTo>
                        <a:pt x="115" y="47"/>
                        <a:pt x="115" y="37"/>
                        <a:pt x="114" y="28"/>
                      </a:cubicBezTo>
                      <a:lnTo>
                        <a:pt x="114" y="28"/>
                      </a:lnTo>
                      <a:cubicBezTo>
                        <a:pt x="115" y="28"/>
                        <a:pt x="115" y="28"/>
                        <a:pt x="115" y="28"/>
                      </a:cubicBezTo>
                      <a:lnTo>
                        <a:pt x="113" y="26"/>
                      </a:lnTo>
                      <a:lnTo>
                        <a:pt x="113" y="26"/>
                      </a:lnTo>
                      <a:cubicBezTo>
                        <a:pt x="114" y="27"/>
                        <a:pt x="114" y="27"/>
                        <a:pt x="114" y="28"/>
                      </a:cubicBezTo>
                      <a:lnTo>
                        <a:pt x="114" y="28"/>
                      </a:lnTo>
                      <a:cubicBezTo>
                        <a:pt x="108" y="27"/>
                        <a:pt x="85" y="24"/>
                        <a:pt x="85" y="0"/>
                      </a:cubicBezTo>
                      <a:lnTo>
                        <a:pt x="85" y="0"/>
                      </a:lnTo>
                      <a:lnTo>
                        <a:pt x="113" y="26"/>
                      </a:lnTo>
                      <a:lnTo>
                        <a:pt x="113" y="26"/>
                      </a:lnTo>
                      <a:cubicBezTo>
                        <a:pt x="111" y="11"/>
                        <a:pt x="104" y="0"/>
                        <a:pt x="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31"/>
                <p:cNvSpPr/>
                <p:nvPr/>
              </p:nvSpPr>
              <p:spPr>
                <a:xfrm>
                  <a:off x="8980942" y="1296206"/>
                  <a:ext cx="12903" cy="6451"/>
                </a:xfrm>
                <a:custGeom>
                  <a:rect b="b" l="l" r="r" t="t"/>
                  <a:pathLst>
                    <a:path extrusionOk="0" h="58" w="116">
                      <a:moveTo>
                        <a:pt x="85" y="0"/>
                      </a:moveTo>
                      <a:cubicBezTo>
                        <a:pt x="85" y="28"/>
                        <a:pt x="115" y="28"/>
                        <a:pt x="115" y="28"/>
                      </a:cubicBezTo>
                      <a:lnTo>
                        <a:pt x="85" y="0"/>
                      </a:lnTo>
                      <a:close/>
                      <a:moveTo>
                        <a:pt x="58" y="0"/>
                      </a:moveTo>
                      <a:cubicBezTo>
                        <a:pt x="28" y="0"/>
                        <a:pt x="1" y="28"/>
                        <a:pt x="1" y="58"/>
                      </a:cubicBezTo>
                      <a:cubicBezTo>
                        <a:pt x="28" y="28"/>
                        <a:pt x="28" y="0"/>
                        <a:pt x="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31"/>
                <p:cNvSpPr/>
                <p:nvPr/>
              </p:nvSpPr>
              <p:spPr>
                <a:xfrm>
                  <a:off x="8761703" y="1229467"/>
                  <a:ext cx="12792" cy="12681"/>
                </a:xfrm>
                <a:custGeom>
                  <a:rect b="b" l="l" r="r" t="t"/>
                  <a:pathLst>
                    <a:path extrusionOk="0" h="114" w="115">
                      <a:moveTo>
                        <a:pt x="88" y="0"/>
                      </a:moveTo>
                      <a:cubicBezTo>
                        <a:pt x="102" y="15"/>
                        <a:pt x="108" y="22"/>
                        <a:pt x="112" y="29"/>
                      </a:cubicBezTo>
                      <a:lnTo>
                        <a:pt x="115" y="29"/>
                      </a:lnTo>
                      <a:lnTo>
                        <a:pt x="88" y="0"/>
                      </a:lnTo>
                      <a:close/>
                      <a:moveTo>
                        <a:pt x="58" y="29"/>
                      </a:moveTo>
                      <a:cubicBezTo>
                        <a:pt x="30" y="29"/>
                        <a:pt x="1" y="29"/>
                        <a:pt x="1" y="57"/>
                      </a:cubicBezTo>
                      <a:cubicBezTo>
                        <a:pt x="1" y="86"/>
                        <a:pt x="30" y="114"/>
                        <a:pt x="58" y="114"/>
                      </a:cubicBezTo>
                      <a:cubicBezTo>
                        <a:pt x="87" y="114"/>
                        <a:pt x="115" y="114"/>
                        <a:pt x="115" y="86"/>
                      </a:cubicBezTo>
                      <a:lnTo>
                        <a:pt x="115" y="57"/>
                      </a:lnTo>
                      <a:cubicBezTo>
                        <a:pt x="115" y="43"/>
                        <a:pt x="115" y="36"/>
                        <a:pt x="112" y="2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31"/>
                <p:cNvSpPr/>
                <p:nvPr/>
              </p:nvSpPr>
              <p:spPr>
                <a:xfrm>
                  <a:off x="8761703" y="1229356"/>
                  <a:ext cx="12792" cy="6451"/>
                </a:xfrm>
                <a:custGeom>
                  <a:rect b="b" l="l" r="r" t="t"/>
                  <a:pathLst>
                    <a:path extrusionOk="0" h="58" w="115">
                      <a:moveTo>
                        <a:pt x="58" y="1"/>
                      </a:moveTo>
                      <a:cubicBezTo>
                        <a:pt x="30" y="1"/>
                        <a:pt x="1" y="30"/>
                        <a:pt x="1" y="58"/>
                      </a:cubicBezTo>
                      <a:lnTo>
                        <a:pt x="1" y="58"/>
                      </a:lnTo>
                      <a:cubicBezTo>
                        <a:pt x="1" y="30"/>
                        <a:pt x="30" y="30"/>
                        <a:pt x="58" y="30"/>
                      </a:cubicBezTo>
                      <a:lnTo>
                        <a:pt x="115" y="30"/>
                      </a:lnTo>
                      <a:lnTo>
                        <a:pt x="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31"/>
                <p:cNvSpPr/>
                <p:nvPr/>
              </p:nvSpPr>
              <p:spPr>
                <a:xfrm>
                  <a:off x="8803192" y="1150158"/>
                  <a:ext cx="38153" cy="41267"/>
                </a:xfrm>
                <a:custGeom>
                  <a:rect b="b" l="l" r="r" t="t"/>
                  <a:pathLst>
                    <a:path extrusionOk="0" h="371" w="343">
                      <a:moveTo>
                        <a:pt x="199" y="0"/>
                      </a:moveTo>
                      <a:cubicBezTo>
                        <a:pt x="224" y="8"/>
                        <a:pt x="247" y="19"/>
                        <a:pt x="267" y="32"/>
                      </a:cubicBezTo>
                      <a:lnTo>
                        <a:pt x="267" y="32"/>
                      </a:lnTo>
                      <a:cubicBezTo>
                        <a:pt x="249" y="14"/>
                        <a:pt x="227" y="0"/>
                        <a:pt x="199" y="0"/>
                      </a:cubicBezTo>
                      <a:close/>
                      <a:moveTo>
                        <a:pt x="0" y="199"/>
                      </a:moveTo>
                      <a:cubicBezTo>
                        <a:pt x="0" y="224"/>
                        <a:pt x="5" y="243"/>
                        <a:pt x="14" y="260"/>
                      </a:cubicBezTo>
                      <a:lnTo>
                        <a:pt x="14" y="260"/>
                      </a:lnTo>
                      <a:cubicBezTo>
                        <a:pt x="5" y="240"/>
                        <a:pt x="0" y="220"/>
                        <a:pt x="0" y="199"/>
                      </a:cubicBezTo>
                      <a:close/>
                      <a:moveTo>
                        <a:pt x="267" y="32"/>
                      </a:moveTo>
                      <a:cubicBezTo>
                        <a:pt x="285" y="50"/>
                        <a:pt x="299" y="71"/>
                        <a:pt x="313" y="85"/>
                      </a:cubicBezTo>
                      <a:cubicBezTo>
                        <a:pt x="286" y="57"/>
                        <a:pt x="256" y="57"/>
                        <a:pt x="199" y="57"/>
                      </a:cubicBezTo>
                      <a:cubicBezTo>
                        <a:pt x="114" y="57"/>
                        <a:pt x="27" y="114"/>
                        <a:pt x="27" y="228"/>
                      </a:cubicBezTo>
                      <a:cubicBezTo>
                        <a:pt x="27" y="256"/>
                        <a:pt x="27" y="286"/>
                        <a:pt x="57" y="313"/>
                      </a:cubicBezTo>
                      <a:cubicBezTo>
                        <a:pt x="40" y="298"/>
                        <a:pt x="24" y="281"/>
                        <a:pt x="14" y="260"/>
                      </a:cubicBezTo>
                      <a:lnTo>
                        <a:pt x="14" y="260"/>
                      </a:lnTo>
                      <a:cubicBezTo>
                        <a:pt x="41" y="321"/>
                        <a:pt x="105" y="370"/>
                        <a:pt x="171" y="370"/>
                      </a:cubicBezTo>
                      <a:cubicBezTo>
                        <a:pt x="286" y="370"/>
                        <a:pt x="343" y="286"/>
                        <a:pt x="343" y="171"/>
                      </a:cubicBezTo>
                      <a:cubicBezTo>
                        <a:pt x="343" y="110"/>
                        <a:pt x="314" y="64"/>
                        <a:pt x="267" y="3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31"/>
                <p:cNvSpPr/>
                <p:nvPr/>
              </p:nvSpPr>
              <p:spPr>
                <a:xfrm>
                  <a:off x="8803192" y="1150158"/>
                  <a:ext cx="34816" cy="34816"/>
                </a:xfrm>
                <a:custGeom>
                  <a:rect b="b" l="l" r="r" t="t"/>
                  <a:pathLst>
                    <a:path extrusionOk="0" h="313" w="313">
                      <a:moveTo>
                        <a:pt x="171" y="0"/>
                      </a:moveTo>
                      <a:cubicBezTo>
                        <a:pt x="85" y="0"/>
                        <a:pt x="0" y="85"/>
                        <a:pt x="0" y="171"/>
                      </a:cubicBezTo>
                      <a:lnTo>
                        <a:pt x="0" y="199"/>
                      </a:lnTo>
                      <a:cubicBezTo>
                        <a:pt x="0" y="256"/>
                        <a:pt x="27" y="286"/>
                        <a:pt x="57" y="313"/>
                      </a:cubicBezTo>
                      <a:cubicBezTo>
                        <a:pt x="27" y="286"/>
                        <a:pt x="27" y="256"/>
                        <a:pt x="27" y="228"/>
                      </a:cubicBezTo>
                      <a:cubicBezTo>
                        <a:pt x="27" y="114"/>
                        <a:pt x="114" y="57"/>
                        <a:pt x="199" y="57"/>
                      </a:cubicBezTo>
                      <a:cubicBezTo>
                        <a:pt x="256" y="57"/>
                        <a:pt x="286" y="57"/>
                        <a:pt x="313" y="85"/>
                      </a:cubicBezTo>
                      <a:cubicBezTo>
                        <a:pt x="286" y="57"/>
                        <a:pt x="256" y="0"/>
                        <a:pt x="1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31"/>
                <p:cNvSpPr/>
                <p:nvPr/>
              </p:nvSpPr>
              <p:spPr>
                <a:xfrm>
                  <a:off x="8920542" y="1159502"/>
                  <a:ext cx="22469" cy="19132"/>
                </a:xfrm>
                <a:custGeom>
                  <a:rect b="b" l="l" r="r" t="t"/>
                  <a:pathLst>
                    <a:path extrusionOk="0" h="172" w="202">
                      <a:moveTo>
                        <a:pt x="87" y="1"/>
                      </a:moveTo>
                      <a:cubicBezTo>
                        <a:pt x="57" y="1"/>
                        <a:pt x="30" y="30"/>
                        <a:pt x="0" y="58"/>
                      </a:cubicBezTo>
                      <a:lnTo>
                        <a:pt x="0" y="87"/>
                      </a:lnTo>
                      <a:cubicBezTo>
                        <a:pt x="0" y="115"/>
                        <a:pt x="0" y="144"/>
                        <a:pt x="30" y="172"/>
                      </a:cubicBezTo>
                      <a:lnTo>
                        <a:pt x="87" y="172"/>
                      </a:lnTo>
                      <a:cubicBezTo>
                        <a:pt x="114" y="172"/>
                        <a:pt x="172" y="172"/>
                        <a:pt x="172" y="144"/>
                      </a:cubicBezTo>
                      <a:cubicBezTo>
                        <a:pt x="201" y="115"/>
                        <a:pt x="201" y="87"/>
                        <a:pt x="201" y="87"/>
                      </a:cubicBezTo>
                      <a:cubicBezTo>
                        <a:pt x="201" y="58"/>
                        <a:pt x="172" y="30"/>
                        <a:pt x="144" y="30"/>
                      </a:cubicBezTo>
                      <a:cubicBezTo>
                        <a:pt x="144" y="1"/>
                        <a:pt x="114" y="1"/>
                        <a:pt x="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31"/>
                <p:cNvSpPr/>
                <p:nvPr/>
              </p:nvSpPr>
              <p:spPr>
                <a:xfrm>
                  <a:off x="8920542" y="1156499"/>
                  <a:ext cx="22469" cy="12681"/>
                </a:xfrm>
                <a:custGeom>
                  <a:rect b="b" l="l" r="r" t="t"/>
                  <a:pathLst>
                    <a:path extrusionOk="0" h="114" w="202">
                      <a:moveTo>
                        <a:pt x="87" y="0"/>
                      </a:moveTo>
                      <a:cubicBezTo>
                        <a:pt x="57" y="0"/>
                        <a:pt x="30" y="28"/>
                        <a:pt x="0" y="28"/>
                      </a:cubicBezTo>
                      <a:lnTo>
                        <a:pt x="0" y="57"/>
                      </a:lnTo>
                      <a:lnTo>
                        <a:pt x="0" y="85"/>
                      </a:lnTo>
                      <a:cubicBezTo>
                        <a:pt x="30" y="57"/>
                        <a:pt x="57" y="28"/>
                        <a:pt x="87" y="28"/>
                      </a:cubicBezTo>
                      <a:cubicBezTo>
                        <a:pt x="114" y="28"/>
                        <a:pt x="144" y="28"/>
                        <a:pt x="144" y="57"/>
                      </a:cubicBezTo>
                      <a:cubicBezTo>
                        <a:pt x="171" y="57"/>
                        <a:pt x="201" y="84"/>
                        <a:pt x="201" y="114"/>
                      </a:cubicBezTo>
                      <a:lnTo>
                        <a:pt x="201" y="114"/>
                      </a:lnTo>
                      <a:cubicBezTo>
                        <a:pt x="201" y="84"/>
                        <a:pt x="172" y="57"/>
                        <a:pt x="172" y="28"/>
                      </a:cubicBezTo>
                      <a:lnTo>
                        <a:pt x="144" y="28"/>
                      </a:lnTo>
                      <a:lnTo>
                        <a:pt x="14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31"/>
                <p:cNvSpPr/>
                <p:nvPr/>
              </p:nvSpPr>
              <p:spPr>
                <a:xfrm>
                  <a:off x="8952244" y="1226352"/>
                  <a:ext cx="41601" cy="41267"/>
                </a:xfrm>
                <a:custGeom>
                  <a:rect b="b" l="l" r="r" t="t"/>
                  <a:pathLst>
                    <a:path extrusionOk="0" h="371" w="374">
                      <a:moveTo>
                        <a:pt x="1" y="199"/>
                      </a:moveTo>
                      <a:cubicBezTo>
                        <a:pt x="1" y="220"/>
                        <a:pt x="5" y="237"/>
                        <a:pt x="11" y="252"/>
                      </a:cubicBezTo>
                      <a:lnTo>
                        <a:pt x="11" y="252"/>
                      </a:lnTo>
                      <a:cubicBezTo>
                        <a:pt x="5" y="235"/>
                        <a:pt x="1" y="217"/>
                        <a:pt x="1" y="199"/>
                      </a:cubicBezTo>
                      <a:close/>
                      <a:moveTo>
                        <a:pt x="202" y="0"/>
                      </a:moveTo>
                      <a:cubicBezTo>
                        <a:pt x="246" y="15"/>
                        <a:pt x="290" y="37"/>
                        <a:pt x="323" y="71"/>
                      </a:cubicBezTo>
                      <a:lnTo>
                        <a:pt x="323" y="71"/>
                      </a:lnTo>
                      <a:cubicBezTo>
                        <a:pt x="293" y="57"/>
                        <a:pt x="253" y="57"/>
                        <a:pt x="229" y="57"/>
                      </a:cubicBezTo>
                      <a:cubicBezTo>
                        <a:pt x="115" y="57"/>
                        <a:pt x="30" y="114"/>
                        <a:pt x="30" y="229"/>
                      </a:cubicBezTo>
                      <a:cubicBezTo>
                        <a:pt x="30" y="256"/>
                        <a:pt x="58" y="286"/>
                        <a:pt x="58" y="313"/>
                      </a:cubicBezTo>
                      <a:cubicBezTo>
                        <a:pt x="41" y="296"/>
                        <a:pt x="22" y="278"/>
                        <a:pt x="11" y="252"/>
                      </a:cubicBezTo>
                      <a:lnTo>
                        <a:pt x="11" y="252"/>
                      </a:lnTo>
                      <a:cubicBezTo>
                        <a:pt x="37" y="317"/>
                        <a:pt x="105" y="370"/>
                        <a:pt x="172" y="370"/>
                      </a:cubicBezTo>
                      <a:cubicBezTo>
                        <a:pt x="286" y="370"/>
                        <a:pt x="373" y="286"/>
                        <a:pt x="373" y="199"/>
                      </a:cubicBezTo>
                      <a:cubicBezTo>
                        <a:pt x="373" y="144"/>
                        <a:pt x="353" y="103"/>
                        <a:pt x="323" y="71"/>
                      </a:cubicBezTo>
                      <a:lnTo>
                        <a:pt x="323" y="71"/>
                      </a:lnTo>
                      <a:cubicBezTo>
                        <a:pt x="331" y="75"/>
                        <a:pt x="338" y="79"/>
                        <a:pt x="343" y="85"/>
                      </a:cubicBezTo>
                      <a:cubicBezTo>
                        <a:pt x="316" y="57"/>
                        <a:pt x="259"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31"/>
                <p:cNvSpPr/>
                <p:nvPr/>
              </p:nvSpPr>
              <p:spPr>
                <a:xfrm>
                  <a:off x="8952244" y="1226352"/>
                  <a:ext cx="38264" cy="34927"/>
                </a:xfrm>
                <a:custGeom>
                  <a:rect b="b" l="l" r="r" t="t"/>
                  <a:pathLst>
                    <a:path extrusionOk="0" h="314" w="344">
                      <a:moveTo>
                        <a:pt x="172" y="0"/>
                      </a:moveTo>
                      <a:cubicBezTo>
                        <a:pt x="88" y="0"/>
                        <a:pt x="1" y="85"/>
                        <a:pt x="1" y="199"/>
                      </a:cubicBezTo>
                      <a:cubicBezTo>
                        <a:pt x="1" y="256"/>
                        <a:pt x="30" y="286"/>
                        <a:pt x="58" y="313"/>
                      </a:cubicBezTo>
                      <a:cubicBezTo>
                        <a:pt x="58" y="286"/>
                        <a:pt x="30" y="256"/>
                        <a:pt x="30" y="229"/>
                      </a:cubicBezTo>
                      <a:cubicBezTo>
                        <a:pt x="30" y="114"/>
                        <a:pt x="115" y="57"/>
                        <a:pt x="229" y="57"/>
                      </a:cubicBezTo>
                      <a:cubicBezTo>
                        <a:pt x="259" y="57"/>
                        <a:pt x="316" y="57"/>
                        <a:pt x="343" y="85"/>
                      </a:cubicBezTo>
                      <a:cubicBezTo>
                        <a:pt x="316" y="57"/>
                        <a:pt x="259"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31"/>
                <p:cNvSpPr/>
                <p:nvPr/>
              </p:nvSpPr>
              <p:spPr>
                <a:xfrm>
                  <a:off x="8768043" y="1286529"/>
                  <a:ext cx="28809" cy="28809"/>
                </a:xfrm>
                <a:custGeom>
                  <a:rect b="b" l="l" r="r" t="t"/>
                  <a:pathLst>
                    <a:path extrusionOk="0" h="259" w="259">
                      <a:moveTo>
                        <a:pt x="172" y="1"/>
                      </a:moveTo>
                      <a:lnTo>
                        <a:pt x="172" y="1"/>
                      </a:lnTo>
                      <a:cubicBezTo>
                        <a:pt x="199" y="1"/>
                        <a:pt x="223" y="24"/>
                        <a:pt x="250" y="70"/>
                      </a:cubicBezTo>
                      <a:lnTo>
                        <a:pt x="250" y="70"/>
                      </a:lnTo>
                      <a:cubicBezTo>
                        <a:pt x="237" y="27"/>
                        <a:pt x="211" y="1"/>
                        <a:pt x="172" y="1"/>
                      </a:cubicBezTo>
                      <a:close/>
                      <a:moveTo>
                        <a:pt x="145" y="30"/>
                      </a:moveTo>
                      <a:cubicBezTo>
                        <a:pt x="88" y="30"/>
                        <a:pt x="30" y="87"/>
                        <a:pt x="30" y="145"/>
                      </a:cubicBezTo>
                      <a:cubicBezTo>
                        <a:pt x="1" y="172"/>
                        <a:pt x="30" y="202"/>
                        <a:pt x="30" y="202"/>
                      </a:cubicBezTo>
                      <a:lnTo>
                        <a:pt x="30" y="202"/>
                      </a:lnTo>
                      <a:cubicBezTo>
                        <a:pt x="1" y="172"/>
                        <a:pt x="1" y="145"/>
                        <a:pt x="1" y="115"/>
                      </a:cubicBezTo>
                      <a:lnTo>
                        <a:pt x="1" y="145"/>
                      </a:lnTo>
                      <a:cubicBezTo>
                        <a:pt x="1" y="202"/>
                        <a:pt x="30" y="259"/>
                        <a:pt x="115" y="259"/>
                      </a:cubicBezTo>
                      <a:lnTo>
                        <a:pt x="145" y="259"/>
                      </a:lnTo>
                      <a:cubicBezTo>
                        <a:pt x="202" y="259"/>
                        <a:pt x="259" y="229"/>
                        <a:pt x="259" y="145"/>
                      </a:cubicBezTo>
                      <a:cubicBezTo>
                        <a:pt x="259" y="121"/>
                        <a:pt x="257" y="100"/>
                        <a:pt x="252" y="81"/>
                      </a:cubicBezTo>
                      <a:lnTo>
                        <a:pt x="252" y="81"/>
                      </a:lnTo>
                      <a:cubicBezTo>
                        <a:pt x="255" y="83"/>
                        <a:pt x="257" y="85"/>
                        <a:pt x="259" y="87"/>
                      </a:cubicBezTo>
                      <a:cubicBezTo>
                        <a:pt x="256" y="81"/>
                        <a:pt x="253" y="76"/>
                        <a:pt x="250" y="70"/>
                      </a:cubicBezTo>
                      <a:lnTo>
                        <a:pt x="250" y="70"/>
                      </a:lnTo>
                      <a:cubicBezTo>
                        <a:pt x="251" y="74"/>
                        <a:pt x="252" y="77"/>
                        <a:pt x="252" y="81"/>
                      </a:cubicBezTo>
                      <a:lnTo>
                        <a:pt x="252" y="81"/>
                      </a:lnTo>
                      <a:cubicBezTo>
                        <a:pt x="225" y="54"/>
                        <a:pt x="200" y="30"/>
                        <a:pt x="172" y="3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31"/>
                <p:cNvSpPr/>
                <p:nvPr/>
              </p:nvSpPr>
              <p:spPr>
                <a:xfrm>
                  <a:off x="8768043" y="1286529"/>
                  <a:ext cx="28809" cy="22469"/>
                </a:xfrm>
                <a:custGeom>
                  <a:rect b="b" l="l" r="r" t="t"/>
                  <a:pathLst>
                    <a:path extrusionOk="0" h="202" w="259">
                      <a:moveTo>
                        <a:pt x="115" y="1"/>
                      </a:moveTo>
                      <a:cubicBezTo>
                        <a:pt x="58" y="1"/>
                        <a:pt x="1" y="30"/>
                        <a:pt x="1" y="115"/>
                      </a:cubicBezTo>
                      <a:cubicBezTo>
                        <a:pt x="1" y="145"/>
                        <a:pt x="1" y="172"/>
                        <a:pt x="30" y="202"/>
                      </a:cubicBezTo>
                      <a:lnTo>
                        <a:pt x="30" y="202"/>
                      </a:lnTo>
                      <a:cubicBezTo>
                        <a:pt x="30" y="202"/>
                        <a:pt x="1" y="172"/>
                        <a:pt x="30" y="145"/>
                      </a:cubicBezTo>
                      <a:cubicBezTo>
                        <a:pt x="30" y="87"/>
                        <a:pt x="88" y="30"/>
                        <a:pt x="145" y="30"/>
                      </a:cubicBezTo>
                      <a:lnTo>
                        <a:pt x="172" y="30"/>
                      </a:lnTo>
                      <a:cubicBezTo>
                        <a:pt x="202" y="30"/>
                        <a:pt x="229" y="58"/>
                        <a:pt x="259" y="87"/>
                      </a:cubicBezTo>
                      <a:cubicBezTo>
                        <a:pt x="229" y="30"/>
                        <a:pt x="202" y="1"/>
                        <a:pt x="1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81" name="Google Shape;5681;p31"/>
            <p:cNvGrpSpPr/>
            <p:nvPr/>
          </p:nvGrpSpPr>
          <p:grpSpPr>
            <a:xfrm>
              <a:off x="4673251" y="3323706"/>
              <a:ext cx="438078" cy="568555"/>
              <a:chOff x="6156488" y="1968077"/>
              <a:chExt cx="665975" cy="864197"/>
            </a:xfrm>
          </p:grpSpPr>
          <p:sp>
            <p:nvSpPr>
              <p:cNvPr id="5682" name="Google Shape;5682;p31"/>
              <p:cNvSpPr/>
              <p:nvPr/>
            </p:nvSpPr>
            <p:spPr>
              <a:xfrm>
                <a:off x="6222296" y="2385897"/>
                <a:ext cx="324251" cy="428994"/>
              </a:xfrm>
              <a:custGeom>
                <a:rect b="b" l="l" r="r" t="t"/>
                <a:pathLst>
                  <a:path extrusionOk="0" h="4837" w="3656">
                    <a:moveTo>
                      <a:pt x="2625" y="1"/>
                    </a:moveTo>
                    <a:cubicBezTo>
                      <a:pt x="2510" y="1"/>
                      <a:pt x="2479" y="159"/>
                      <a:pt x="2312" y="492"/>
                    </a:cubicBezTo>
                    <a:cubicBezTo>
                      <a:pt x="2027" y="979"/>
                      <a:pt x="1" y="4718"/>
                      <a:pt x="200" y="4832"/>
                    </a:cubicBezTo>
                    <a:cubicBezTo>
                      <a:pt x="204" y="4835"/>
                      <a:pt x="209" y="4836"/>
                      <a:pt x="215" y="4836"/>
                    </a:cubicBezTo>
                    <a:cubicBezTo>
                      <a:pt x="500" y="4836"/>
                      <a:pt x="2890" y="1483"/>
                      <a:pt x="3199" y="1036"/>
                    </a:cubicBezTo>
                    <a:cubicBezTo>
                      <a:pt x="3569" y="522"/>
                      <a:pt x="3655" y="606"/>
                      <a:pt x="3084" y="236"/>
                    </a:cubicBezTo>
                    <a:cubicBezTo>
                      <a:pt x="2834" y="81"/>
                      <a:pt x="2708" y="1"/>
                      <a:pt x="2625"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31"/>
              <p:cNvSpPr/>
              <p:nvPr/>
            </p:nvSpPr>
            <p:spPr>
              <a:xfrm>
                <a:off x="6422292" y="2358580"/>
                <a:ext cx="141904" cy="124255"/>
              </a:xfrm>
              <a:custGeom>
                <a:rect b="b" l="l" r="r" t="t"/>
                <a:pathLst>
                  <a:path extrusionOk="0" h="1401" w="1600">
                    <a:moveTo>
                      <a:pt x="258" y="1"/>
                    </a:moveTo>
                    <a:lnTo>
                      <a:pt x="0" y="716"/>
                    </a:lnTo>
                    <a:cubicBezTo>
                      <a:pt x="0" y="716"/>
                      <a:pt x="201" y="743"/>
                      <a:pt x="571" y="972"/>
                    </a:cubicBezTo>
                    <a:cubicBezTo>
                      <a:pt x="887" y="1200"/>
                      <a:pt x="1058" y="1401"/>
                      <a:pt x="1058" y="1401"/>
                    </a:cubicBezTo>
                    <a:lnTo>
                      <a:pt x="1599" y="887"/>
                    </a:lnTo>
                    <a:lnTo>
                      <a:pt x="258" y="1"/>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31"/>
              <p:cNvSpPr/>
              <p:nvPr/>
            </p:nvSpPr>
            <p:spPr>
              <a:xfrm>
                <a:off x="6422292" y="1968077"/>
                <a:ext cx="392631" cy="491875"/>
              </a:xfrm>
              <a:custGeom>
                <a:rect b="b" l="l" r="r" t="t"/>
                <a:pathLst>
                  <a:path extrusionOk="0" h="5546" w="4427">
                    <a:moveTo>
                      <a:pt x="3454" y="1"/>
                    </a:moveTo>
                    <a:cubicBezTo>
                      <a:pt x="3093" y="1"/>
                      <a:pt x="2720" y="136"/>
                      <a:pt x="2428" y="350"/>
                    </a:cubicBezTo>
                    <a:cubicBezTo>
                      <a:pt x="2227" y="521"/>
                      <a:pt x="1999" y="779"/>
                      <a:pt x="1828" y="1007"/>
                    </a:cubicBezTo>
                    <a:cubicBezTo>
                      <a:pt x="1400" y="1636"/>
                      <a:pt x="514" y="3063"/>
                      <a:pt x="201" y="3947"/>
                    </a:cubicBezTo>
                    <a:cubicBezTo>
                      <a:pt x="144" y="4091"/>
                      <a:pt x="87" y="4233"/>
                      <a:pt x="57" y="4404"/>
                    </a:cubicBezTo>
                    <a:cubicBezTo>
                      <a:pt x="0" y="4518"/>
                      <a:pt x="0" y="4575"/>
                      <a:pt x="0" y="4575"/>
                    </a:cubicBezTo>
                    <a:cubicBezTo>
                      <a:pt x="544" y="4833"/>
                      <a:pt x="1028" y="5146"/>
                      <a:pt x="1485" y="5546"/>
                    </a:cubicBezTo>
                    <a:lnTo>
                      <a:pt x="1629" y="5404"/>
                    </a:lnTo>
                    <a:cubicBezTo>
                      <a:pt x="1743" y="5290"/>
                      <a:pt x="1857" y="5203"/>
                      <a:pt x="1972" y="5089"/>
                    </a:cubicBezTo>
                    <a:cubicBezTo>
                      <a:pt x="2657" y="4404"/>
                      <a:pt x="3570" y="3063"/>
                      <a:pt x="3970" y="2378"/>
                    </a:cubicBezTo>
                    <a:cubicBezTo>
                      <a:pt x="4112" y="2149"/>
                      <a:pt x="4256" y="1834"/>
                      <a:pt x="4313" y="1578"/>
                    </a:cubicBezTo>
                    <a:cubicBezTo>
                      <a:pt x="4427" y="1035"/>
                      <a:pt x="4313" y="464"/>
                      <a:pt x="3940" y="94"/>
                    </a:cubicBezTo>
                    <a:cubicBezTo>
                      <a:pt x="3787" y="30"/>
                      <a:pt x="3622" y="1"/>
                      <a:pt x="3454" y="1"/>
                    </a:cubicBezTo>
                    <a:close/>
                  </a:path>
                </a:pathLst>
              </a:custGeom>
              <a:solidFill>
                <a:schemeClr val="dk1"/>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31"/>
              <p:cNvSpPr/>
              <p:nvPr/>
            </p:nvSpPr>
            <p:spPr>
              <a:xfrm>
                <a:off x="6422292" y="2318138"/>
                <a:ext cx="174897" cy="141815"/>
              </a:xfrm>
              <a:custGeom>
                <a:rect b="b" l="l" r="r" t="t"/>
                <a:pathLst>
                  <a:path extrusionOk="0" h="1599" w="1972">
                    <a:moveTo>
                      <a:pt x="201" y="0"/>
                    </a:moveTo>
                    <a:cubicBezTo>
                      <a:pt x="144" y="144"/>
                      <a:pt x="87" y="286"/>
                      <a:pt x="57" y="457"/>
                    </a:cubicBezTo>
                    <a:cubicBezTo>
                      <a:pt x="0" y="571"/>
                      <a:pt x="0" y="628"/>
                      <a:pt x="0" y="628"/>
                    </a:cubicBezTo>
                    <a:cubicBezTo>
                      <a:pt x="544" y="886"/>
                      <a:pt x="1028" y="1199"/>
                      <a:pt x="1485" y="1599"/>
                    </a:cubicBezTo>
                    <a:lnTo>
                      <a:pt x="1629" y="1457"/>
                    </a:lnTo>
                    <a:cubicBezTo>
                      <a:pt x="1743" y="1343"/>
                      <a:pt x="1857" y="1256"/>
                      <a:pt x="1972" y="1142"/>
                    </a:cubicBezTo>
                    <a:cubicBezTo>
                      <a:pt x="1515" y="715"/>
                      <a:pt x="800" y="228"/>
                      <a:pt x="201"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31"/>
              <p:cNvSpPr/>
              <p:nvPr/>
            </p:nvSpPr>
            <p:spPr>
              <a:xfrm>
                <a:off x="6637632" y="1968077"/>
                <a:ext cx="184830" cy="140042"/>
              </a:xfrm>
              <a:custGeom>
                <a:rect b="b" l="l" r="r" t="t"/>
                <a:pathLst>
                  <a:path extrusionOk="0" h="1579" w="2084">
                    <a:moveTo>
                      <a:pt x="1019" y="0"/>
                    </a:moveTo>
                    <a:cubicBezTo>
                      <a:pt x="745" y="0"/>
                      <a:pt x="383" y="79"/>
                      <a:pt x="0" y="379"/>
                    </a:cubicBezTo>
                    <a:cubicBezTo>
                      <a:pt x="1341" y="493"/>
                      <a:pt x="1855" y="1549"/>
                      <a:pt x="1885" y="1578"/>
                    </a:cubicBezTo>
                    <a:cubicBezTo>
                      <a:pt x="2083" y="608"/>
                      <a:pt x="1512" y="94"/>
                      <a:pt x="1512" y="94"/>
                    </a:cubicBezTo>
                    <a:cubicBezTo>
                      <a:pt x="1512" y="94"/>
                      <a:pt x="1318" y="0"/>
                      <a:pt x="1019"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31"/>
              <p:cNvSpPr/>
              <p:nvPr/>
            </p:nvSpPr>
            <p:spPr>
              <a:xfrm>
                <a:off x="6407126" y="2467581"/>
                <a:ext cx="243099" cy="364693"/>
              </a:xfrm>
              <a:custGeom>
                <a:rect b="b" l="l" r="r" t="t"/>
                <a:pathLst>
                  <a:path extrusionOk="0" h="4112" w="2741">
                    <a:moveTo>
                      <a:pt x="2284" y="1"/>
                    </a:moveTo>
                    <a:lnTo>
                      <a:pt x="0" y="4112"/>
                    </a:lnTo>
                    <a:lnTo>
                      <a:pt x="2741" y="286"/>
                    </a:lnTo>
                    <a:lnTo>
                      <a:pt x="2284"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31"/>
              <p:cNvSpPr/>
              <p:nvPr/>
            </p:nvSpPr>
            <p:spPr>
              <a:xfrm>
                <a:off x="6581935" y="2315654"/>
                <a:ext cx="81063" cy="134188"/>
              </a:xfrm>
              <a:custGeom>
                <a:rect b="b" l="l" r="r" t="t"/>
                <a:pathLst>
                  <a:path extrusionOk="0" h="1513" w="914">
                    <a:moveTo>
                      <a:pt x="599" y="1"/>
                    </a:moveTo>
                    <a:lnTo>
                      <a:pt x="0" y="1086"/>
                    </a:lnTo>
                    <a:lnTo>
                      <a:pt x="656" y="1513"/>
                    </a:lnTo>
                    <a:lnTo>
                      <a:pt x="914" y="1113"/>
                    </a:lnTo>
                    <a:lnTo>
                      <a:pt x="685" y="58"/>
                    </a:lnTo>
                    <a:lnTo>
                      <a:pt x="599" y="1"/>
                    </a:ln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31"/>
              <p:cNvSpPr/>
              <p:nvPr/>
            </p:nvSpPr>
            <p:spPr>
              <a:xfrm>
                <a:off x="6576879" y="2315654"/>
                <a:ext cx="81063" cy="129133"/>
              </a:xfrm>
              <a:custGeom>
                <a:rect b="b" l="l" r="r" t="t"/>
                <a:pathLst>
                  <a:path extrusionOk="0" h="1456" w="914">
                    <a:moveTo>
                      <a:pt x="656" y="1"/>
                    </a:moveTo>
                    <a:lnTo>
                      <a:pt x="0" y="1028"/>
                    </a:lnTo>
                    <a:lnTo>
                      <a:pt x="656" y="1456"/>
                    </a:lnTo>
                    <a:lnTo>
                      <a:pt x="914" y="1056"/>
                    </a:lnTo>
                    <a:lnTo>
                      <a:pt x="656" y="1"/>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31"/>
              <p:cNvSpPr/>
              <p:nvPr/>
            </p:nvSpPr>
            <p:spPr>
              <a:xfrm>
                <a:off x="6597101" y="2319911"/>
                <a:ext cx="146959" cy="196626"/>
              </a:xfrm>
              <a:custGeom>
                <a:rect b="b" l="l" r="r" t="t"/>
                <a:pathLst>
                  <a:path extrusionOk="0" h="2217" w="1657">
                    <a:moveTo>
                      <a:pt x="1535" y="0"/>
                    </a:moveTo>
                    <a:cubicBezTo>
                      <a:pt x="1406" y="0"/>
                      <a:pt x="996" y="199"/>
                      <a:pt x="743" y="581"/>
                    </a:cubicBezTo>
                    <a:cubicBezTo>
                      <a:pt x="599" y="809"/>
                      <a:pt x="256" y="1380"/>
                      <a:pt x="1" y="1894"/>
                    </a:cubicBezTo>
                    <a:cubicBezTo>
                      <a:pt x="1" y="2045"/>
                      <a:pt x="243" y="2217"/>
                      <a:pt x="379" y="2217"/>
                    </a:cubicBezTo>
                    <a:cubicBezTo>
                      <a:pt x="398" y="2217"/>
                      <a:pt x="414" y="2214"/>
                      <a:pt x="428" y="2207"/>
                    </a:cubicBezTo>
                    <a:cubicBezTo>
                      <a:pt x="827" y="1750"/>
                      <a:pt x="1227" y="1209"/>
                      <a:pt x="1371" y="1008"/>
                    </a:cubicBezTo>
                    <a:cubicBezTo>
                      <a:pt x="1656" y="581"/>
                      <a:pt x="1656" y="67"/>
                      <a:pt x="1570" y="10"/>
                    </a:cubicBezTo>
                    <a:cubicBezTo>
                      <a:pt x="1563" y="3"/>
                      <a:pt x="1551" y="0"/>
                      <a:pt x="1535"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31"/>
              <p:cNvSpPr/>
              <p:nvPr/>
            </p:nvSpPr>
            <p:spPr>
              <a:xfrm>
                <a:off x="6665392" y="2353525"/>
                <a:ext cx="70952" cy="48336"/>
              </a:xfrm>
              <a:custGeom>
                <a:rect b="b" l="l" r="r" t="t"/>
                <a:pathLst>
                  <a:path extrusionOk="0" h="545" w="800">
                    <a:moveTo>
                      <a:pt x="30" y="1"/>
                    </a:moveTo>
                    <a:lnTo>
                      <a:pt x="0" y="58"/>
                    </a:lnTo>
                    <a:cubicBezTo>
                      <a:pt x="57" y="202"/>
                      <a:pt x="144" y="316"/>
                      <a:pt x="286" y="400"/>
                    </a:cubicBezTo>
                    <a:cubicBezTo>
                      <a:pt x="430" y="487"/>
                      <a:pt x="601" y="544"/>
                      <a:pt x="772" y="544"/>
                    </a:cubicBezTo>
                    <a:lnTo>
                      <a:pt x="800" y="458"/>
                    </a:lnTo>
                    <a:lnTo>
                      <a:pt x="800" y="458"/>
                    </a:lnTo>
                    <a:cubicBezTo>
                      <a:pt x="766" y="465"/>
                      <a:pt x="731" y="468"/>
                      <a:pt x="694" y="468"/>
                    </a:cubicBezTo>
                    <a:cubicBezTo>
                      <a:pt x="577" y="468"/>
                      <a:pt x="446" y="430"/>
                      <a:pt x="315" y="343"/>
                    </a:cubicBezTo>
                    <a:cubicBezTo>
                      <a:pt x="201" y="259"/>
                      <a:pt x="87" y="145"/>
                      <a:pt x="30"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31"/>
              <p:cNvSpPr/>
              <p:nvPr/>
            </p:nvSpPr>
            <p:spPr>
              <a:xfrm>
                <a:off x="6589385" y="2464920"/>
                <a:ext cx="73613" cy="48336"/>
              </a:xfrm>
              <a:custGeom>
                <a:rect b="b" l="l" r="r" t="t"/>
                <a:pathLst>
                  <a:path extrusionOk="0" h="545" w="830">
                    <a:moveTo>
                      <a:pt x="58" y="1"/>
                    </a:moveTo>
                    <a:lnTo>
                      <a:pt x="1" y="88"/>
                    </a:lnTo>
                    <a:cubicBezTo>
                      <a:pt x="58" y="202"/>
                      <a:pt x="172" y="316"/>
                      <a:pt x="316" y="401"/>
                    </a:cubicBezTo>
                    <a:cubicBezTo>
                      <a:pt x="458" y="487"/>
                      <a:pt x="629" y="545"/>
                      <a:pt x="773" y="545"/>
                    </a:cubicBezTo>
                    <a:lnTo>
                      <a:pt x="830" y="458"/>
                    </a:lnTo>
                    <a:lnTo>
                      <a:pt x="830" y="458"/>
                    </a:lnTo>
                    <a:cubicBezTo>
                      <a:pt x="796" y="465"/>
                      <a:pt x="758" y="469"/>
                      <a:pt x="719" y="469"/>
                    </a:cubicBezTo>
                    <a:cubicBezTo>
                      <a:pt x="594" y="469"/>
                      <a:pt x="453" y="431"/>
                      <a:pt x="343" y="344"/>
                    </a:cubicBezTo>
                    <a:cubicBezTo>
                      <a:pt x="202" y="259"/>
                      <a:pt x="115" y="145"/>
                      <a:pt x="58"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31"/>
              <p:cNvSpPr/>
              <p:nvPr/>
            </p:nvSpPr>
            <p:spPr>
              <a:xfrm>
                <a:off x="6156488" y="2295433"/>
                <a:ext cx="235472" cy="395114"/>
              </a:xfrm>
              <a:custGeom>
                <a:rect b="b" l="l" r="r" t="t"/>
                <a:pathLst>
                  <a:path extrusionOk="0" h="4455" w="2655">
                    <a:moveTo>
                      <a:pt x="2228" y="0"/>
                    </a:moveTo>
                    <a:lnTo>
                      <a:pt x="1" y="4454"/>
                    </a:lnTo>
                    <a:lnTo>
                      <a:pt x="2655" y="256"/>
                    </a:lnTo>
                    <a:lnTo>
                      <a:pt x="2228" y="0"/>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31"/>
              <p:cNvSpPr/>
              <p:nvPr/>
            </p:nvSpPr>
            <p:spPr>
              <a:xfrm>
                <a:off x="6394532" y="2234591"/>
                <a:ext cx="121594" cy="93745"/>
              </a:xfrm>
              <a:custGeom>
                <a:rect b="b" l="l" r="r" t="t"/>
                <a:pathLst>
                  <a:path extrusionOk="0" h="1057" w="1371">
                    <a:moveTo>
                      <a:pt x="1314" y="1"/>
                    </a:moveTo>
                    <a:lnTo>
                      <a:pt x="229" y="229"/>
                    </a:lnTo>
                    <a:lnTo>
                      <a:pt x="0" y="629"/>
                    </a:lnTo>
                    <a:lnTo>
                      <a:pt x="656" y="1056"/>
                    </a:lnTo>
                    <a:lnTo>
                      <a:pt x="1371" y="58"/>
                    </a:lnTo>
                    <a:lnTo>
                      <a:pt x="1314" y="1"/>
                    </a:ln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31"/>
              <p:cNvSpPr/>
              <p:nvPr/>
            </p:nvSpPr>
            <p:spPr>
              <a:xfrm>
                <a:off x="6399587" y="2239736"/>
                <a:ext cx="116539" cy="91173"/>
              </a:xfrm>
              <a:custGeom>
                <a:rect b="b" l="l" r="r" t="t"/>
                <a:pathLst>
                  <a:path extrusionOk="0" h="1028" w="1314">
                    <a:moveTo>
                      <a:pt x="1314" y="0"/>
                    </a:moveTo>
                    <a:lnTo>
                      <a:pt x="256" y="228"/>
                    </a:lnTo>
                    <a:lnTo>
                      <a:pt x="1" y="628"/>
                    </a:lnTo>
                    <a:lnTo>
                      <a:pt x="656" y="1028"/>
                    </a:lnTo>
                    <a:lnTo>
                      <a:pt x="1314" y="0"/>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31"/>
              <p:cNvSpPr/>
              <p:nvPr/>
            </p:nvSpPr>
            <p:spPr>
              <a:xfrm>
                <a:off x="6336174" y="2148296"/>
                <a:ext cx="141904" cy="199641"/>
              </a:xfrm>
              <a:custGeom>
                <a:rect b="b" l="l" r="r" t="t"/>
                <a:pathLst>
                  <a:path extrusionOk="0" h="2251" w="1600">
                    <a:moveTo>
                      <a:pt x="1499" y="0"/>
                    </a:moveTo>
                    <a:cubicBezTo>
                      <a:pt x="1396" y="0"/>
                      <a:pt x="953" y="202"/>
                      <a:pt x="686" y="602"/>
                    </a:cubicBezTo>
                    <a:cubicBezTo>
                      <a:pt x="572" y="830"/>
                      <a:pt x="259" y="1401"/>
                      <a:pt x="1" y="1945"/>
                    </a:cubicBezTo>
                    <a:cubicBezTo>
                      <a:pt x="1" y="2088"/>
                      <a:pt x="221" y="2250"/>
                      <a:pt x="376" y="2250"/>
                    </a:cubicBezTo>
                    <a:cubicBezTo>
                      <a:pt x="406" y="2250"/>
                      <a:pt x="434" y="2244"/>
                      <a:pt x="457" y="2230"/>
                    </a:cubicBezTo>
                    <a:cubicBezTo>
                      <a:pt x="830" y="1773"/>
                      <a:pt x="1200" y="1230"/>
                      <a:pt x="1344" y="1001"/>
                    </a:cubicBezTo>
                    <a:cubicBezTo>
                      <a:pt x="1599" y="574"/>
                      <a:pt x="1599" y="60"/>
                      <a:pt x="1515" y="3"/>
                    </a:cubicBezTo>
                    <a:cubicBezTo>
                      <a:pt x="1511" y="1"/>
                      <a:pt x="1506" y="0"/>
                      <a:pt x="1499"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31"/>
              <p:cNvSpPr/>
              <p:nvPr/>
            </p:nvSpPr>
            <p:spPr>
              <a:xfrm>
                <a:off x="6399587" y="2178894"/>
                <a:ext cx="68380" cy="53214"/>
              </a:xfrm>
              <a:custGeom>
                <a:rect b="b" l="l" r="r" t="t"/>
                <a:pathLst>
                  <a:path extrusionOk="0" h="600" w="771">
                    <a:moveTo>
                      <a:pt x="28" y="1"/>
                    </a:moveTo>
                    <a:lnTo>
                      <a:pt x="1" y="85"/>
                    </a:lnTo>
                    <a:cubicBezTo>
                      <a:pt x="58" y="229"/>
                      <a:pt x="172" y="371"/>
                      <a:pt x="313" y="458"/>
                    </a:cubicBezTo>
                    <a:cubicBezTo>
                      <a:pt x="457" y="542"/>
                      <a:pt x="599" y="599"/>
                      <a:pt x="743" y="599"/>
                    </a:cubicBezTo>
                    <a:lnTo>
                      <a:pt x="770" y="515"/>
                    </a:lnTo>
                    <a:lnTo>
                      <a:pt x="770" y="515"/>
                    </a:lnTo>
                    <a:cubicBezTo>
                      <a:pt x="751" y="519"/>
                      <a:pt x="729" y="522"/>
                      <a:pt x="707" y="522"/>
                    </a:cubicBezTo>
                    <a:cubicBezTo>
                      <a:pt x="598" y="522"/>
                      <a:pt x="460" y="471"/>
                      <a:pt x="343" y="401"/>
                    </a:cubicBezTo>
                    <a:cubicBezTo>
                      <a:pt x="199" y="314"/>
                      <a:pt x="85" y="142"/>
                      <a:pt x="28"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31"/>
              <p:cNvSpPr/>
              <p:nvPr/>
            </p:nvSpPr>
            <p:spPr>
              <a:xfrm>
                <a:off x="6328724" y="2295433"/>
                <a:ext cx="68291" cy="50731"/>
              </a:xfrm>
              <a:custGeom>
                <a:rect b="b" l="l" r="r" t="t"/>
                <a:pathLst>
                  <a:path extrusionOk="0" h="572" w="770">
                    <a:moveTo>
                      <a:pt x="57" y="0"/>
                    </a:moveTo>
                    <a:lnTo>
                      <a:pt x="0" y="57"/>
                    </a:lnTo>
                    <a:cubicBezTo>
                      <a:pt x="57" y="199"/>
                      <a:pt x="171" y="343"/>
                      <a:pt x="313" y="427"/>
                    </a:cubicBezTo>
                    <a:cubicBezTo>
                      <a:pt x="457" y="514"/>
                      <a:pt x="599" y="571"/>
                      <a:pt x="742" y="571"/>
                    </a:cubicBezTo>
                    <a:lnTo>
                      <a:pt x="770" y="484"/>
                    </a:lnTo>
                    <a:lnTo>
                      <a:pt x="770" y="484"/>
                    </a:lnTo>
                    <a:cubicBezTo>
                      <a:pt x="749" y="490"/>
                      <a:pt x="726" y="492"/>
                      <a:pt x="703" y="492"/>
                    </a:cubicBezTo>
                    <a:cubicBezTo>
                      <a:pt x="595" y="492"/>
                      <a:pt x="464" y="441"/>
                      <a:pt x="370" y="370"/>
                    </a:cubicBezTo>
                    <a:cubicBezTo>
                      <a:pt x="199" y="286"/>
                      <a:pt x="85" y="142"/>
                      <a:pt x="57" y="0"/>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31"/>
              <p:cNvSpPr/>
              <p:nvPr/>
            </p:nvSpPr>
            <p:spPr>
              <a:xfrm>
                <a:off x="6556569" y="2081335"/>
                <a:ext cx="192546" cy="167269"/>
              </a:xfrm>
              <a:custGeom>
                <a:rect b="b" l="l" r="r" t="t"/>
                <a:pathLst>
                  <a:path extrusionOk="0" h="1886" w="2171">
                    <a:moveTo>
                      <a:pt x="1075" y="0"/>
                    </a:moveTo>
                    <a:cubicBezTo>
                      <a:pt x="768" y="0"/>
                      <a:pt x="466" y="146"/>
                      <a:pt x="286" y="416"/>
                    </a:cubicBezTo>
                    <a:cubicBezTo>
                      <a:pt x="1" y="872"/>
                      <a:pt x="142" y="1443"/>
                      <a:pt x="572" y="1729"/>
                    </a:cubicBezTo>
                    <a:cubicBezTo>
                      <a:pt x="731" y="1835"/>
                      <a:pt x="913" y="1886"/>
                      <a:pt x="1095" y="1886"/>
                    </a:cubicBezTo>
                    <a:cubicBezTo>
                      <a:pt x="1402" y="1886"/>
                      <a:pt x="1706" y="1741"/>
                      <a:pt x="1885" y="1471"/>
                    </a:cubicBezTo>
                    <a:cubicBezTo>
                      <a:pt x="2171" y="1014"/>
                      <a:pt x="2027" y="443"/>
                      <a:pt x="1600" y="158"/>
                    </a:cubicBezTo>
                    <a:cubicBezTo>
                      <a:pt x="1440" y="51"/>
                      <a:pt x="1257" y="0"/>
                      <a:pt x="1075"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31"/>
              <p:cNvSpPr/>
              <p:nvPr/>
            </p:nvSpPr>
            <p:spPr>
              <a:xfrm>
                <a:off x="6566680" y="2090559"/>
                <a:ext cx="172325" cy="148822"/>
              </a:xfrm>
              <a:custGeom>
                <a:rect b="b" l="l" r="r" t="t"/>
                <a:pathLst>
                  <a:path extrusionOk="0" h="1678" w="1943">
                    <a:moveTo>
                      <a:pt x="960" y="1"/>
                    </a:moveTo>
                    <a:cubicBezTo>
                      <a:pt x="686" y="1"/>
                      <a:pt x="420" y="133"/>
                      <a:pt x="257" y="369"/>
                    </a:cubicBezTo>
                    <a:cubicBezTo>
                      <a:pt x="1" y="768"/>
                      <a:pt x="115" y="1282"/>
                      <a:pt x="515" y="1538"/>
                    </a:cubicBezTo>
                    <a:cubicBezTo>
                      <a:pt x="651" y="1633"/>
                      <a:pt x="810" y="1678"/>
                      <a:pt x="970" y="1678"/>
                    </a:cubicBezTo>
                    <a:cubicBezTo>
                      <a:pt x="1245" y="1678"/>
                      <a:pt x="1522" y="1545"/>
                      <a:pt x="1684" y="1310"/>
                    </a:cubicBezTo>
                    <a:cubicBezTo>
                      <a:pt x="1942" y="910"/>
                      <a:pt x="1828" y="396"/>
                      <a:pt x="1428" y="140"/>
                    </a:cubicBezTo>
                    <a:cubicBezTo>
                      <a:pt x="1282" y="46"/>
                      <a:pt x="1119" y="1"/>
                      <a:pt x="960" y="1"/>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31"/>
              <p:cNvSpPr/>
              <p:nvPr/>
            </p:nvSpPr>
            <p:spPr>
              <a:xfrm>
                <a:off x="6586990" y="2105991"/>
                <a:ext cx="131705" cy="117958"/>
              </a:xfrm>
              <a:custGeom>
                <a:rect b="b" l="l" r="r" t="t"/>
                <a:pathLst>
                  <a:path extrusionOk="0" h="1330" w="1485">
                    <a:moveTo>
                      <a:pt x="744" y="1"/>
                    </a:moveTo>
                    <a:cubicBezTo>
                      <a:pt x="522" y="1"/>
                      <a:pt x="308" y="108"/>
                      <a:pt x="199" y="309"/>
                    </a:cubicBezTo>
                    <a:cubicBezTo>
                      <a:pt x="0" y="594"/>
                      <a:pt x="85" y="1022"/>
                      <a:pt x="370" y="1223"/>
                    </a:cubicBezTo>
                    <a:cubicBezTo>
                      <a:pt x="485" y="1295"/>
                      <a:pt x="610" y="1330"/>
                      <a:pt x="733" y="1330"/>
                    </a:cubicBezTo>
                    <a:cubicBezTo>
                      <a:pt x="949" y="1330"/>
                      <a:pt x="1157" y="1222"/>
                      <a:pt x="1284" y="1022"/>
                    </a:cubicBezTo>
                    <a:cubicBezTo>
                      <a:pt x="1485" y="736"/>
                      <a:pt x="1398" y="309"/>
                      <a:pt x="1113" y="108"/>
                    </a:cubicBezTo>
                    <a:cubicBezTo>
                      <a:pt x="999" y="36"/>
                      <a:pt x="870" y="1"/>
                      <a:pt x="744" y="1"/>
                    </a:cubicBezTo>
                    <a:close/>
                  </a:path>
                </a:pathLst>
              </a:custGeom>
              <a:solidFill>
                <a:schemeClr val="accent5"/>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02" name="Google Shape;5702;p31"/>
          <p:cNvGrpSpPr/>
          <p:nvPr/>
        </p:nvGrpSpPr>
        <p:grpSpPr>
          <a:xfrm>
            <a:off x="5733693" y="824735"/>
            <a:ext cx="2427226" cy="2437746"/>
            <a:chOff x="392350" y="2301525"/>
            <a:chExt cx="571475" cy="573925"/>
          </a:xfrm>
        </p:grpSpPr>
        <p:sp>
          <p:nvSpPr>
            <p:cNvPr id="5703" name="Google Shape;5703;p31"/>
            <p:cNvSpPr/>
            <p:nvPr/>
          </p:nvSpPr>
          <p:spPr>
            <a:xfrm>
              <a:off x="392350" y="2301525"/>
              <a:ext cx="571475" cy="573925"/>
            </a:xfrm>
            <a:custGeom>
              <a:rect b="b" l="l" r="r" t="t"/>
              <a:pathLst>
                <a:path extrusionOk="0" h="22957" w="22859">
                  <a:moveTo>
                    <a:pt x="11384" y="0"/>
                  </a:moveTo>
                  <a:cubicBezTo>
                    <a:pt x="5123" y="0"/>
                    <a:pt x="1" y="5221"/>
                    <a:pt x="1" y="11482"/>
                  </a:cubicBezTo>
                  <a:cubicBezTo>
                    <a:pt x="1" y="17834"/>
                    <a:pt x="5123" y="22956"/>
                    <a:pt x="11384" y="22956"/>
                  </a:cubicBezTo>
                  <a:cubicBezTo>
                    <a:pt x="17736" y="22956"/>
                    <a:pt x="22858" y="17834"/>
                    <a:pt x="22858" y="11482"/>
                  </a:cubicBezTo>
                  <a:cubicBezTo>
                    <a:pt x="22858" y="5221"/>
                    <a:pt x="17736" y="0"/>
                    <a:pt x="11384" y="0"/>
                  </a:cubicBezTo>
                  <a:close/>
                </a:path>
              </a:pathLst>
            </a:custGeom>
            <a:solidFill>
              <a:schemeClr val="accent6"/>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5704" name="Google Shape;5704;p31"/>
            <p:cNvSpPr/>
            <p:nvPr/>
          </p:nvSpPr>
          <p:spPr>
            <a:xfrm>
              <a:off x="418350" y="2329975"/>
              <a:ext cx="517000" cy="517000"/>
            </a:xfrm>
            <a:custGeom>
              <a:rect b="b" l="l" r="r" t="t"/>
              <a:pathLst>
                <a:path extrusionOk="0" h="20680" w="20680">
                  <a:moveTo>
                    <a:pt x="10344" y="0"/>
                  </a:moveTo>
                  <a:cubicBezTo>
                    <a:pt x="4652" y="0"/>
                    <a:pt x="0" y="4652"/>
                    <a:pt x="0" y="10344"/>
                  </a:cubicBezTo>
                  <a:cubicBezTo>
                    <a:pt x="0" y="16035"/>
                    <a:pt x="4652" y="20680"/>
                    <a:pt x="10344" y="20680"/>
                  </a:cubicBezTo>
                  <a:cubicBezTo>
                    <a:pt x="16036" y="20680"/>
                    <a:pt x="20680" y="16035"/>
                    <a:pt x="20680" y="10344"/>
                  </a:cubicBezTo>
                  <a:cubicBezTo>
                    <a:pt x="20680" y="4652"/>
                    <a:pt x="16036" y="0"/>
                    <a:pt x="10344" y="0"/>
                  </a:cubicBezTo>
                  <a:close/>
                </a:path>
              </a:pathLst>
            </a:custGeom>
            <a:solidFill>
              <a:srgbClr val="FBA45B"/>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5705" name="Google Shape;5705;p31"/>
            <p:cNvSpPr/>
            <p:nvPr/>
          </p:nvSpPr>
          <p:spPr>
            <a:xfrm>
              <a:off x="418350" y="2329975"/>
              <a:ext cx="517000" cy="517000"/>
            </a:xfrm>
            <a:custGeom>
              <a:rect b="b" l="l" r="r" t="t"/>
              <a:pathLst>
                <a:path extrusionOk="0" h="20680" w="20680">
                  <a:moveTo>
                    <a:pt x="10344" y="0"/>
                  </a:moveTo>
                  <a:cubicBezTo>
                    <a:pt x="4652" y="0"/>
                    <a:pt x="0" y="4652"/>
                    <a:pt x="0" y="10344"/>
                  </a:cubicBezTo>
                  <a:cubicBezTo>
                    <a:pt x="0" y="16035"/>
                    <a:pt x="4652" y="20680"/>
                    <a:pt x="10344" y="20680"/>
                  </a:cubicBezTo>
                  <a:cubicBezTo>
                    <a:pt x="16036" y="20680"/>
                    <a:pt x="20680" y="16035"/>
                    <a:pt x="20680" y="10344"/>
                  </a:cubicBezTo>
                  <a:cubicBezTo>
                    <a:pt x="20680" y="4652"/>
                    <a:pt x="16036" y="0"/>
                    <a:pt x="10344" y="0"/>
                  </a:cubicBezTo>
                  <a:close/>
                </a:path>
              </a:pathLst>
            </a:custGeom>
            <a:solidFill>
              <a:schemeClr val="accent5"/>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5706" name="Google Shape;5706;p31"/>
            <p:cNvSpPr/>
            <p:nvPr/>
          </p:nvSpPr>
          <p:spPr>
            <a:xfrm>
              <a:off x="472975" y="2384600"/>
              <a:ext cx="410225" cy="410200"/>
            </a:xfrm>
            <a:custGeom>
              <a:rect b="b" l="l" r="r" t="t"/>
              <a:pathLst>
                <a:path extrusionOk="0" h="16408" w="16409">
                  <a:moveTo>
                    <a:pt x="8159" y="1"/>
                  </a:moveTo>
                  <a:cubicBezTo>
                    <a:pt x="3697" y="1"/>
                    <a:pt x="1" y="3606"/>
                    <a:pt x="1" y="8159"/>
                  </a:cubicBezTo>
                  <a:cubicBezTo>
                    <a:pt x="1" y="12712"/>
                    <a:pt x="3697" y="16408"/>
                    <a:pt x="8159" y="16408"/>
                  </a:cubicBezTo>
                  <a:cubicBezTo>
                    <a:pt x="12712" y="16408"/>
                    <a:pt x="16408" y="12712"/>
                    <a:pt x="16408" y="8159"/>
                  </a:cubicBezTo>
                  <a:cubicBezTo>
                    <a:pt x="16408" y="3606"/>
                    <a:pt x="12712" y="1"/>
                    <a:pt x="8159" y="1"/>
                  </a:cubicBezTo>
                  <a:close/>
                </a:path>
              </a:pathLst>
            </a:custGeom>
            <a:solidFill>
              <a:schemeClr val="accent4"/>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5707" name="Google Shape;5707;p31"/>
            <p:cNvSpPr/>
            <p:nvPr/>
          </p:nvSpPr>
          <p:spPr>
            <a:xfrm>
              <a:off x="560650" y="2472250"/>
              <a:ext cx="234875" cy="234900"/>
            </a:xfrm>
            <a:custGeom>
              <a:rect b="b" l="l" r="r" t="t"/>
              <a:pathLst>
                <a:path extrusionOk="0" h="9396" w="9395">
                  <a:moveTo>
                    <a:pt x="4652" y="1"/>
                  </a:moveTo>
                  <a:cubicBezTo>
                    <a:pt x="2087" y="1"/>
                    <a:pt x="0" y="2088"/>
                    <a:pt x="0" y="4653"/>
                  </a:cubicBezTo>
                  <a:cubicBezTo>
                    <a:pt x="0" y="7210"/>
                    <a:pt x="2087" y="9396"/>
                    <a:pt x="4652" y="9396"/>
                  </a:cubicBezTo>
                  <a:cubicBezTo>
                    <a:pt x="7308" y="9396"/>
                    <a:pt x="9395" y="7210"/>
                    <a:pt x="9395" y="4653"/>
                  </a:cubicBezTo>
                  <a:cubicBezTo>
                    <a:pt x="9395" y="2088"/>
                    <a:pt x="7308" y="1"/>
                    <a:pt x="4652" y="1"/>
                  </a:cubicBezTo>
                  <a:close/>
                </a:path>
              </a:pathLst>
            </a:custGeom>
            <a:solidFill>
              <a:schemeClr val="accent3"/>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sz="1587"/>
            </a:p>
          </p:txBody>
        </p:sp>
      </p:grpSp>
      <p:grpSp>
        <p:nvGrpSpPr>
          <p:cNvPr id="5708" name="Google Shape;5708;p31"/>
          <p:cNvGrpSpPr/>
          <p:nvPr/>
        </p:nvGrpSpPr>
        <p:grpSpPr>
          <a:xfrm>
            <a:off x="6533391" y="5"/>
            <a:ext cx="1809835" cy="4619728"/>
            <a:chOff x="4865167" y="1840848"/>
            <a:chExt cx="883148" cy="2254186"/>
          </a:xfrm>
        </p:grpSpPr>
        <p:sp>
          <p:nvSpPr>
            <p:cNvPr id="5709" name="Google Shape;5709;p31"/>
            <p:cNvSpPr/>
            <p:nvPr/>
          </p:nvSpPr>
          <p:spPr>
            <a:xfrm>
              <a:off x="4865167" y="3699682"/>
              <a:ext cx="351336" cy="395352"/>
            </a:xfrm>
            <a:custGeom>
              <a:rect b="b" l="l" r="r" t="t"/>
              <a:pathLst>
                <a:path extrusionOk="0" h="10889" w="9676">
                  <a:moveTo>
                    <a:pt x="9630" y="1"/>
                  </a:moveTo>
                  <a:cubicBezTo>
                    <a:pt x="9608" y="1"/>
                    <a:pt x="9585" y="26"/>
                    <a:pt x="9585" y="75"/>
                  </a:cubicBezTo>
                  <a:cubicBezTo>
                    <a:pt x="9205" y="265"/>
                    <a:pt x="1237" y="6427"/>
                    <a:pt x="569" y="7375"/>
                  </a:cubicBezTo>
                  <a:cubicBezTo>
                    <a:pt x="190" y="7853"/>
                    <a:pt x="0" y="8423"/>
                    <a:pt x="99" y="8992"/>
                  </a:cubicBezTo>
                  <a:cubicBezTo>
                    <a:pt x="190" y="9561"/>
                    <a:pt x="478" y="10130"/>
                    <a:pt x="949" y="10411"/>
                  </a:cubicBezTo>
                  <a:cubicBezTo>
                    <a:pt x="1328" y="10790"/>
                    <a:pt x="1806" y="10889"/>
                    <a:pt x="2277" y="10889"/>
                  </a:cubicBezTo>
                  <a:lnTo>
                    <a:pt x="2565" y="10889"/>
                  </a:lnTo>
                  <a:cubicBezTo>
                    <a:pt x="3134" y="10790"/>
                    <a:pt x="3704" y="10509"/>
                    <a:pt x="4083" y="10031"/>
                  </a:cubicBezTo>
                  <a:cubicBezTo>
                    <a:pt x="4743" y="9083"/>
                    <a:pt x="9486" y="454"/>
                    <a:pt x="9676" y="75"/>
                  </a:cubicBezTo>
                  <a:cubicBezTo>
                    <a:pt x="9676" y="26"/>
                    <a:pt x="9653" y="1"/>
                    <a:pt x="96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31"/>
            <p:cNvSpPr/>
            <p:nvPr/>
          </p:nvSpPr>
          <p:spPr>
            <a:xfrm>
              <a:off x="4899588" y="3967459"/>
              <a:ext cx="96476" cy="93492"/>
            </a:xfrm>
            <a:custGeom>
              <a:rect b="b" l="l" r="r" t="t"/>
              <a:pathLst>
                <a:path extrusionOk="0" h="2575" w="2657">
                  <a:moveTo>
                    <a:pt x="1427" y="0"/>
                  </a:moveTo>
                  <a:cubicBezTo>
                    <a:pt x="669" y="0"/>
                    <a:pt x="99" y="569"/>
                    <a:pt x="99" y="1237"/>
                  </a:cubicBezTo>
                  <a:cubicBezTo>
                    <a:pt x="1" y="1996"/>
                    <a:pt x="570" y="2565"/>
                    <a:pt x="1238" y="2565"/>
                  </a:cubicBezTo>
                  <a:cubicBezTo>
                    <a:pt x="1292" y="2572"/>
                    <a:pt x="1345" y="2575"/>
                    <a:pt x="1397" y="2575"/>
                  </a:cubicBezTo>
                  <a:cubicBezTo>
                    <a:pt x="2075" y="2575"/>
                    <a:pt x="2572" y="2040"/>
                    <a:pt x="2657" y="1427"/>
                  </a:cubicBezTo>
                  <a:cubicBezTo>
                    <a:pt x="2657" y="668"/>
                    <a:pt x="2088" y="99"/>
                    <a:pt x="14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31"/>
            <p:cNvSpPr/>
            <p:nvPr/>
          </p:nvSpPr>
          <p:spPr>
            <a:xfrm>
              <a:off x="5465859" y="1840848"/>
              <a:ext cx="282455" cy="251611"/>
            </a:xfrm>
            <a:custGeom>
              <a:rect b="b" l="l" r="r" t="t"/>
              <a:pathLst>
                <a:path extrusionOk="0" h="6930" w="7779">
                  <a:moveTo>
                    <a:pt x="7688" y="1"/>
                  </a:moveTo>
                  <a:cubicBezTo>
                    <a:pt x="7498" y="191"/>
                    <a:pt x="1139" y="3606"/>
                    <a:pt x="479" y="4175"/>
                  </a:cubicBezTo>
                  <a:cubicBezTo>
                    <a:pt x="190" y="4463"/>
                    <a:pt x="0" y="4934"/>
                    <a:pt x="0" y="5313"/>
                  </a:cubicBezTo>
                  <a:cubicBezTo>
                    <a:pt x="0" y="5791"/>
                    <a:pt x="99" y="6171"/>
                    <a:pt x="479" y="6451"/>
                  </a:cubicBezTo>
                  <a:cubicBezTo>
                    <a:pt x="759" y="6740"/>
                    <a:pt x="1139" y="6930"/>
                    <a:pt x="1518" y="6930"/>
                  </a:cubicBezTo>
                  <a:lnTo>
                    <a:pt x="1617" y="6930"/>
                  </a:lnTo>
                  <a:cubicBezTo>
                    <a:pt x="1996" y="6930"/>
                    <a:pt x="2376" y="6831"/>
                    <a:pt x="2657" y="6550"/>
                  </a:cubicBezTo>
                  <a:cubicBezTo>
                    <a:pt x="3324" y="5981"/>
                    <a:pt x="7589" y="380"/>
                    <a:pt x="7779" y="100"/>
                  </a:cubicBezTo>
                  <a:cubicBezTo>
                    <a:pt x="7779" y="1"/>
                    <a:pt x="7779" y="1"/>
                    <a:pt x="7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31"/>
            <p:cNvSpPr/>
            <p:nvPr/>
          </p:nvSpPr>
          <p:spPr>
            <a:xfrm>
              <a:off x="5492887" y="1995837"/>
              <a:ext cx="72511" cy="66733"/>
            </a:xfrm>
            <a:custGeom>
              <a:rect b="b" l="l" r="r" t="t"/>
              <a:pathLst>
                <a:path extrusionOk="0" h="1838" w="1997">
                  <a:moveTo>
                    <a:pt x="1021" y="0"/>
                  </a:moveTo>
                  <a:cubicBezTo>
                    <a:pt x="551" y="0"/>
                    <a:pt x="178" y="283"/>
                    <a:pt x="99" y="778"/>
                  </a:cubicBezTo>
                  <a:cubicBezTo>
                    <a:pt x="1" y="1249"/>
                    <a:pt x="289" y="1727"/>
                    <a:pt x="858" y="1818"/>
                  </a:cubicBezTo>
                  <a:cubicBezTo>
                    <a:pt x="920" y="1831"/>
                    <a:pt x="983" y="1837"/>
                    <a:pt x="1044" y="1837"/>
                  </a:cubicBezTo>
                  <a:cubicBezTo>
                    <a:pt x="1448" y="1837"/>
                    <a:pt x="1819" y="1566"/>
                    <a:pt x="1898" y="1158"/>
                  </a:cubicBezTo>
                  <a:cubicBezTo>
                    <a:pt x="1996" y="588"/>
                    <a:pt x="1708" y="110"/>
                    <a:pt x="1238" y="19"/>
                  </a:cubicBezTo>
                  <a:cubicBezTo>
                    <a:pt x="1164" y="6"/>
                    <a:pt x="1091" y="0"/>
                    <a:pt x="10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3" name="Google Shape;5713;p31"/>
          <p:cNvGrpSpPr/>
          <p:nvPr/>
        </p:nvGrpSpPr>
        <p:grpSpPr>
          <a:xfrm>
            <a:off x="4829832" y="4144547"/>
            <a:ext cx="1109191" cy="1109191"/>
            <a:chOff x="1777750" y="2594575"/>
            <a:chExt cx="443925" cy="443925"/>
          </a:xfrm>
        </p:grpSpPr>
        <p:sp>
          <p:nvSpPr>
            <p:cNvPr id="5714" name="Google Shape;5714;p31"/>
            <p:cNvSpPr/>
            <p:nvPr/>
          </p:nvSpPr>
          <p:spPr>
            <a:xfrm>
              <a:off x="1777750" y="2594575"/>
              <a:ext cx="443925" cy="443925"/>
            </a:xfrm>
            <a:custGeom>
              <a:rect b="b" l="l" r="r" t="t"/>
              <a:pathLst>
                <a:path extrusionOk="0" h="17757" w="17757">
                  <a:moveTo>
                    <a:pt x="8867" y="1"/>
                  </a:moveTo>
                  <a:cubicBezTo>
                    <a:pt x="4010" y="1"/>
                    <a:pt x="1" y="4010"/>
                    <a:pt x="1" y="8890"/>
                  </a:cubicBezTo>
                  <a:cubicBezTo>
                    <a:pt x="1" y="13175"/>
                    <a:pt x="3139" y="16611"/>
                    <a:pt x="7149" y="17482"/>
                  </a:cubicBezTo>
                  <a:cubicBezTo>
                    <a:pt x="7447" y="17757"/>
                    <a:pt x="8020" y="17757"/>
                    <a:pt x="8295" y="17757"/>
                  </a:cubicBezTo>
                  <a:lnTo>
                    <a:pt x="8867" y="17757"/>
                  </a:lnTo>
                  <a:cubicBezTo>
                    <a:pt x="10311" y="17757"/>
                    <a:pt x="11731" y="17482"/>
                    <a:pt x="12877" y="16909"/>
                  </a:cubicBezTo>
                  <a:cubicBezTo>
                    <a:pt x="13450" y="16611"/>
                    <a:pt x="13747" y="16336"/>
                    <a:pt x="14022" y="16039"/>
                  </a:cubicBezTo>
                  <a:cubicBezTo>
                    <a:pt x="16313" y="14618"/>
                    <a:pt x="17757" y="11754"/>
                    <a:pt x="17757" y="8890"/>
                  </a:cubicBezTo>
                  <a:cubicBezTo>
                    <a:pt x="17757" y="7745"/>
                    <a:pt x="17757" y="6599"/>
                    <a:pt x="17184" y="5729"/>
                  </a:cubicBezTo>
                  <a:cubicBezTo>
                    <a:pt x="17184" y="5156"/>
                    <a:pt x="16886" y="4583"/>
                    <a:pt x="16611" y="4308"/>
                  </a:cubicBezTo>
                  <a:cubicBezTo>
                    <a:pt x="16039" y="3437"/>
                    <a:pt x="15168" y="2590"/>
                    <a:pt x="14595" y="2017"/>
                  </a:cubicBezTo>
                  <a:cubicBezTo>
                    <a:pt x="12877" y="574"/>
                    <a:pt x="11158" y="1"/>
                    <a:pt x="8867" y="1"/>
                  </a:cubicBezTo>
                  <a:close/>
                </a:path>
              </a:pathLst>
            </a:custGeom>
            <a:solidFill>
              <a:schemeClr val="accent1"/>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15" name="Google Shape;5715;p31"/>
            <p:cNvSpPr/>
            <p:nvPr/>
          </p:nvSpPr>
          <p:spPr>
            <a:xfrm>
              <a:off x="1942150" y="2594575"/>
              <a:ext cx="93375" cy="93400"/>
            </a:xfrm>
            <a:custGeom>
              <a:rect b="b" l="l" r="r" t="t"/>
              <a:pathLst>
                <a:path extrusionOk="0" h="3736" w="3735">
                  <a:moveTo>
                    <a:pt x="2016" y="1"/>
                  </a:moveTo>
                  <a:lnTo>
                    <a:pt x="1719" y="1719"/>
                  </a:lnTo>
                  <a:lnTo>
                    <a:pt x="0" y="2017"/>
                  </a:lnTo>
                  <a:lnTo>
                    <a:pt x="1719" y="2292"/>
                  </a:lnTo>
                  <a:lnTo>
                    <a:pt x="2016" y="3735"/>
                  </a:lnTo>
                  <a:lnTo>
                    <a:pt x="2016" y="2292"/>
                  </a:lnTo>
                  <a:lnTo>
                    <a:pt x="3735" y="2017"/>
                  </a:lnTo>
                  <a:lnTo>
                    <a:pt x="2016" y="1719"/>
                  </a:lnTo>
                  <a:lnTo>
                    <a:pt x="2016" y="1"/>
                  </a:lnTo>
                  <a:close/>
                </a:path>
              </a:pathLst>
            </a:custGeom>
            <a:solidFill>
              <a:schemeClr val="dk1"/>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16" name="Google Shape;5716;p31"/>
            <p:cNvSpPr/>
            <p:nvPr/>
          </p:nvSpPr>
          <p:spPr>
            <a:xfrm>
              <a:off x="1956450" y="2809375"/>
              <a:ext cx="171875" cy="229125"/>
            </a:xfrm>
            <a:custGeom>
              <a:rect b="b" l="l" r="r" t="t"/>
              <a:pathLst>
                <a:path extrusionOk="0" h="9165" w="6875">
                  <a:moveTo>
                    <a:pt x="1719" y="0"/>
                  </a:moveTo>
                  <a:lnTo>
                    <a:pt x="1719" y="298"/>
                  </a:lnTo>
                  <a:lnTo>
                    <a:pt x="1719" y="871"/>
                  </a:lnTo>
                  <a:lnTo>
                    <a:pt x="1" y="8890"/>
                  </a:lnTo>
                  <a:cubicBezTo>
                    <a:pt x="299" y="9165"/>
                    <a:pt x="872" y="9165"/>
                    <a:pt x="1147" y="9165"/>
                  </a:cubicBezTo>
                  <a:lnTo>
                    <a:pt x="2017" y="5453"/>
                  </a:lnTo>
                  <a:lnTo>
                    <a:pt x="5156" y="5453"/>
                  </a:lnTo>
                  <a:lnTo>
                    <a:pt x="5729" y="8317"/>
                  </a:lnTo>
                  <a:cubicBezTo>
                    <a:pt x="6302" y="8019"/>
                    <a:pt x="6599" y="7744"/>
                    <a:pt x="6874" y="7447"/>
                  </a:cubicBezTo>
                  <a:lnTo>
                    <a:pt x="5454" y="871"/>
                  </a:lnTo>
                  <a:lnTo>
                    <a:pt x="5454" y="0"/>
                  </a:lnTo>
                  <a:lnTo>
                    <a:pt x="5156" y="0"/>
                  </a:lnTo>
                  <a:lnTo>
                    <a:pt x="4583" y="298"/>
                  </a:lnTo>
                  <a:lnTo>
                    <a:pt x="4010" y="298"/>
                  </a:lnTo>
                  <a:lnTo>
                    <a:pt x="4308" y="871"/>
                  </a:lnTo>
                  <a:lnTo>
                    <a:pt x="4308" y="1146"/>
                  </a:lnTo>
                  <a:lnTo>
                    <a:pt x="4308" y="2017"/>
                  </a:lnTo>
                  <a:lnTo>
                    <a:pt x="4881" y="4010"/>
                  </a:lnTo>
                  <a:lnTo>
                    <a:pt x="2292" y="4010"/>
                  </a:lnTo>
                  <a:lnTo>
                    <a:pt x="2865" y="2017"/>
                  </a:lnTo>
                  <a:lnTo>
                    <a:pt x="2865" y="1146"/>
                  </a:lnTo>
                  <a:lnTo>
                    <a:pt x="2865" y="871"/>
                  </a:lnTo>
                  <a:lnTo>
                    <a:pt x="3163" y="298"/>
                  </a:lnTo>
                  <a:lnTo>
                    <a:pt x="2590" y="298"/>
                  </a:lnTo>
                  <a:lnTo>
                    <a:pt x="2017" y="0"/>
                  </a:lnTo>
                  <a:close/>
                </a:path>
              </a:pathLst>
            </a:custGeom>
            <a:solidFill>
              <a:schemeClr val="dk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17" name="Google Shape;5717;p31"/>
            <p:cNvSpPr/>
            <p:nvPr/>
          </p:nvSpPr>
          <p:spPr>
            <a:xfrm>
              <a:off x="2142625" y="2640400"/>
              <a:ext cx="79050" cy="119175"/>
            </a:xfrm>
            <a:custGeom>
              <a:rect b="b" l="l" r="r" t="t"/>
              <a:pathLst>
                <a:path extrusionOk="0" h="4767" w="3162">
                  <a:moveTo>
                    <a:pt x="608" y="0"/>
                  </a:moveTo>
                  <a:cubicBezTo>
                    <a:pt x="398" y="0"/>
                    <a:pt x="192" y="57"/>
                    <a:pt x="0" y="184"/>
                  </a:cubicBezTo>
                  <a:lnTo>
                    <a:pt x="1718" y="4766"/>
                  </a:lnTo>
                  <a:cubicBezTo>
                    <a:pt x="2864" y="4468"/>
                    <a:pt x="3162" y="3048"/>
                    <a:pt x="2589" y="1604"/>
                  </a:cubicBezTo>
                  <a:cubicBezTo>
                    <a:pt x="2143" y="712"/>
                    <a:pt x="1349" y="0"/>
                    <a:pt x="608" y="0"/>
                  </a:cubicBezTo>
                  <a:close/>
                </a:path>
              </a:pathLst>
            </a:custGeom>
            <a:solidFill>
              <a:schemeClr val="accent5"/>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18" name="Google Shape;5718;p31"/>
            <p:cNvSpPr/>
            <p:nvPr/>
          </p:nvSpPr>
          <p:spPr>
            <a:xfrm>
              <a:off x="2099650" y="2630675"/>
              <a:ext cx="114600" cy="143200"/>
            </a:xfrm>
            <a:custGeom>
              <a:rect b="b" l="l" r="r" t="t"/>
              <a:pathLst>
                <a:path extrusionOk="0" h="5728" w="4584">
                  <a:moveTo>
                    <a:pt x="2590" y="0"/>
                  </a:moveTo>
                  <a:lnTo>
                    <a:pt x="1719" y="573"/>
                  </a:lnTo>
                  <a:lnTo>
                    <a:pt x="1" y="1146"/>
                  </a:lnTo>
                  <a:lnTo>
                    <a:pt x="299" y="1719"/>
                  </a:lnTo>
                  <a:lnTo>
                    <a:pt x="1719" y="5155"/>
                  </a:lnTo>
                  <a:lnTo>
                    <a:pt x="2017" y="5728"/>
                  </a:lnTo>
                  <a:lnTo>
                    <a:pt x="3437" y="5155"/>
                  </a:lnTo>
                  <a:lnTo>
                    <a:pt x="4583" y="4857"/>
                  </a:lnTo>
                  <a:lnTo>
                    <a:pt x="4308" y="4285"/>
                  </a:lnTo>
                  <a:lnTo>
                    <a:pt x="4308" y="4010"/>
                  </a:lnTo>
                  <a:lnTo>
                    <a:pt x="2865" y="848"/>
                  </a:lnTo>
                  <a:lnTo>
                    <a:pt x="2590" y="573"/>
                  </a:lnTo>
                  <a:lnTo>
                    <a:pt x="2590" y="0"/>
                  </a:lnTo>
                  <a:close/>
                </a:path>
              </a:pathLst>
            </a:custGeom>
            <a:solidFill>
              <a:schemeClr val="accent3"/>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19" name="Google Shape;5719;p31"/>
            <p:cNvSpPr/>
            <p:nvPr/>
          </p:nvSpPr>
          <p:spPr>
            <a:xfrm>
              <a:off x="1878000" y="2673625"/>
              <a:ext cx="264650" cy="178725"/>
            </a:xfrm>
            <a:custGeom>
              <a:rect b="b" l="l" r="r" t="t"/>
              <a:pathLst>
                <a:path extrusionOk="0" h="7149" w="10586">
                  <a:moveTo>
                    <a:pt x="9165" y="1"/>
                  </a:moveTo>
                  <a:lnTo>
                    <a:pt x="9165" y="275"/>
                  </a:lnTo>
                  <a:lnTo>
                    <a:pt x="0" y="4010"/>
                  </a:lnTo>
                  <a:lnTo>
                    <a:pt x="0" y="4285"/>
                  </a:lnTo>
                  <a:lnTo>
                    <a:pt x="275" y="4583"/>
                  </a:lnTo>
                  <a:lnTo>
                    <a:pt x="1146" y="6576"/>
                  </a:lnTo>
                  <a:lnTo>
                    <a:pt x="1421" y="7149"/>
                  </a:lnTo>
                  <a:lnTo>
                    <a:pt x="4857" y="5728"/>
                  </a:lnTo>
                  <a:lnTo>
                    <a:pt x="5155" y="5728"/>
                  </a:lnTo>
                  <a:lnTo>
                    <a:pt x="5155" y="5430"/>
                  </a:lnTo>
                  <a:lnTo>
                    <a:pt x="4857" y="5430"/>
                  </a:lnTo>
                  <a:lnTo>
                    <a:pt x="4857" y="5156"/>
                  </a:lnTo>
                  <a:lnTo>
                    <a:pt x="4857" y="4858"/>
                  </a:lnTo>
                  <a:cubicBezTo>
                    <a:pt x="4857" y="4583"/>
                    <a:pt x="4857" y="4583"/>
                    <a:pt x="5155" y="4285"/>
                  </a:cubicBezTo>
                  <a:cubicBezTo>
                    <a:pt x="5353" y="3674"/>
                    <a:pt x="6003" y="3206"/>
                    <a:pt x="6676" y="3206"/>
                  </a:cubicBezTo>
                  <a:cubicBezTo>
                    <a:pt x="6938" y="3206"/>
                    <a:pt x="7203" y="3277"/>
                    <a:pt x="7446" y="3437"/>
                  </a:cubicBezTo>
                  <a:cubicBezTo>
                    <a:pt x="7446" y="3437"/>
                    <a:pt x="7721" y="3437"/>
                    <a:pt x="8019" y="3712"/>
                  </a:cubicBezTo>
                  <a:cubicBezTo>
                    <a:pt x="8019" y="3712"/>
                    <a:pt x="8294" y="4010"/>
                    <a:pt x="8294" y="4285"/>
                  </a:cubicBezTo>
                  <a:lnTo>
                    <a:pt x="10012" y="3712"/>
                  </a:lnTo>
                  <a:lnTo>
                    <a:pt x="10585" y="3437"/>
                  </a:lnTo>
                  <a:lnTo>
                    <a:pt x="10012" y="2567"/>
                  </a:lnTo>
                  <a:lnTo>
                    <a:pt x="9165" y="1"/>
                  </a:lnTo>
                  <a:close/>
                </a:path>
              </a:pathLst>
            </a:custGeom>
            <a:solidFill>
              <a:schemeClr val="accent4"/>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0" name="Google Shape;5720;p31"/>
            <p:cNvSpPr/>
            <p:nvPr/>
          </p:nvSpPr>
          <p:spPr>
            <a:xfrm>
              <a:off x="1999425" y="2809375"/>
              <a:ext cx="93375" cy="50425"/>
            </a:xfrm>
            <a:custGeom>
              <a:rect b="b" l="l" r="r" t="t"/>
              <a:pathLst>
                <a:path extrusionOk="0" h="2017" w="3735">
                  <a:moveTo>
                    <a:pt x="0" y="0"/>
                  </a:moveTo>
                  <a:lnTo>
                    <a:pt x="0" y="298"/>
                  </a:lnTo>
                  <a:lnTo>
                    <a:pt x="0" y="871"/>
                  </a:lnTo>
                  <a:cubicBezTo>
                    <a:pt x="298" y="1444"/>
                    <a:pt x="573" y="1719"/>
                    <a:pt x="1146" y="2017"/>
                  </a:cubicBezTo>
                  <a:lnTo>
                    <a:pt x="1146" y="1146"/>
                  </a:lnTo>
                  <a:lnTo>
                    <a:pt x="1146" y="871"/>
                  </a:lnTo>
                  <a:cubicBezTo>
                    <a:pt x="1146" y="573"/>
                    <a:pt x="871" y="573"/>
                    <a:pt x="871" y="298"/>
                  </a:cubicBezTo>
                  <a:lnTo>
                    <a:pt x="298" y="0"/>
                  </a:lnTo>
                  <a:close/>
                  <a:moveTo>
                    <a:pt x="3437" y="0"/>
                  </a:moveTo>
                  <a:lnTo>
                    <a:pt x="2864" y="298"/>
                  </a:lnTo>
                  <a:cubicBezTo>
                    <a:pt x="2864" y="573"/>
                    <a:pt x="2589" y="573"/>
                    <a:pt x="2589" y="871"/>
                  </a:cubicBezTo>
                  <a:lnTo>
                    <a:pt x="2589" y="1146"/>
                  </a:lnTo>
                  <a:lnTo>
                    <a:pt x="2589" y="2017"/>
                  </a:lnTo>
                  <a:cubicBezTo>
                    <a:pt x="3162" y="1719"/>
                    <a:pt x="3437" y="1444"/>
                    <a:pt x="3735" y="871"/>
                  </a:cubicBezTo>
                  <a:lnTo>
                    <a:pt x="3735" y="0"/>
                  </a:lnTo>
                  <a:close/>
                </a:path>
              </a:pathLst>
            </a:custGeom>
            <a:solidFill>
              <a:schemeClr val="accent1"/>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1" name="Google Shape;5721;p31"/>
            <p:cNvSpPr/>
            <p:nvPr/>
          </p:nvSpPr>
          <p:spPr>
            <a:xfrm>
              <a:off x="1999425" y="2753775"/>
              <a:ext cx="93375" cy="89850"/>
            </a:xfrm>
            <a:custGeom>
              <a:rect b="b" l="l" r="r" t="t"/>
              <a:pathLst>
                <a:path extrusionOk="0" h="3594" w="3735">
                  <a:moveTo>
                    <a:pt x="1929" y="966"/>
                  </a:moveTo>
                  <a:cubicBezTo>
                    <a:pt x="2301" y="966"/>
                    <a:pt x="2589" y="1165"/>
                    <a:pt x="2589" y="1377"/>
                  </a:cubicBezTo>
                  <a:cubicBezTo>
                    <a:pt x="2864" y="1950"/>
                    <a:pt x="2589" y="2522"/>
                    <a:pt x="2291" y="2522"/>
                  </a:cubicBezTo>
                  <a:cubicBezTo>
                    <a:pt x="2125" y="2602"/>
                    <a:pt x="1959" y="2636"/>
                    <a:pt x="1806" y="2636"/>
                  </a:cubicBezTo>
                  <a:cubicBezTo>
                    <a:pt x="1434" y="2636"/>
                    <a:pt x="1146" y="2436"/>
                    <a:pt x="1146" y="2224"/>
                  </a:cubicBezTo>
                  <a:cubicBezTo>
                    <a:pt x="871" y="1652"/>
                    <a:pt x="1146" y="1079"/>
                    <a:pt x="1444" y="1079"/>
                  </a:cubicBezTo>
                  <a:cubicBezTo>
                    <a:pt x="1610" y="999"/>
                    <a:pt x="1776" y="966"/>
                    <a:pt x="1929" y="966"/>
                  </a:cubicBezTo>
                  <a:close/>
                  <a:moveTo>
                    <a:pt x="1819" y="0"/>
                  </a:moveTo>
                  <a:cubicBezTo>
                    <a:pt x="1146" y="0"/>
                    <a:pt x="496" y="468"/>
                    <a:pt x="298" y="1079"/>
                  </a:cubicBezTo>
                  <a:cubicBezTo>
                    <a:pt x="0" y="1377"/>
                    <a:pt x="0" y="1652"/>
                    <a:pt x="0" y="1652"/>
                  </a:cubicBezTo>
                  <a:lnTo>
                    <a:pt x="0" y="1950"/>
                  </a:lnTo>
                  <a:lnTo>
                    <a:pt x="0" y="2224"/>
                  </a:lnTo>
                  <a:lnTo>
                    <a:pt x="298" y="2224"/>
                  </a:lnTo>
                  <a:lnTo>
                    <a:pt x="298" y="2522"/>
                  </a:lnTo>
                  <a:cubicBezTo>
                    <a:pt x="298" y="2797"/>
                    <a:pt x="871" y="3370"/>
                    <a:pt x="1146" y="3370"/>
                  </a:cubicBezTo>
                  <a:cubicBezTo>
                    <a:pt x="1432" y="3519"/>
                    <a:pt x="1650" y="3593"/>
                    <a:pt x="1868" y="3593"/>
                  </a:cubicBezTo>
                  <a:cubicBezTo>
                    <a:pt x="2085" y="3593"/>
                    <a:pt x="2303" y="3519"/>
                    <a:pt x="2589" y="3370"/>
                  </a:cubicBezTo>
                  <a:cubicBezTo>
                    <a:pt x="2864" y="3370"/>
                    <a:pt x="3437" y="2797"/>
                    <a:pt x="3437" y="2522"/>
                  </a:cubicBezTo>
                  <a:lnTo>
                    <a:pt x="3437" y="2224"/>
                  </a:lnTo>
                  <a:cubicBezTo>
                    <a:pt x="3735" y="1950"/>
                    <a:pt x="3735" y="1377"/>
                    <a:pt x="3437" y="1079"/>
                  </a:cubicBezTo>
                  <a:cubicBezTo>
                    <a:pt x="3437" y="804"/>
                    <a:pt x="2864" y="231"/>
                    <a:pt x="2589" y="231"/>
                  </a:cubicBezTo>
                  <a:cubicBezTo>
                    <a:pt x="2346" y="71"/>
                    <a:pt x="2081" y="0"/>
                    <a:pt x="1819" y="0"/>
                  </a:cubicBezTo>
                  <a:close/>
                </a:path>
              </a:pathLst>
            </a:custGeom>
            <a:solidFill>
              <a:schemeClr val="accen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2" name="Google Shape;5722;p31"/>
            <p:cNvSpPr/>
            <p:nvPr/>
          </p:nvSpPr>
          <p:spPr>
            <a:xfrm>
              <a:off x="2021175" y="2777900"/>
              <a:ext cx="49875" cy="41775"/>
            </a:xfrm>
            <a:custGeom>
              <a:rect b="b" l="l" r="r" t="t"/>
              <a:pathLst>
                <a:path extrusionOk="0" h="1671" w="1995">
                  <a:moveTo>
                    <a:pt x="1059" y="1"/>
                  </a:moveTo>
                  <a:cubicBezTo>
                    <a:pt x="906" y="1"/>
                    <a:pt x="740" y="34"/>
                    <a:pt x="574" y="114"/>
                  </a:cubicBezTo>
                  <a:cubicBezTo>
                    <a:pt x="276" y="114"/>
                    <a:pt x="1" y="687"/>
                    <a:pt x="276" y="1259"/>
                  </a:cubicBezTo>
                  <a:cubicBezTo>
                    <a:pt x="276" y="1471"/>
                    <a:pt x="564" y="1671"/>
                    <a:pt x="936" y="1671"/>
                  </a:cubicBezTo>
                  <a:cubicBezTo>
                    <a:pt x="1089" y="1671"/>
                    <a:pt x="1255" y="1637"/>
                    <a:pt x="1421" y="1557"/>
                  </a:cubicBezTo>
                  <a:cubicBezTo>
                    <a:pt x="1719" y="1557"/>
                    <a:pt x="1994" y="985"/>
                    <a:pt x="1719" y="412"/>
                  </a:cubicBezTo>
                  <a:cubicBezTo>
                    <a:pt x="1719" y="200"/>
                    <a:pt x="1431" y="1"/>
                    <a:pt x="1059" y="1"/>
                  </a:cubicBezTo>
                  <a:close/>
                </a:path>
              </a:pathLst>
            </a:custGeom>
            <a:solidFill>
              <a:schemeClr val="dk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3" name="Google Shape;5723;p31"/>
            <p:cNvSpPr/>
            <p:nvPr/>
          </p:nvSpPr>
          <p:spPr>
            <a:xfrm>
              <a:off x="2042375" y="2777900"/>
              <a:ext cx="28675" cy="44100"/>
            </a:xfrm>
            <a:custGeom>
              <a:rect b="b" l="l" r="r" t="t"/>
              <a:pathLst>
                <a:path extrusionOk="0" h="1764" w="1147">
                  <a:moveTo>
                    <a:pt x="309" y="1"/>
                  </a:moveTo>
                  <a:cubicBezTo>
                    <a:pt x="197" y="1"/>
                    <a:pt x="87" y="34"/>
                    <a:pt x="1" y="114"/>
                  </a:cubicBezTo>
                  <a:cubicBezTo>
                    <a:pt x="1" y="114"/>
                    <a:pt x="299" y="114"/>
                    <a:pt x="573" y="412"/>
                  </a:cubicBezTo>
                  <a:cubicBezTo>
                    <a:pt x="573" y="985"/>
                    <a:pt x="299" y="1557"/>
                    <a:pt x="1" y="1557"/>
                  </a:cubicBezTo>
                  <a:cubicBezTo>
                    <a:pt x="1" y="1695"/>
                    <a:pt x="75" y="1764"/>
                    <a:pt x="184" y="1764"/>
                  </a:cubicBezTo>
                  <a:cubicBezTo>
                    <a:pt x="293" y="1764"/>
                    <a:pt x="436" y="1695"/>
                    <a:pt x="573" y="1557"/>
                  </a:cubicBezTo>
                  <a:cubicBezTo>
                    <a:pt x="871" y="1557"/>
                    <a:pt x="1146" y="985"/>
                    <a:pt x="871" y="412"/>
                  </a:cubicBezTo>
                  <a:cubicBezTo>
                    <a:pt x="871" y="200"/>
                    <a:pt x="583" y="1"/>
                    <a:pt x="309" y="1"/>
                  </a:cubicBezTo>
                  <a:close/>
                </a:path>
              </a:pathLst>
            </a:custGeom>
            <a:solidFill>
              <a:schemeClr val="l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4" name="Google Shape;5724;p31"/>
            <p:cNvSpPr/>
            <p:nvPr/>
          </p:nvSpPr>
          <p:spPr>
            <a:xfrm>
              <a:off x="1820700" y="2788175"/>
              <a:ext cx="85950" cy="71625"/>
            </a:xfrm>
            <a:custGeom>
              <a:rect b="b" l="l" r="r" t="t"/>
              <a:pathLst>
                <a:path extrusionOk="0" h="2865" w="3438">
                  <a:moveTo>
                    <a:pt x="2567" y="1"/>
                  </a:moveTo>
                  <a:lnTo>
                    <a:pt x="1" y="1146"/>
                  </a:lnTo>
                  <a:lnTo>
                    <a:pt x="849" y="2865"/>
                  </a:lnTo>
                  <a:lnTo>
                    <a:pt x="3438" y="1994"/>
                  </a:lnTo>
                  <a:lnTo>
                    <a:pt x="3140" y="1719"/>
                  </a:lnTo>
                  <a:lnTo>
                    <a:pt x="2567" y="1"/>
                  </a:lnTo>
                  <a:close/>
                </a:path>
              </a:pathLst>
            </a:custGeom>
            <a:solidFill>
              <a:schemeClr val="accent3"/>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5" name="Google Shape;5725;p31"/>
            <p:cNvSpPr/>
            <p:nvPr/>
          </p:nvSpPr>
          <p:spPr>
            <a:xfrm>
              <a:off x="1798950" y="2802500"/>
              <a:ext cx="42975" cy="78500"/>
            </a:xfrm>
            <a:custGeom>
              <a:rect b="b" l="l" r="r" t="t"/>
              <a:pathLst>
                <a:path extrusionOk="0" h="3140" w="1719">
                  <a:moveTo>
                    <a:pt x="573" y="1"/>
                  </a:moveTo>
                  <a:lnTo>
                    <a:pt x="0" y="573"/>
                  </a:lnTo>
                  <a:lnTo>
                    <a:pt x="1146" y="3139"/>
                  </a:lnTo>
                  <a:lnTo>
                    <a:pt x="1719" y="2864"/>
                  </a:lnTo>
                  <a:lnTo>
                    <a:pt x="1719" y="2292"/>
                  </a:lnTo>
                  <a:lnTo>
                    <a:pt x="871" y="573"/>
                  </a:lnTo>
                  <a:lnTo>
                    <a:pt x="573" y="1"/>
                  </a:lnTo>
                  <a:close/>
                </a:path>
              </a:pathLst>
            </a:custGeom>
            <a:solidFill>
              <a:schemeClr val="dk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6" name="Google Shape;5726;p31"/>
            <p:cNvSpPr/>
            <p:nvPr/>
          </p:nvSpPr>
          <p:spPr>
            <a:xfrm>
              <a:off x="1813275" y="2852325"/>
              <a:ext cx="28650" cy="28675"/>
            </a:xfrm>
            <a:custGeom>
              <a:rect b="b" l="l" r="r" t="t"/>
              <a:pathLst>
                <a:path extrusionOk="0" h="1147" w="1146">
                  <a:moveTo>
                    <a:pt x="871" y="1"/>
                  </a:moveTo>
                  <a:lnTo>
                    <a:pt x="0" y="299"/>
                  </a:lnTo>
                  <a:lnTo>
                    <a:pt x="573" y="1146"/>
                  </a:lnTo>
                  <a:lnTo>
                    <a:pt x="1146" y="871"/>
                  </a:lnTo>
                  <a:lnTo>
                    <a:pt x="1146" y="574"/>
                  </a:lnTo>
                  <a:lnTo>
                    <a:pt x="871" y="1"/>
                  </a:lnTo>
                  <a:close/>
                </a:path>
              </a:pathLst>
            </a:custGeom>
            <a:solidFill>
              <a:schemeClr val="l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7" name="Google Shape;5727;p31"/>
            <p:cNvSpPr/>
            <p:nvPr/>
          </p:nvSpPr>
          <p:spPr>
            <a:xfrm>
              <a:off x="2099650" y="2659300"/>
              <a:ext cx="85950" cy="114575"/>
            </a:xfrm>
            <a:custGeom>
              <a:rect b="b" l="l" r="r" t="t"/>
              <a:pathLst>
                <a:path extrusionOk="0" h="4583" w="3438">
                  <a:moveTo>
                    <a:pt x="1" y="1"/>
                  </a:moveTo>
                  <a:lnTo>
                    <a:pt x="299" y="574"/>
                  </a:lnTo>
                  <a:lnTo>
                    <a:pt x="1719" y="4010"/>
                  </a:lnTo>
                  <a:lnTo>
                    <a:pt x="2017" y="4583"/>
                  </a:lnTo>
                  <a:lnTo>
                    <a:pt x="3437" y="4010"/>
                  </a:lnTo>
                  <a:cubicBezTo>
                    <a:pt x="2017" y="3712"/>
                    <a:pt x="2" y="2"/>
                    <a:pt x="1" y="1"/>
                  </a:cubicBezTo>
                  <a:close/>
                </a:path>
              </a:pathLst>
            </a:custGeom>
            <a:solidFill>
              <a:schemeClr val="accen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8" name="Google Shape;5728;p31"/>
            <p:cNvSpPr/>
            <p:nvPr/>
          </p:nvSpPr>
          <p:spPr>
            <a:xfrm>
              <a:off x="1878000" y="2780725"/>
              <a:ext cx="128900" cy="71625"/>
            </a:xfrm>
            <a:custGeom>
              <a:rect b="b" l="l" r="r" t="t"/>
              <a:pathLst>
                <a:path extrusionOk="0" h="2865" w="5156">
                  <a:moveTo>
                    <a:pt x="0" y="1"/>
                  </a:moveTo>
                  <a:lnTo>
                    <a:pt x="0" y="1"/>
                  </a:lnTo>
                  <a:cubicBezTo>
                    <a:pt x="90" y="187"/>
                    <a:pt x="242" y="466"/>
                    <a:pt x="467" y="737"/>
                  </a:cubicBezTo>
                  <a:lnTo>
                    <a:pt x="467" y="737"/>
                  </a:lnTo>
                  <a:lnTo>
                    <a:pt x="275" y="299"/>
                  </a:lnTo>
                  <a:lnTo>
                    <a:pt x="0" y="1"/>
                  </a:lnTo>
                  <a:close/>
                  <a:moveTo>
                    <a:pt x="4857" y="574"/>
                  </a:moveTo>
                  <a:cubicBezTo>
                    <a:pt x="4010" y="872"/>
                    <a:pt x="3437" y="1146"/>
                    <a:pt x="2864" y="1444"/>
                  </a:cubicBezTo>
                  <a:cubicBezTo>
                    <a:pt x="2588" y="1536"/>
                    <a:pt x="2334" y="1576"/>
                    <a:pt x="2101" y="1576"/>
                  </a:cubicBezTo>
                  <a:cubicBezTo>
                    <a:pt x="1354" y="1576"/>
                    <a:pt x="821" y="1166"/>
                    <a:pt x="467" y="737"/>
                  </a:cubicBezTo>
                  <a:lnTo>
                    <a:pt x="467" y="737"/>
                  </a:lnTo>
                  <a:lnTo>
                    <a:pt x="1146" y="2292"/>
                  </a:lnTo>
                  <a:lnTo>
                    <a:pt x="1421" y="2865"/>
                  </a:lnTo>
                  <a:lnTo>
                    <a:pt x="4857" y="1444"/>
                  </a:lnTo>
                  <a:lnTo>
                    <a:pt x="5155" y="1444"/>
                  </a:lnTo>
                  <a:lnTo>
                    <a:pt x="5155" y="1146"/>
                  </a:lnTo>
                  <a:lnTo>
                    <a:pt x="4857" y="1146"/>
                  </a:lnTo>
                  <a:lnTo>
                    <a:pt x="4857" y="872"/>
                  </a:lnTo>
                  <a:lnTo>
                    <a:pt x="4857" y="574"/>
                  </a:lnTo>
                  <a:close/>
                </a:path>
              </a:pathLst>
            </a:custGeom>
            <a:solidFill>
              <a:schemeClr val="l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29" name="Google Shape;5729;p31"/>
            <p:cNvSpPr/>
            <p:nvPr/>
          </p:nvSpPr>
          <p:spPr>
            <a:xfrm>
              <a:off x="1820700" y="2816825"/>
              <a:ext cx="85950" cy="42975"/>
            </a:xfrm>
            <a:custGeom>
              <a:rect b="b" l="l" r="r" t="t"/>
              <a:pathLst>
                <a:path extrusionOk="0" h="1719" w="3438">
                  <a:moveTo>
                    <a:pt x="1" y="0"/>
                  </a:moveTo>
                  <a:lnTo>
                    <a:pt x="849" y="1719"/>
                  </a:lnTo>
                  <a:lnTo>
                    <a:pt x="3438" y="848"/>
                  </a:lnTo>
                  <a:lnTo>
                    <a:pt x="3140" y="573"/>
                  </a:lnTo>
                  <a:cubicBezTo>
                    <a:pt x="2613" y="768"/>
                    <a:pt x="2163" y="843"/>
                    <a:pt x="1782" y="843"/>
                  </a:cubicBezTo>
                  <a:cubicBezTo>
                    <a:pt x="504" y="843"/>
                    <a:pt x="1" y="1"/>
                    <a:pt x="1" y="0"/>
                  </a:cubicBezTo>
                  <a:close/>
                </a:path>
              </a:pathLst>
            </a:custGeom>
            <a:solidFill>
              <a:schemeClr val="accen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30" name="Google Shape;5730;p31"/>
            <p:cNvSpPr/>
            <p:nvPr/>
          </p:nvSpPr>
          <p:spPr>
            <a:xfrm>
              <a:off x="2078475" y="2737775"/>
              <a:ext cx="64175" cy="42975"/>
            </a:xfrm>
            <a:custGeom>
              <a:rect b="b" l="l" r="r" t="t"/>
              <a:pathLst>
                <a:path extrusionOk="0" h="1719" w="2567">
                  <a:moveTo>
                    <a:pt x="1993" y="1"/>
                  </a:moveTo>
                  <a:cubicBezTo>
                    <a:pt x="1421" y="298"/>
                    <a:pt x="848" y="573"/>
                    <a:pt x="0" y="1146"/>
                  </a:cubicBezTo>
                  <a:cubicBezTo>
                    <a:pt x="0" y="1146"/>
                    <a:pt x="275" y="1444"/>
                    <a:pt x="275" y="1719"/>
                  </a:cubicBezTo>
                  <a:lnTo>
                    <a:pt x="1993" y="1146"/>
                  </a:lnTo>
                  <a:lnTo>
                    <a:pt x="2566" y="871"/>
                  </a:lnTo>
                  <a:lnTo>
                    <a:pt x="1993" y="1"/>
                  </a:lnTo>
                  <a:close/>
                </a:path>
              </a:pathLst>
            </a:custGeom>
            <a:solidFill>
              <a:schemeClr val="lt2"/>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31" name="Google Shape;5731;p31"/>
            <p:cNvSpPr/>
            <p:nvPr/>
          </p:nvSpPr>
          <p:spPr>
            <a:xfrm>
              <a:off x="1906625" y="2880975"/>
              <a:ext cx="71625" cy="71625"/>
            </a:xfrm>
            <a:custGeom>
              <a:rect b="b" l="l" r="r" t="t"/>
              <a:pathLst>
                <a:path extrusionOk="0" h="2865" w="2865">
                  <a:moveTo>
                    <a:pt x="1421" y="0"/>
                  </a:moveTo>
                  <a:lnTo>
                    <a:pt x="1421" y="1444"/>
                  </a:lnTo>
                  <a:lnTo>
                    <a:pt x="1" y="1444"/>
                  </a:lnTo>
                  <a:lnTo>
                    <a:pt x="1421" y="1719"/>
                  </a:lnTo>
                  <a:lnTo>
                    <a:pt x="1421" y="2864"/>
                  </a:lnTo>
                  <a:lnTo>
                    <a:pt x="1719" y="1719"/>
                  </a:lnTo>
                  <a:lnTo>
                    <a:pt x="2865" y="1444"/>
                  </a:lnTo>
                  <a:lnTo>
                    <a:pt x="1719" y="1444"/>
                  </a:lnTo>
                  <a:lnTo>
                    <a:pt x="1421" y="0"/>
                  </a:lnTo>
                  <a:close/>
                </a:path>
              </a:pathLst>
            </a:custGeom>
            <a:solidFill>
              <a:schemeClr val="dk1"/>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sp>
          <p:nvSpPr>
            <p:cNvPr id="5732" name="Google Shape;5732;p31"/>
            <p:cNvSpPr/>
            <p:nvPr/>
          </p:nvSpPr>
          <p:spPr>
            <a:xfrm>
              <a:off x="1856225" y="2702275"/>
              <a:ext cx="57300" cy="57300"/>
            </a:xfrm>
            <a:custGeom>
              <a:rect b="b" l="l" r="r" t="t"/>
              <a:pathLst>
                <a:path extrusionOk="0" h="2292" w="2292">
                  <a:moveTo>
                    <a:pt x="1146" y="1146"/>
                  </a:moveTo>
                  <a:lnTo>
                    <a:pt x="1146" y="2291"/>
                  </a:lnTo>
                  <a:lnTo>
                    <a:pt x="1146" y="1146"/>
                  </a:lnTo>
                  <a:lnTo>
                    <a:pt x="2292" y="1146"/>
                  </a:lnTo>
                  <a:lnTo>
                    <a:pt x="1146" y="1146"/>
                  </a:lnTo>
                  <a:lnTo>
                    <a:pt x="1146" y="0"/>
                  </a:lnTo>
                  <a:lnTo>
                    <a:pt x="1146" y="1146"/>
                  </a:lnTo>
                  <a:lnTo>
                    <a:pt x="0" y="1146"/>
                  </a:lnTo>
                  <a:close/>
                </a:path>
              </a:pathLst>
            </a:custGeom>
            <a:solidFill>
              <a:srgbClr val="FFFFFF"/>
            </a:solidFill>
            <a:ln>
              <a:noFill/>
            </a:ln>
            <a:effectLst>
              <a:outerShdw blurRad="142796" rotWithShape="0" algn="bl" dir="5400000" dist="47599">
                <a:srgbClr val="000000">
                  <a:alpha val="12000"/>
                </a:srgbClr>
              </a:outerShdw>
            </a:effectLst>
          </p:spPr>
          <p:txBody>
            <a:bodyPr anchorCtr="0" anchor="ctr" bIns="228425" lIns="228425" spcFirstLastPara="1" rIns="228425" wrap="square" tIns="228425">
              <a:noAutofit/>
            </a:bodyPr>
            <a:lstStyle/>
            <a:p>
              <a:pPr indent="0" lvl="0" marL="0" rtl="0" algn="l">
                <a:spcBef>
                  <a:spcPts val="0"/>
                </a:spcBef>
                <a:spcAft>
                  <a:spcPts val="0"/>
                </a:spcAft>
                <a:buNone/>
              </a:pPr>
              <a:r>
                <a:t/>
              </a:r>
              <a:endParaRPr/>
            </a:p>
          </p:txBody>
        </p:sp>
      </p:grpSp>
      <p:sp>
        <p:nvSpPr>
          <p:cNvPr id="5733" name="Google Shape;5733;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7" name="Shape 5737"/>
        <p:cNvGrpSpPr/>
        <p:nvPr/>
      </p:nvGrpSpPr>
      <p:grpSpPr>
        <a:xfrm>
          <a:off x="0" y="0"/>
          <a:ext cx="0" cy="0"/>
          <a:chOff x="0" y="0"/>
          <a:chExt cx="0" cy="0"/>
        </a:xfrm>
      </p:grpSpPr>
      <p:sp>
        <p:nvSpPr>
          <p:cNvPr id="5738" name="Google Shape;5738;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739" name="Google Shape;5739;p32" title="SN1987a-1.jpg"/>
          <p:cNvPicPr preferRelativeResize="0"/>
          <p:nvPr/>
        </p:nvPicPr>
        <p:blipFill>
          <a:blip r:embed="rId3">
            <a:alphaModFix/>
          </a:blip>
          <a:stretch>
            <a:fillRect/>
          </a:stretch>
        </p:blipFill>
        <p:spPr>
          <a:xfrm>
            <a:off x="3293701" y="-99062"/>
            <a:ext cx="5478576" cy="5341624"/>
          </a:xfrm>
          <a:prstGeom prst="rect">
            <a:avLst/>
          </a:prstGeom>
          <a:noFill/>
          <a:ln>
            <a:noFill/>
          </a:ln>
        </p:spPr>
      </p:pic>
      <p:sp>
        <p:nvSpPr>
          <p:cNvPr id="5740" name="Google Shape;5740;p32"/>
          <p:cNvSpPr txBox="1"/>
          <p:nvPr/>
        </p:nvSpPr>
        <p:spPr>
          <a:xfrm>
            <a:off x="821500" y="893250"/>
            <a:ext cx="2364900" cy="34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500">
              <a:solidFill>
                <a:schemeClr val="dk1"/>
              </a:solidFill>
              <a:latin typeface="Nunito"/>
              <a:ea typeface="Nunito"/>
              <a:cs typeface="Nunito"/>
              <a:sym typeface="Nunito"/>
            </a:endParaRPr>
          </a:p>
          <a:p>
            <a:pPr indent="0" lvl="0" marL="0" rtl="0" algn="l">
              <a:spcBef>
                <a:spcPts val="0"/>
              </a:spcBef>
              <a:spcAft>
                <a:spcPts val="0"/>
              </a:spcAft>
              <a:buNone/>
            </a:pPr>
            <a:r>
              <a:t/>
            </a:r>
            <a:endParaRPr sz="3500">
              <a:solidFill>
                <a:schemeClr val="dk1"/>
              </a:solidFill>
              <a:latin typeface="Nunito"/>
              <a:ea typeface="Nunito"/>
              <a:cs typeface="Nunito"/>
              <a:sym typeface="Nunito"/>
            </a:endParaRPr>
          </a:p>
          <a:p>
            <a:pPr indent="0" lvl="0" marL="0" rtl="0" algn="l">
              <a:spcBef>
                <a:spcPts val="0"/>
              </a:spcBef>
              <a:spcAft>
                <a:spcPts val="0"/>
              </a:spcAft>
              <a:buNone/>
            </a:pPr>
            <a:r>
              <a:rPr lang="en" sz="3500">
                <a:solidFill>
                  <a:schemeClr val="dk1"/>
                </a:solidFill>
                <a:latin typeface="Nunito"/>
                <a:ea typeface="Nunito"/>
                <a:cs typeface="Nunito"/>
                <a:sym typeface="Nunito"/>
              </a:rPr>
              <a:t>SN1987A</a:t>
            </a:r>
            <a:endParaRPr sz="3500">
              <a:solidFill>
                <a:schemeClr val="dk1"/>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4" name="Shape 5744"/>
        <p:cNvGrpSpPr/>
        <p:nvPr/>
      </p:nvGrpSpPr>
      <p:grpSpPr>
        <a:xfrm>
          <a:off x="0" y="0"/>
          <a:ext cx="0" cy="0"/>
          <a:chOff x="0" y="0"/>
          <a:chExt cx="0" cy="0"/>
        </a:xfrm>
      </p:grpSpPr>
      <p:grpSp>
        <p:nvGrpSpPr>
          <p:cNvPr id="5745" name="Google Shape;5745;p33"/>
          <p:cNvGrpSpPr/>
          <p:nvPr/>
        </p:nvGrpSpPr>
        <p:grpSpPr>
          <a:xfrm>
            <a:off x="643977" y="266538"/>
            <a:ext cx="4163047" cy="4160039"/>
            <a:chOff x="4403077" y="266538"/>
            <a:chExt cx="4163047" cy="4160039"/>
          </a:xfrm>
        </p:grpSpPr>
        <p:sp>
          <p:nvSpPr>
            <p:cNvPr id="5746" name="Google Shape;5746;p33"/>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33"/>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33"/>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33"/>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33"/>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33"/>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52" name="Google Shape;5752;p33"/>
          <p:cNvGrpSpPr/>
          <p:nvPr/>
        </p:nvGrpSpPr>
        <p:grpSpPr>
          <a:xfrm>
            <a:off x="1350731" y="865451"/>
            <a:ext cx="2672630" cy="2673810"/>
            <a:chOff x="1779536" y="1568224"/>
            <a:chExt cx="597984" cy="598262"/>
          </a:xfrm>
        </p:grpSpPr>
        <p:sp>
          <p:nvSpPr>
            <p:cNvPr id="5753" name="Google Shape;5753;p33"/>
            <p:cNvSpPr/>
            <p:nvPr/>
          </p:nvSpPr>
          <p:spPr>
            <a:xfrm>
              <a:off x="2021201" y="1827993"/>
              <a:ext cx="90450" cy="90960"/>
            </a:xfrm>
            <a:custGeom>
              <a:rect b="b" l="l" r="r" t="t"/>
              <a:pathLst>
                <a:path extrusionOk="0" h="1428" w="1420">
                  <a:moveTo>
                    <a:pt x="760" y="1"/>
                  </a:moveTo>
                  <a:cubicBezTo>
                    <a:pt x="282" y="1"/>
                    <a:pt x="1" y="289"/>
                    <a:pt x="1" y="760"/>
                  </a:cubicBezTo>
                  <a:cubicBezTo>
                    <a:pt x="1" y="1139"/>
                    <a:pt x="282" y="1428"/>
                    <a:pt x="760" y="1428"/>
                  </a:cubicBezTo>
                  <a:cubicBezTo>
                    <a:pt x="1139" y="1428"/>
                    <a:pt x="1420" y="1139"/>
                    <a:pt x="1420" y="760"/>
                  </a:cubicBezTo>
                  <a:cubicBezTo>
                    <a:pt x="1420" y="289"/>
                    <a:pt x="1139" y="1"/>
                    <a:pt x="760" y="1"/>
                  </a:cubicBezTo>
                  <a:close/>
                </a:path>
              </a:pathLst>
            </a:custGeom>
            <a:solidFill>
              <a:schemeClr val="accent5"/>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54" name="Google Shape;5754;p33"/>
            <p:cNvSpPr/>
            <p:nvPr/>
          </p:nvSpPr>
          <p:spPr>
            <a:xfrm>
              <a:off x="1972855" y="1803851"/>
              <a:ext cx="120962" cy="133000"/>
            </a:xfrm>
            <a:custGeom>
              <a:rect b="b" l="l" r="r" t="t"/>
              <a:pathLst>
                <a:path extrusionOk="0" h="2088" w="1899">
                  <a:moveTo>
                    <a:pt x="1139" y="0"/>
                  </a:moveTo>
                  <a:cubicBezTo>
                    <a:pt x="950" y="99"/>
                    <a:pt x="851" y="99"/>
                    <a:pt x="760" y="190"/>
                  </a:cubicBezTo>
                  <a:cubicBezTo>
                    <a:pt x="570" y="289"/>
                    <a:pt x="472" y="289"/>
                    <a:pt x="380" y="479"/>
                  </a:cubicBezTo>
                  <a:cubicBezTo>
                    <a:pt x="191" y="668"/>
                    <a:pt x="92" y="858"/>
                    <a:pt x="1" y="1139"/>
                  </a:cubicBezTo>
                  <a:lnTo>
                    <a:pt x="1" y="1617"/>
                  </a:lnTo>
                  <a:cubicBezTo>
                    <a:pt x="92" y="1807"/>
                    <a:pt x="191" y="1898"/>
                    <a:pt x="282" y="1996"/>
                  </a:cubicBezTo>
                  <a:cubicBezTo>
                    <a:pt x="282" y="2087"/>
                    <a:pt x="380" y="2087"/>
                    <a:pt x="472" y="2087"/>
                  </a:cubicBezTo>
                  <a:lnTo>
                    <a:pt x="472" y="1807"/>
                  </a:lnTo>
                  <a:cubicBezTo>
                    <a:pt x="380" y="1708"/>
                    <a:pt x="282" y="1617"/>
                    <a:pt x="282" y="1518"/>
                  </a:cubicBezTo>
                  <a:lnTo>
                    <a:pt x="282" y="1237"/>
                  </a:lnTo>
                  <a:cubicBezTo>
                    <a:pt x="282" y="949"/>
                    <a:pt x="380" y="759"/>
                    <a:pt x="570" y="570"/>
                  </a:cubicBezTo>
                  <a:cubicBezTo>
                    <a:pt x="661" y="380"/>
                    <a:pt x="851" y="190"/>
                    <a:pt x="1139" y="190"/>
                  </a:cubicBezTo>
                  <a:cubicBezTo>
                    <a:pt x="1234" y="145"/>
                    <a:pt x="1352" y="122"/>
                    <a:pt x="1482" y="122"/>
                  </a:cubicBezTo>
                  <a:cubicBezTo>
                    <a:pt x="1612" y="122"/>
                    <a:pt x="1754" y="145"/>
                    <a:pt x="1898" y="190"/>
                  </a:cubicBezTo>
                  <a:cubicBezTo>
                    <a:pt x="1708" y="0"/>
                    <a:pt x="1420" y="0"/>
                    <a:pt x="1139"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55" name="Google Shape;5755;p33"/>
            <p:cNvSpPr/>
            <p:nvPr/>
          </p:nvSpPr>
          <p:spPr>
            <a:xfrm>
              <a:off x="2021201" y="1888444"/>
              <a:ext cx="157205" cy="72551"/>
            </a:xfrm>
            <a:custGeom>
              <a:rect b="b" l="l" r="r" t="t"/>
              <a:pathLst>
                <a:path extrusionOk="0" h="1139" w="2468">
                  <a:moveTo>
                    <a:pt x="2369" y="0"/>
                  </a:moveTo>
                  <a:cubicBezTo>
                    <a:pt x="2278" y="0"/>
                    <a:pt x="2179" y="0"/>
                    <a:pt x="2179" y="99"/>
                  </a:cubicBezTo>
                  <a:cubicBezTo>
                    <a:pt x="2088" y="289"/>
                    <a:pt x="1989" y="479"/>
                    <a:pt x="1799" y="668"/>
                  </a:cubicBezTo>
                  <a:lnTo>
                    <a:pt x="1230" y="949"/>
                  </a:lnTo>
                  <a:cubicBezTo>
                    <a:pt x="1135" y="998"/>
                    <a:pt x="1018" y="1023"/>
                    <a:pt x="900" y="1023"/>
                  </a:cubicBezTo>
                  <a:cubicBezTo>
                    <a:pt x="783" y="1023"/>
                    <a:pt x="665" y="998"/>
                    <a:pt x="570" y="949"/>
                  </a:cubicBezTo>
                  <a:cubicBezTo>
                    <a:pt x="380" y="858"/>
                    <a:pt x="191" y="759"/>
                    <a:pt x="92" y="570"/>
                  </a:cubicBezTo>
                  <a:lnTo>
                    <a:pt x="1" y="570"/>
                  </a:lnTo>
                  <a:cubicBezTo>
                    <a:pt x="92" y="858"/>
                    <a:pt x="282" y="1048"/>
                    <a:pt x="570" y="1048"/>
                  </a:cubicBezTo>
                  <a:cubicBezTo>
                    <a:pt x="760" y="1139"/>
                    <a:pt x="1041" y="1139"/>
                    <a:pt x="1230" y="1139"/>
                  </a:cubicBezTo>
                  <a:cubicBezTo>
                    <a:pt x="1519" y="1139"/>
                    <a:pt x="1799" y="949"/>
                    <a:pt x="1989" y="858"/>
                  </a:cubicBezTo>
                  <a:cubicBezTo>
                    <a:pt x="2179" y="668"/>
                    <a:pt x="2369" y="479"/>
                    <a:pt x="2467" y="190"/>
                  </a:cubicBezTo>
                  <a:cubicBezTo>
                    <a:pt x="2467" y="99"/>
                    <a:pt x="2369" y="0"/>
                    <a:pt x="2369"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56" name="Google Shape;5756;p33"/>
            <p:cNvSpPr/>
            <p:nvPr/>
          </p:nvSpPr>
          <p:spPr>
            <a:xfrm>
              <a:off x="2045406" y="1759324"/>
              <a:ext cx="108795" cy="159626"/>
            </a:xfrm>
            <a:custGeom>
              <a:rect b="b" l="l" r="r" t="t"/>
              <a:pathLst>
                <a:path extrusionOk="0" h="2506" w="1708">
                  <a:moveTo>
                    <a:pt x="380" y="0"/>
                  </a:moveTo>
                  <a:cubicBezTo>
                    <a:pt x="289" y="0"/>
                    <a:pt x="194" y="13"/>
                    <a:pt x="91" y="39"/>
                  </a:cubicBezTo>
                  <a:cubicBezTo>
                    <a:pt x="0" y="39"/>
                    <a:pt x="0" y="130"/>
                    <a:pt x="0" y="229"/>
                  </a:cubicBezTo>
                  <a:cubicBezTo>
                    <a:pt x="0" y="229"/>
                    <a:pt x="91" y="320"/>
                    <a:pt x="190" y="320"/>
                  </a:cubicBezTo>
                  <a:cubicBezTo>
                    <a:pt x="245" y="294"/>
                    <a:pt x="308" y="282"/>
                    <a:pt x="374" y="282"/>
                  </a:cubicBezTo>
                  <a:cubicBezTo>
                    <a:pt x="535" y="282"/>
                    <a:pt x="716" y="349"/>
                    <a:pt x="850" y="419"/>
                  </a:cubicBezTo>
                  <a:cubicBezTo>
                    <a:pt x="1139" y="608"/>
                    <a:pt x="1230" y="798"/>
                    <a:pt x="1328" y="988"/>
                  </a:cubicBezTo>
                  <a:cubicBezTo>
                    <a:pt x="1518" y="1269"/>
                    <a:pt x="1518" y="1557"/>
                    <a:pt x="1419" y="1747"/>
                  </a:cubicBezTo>
                  <a:cubicBezTo>
                    <a:pt x="1419" y="1936"/>
                    <a:pt x="1419" y="2027"/>
                    <a:pt x="1328" y="2126"/>
                  </a:cubicBezTo>
                  <a:cubicBezTo>
                    <a:pt x="1230" y="2217"/>
                    <a:pt x="1230" y="2407"/>
                    <a:pt x="1139" y="2407"/>
                  </a:cubicBezTo>
                  <a:lnTo>
                    <a:pt x="1040" y="2506"/>
                  </a:lnTo>
                  <a:lnTo>
                    <a:pt x="1139" y="2506"/>
                  </a:lnTo>
                  <a:lnTo>
                    <a:pt x="1419" y="2217"/>
                  </a:lnTo>
                  <a:cubicBezTo>
                    <a:pt x="1518" y="2126"/>
                    <a:pt x="1609" y="1936"/>
                    <a:pt x="1609" y="1838"/>
                  </a:cubicBezTo>
                  <a:cubicBezTo>
                    <a:pt x="1708" y="1557"/>
                    <a:pt x="1708" y="1178"/>
                    <a:pt x="1518" y="988"/>
                  </a:cubicBezTo>
                  <a:cubicBezTo>
                    <a:pt x="1419" y="699"/>
                    <a:pt x="1230" y="419"/>
                    <a:pt x="1040" y="229"/>
                  </a:cubicBezTo>
                  <a:cubicBezTo>
                    <a:pt x="835" y="90"/>
                    <a:pt x="626" y="0"/>
                    <a:pt x="380" y="0"/>
                  </a:cubicBezTo>
                  <a:close/>
                </a:path>
              </a:pathLst>
            </a:custGeom>
            <a:solidFill>
              <a:schemeClr val="accent6"/>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57" name="Google Shape;5757;p33"/>
            <p:cNvSpPr/>
            <p:nvPr/>
          </p:nvSpPr>
          <p:spPr>
            <a:xfrm>
              <a:off x="1888266" y="1777606"/>
              <a:ext cx="157205" cy="135039"/>
            </a:xfrm>
            <a:custGeom>
              <a:rect b="b" l="l" r="r" t="t"/>
              <a:pathLst>
                <a:path extrusionOk="0" h="2120" w="2468">
                  <a:moveTo>
                    <a:pt x="1970" y="0"/>
                  </a:moveTo>
                  <a:cubicBezTo>
                    <a:pt x="1539" y="0"/>
                    <a:pt x="1120" y="122"/>
                    <a:pt x="760" y="412"/>
                  </a:cubicBezTo>
                  <a:cubicBezTo>
                    <a:pt x="471" y="602"/>
                    <a:pt x="282" y="792"/>
                    <a:pt x="191" y="1080"/>
                  </a:cubicBezTo>
                  <a:cubicBezTo>
                    <a:pt x="92" y="1361"/>
                    <a:pt x="1" y="1649"/>
                    <a:pt x="1" y="1930"/>
                  </a:cubicBezTo>
                  <a:cubicBezTo>
                    <a:pt x="1" y="2120"/>
                    <a:pt x="92" y="2120"/>
                    <a:pt x="282" y="2120"/>
                  </a:cubicBezTo>
                  <a:cubicBezTo>
                    <a:pt x="380" y="2120"/>
                    <a:pt x="471" y="2029"/>
                    <a:pt x="380" y="1930"/>
                  </a:cubicBezTo>
                  <a:cubicBezTo>
                    <a:pt x="380" y="1460"/>
                    <a:pt x="570" y="982"/>
                    <a:pt x="950" y="602"/>
                  </a:cubicBezTo>
                  <a:cubicBezTo>
                    <a:pt x="1264" y="370"/>
                    <a:pt x="1708" y="200"/>
                    <a:pt x="2118" y="200"/>
                  </a:cubicBezTo>
                  <a:cubicBezTo>
                    <a:pt x="2204" y="200"/>
                    <a:pt x="2288" y="207"/>
                    <a:pt x="2369" y="223"/>
                  </a:cubicBezTo>
                  <a:cubicBezTo>
                    <a:pt x="2369" y="223"/>
                    <a:pt x="2467" y="223"/>
                    <a:pt x="2467" y="132"/>
                  </a:cubicBezTo>
                  <a:cubicBezTo>
                    <a:pt x="2467" y="132"/>
                    <a:pt x="2467" y="33"/>
                    <a:pt x="2369" y="33"/>
                  </a:cubicBezTo>
                  <a:cubicBezTo>
                    <a:pt x="2235" y="12"/>
                    <a:pt x="2102" y="0"/>
                    <a:pt x="197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58" name="Google Shape;5758;p33"/>
            <p:cNvSpPr/>
            <p:nvPr/>
          </p:nvSpPr>
          <p:spPr>
            <a:xfrm>
              <a:off x="1930370" y="1867742"/>
              <a:ext cx="115101" cy="202048"/>
            </a:xfrm>
            <a:custGeom>
              <a:rect b="b" l="l" r="r" t="t"/>
              <a:pathLst>
                <a:path extrusionOk="0" h="3172" w="1807">
                  <a:moveTo>
                    <a:pt x="316" y="1"/>
                  </a:moveTo>
                  <a:cubicBezTo>
                    <a:pt x="289" y="1"/>
                    <a:pt x="289" y="45"/>
                    <a:pt x="289" y="45"/>
                  </a:cubicBezTo>
                  <a:cubicBezTo>
                    <a:pt x="0" y="614"/>
                    <a:pt x="0" y="1274"/>
                    <a:pt x="289" y="1843"/>
                  </a:cubicBezTo>
                  <a:cubicBezTo>
                    <a:pt x="478" y="2412"/>
                    <a:pt x="949" y="2891"/>
                    <a:pt x="1617" y="3080"/>
                  </a:cubicBezTo>
                  <a:lnTo>
                    <a:pt x="1617" y="3171"/>
                  </a:lnTo>
                  <a:cubicBezTo>
                    <a:pt x="1708" y="3171"/>
                    <a:pt x="1806" y="3080"/>
                    <a:pt x="1806" y="2982"/>
                  </a:cubicBezTo>
                  <a:cubicBezTo>
                    <a:pt x="1806" y="2891"/>
                    <a:pt x="1806" y="2792"/>
                    <a:pt x="1708" y="2792"/>
                  </a:cubicBezTo>
                  <a:cubicBezTo>
                    <a:pt x="1139" y="2602"/>
                    <a:pt x="759" y="2223"/>
                    <a:pt x="478" y="1752"/>
                  </a:cubicBezTo>
                  <a:cubicBezTo>
                    <a:pt x="289" y="1274"/>
                    <a:pt x="190" y="705"/>
                    <a:pt x="380" y="136"/>
                  </a:cubicBezTo>
                  <a:cubicBezTo>
                    <a:pt x="478" y="45"/>
                    <a:pt x="380" y="45"/>
                    <a:pt x="380" y="45"/>
                  </a:cubicBezTo>
                  <a:cubicBezTo>
                    <a:pt x="349" y="12"/>
                    <a:pt x="329" y="1"/>
                    <a:pt x="316"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59" name="Google Shape;5759;p33"/>
            <p:cNvSpPr/>
            <p:nvPr/>
          </p:nvSpPr>
          <p:spPr>
            <a:xfrm>
              <a:off x="2026997" y="1934372"/>
              <a:ext cx="229693" cy="87074"/>
            </a:xfrm>
            <a:custGeom>
              <a:rect b="b" l="l" r="r" t="t"/>
              <a:pathLst>
                <a:path extrusionOk="0" h="1367" w="3606">
                  <a:moveTo>
                    <a:pt x="3430" y="1"/>
                  </a:moveTo>
                  <a:cubicBezTo>
                    <a:pt x="3362" y="1"/>
                    <a:pt x="3296" y="67"/>
                    <a:pt x="3226" y="137"/>
                  </a:cubicBezTo>
                  <a:cubicBezTo>
                    <a:pt x="3226" y="228"/>
                    <a:pt x="3135" y="327"/>
                    <a:pt x="2945" y="418"/>
                  </a:cubicBezTo>
                  <a:lnTo>
                    <a:pt x="2657" y="706"/>
                  </a:lnTo>
                  <a:cubicBezTo>
                    <a:pt x="2376" y="797"/>
                    <a:pt x="2088" y="987"/>
                    <a:pt x="1807" y="1086"/>
                  </a:cubicBezTo>
                  <a:cubicBezTo>
                    <a:pt x="1615" y="1086"/>
                    <a:pt x="1426" y="1126"/>
                    <a:pt x="1236" y="1126"/>
                  </a:cubicBezTo>
                  <a:cubicBezTo>
                    <a:pt x="1141" y="1126"/>
                    <a:pt x="1046" y="1116"/>
                    <a:pt x="950" y="1086"/>
                  </a:cubicBezTo>
                  <a:cubicBezTo>
                    <a:pt x="669" y="1086"/>
                    <a:pt x="380" y="896"/>
                    <a:pt x="100" y="706"/>
                  </a:cubicBezTo>
                  <a:cubicBezTo>
                    <a:pt x="100" y="706"/>
                    <a:pt x="1" y="706"/>
                    <a:pt x="1" y="797"/>
                  </a:cubicBezTo>
                  <a:lnTo>
                    <a:pt x="1" y="896"/>
                  </a:lnTo>
                  <a:cubicBezTo>
                    <a:pt x="289" y="1086"/>
                    <a:pt x="570" y="1275"/>
                    <a:pt x="858" y="1366"/>
                  </a:cubicBezTo>
                  <a:cubicBezTo>
                    <a:pt x="1238" y="1366"/>
                    <a:pt x="1519" y="1366"/>
                    <a:pt x="1898" y="1275"/>
                  </a:cubicBezTo>
                  <a:cubicBezTo>
                    <a:pt x="2187" y="1275"/>
                    <a:pt x="2467" y="1086"/>
                    <a:pt x="2756" y="987"/>
                  </a:cubicBezTo>
                  <a:cubicBezTo>
                    <a:pt x="2945" y="896"/>
                    <a:pt x="3036" y="797"/>
                    <a:pt x="3226" y="706"/>
                  </a:cubicBezTo>
                  <a:cubicBezTo>
                    <a:pt x="3325" y="608"/>
                    <a:pt x="3416" y="418"/>
                    <a:pt x="3606" y="327"/>
                  </a:cubicBezTo>
                  <a:cubicBezTo>
                    <a:pt x="3606" y="228"/>
                    <a:pt x="3606" y="137"/>
                    <a:pt x="3515" y="38"/>
                  </a:cubicBezTo>
                  <a:cubicBezTo>
                    <a:pt x="3486" y="12"/>
                    <a:pt x="3458" y="1"/>
                    <a:pt x="343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0" name="Google Shape;5760;p33"/>
            <p:cNvSpPr/>
            <p:nvPr/>
          </p:nvSpPr>
          <p:spPr>
            <a:xfrm>
              <a:off x="2178340" y="1731360"/>
              <a:ext cx="84654" cy="222304"/>
            </a:xfrm>
            <a:custGeom>
              <a:rect b="b" l="l" r="r" t="t"/>
              <a:pathLst>
                <a:path extrusionOk="0" h="3490" w="1329">
                  <a:moveTo>
                    <a:pt x="660" y="0"/>
                  </a:moveTo>
                  <a:cubicBezTo>
                    <a:pt x="569" y="99"/>
                    <a:pt x="471" y="289"/>
                    <a:pt x="569" y="380"/>
                  </a:cubicBezTo>
                  <a:cubicBezTo>
                    <a:pt x="759" y="858"/>
                    <a:pt x="949" y="1328"/>
                    <a:pt x="850" y="1897"/>
                  </a:cubicBezTo>
                  <a:cubicBezTo>
                    <a:pt x="759" y="2466"/>
                    <a:pt x="471" y="2945"/>
                    <a:pt x="0" y="3324"/>
                  </a:cubicBezTo>
                  <a:lnTo>
                    <a:pt x="0" y="3415"/>
                  </a:lnTo>
                  <a:cubicBezTo>
                    <a:pt x="46" y="3464"/>
                    <a:pt x="69" y="3489"/>
                    <a:pt x="92" y="3489"/>
                  </a:cubicBezTo>
                  <a:cubicBezTo>
                    <a:pt x="116" y="3489"/>
                    <a:pt x="141" y="3464"/>
                    <a:pt x="190" y="3415"/>
                  </a:cubicBezTo>
                  <a:cubicBezTo>
                    <a:pt x="660" y="3134"/>
                    <a:pt x="949" y="2565"/>
                    <a:pt x="1139" y="1996"/>
                  </a:cubicBezTo>
                  <a:cubicBezTo>
                    <a:pt x="1328" y="1328"/>
                    <a:pt x="1230" y="759"/>
                    <a:pt x="949" y="190"/>
                  </a:cubicBezTo>
                  <a:lnTo>
                    <a:pt x="949" y="99"/>
                  </a:lnTo>
                  <a:cubicBezTo>
                    <a:pt x="850" y="0"/>
                    <a:pt x="759" y="0"/>
                    <a:pt x="660" y="0"/>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1" name="Google Shape;5761;p33"/>
            <p:cNvSpPr/>
            <p:nvPr/>
          </p:nvSpPr>
          <p:spPr>
            <a:xfrm>
              <a:off x="2051202" y="1658806"/>
              <a:ext cx="145103" cy="169244"/>
            </a:xfrm>
            <a:custGeom>
              <a:rect b="b" l="l" r="r" t="t"/>
              <a:pathLst>
                <a:path extrusionOk="0" h="2657" w="2278">
                  <a:moveTo>
                    <a:pt x="99" y="1"/>
                  </a:moveTo>
                  <a:cubicBezTo>
                    <a:pt x="99" y="1"/>
                    <a:pt x="0" y="1"/>
                    <a:pt x="0" y="99"/>
                  </a:cubicBezTo>
                  <a:cubicBezTo>
                    <a:pt x="0" y="191"/>
                    <a:pt x="0" y="191"/>
                    <a:pt x="99" y="191"/>
                  </a:cubicBezTo>
                  <a:cubicBezTo>
                    <a:pt x="668" y="289"/>
                    <a:pt x="1237" y="570"/>
                    <a:pt x="1518" y="1048"/>
                  </a:cubicBezTo>
                  <a:cubicBezTo>
                    <a:pt x="1898" y="1519"/>
                    <a:pt x="2087" y="1997"/>
                    <a:pt x="2087" y="2566"/>
                  </a:cubicBezTo>
                  <a:cubicBezTo>
                    <a:pt x="2087" y="2657"/>
                    <a:pt x="2087" y="2657"/>
                    <a:pt x="2186" y="2657"/>
                  </a:cubicBezTo>
                  <a:cubicBezTo>
                    <a:pt x="2277" y="2657"/>
                    <a:pt x="2277" y="2657"/>
                    <a:pt x="2277" y="2566"/>
                  </a:cubicBezTo>
                  <a:cubicBezTo>
                    <a:pt x="2277" y="1997"/>
                    <a:pt x="2087" y="1428"/>
                    <a:pt x="1708" y="949"/>
                  </a:cubicBezTo>
                  <a:cubicBezTo>
                    <a:pt x="1328" y="479"/>
                    <a:pt x="759" y="99"/>
                    <a:pt x="99"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2" name="Google Shape;5762;p33"/>
            <p:cNvSpPr/>
            <p:nvPr/>
          </p:nvSpPr>
          <p:spPr>
            <a:xfrm>
              <a:off x="1839984" y="1680846"/>
              <a:ext cx="259631" cy="68921"/>
            </a:xfrm>
            <a:custGeom>
              <a:rect b="b" l="l" r="r" t="t"/>
              <a:pathLst>
                <a:path extrusionOk="0" h="1082" w="4076">
                  <a:moveTo>
                    <a:pt x="1768" y="0"/>
                  </a:moveTo>
                  <a:cubicBezTo>
                    <a:pt x="1245" y="0"/>
                    <a:pt x="709" y="106"/>
                    <a:pt x="281" y="323"/>
                  </a:cubicBezTo>
                  <a:lnTo>
                    <a:pt x="190" y="323"/>
                  </a:lnTo>
                  <a:cubicBezTo>
                    <a:pt x="91" y="414"/>
                    <a:pt x="0" y="512"/>
                    <a:pt x="91" y="702"/>
                  </a:cubicBezTo>
                  <a:cubicBezTo>
                    <a:pt x="161" y="766"/>
                    <a:pt x="275" y="834"/>
                    <a:pt x="369" y="834"/>
                  </a:cubicBezTo>
                  <a:cubicBezTo>
                    <a:pt x="408" y="834"/>
                    <a:pt x="444" y="822"/>
                    <a:pt x="471" y="793"/>
                  </a:cubicBezTo>
                  <a:cubicBezTo>
                    <a:pt x="1040" y="512"/>
                    <a:pt x="1609" y="414"/>
                    <a:pt x="2178" y="414"/>
                  </a:cubicBezTo>
                  <a:cubicBezTo>
                    <a:pt x="2846" y="512"/>
                    <a:pt x="3415" y="702"/>
                    <a:pt x="3886" y="1082"/>
                  </a:cubicBezTo>
                  <a:lnTo>
                    <a:pt x="4075" y="1082"/>
                  </a:lnTo>
                  <a:lnTo>
                    <a:pt x="4075" y="892"/>
                  </a:lnTo>
                  <a:cubicBezTo>
                    <a:pt x="3605" y="512"/>
                    <a:pt x="2937" y="133"/>
                    <a:pt x="2277" y="34"/>
                  </a:cubicBezTo>
                  <a:cubicBezTo>
                    <a:pt x="2111" y="12"/>
                    <a:pt x="1941" y="0"/>
                    <a:pt x="1768"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3" name="Google Shape;5763;p33"/>
            <p:cNvSpPr/>
            <p:nvPr/>
          </p:nvSpPr>
          <p:spPr>
            <a:xfrm>
              <a:off x="1779536" y="1749706"/>
              <a:ext cx="169244" cy="229693"/>
            </a:xfrm>
            <a:custGeom>
              <a:rect b="b" l="l" r="r" t="t"/>
              <a:pathLst>
                <a:path extrusionOk="0" h="3606" w="2657">
                  <a:moveTo>
                    <a:pt x="2558" y="1"/>
                  </a:moveTo>
                  <a:cubicBezTo>
                    <a:pt x="2178" y="92"/>
                    <a:pt x="1799" y="281"/>
                    <a:pt x="1518" y="471"/>
                  </a:cubicBezTo>
                  <a:cubicBezTo>
                    <a:pt x="1230" y="661"/>
                    <a:pt x="949" y="949"/>
                    <a:pt x="661" y="1230"/>
                  </a:cubicBezTo>
                  <a:cubicBezTo>
                    <a:pt x="471" y="1518"/>
                    <a:pt x="281" y="1799"/>
                    <a:pt x="190" y="2178"/>
                  </a:cubicBezTo>
                  <a:cubicBezTo>
                    <a:pt x="0" y="2558"/>
                    <a:pt x="0" y="2937"/>
                    <a:pt x="0" y="3317"/>
                  </a:cubicBezTo>
                  <a:lnTo>
                    <a:pt x="0" y="3415"/>
                  </a:lnTo>
                  <a:cubicBezTo>
                    <a:pt x="92" y="3507"/>
                    <a:pt x="190" y="3605"/>
                    <a:pt x="380" y="3605"/>
                  </a:cubicBezTo>
                  <a:cubicBezTo>
                    <a:pt x="570" y="3507"/>
                    <a:pt x="570" y="3415"/>
                    <a:pt x="570" y="3226"/>
                  </a:cubicBezTo>
                  <a:cubicBezTo>
                    <a:pt x="471" y="2937"/>
                    <a:pt x="471" y="2657"/>
                    <a:pt x="570" y="2277"/>
                  </a:cubicBezTo>
                  <a:cubicBezTo>
                    <a:pt x="661" y="1989"/>
                    <a:pt x="759" y="1708"/>
                    <a:pt x="949" y="1420"/>
                  </a:cubicBezTo>
                  <a:cubicBezTo>
                    <a:pt x="1139" y="1139"/>
                    <a:pt x="1420" y="949"/>
                    <a:pt x="1708" y="661"/>
                  </a:cubicBezTo>
                  <a:cubicBezTo>
                    <a:pt x="1989" y="471"/>
                    <a:pt x="2277" y="281"/>
                    <a:pt x="2558" y="190"/>
                  </a:cubicBezTo>
                  <a:cubicBezTo>
                    <a:pt x="2558" y="190"/>
                    <a:pt x="2657" y="190"/>
                    <a:pt x="2657" y="92"/>
                  </a:cubicBezTo>
                  <a:lnTo>
                    <a:pt x="2558" y="1"/>
                  </a:ln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4" name="Google Shape;5764;p33"/>
            <p:cNvSpPr/>
            <p:nvPr/>
          </p:nvSpPr>
          <p:spPr>
            <a:xfrm>
              <a:off x="1888266" y="1930996"/>
              <a:ext cx="163002" cy="235490"/>
            </a:xfrm>
            <a:custGeom>
              <a:rect b="b" l="l" r="r" t="t"/>
              <a:pathLst>
                <a:path extrusionOk="0" h="3697" w="2559">
                  <a:moveTo>
                    <a:pt x="380" y="0"/>
                  </a:moveTo>
                  <a:cubicBezTo>
                    <a:pt x="282" y="0"/>
                    <a:pt x="282" y="0"/>
                    <a:pt x="282" y="91"/>
                  </a:cubicBezTo>
                  <a:cubicBezTo>
                    <a:pt x="1" y="759"/>
                    <a:pt x="92" y="1609"/>
                    <a:pt x="471" y="2277"/>
                  </a:cubicBezTo>
                  <a:cubicBezTo>
                    <a:pt x="661" y="2656"/>
                    <a:pt x="851" y="2937"/>
                    <a:pt x="1230" y="3226"/>
                  </a:cubicBezTo>
                  <a:cubicBezTo>
                    <a:pt x="1329" y="3317"/>
                    <a:pt x="1519" y="3415"/>
                    <a:pt x="1708" y="3506"/>
                  </a:cubicBezTo>
                  <a:cubicBezTo>
                    <a:pt x="1898" y="3605"/>
                    <a:pt x="2088" y="3696"/>
                    <a:pt x="2278" y="3696"/>
                  </a:cubicBezTo>
                  <a:lnTo>
                    <a:pt x="2369" y="3696"/>
                  </a:lnTo>
                  <a:cubicBezTo>
                    <a:pt x="2467" y="3696"/>
                    <a:pt x="2558" y="3605"/>
                    <a:pt x="2558" y="3506"/>
                  </a:cubicBezTo>
                  <a:cubicBezTo>
                    <a:pt x="2558" y="3415"/>
                    <a:pt x="2467" y="3317"/>
                    <a:pt x="2278" y="3317"/>
                  </a:cubicBezTo>
                  <a:cubicBezTo>
                    <a:pt x="2179" y="3317"/>
                    <a:pt x="1989" y="3317"/>
                    <a:pt x="1898" y="3226"/>
                  </a:cubicBezTo>
                  <a:cubicBezTo>
                    <a:pt x="1708" y="3127"/>
                    <a:pt x="1610" y="3036"/>
                    <a:pt x="1420" y="2937"/>
                  </a:cubicBezTo>
                  <a:cubicBezTo>
                    <a:pt x="1139" y="2747"/>
                    <a:pt x="851" y="2467"/>
                    <a:pt x="760" y="2178"/>
                  </a:cubicBezTo>
                  <a:cubicBezTo>
                    <a:pt x="380" y="1609"/>
                    <a:pt x="282" y="759"/>
                    <a:pt x="471" y="91"/>
                  </a:cubicBezTo>
                  <a:cubicBezTo>
                    <a:pt x="471" y="91"/>
                    <a:pt x="471" y="0"/>
                    <a:pt x="38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5" name="Google Shape;5765;p33"/>
            <p:cNvSpPr/>
            <p:nvPr/>
          </p:nvSpPr>
          <p:spPr>
            <a:xfrm>
              <a:off x="2105790" y="1924690"/>
              <a:ext cx="253898" cy="145103"/>
            </a:xfrm>
            <a:custGeom>
              <a:rect b="b" l="l" r="r" t="t"/>
              <a:pathLst>
                <a:path extrusionOk="0" h="2278" w="3986">
                  <a:moveTo>
                    <a:pt x="3697" y="1"/>
                  </a:moveTo>
                  <a:cubicBezTo>
                    <a:pt x="3606" y="1"/>
                    <a:pt x="3507" y="99"/>
                    <a:pt x="3507" y="289"/>
                  </a:cubicBezTo>
                  <a:cubicBezTo>
                    <a:pt x="3416" y="570"/>
                    <a:pt x="3226" y="858"/>
                    <a:pt x="3036" y="1048"/>
                  </a:cubicBezTo>
                  <a:cubicBezTo>
                    <a:pt x="2938" y="1238"/>
                    <a:pt x="2748" y="1329"/>
                    <a:pt x="2657" y="1427"/>
                  </a:cubicBezTo>
                  <a:cubicBezTo>
                    <a:pt x="2467" y="1518"/>
                    <a:pt x="2369" y="1617"/>
                    <a:pt x="2179" y="1708"/>
                  </a:cubicBezTo>
                  <a:cubicBezTo>
                    <a:pt x="1898" y="1898"/>
                    <a:pt x="1519" y="1997"/>
                    <a:pt x="1139" y="1997"/>
                  </a:cubicBezTo>
                  <a:cubicBezTo>
                    <a:pt x="1055" y="2023"/>
                    <a:pt x="964" y="2034"/>
                    <a:pt x="867" y="2034"/>
                  </a:cubicBezTo>
                  <a:cubicBezTo>
                    <a:pt x="630" y="2034"/>
                    <a:pt x="361" y="1968"/>
                    <a:pt x="92" y="1898"/>
                  </a:cubicBezTo>
                  <a:cubicBezTo>
                    <a:pt x="92" y="1898"/>
                    <a:pt x="1" y="1898"/>
                    <a:pt x="1" y="1997"/>
                  </a:cubicBezTo>
                  <a:cubicBezTo>
                    <a:pt x="1" y="1997"/>
                    <a:pt x="1" y="2088"/>
                    <a:pt x="92" y="2088"/>
                  </a:cubicBezTo>
                  <a:cubicBezTo>
                    <a:pt x="471" y="2277"/>
                    <a:pt x="851" y="2277"/>
                    <a:pt x="1230" y="2277"/>
                  </a:cubicBezTo>
                  <a:cubicBezTo>
                    <a:pt x="1610" y="2277"/>
                    <a:pt x="1989" y="2186"/>
                    <a:pt x="2369" y="1997"/>
                  </a:cubicBezTo>
                  <a:cubicBezTo>
                    <a:pt x="2467" y="1898"/>
                    <a:pt x="2657" y="1807"/>
                    <a:pt x="2847" y="1708"/>
                  </a:cubicBezTo>
                  <a:cubicBezTo>
                    <a:pt x="3036" y="1617"/>
                    <a:pt x="3128" y="1518"/>
                    <a:pt x="3317" y="1427"/>
                  </a:cubicBezTo>
                  <a:cubicBezTo>
                    <a:pt x="3606" y="1139"/>
                    <a:pt x="3886" y="760"/>
                    <a:pt x="3985" y="289"/>
                  </a:cubicBezTo>
                  <a:cubicBezTo>
                    <a:pt x="3985" y="190"/>
                    <a:pt x="3886" y="99"/>
                    <a:pt x="3697"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6" name="Google Shape;5766;p33"/>
            <p:cNvSpPr/>
            <p:nvPr/>
          </p:nvSpPr>
          <p:spPr>
            <a:xfrm>
              <a:off x="2268726" y="1624662"/>
              <a:ext cx="78858" cy="270141"/>
            </a:xfrm>
            <a:custGeom>
              <a:rect b="b" l="l" r="r" t="t"/>
              <a:pathLst>
                <a:path extrusionOk="0" h="4241" w="1238">
                  <a:moveTo>
                    <a:pt x="631" y="1"/>
                  </a:moveTo>
                  <a:cubicBezTo>
                    <a:pt x="572" y="1"/>
                    <a:pt x="517" y="25"/>
                    <a:pt x="478" y="66"/>
                  </a:cubicBezTo>
                  <a:cubicBezTo>
                    <a:pt x="289" y="157"/>
                    <a:pt x="289" y="256"/>
                    <a:pt x="380" y="446"/>
                  </a:cubicBezTo>
                  <a:cubicBezTo>
                    <a:pt x="668" y="1015"/>
                    <a:pt x="759" y="1675"/>
                    <a:pt x="759" y="2244"/>
                  </a:cubicBezTo>
                  <a:cubicBezTo>
                    <a:pt x="668" y="2912"/>
                    <a:pt x="478" y="3572"/>
                    <a:pt x="0" y="4050"/>
                  </a:cubicBezTo>
                  <a:lnTo>
                    <a:pt x="0" y="4240"/>
                  </a:lnTo>
                  <a:lnTo>
                    <a:pt x="190" y="4240"/>
                  </a:lnTo>
                  <a:cubicBezTo>
                    <a:pt x="668" y="3762"/>
                    <a:pt x="1048" y="3003"/>
                    <a:pt x="1139" y="2343"/>
                  </a:cubicBezTo>
                  <a:cubicBezTo>
                    <a:pt x="1237" y="1584"/>
                    <a:pt x="1139" y="916"/>
                    <a:pt x="858" y="157"/>
                  </a:cubicBezTo>
                  <a:cubicBezTo>
                    <a:pt x="801" y="47"/>
                    <a:pt x="713" y="1"/>
                    <a:pt x="631"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7" name="Google Shape;5767;p33"/>
            <p:cNvSpPr/>
            <p:nvPr/>
          </p:nvSpPr>
          <p:spPr>
            <a:xfrm>
              <a:off x="1930370" y="1568224"/>
              <a:ext cx="260077" cy="145294"/>
            </a:xfrm>
            <a:custGeom>
              <a:rect b="b" l="l" r="r" t="t"/>
              <a:pathLst>
                <a:path extrusionOk="0" h="2281" w="4083">
                  <a:moveTo>
                    <a:pt x="1061" y="1"/>
                  </a:moveTo>
                  <a:cubicBezTo>
                    <a:pt x="800" y="1"/>
                    <a:pt x="539" y="32"/>
                    <a:pt x="289" y="95"/>
                  </a:cubicBezTo>
                  <a:lnTo>
                    <a:pt x="190" y="95"/>
                  </a:lnTo>
                  <a:cubicBezTo>
                    <a:pt x="99" y="95"/>
                    <a:pt x="0" y="193"/>
                    <a:pt x="99" y="383"/>
                  </a:cubicBezTo>
                  <a:cubicBezTo>
                    <a:pt x="99" y="447"/>
                    <a:pt x="144" y="515"/>
                    <a:pt x="237" y="515"/>
                  </a:cubicBezTo>
                  <a:cubicBezTo>
                    <a:pt x="276" y="515"/>
                    <a:pt x="324" y="503"/>
                    <a:pt x="380" y="474"/>
                  </a:cubicBezTo>
                  <a:cubicBezTo>
                    <a:pt x="615" y="407"/>
                    <a:pt x="861" y="376"/>
                    <a:pt x="1110" y="376"/>
                  </a:cubicBezTo>
                  <a:cubicBezTo>
                    <a:pt x="1569" y="376"/>
                    <a:pt x="2039" y="482"/>
                    <a:pt x="2467" y="664"/>
                  </a:cubicBezTo>
                  <a:cubicBezTo>
                    <a:pt x="2755" y="854"/>
                    <a:pt x="3134" y="1043"/>
                    <a:pt x="3324" y="1332"/>
                  </a:cubicBezTo>
                  <a:cubicBezTo>
                    <a:pt x="3605" y="1613"/>
                    <a:pt x="3795" y="1901"/>
                    <a:pt x="3893" y="2280"/>
                  </a:cubicBezTo>
                  <a:lnTo>
                    <a:pt x="3984" y="2280"/>
                  </a:lnTo>
                  <a:cubicBezTo>
                    <a:pt x="4083" y="2280"/>
                    <a:pt x="4083" y="2182"/>
                    <a:pt x="4083" y="2182"/>
                  </a:cubicBezTo>
                  <a:cubicBezTo>
                    <a:pt x="3984" y="1802"/>
                    <a:pt x="3795" y="1423"/>
                    <a:pt x="3514" y="1142"/>
                  </a:cubicBezTo>
                  <a:cubicBezTo>
                    <a:pt x="3324" y="854"/>
                    <a:pt x="2945" y="573"/>
                    <a:pt x="2565" y="383"/>
                  </a:cubicBezTo>
                  <a:cubicBezTo>
                    <a:pt x="2118" y="129"/>
                    <a:pt x="1589" y="1"/>
                    <a:pt x="1061" y="1"/>
                  </a:cubicBezTo>
                  <a:close/>
                </a:path>
              </a:pathLst>
            </a:custGeom>
            <a:solidFill>
              <a:schemeClr val="accent3"/>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8" name="Google Shape;5768;p33"/>
            <p:cNvSpPr/>
            <p:nvPr/>
          </p:nvSpPr>
          <p:spPr>
            <a:xfrm>
              <a:off x="2220380" y="1646766"/>
              <a:ext cx="66755" cy="169244"/>
            </a:xfrm>
            <a:custGeom>
              <a:rect b="b" l="l" r="r" t="t"/>
              <a:pathLst>
                <a:path extrusionOk="0" h="2657" w="1048">
                  <a:moveTo>
                    <a:pt x="0" y="0"/>
                  </a:moveTo>
                  <a:cubicBezTo>
                    <a:pt x="668" y="759"/>
                    <a:pt x="1048" y="1708"/>
                    <a:pt x="949" y="2656"/>
                  </a:cubicBezTo>
                  <a:lnTo>
                    <a:pt x="1048" y="2656"/>
                  </a:lnTo>
                  <a:cubicBezTo>
                    <a:pt x="1048" y="1708"/>
                    <a:pt x="668" y="668"/>
                    <a:pt x="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69" name="Google Shape;5769;p33"/>
            <p:cNvSpPr/>
            <p:nvPr/>
          </p:nvSpPr>
          <p:spPr>
            <a:xfrm>
              <a:off x="2275032" y="1677215"/>
              <a:ext cx="24205" cy="78348"/>
            </a:xfrm>
            <a:custGeom>
              <a:rect b="b" l="l" r="r" t="t"/>
              <a:pathLst>
                <a:path extrusionOk="0" h="1230" w="380">
                  <a:moveTo>
                    <a:pt x="0" y="0"/>
                  </a:moveTo>
                  <a:cubicBezTo>
                    <a:pt x="190" y="380"/>
                    <a:pt x="281" y="759"/>
                    <a:pt x="281" y="1139"/>
                  </a:cubicBezTo>
                  <a:lnTo>
                    <a:pt x="281" y="1230"/>
                  </a:lnTo>
                  <a:cubicBezTo>
                    <a:pt x="379" y="1230"/>
                    <a:pt x="379" y="1230"/>
                    <a:pt x="379" y="1139"/>
                  </a:cubicBezTo>
                  <a:cubicBezTo>
                    <a:pt x="379" y="759"/>
                    <a:pt x="281" y="380"/>
                    <a:pt x="9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0" name="Google Shape;5770;p33"/>
            <p:cNvSpPr/>
            <p:nvPr/>
          </p:nvSpPr>
          <p:spPr>
            <a:xfrm>
              <a:off x="2178340" y="1924690"/>
              <a:ext cx="120898" cy="103063"/>
            </a:xfrm>
            <a:custGeom>
              <a:rect b="b" l="l" r="r" t="t"/>
              <a:pathLst>
                <a:path extrusionOk="0" h="1618" w="1898">
                  <a:moveTo>
                    <a:pt x="1799" y="1"/>
                  </a:moveTo>
                  <a:cubicBezTo>
                    <a:pt x="1419" y="668"/>
                    <a:pt x="850" y="1238"/>
                    <a:pt x="91" y="1518"/>
                  </a:cubicBezTo>
                  <a:cubicBezTo>
                    <a:pt x="0" y="1518"/>
                    <a:pt x="0" y="1617"/>
                    <a:pt x="0" y="1617"/>
                  </a:cubicBezTo>
                  <a:lnTo>
                    <a:pt x="91" y="1617"/>
                  </a:lnTo>
                  <a:cubicBezTo>
                    <a:pt x="850" y="1329"/>
                    <a:pt x="1518" y="760"/>
                    <a:pt x="1897"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1" name="Google Shape;5771;p33"/>
            <p:cNvSpPr/>
            <p:nvPr/>
          </p:nvSpPr>
          <p:spPr>
            <a:xfrm>
              <a:off x="2232482" y="1948896"/>
              <a:ext cx="72551" cy="66755"/>
            </a:xfrm>
            <a:custGeom>
              <a:rect b="b" l="l" r="r" t="t"/>
              <a:pathLst>
                <a:path extrusionOk="0" h="1048" w="1139">
                  <a:moveTo>
                    <a:pt x="1047" y="0"/>
                  </a:moveTo>
                  <a:cubicBezTo>
                    <a:pt x="858" y="478"/>
                    <a:pt x="478" y="759"/>
                    <a:pt x="0" y="1047"/>
                  </a:cubicBezTo>
                  <a:cubicBezTo>
                    <a:pt x="478" y="858"/>
                    <a:pt x="858" y="478"/>
                    <a:pt x="1139"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2" name="Google Shape;5772;p33"/>
            <p:cNvSpPr/>
            <p:nvPr/>
          </p:nvSpPr>
          <p:spPr>
            <a:xfrm>
              <a:off x="2190379" y="1761809"/>
              <a:ext cx="30065" cy="145039"/>
            </a:xfrm>
            <a:custGeom>
              <a:rect b="b" l="l" r="r" t="t"/>
              <a:pathLst>
                <a:path extrusionOk="0" h="2277" w="472">
                  <a:moveTo>
                    <a:pt x="92" y="0"/>
                  </a:moveTo>
                  <a:cubicBezTo>
                    <a:pt x="380" y="759"/>
                    <a:pt x="380" y="1609"/>
                    <a:pt x="1" y="2277"/>
                  </a:cubicBezTo>
                  <a:cubicBezTo>
                    <a:pt x="380" y="1609"/>
                    <a:pt x="471" y="759"/>
                    <a:pt x="92"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3" name="Google Shape;5773;p33"/>
            <p:cNvSpPr/>
            <p:nvPr/>
          </p:nvSpPr>
          <p:spPr>
            <a:xfrm>
              <a:off x="2111969" y="1707409"/>
              <a:ext cx="60130" cy="139052"/>
            </a:xfrm>
            <a:custGeom>
              <a:rect b="b" l="l" r="r" t="t"/>
              <a:pathLst>
                <a:path extrusionOk="0" h="2183" w="944">
                  <a:moveTo>
                    <a:pt x="1" y="0"/>
                  </a:moveTo>
                  <a:lnTo>
                    <a:pt x="1" y="0"/>
                  </a:lnTo>
                  <a:cubicBezTo>
                    <a:pt x="287" y="191"/>
                    <a:pt x="565" y="568"/>
                    <a:pt x="663" y="945"/>
                  </a:cubicBezTo>
                  <a:cubicBezTo>
                    <a:pt x="754" y="1325"/>
                    <a:pt x="853" y="1704"/>
                    <a:pt x="853" y="2182"/>
                  </a:cubicBezTo>
                  <a:lnTo>
                    <a:pt x="944" y="2182"/>
                  </a:lnTo>
                  <a:cubicBezTo>
                    <a:pt x="853" y="1613"/>
                    <a:pt x="853" y="1325"/>
                    <a:pt x="754" y="945"/>
                  </a:cubicBezTo>
                  <a:cubicBezTo>
                    <a:pt x="565" y="568"/>
                    <a:pt x="287" y="191"/>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4" name="Google Shape;5774;p33"/>
            <p:cNvSpPr/>
            <p:nvPr/>
          </p:nvSpPr>
          <p:spPr>
            <a:xfrm>
              <a:off x="2118275" y="1749960"/>
              <a:ext cx="35925" cy="60258"/>
            </a:xfrm>
            <a:custGeom>
              <a:rect b="b" l="l" r="r" t="t"/>
              <a:pathLst>
                <a:path extrusionOk="0" h="946" w="564">
                  <a:moveTo>
                    <a:pt x="0" y="0"/>
                  </a:moveTo>
                  <a:lnTo>
                    <a:pt x="0" y="0"/>
                  </a:lnTo>
                  <a:cubicBezTo>
                    <a:pt x="278" y="191"/>
                    <a:pt x="465" y="567"/>
                    <a:pt x="465" y="846"/>
                  </a:cubicBezTo>
                  <a:lnTo>
                    <a:pt x="465" y="945"/>
                  </a:lnTo>
                  <a:cubicBezTo>
                    <a:pt x="564" y="945"/>
                    <a:pt x="564" y="945"/>
                    <a:pt x="564" y="846"/>
                  </a:cubicBezTo>
                  <a:cubicBezTo>
                    <a:pt x="466" y="567"/>
                    <a:pt x="278" y="191"/>
                    <a:pt x="0"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5" name="Google Shape;5775;p33"/>
            <p:cNvSpPr/>
            <p:nvPr/>
          </p:nvSpPr>
          <p:spPr>
            <a:xfrm>
              <a:off x="1857819" y="1761809"/>
              <a:ext cx="132937" cy="162938"/>
            </a:xfrm>
            <a:custGeom>
              <a:rect b="b" l="l" r="r" t="t"/>
              <a:pathLst>
                <a:path extrusionOk="0" h="2558" w="2087">
                  <a:moveTo>
                    <a:pt x="2087" y="0"/>
                  </a:moveTo>
                  <a:cubicBezTo>
                    <a:pt x="858" y="282"/>
                    <a:pt x="1" y="1420"/>
                    <a:pt x="191" y="2558"/>
                  </a:cubicBezTo>
                  <a:cubicBezTo>
                    <a:pt x="100" y="1420"/>
                    <a:pt x="858" y="282"/>
                    <a:pt x="2087"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6" name="Google Shape;5776;p33"/>
            <p:cNvSpPr/>
            <p:nvPr/>
          </p:nvSpPr>
          <p:spPr>
            <a:xfrm>
              <a:off x="1845844" y="1827993"/>
              <a:ext cx="24141" cy="133000"/>
            </a:xfrm>
            <a:custGeom>
              <a:rect b="b" l="l" r="r" t="t"/>
              <a:pathLst>
                <a:path extrusionOk="0" h="2088" w="379">
                  <a:moveTo>
                    <a:pt x="379" y="1"/>
                  </a:moveTo>
                  <a:cubicBezTo>
                    <a:pt x="125" y="382"/>
                    <a:pt x="0" y="891"/>
                    <a:pt x="2" y="1385"/>
                  </a:cubicBezTo>
                  <a:lnTo>
                    <a:pt x="2" y="1385"/>
                  </a:lnTo>
                  <a:cubicBezTo>
                    <a:pt x="4" y="920"/>
                    <a:pt x="129" y="441"/>
                    <a:pt x="379" y="1"/>
                  </a:cubicBezTo>
                  <a:close/>
                  <a:moveTo>
                    <a:pt x="2" y="1385"/>
                  </a:moveTo>
                  <a:cubicBezTo>
                    <a:pt x="1" y="1625"/>
                    <a:pt x="33" y="1862"/>
                    <a:pt x="98" y="2088"/>
                  </a:cubicBezTo>
                  <a:cubicBezTo>
                    <a:pt x="35" y="1869"/>
                    <a:pt x="3" y="1629"/>
                    <a:pt x="2" y="1385"/>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7" name="Google Shape;5777;p33"/>
            <p:cNvSpPr/>
            <p:nvPr/>
          </p:nvSpPr>
          <p:spPr>
            <a:xfrm>
              <a:off x="1942472" y="2009347"/>
              <a:ext cx="120898" cy="72551"/>
            </a:xfrm>
            <a:custGeom>
              <a:rect b="b" l="l" r="r" t="t"/>
              <a:pathLst>
                <a:path extrusionOk="0" h="1139" w="1898">
                  <a:moveTo>
                    <a:pt x="0" y="1"/>
                  </a:moveTo>
                  <a:lnTo>
                    <a:pt x="0" y="1"/>
                  </a:lnTo>
                  <a:cubicBezTo>
                    <a:pt x="380" y="668"/>
                    <a:pt x="1047" y="1138"/>
                    <a:pt x="1806" y="1138"/>
                  </a:cubicBezTo>
                  <a:lnTo>
                    <a:pt x="1897" y="1047"/>
                  </a:lnTo>
                  <a:lnTo>
                    <a:pt x="1806" y="1047"/>
                  </a:lnTo>
                  <a:cubicBezTo>
                    <a:pt x="1047" y="1047"/>
                    <a:pt x="380" y="668"/>
                    <a:pt x="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8" name="Google Shape;5778;p33"/>
            <p:cNvSpPr/>
            <p:nvPr/>
          </p:nvSpPr>
          <p:spPr>
            <a:xfrm>
              <a:off x="1948714" y="2045529"/>
              <a:ext cx="96757" cy="60513"/>
            </a:xfrm>
            <a:custGeom>
              <a:rect b="b" l="l" r="r" t="t"/>
              <a:pathLst>
                <a:path extrusionOk="0" h="950" w="1519">
                  <a:moveTo>
                    <a:pt x="1" y="1"/>
                  </a:moveTo>
                  <a:lnTo>
                    <a:pt x="1" y="100"/>
                  </a:lnTo>
                  <a:cubicBezTo>
                    <a:pt x="281" y="570"/>
                    <a:pt x="949" y="949"/>
                    <a:pt x="1518" y="949"/>
                  </a:cubicBezTo>
                  <a:cubicBezTo>
                    <a:pt x="949" y="858"/>
                    <a:pt x="380" y="570"/>
                    <a:pt x="92" y="100"/>
                  </a:cubicBezTo>
                  <a:lnTo>
                    <a:pt x="1" y="1"/>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79" name="Google Shape;5779;p33"/>
            <p:cNvSpPr/>
            <p:nvPr/>
          </p:nvSpPr>
          <p:spPr>
            <a:xfrm>
              <a:off x="1936612" y="1628612"/>
              <a:ext cx="175041" cy="24460"/>
            </a:xfrm>
            <a:custGeom>
              <a:rect b="b" l="l" r="r" t="t"/>
              <a:pathLst>
                <a:path extrusionOk="0" h="384" w="2748">
                  <a:moveTo>
                    <a:pt x="1374" y="1"/>
                  </a:moveTo>
                  <a:cubicBezTo>
                    <a:pt x="900" y="1"/>
                    <a:pt x="426" y="95"/>
                    <a:pt x="1" y="285"/>
                  </a:cubicBezTo>
                  <a:lnTo>
                    <a:pt x="1" y="384"/>
                  </a:lnTo>
                  <a:cubicBezTo>
                    <a:pt x="426" y="194"/>
                    <a:pt x="875" y="99"/>
                    <a:pt x="1326" y="99"/>
                  </a:cubicBezTo>
                  <a:cubicBezTo>
                    <a:pt x="1777" y="99"/>
                    <a:pt x="2228" y="194"/>
                    <a:pt x="2657" y="384"/>
                  </a:cubicBezTo>
                  <a:cubicBezTo>
                    <a:pt x="2657" y="384"/>
                    <a:pt x="2748" y="384"/>
                    <a:pt x="2748" y="285"/>
                  </a:cubicBezTo>
                  <a:cubicBezTo>
                    <a:pt x="2323" y="95"/>
                    <a:pt x="1849" y="1"/>
                    <a:pt x="1374"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0" name="Google Shape;5780;p33"/>
            <p:cNvSpPr/>
            <p:nvPr/>
          </p:nvSpPr>
          <p:spPr>
            <a:xfrm>
              <a:off x="1913044" y="1604661"/>
              <a:ext cx="126121" cy="29810"/>
            </a:xfrm>
            <a:custGeom>
              <a:rect b="b" l="l" r="r" t="t"/>
              <a:pathLst>
                <a:path extrusionOk="0" h="468" w="1980">
                  <a:moveTo>
                    <a:pt x="1980" y="1"/>
                  </a:moveTo>
                  <a:cubicBezTo>
                    <a:pt x="1323" y="1"/>
                    <a:pt x="568" y="189"/>
                    <a:pt x="0" y="467"/>
                  </a:cubicBezTo>
                  <a:lnTo>
                    <a:pt x="0" y="467"/>
                  </a:lnTo>
                  <a:cubicBezTo>
                    <a:pt x="470" y="237"/>
                    <a:pt x="1067" y="69"/>
                    <a:pt x="1631" y="69"/>
                  </a:cubicBezTo>
                  <a:cubicBezTo>
                    <a:pt x="1749" y="69"/>
                    <a:pt x="1866" y="76"/>
                    <a:pt x="1980" y="92"/>
                  </a:cubicBezTo>
                  <a:lnTo>
                    <a:pt x="1980" y="1"/>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1" name="Google Shape;5781;p33"/>
            <p:cNvSpPr/>
            <p:nvPr/>
          </p:nvSpPr>
          <p:spPr>
            <a:xfrm>
              <a:off x="1960817" y="1912587"/>
              <a:ext cx="90450" cy="103063"/>
            </a:xfrm>
            <a:custGeom>
              <a:rect b="b" l="l" r="r" t="t"/>
              <a:pathLst>
                <a:path extrusionOk="0" h="1618" w="1420">
                  <a:moveTo>
                    <a:pt x="0" y="1"/>
                  </a:moveTo>
                  <a:lnTo>
                    <a:pt x="0" y="100"/>
                  </a:lnTo>
                  <a:cubicBezTo>
                    <a:pt x="190" y="760"/>
                    <a:pt x="759" y="1519"/>
                    <a:pt x="1419" y="1617"/>
                  </a:cubicBezTo>
                  <a:cubicBezTo>
                    <a:pt x="759" y="1519"/>
                    <a:pt x="190" y="760"/>
                    <a:pt x="91" y="100"/>
                  </a:cubicBezTo>
                  <a:cubicBezTo>
                    <a:pt x="91" y="1"/>
                    <a:pt x="0" y="1"/>
                    <a:pt x="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2" name="Google Shape;5782;p33"/>
            <p:cNvSpPr/>
            <p:nvPr/>
          </p:nvSpPr>
          <p:spPr>
            <a:xfrm>
              <a:off x="2033303" y="1955202"/>
              <a:ext cx="126694" cy="30002"/>
            </a:xfrm>
            <a:custGeom>
              <a:rect b="b" l="l" r="r" t="t"/>
              <a:pathLst>
                <a:path extrusionOk="0" h="471" w="1989">
                  <a:moveTo>
                    <a:pt x="1898" y="189"/>
                  </a:moveTo>
                  <a:cubicBezTo>
                    <a:pt x="1799" y="281"/>
                    <a:pt x="1708" y="281"/>
                    <a:pt x="1518" y="379"/>
                  </a:cubicBezTo>
                  <a:cubicBezTo>
                    <a:pt x="1708" y="379"/>
                    <a:pt x="1898" y="281"/>
                    <a:pt x="1989" y="189"/>
                  </a:cubicBezTo>
                  <a:close/>
                  <a:moveTo>
                    <a:pt x="1" y="0"/>
                  </a:moveTo>
                  <a:cubicBezTo>
                    <a:pt x="282" y="281"/>
                    <a:pt x="661" y="470"/>
                    <a:pt x="1139" y="470"/>
                  </a:cubicBezTo>
                  <a:cubicBezTo>
                    <a:pt x="1230" y="470"/>
                    <a:pt x="1420" y="470"/>
                    <a:pt x="1518" y="379"/>
                  </a:cubicBezTo>
                  <a:lnTo>
                    <a:pt x="1518" y="379"/>
                  </a:lnTo>
                  <a:cubicBezTo>
                    <a:pt x="1385" y="400"/>
                    <a:pt x="1252" y="412"/>
                    <a:pt x="1121" y="412"/>
                  </a:cubicBezTo>
                  <a:cubicBezTo>
                    <a:pt x="693" y="412"/>
                    <a:pt x="292" y="290"/>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3" name="Google Shape;5783;p33"/>
            <p:cNvSpPr/>
            <p:nvPr/>
          </p:nvSpPr>
          <p:spPr>
            <a:xfrm>
              <a:off x="1966613" y="1803851"/>
              <a:ext cx="42614" cy="30511"/>
            </a:xfrm>
            <a:custGeom>
              <a:rect b="b" l="l" r="r" t="t"/>
              <a:pathLst>
                <a:path extrusionOk="0" h="479" w="669">
                  <a:moveTo>
                    <a:pt x="668" y="0"/>
                  </a:moveTo>
                  <a:cubicBezTo>
                    <a:pt x="380" y="99"/>
                    <a:pt x="190" y="289"/>
                    <a:pt x="0" y="479"/>
                  </a:cubicBezTo>
                  <a:cubicBezTo>
                    <a:pt x="190" y="289"/>
                    <a:pt x="478" y="99"/>
                    <a:pt x="668" y="99"/>
                  </a:cubicBezTo>
                  <a:lnTo>
                    <a:pt x="668"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4" name="Google Shape;5784;p33"/>
            <p:cNvSpPr/>
            <p:nvPr/>
          </p:nvSpPr>
          <p:spPr>
            <a:xfrm>
              <a:off x="1803677" y="1727220"/>
              <a:ext cx="223387" cy="70895"/>
            </a:xfrm>
            <a:custGeom>
              <a:rect b="b" l="l" r="r" t="t"/>
              <a:pathLst>
                <a:path extrusionOk="0" h="1113" w="3507">
                  <a:moveTo>
                    <a:pt x="2492" y="0"/>
                  </a:moveTo>
                  <a:cubicBezTo>
                    <a:pt x="1630" y="0"/>
                    <a:pt x="742" y="337"/>
                    <a:pt x="1" y="1014"/>
                  </a:cubicBezTo>
                  <a:lnTo>
                    <a:pt x="1" y="1112"/>
                  </a:lnTo>
                  <a:lnTo>
                    <a:pt x="92" y="1014"/>
                  </a:lnTo>
                  <a:cubicBezTo>
                    <a:pt x="759" y="416"/>
                    <a:pt x="1615" y="51"/>
                    <a:pt x="2460" y="51"/>
                  </a:cubicBezTo>
                  <a:cubicBezTo>
                    <a:pt x="2815" y="51"/>
                    <a:pt x="3170" y="115"/>
                    <a:pt x="3507" y="255"/>
                  </a:cubicBezTo>
                  <a:lnTo>
                    <a:pt x="3507" y="164"/>
                  </a:lnTo>
                  <a:cubicBezTo>
                    <a:pt x="3180" y="55"/>
                    <a:pt x="2838" y="0"/>
                    <a:pt x="2492"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5" name="Google Shape;5785;p33"/>
            <p:cNvSpPr/>
            <p:nvPr/>
          </p:nvSpPr>
          <p:spPr>
            <a:xfrm>
              <a:off x="2117892" y="1592621"/>
              <a:ext cx="102553" cy="120898"/>
            </a:xfrm>
            <a:custGeom>
              <a:rect b="b" l="l" r="r" t="t"/>
              <a:pathLst>
                <a:path extrusionOk="0" h="1898" w="1610">
                  <a:moveTo>
                    <a:pt x="1" y="0"/>
                  </a:moveTo>
                  <a:lnTo>
                    <a:pt x="1" y="91"/>
                  </a:lnTo>
                  <a:cubicBezTo>
                    <a:pt x="190" y="91"/>
                    <a:pt x="281" y="91"/>
                    <a:pt x="380" y="190"/>
                  </a:cubicBezTo>
                  <a:cubicBezTo>
                    <a:pt x="949" y="569"/>
                    <a:pt x="1420" y="1230"/>
                    <a:pt x="1518" y="1897"/>
                  </a:cubicBezTo>
                  <a:lnTo>
                    <a:pt x="1609" y="1897"/>
                  </a:lnTo>
                  <a:cubicBezTo>
                    <a:pt x="1420" y="1138"/>
                    <a:pt x="1040" y="569"/>
                    <a:pt x="471" y="190"/>
                  </a:cubicBezTo>
                  <a:cubicBezTo>
                    <a:pt x="281" y="91"/>
                    <a:pt x="190" y="0"/>
                    <a:pt x="1" y="0"/>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6" name="Google Shape;5786;p33"/>
            <p:cNvSpPr/>
            <p:nvPr/>
          </p:nvSpPr>
          <p:spPr>
            <a:xfrm>
              <a:off x="2311275" y="1749706"/>
              <a:ext cx="66245" cy="150899"/>
            </a:xfrm>
            <a:custGeom>
              <a:rect b="b" l="l" r="r" t="t"/>
              <a:pathLst>
                <a:path extrusionOk="0" h="2369" w="1040">
                  <a:moveTo>
                    <a:pt x="949" y="1"/>
                  </a:moveTo>
                  <a:cubicBezTo>
                    <a:pt x="1040" y="850"/>
                    <a:pt x="660" y="1708"/>
                    <a:pt x="0" y="2277"/>
                  </a:cubicBezTo>
                  <a:lnTo>
                    <a:pt x="0" y="2368"/>
                  </a:lnTo>
                  <a:cubicBezTo>
                    <a:pt x="759" y="1799"/>
                    <a:pt x="1040" y="850"/>
                    <a:pt x="1040" y="1"/>
                  </a:cubicBez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7" name="Google Shape;5787;p33"/>
            <p:cNvSpPr/>
            <p:nvPr/>
          </p:nvSpPr>
          <p:spPr>
            <a:xfrm>
              <a:off x="2081649" y="2069735"/>
              <a:ext cx="175041" cy="30511"/>
            </a:xfrm>
            <a:custGeom>
              <a:rect b="b" l="l" r="r" t="t"/>
              <a:pathLst>
                <a:path extrusionOk="0" h="479" w="2748">
                  <a:moveTo>
                    <a:pt x="2748" y="0"/>
                  </a:moveTo>
                  <a:cubicBezTo>
                    <a:pt x="2298" y="253"/>
                    <a:pt x="1793" y="372"/>
                    <a:pt x="1305" y="372"/>
                  </a:cubicBezTo>
                  <a:cubicBezTo>
                    <a:pt x="871" y="372"/>
                    <a:pt x="449" y="278"/>
                    <a:pt x="92" y="99"/>
                  </a:cubicBezTo>
                  <a:lnTo>
                    <a:pt x="0" y="99"/>
                  </a:lnTo>
                  <a:cubicBezTo>
                    <a:pt x="0" y="99"/>
                    <a:pt x="0" y="190"/>
                    <a:pt x="92" y="190"/>
                  </a:cubicBezTo>
                  <a:cubicBezTo>
                    <a:pt x="471" y="380"/>
                    <a:pt x="850" y="478"/>
                    <a:pt x="1329" y="478"/>
                  </a:cubicBezTo>
                  <a:cubicBezTo>
                    <a:pt x="1799" y="478"/>
                    <a:pt x="2277" y="289"/>
                    <a:pt x="2748" y="99"/>
                  </a:cubicBezTo>
                  <a:lnTo>
                    <a:pt x="2748"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sp>
          <p:nvSpPr>
            <p:cNvPr id="5788" name="Google Shape;5788;p33"/>
            <p:cNvSpPr/>
            <p:nvPr/>
          </p:nvSpPr>
          <p:spPr>
            <a:xfrm>
              <a:off x="1864125" y="1967241"/>
              <a:ext cx="66309" cy="162938"/>
            </a:xfrm>
            <a:custGeom>
              <a:rect b="b" l="l" r="r" t="t"/>
              <a:pathLst>
                <a:path extrusionOk="0" h="2558" w="1041">
                  <a:moveTo>
                    <a:pt x="190" y="0"/>
                  </a:moveTo>
                  <a:cubicBezTo>
                    <a:pt x="1" y="949"/>
                    <a:pt x="380" y="1898"/>
                    <a:pt x="1040" y="2558"/>
                  </a:cubicBezTo>
                  <a:cubicBezTo>
                    <a:pt x="380" y="1898"/>
                    <a:pt x="92" y="949"/>
                    <a:pt x="190" y="92"/>
                  </a:cubicBezTo>
                  <a:lnTo>
                    <a:pt x="190" y="0"/>
                  </a:lnTo>
                  <a:close/>
                </a:path>
              </a:pathLst>
            </a:custGeom>
            <a:solidFill>
              <a:schemeClr val="accent4"/>
            </a:solidFill>
            <a:ln>
              <a:noFill/>
            </a:ln>
          </p:spPr>
          <p:txBody>
            <a:bodyPr anchorCtr="0" anchor="ctr" bIns="298000" lIns="298000" spcFirstLastPara="1" rIns="298000" wrap="square" tIns="298000">
              <a:noAutofit/>
            </a:bodyPr>
            <a:lstStyle/>
            <a:p>
              <a:pPr indent="0" lvl="0" marL="0" rtl="0" algn="l">
                <a:spcBef>
                  <a:spcPts val="0"/>
                </a:spcBef>
                <a:spcAft>
                  <a:spcPts val="0"/>
                </a:spcAft>
                <a:buNone/>
              </a:pPr>
              <a:r>
                <a:t/>
              </a:r>
              <a:endParaRPr/>
            </a:p>
          </p:txBody>
        </p:sp>
      </p:grpSp>
      <p:sp>
        <p:nvSpPr>
          <p:cNvPr id="5789" name="Google Shape;5789;p33"/>
          <p:cNvSpPr txBox="1"/>
          <p:nvPr>
            <p:ph type="title"/>
          </p:nvPr>
        </p:nvSpPr>
        <p:spPr>
          <a:xfrm>
            <a:off x="6952609" y="865450"/>
            <a:ext cx="1244400" cy="1214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02</a:t>
            </a:r>
            <a:endParaRPr/>
          </a:p>
        </p:txBody>
      </p:sp>
      <p:sp>
        <p:nvSpPr>
          <p:cNvPr id="5790" name="Google Shape;5790;p33"/>
          <p:cNvSpPr txBox="1"/>
          <p:nvPr>
            <p:ph idx="1" type="subTitle"/>
          </p:nvPr>
        </p:nvSpPr>
        <p:spPr>
          <a:xfrm>
            <a:off x="5279494" y="3414125"/>
            <a:ext cx="2989500" cy="54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Not Just for Dark Matter</a:t>
            </a:r>
            <a:endParaRPr/>
          </a:p>
        </p:txBody>
      </p:sp>
      <p:sp>
        <p:nvSpPr>
          <p:cNvPr id="5791" name="Google Shape;5791;p33"/>
          <p:cNvSpPr txBox="1"/>
          <p:nvPr>
            <p:ph idx="2" type="title"/>
          </p:nvPr>
        </p:nvSpPr>
        <p:spPr>
          <a:xfrm>
            <a:off x="4369075" y="1680000"/>
            <a:ext cx="3899700" cy="17781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500"/>
              <a:t>Why Look at SuperCDMS?</a:t>
            </a:r>
            <a:endParaRPr sz="4500"/>
          </a:p>
        </p:txBody>
      </p:sp>
      <p:sp>
        <p:nvSpPr>
          <p:cNvPr id="5792" name="Google Shape;5792;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6" name="Shape 5796"/>
        <p:cNvGrpSpPr/>
        <p:nvPr/>
      </p:nvGrpSpPr>
      <p:grpSpPr>
        <a:xfrm>
          <a:off x="0" y="0"/>
          <a:ext cx="0" cy="0"/>
          <a:chOff x="0" y="0"/>
          <a:chExt cx="0" cy="0"/>
        </a:xfrm>
      </p:grpSpPr>
      <p:sp>
        <p:nvSpPr>
          <p:cNvPr id="5797" name="Google Shape;5797;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798" name="Google Shape;5798;p34" title="Screen Shot 2025-08-11 at 6.07.20 PM.png"/>
          <p:cNvPicPr preferRelativeResize="0"/>
          <p:nvPr/>
        </p:nvPicPr>
        <p:blipFill>
          <a:blip r:embed="rId3">
            <a:alphaModFix/>
          </a:blip>
          <a:stretch>
            <a:fillRect/>
          </a:stretch>
        </p:blipFill>
        <p:spPr>
          <a:xfrm>
            <a:off x="1099595" y="0"/>
            <a:ext cx="694480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2" name="Shape 5802"/>
        <p:cNvGrpSpPr/>
        <p:nvPr/>
      </p:nvGrpSpPr>
      <p:grpSpPr>
        <a:xfrm>
          <a:off x="0" y="0"/>
          <a:ext cx="0" cy="0"/>
          <a:chOff x="0" y="0"/>
          <a:chExt cx="0" cy="0"/>
        </a:xfrm>
      </p:grpSpPr>
      <p:grpSp>
        <p:nvGrpSpPr>
          <p:cNvPr id="5803" name="Google Shape;5803;p35"/>
          <p:cNvGrpSpPr/>
          <p:nvPr/>
        </p:nvGrpSpPr>
        <p:grpSpPr>
          <a:xfrm>
            <a:off x="4403077" y="266538"/>
            <a:ext cx="4163047" cy="4160039"/>
            <a:chOff x="4403077" y="266538"/>
            <a:chExt cx="4163047" cy="4160039"/>
          </a:xfrm>
        </p:grpSpPr>
        <p:sp>
          <p:nvSpPr>
            <p:cNvPr id="5804" name="Google Shape;5804;p35"/>
            <p:cNvSpPr/>
            <p:nvPr/>
          </p:nvSpPr>
          <p:spPr>
            <a:xfrm>
              <a:off x="7271841" y="380557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35"/>
            <p:cNvSpPr/>
            <p:nvPr/>
          </p:nvSpPr>
          <p:spPr>
            <a:xfrm>
              <a:off x="6715779" y="266538"/>
              <a:ext cx="356395" cy="356727"/>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35"/>
            <p:cNvSpPr/>
            <p:nvPr/>
          </p:nvSpPr>
          <p:spPr>
            <a:xfrm>
              <a:off x="4464616" y="653025"/>
              <a:ext cx="620422" cy="621002"/>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35"/>
            <p:cNvSpPr/>
            <p:nvPr/>
          </p:nvSpPr>
          <p:spPr>
            <a:xfrm>
              <a:off x="7524349" y="30532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35"/>
            <p:cNvSpPr/>
            <p:nvPr/>
          </p:nvSpPr>
          <p:spPr>
            <a:xfrm>
              <a:off x="4403077" y="2299677"/>
              <a:ext cx="270175" cy="270419"/>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35"/>
            <p:cNvSpPr/>
            <p:nvPr/>
          </p:nvSpPr>
          <p:spPr>
            <a:xfrm>
              <a:off x="8295949" y="1563697"/>
              <a:ext cx="270175" cy="270408"/>
            </a:xfrm>
            <a:custGeom>
              <a:rect b="b" l="l" r="r" t="t"/>
              <a:pathLst>
                <a:path extrusionOk="0" h="2086" w="2084">
                  <a:moveTo>
                    <a:pt x="1314" y="1"/>
                  </a:moveTo>
                  <a:lnTo>
                    <a:pt x="1314" y="1"/>
                  </a:lnTo>
                  <a:cubicBezTo>
                    <a:pt x="1137" y="666"/>
                    <a:pt x="1027" y="902"/>
                    <a:pt x="673" y="902"/>
                  </a:cubicBezTo>
                  <a:cubicBezTo>
                    <a:pt x="510" y="902"/>
                    <a:pt x="296" y="853"/>
                    <a:pt x="1" y="773"/>
                  </a:cubicBezTo>
                  <a:lnTo>
                    <a:pt x="1" y="773"/>
                  </a:lnTo>
                  <a:cubicBezTo>
                    <a:pt x="942" y="1028"/>
                    <a:pt x="999" y="1115"/>
                    <a:pt x="770" y="2086"/>
                  </a:cubicBezTo>
                  <a:cubicBezTo>
                    <a:pt x="927" y="1420"/>
                    <a:pt x="1030" y="1184"/>
                    <a:pt x="1392" y="1184"/>
                  </a:cubicBezTo>
                  <a:cubicBezTo>
                    <a:pt x="1558" y="1184"/>
                    <a:pt x="1779" y="1233"/>
                    <a:pt x="2084" y="1314"/>
                  </a:cubicBezTo>
                  <a:cubicBezTo>
                    <a:pt x="1113" y="1058"/>
                    <a:pt x="1056" y="971"/>
                    <a:pt x="13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10" name="Google Shape;5810;p35"/>
          <p:cNvSpPr txBox="1"/>
          <p:nvPr>
            <p:ph type="title"/>
          </p:nvPr>
        </p:nvSpPr>
        <p:spPr>
          <a:xfrm>
            <a:off x="711324" y="714475"/>
            <a:ext cx="1263900" cy="121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5811" name="Google Shape;5811;p35"/>
          <p:cNvSpPr txBox="1"/>
          <p:nvPr>
            <p:ph idx="2" type="title"/>
          </p:nvPr>
        </p:nvSpPr>
        <p:spPr>
          <a:xfrm>
            <a:off x="711325" y="1755700"/>
            <a:ext cx="3961800" cy="172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300"/>
              <a:t>CEvNS in a Nutshell</a:t>
            </a:r>
            <a:endParaRPr sz="5300"/>
          </a:p>
        </p:txBody>
      </p:sp>
      <p:grpSp>
        <p:nvGrpSpPr>
          <p:cNvPr id="5812" name="Google Shape;5812;p35"/>
          <p:cNvGrpSpPr/>
          <p:nvPr/>
        </p:nvGrpSpPr>
        <p:grpSpPr>
          <a:xfrm>
            <a:off x="4673251" y="615500"/>
            <a:ext cx="3668096" cy="3418800"/>
            <a:chOff x="4673251" y="615500"/>
            <a:chExt cx="3668096" cy="3418800"/>
          </a:xfrm>
        </p:grpSpPr>
        <p:grpSp>
          <p:nvGrpSpPr>
            <p:cNvPr id="5813" name="Google Shape;5813;p35"/>
            <p:cNvGrpSpPr/>
            <p:nvPr/>
          </p:nvGrpSpPr>
          <p:grpSpPr>
            <a:xfrm>
              <a:off x="4922547" y="615500"/>
              <a:ext cx="3418800" cy="3418800"/>
              <a:chOff x="4922547" y="615500"/>
              <a:chExt cx="3418800" cy="3418800"/>
            </a:xfrm>
          </p:grpSpPr>
          <p:sp>
            <p:nvSpPr>
              <p:cNvPr id="5814" name="Google Shape;5814;p35"/>
              <p:cNvSpPr/>
              <p:nvPr/>
            </p:nvSpPr>
            <p:spPr>
              <a:xfrm rot="2700000">
                <a:off x="5917063" y="622329"/>
                <a:ext cx="1429770" cy="3405143"/>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35"/>
              <p:cNvSpPr/>
              <p:nvPr/>
            </p:nvSpPr>
            <p:spPr>
              <a:xfrm rot="2700000">
                <a:off x="6011397" y="925555"/>
                <a:ext cx="1158665" cy="2758989"/>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16" name="Google Shape;5816;p35"/>
              <p:cNvGrpSpPr/>
              <p:nvPr/>
            </p:nvGrpSpPr>
            <p:grpSpPr>
              <a:xfrm>
                <a:off x="7975817" y="2571751"/>
                <a:ext cx="270184" cy="270184"/>
                <a:chOff x="8736342" y="1127801"/>
                <a:chExt cx="270184" cy="270184"/>
              </a:xfrm>
            </p:grpSpPr>
            <p:sp>
              <p:nvSpPr>
                <p:cNvPr id="5817" name="Google Shape;5817;p35"/>
                <p:cNvSpPr/>
                <p:nvPr/>
              </p:nvSpPr>
              <p:spPr>
                <a:xfrm>
                  <a:off x="8736342" y="1127801"/>
                  <a:ext cx="270184" cy="270184"/>
                </a:xfrm>
                <a:custGeom>
                  <a:rect b="b" l="l" r="r" t="t"/>
                  <a:pathLst>
                    <a:path extrusionOk="0" h="2429" w="2429">
                      <a:moveTo>
                        <a:pt x="1199" y="0"/>
                      </a:moveTo>
                      <a:cubicBezTo>
                        <a:pt x="544" y="0"/>
                        <a:pt x="0" y="544"/>
                        <a:pt x="0" y="1229"/>
                      </a:cubicBezTo>
                      <a:cubicBezTo>
                        <a:pt x="0" y="1457"/>
                        <a:pt x="57" y="1686"/>
                        <a:pt x="172" y="1884"/>
                      </a:cubicBezTo>
                      <a:cubicBezTo>
                        <a:pt x="400" y="2200"/>
                        <a:pt x="772" y="2428"/>
                        <a:pt x="1199" y="2428"/>
                      </a:cubicBezTo>
                      <a:cubicBezTo>
                        <a:pt x="1857" y="2428"/>
                        <a:pt x="2428" y="1884"/>
                        <a:pt x="2428" y="1229"/>
                      </a:cubicBezTo>
                      <a:cubicBezTo>
                        <a:pt x="2428" y="1000"/>
                        <a:pt x="2341" y="772"/>
                        <a:pt x="2227" y="571"/>
                      </a:cubicBezTo>
                      <a:cubicBezTo>
                        <a:pt x="2029" y="228"/>
                        <a:pt x="1629" y="0"/>
                        <a:pt x="11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8" name="Google Shape;5818;p35"/>
                <p:cNvSpPr/>
                <p:nvPr/>
              </p:nvSpPr>
              <p:spPr>
                <a:xfrm>
                  <a:off x="8869709" y="1191314"/>
                  <a:ext cx="41490" cy="41490"/>
                </a:xfrm>
                <a:custGeom>
                  <a:rect b="b" l="l" r="r" t="t"/>
                  <a:pathLst>
                    <a:path extrusionOk="0" h="373" w="373">
                      <a:moveTo>
                        <a:pt x="0" y="201"/>
                      </a:moveTo>
                      <a:cubicBezTo>
                        <a:pt x="8" y="221"/>
                        <a:pt x="16" y="242"/>
                        <a:pt x="27" y="261"/>
                      </a:cubicBezTo>
                      <a:lnTo>
                        <a:pt x="27" y="261"/>
                      </a:lnTo>
                      <a:cubicBezTo>
                        <a:pt x="20" y="245"/>
                        <a:pt x="13" y="226"/>
                        <a:pt x="0" y="201"/>
                      </a:cubicBezTo>
                      <a:close/>
                      <a:moveTo>
                        <a:pt x="201" y="0"/>
                      </a:moveTo>
                      <a:cubicBezTo>
                        <a:pt x="245" y="15"/>
                        <a:pt x="289" y="38"/>
                        <a:pt x="321" y="71"/>
                      </a:cubicBezTo>
                      <a:lnTo>
                        <a:pt x="321" y="71"/>
                      </a:lnTo>
                      <a:cubicBezTo>
                        <a:pt x="292" y="57"/>
                        <a:pt x="252" y="57"/>
                        <a:pt x="229" y="57"/>
                      </a:cubicBezTo>
                      <a:cubicBezTo>
                        <a:pt x="115" y="57"/>
                        <a:pt x="58" y="114"/>
                        <a:pt x="58" y="228"/>
                      </a:cubicBezTo>
                      <a:lnTo>
                        <a:pt x="58" y="306"/>
                      </a:lnTo>
                      <a:lnTo>
                        <a:pt x="58" y="306"/>
                      </a:lnTo>
                      <a:cubicBezTo>
                        <a:pt x="46" y="292"/>
                        <a:pt x="36" y="277"/>
                        <a:pt x="27" y="261"/>
                      </a:cubicBezTo>
                      <a:lnTo>
                        <a:pt x="27" y="261"/>
                      </a:lnTo>
                      <a:cubicBezTo>
                        <a:pt x="35" y="282"/>
                        <a:pt x="42" y="298"/>
                        <a:pt x="58" y="315"/>
                      </a:cubicBezTo>
                      <a:lnTo>
                        <a:pt x="58" y="306"/>
                      </a:lnTo>
                      <a:lnTo>
                        <a:pt x="58" y="306"/>
                      </a:lnTo>
                      <a:cubicBezTo>
                        <a:pt x="91" y="345"/>
                        <a:pt x="137" y="372"/>
                        <a:pt x="201" y="372"/>
                      </a:cubicBezTo>
                      <a:cubicBezTo>
                        <a:pt x="286" y="372"/>
                        <a:pt x="373" y="286"/>
                        <a:pt x="373" y="201"/>
                      </a:cubicBezTo>
                      <a:cubicBezTo>
                        <a:pt x="373" y="145"/>
                        <a:pt x="352" y="103"/>
                        <a:pt x="321" y="71"/>
                      </a:cubicBezTo>
                      <a:lnTo>
                        <a:pt x="321" y="71"/>
                      </a:lnTo>
                      <a:cubicBezTo>
                        <a:pt x="329" y="75"/>
                        <a:pt x="337" y="80"/>
                        <a:pt x="343" y="87"/>
                      </a:cubicBezTo>
                      <a:cubicBezTo>
                        <a:pt x="316" y="57"/>
                        <a:pt x="259"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9" name="Google Shape;5819;p35"/>
                <p:cNvSpPr/>
                <p:nvPr/>
              </p:nvSpPr>
              <p:spPr>
                <a:xfrm>
                  <a:off x="8869709" y="1191314"/>
                  <a:ext cx="38264" cy="35149"/>
                </a:xfrm>
                <a:custGeom>
                  <a:rect b="b" l="l" r="r" t="t"/>
                  <a:pathLst>
                    <a:path extrusionOk="0" h="316" w="344">
                      <a:moveTo>
                        <a:pt x="201" y="0"/>
                      </a:moveTo>
                      <a:cubicBezTo>
                        <a:pt x="87" y="0"/>
                        <a:pt x="0" y="87"/>
                        <a:pt x="0" y="201"/>
                      </a:cubicBezTo>
                      <a:cubicBezTo>
                        <a:pt x="30" y="258"/>
                        <a:pt x="30" y="286"/>
                        <a:pt x="58" y="315"/>
                      </a:cubicBezTo>
                      <a:lnTo>
                        <a:pt x="58" y="228"/>
                      </a:lnTo>
                      <a:cubicBezTo>
                        <a:pt x="58" y="114"/>
                        <a:pt x="115" y="57"/>
                        <a:pt x="229" y="57"/>
                      </a:cubicBezTo>
                      <a:cubicBezTo>
                        <a:pt x="259" y="57"/>
                        <a:pt x="316" y="57"/>
                        <a:pt x="343" y="87"/>
                      </a:cubicBezTo>
                      <a:cubicBezTo>
                        <a:pt x="316" y="57"/>
                        <a:pt x="259"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35"/>
                <p:cNvSpPr/>
                <p:nvPr/>
              </p:nvSpPr>
              <p:spPr>
                <a:xfrm>
                  <a:off x="8911088" y="1321567"/>
                  <a:ext cx="41267" cy="38264"/>
                </a:xfrm>
                <a:custGeom>
                  <a:rect b="b" l="l" r="r" t="t"/>
                  <a:pathLst>
                    <a:path extrusionOk="0" h="344" w="371">
                      <a:moveTo>
                        <a:pt x="1" y="200"/>
                      </a:moveTo>
                      <a:cubicBezTo>
                        <a:pt x="1" y="234"/>
                        <a:pt x="14" y="263"/>
                        <a:pt x="35" y="287"/>
                      </a:cubicBezTo>
                      <a:lnTo>
                        <a:pt x="35" y="287"/>
                      </a:lnTo>
                      <a:cubicBezTo>
                        <a:pt x="16" y="258"/>
                        <a:pt x="1" y="221"/>
                        <a:pt x="1" y="200"/>
                      </a:cubicBezTo>
                      <a:close/>
                      <a:moveTo>
                        <a:pt x="199" y="1"/>
                      </a:moveTo>
                      <a:lnTo>
                        <a:pt x="199" y="1"/>
                      </a:lnTo>
                      <a:cubicBezTo>
                        <a:pt x="256" y="1"/>
                        <a:pt x="311" y="36"/>
                        <a:pt x="343" y="85"/>
                      </a:cubicBezTo>
                      <a:lnTo>
                        <a:pt x="343" y="85"/>
                      </a:lnTo>
                      <a:cubicBezTo>
                        <a:pt x="313" y="58"/>
                        <a:pt x="256" y="28"/>
                        <a:pt x="229" y="28"/>
                      </a:cubicBezTo>
                      <a:cubicBezTo>
                        <a:pt x="115" y="28"/>
                        <a:pt x="28" y="115"/>
                        <a:pt x="28" y="200"/>
                      </a:cubicBezTo>
                      <a:cubicBezTo>
                        <a:pt x="28" y="252"/>
                        <a:pt x="53" y="281"/>
                        <a:pt x="57" y="307"/>
                      </a:cubicBezTo>
                      <a:lnTo>
                        <a:pt x="57" y="307"/>
                      </a:lnTo>
                      <a:cubicBezTo>
                        <a:pt x="49" y="301"/>
                        <a:pt x="42" y="294"/>
                        <a:pt x="35" y="287"/>
                      </a:cubicBezTo>
                      <a:lnTo>
                        <a:pt x="35" y="287"/>
                      </a:lnTo>
                      <a:cubicBezTo>
                        <a:pt x="42" y="297"/>
                        <a:pt x="50" y="306"/>
                        <a:pt x="58" y="314"/>
                      </a:cubicBezTo>
                      <a:cubicBezTo>
                        <a:pt x="58" y="311"/>
                        <a:pt x="58" y="309"/>
                        <a:pt x="57" y="307"/>
                      </a:cubicBezTo>
                      <a:lnTo>
                        <a:pt x="57" y="307"/>
                      </a:lnTo>
                      <a:cubicBezTo>
                        <a:pt x="89" y="330"/>
                        <a:pt x="130" y="343"/>
                        <a:pt x="172" y="343"/>
                      </a:cubicBezTo>
                      <a:cubicBezTo>
                        <a:pt x="286" y="343"/>
                        <a:pt x="371" y="286"/>
                        <a:pt x="371" y="172"/>
                      </a:cubicBezTo>
                      <a:cubicBezTo>
                        <a:pt x="371" y="142"/>
                        <a:pt x="360" y="111"/>
                        <a:pt x="343" y="85"/>
                      </a:cubicBezTo>
                      <a:lnTo>
                        <a:pt x="343" y="85"/>
                      </a:lnTo>
                      <a:cubicBezTo>
                        <a:pt x="343" y="85"/>
                        <a:pt x="343" y="85"/>
                        <a:pt x="343" y="85"/>
                      </a:cubicBezTo>
                      <a:cubicBezTo>
                        <a:pt x="314" y="28"/>
                        <a:pt x="257" y="1"/>
                        <a:pt x="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35"/>
                <p:cNvSpPr/>
                <p:nvPr/>
              </p:nvSpPr>
              <p:spPr>
                <a:xfrm>
                  <a:off x="8911088" y="1321567"/>
                  <a:ext cx="38264" cy="34927"/>
                </a:xfrm>
                <a:custGeom>
                  <a:rect b="b" l="l" r="r" t="t"/>
                  <a:pathLst>
                    <a:path extrusionOk="0" h="314" w="344">
                      <a:moveTo>
                        <a:pt x="172" y="1"/>
                      </a:moveTo>
                      <a:cubicBezTo>
                        <a:pt x="85" y="1"/>
                        <a:pt x="1" y="85"/>
                        <a:pt x="1" y="172"/>
                      </a:cubicBezTo>
                      <a:lnTo>
                        <a:pt x="1" y="200"/>
                      </a:lnTo>
                      <a:cubicBezTo>
                        <a:pt x="1" y="229"/>
                        <a:pt x="28" y="286"/>
                        <a:pt x="58" y="314"/>
                      </a:cubicBezTo>
                      <a:cubicBezTo>
                        <a:pt x="58" y="286"/>
                        <a:pt x="28" y="257"/>
                        <a:pt x="28" y="200"/>
                      </a:cubicBezTo>
                      <a:cubicBezTo>
                        <a:pt x="28" y="115"/>
                        <a:pt x="115" y="28"/>
                        <a:pt x="229" y="28"/>
                      </a:cubicBezTo>
                      <a:cubicBezTo>
                        <a:pt x="257" y="28"/>
                        <a:pt x="314" y="58"/>
                        <a:pt x="343" y="85"/>
                      </a:cubicBezTo>
                      <a:cubicBezTo>
                        <a:pt x="314" y="28"/>
                        <a:pt x="257" y="1"/>
                        <a:pt x="1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35"/>
                <p:cNvSpPr/>
                <p:nvPr/>
              </p:nvSpPr>
              <p:spPr>
                <a:xfrm>
                  <a:off x="8844348" y="1347040"/>
                  <a:ext cx="22469" cy="19132"/>
                </a:xfrm>
                <a:custGeom>
                  <a:rect b="b" l="l" r="r" t="t"/>
                  <a:pathLst>
                    <a:path extrusionOk="0" h="172" w="202">
                      <a:moveTo>
                        <a:pt x="114" y="0"/>
                      </a:moveTo>
                      <a:cubicBezTo>
                        <a:pt x="87" y="0"/>
                        <a:pt x="30" y="0"/>
                        <a:pt x="30" y="28"/>
                      </a:cubicBezTo>
                      <a:cubicBezTo>
                        <a:pt x="12" y="45"/>
                        <a:pt x="5" y="62"/>
                        <a:pt x="2" y="72"/>
                      </a:cubicBezTo>
                      <a:lnTo>
                        <a:pt x="2" y="72"/>
                      </a:lnTo>
                      <a:cubicBezTo>
                        <a:pt x="1" y="67"/>
                        <a:pt x="0" y="62"/>
                        <a:pt x="0" y="57"/>
                      </a:cubicBezTo>
                      <a:lnTo>
                        <a:pt x="0" y="85"/>
                      </a:lnTo>
                      <a:cubicBezTo>
                        <a:pt x="0" y="85"/>
                        <a:pt x="0" y="80"/>
                        <a:pt x="2" y="72"/>
                      </a:cubicBezTo>
                      <a:lnTo>
                        <a:pt x="2" y="72"/>
                      </a:lnTo>
                      <a:cubicBezTo>
                        <a:pt x="9" y="101"/>
                        <a:pt x="34" y="142"/>
                        <a:pt x="57" y="142"/>
                      </a:cubicBezTo>
                      <a:cubicBezTo>
                        <a:pt x="57" y="172"/>
                        <a:pt x="87" y="172"/>
                        <a:pt x="114" y="172"/>
                      </a:cubicBezTo>
                      <a:cubicBezTo>
                        <a:pt x="144" y="172"/>
                        <a:pt x="171" y="142"/>
                        <a:pt x="201" y="114"/>
                      </a:cubicBezTo>
                      <a:lnTo>
                        <a:pt x="201" y="57"/>
                      </a:lnTo>
                      <a:cubicBezTo>
                        <a:pt x="201" y="57"/>
                        <a:pt x="171" y="28"/>
                        <a:pt x="17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35"/>
                <p:cNvSpPr/>
                <p:nvPr/>
              </p:nvSpPr>
              <p:spPr>
                <a:xfrm>
                  <a:off x="8844348" y="1343703"/>
                  <a:ext cx="22469" cy="12792"/>
                </a:xfrm>
                <a:custGeom>
                  <a:rect b="b" l="l" r="r" t="t"/>
                  <a:pathLst>
                    <a:path extrusionOk="0" h="115" w="202">
                      <a:moveTo>
                        <a:pt x="87" y="1"/>
                      </a:moveTo>
                      <a:cubicBezTo>
                        <a:pt x="57" y="1"/>
                        <a:pt x="30" y="1"/>
                        <a:pt x="30" y="30"/>
                      </a:cubicBezTo>
                      <a:lnTo>
                        <a:pt x="0" y="58"/>
                      </a:lnTo>
                      <a:lnTo>
                        <a:pt x="0" y="115"/>
                      </a:lnTo>
                      <a:cubicBezTo>
                        <a:pt x="0" y="115"/>
                        <a:pt x="0" y="87"/>
                        <a:pt x="30" y="58"/>
                      </a:cubicBezTo>
                      <a:cubicBezTo>
                        <a:pt x="30" y="30"/>
                        <a:pt x="87" y="30"/>
                        <a:pt x="114" y="30"/>
                      </a:cubicBezTo>
                      <a:lnTo>
                        <a:pt x="171" y="30"/>
                      </a:lnTo>
                      <a:cubicBezTo>
                        <a:pt x="171" y="58"/>
                        <a:pt x="201" y="87"/>
                        <a:pt x="201" y="87"/>
                      </a:cubicBezTo>
                      <a:cubicBezTo>
                        <a:pt x="201" y="58"/>
                        <a:pt x="201" y="30"/>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35"/>
                <p:cNvSpPr/>
                <p:nvPr/>
              </p:nvSpPr>
              <p:spPr>
                <a:xfrm>
                  <a:off x="8850689" y="1273849"/>
                  <a:ext cx="22469" cy="22469"/>
                </a:xfrm>
                <a:custGeom>
                  <a:rect b="b" l="l" r="r" t="t"/>
                  <a:pathLst>
                    <a:path extrusionOk="0" h="202" w="202">
                      <a:moveTo>
                        <a:pt x="144" y="0"/>
                      </a:moveTo>
                      <a:cubicBezTo>
                        <a:pt x="158" y="16"/>
                        <a:pt x="174" y="23"/>
                        <a:pt x="185" y="31"/>
                      </a:cubicBezTo>
                      <a:lnTo>
                        <a:pt x="185" y="31"/>
                      </a:lnTo>
                      <a:cubicBezTo>
                        <a:pt x="176" y="20"/>
                        <a:pt x="163" y="10"/>
                        <a:pt x="144" y="0"/>
                      </a:cubicBezTo>
                      <a:close/>
                      <a:moveTo>
                        <a:pt x="0" y="115"/>
                      </a:moveTo>
                      <a:lnTo>
                        <a:pt x="0" y="115"/>
                      </a:lnTo>
                      <a:cubicBezTo>
                        <a:pt x="0" y="123"/>
                        <a:pt x="2" y="128"/>
                        <a:pt x="5" y="133"/>
                      </a:cubicBezTo>
                      <a:lnTo>
                        <a:pt x="5" y="133"/>
                      </a:lnTo>
                      <a:cubicBezTo>
                        <a:pt x="2" y="126"/>
                        <a:pt x="0" y="120"/>
                        <a:pt x="0" y="115"/>
                      </a:cubicBezTo>
                      <a:close/>
                      <a:moveTo>
                        <a:pt x="5" y="133"/>
                      </a:moveTo>
                      <a:lnTo>
                        <a:pt x="5" y="133"/>
                      </a:lnTo>
                      <a:cubicBezTo>
                        <a:pt x="11" y="144"/>
                        <a:pt x="19" y="155"/>
                        <a:pt x="29" y="166"/>
                      </a:cubicBezTo>
                      <a:lnTo>
                        <a:pt x="29" y="166"/>
                      </a:lnTo>
                      <a:cubicBezTo>
                        <a:pt x="27" y="150"/>
                        <a:pt x="13" y="145"/>
                        <a:pt x="5" y="133"/>
                      </a:cubicBezTo>
                      <a:close/>
                      <a:moveTo>
                        <a:pt x="114" y="30"/>
                      </a:moveTo>
                      <a:cubicBezTo>
                        <a:pt x="87" y="30"/>
                        <a:pt x="30" y="58"/>
                        <a:pt x="30" y="115"/>
                      </a:cubicBezTo>
                      <a:lnTo>
                        <a:pt x="30" y="167"/>
                      </a:lnTo>
                      <a:lnTo>
                        <a:pt x="30" y="167"/>
                      </a:lnTo>
                      <a:cubicBezTo>
                        <a:pt x="30" y="166"/>
                        <a:pt x="30" y="166"/>
                        <a:pt x="29" y="166"/>
                      </a:cubicBezTo>
                      <a:lnTo>
                        <a:pt x="29" y="166"/>
                      </a:lnTo>
                      <a:cubicBezTo>
                        <a:pt x="30" y="168"/>
                        <a:pt x="30" y="170"/>
                        <a:pt x="30" y="172"/>
                      </a:cubicBezTo>
                      <a:lnTo>
                        <a:pt x="30" y="167"/>
                      </a:lnTo>
                      <a:lnTo>
                        <a:pt x="30" y="167"/>
                      </a:lnTo>
                      <a:cubicBezTo>
                        <a:pt x="48" y="186"/>
                        <a:pt x="71" y="201"/>
                        <a:pt x="87" y="201"/>
                      </a:cubicBezTo>
                      <a:lnTo>
                        <a:pt x="114" y="201"/>
                      </a:lnTo>
                      <a:cubicBezTo>
                        <a:pt x="171" y="201"/>
                        <a:pt x="201" y="172"/>
                        <a:pt x="201" y="115"/>
                      </a:cubicBezTo>
                      <a:cubicBezTo>
                        <a:pt x="201" y="89"/>
                        <a:pt x="201" y="70"/>
                        <a:pt x="196" y="53"/>
                      </a:cubicBezTo>
                      <a:lnTo>
                        <a:pt x="196" y="53"/>
                      </a:lnTo>
                      <a:cubicBezTo>
                        <a:pt x="199" y="56"/>
                        <a:pt x="201" y="58"/>
                        <a:pt x="201" y="58"/>
                      </a:cubicBezTo>
                      <a:cubicBezTo>
                        <a:pt x="201" y="45"/>
                        <a:pt x="194" y="38"/>
                        <a:pt x="185" y="31"/>
                      </a:cubicBezTo>
                      <a:lnTo>
                        <a:pt x="185" y="31"/>
                      </a:lnTo>
                      <a:cubicBezTo>
                        <a:pt x="190" y="38"/>
                        <a:pt x="194" y="45"/>
                        <a:pt x="196" y="53"/>
                      </a:cubicBezTo>
                      <a:lnTo>
                        <a:pt x="196" y="53"/>
                      </a:lnTo>
                      <a:cubicBezTo>
                        <a:pt x="187" y="46"/>
                        <a:pt x="165" y="30"/>
                        <a:pt x="144" y="3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35"/>
                <p:cNvSpPr/>
                <p:nvPr/>
              </p:nvSpPr>
              <p:spPr>
                <a:xfrm>
                  <a:off x="8850689" y="1273849"/>
                  <a:ext cx="22469" cy="19132"/>
                </a:xfrm>
                <a:custGeom>
                  <a:rect b="b" l="l" r="r" t="t"/>
                  <a:pathLst>
                    <a:path extrusionOk="0" h="172" w="202">
                      <a:moveTo>
                        <a:pt x="114" y="0"/>
                      </a:moveTo>
                      <a:cubicBezTo>
                        <a:pt x="57" y="0"/>
                        <a:pt x="30" y="30"/>
                        <a:pt x="0" y="87"/>
                      </a:cubicBezTo>
                      <a:lnTo>
                        <a:pt x="0" y="115"/>
                      </a:lnTo>
                      <a:cubicBezTo>
                        <a:pt x="0" y="144"/>
                        <a:pt x="30" y="144"/>
                        <a:pt x="30" y="172"/>
                      </a:cubicBezTo>
                      <a:lnTo>
                        <a:pt x="30" y="115"/>
                      </a:lnTo>
                      <a:cubicBezTo>
                        <a:pt x="30" y="58"/>
                        <a:pt x="87" y="30"/>
                        <a:pt x="114" y="30"/>
                      </a:cubicBezTo>
                      <a:lnTo>
                        <a:pt x="144" y="30"/>
                      </a:lnTo>
                      <a:cubicBezTo>
                        <a:pt x="171" y="30"/>
                        <a:pt x="201" y="58"/>
                        <a:pt x="201" y="58"/>
                      </a:cubicBezTo>
                      <a:cubicBezTo>
                        <a:pt x="201" y="30"/>
                        <a:pt x="171" y="30"/>
                        <a:pt x="1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35"/>
                <p:cNvSpPr/>
                <p:nvPr/>
              </p:nvSpPr>
              <p:spPr>
                <a:xfrm>
                  <a:off x="8980942" y="1296206"/>
                  <a:ext cx="12903" cy="12792"/>
                </a:xfrm>
                <a:custGeom>
                  <a:rect b="b" l="l" r="r" t="t"/>
                  <a:pathLst>
                    <a:path extrusionOk="0" h="115" w="116">
                      <a:moveTo>
                        <a:pt x="58" y="0"/>
                      </a:moveTo>
                      <a:cubicBezTo>
                        <a:pt x="28" y="0"/>
                        <a:pt x="28" y="28"/>
                        <a:pt x="1" y="58"/>
                      </a:cubicBezTo>
                      <a:cubicBezTo>
                        <a:pt x="1" y="85"/>
                        <a:pt x="28" y="115"/>
                        <a:pt x="58" y="115"/>
                      </a:cubicBezTo>
                      <a:cubicBezTo>
                        <a:pt x="85" y="115"/>
                        <a:pt x="115" y="85"/>
                        <a:pt x="115" y="58"/>
                      </a:cubicBezTo>
                      <a:cubicBezTo>
                        <a:pt x="115" y="47"/>
                        <a:pt x="115" y="37"/>
                        <a:pt x="114" y="28"/>
                      </a:cubicBezTo>
                      <a:lnTo>
                        <a:pt x="114" y="28"/>
                      </a:lnTo>
                      <a:cubicBezTo>
                        <a:pt x="115" y="28"/>
                        <a:pt x="115" y="28"/>
                        <a:pt x="115" y="28"/>
                      </a:cubicBezTo>
                      <a:lnTo>
                        <a:pt x="113" y="26"/>
                      </a:lnTo>
                      <a:lnTo>
                        <a:pt x="113" y="26"/>
                      </a:lnTo>
                      <a:cubicBezTo>
                        <a:pt x="114" y="27"/>
                        <a:pt x="114" y="27"/>
                        <a:pt x="114" y="28"/>
                      </a:cubicBezTo>
                      <a:lnTo>
                        <a:pt x="114" y="28"/>
                      </a:lnTo>
                      <a:cubicBezTo>
                        <a:pt x="108" y="27"/>
                        <a:pt x="85" y="24"/>
                        <a:pt x="85" y="0"/>
                      </a:cubicBezTo>
                      <a:lnTo>
                        <a:pt x="85" y="0"/>
                      </a:lnTo>
                      <a:lnTo>
                        <a:pt x="113" y="26"/>
                      </a:lnTo>
                      <a:lnTo>
                        <a:pt x="113" y="26"/>
                      </a:lnTo>
                      <a:cubicBezTo>
                        <a:pt x="111" y="11"/>
                        <a:pt x="104" y="0"/>
                        <a:pt x="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35"/>
                <p:cNvSpPr/>
                <p:nvPr/>
              </p:nvSpPr>
              <p:spPr>
                <a:xfrm>
                  <a:off x="8980942" y="1296206"/>
                  <a:ext cx="12903" cy="6451"/>
                </a:xfrm>
                <a:custGeom>
                  <a:rect b="b" l="l" r="r" t="t"/>
                  <a:pathLst>
                    <a:path extrusionOk="0" h="58" w="116">
                      <a:moveTo>
                        <a:pt x="85" y="0"/>
                      </a:moveTo>
                      <a:cubicBezTo>
                        <a:pt x="85" y="28"/>
                        <a:pt x="115" y="28"/>
                        <a:pt x="115" y="28"/>
                      </a:cubicBezTo>
                      <a:lnTo>
                        <a:pt x="85" y="0"/>
                      </a:lnTo>
                      <a:close/>
                      <a:moveTo>
                        <a:pt x="58" y="0"/>
                      </a:moveTo>
                      <a:cubicBezTo>
                        <a:pt x="28" y="0"/>
                        <a:pt x="1" y="28"/>
                        <a:pt x="1" y="58"/>
                      </a:cubicBezTo>
                      <a:cubicBezTo>
                        <a:pt x="28" y="28"/>
                        <a:pt x="28" y="0"/>
                        <a:pt x="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35"/>
                <p:cNvSpPr/>
                <p:nvPr/>
              </p:nvSpPr>
              <p:spPr>
                <a:xfrm>
                  <a:off x="8761703" y="1229467"/>
                  <a:ext cx="12792" cy="12681"/>
                </a:xfrm>
                <a:custGeom>
                  <a:rect b="b" l="l" r="r" t="t"/>
                  <a:pathLst>
                    <a:path extrusionOk="0" h="114" w="115">
                      <a:moveTo>
                        <a:pt x="88" y="0"/>
                      </a:moveTo>
                      <a:cubicBezTo>
                        <a:pt x="102" y="15"/>
                        <a:pt x="108" y="22"/>
                        <a:pt x="112" y="29"/>
                      </a:cubicBezTo>
                      <a:lnTo>
                        <a:pt x="115" y="29"/>
                      </a:lnTo>
                      <a:lnTo>
                        <a:pt x="88" y="0"/>
                      </a:lnTo>
                      <a:close/>
                      <a:moveTo>
                        <a:pt x="58" y="29"/>
                      </a:moveTo>
                      <a:cubicBezTo>
                        <a:pt x="30" y="29"/>
                        <a:pt x="1" y="29"/>
                        <a:pt x="1" y="57"/>
                      </a:cubicBezTo>
                      <a:cubicBezTo>
                        <a:pt x="1" y="86"/>
                        <a:pt x="30" y="114"/>
                        <a:pt x="58" y="114"/>
                      </a:cubicBezTo>
                      <a:cubicBezTo>
                        <a:pt x="87" y="114"/>
                        <a:pt x="115" y="114"/>
                        <a:pt x="115" y="86"/>
                      </a:cubicBezTo>
                      <a:lnTo>
                        <a:pt x="115" y="57"/>
                      </a:lnTo>
                      <a:cubicBezTo>
                        <a:pt x="115" y="43"/>
                        <a:pt x="115" y="36"/>
                        <a:pt x="112" y="2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35"/>
                <p:cNvSpPr/>
                <p:nvPr/>
              </p:nvSpPr>
              <p:spPr>
                <a:xfrm>
                  <a:off x="8761703" y="1229356"/>
                  <a:ext cx="12792" cy="6451"/>
                </a:xfrm>
                <a:custGeom>
                  <a:rect b="b" l="l" r="r" t="t"/>
                  <a:pathLst>
                    <a:path extrusionOk="0" h="58" w="115">
                      <a:moveTo>
                        <a:pt x="58" y="1"/>
                      </a:moveTo>
                      <a:cubicBezTo>
                        <a:pt x="30" y="1"/>
                        <a:pt x="1" y="30"/>
                        <a:pt x="1" y="58"/>
                      </a:cubicBezTo>
                      <a:lnTo>
                        <a:pt x="1" y="58"/>
                      </a:lnTo>
                      <a:cubicBezTo>
                        <a:pt x="1" y="30"/>
                        <a:pt x="30" y="30"/>
                        <a:pt x="58" y="30"/>
                      </a:cubicBezTo>
                      <a:lnTo>
                        <a:pt x="115" y="30"/>
                      </a:lnTo>
                      <a:lnTo>
                        <a:pt x="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35"/>
                <p:cNvSpPr/>
                <p:nvPr/>
              </p:nvSpPr>
              <p:spPr>
                <a:xfrm>
                  <a:off x="8803192" y="1150158"/>
                  <a:ext cx="38153" cy="41267"/>
                </a:xfrm>
                <a:custGeom>
                  <a:rect b="b" l="l" r="r" t="t"/>
                  <a:pathLst>
                    <a:path extrusionOk="0" h="371" w="343">
                      <a:moveTo>
                        <a:pt x="199" y="0"/>
                      </a:moveTo>
                      <a:cubicBezTo>
                        <a:pt x="224" y="8"/>
                        <a:pt x="247" y="19"/>
                        <a:pt x="267" y="32"/>
                      </a:cubicBezTo>
                      <a:lnTo>
                        <a:pt x="267" y="32"/>
                      </a:lnTo>
                      <a:cubicBezTo>
                        <a:pt x="249" y="14"/>
                        <a:pt x="227" y="0"/>
                        <a:pt x="199" y="0"/>
                      </a:cubicBezTo>
                      <a:close/>
                      <a:moveTo>
                        <a:pt x="0" y="199"/>
                      </a:moveTo>
                      <a:cubicBezTo>
                        <a:pt x="0" y="224"/>
                        <a:pt x="5" y="243"/>
                        <a:pt x="14" y="260"/>
                      </a:cubicBezTo>
                      <a:lnTo>
                        <a:pt x="14" y="260"/>
                      </a:lnTo>
                      <a:cubicBezTo>
                        <a:pt x="5" y="240"/>
                        <a:pt x="0" y="220"/>
                        <a:pt x="0" y="199"/>
                      </a:cubicBezTo>
                      <a:close/>
                      <a:moveTo>
                        <a:pt x="267" y="32"/>
                      </a:moveTo>
                      <a:cubicBezTo>
                        <a:pt x="285" y="50"/>
                        <a:pt x="299" y="71"/>
                        <a:pt x="313" y="85"/>
                      </a:cubicBezTo>
                      <a:cubicBezTo>
                        <a:pt x="286" y="57"/>
                        <a:pt x="256" y="57"/>
                        <a:pt x="199" y="57"/>
                      </a:cubicBezTo>
                      <a:cubicBezTo>
                        <a:pt x="114" y="57"/>
                        <a:pt x="27" y="114"/>
                        <a:pt x="27" y="228"/>
                      </a:cubicBezTo>
                      <a:cubicBezTo>
                        <a:pt x="27" y="256"/>
                        <a:pt x="27" y="286"/>
                        <a:pt x="57" y="313"/>
                      </a:cubicBezTo>
                      <a:cubicBezTo>
                        <a:pt x="40" y="298"/>
                        <a:pt x="24" y="281"/>
                        <a:pt x="14" y="260"/>
                      </a:cubicBezTo>
                      <a:lnTo>
                        <a:pt x="14" y="260"/>
                      </a:lnTo>
                      <a:cubicBezTo>
                        <a:pt x="41" y="321"/>
                        <a:pt x="105" y="370"/>
                        <a:pt x="171" y="370"/>
                      </a:cubicBezTo>
                      <a:cubicBezTo>
                        <a:pt x="286" y="370"/>
                        <a:pt x="343" y="286"/>
                        <a:pt x="343" y="171"/>
                      </a:cubicBezTo>
                      <a:cubicBezTo>
                        <a:pt x="343" y="110"/>
                        <a:pt x="314" y="64"/>
                        <a:pt x="267" y="3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35"/>
                <p:cNvSpPr/>
                <p:nvPr/>
              </p:nvSpPr>
              <p:spPr>
                <a:xfrm>
                  <a:off x="8803192" y="1150158"/>
                  <a:ext cx="34816" cy="34816"/>
                </a:xfrm>
                <a:custGeom>
                  <a:rect b="b" l="l" r="r" t="t"/>
                  <a:pathLst>
                    <a:path extrusionOk="0" h="313" w="313">
                      <a:moveTo>
                        <a:pt x="171" y="0"/>
                      </a:moveTo>
                      <a:cubicBezTo>
                        <a:pt x="85" y="0"/>
                        <a:pt x="0" y="85"/>
                        <a:pt x="0" y="171"/>
                      </a:cubicBezTo>
                      <a:lnTo>
                        <a:pt x="0" y="199"/>
                      </a:lnTo>
                      <a:cubicBezTo>
                        <a:pt x="0" y="256"/>
                        <a:pt x="27" y="286"/>
                        <a:pt x="57" y="313"/>
                      </a:cubicBezTo>
                      <a:cubicBezTo>
                        <a:pt x="27" y="286"/>
                        <a:pt x="27" y="256"/>
                        <a:pt x="27" y="228"/>
                      </a:cubicBezTo>
                      <a:cubicBezTo>
                        <a:pt x="27" y="114"/>
                        <a:pt x="114" y="57"/>
                        <a:pt x="199" y="57"/>
                      </a:cubicBezTo>
                      <a:cubicBezTo>
                        <a:pt x="256" y="57"/>
                        <a:pt x="286" y="57"/>
                        <a:pt x="313" y="85"/>
                      </a:cubicBezTo>
                      <a:cubicBezTo>
                        <a:pt x="286" y="57"/>
                        <a:pt x="256" y="0"/>
                        <a:pt x="1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35"/>
                <p:cNvSpPr/>
                <p:nvPr/>
              </p:nvSpPr>
              <p:spPr>
                <a:xfrm>
                  <a:off x="8920542" y="1159502"/>
                  <a:ext cx="22469" cy="19132"/>
                </a:xfrm>
                <a:custGeom>
                  <a:rect b="b" l="l" r="r" t="t"/>
                  <a:pathLst>
                    <a:path extrusionOk="0" h="172" w="202">
                      <a:moveTo>
                        <a:pt x="87" y="1"/>
                      </a:moveTo>
                      <a:cubicBezTo>
                        <a:pt x="57" y="1"/>
                        <a:pt x="30" y="30"/>
                        <a:pt x="0" y="58"/>
                      </a:cubicBezTo>
                      <a:lnTo>
                        <a:pt x="0" y="87"/>
                      </a:lnTo>
                      <a:cubicBezTo>
                        <a:pt x="0" y="115"/>
                        <a:pt x="0" y="144"/>
                        <a:pt x="30" y="172"/>
                      </a:cubicBezTo>
                      <a:lnTo>
                        <a:pt x="87" y="172"/>
                      </a:lnTo>
                      <a:cubicBezTo>
                        <a:pt x="114" y="172"/>
                        <a:pt x="172" y="172"/>
                        <a:pt x="172" y="144"/>
                      </a:cubicBezTo>
                      <a:cubicBezTo>
                        <a:pt x="201" y="115"/>
                        <a:pt x="201" y="87"/>
                        <a:pt x="201" y="87"/>
                      </a:cubicBezTo>
                      <a:cubicBezTo>
                        <a:pt x="201" y="58"/>
                        <a:pt x="172" y="30"/>
                        <a:pt x="144" y="30"/>
                      </a:cubicBezTo>
                      <a:cubicBezTo>
                        <a:pt x="144" y="1"/>
                        <a:pt x="114" y="1"/>
                        <a:pt x="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35"/>
                <p:cNvSpPr/>
                <p:nvPr/>
              </p:nvSpPr>
              <p:spPr>
                <a:xfrm>
                  <a:off x="8920542" y="1156499"/>
                  <a:ext cx="22469" cy="12681"/>
                </a:xfrm>
                <a:custGeom>
                  <a:rect b="b" l="l" r="r" t="t"/>
                  <a:pathLst>
                    <a:path extrusionOk="0" h="114" w="202">
                      <a:moveTo>
                        <a:pt x="87" y="0"/>
                      </a:moveTo>
                      <a:cubicBezTo>
                        <a:pt x="57" y="0"/>
                        <a:pt x="30" y="28"/>
                        <a:pt x="0" y="28"/>
                      </a:cubicBezTo>
                      <a:lnTo>
                        <a:pt x="0" y="57"/>
                      </a:lnTo>
                      <a:lnTo>
                        <a:pt x="0" y="85"/>
                      </a:lnTo>
                      <a:cubicBezTo>
                        <a:pt x="30" y="57"/>
                        <a:pt x="57" y="28"/>
                        <a:pt x="87" y="28"/>
                      </a:cubicBezTo>
                      <a:cubicBezTo>
                        <a:pt x="114" y="28"/>
                        <a:pt x="144" y="28"/>
                        <a:pt x="144" y="57"/>
                      </a:cubicBezTo>
                      <a:cubicBezTo>
                        <a:pt x="171" y="57"/>
                        <a:pt x="201" y="84"/>
                        <a:pt x="201" y="114"/>
                      </a:cubicBezTo>
                      <a:lnTo>
                        <a:pt x="201" y="114"/>
                      </a:lnTo>
                      <a:cubicBezTo>
                        <a:pt x="201" y="84"/>
                        <a:pt x="172" y="57"/>
                        <a:pt x="172" y="28"/>
                      </a:cubicBezTo>
                      <a:lnTo>
                        <a:pt x="144" y="28"/>
                      </a:lnTo>
                      <a:lnTo>
                        <a:pt x="14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35"/>
                <p:cNvSpPr/>
                <p:nvPr/>
              </p:nvSpPr>
              <p:spPr>
                <a:xfrm>
                  <a:off x="8952244" y="1226352"/>
                  <a:ext cx="41601" cy="41267"/>
                </a:xfrm>
                <a:custGeom>
                  <a:rect b="b" l="l" r="r" t="t"/>
                  <a:pathLst>
                    <a:path extrusionOk="0" h="371" w="374">
                      <a:moveTo>
                        <a:pt x="1" y="199"/>
                      </a:moveTo>
                      <a:cubicBezTo>
                        <a:pt x="1" y="220"/>
                        <a:pt x="5" y="237"/>
                        <a:pt x="11" y="252"/>
                      </a:cubicBezTo>
                      <a:lnTo>
                        <a:pt x="11" y="252"/>
                      </a:lnTo>
                      <a:cubicBezTo>
                        <a:pt x="5" y="235"/>
                        <a:pt x="1" y="217"/>
                        <a:pt x="1" y="199"/>
                      </a:cubicBezTo>
                      <a:close/>
                      <a:moveTo>
                        <a:pt x="202" y="0"/>
                      </a:moveTo>
                      <a:cubicBezTo>
                        <a:pt x="246" y="15"/>
                        <a:pt x="290" y="37"/>
                        <a:pt x="323" y="71"/>
                      </a:cubicBezTo>
                      <a:lnTo>
                        <a:pt x="323" y="71"/>
                      </a:lnTo>
                      <a:cubicBezTo>
                        <a:pt x="293" y="57"/>
                        <a:pt x="253" y="57"/>
                        <a:pt x="229" y="57"/>
                      </a:cubicBezTo>
                      <a:cubicBezTo>
                        <a:pt x="115" y="57"/>
                        <a:pt x="30" y="114"/>
                        <a:pt x="30" y="229"/>
                      </a:cubicBezTo>
                      <a:cubicBezTo>
                        <a:pt x="30" y="256"/>
                        <a:pt x="58" y="286"/>
                        <a:pt x="58" y="313"/>
                      </a:cubicBezTo>
                      <a:cubicBezTo>
                        <a:pt x="41" y="296"/>
                        <a:pt x="22" y="278"/>
                        <a:pt x="11" y="252"/>
                      </a:cubicBezTo>
                      <a:lnTo>
                        <a:pt x="11" y="252"/>
                      </a:lnTo>
                      <a:cubicBezTo>
                        <a:pt x="37" y="317"/>
                        <a:pt x="105" y="370"/>
                        <a:pt x="172" y="370"/>
                      </a:cubicBezTo>
                      <a:cubicBezTo>
                        <a:pt x="286" y="370"/>
                        <a:pt x="373" y="286"/>
                        <a:pt x="373" y="199"/>
                      </a:cubicBezTo>
                      <a:cubicBezTo>
                        <a:pt x="373" y="144"/>
                        <a:pt x="353" y="103"/>
                        <a:pt x="323" y="71"/>
                      </a:cubicBezTo>
                      <a:lnTo>
                        <a:pt x="323" y="71"/>
                      </a:lnTo>
                      <a:cubicBezTo>
                        <a:pt x="331" y="75"/>
                        <a:pt x="338" y="79"/>
                        <a:pt x="343" y="85"/>
                      </a:cubicBezTo>
                      <a:cubicBezTo>
                        <a:pt x="316" y="57"/>
                        <a:pt x="259"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35"/>
                <p:cNvSpPr/>
                <p:nvPr/>
              </p:nvSpPr>
              <p:spPr>
                <a:xfrm>
                  <a:off x="8952244" y="1226352"/>
                  <a:ext cx="38264" cy="34927"/>
                </a:xfrm>
                <a:custGeom>
                  <a:rect b="b" l="l" r="r" t="t"/>
                  <a:pathLst>
                    <a:path extrusionOk="0" h="314" w="344">
                      <a:moveTo>
                        <a:pt x="172" y="0"/>
                      </a:moveTo>
                      <a:cubicBezTo>
                        <a:pt x="88" y="0"/>
                        <a:pt x="1" y="85"/>
                        <a:pt x="1" y="199"/>
                      </a:cubicBezTo>
                      <a:cubicBezTo>
                        <a:pt x="1" y="256"/>
                        <a:pt x="30" y="286"/>
                        <a:pt x="58" y="313"/>
                      </a:cubicBezTo>
                      <a:cubicBezTo>
                        <a:pt x="58" y="286"/>
                        <a:pt x="30" y="256"/>
                        <a:pt x="30" y="229"/>
                      </a:cubicBezTo>
                      <a:cubicBezTo>
                        <a:pt x="30" y="114"/>
                        <a:pt x="115" y="57"/>
                        <a:pt x="229" y="57"/>
                      </a:cubicBezTo>
                      <a:cubicBezTo>
                        <a:pt x="259" y="57"/>
                        <a:pt x="316" y="57"/>
                        <a:pt x="343" y="85"/>
                      </a:cubicBezTo>
                      <a:cubicBezTo>
                        <a:pt x="316" y="57"/>
                        <a:pt x="259"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35"/>
                <p:cNvSpPr/>
                <p:nvPr/>
              </p:nvSpPr>
              <p:spPr>
                <a:xfrm>
                  <a:off x="8768043" y="1286529"/>
                  <a:ext cx="28809" cy="28809"/>
                </a:xfrm>
                <a:custGeom>
                  <a:rect b="b" l="l" r="r" t="t"/>
                  <a:pathLst>
                    <a:path extrusionOk="0" h="259" w="259">
                      <a:moveTo>
                        <a:pt x="172" y="1"/>
                      </a:moveTo>
                      <a:lnTo>
                        <a:pt x="172" y="1"/>
                      </a:lnTo>
                      <a:cubicBezTo>
                        <a:pt x="199" y="1"/>
                        <a:pt x="223" y="24"/>
                        <a:pt x="250" y="70"/>
                      </a:cubicBezTo>
                      <a:lnTo>
                        <a:pt x="250" y="70"/>
                      </a:lnTo>
                      <a:cubicBezTo>
                        <a:pt x="237" y="27"/>
                        <a:pt x="211" y="1"/>
                        <a:pt x="172" y="1"/>
                      </a:cubicBezTo>
                      <a:close/>
                      <a:moveTo>
                        <a:pt x="145" y="30"/>
                      </a:moveTo>
                      <a:cubicBezTo>
                        <a:pt x="88" y="30"/>
                        <a:pt x="30" y="87"/>
                        <a:pt x="30" y="145"/>
                      </a:cubicBezTo>
                      <a:cubicBezTo>
                        <a:pt x="1" y="172"/>
                        <a:pt x="30" y="202"/>
                        <a:pt x="30" y="202"/>
                      </a:cubicBezTo>
                      <a:lnTo>
                        <a:pt x="30" y="202"/>
                      </a:lnTo>
                      <a:cubicBezTo>
                        <a:pt x="1" y="172"/>
                        <a:pt x="1" y="145"/>
                        <a:pt x="1" y="115"/>
                      </a:cubicBezTo>
                      <a:lnTo>
                        <a:pt x="1" y="145"/>
                      </a:lnTo>
                      <a:cubicBezTo>
                        <a:pt x="1" y="202"/>
                        <a:pt x="30" y="259"/>
                        <a:pt x="115" y="259"/>
                      </a:cubicBezTo>
                      <a:lnTo>
                        <a:pt x="145" y="259"/>
                      </a:lnTo>
                      <a:cubicBezTo>
                        <a:pt x="202" y="259"/>
                        <a:pt x="259" y="229"/>
                        <a:pt x="259" y="145"/>
                      </a:cubicBezTo>
                      <a:cubicBezTo>
                        <a:pt x="259" y="121"/>
                        <a:pt x="257" y="100"/>
                        <a:pt x="252" y="81"/>
                      </a:cubicBezTo>
                      <a:lnTo>
                        <a:pt x="252" y="81"/>
                      </a:lnTo>
                      <a:cubicBezTo>
                        <a:pt x="255" y="83"/>
                        <a:pt x="257" y="85"/>
                        <a:pt x="259" y="87"/>
                      </a:cubicBezTo>
                      <a:cubicBezTo>
                        <a:pt x="256" y="81"/>
                        <a:pt x="253" y="76"/>
                        <a:pt x="250" y="70"/>
                      </a:cubicBezTo>
                      <a:lnTo>
                        <a:pt x="250" y="70"/>
                      </a:lnTo>
                      <a:cubicBezTo>
                        <a:pt x="251" y="74"/>
                        <a:pt x="252" y="77"/>
                        <a:pt x="252" y="81"/>
                      </a:cubicBezTo>
                      <a:lnTo>
                        <a:pt x="252" y="81"/>
                      </a:lnTo>
                      <a:cubicBezTo>
                        <a:pt x="225" y="54"/>
                        <a:pt x="200" y="30"/>
                        <a:pt x="172" y="3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35"/>
                <p:cNvSpPr/>
                <p:nvPr/>
              </p:nvSpPr>
              <p:spPr>
                <a:xfrm>
                  <a:off x="8768043" y="1286529"/>
                  <a:ext cx="28809" cy="22469"/>
                </a:xfrm>
                <a:custGeom>
                  <a:rect b="b" l="l" r="r" t="t"/>
                  <a:pathLst>
                    <a:path extrusionOk="0" h="202" w="259">
                      <a:moveTo>
                        <a:pt x="115" y="1"/>
                      </a:moveTo>
                      <a:cubicBezTo>
                        <a:pt x="58" y="1"/>
                        <a:pt x="1" y="30"/>
                        <a:pt x="1" y="115"/>
                      </a:cubicBezTo>
                      <a:cubicBezTo>
                        <a:pt x="1" y="145"/>
                        <a:pt x="1" y="172"/>
                        <a:pt x="30" y="202"/>
                      </a:cubicBezTo>
                      <a:lnTo>
                        <a:pt x="30" y="202"/>
                      </a:lnTo>
                      <a:cubicBezTo>
                        <a:pt x="30" y="202"/>
                        <a:pt x="1" y="172"/>
                        <a:pt x="30" y="145"/>
                      </a:cubicBezTo>
                      <a:cubicBezTo>
                        <a:pt x="30" y="87"/>
                        <a:pt x="88" y="30"/>
                        <a:pt x="145" y="30"/>
                      </a:cubicBezTo>
                      <a:lnTo>
                        <a:pt x="172" y="30"/>
                      </a:lnTo>
                      <a:cubicBezTo>
                        <a:pt x="202" y="30"/>
                        <a:pt x="229" y="58"/>
                        <a:pt x="259" y="87"/>
                      </a:cubicBezTo>
                      <a:cubicBezTo>
                        <a:pt x="229" y="30"/>
                        <a:pt x="202" y="1"/>
                        <a:pt x="1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38" name="Google Shape;5838;p35"/>
            <p:cNvGrpSpPr/>
            <p:nvPr/>
          </p:nvGrpSpPr>
          <p:grpSpPr>
            <a:xfrm>
              <a:off x="4673251" y="3323706"/>
              <a:ext cx="438078" cy="568555"/>
              <a:chOff x="6156488" y="1968077"/>
              <a:chExt cx="665975" cy="864197"/>
            </a:xfrm>
          </p:grpSpPr>
          <p:sp>
            <p:nvSpPr>
              <p:cNvPr id="5839" name="Google Shape;5839;p35"/>
              <p:cNvSpPr/>
              <p:nvPr/>
            </p:nvSpPr>
            <p:spPr>
              <a:xfrm>
                <a:off x="6222296" y="2385897"/>
                <a:ext cx="324251" cy="428994"/>
              </a:xfrm>
              <a:custGeom>
                <a:rect b="b" l="l" r="r" t="t"/>
                <a:pathLst>
                  <a:path extrusionOk="0" h="4837" w="3656">
                    <a:moveTo>
                      <a:pt x="2625" y="1"/>
                    </a:moveTo>
                    <a:cubicBezTo>
                      <a:pt x="2510" y="1"/>
                      <a:pt x="2479" y="159"/>
                      <a:pt x="2312" y="492"/>
                    </a:cubicBezTo>
                    <a:cubicBezTo>
                      <a:pt x="2027" y="979"/>
                      <a:pt x="1" y="4718"/>
                      <a:pt x="200" y="4832"/>
                    </a:cubicBezTo>
                    <a:cubicBezTo>
                      <a:pt x="204" y="4835"/>
                      <a:pt x="209" y="4836"/>
                      <a:pt x="215" y="4836"/>
                    </a:cubicBezTo>
                    <a:cubicBezTo>
                      <a:pt x="500" y="4836"/>
                      <a:pt x="2890" y="1483"/>
                      <a:pt x="3199" y="1036"/>
                    </a:cubicBezTo>
                    <a:cubicBezTo>
                      <a:pt x="3569" y="522"/>
                      <a:pt x="3655" y="606"/>
                      <a:pt x="3084" y="236"/>
                    </a:cubicBezTo>
                    <a:cubicBezTo>
                      <a:pt x="2834" y="81"/>
                      <a:pt x="2708" y="1"/>
                      <a:pt x="2625"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35"/>
              <p:cNvSpPr/>
              <p:nvPr/>
            </p:nvSpPr>
            <p:spPr>
              <a:xfrm>
                <a:off x="6422292" y="2358580"/>
                <a:ext cx="141904" cy="124255"/>
              </a:xfrm>
              <a:custGeom>
                <a:rect b="b" l="l" r="r" t="t"/>
                <a:pathLst>
                  <a:path extrusionOk="0" h="1401" w="1600">
                    <a:moveTo>
                      <a:pt x="258" y="1"/>
                    </a:moveTo>
                    <a:lnTo>
                      <a:pt x="0" y="716"/>
                    </a:lnTo>
                    <a:cubicBezTo>
                      <a:pt x="0" y="716"/>
                      <a:pt x="201" y="743"/>
                      <a:pt x="571" y="972"/>
                    </a:cubicBezTo>
                    <a:cubicBezTo>
                      <a:pt x="887" y="1200"/>
                      <a:pt x="1058" y="1401"/>
                      <a:pt x="1058" y="1401"/>
                    </a:cubicBezTo>
                    <a:lnTo>
                      <a:pt x="1599" y="887"/>
                    </a:lnTo>
                    <a:lnTo>
                      <a:pt x="258" y="1"/>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35"/>
              <p:cNvSpPr/>
              <p:nvPr/>
            </p:nvSpPr>
            <p:spPr>
              <a:xfrm>
                <a:off x="6422292" y="1968077"/>
                <a:ext cx="392631" cy="491875"/>
              </a:xfrm>
              <a:custGeom>
                <a:rect b="b" l="l" r="r" t="t"/>
                <a:pathLst>
                  <a:path extrusionOk="0" h="5546" w="4427">
                    <a:moveTo>
                      <a:pt x="3454" y="1"/>
                    </a:moveTo>
                    <a:cubicBezTo>
                      <a:pt x="3093" y="1"/>
                      <a:pt x="2720" y="136"/>
                      <a:pt x="2428" y="350"/>
                    </a:cubicBezTo>
                    <a:cubicBezTo>
                      <a:pt x="2227" y="521"/>
                      <a:pt x="1999" y="779"/>
                      <a:pt x="1828" y="1007"/>
                    </a:cubicBezTo>
                    <a:cubicBezTo>
                      <a:pt x="1400" y="1636"/>
                      <a:pt x="514" y="3063"/>
                      <a:pt x="201" y="3947"/>
                    </a:cubicBezTo>
                    <a:cubicBezTo>
                      <a:pt x="144" y="4091"/>
                      <a:pt x="87" y="4233"/>
                      <a:pt x="57" y="4404"/>
                    </a:cubicBezTo>
                    <a:cubicBezTo>
                      <a:pt x="0" y="4518"/>
                      <a:pt x="0" y="4575"/>
                      <a:pt x="0" y="4575"/>
                    </a:cubicBezTo>
                    <a:cubicBezTo>
                      <a:pt x="544" y="4833"/>
                      <a:pt x="1028" y="5146"/>
                      <a:pt x="1485" y="5546"/>
                    </a:cubicBezTo>
                    <a:lnTo>
                      <a:pt x="1629" y="5404"/>
                    </a:lnTo>
                    <a:cubicBezTo>
                      <a:pt x="1743" y="5290"/>
                      <a:pt x="1857" y="5203"/>
                      <a:pt x="1972" y="5089"/>
                    </a:cubicBezTo>
                    <a:cubicBezTo>
                      <a:pt x="2657" y="4404"/>
                      <a:pt x="3570" y="3063"/>
                      <a:pt x="3970" y="2378"/>
                    </a:cubicBezTo>
                    <a:cubicBezTo>
                      <a:pt x="4112" y="2149"/>
                      <a:pt x="4256" y="1834"/>
                      <a:pt x="4313" y="1578"/>
                    </a:cubicBezTo>
                    <a:cubicBezTo>
                      <a:pt x="4427" y="1035"/>
                      <a:pt x="4313" y="464"/>
                      <a:pt x="3940" y="94"/>
                    </a:cubicBezTo>
                    <a:cubicBezTo>
                      <a:pt x="3787" y="30"/>
                      <a:pt x="3622" y="1"/>
                      <a:pt x="3454" y="1"/>
                    </a:cubicBezTo>
                    <a:close/>
                  </a:path>
                </a:pathLst>
              </a:custGeom>
              <a:solidFill>
                <a:schemeClr val="dk1"/>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35"/>
              <p:cNvSpPr/>
              <p:nvPr/>
            </p:nvSpPr>
            <p:spPr>
              <a:xfrm>
                <a:off x="6422292" y="2318138"/>
                <a:ext cx="174897" cy="141815"/>
              </a:xfrm>
              <a:custGeom>
                <a:rect b="b" l="l" r="r" t="t"/>
                <a:pathLst>
                  <a:path extrusionOk="0" h="1599" w="1972">
                    <a:moveTo>
                      <a:pt x="201" y="0"/>
                    </a:moveTo>
                    <a:cubicBezTo>
                      <a:pt x="144" y="144"/>
                      <a:pt x="87" y="286"/>
                      <a:pt x="57" y="457"/>
                    </a:cubicBezTo>
                    <a:cubicBezTo>
                      <a:pt x="0" y="571"/>
                      <a:pt x="0" y="628"/>
                      <a:pt x="0" y="628"/>
                    </a:cubicBezTo>
                    <a:cubicBezTo>
                      <a:pt x="544" y="886"/>
                      <a:pt x="1028" y="1199"/>
                      <a:pt x="1485" y="1599"/>
                    </a:cubicBezTo>
                    <a:lnTo>
                      <a:pt x="1629" y="1457"/>
                    </a:lnTo>
                    <a:cubicBezTo>
                      <a:pt x="1743" y="1343"/>
                      <a:pt x="1857" y="1256"/>
                      <a:pt x="1972" y="1142"/>
                    </a:cubicBezTo>
                    <a:cubicBezTo>
                      <a:pt x="1515" y="715"/>
                      <a:pt x="800" y="228"/>
                      <a:pt x="201"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35"/>
              <p:cNvSpPr/>
              <p:nvPr/>
            </p:nvSpPr>
            <p:spPr>
              <a:xfrm>
                <a:off x="6637632" y="1968077"/>
                <a:ext cx="184830" cy="140042"/>
              </a:xfrm>
              <a:custGeom>
                <a:rect b="b" l="l" r="r" t="t"/>
                <a:pathLst>
                  <a:path extrusionOk="0" h="1579" w="2084">
                    <a:moveTo>
                      <a:pt x="1019" y="0"/>
                    </a:moveTo>
                    <a:cubicBezTo>
                      <a:pt x="745" y="0"/>
                      <a:pt x="383" y="79"/>
                      <a:pt x="0" y="379"/>
                    </a:cubicBezTo>
                    <a:cubicBezTo>
                      <a:pt x="1341" y="493"/>
                      <a:pt x="1855" y="1549"/>
                      <a:pt x="1885" y="1578"/>
                    </a:cubicBezTo>
                    <a:cubicBezTo>
                      <a:pt x="2083" y="608"/>
                      <a:pt x="1512" y="94"/>
                      <a:pt x="1512" y="94"/>
                    </a:cubicBezTo>
                    <a:cubicBezTo>
                      <a:pt x="1512" y="94"/>
                      <a:pt x="1318" y="0"/>
                      <a:pt x="1019"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35"/>
              <p:cNvSpPr/>
              <p:nvPr/>
            </p:nvSpPr>
            <p:spPr>
              <a:xfrm>
                <a:off x="6407126" y="2467581"/>
                <a:ext cx="243099" cy="364693"/>
              </a:xfrm>
              <a:custGeom>
                <a:rect b="b" l="l" r="r" t="t"/>
                <a:pathLst>
                  <a:path extrusionOk="0" h="4112" w="2741">
                    <a:moveTo>
                      <a:pt x="2284" y="1"/>
                    </a:moveTo>
                    <a:lnTo>
                      <a:pt x="0" y="4112"/>
                    </a:lnTo>
                    <a:lnTo>
                      <a:pt x="2741" y="286"/>
                    </a:lnTo>
                    <a:lnTo>
                      <a:pt x="2284" y="1"/>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35"/>
              <p:cNvSpPr/>
              <p:nvPr/>
            </p:nvSpPr>
            <p:spPr>
              <a:xfrm>
                <a:off x="6581935" y="2315654"/>
                <a:ext cx="81063" cy="134188"/>
              </a:xfrm>
              <a:custGeom>
                <a:rect b="b" l="l" r="r" t="t"/>
                <a:pathLst>
                  <a:path extrusionOk="0" h="1513" w="914">
                    <a:moveTo>
                      <a:pt x="599" y="1"/>
                    </a:moveTo>
                    <a:lnTo>
                      <a:pt x="0" y="1086"/>
                    </a:lnTo>
                    <a:lnTo>
                      <a:pt x="656" y="1513"/>
                    </a:lnTo>
                    <a:lnTo>
                      <a:pt x="914" y="1113"/>
                    </a:lnTo>
                    <a:lnTo>
                      <a:pt x="685" y="58"/>
                    </a:lnTo>
                    <a:lnTo>
                      <a:pt x="599" y="1"/>
                    </a:ln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35"/>
              <p:cNvSpPr/>
              <p:nvPr/>
            </p:nvSpPr>
            <p:spPr>
              <a:xfrm>
                <a:off x="6576879" y="2315654"/>
                <a:ext cx="81063" cy="129133"/>
              </a:xfrm>
              <a:custGeom>
                <a:rect b="b" l="l" r="r" t="t"/>
                <a:pathLst>
                  <a:path extrusionOk="0" h="1456" w="914">
                    <a:moveTo>
                      <a:pt x="656" y="1"/>
                    </a:moveTo>
                    <a:lnTo>
                      <a:pt x="0" y="1028"/>
                    </a:lnTo>
                    <a:lnTo>
                      <a:pt x="656" y="1456"/>
                    </a:lnTo>
                    <a:lnTo>
                      <a:pt x="914" y="1056"/>
                    </a:lnTo>
                    <a:lnTo>
                      <a:pt x="656" y="1"/>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35"/>
              <p:cNvSpPr/>
              <p:nvPr/>
            </p:nvSpPr>
            <p:spPr>
              <a:xfrm>
                <a:off x="6597101" y="2319911"/>
                <a:ext cx="146959" cy="196626"/>
              </a:xfrm>
              <a:custGeom>
                <a:rect b="b" l="l" r="r" t="t"/>
                <a:pathLst>
                  <a:path extrusionOk="0" h="2217" w="1657">
                    <a:moveTo>
                      <a:pt x="1535" y="0"/>
                    </a:moveTo>
                    <a:cubicBezTo>
                      <a:pt x="1406" y="0"/>
                      <a:pt x="996" y="199"/>
                      <a:pt x="743" y="581"/>
                    </a:cubicBezTo>
                    <a:cubicBezTo>
                      <a:pt x="599" y="809"/>
                      <a:pt x="256" y="1380"/>
                      <a:pt x="1" y="1894"/>
                    </a:cubicBezTo>
                    <a:cubicBezTo>
                      <a:pt x="1" y="2045"/>
                      <a:pt x="243" y="2217"/>
                      <a:pt x="379" y="2217"/>
                    </a:cubicBezTo>
                    <a:cubicBezTo>
                      <a:pt x="398" y="2217"/>
                      <a:pt x="414" y="2214"/>
                      <a:pt x="428" y="2207"/>
                    </a:cubicBezTo>
                    <a:cubicBezTo>
                      <a:pt x="827" y="1750"/>
                      <a:pt x="1227" y="1209"/>
                      <a:pt x="1371" y="1008"/>
                    </a:cubicBezTo>
                    <a:cubicBezTo>
                      <a:pt x="1656" y="581"/>
                      <a:pt x="1656" y="67"/>
                      <a:pt x="1570" y="10"/>
                    </a:cubicBezTo>
                    <a:cubicBezTo>
                      <a:pt x="1563" y="3"/>
                      <a:pt x="1551" y="0"/>
                      <a:pt x="1535"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35"/>
              <p:cNvSpPr/>
              <p:nvPr/>
            </p:nvSpPr>
            <p:spPr>
              <a:xfrm>
                <a:off x="6665392" y="2353525"/>
                <a:ext cx="70952" cy="48336"/>
              </a:xfrm>
              <a:custGeom>
                <a:rect b="b" l="l" r="r" t="t"/>
                <a:pathLst>
                  <a:path extrusionOk="0" h="545" w="800">
                    <a:moveTo>
                      <a:pt x="30" y="1"/>
                    </a:moveTo>
                    <a:lnTo>
                      <a:pt x="0" y="58"/>
                    </a:lnTo>
                    <a:cubicBezTo>
                      <a:pt x="57" y="202"/>
                      <a:pt x="144" y="316"/>
                      <a:pt x="286" y="400"/>
                    </a:cubicBezTo>
                    <a:cubicBezTo>
                      <a:pt x="430" y="487"/>
                      <a:pt x="601" y="544"/>
                      <a:pt x="772" y="544"/>
                    </a:cubicBezTo>
                    <a:lnTo>
                      <a:pt x="800" y="458"/>
                    </a:lnTo>
                    <a:lnTo>
                      <a:pt x="800" y="458"/>
                    </a:lnTo>
                    <a:cubicBezTo>
                      <a:pt x="766" y="465"/>
                      <a:pt x="731" y="468"/>
                      <a:pt x="694" y="468"/>
                    </a:cubicBezTo>
                    <a:cubicBezTo>
                      <a:pt x="577" y="468"/>
                      <a:pt x="446" y="430"/>
                      <a:pt x="315" y="343"/>
                    </a:cubicBezTo>
                    <a:cubicBezTo>
                      <a:pt x="201" y="259"/>
                      <a:pt x="87" y="145"/>
                      <a:pt x="30"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35"/>
              <p:cNvSpPr/>
              <p:nvPr/>
            </p:nvSpPr>
            <p:spPr>
              <a:xfrm>
                <a:off x="6589385" y="2464920"/>
                <a:ext cx="73613" cy="48336"/>
              </a:xfrm>
              <a:custGeom>
                <a:rect b="b" l="l" r="r" t="t"/>
                <a:pathLst>
                  <a:path extrusionOk="0" h="545" w="830">
                    <a:moveTo>
                      <a:pt x="58" y="1"/>
                    </a:moveTo>
                    <a:lnTo>
                      <a:pt x="1" y="88"/>
                    </a:lnTo>
                    <a:cubicBezTo>
                      <a:pt x="58" y="202"/>
                      <a:pt x="172" y="316"/>
                      <a:pt x="316" y="401"/>
                    </a:cubicBezTo>
                    <a:cubicBezTo>
                      <a:pt x="458" y="487"/>
                      <a:pt x="629" y="545"/>
                      <a:pt x="773" y="545"/>
                    </a:cubicBezTo>
                    <a:lnTo>
                      <a:pt x="830" y="458"/>
                    </a:lnTo>
                    <a:lnTo>
                      <a:pt x="830" y="458"/>
                    </a:lnTo>
                    <a:cubicBezTo>
                      <a:pt x="796" y="465"/>
                      <a:pt x="758" y="469"/>
                      <a:pt x="719" y="469"/>
                    </a:cubicBezTo>
                    <a:cubicBezTo>
                      <a:pt x="594" y="469"/>
                      <a:pt x="453" y="431"/>
                      <a:pt x="343" y="344"/>
                    </a:cubicBezTo>
                    <a:cubicBezTo>
                      <a:pt x="202" y="259"/>
                      <a:pt x="115" y="145"/>
                      <a:pt x="58"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35"/>
              <p:cNvSpPr/>
              <p:nvPr/>
            </p:nvSpPr>
            <p:spPr>
              <a:xfrm>
                <a:off x="6156488" y="2295433"/>
                <a:ext cx="235472" cy="395114"/>
              </a:xfrm>
              <a:custGeom>
                <a:rect b="b" l="l" r="r" t="t"/>
                <a:pathLst>
                  <a:path extrusionOk="0" h="4455" w="2655">
                    <a:moveTo>
                      <a:pt x="2228" y="0"/>
                    </a:moveTo>
                    <a:lnTo>
                      <a:pt x="1" y="4454"/>
                    </a:lnTo>
                    <a:lnTo>
                      <a:pt x="2655" y="256"/>
                    </a:lnTo>
                    <a:lnTo>
                      <a:pt x="2228" y="0"/>
                    </a:ln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35"/>
              <p:cNvSpPr/>
              <p:nvPr/>
            </p:nvSpPr>
            <p:spPr>
              <a:xfrm>
                <a:off x="6394532" y="2234591"/>
                <a:ext cx="121594" cy="93745"/>
              </a:xfrm>
              <a:custGeom>
                <a:rect b="b" l="l" r="r" t="t"/>
                <a:pathLst>
                  <a:path extrusionOk="0" h="1057" w="1371">
                    <a:moveTo>
                      <a:pt x="1314" y="1"/>
                    </a:moveTo>
                    <a:lnTo>
                      <a:pt x="229" y="229"/>
                    </a:lnTo>
                    <a:lnTo>
                      <a:pt x="0" y="629"/>
                    </a:lnTo>
                    <a:lnTo>
                      <a:pt x="656" y="1056"/>
                    </a:lnTo>
                    <a:lnTo>
                      <a:pt x="1371" y="58"/>
                    </a:lnTo>
                    <a:lnTo>
                      <a:pt x="1314" y="1"/>
                    </a:ln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35"/>
              <p:cNvSpPr/>
              <p:nvPr/>
            </p:nvSpPr>
            <p:spPr>
              <a:xfrm>
                <a:off x="6399587" y="2239736"/>
                <a:ext cx="116539" cy="91173"/>
              </a:xfrm>
              <a:custGeom>
                <a:rect b="b" l="l" r="r" t="t"/>
                <a:pathLst>
                  <a:path extrusionOk="0" h="1028" w="1314">
                    <a:moveTo>
                      <a:pt x="1314" y="0"/>
                    </a:moveTo>
                    <a:lnTo>
                      <a:pt x="256" y="228"/>
                    </a:lnTo>
                    <a:lnTo>
                      <a:pt x="1" y="628"/>
                    </a:lnTo>
                    <a:lnTo>
                      <a:pt x="656" y="1028"/>
                    </a:lnTo>
                    <a:lnTo>
                      <a:pt x="1314" y="0"/>
                    </a:ln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35"/>
              <p:cNvSpPr/>
              <p:nvPr/>
            </p:nvSpPr>
            <p:spPr>
              <a:xfrm>
                <a:off x="6336174" y="2148296"/>
                <a:ext cx="141904" cy="199641"/>
              </a:xfrm>
              <a:custGeom>
                <a:rect b="b" l="l" r="r" t="t"/>
                <a:pathLst>
                  <a:path extrusionOk="0" h="2251" w="1600">
                    <a:moveTo>
                      <a:pt x="1499" y="0"/>
                    </a:moveTo>
                    <a:cubicBezTo>
                      <a:pt x="1396" y="0"/>
                      <a:pt x="953" y="202"/>
                      <a:pt x="686" y="602"/>
                    </a:cubicBezTo>
                    <a:cubicBezTo>
                      <a:pt x="572" y="830"/>
                      <a:pt x="259" y="1401"/>
                      <a:pt x="1" y="1945"/>
                    </a:cubicBezTo>
                    <a:cubicBezTo>
                      <a:pt x="1" y="2088"/>
                      <a:pt x="221" y="2250"/>
                      <a:pt x="376" y="2250"/>
                    </a:cubicBezTo>
                    <a:cubicBezTo>
                      <a:pt x="406" y="2250"/>
                      <a:pt x="434" y="2244"/>
                      <a:pt x="457" y="2230"/>
                    </a:cubicBezTo>
                    <a:cubicBezTo>
                      <a:pt x="830" y="1773"/>
                      <a:pt x="1200" y="1230"/>
                      <a:pt x="1344" y="1001"/>
                    </a:cubicBezTo>
                    <a:cubicBezTo>
                      <a:pt x="1599" y="574"/>
                      <a:pt x="1599" y="60"/>
                      <a:pt x="1515" y="3"/>
                    </a:cubicBezTo>
                    <a:cubicBezTo>
                      <a:pt x="1511" y="1"/>
                      <a:pt x="1506" y="0"/>
                      <a:pt x="1499" y="0"/>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35"/>
              <p:cNvSpPr/>
              <p:nvPr/>
            </p:nvSpPr>
            <p:spPr>
              <a:xfrm>
                <a:off x="6399587" y="2178894"/>
                <a:ext cx="68380" cy="53214"/>
              </a:xfrm>
              <a:custGeom>
                <a:rect b="b" l="l" r="r" t="t"/>
                <a:pathLst>
                  <a:path extrusionOk="0" h="600" w="771">
                    <a:moveTo>
                      <a:pt x="28" y="1"/>
                    </a:moveTo>
                    <a:lnTo>
                      <a:pt x="1" y="85"/>
                    </a:lnTo>
                    <a:cubicBezTo>
                      <a:pt x="58" y="229"/>
                      <a:pt x="172" y="371"/>
                      <a:pt x="313" y="458"/>
                    </a:cubicBezTo>
                    <a:cubicBezTo>
                      <a:pt x="457" y="542"/>
                      <a:pt x="599" y="599"/>
                      <a:pt x="743" y="599"/>
                    </a:cubicBezTo>
                    <a:lnTo>
                      <a:pt x="770" y="515"/>
                    </a:lnTo>
                    <a:lnTo>
                      <a:pt x="770" y="515"/>
                    </a:lnTo>
                    <a:cubicBezTo>
                      <a:pt x="751" y="519"/>
                      <a:pt x="729" y="522"/>
                      <a:pt x="707" y="522"/>
                    </a:cubicBezTo>
                    <a:cubicBezTo>
                      <a:pt x="598" y="522"/>
                      <a:pt x="460" y="471"/>
                      <a:pt x="343" y="401"/>
                    </a:cubicBezTo>
                    <a:cubicBezTo>
                      <a:pt x="199" y="314"/>
                      <a:pt x="85" y="142"/>
                      <a:pt x="28" y="1"/>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35"/>
              <p:cNvSpPr/>
              <p:nvPr/>
            </p:nvSpPr>
            <p:spPr>
              <a:xfrm>
                <a:off x="6328724" y="2295433"/>
                <a:ext cx="68291" cy="50731"/>
              </a:xfrm>
              <a:custGeom>
                <a:rect b="b" l="l" r="r" t="t"/>
                <a:pathLst>
                  <a:path extrusionOk="0" h="572" w="770">
                    <a:moveTo>
                      <a:pt x="57" y="0"/>
                    </a:moveTo>
                    <a:lnTo>
                      <a:pt x="0" y="57"/>
                    </a:lnTo>
                    <a:cubicBezTo>
                      <a:pt x="57" y="199"/>
                      <a:pt x="171" y="343"/>
                      <a:pt x="313" y="427"/>
                    </a:cubicBezTo>
                    <a:cubicBezTo>
                      <a:pt x="457" y="514"/>
                      <a:pt x="599" y="571"/>
                      <a:pt x="742" y="571"/>
                    </a:cubicBezTo>
                    <a:lnTo>
                      <a:pt x="770" y="484"/>
                    </a:lnTo>
                    <a:lnTo>
                      <a:pt x="770" y="484"/>
                    </a:lnTo>
                    <a:cubicBezTo>
                      <a:pt x="749" y="490"/>
                      <a:pt x="726" y="492"/>
                      <a:pt x="703" y="492"/>
                    </a:cubicBezTo>
                    <a:cubicBezTo>
                      <a:pt x="595" y="492"/>
                      <a:pt x="464" y="441"/>
                      <a:pt x="370" y="370"/>
                    </a:cubicBezTo>
                    <a:cubicBezTo>
                      <a:pt x="199" y="286"/>
                      <a:pt x="85" y="142"/>
                      <a:pt x="57" y="0"/>
                    </a:cubicBezTo>
                    <a:close/>
                  </a:path>
                </a:pathLst>
              </a:custGeom>
              <a:solidFill>
                <a:schemeClr val="dk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35"/>
              <p:cNvSpPr/>
              <p:nvPr/>
            </p:nvSpPr>
            <p:spPr>
              <a:xfrm>
                <a:off x="6556569" y="2081335"/>
                <a:ext cx="192546" cy="167269"/>
              </a:xfrm>
              <a:custGeom>
                <a:rect b="b" l="l" r="r" t="t"/>
                <a:pathLst>
                  <a:path extrusionOk="0" h="1886" w="2171">
                    <a:moveTo>
                      <a:pt x="1075" y="0"/>
                    </a:moveTo>
                    <a:cubicBezTo>
                      <a:pt x="768" y="0"/>
                      <a:pt x="466" y="146"/>
                      <a:pt x="286" y="416"/>
                    </a:cubicBezTo>
                    <a:cubicBezTo>
                      <a:pt x="1" y="872"/>
                      <a:pt x="142" y="1443"/>
                      <a:pt x="572" y="1729"/>
                    </a:cubicBezTo>
                    <a:cubicBezTo>
                      <a:pt x="731" y="1835"/>
                      <a:pt x="913" y="1886"/>
                      <a:pt x="1095" y="1886"/>
                    </a:cubicBezTo>
                    <a:cubicBezTo>
                      <a:pt x="1402" y="1886"/>
                      <a:pt x="1706" y="1741"/>
                      <a:pt x="1885" y="1471"/>
                    </a:cubicBezTo>
                    <a:cubicBezTo>
                      <a:pt x="2171" y="1014"/>
                      <a:pt x="2027" y="443"/>
                      <a:pt x="1600" y="158"/>
                    </a:cubicBezTo>
                    <a:cubicBezTo>
                      <a:pt x="1440" y="51"/>
                      <a:pt x="1257" y="0"/>
                      <a:pt x="1075" y="0"/>
                    </a:cubicBezTo>
                    <a:close/>
                  </a:path>
                </a:pathLst>
              </a:custGeom>
              <a:solidFill>
                <a:schemeClr val="accent3"/>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35"/>
              <p:cNvSpPr/>
              <p:nvPr/>
            </p:nvSpPr>
            <p:spPr>
              <a:xfrm>
                <a:off x="6566680" y="2090559"/>
                <a:ext cx="172325" cy="148822"/>
              </a:xfrm>
              <a:custGeom>
                <a:rect b="b" l="l" r="r" t="t"/>
                <a:pathLst>
                  <a:path extrusionOk="0" h="1678" w="1943">
                    <a:moveTo>
                      <a:pt x="960" y="1"/>
                    </a:moveTo>
                    <a:cubicBezTo>
                      <a:pt x="686" y="1"/>
                      <a:pt x="420" y="133"/>
                      <a:pt x="257" y="369"/>
                    </a:cubicBezTo>
                    <a:cubicBezTo>
                      <a:pt x="1" y="768"/>
                      <a:pt x="115" y="1282"/>
                      <a:pt x="515" y="1538"/>
                    </a:cubicBezTo>
                    <a:cubicBezTo>
                      <a:pt x="651" y="1633"/>
                      <a:pt x="810" y="1678"/>
                      <a:pt x="970" y="1678"/>
                    </a:cubicBezTo>
                    <a:cubicBezTo>
                      <a:pt x="1245" y="1678"/>
                      <a:pt x="1522" y="1545"/>
                      <a:pt x="1684" y="1310"/>
                    </a:cubicBezTo>
                    <a:cubicBezTo>
                      <a:pt x="1942" y="910"/>
                      <a:pt x="1828" y="396"/>
                      <a:pt x="1428" y="140"/>
                    </a:cubicBezTo>
                    <a:cubicBezTo>
                      <a:pt x="1282" y="46"/>
                      <a:pt x="1119" y="1"/>
                      <a:pt x="960" y="1"/>
                    </a:cubicBezTo>
                    <a:close/>
                  </a:path>
                </a:pathLst>
              </a:custGeom>
              <a:solidFill>
                <a:schemeClr val="accent2"/>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35"/>
              <p:cNvSpPr/>
              <p:nvPr/>
            </p:nvSpPr>
            <p:spPr>
              <a:xfrm>
                <a:off x="6586990" y="2105991"/>
                <a:ext cx="131705" cy="117958"/>
              </a:xfrm>
              <a:custGeom>
                <a:rect b="b" l="l" r="r" t="t"/>
                <a:pathLst>
                  <a:path extrusionOk="0" h="1330" w="1485">
                    <a:moveTo>
                      <a:pt x="744" y="1"/>
                    </a:moveTo>
                    <a:cubicBezTo>
                      <a:pt x="522" y="1"/>
                      <a:pt x="308" y="108"/>
                      <a:pt x="199" y="309"/>
                    </a:cubicBezTo>
                    <a:cubicBezTo>
                      <a:pt x="0" y="594"/>
                      <a:pt x="85" y="1022"/>
                      <a:pt x="370" y="1223"/>
                    </a:cubicBezTo>
                    <a:cubicBezTo>
                      <a:pt x="485" y="1295"/>
                      <a:pt x="610" y="1330"/>
                      <a:pt x="733" y="1330"/>
                    </a:cubicBezTo>
                    <a:cubicBezTo>
                      <a:pt x="949" y="1330"/>
                      <a:pt x="1157" y="1222"/>
                      <a:pt x="1284" y="1022"/>
                    </a:cubicBezTo>
                    <a:cubicBezTo>
                      <a:pt x="1485" y="736"/>
                      <a:pt x="1398" y="309"/>
                      <a:pt x="1113" y="108"/>
                    </a:cubicBezTo>
                    <a:cubicBezTo>
                      <a:pt x="999" y="36"/>
                      <a:pt x="870" y="1"/>
                      <a:pt x="744" y="1"/>
                    </a:cubicBezTo>
                    <a:close/>
                  </a:path>
                </a:pathLst>
              </a:custGeom>
              <a:solidFill>
                <a:schemeClr val="accent5"/>
              </a:solidFill>
              <a:ln>
                <a:noFill/>
              </a:ln>
              <a:effectLst>
                <a:outerShdw blurRad="57150" rotWithShape="0" algn="bl" dir="5400000" dist="19050">
                  <a:srgbClr val="000000">
                    <a:alpha val="14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59" name="Google Shape;5859;p35"/>
          <p:cNvGrpSpPr/>
          <p:nvPr/>
        </p:nvGrpSpPr>
        <p:grpSpPr>
          <a:xfrm>
            <a:off x="5577118" y="714485"/>
            <a:ext cx="2427226" cy="2437746"/>
            <a:chOff x="392350" y="2301525"/>
            <a:chExt cx="571475" cy="573925"/>
          </a:xfrm>
        </p:grpSpPr>
        <p:sp>
          <p:nvSpPr>
            <p:cNvPr id="5860" name="Google Shape;5860;p35"/>
            <p:cNvSpPr/>
            <p:nvPr/>
          </p:nvSpPr>
          <p:spPr>
            <a:xfrm>
              <a:off x="392350" y="2301525"/>
              <a:ext cx="571475" cy="573925"/>
            </a:xfrm>
            <a:custGeom>
              <a:rect b="b" l="l" r="r" t="t"/>
              <a:pathLst>
                <a:path extrusionOk="0" h="22957" w="22859">
                  <a:moveTo>
                    <a:pt x="11384" y="0"/>
                  </a:moveTo>
                  <a:cubicBezTo>
                    <a:pt x="5123" y="0"/>
                    <a:pt x="1" y="5221"/>
                    <a:pt x="1" y="11482"/>
                  </a:cubicBezTo>
                  <a:cubicBezTo>
                    <a:pt x="1" y="17834"/>
                    <a:pt x="5123" y="22956"/>
                    <a:pt x="11384" y="22956"/>
                  </a:cubicBezTo>
                  <a:cubicBezTo>
                    <a:pt x="17736" y="22956"/>
                    <a:pt x="22858" y="17834"/>
                    <a:pt x="22858" y="11482"/>
                  </a:cubicBezTo>
                  <a:cubicBezTo>
                    <a:pt x="22858" y="5221"/>
                    <a:pt x="17736" y="0"/>
                    <a:pt x="11384" y="0"/>
                  </a:cubicBezTo>
                  <a:close/>
                </a:path>
              </a:pathLst>
            </a:custGeom>
            <a:solidFill>
              <a:schemeClr val="accent6"/>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5861" name="Google Shape;5861;p35"/>
            <p:cNvSpPr/>
            <p:nvPr/>
          </p:nvSpPr>
          <p:spPr>
            <a:xfrm>
              <a:off x="418350" y="2329975"/>
              <a:ext cx="517000" cy="517000"/>
            </a:xfrm>
            <a:custGeom>
              <a:rect b="b" l="l" r="r" t="t"/>
              <a:pathLst>
                <a:path extrusionOk="0" h="20680" w="20680">
                  <a:moveTo>
                    <a:pt x="10344" y="0"/>
                  </a:moveTo>
                  <a:cubicBezTo>
                    <a:pt x="4652" y="0"/>
                    <a:pt x="0" y="4652"/>
                    <a:pt x="0" y="10344"/>
                  </a:cubicBezTo>
                  <a:cubicBezTo>
                    <a:pt x="0" y="16035"/>
                    <a:pt x="4652" y="20680"/>
                    <a:pt x="10344" y="20680"/>
                  </a:cubicBezTo>
                  <a:cubicBezTo>
                    <a:pt x="16036" y="20680"/>
                    <a:pt x="20680" y="16035"/>
                    <a:pt x="20680" y="10344"/>
                  </a:cubicBezTo>
                  <a:cubicBezTo>
                    <a:pt x="20680" y="4652"/>
                    <a:pt x="16036" y="0"/>
                    <a:pt x="10344" y="0"/>
                  </a:cubicBezTo>
                  <a:close/>
                </a:path>
              </a:pathLst>
            </a:custGeom>
            <a:solidFill>
              <a:srgbClr val="FBA45B"/>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5862" name="Google Shape;5862;p35"/>
            <p:cNvSpPr/>
            <p:nvPr/>
          </p:nvSpPr>
          <p:spPr>
            <a:xfrm>
              <a:off x="418350" y="2329975"/>
              <a:ext cx="517000" cy="517000"/>
            </a:xfrm>
            <a:custGeom>
              <a:rect b="b" l="l" r="r" t="t"/>
              <a:pathLst>
                <a:path extrusionOk="0" h="20680" w="20680">
                  <a:moveTo>
                    <a:pt x="10344" y="0"/>
                  </a:moveTo>
                  <a:cubicBezTo>
                    <a:pt x="4652" y="0"/>
                    <a:pt x="0" y="4652"/>
                    <a:pt x="0" y="10344"/>
                  </a:cubicBezTo>
                  <a:cubicBezTo>
                    <a:pt x="0" y="16035"/>
                    <a:pt x="4652" y="20680"/>
                    <a:pt x="10344" y="20680"/>
                  </a:cubicBezTo>
                  <a:cubicBezTo>
                    <a:pt x="16036" y="20680"/>
                    <a:pt x="20680" y="16035"/>
                    <a:pt x="20680" y="10344"/>
                  </a:cubicBezTo>
                  <a:cubicBezTo>
                    <a:pt x="20680" y="4652"/>
                    <a:pt x="16036" y="0"/>
                    <a:pt x="10344" y="0"/>
                  </a:cubicBezTo>
                  <a:close/>
                </a:path>
              </a:pathLst>
            </a:custGeom>
            <a:solidFill>
              <a:schemeClr val="accent5"/>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5863" name="Google Shape;5863;p35"/>
            <p:cNvSpPr/>
            <p:nvPr/>
          </p:nvSpPr>
          <p:spPr>
            <a:xfrm>
              <a:off x="472975" y="2384600"/>
              <a:ext cx="410225" cy="410200"/>
            </a:xfrm>
            <a:custGeom>
              <a:rect b="b" l="l" r="r" t="t"/>
              <a:pathLst>
                <a:path extrusionOk="0" h="16408" w="16409">
                  <a:moveTo>
                    <a:pt x="8159" y="1"/>
                  </a:moveTo>
                  <a:cubicBezTo>
                    <a:pt x="3697" y="1"/>
                    <a:pt x="1" y="3606"/>
                    <a:pt x="1" y="8159"/>
                  </a:cubicBezTo>
                  <a:cubicBezTo>
                    <a:pt x="1" y="12712"/>
                    <a:pt x="3697" y="16408"/>
                    <a:pt x="8159" y="16408"/>
                  </a:cubicBezTo>
                  <a:cubicBezTo>
                    <a:pt x="12712" y="16408"/>
                    <a:pt x="16408" y="12712"/>
                    <a:pt x="16408" y="8159"/>
                  </a:cubicBezTo>
                  <a:cubicBezTo>
                    <a:pt x="16408" y="3606"/>
                    <a:pt x="12712" y="1"/>
                    <a:pt x="8159" y="1"/>
                  </a:cubicBezTo>
                  <a:close/>
                </a:path>
              </a:pathLst>
            </a:custGeom>
            <a:solidFill>
              <a:schemeClr val="accent4"/>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a:p>
          </p:txBody>
        </p:sp>
        <p:sp>
          <p:nvSpPr>
            <p:cNvPr id="5864" name="Google Shape;5864;p35"/>
            <p:cNvSpPr/>
            <p:nvPr/>
          </p:nvSpPr>
          <p:spPr>
            <a:xfrm>
              <a:off x="560650" y="2472250"/>
              <a:ext cx="234875" cy="234900"/>
            </a:xfrm>
            <a:custGeom>
              <a:rect b="b" l="l" r="r" t="t"/>
              <a:pathLst>
                <a:path extrusionOk="0" h="9396" w="9395">
                  <a:moveTo>
                    <a:pt x="4652" y="1"/>
                  </a:moveTo>
                  <a:cubicBezTo>
                    <a:pt x="2087" y="1"/>
                    <a:pt x="0" y="2088"/>
                    <a:pt x="0" y="4653"/>
                  </a:cubicBezTo>
                  <a:cubicBezTo>
                    <a:pt x="0" y="7210"/>
                    <a:pt x="2087" y="9396"/>
                    <a:pt x="4652" y="9396"/>
                  </a:cubicBezTo>
                  <a:cubicBezTo>
                    <a:pt x="7308" y="9396"/>
                    <a:pt x="9395" y="7210"/>
                    <a:pt x="9395" y="4653"/>
                  </a:cubicBezTo>
                  <a:cubicBezTo>
                    <a:pt x="9395" y="2088"/>
                    <a:pt x="7308" y="1"/>
                    <a:pt x="4652" y="1"/>
                  </a:cubicBezTo>
                  <a:close/>
                </a:path>
              </a:pathLst>
            </a:custGeom>
            <a:solidFill>
              <a:schemeClr val="accent3"/>
            </a:solidFill>
            <a:ln>
              <a:noFill/>
            </a:ln>
          </p:spPr>
          <p:txBody>
            <a:bodyPr anchorCtr="0" anchor="ctr" bIns="251850" lIns="251850" spcFirstLastPara="1" rIns="251850" wrap="square" tIns="251850">
              <a:noAutofit/>
            </a:bodyPr>
            <a:lstStyle/>
            <a:p>
              <a:pPr indent="0" lvl="0" marL="0" rtl="0" algn="l">
                <a:spcBef>
                  <a:spcPts val="0"/>
                </a:spcBef>
                <a:spcAft>
                  <a:spcPts val="0"/>
                </a:spcAft>
                <a:buNone/>
              </a:pPr>
              <a:r>
                <a:t/>
              </a:r>
              <a:endParaRPr sz="1587"/>
            </a:p>
          </p:txBody>
        </p:sp>
      </p:grpSp>
      <p:grpSp>
        <p:nvGrpSpPr>
          <p:cNvPr id="5865" name="Google Shape;5865;p35"/>
          <p:cNvGrpSpPr/>
          <p:nvPr/>
        </p:nvGrpSpPr>
        <p:grpSpPr>
          <a:xfrm>
            <a:off x="6376816" y="-110245"/>
            <a:ext cx="1809835" cy="4619728"/>
            <a:chOff x="4865167" y="1840848"/>
            <a:chExt cx="883148" cy="2254186"/>
          </a:xfrm>
        </p:grpSpPr>
        <p:sp>
          <p:nvSpPr>
            <p:cNvPr id="5866" name="Google Shape;5866;p35"/>
            <p:cNvSpPr/>
            <p:nvPr/>
          </p:nvSpPr>
          <p:spPr>
            <a:xfrm>
              <a:off x="4865167" y="3699682"/>
              <a:ext cx="351336" cy="395352"/>
            </a:xfrm>
            <a:custGeom>
              <a:rect b="b" l="l" r="r" t="t"/>
              <a:pathLst>
                <a:path extrusionOk="0" h="10889" w="9676">
                  <a:moveTo>
                    <a:pt x="9630" y="1"/>
                  </a:moveTo>
                  <a:cubicBezTo>
                    <a:pt x="9608" y="1"/>
                    <a:pt x="9585" y="26"/>
                    <a:pt x="9585" y="75"/>
                  </a:cubicBezTo>
                  <a:cubicBezTo>
                    <a:pt x="9205" y="265"/>
                    <a:pt x="1237" y="6427"/>
                    <a:pt x="569" y="7375"/>
                  </a:cubicBezTo>
                  <a:cubicBezTo>
                    <a:pt x="190" y="7853"/>
                    <a:pt x="0" y="8423"/>
                    <a:pt x="99" y="8992"/>
                  </a:cubicBezTo>
                  <a:cubicBezTo>
                    <a:pt x="190" y="9561"/>
                    <a:pt x="478" y="10130"/>
                    <a:pt x="949" y="10411"/>
                  </a:cubicBezTo>
                  <a:cubicBezTo>
                    <a:pt x="1328" y="10790"/>
                    <a:pt x="1806" y="10889"/>
                    <a:pt x="2277" y="10889"/>
                  </a:cubicBezTo>
                  <a:lnTo>
                    <a:pt x="2565" y="10889"/>
                  </a:lnTo>
                  <a:cubicBezTo>
                    <a:pt x="3134" y="10790"/>
                    <a:pt x="3704" y="10509"/>
                    <a:pt x="4083" y="10031"/>
                  </a:cubicBezTo>
                  <a:cubicBezTo>
                    <a:pt x="4743" y="9083"/>
                    <a:pt x="9486" y="454"/>
                    <a:pt x="9676" y="75"/>
                  </a:cubicBezTo>
                  <a:cubicBezTo>
                    <a:pt x="9676" y="26"/>
                    <a:pt x="9653" y="1"/>
                    <a:pt x="963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35"/>
            <p:cNvSpPr/>
            <p:nvPr/>
          </p:nvSpPr>
          <p:spPr>
            <a:xfrm>
              <a:off x="4899588" y="3967459"/>
              <a:ext cx="96476" cy="93492"/>
            </a:xfrm>
            <a:custGeom>
              <a:rect b="b" l="l" r="r" t="t"/>
              <a:pathLst>
                <a:path extrusionOk="0" h="2575" w="2657">
                  <a:moveTo>
                    <a:pt x="1427" y="0"/>
                  </a:moveTo>
                  <a:cubicBezTo>
                    <a:pt x="669" y="0"/>
                    <a:pt x="99" y="569"/>
                    <a:pt x="99" y="1237"/>
                  </a:cubicBezTo>
                  <a:cubicBezTo>
                    <a:pt x="1" y="1996"/>
                    <a:pt x="570" y="2565"/>
                    <a:pt x="1238" y="2565"/>
                  </a:cubicBezTo>
                  <a:cubicBezTo>
                    <a:pt x="1292" y="2572"/>
                    <a:pt x="1345" y="2575"/>
                    <a:pt x="1397" y="2575"/>
                  </a:cubicBezTo>
                  <a:cubicBezTo>
                    <a:pt x="2075" y="2575"/>
                    <a:pt x="2572" y="2040"/>
                    <a:pt x="2657" y="1427"/>
                  </a:cubicBezTo>
                  <a:cubicBezTo>
                    <a:pt x="2657" y="668"/>
                    <a:pt x="2088" y="99"/>
                    <a:pt x="14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35"/>
            <p:cNvSpPr/>
            <p:nvPr/>
          </p:nvSpPr>
          <p:spPr>
            <a:xfrm>
              <a:off x="5465859" y="1840848"/>
              <a:ext cx="282455" cy="251611"/>
            </a:xfrm>
            <a:custGeom>
              <a:rect b="b" l="l" r="r" t="t"/>
              <a:pathLst>
                <a:path extrusionOk="0" h="6930" w="7779">
                  <a:moveTo>
                    <a:pt x="7688" y="1"/>
                  </a:moveTo>
                  <a:cubicBezTo>
                    <a:pt x="7498" y="191"/>
                    <a:pt x="1139" y="3606"/>
                    <a:pt x="479" y="4175"/>
                  </a:cubicBezTo>
                  <a:cubicBezTo>
                    <a:pt x="190" y="4463"/>
                    <a:pt x="0" y="4934"/>
                    <a:pt x="0" y="5313"/>
                  </a:cubicBezTo>
                  <a:cubicBezTo>
                    <a:pt x="0" y="5791"/>
                    <a:pt x="99" y="6171"/>
                    <a:pt x="479" y="6451"/>
                  </a:cubicBezTo>
                  <a:cubicBezTo>
                    <a:pt x="759" y="6740"/>
                    <a:pt x="1139" y="6930"/>
                    <a:pt x="1518" y="6930"/>
                  </a:cubicBezTo>
                  <a:lnTo>
                    <a:pt x="1617" y="6930"/>
                  </a:lnTo>
                  <a:cubicBezTo>
                    <a:pt x="1996" y="6930"/>
                    <a:pt x="2376" y="6831"/>
                    <a:pt x="2657" y="6550"/>
                  </a:cubicBezTo>
                  <a:cubicBezTo>
                    <a:pt x="3324" y="5981"/>
                    <a:pt x="7589" y="380"/>
                    <a:pt x="7779" y="100"/>
                  </a:cubicBezTo>
                  <a:cubicBezTo>
                    <a:pt x="7779" y="1"/>
                    <a:pt x="7779" y="1"/>
                    <a:pt x="768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35"/>
            <p:cNvSpPr/>
            <p:nvPr/>
          </p:nvSpPr>
          <p:spPr>
            <a:xfrm>
              <a:off x="5492887" y="1995837"/>
              <a:ext cx="72511" cy="66733"/>
            </a:xfrm>
            <a:custGeom>
              <a:rect b="b" l="l" r="r" t="t"/>
              <a:pathLst>
                <a:path extrusionOk="0" h="1838" w="1997">
                  <a:moveTo>
                    <a:pt x="1021" y="0"/>
                  </a:moveTo>
                  <a:cubicBezTo>
                    <a:pt x="551" y="0"/>
                    <a:pt x="178" y="283"/>
                    <a:pt x="99" y="778"/>
                  </a:cubicBezTo>
                  <a:cubicBezTo>
                    <a:pt x="1" y="1249"/>
                    <a:pt x="289" y="1727"/>
                    <a:pt x="858" y="1818"/>
                  </a:cubicBezTo>
                  <a:cubicBezTo>
                    <a:pt x="920" y="1831"/>
                    <a:pt x="983" y="1837"/>
                    <a:pt x="1044" y="1837"/>
                  </a:cubicBezTo>
                  <a:cubicBezTo>
                    <a:pt x="1448" y="1837"/>
                    <a:pt x="1819" y="1566"/>
                    <a:pt x="1898" y="1158"/>
                  </a:cubicBezTo>
                  <a:cubicBezTo>
                    <a:pt x="1996" y="588"/>
                    <a:pt x="1708" y="110"/>
                    <a:pt x="1238" y="19"/>
                  </a:cubicBezTo>
                  <a:cubicBezTo>
                    <a:pt x="1164" y="6"/>
                    <a:pt x="1091" y="0"/>
                    <a:pt x="10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0" name="Google Shape;5870;p35"/>
          <p:cNvGrpSpPr/>
          <p:nvPr/>
        </p:nvGrpSpPr>
        <p:grpSpPr>
          <a:xfrm>
            <a:off x="4549233" y="4324012"/>
            <a:ext cx="1106363" cy="1122696"/>
            <a:chOff x="5464750" y="1520625"/>
            <a:chExt cx="465700" cy="472575"/>
          </a:xfrm>
        </p:grpSpPr>
        <p:sp>
          <p:nvSpPr>
            <p:cNvPr id="5871" name="Google Shape;5871;p35"/>
            <p:cNvSpPr/>
            <p:nvPr/>
          </p:nvSpPr>
          <p:spPr>
            <a:xfrm>
              <a:off x="5464750" y="1520625"/>
              <a:ext cx="465700" cy="472575"/>
            </a:xfrm>
            <a:custGeom>
              <a:rect b="b" l="l" r="r" t="t"/>
              <a:pathLst>
                <a:path extrusionOk="0" h="18903" w="18628">
                  <a:moveTo>
                    <a:pt x="9165" y="0"/>
                  </a:moveTo>
                  <a:cubicBezTo>
                    <a:pt x="4010" y="0"/>
                    <a:pt x="1" y="4308"/>
                    <a:pt x="1" y="9463"/>
                  </a:cubicBezTo>
                  <a:cubicBezTo>
                    <a:pt x="1" y="12601"/>
                    <a:pt x="1719" y="15465"/>
                    <a:pt x="4010" y="17184"/>
                  </a:cubicBezTo>
                  <a:cubicBezTo>
                    <a:pt x="5156" y="17756"/>
                    <a:pt x="6301" y="18329"/>
                    <a:pt x="7745" y="18627"/>
                  </a:cubicBezTo>
                  <a:cubicBezTo>
                    <a:pt x="8020" y="18627"/>
                    <a:pt x="8593" y="18902"/>
                    <a:pt x="9165" y="18902"/>
                  </a:cubicBezTo>
                  <a:cubicBezTo>
                    <a:pt x="11182" y="18902"/>
                    <a:pt x="12900" y="18054"/>
                    <a:pt x="14320" y="17184"/>
                  </a:cubicBezTo>
                  <a:cubicBezTo>
                    <a:pt x="16909" y="15465"/>
                    <a:pt x="18628" y="12601"/>
                    <a:pt x="18628" y="9463"/>
                  </a:cubicBezTo>
                  <a:cubicBezTo>
                    <a:pt x="18628" y="4308"/>
                    <a:pt x="14320" y="0"/>
                    <a:pt x="9165" y="0"/>
                  </a:cubicBezTo>
                  <a:close/>
                </a:path>
              </a:pathLst>
            </a:custGeom>
            <a:solidFill>
              <a:schemeClr val="accent1"/>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72" name="Google Shape;5872;p35"/>
            <p:cNvSpPr/>
            <p:nvPr/>
          </p:nvSpPr>
          <p:spPr>
            <a:xfrm>
              <a:off x="5601075" y="1534950"/>
              <a:ext cx="92825" cy="100250"/>
            </a:xfrm>
            <a:custGeom>
              <a:rect b="b" l="l" r="r" t="t"/>
              <a:pathLst>
                <a:path extrusionOk="0" h="4010" w="3713">
                  <a:moveTo>
                    <a:pt x="1719" y="0"/>
                  </a:moveTo>
                  <a:lnTo>
                    <a:pt x="1719" y="1718"/>
                  </a:lnTo>
                  <a:lnTo>
                    <a:pt x="1" y="2016"/>
                  </a:lnTo>
                  <a:lnTo>
                    <a:pt x="1719" y="2291"/>
                  </a:lnTo>
                  <a:lnTo>
                    <a:pt x="1719" y="4010"/>
                  </a:lnTo>
                  <a:lnTo>
                    <a:pt x="1994" y="2291"/>
                  </a:lnTo>
                  <a:lnTo>
                    <a:pt x="3712" y="2016"/>
                  </a:lnTo>
                  <a:lnTo>
                    <a:pt x="1994" y="1718"/>
                  </a:lnTo>
                  <a:lnTo>
                    <a:pt x="1719" y="0"/>
                  </a:lnTo>
                  <a:close/>
                </a:path>
              </a:pathLst>
            </a:custGeom>
            <a:solidFill>
              <a:schemeClr val="dk1"/>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73" name="Google Shape;5873;p35"/>
            <p:cNvSpPr/>
            <p:nvPr/>
          </p:nvSpPr>
          <p:spPr>
            <a:xfrm>
              <a:off x="5837075" y="1742850"/>
              <a:ext cx="71625" cy="71625"/>
            </a:xfrm>
            <a:custGeom>
              <a:rect b="b" l="l" r="r" t="t"/>
              <a:pathLst>
                <a:path extrusionOk="0" h="2865" w="2865">
                  <a:moveTo>
                    <a:pt x="1444" y="1"/>
                  </a:moveTo>
                  <a:lnTo>
                    <a:pt x="1444" y="1421"/>
                  </a:lnTo>
                  <a:lnTo>
                    <a:pt x="0" y="1421"/>
                  </a:lnTo>
                  <a:lnTo>
                    <a:pt x="1444" y="1719"/>
                  </a:lnTo>
                  <a:lnTo>
                    <a:pt x="1444" y="2865"/>
                  </a:lnTo>
                  <a:lnTo>
                    <a:pt x="1719" y="1719"/>
                  </a:lnTo>
                  <a:lnTo>
                    <a:pt x="2864" y="1421"/>
                  </a:lnTo>
                  <a:lnTo>
                    <a:pt x="1719" y="1421"/>
                  </a:lnTo>
                  <a:lnTo>
                    <a:pt x="1444" y="1"/>
                  </a:lnTo>
                  <a:close/>
                </a:path>
              </a:pathLst>
            </a:custGeom>
            <a:solidFill>
              <a:schemeClr val="dk1"/>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74" name="Google Shape;5874;p35"/>
            <p:cNvSpPr/>
            <p:nvPr/>
          </p:nvSpPr>
          <p:spPr>
            <a:xfrm>
              <a:off x="5536350" y="1635175"/>
              <a:ext cx="57300" cy="64750"/>
            </a:xfrm>
            <a:custGeom>
              <a:rect b="b" l="l" r="r" t="t"/>
              <a:pathLst>
                <a:path extrusionOk="0" h="2590" w="2292">
                  <a:moveTo>
                    <a:pt x="1146" y="1"/>
                  </a:moveTo>
                  <a:lnTo>
                    <a:pt x="871" y="1146"/>
                  </a:lnTo>
                  <a:lnTo>
                    <a:pt x="1" y="1146"/>
                  </a:lnTo>
                  <a:lnTo>
                    <a:pt x="871" y="1444"/>
                  </a:lnTo>
                  <a:lnTo>
                    <a:pt x="1146" y="2590"/>
                  </a:lnTo>
                  <a:lnTo>
                    <a:pt x="1146" y="1444"/>
                  </a:lnTo>
                  <a:lnTo>
                    <a:pt x="2292" y="1146"/>
                  </a:lnTo>
                  <a:lnTo>
                    <a:pt x="1146" y="1146"/>
                  </a:lnTo>
                  <a:lnTo>
                    <a:pt x="1146" y="1"/>
                  </a:lnTo>
                  <a:close/>
                </a:path>
              </a:pathLst>
            </a:custGeom>
            <a:solidFill>
              <a:schemeClr val="dk1"/>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75" name="Google Shape;5875;p35"/>
            <p:cNvSpPr/>
            <p:nvPr/>
          </p:nvSpPr>
          <p:spPr>
            <a:xfrm>
              <a:off x="5550675" y="1642625"/>
              <a:ext cx="293875" cy="350575"/>
            </a:xfrm>
            <a:custGeom>
              <a:rect b="b" l="l" r="r" t="t"/>
              <a:pathLst>
                <a:path extrusionOk="0" h="14023" w="11755">
                  <a:moveTo>
                    <a:pt x="4010" y="0"/>
                  </a:moveTo>
                  <a:cubicBezTo>
                    <a:pt x="1719" y="848"/>
                    <a:pt x="1" y="3139"/>
                    <a:pt x="1" y="5728"/>
                  </a:cubicBezTo>
                  <a:cubicBezTo>
                    <a:pt x="1" y="6576"/>
                    <a:pt x="298" y="7721"/>
                    <a:pt x="573" y="8592"/>
                  </a:cubicBezTo>
                  <a:lnTo>
                    <a:pt x="573" y="12304"/>
                  </a:lnTo>
                  <a:cubicBezTo>
                    <a:pt x="2017" y="13174"/>
                    <a:pt x="4010" y="14022"/>
                    <a:pt x="5728" y="14022"/>
                  </a:cubicBezTo>
                  <a:cubicBezTo>
                    <a:pt x="7745" y="14022"/>
                    <a:pt x="9463" y="13174"/>
                    <a:pt x="10883" y="12304"/>
                  </a:cubicBezTo>
                  <a:lnTo>
                    <a:pt x="10883" y="8592"/>
                  </a:lnTo>
                  <a:cubicBezTo>
                    <a:pt x="11456" y="7721"/>
                    <a:pt x="11754" y="6576"/>
                    <a:pt x="11754" y="5728"/>
                  </a:cubicBezTo>
                  <a:cubicBezTo>
                    <a:pt x="11754" y="3139"/>
                    <a:pt x="10036" y="848"/>
                    <a:pt x="7447" y="0"/>
                  </a:cubicBezTo>
                  <a:close/>
                </a:path>
              </a:pathLst>
            </a:custGeom>
            <a:solidFill>
              <a:schemeClr val="accent4"/>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76" name="Google Shape;5876;p35"/>
            <p:cNvSpPr/>
            <p:nvPr/>
          </p:nvSpPr>
          <p:spPr>
            <a:xfrm>
              <a:off x="5550675" y="1642625"/>
              <a:ext cx="114575" cy="221700"/>
            </a:xfrm>
            <a:custGeom>
              <a:rect b="b" l="l" r="r" t="t"/>
              <a:pathLst>
                <a:path extrusionOk="0" h="8868" w="4583">
                  <a:moveTo>
                    <a:pt x="4010" y="0"/>
                  </a:moveTo>
                  <a:cubicBezTo>
                    <a:pt x="1719" y="848"/>
                    <a:pt x="1" y="3139"/>
                    <a:pt x="1" y="5728"/>
                  </a:cubicBezTo>
                  <a:cubicBezTo>
                    <a:pt x="1" y="6576"/>
                    <a:pt x="298" y="7721"/>
                    <a:pt x="573" y="8592"/>
                  </a:cubicBezTo>
                  <a:lnTo>
                    <a:pt x="573" y="8867"/>
                  </a:lnTo>
                  <a:lnTo>
                    <a:pt x="4583" y="8867"/>
                  </a:lnTo>
                  <a:cubicBezTo>
                    <a:pt x="4583" y="8867"/>
                    <a:pt x="2589" y="7447"/>
                    <a:pt x="2292" y="4583"/>
                  </a:cubicBezTo>
                  <a:cubicBezTo>
                    <a:pt x="2292" y="1719"/>
                    <a:pt x="4010" y="1"/>
                    <a:pt x="4010" y="0"/>
                  </a:cubicBezTo>
                  <a:close/>
                </a:path>
              </a:pathLst>
            </a:custGeom>
            <a:solidFill>
              <a:schemeClr val="accent3"/>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77" name="Google Shape;5877;p35"/>
            <p:cNvSpPr/>
            <p:nvPr/>
          </p:nvSpPr>
          <p:spPr>
            <a:xfrm>
              <a:off x="5565000" y="1871725"/>
              <a:ext cx="93375" cy="114600"/>
            </a:xfrm>
            <a:custGeom>
              <a:rect b="b" l="l" r="r" t="t"/>
              <a:pathLst>
                <a:path extrusionOk="0" h="4584" w="3735">
                  <a:moveTo>
                    <a:pt x="0" y="1"/>
                  </a:moveTo>
                  <a:lnTo>
                    <a:pt x="0" y="3140"/>
                  </a:lnTo>
                  <a:cubicBezTo>
                    <a:pt x="1146" y="3712"/>
                    <a:pt x="2291" y="4285"/>
                    <a:pt x="3735" y="4583"/>
                  </a:cubicBezTo>
                  <a:lnTo>
                    <a:pt x="3735" y="276"/>
                  </a:lnTo>
                  <a:lnTo>
                    <a:pt x="0" y="1"/>
                  </a:lnTo>
                  <a:close/>
                </a:path>
              </a:pathLst>
            </a:custGeom>
            <a:solidFill>
              <a:schemeClr val="accent3"/>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78" name="Google Shape;5878;p35"/>
            <p:cNvSpPr/>
            <p:nvPr/>
          </p:nvSpPr>
          <p:spPr>
            <a:xfrm>
              <a:off x="5565000" y="1857425"/>
              <a:ext cx="257775" cy="28650"/>
            </a:xfrm>
            <a:custGeom>
              <a:rect b="b" l="l" r="r" t="t"/>
              <a:pathLst>
                <a:path extrusionOk="0" h="1146" w="10311">
                  <a:moveTo>
                    <a:pt x="0" y="0"/>
                  </a:moveTo>
                  <a:lnTo>
                    <a:pt x="0" y="1146"/>
                  </a:lnTo>
                  <a:lnTo>
                    <a:pt x="10310" y="1146"/>
                  </a:lnTo>
                  <a:lnTo>
                    <a:pt x="10310" y="0"/>
                  </a:lnTo>
                  <a:close/>
                </a:path>
              </a:pathLst>
            </a:custGeom>
            <a:solidFill>
              <a:schemeClr val="accen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79" name="Google Shape;5879;p35"/>
            <p:cNvSpPr/>
            <p:nvPr/>
          </p:nvSpPr>
          <p:spPr>
            <a:xfrm>
              <a:off x="5593625" y="1892925"/>
              <a:ext cx="14350" cy="50425"/>
            </a:xfrm>
            <a:custGeom>
              <a:rect b="b" l="l" r="r" t="t"/>
              <a:pathLst>
                <a:path extrusionOk="0" h="2017" w="574">
                  <a:moveTo>
                    <a:pt x="299" y="1"/>
                  </a:moveTo>
                  <a:cubicBezTo>
                    <a:pt x="1" y="1"/>
                    <a:pt x="1" y="298"/>
                    <a:pt x="1" y="573"/>
                  </a:cubicBezTo>
                  <a:lnTo>
                    <a:pt x="1" y="2017"/>
                  </a:lnTo>
                  <a:lnTo>
                    <a:pt x="574" y="2017"/>
                  </a:lnTo>
                  <a:lnTo>
                    <a:pt x="574" y="573"/>
                  </a:lnTo>
                  <a:cubicBezTo>
                    <a:pt x="574" y="298"/>
                    <a:pt x="299" y="1"/>
                    <a:pt x="299" y="1"/>
                  </a:cubicBezTo>
                  <a:close/>
                </a:path>
              </a:pathLst>
            </a:custGeom>
            <a:solidFill>
              <a:schemeClr val="accen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0" name="Google Shape;5880;p35"/>
            <p:cNvSpPr/>
            <p:nvPr/>
          </p:nvSpPr>
          <p:spPr>
            <a:xfrm>
              <a:off x="5665225" y="1892925"/>
              <a:ext cx="21800" cy="50425"/>
            </a:xfrm>
            <a:custGeom>
              <a:rect b="b" l="l" r="r" t="t"/>
              <a:pathLst>
                <a:path extrusionOk="0" h="2017" w="872">
                  <a:moveTo>
                    <a:pt x="574" y="1"/>
                  </a:moveTo>
                  <a:cubicBezTo>
                    <a:pt x="299" y="1"/>
                    <a:pt x="1" y="298"/>
                    <a:pt x="1" y="573"/>
                  </a:cubicBezTo>
                  <a:lnTo>
                    <a:pt x="1" y="2017"/>
                  </a:lnTo>
                  <a:lnTo>
                    <a:pt x="871" y="2017"/>
                  </a:lnTo>
                  <a:lnTo>
                    <a:pt x="871" y="573"/>
                  </a:lnTo>
                  <a:cubicBezTo>
                    <a:pt x="871" y="298"/>
                    <a:pt x="574" y="1"/>
                    <a:pt x="574" y="1"/>
                  </a:cubicBezTo>
                  <a:close/>
                </a:path>
              </a:pathLst>
            </a:custGeom>
            <a:solidFill>
              <a:schemeClr val="accen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1" name="Google Shape;5881;p35"/>
            <p:cNvSpPr/>
            <p:nvPr/>
          </p:nvSpPr>
          <p:spPr>
            <a:xfrm>
              <a:off x="5787225" y="1892925"/>
              <a:ext cx="14350" cy="50425"/>
            </a:xfrm>
            <a:custGeom>
              <a:rect b="b" l="l" r="r" t="t"/>
              <a:pathLst>
                <a:path extrusionOk="0" h="2017" w="574">
                  <a:moveTo>
                    <a:pt x="276" y="1"/>
                  </a:moveTo>
                  <a:cubicBezTo>
                    <a:pt x="1" y="1"/>
                    <a:pt x="1" y="298"/>
                    <a:pt x="1" y="573"/>
                  </a:cubicBezTo>
                  <a:lnTo>
                    <a:pt x="1" y="2017"/>
                  </a:lnTo>
                  <a:lnTo>
                    <a:pt x="574" y="2017"/>
                  </a:lnTo>
                  <a:lnTo>
                    <a:pt x="574" y="573"/>
                  </a:lnTo>
                  <a:cubicBezTo>
                    <a:pt x="574" y="298"/>
                    <a:pt x="574" y="1"/>
                    <a:pt x="276" y="1"/>
                  </a:cubicBezTo>
                  <a:close/>
                </a:path>
              </a:pathLst>
            </a:custGeom>
            <a:solidFill>
              <a:schemeClr val="accen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2" name="Google Shape;5882;p35"/>
            <p:cNvSpPr/>
            <p:nvPr/>
          </p:nvSpPr>
          <p:spPr>
            <a:xfrm>
              <a:off x="5629725" y="1892925"/>
              <a:ext cx="14350" cy="50425"/>
            </a:xfrm>
            <a:custGeom>
              <a:rect b="b" l="l" r="r" t="t"/>
              <a:pathLst>
                <a:path extrusionOk="0" h="2017" w="574">
                  <a:moveTo>
                    <a:pt x="275" y="1"/>
                  </a:moveTo>
                  <a:cubicBezTo>
                    <a:pt x="275" y="1"/>
                    <a:pt x="0" y="298"/>
                    <a:pt x="0" y="573"/>
                  </a:cubicBezTo>
                  <a:lnTo>
                    <a:pt x="0" y="2017"/>
                  </a:lnTo>
                  <a:lnTo>
                    <a:pt x="573" y="2017"/>
                  </a:lnTo>
                  <a:lnTo>
                    <a:pt x="573" y="573"/>
                  </a:lnTo>
                  <a:cubicBezTo>
                    <a:pt x="573" y="298"/>
                    <a:pt x="573" y="1"/>
                    <a:pt x="275" y="1"/>
                  </a:cubicBezTo>
                  <a:close/>
                </a:path>
              </a:pathLst>
            </a:custGeom>
            <a:solidFill>
              <a:schemeClr val="accen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3" name="Google Shape;5883;p35"/>
            <p:cNvSpPr/>
            <p:nvPr/>
          </p:nvSpPr>
          <p:spPr>
            <a:xfrm>
              <a:off x="5744275" y="1892925"/>
              <a:ext cx="21225" cy="50425"/>
            </a:xfrm>
            <a:custGeom>
              <a:rect b="b" l="l" r="r" t="t"/>
              <a:pathLst>
                <a:path extrusionOk="0" h="2017" w="849">
                  <a:moveTo>
                    <a:pt x="573" y="1"/>
                  </a:moveTo>
                  <a:cubicBezTo>
                    <a:pt x="275" y="1"/>
                    <a:pt x="1" y="298"/>
                    <a:pt x="1" y="573"/>
                  </a:cubicBezTo>
                  <a:lnTo>
                    <a:pt x="1" y="2017"/>
                  </a:lnTo>
                  <a:lnTo>
                    <a:pt x="848" y="2017"/>
                  </a:lnTo>
                  <a:lnTo>
                    <a:pt x="848" y="573"/>
                  </a:lnTo>
                  <a:cubicBezTo>
                    <a:pt x="848" y="298"/>
                    <a:pt x="573" y="1"/>
                    <a:pt x="573" y="1"/>
                  </a:cubicBezTo>
                  <a:close/>
                </a:path>
              </a:pathLst>
            </a:custGeom>
            <a:solidFill>
              <a:schemeClr val="accen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4" name="Google Shape;5884;p35"/>
            <p:cNvSpPr/>
            <p:nvPr/>
          </p:nvSpPr>
          <p:spPr>
            <a:xfrm>
              <a:off x="5708200" y="1892925"/>
              <a:ext cx="14325" cy="50425"/>
            </a:xfrm>
            <a:custGeom>
              <a:rect b="b" l="l" r="r" t="t"/>
              <a:pathLst>
                <a:path extrusionOk="0" h="2017" w="573">
                  <a:moveTo>
                    <a:pt x="298" y="1"/>
                  </a:moveTo>
                  <a:cubicBezTo>
                    <a:pt x="0" y="1"/>
                    <a:pt x="0" y="298"/>
                    <a:pt x="0" y="573"/>
                  </a:cubicBezTo>
                  <a:lnTo>
                    <a:pt x="0" y="2017"/>
                  </a:lnTo>
                  <a:lnTo>
                    <a:pt x="573" y="2017"/>
                  </a:lnTo>
                  <a:lnTo>
                    <a:pt x="573" y="573"/>
                  </a:lnTo>
                  <a:cubicBezTo>
                    <a:pt x="573" y="298"/>
                    <a:pt x="573" y="1"/>
                    <a:pt x="298" y="1"/>
                  </a:cubicBezTo>
                  <a:close/>
                </a:path>
              </a:pathLst>
            </a:custGeom>
            <a:solidFill>
              <a:schemeClr val="accen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5" name="Google Shape;5885;p35"/>
            <p:cNvSpPr/>
            <p:nvPr/>
          </p:nvSpPr>
          <p:spPr>
            <a:xfrm>
              <a:off x="5693875" y="1642625"/>
              <a:ext cx="150675" cy="135775"/>
            </a:xfrm>
            <a:custGeom>
              <a:rect b="b" l="l" r="r" t="t"/>
              <a:pathLst>
                <a:path extrusionOk="0" h="5431" w="6027">
                  <a:moveTo>
                    <a:pt x="0" y="0"/>
                  </a:moveTo>
                  <a:cubicBezTo>
                    <a:pt x="573" y="275"/>
                    <a:pt x="1146" y="573"/>
                    <a:pt x="1719" y="1146"/>
                  </a:cubicBezTo>
                  <a:cubicBezTo>
                    <a:pt x="2589" y="1719"/>
                    <a:pt x="3162" y="2292"/>
                    <a:pt x="3437" y="3139"/>
                  </a:cubicBezTo>
                  <a:cubicBezTo>
                    <a:pt x="3735" y="3712"/>
                    <a:pt x="4010" y="4583"/>
                    <a:pt x="4010" y="5430"/>
                  </a:cubicBezTo>
                  <a:lnTo>
                    <a:pt x="6026" y="5430"/>
                  </a:lnTo>
                  <a:cubicBezTo>
                    <a:pt x="6026" y="4010"/>
                    <a:pt x="5453" y="2864"/>
                    <a:pt x="4583" y="1994"/>
                  </a:cubicBezTo>
                  <a:cubicBezTo>
                    <a:pt x="4010" y="1146"/>
                    <a:pt x="3437" y="848"/>
                    <a:pt x="2589" y="275"/>
                  </a:cubicBezTo>
                  <a:cubicBezTo>
                    <a:pt x="2291" y="275"/>
                    <a:pt x="2017" y="275"/>
                    <a:pt x="1719" y="0"/>
                  </a:cubicBezTo>
                  <a:close/>
                </a:path>
              </a:pathLst>
            </a:custGeom>
            <a:solidFill>
              <a:schemeClr val="accent4"/>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6" name="Google Shape;5886;p35"/>
            <p:cNvSpPr/>
            <p:nvPr/>
          </p:nvSpPr>
          <p:spPr>
            <a:xfrm>
              <a:off x="5693875" y="1642625"/>
              <a:ext cx="143225" cy="135775"/>
            </a:xfrm>
            <a:custGeom>
              <a:rect b="b" l="l" r="r" t="t"/>
              <a:pathLst>
                <a:path extrusionOk="0" h="5431" w="5729">
                  <a:moveTo>
                    <a:pt x="0" y="0"/>
                  </a:moveTo>
                  <a:cubicBezTo>
                    <a:pt x="573" y="275"/>
                    <a:pt x="1146" y="573"/>
                    <a:pt x="1719" y="1146"/>
                  </a:cubicBezTo>
                  <a:cubicBezTo>
                    <a:pt x="2589" y="1719"/>
                    <a:pt x="3162" y="2292"/>
                    <a:pt x="3437" y="3139"/>
                  </a:cubicBezTo>
                  <a:cubicBezTo>
                    <a:pt x="3735" y="3712"/>
                    <a:pt x="4010" y="4583"/>
                    <a:pt x="4010" y="5430"/>
                  </a:cubicBezTo>
                  <a:lnTo>
                    <a:pt x="5728" y="5430"/>
                  </a:lnTo>
                  <a:cubicBezTo>
                    <a:pt x="5728" y="4010"/>
                    <a:pt x="5155" y="2864"/>
                    <a:pt x="4308" y="1994"/>
                  </a:cubicBezTo>
                  <a:cubicBezTo>
                    <a:pt x="3735" y="1146"/>
                    <a:pt x="3162" y="848"/>
                    <a:pt x="2291" y="275"/>
                  </a:cubicBezTo>
                  <a:cubicBezTo>
                    <a:pt x="2017" y="275"/>
                    <a:pt x="1719" y="275"/>
                    <a:pt x="1719" y="0"/>
                  </a:cubicBezTo>
                  <a:close/>
                </a:path>
              </a:pathLst>
            </a:custGeom>
            <a:solidFill>
              <a:schemeClr val="accen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7" name="Google Shape;5887;p35"/>
            <p:cNvSpPr/>
            <p:nvPr/>
          </p:nvSpPr>
          <p:spPr>
            <a:xfrm>
              <a:off x="5736825" y="1613975"/>
              <a:ext cx="107725" cy="107150"/>
            </a:xfrm>
            <a:custGeom>
              <a:rect b="b" l="l" r="r" t="t"/>
              <a:pathLst>
                <a:path extrusionOk="0" h="4286" w="4309">
                  <a:moveTo>
                    <a:pt x="2292" y="1"/>
                  </a:moveTo>
                  <a:lnTo>
                    <a:pt x="871" y="1421"/>
                  </a:lnTo>
                  <a:lnTo>
                    <a:pt x="1" y="2292"/>
                  </a:lnTo>
                  <a:cubicBezTo>
                    <a:pt x="573" y="2567"/>
                    <a:pt x="871" y="2865"/>
                    <a:pt x="1146" y="3438"/>
                  </a:cubicBezTo>
                  <a:cubicBezTo>
                    <a:pt x="1444" y="3712"/>
                    <a:pt x="1444" y="4010"/>
                    <a:pt x="1719" y="4285"/>
                  </a:cubicBezTo>
                  <a:lnTo>
                    <a:pt x="4308" y="1719"/>
                  </a:lnTo>
                  <a:lnTo>
                    <a:pt x="3437" y="1146"/>
                  </a:lnTo>
                  <a:lnTo>
                    <a:pt x="2292" y="1"/>
                  </a:lnTo>
                  <a:close/>
                </a:path>
              </a:pathLst>
            </a:custGeom>
            <a:solidFill>
              <a:schemeClr val="lt2"/>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8" name="Google Shape;5888;p35"/>
            <p:cNvSpPr/>
            <p:nvPr/>
          </p:nvSpPr>
          <p:spPr>
            <a:xfrm>
              <a:off x="5765475" y="1642625"/>
              <a:ext cx="79075" cy="78500"/>
            </a:xfrm>
            <a:custGeom>
              <a:rect b="b" l="l" r="r" t="t"/>
              <a:pathLst>
                <a:path extrusionOk="0" h="3140" w="3163">
                  <a:moveTo>
                    <a:pt x="2291" y="0"/>
                  </a:moveTo>
                  <a:lnTo>
                    <a:pt x="0" y="2292"/>
                  </a:lnTo>
                  <a:cubicBezTo>
                    <a:pt x="298" y="2566"/>
                    <a:pt x="298" y="2864"/>
                    <a:pt x="573" y="3139"/>
                  </a:cubicBezTo>
                  <a:lnTo>
                    <a:pt x="3162" y="573"/>
                  </a:lnTo>
                  <a:lnTo>
                    <a:pt x="2291" y="0"/>
                  </a:lnTo>
                  <a:close/>
                </a:path>
              </a:pathLst>
            </a:custGeom>
            <a:solidFill>
              <a:schemeClr val="accent3"/>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89" name="Google Shape;5889;p35"/>
            <p:cNvSpPr/>
            <p:nvPr/>
          </p:nvSpPr>
          <p:spPr>
            <a:xfrm>
              <a:off x="5787225" y="1609050"/>
              <a:ext cx="64175" cy="50750"/>
            </a:xfrm>
            <a:custGeom>
              <a:rect b="b" l="l" r="r" t="t"/>
              <a:pathLst>
                <a:path extrusionOk="0" h="2030" w="2567">
                  <a:moveTo>
                    <a:pt x="859" y="1"/>
                  </a:moveTo>
                  <a:cubicBezTo>
                    <a:pt x="622" y="1"/>
                    <a:pt x="401" y="73"/>
                    <a:pt x="276" y="198"/>
                  </a:cubicBezTo>
                  <a:cubicBezTo>
                    <a:pt x="1" y="473"/>
                    <a:pt x="276" y="1046"/>
                    <a:pt x="849" y="1618"/>
                  </a:cubicBezTo>
                  <a:cubicBezTo>
                    <a:pt x="1060" y="1830"/>
                    <a:pt x="1410" y="2030"/>
                    <a:pt x="1693" y="2030"/>
                  </a:cubicBezTo>
                  <a:cubicBezTo>
                    <a:pt x="1809" y="2030"/>
                    <a:pt x="1914" y="1996"/>
                    <a:pt x="1994" y="1916"/>
                  </a:cubicBezTo>
                  <a:lnTo>
                    <a:pt x="2292" y="1916"/>
                  </a:lnTo>
                  <a:cubicBezTo>
                    <a:pt x="2567" y="1618"/>
                    <a:pt x="2292" y="1046"/>
                    <a:pt x="1719" y="473"/>
                  </a:cubicBezTo>
                  <a:cubicBezTo>
                    <a:pt x="1546" y="140"/>
                    <a:pt x="1187" y="1"/>
                    <a:pt x="859" y="1"/>
                  </a:cubicBezTo>
                  <a:close/>
                </a:path>
              </a:pathLst>
            </a:custGeom>
            <a:solidFill>
              <a:schemeClr val="accent3"/>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90" name="Google Shape;5890;p35"/>
            <p:cNvSpPr/>
            <p:nvPr/>
          </p:nvSpPr>
          <p:spPr>
            <a:xfrm>
              <a:off x="5787225" y="1613975"/>
              <a:ext cx="57325" cy="45825"/>
            </a:xfrm>
            <a:custGeom>
              <a:rect b="b" l="l" r="r" t="t"/>
              <a:pathLst>
                <a:path extrusionOk="0" h="1833" w="2293">
                  <a:moveTo>
                    <a:pt x="276" y="1"/>
                  </a:moveTo>
                  <a:cubicBezTo>
                    <a:pt x="1" y="276"/>
                    <a:pt x="276" y="849"/>
                    <a:pt x="849" y="1421"/>
                  </a:cubicBezTo>
                  <a:cubicBezTo>
                    <a:pt x="1060" y="1633"/>
                    <a:pt x="1410" y="1833"/>
                    <a:pt x="1693" y="1833"/>
                  </a:cubicBezTo>
                  <a:cubicBezTo>
                    <a:pt x="1809" y="1833"/>
                    <a:pt x="1914" y="1799"/>
                    <a:pt x="1994" y="1719"/>
                  </a:cubicBezTo>
                  <a:cubicBezTo>
                    <a:pt x="2292" y="1421"/>
                    <a:pt x="1994" y="849"/>
                    <a:pt x="1719" y="574"/>
                  </a:cubicBezTo>
                  <a:cubicBezTo>
                    <a:pt x="1146" y="1"/>
                    <a:pt x="574" y="1"/>
                    <a:pt x="276" y="1"/>
                  </a:cubicBezTo>
                  <a:close/>
                </a:path>
              </a:pathLst>
            </a:custGeom>
            <a:solidFill>
              <a:schemeClr val="accent5"/>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sp>
          <p:nvSpPr>
            <p:cNvPr id="5891" name="Google Shape;5891;p35"/>
            <p:cNvSpPr/>
            <p:nvPr/>
          </p:nvSpPr>
          <p:spPr>
            <a:xfrm>
              <a:off x="5801550" y="1620850"/>
              <a:ext cx="21225" cy="14350"/>
            </a:xfrm>
            <a:custGeom>
              <a:rect b="b" l="l" r="r" t="t"/>
              <a:pathLst>
                <a:path extrusionOk="0" h="574" w="849">
                  <a:moveTo>
                    <a:pt x="276" y="1"/>
                  </a:moveTo>
                  <a:cubicBezTo>
                    <a:pt x="1" y="1"/>
                    <a:pt x="276" y="299"/>
                    <a:pt x="276" y="299"/>
                  </a:cubicBezTo>
                  <a:cubicBezTo>
                    <a:pt x="573" y="574"/>
                    <a:pt x="573" y="574"/>
                    <a:pt x="848" y="574"/>
                  </a:cubicBezTo>
                  <a:cubicBezTo>
                    <a:pt x="848" y="299"/>
                    <a:pt x="848" y="299"/>
                    <a:pt x="573" y="1"/>
                  </a:cubicBezTo>
                  <a:close/>
                </a:path>
              </a:pathLst>
            </a:custGeom>
            <a:solidFill>
              <a:schemeClr val="accent6"/>
            </a:solidFill>
            <a:ln>
              <a:noFill/>
            </a:ln>
            <a:effectLst>
              <a:outerShdw blurRad="135767" rotWithShape="0" algn="bl" dir="5400000" dist="45256">
                <a:srgbClr val="000000">
                  <a:alpha val="12000"/>
                </a:srgbClr>
              </a:outerShdw>
            </a:effectLst>
          </p:spPr>
          <p:txBody>
            <a:bodyPr anchorCtr="0" anchor="ctr" bIns="217200" lIns="217200" spcFirstLastPara="1" rIns="217200" wrap="square" tIns="217200">
              <a:noAutofit/>
            </a:bodyPr>
            <a:lstStyle/>
            <a:p>
              <a:pPr indent="0" lvl="0" marL="0" rtl="0" algn="l">
                <a:spcBef>
                  <a:spcPts val="0"/>
                </a:spcBef>
                <a:spcAft>
                  <a:spcPts val="0"/>
                </a:spcAft>
                <a:buNone/>
              </a:pPr>
              <a:r>
                <a:t/>
              </a:r>
              <a:endParaRPr/>
            </a:p>
          </p:txBody>
        </p:sp>
      </p:grpSp>
      <p:sp>
        <p:nvSpPr>
          <p:cNvPr id="5892" name="Google Shape;5892;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6" name="Shape 5896"/>
        <p:cNvGrpSpPr/>
        <p:nvPr/>
      </p:nvGrpSpPr>
      <p:grpSpPr>
        <a:xfrm>
          <a:off x="0" y="0"/>
          <a:ext cx="0" cy="0"/>
          <a:chOff x="0" y="0"/>
          <a:chExt cx="0" cy="0"/>
        </a:xfrm>
      </p:grpSpPr>
      <p:sp>
        <p:nvSpPr>
          <p:cNvPr id="5897" name="Google Shape;5897;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898" name="Google Shape;5898;p36" title="images.jpg"/>
          <p:cNvPicPr preferRelativeResize="0"/>
          <p:nvPr/>
        </p:nvPicPr>
        <p:blipFill>
          <a:blip r:embed="rId3">
            <a:alphaModFix/>
          </a:blip>
          <a:stretch>
            <a:fillRect/>
          </a:stretch>
        </p:blipFill>
        <p:spPr>
          <a:xfrm>
            <a:off x="471663" y="1518175"/>
            <a:ext cx="8200675" cy="2754750"/>
          </a:xfrm>
          <a:prstGeom prst="rect">
            <a:avLst/>
          </a:prstGeom>
          <a:noFill/>
          <a:ln>
            <a:noFill/>
          </a:ln>
        </p:spPr>
      </p:pic>
      <p:sp>
        <p:nvSpPr>
          <p:cNvPr id="5899" name="Google Shape;5899;p36"/>
          <p:cNvSpPr txBox="1"/>
          <p:nvPr/>
        </p:nvSpPr>
        <p:spPr>
          <a:xfrm>
            <a:off x="574650" y="316400"/>
            <a:ext cx="7994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dk1"/>
                </a:solidFill>
                <a:latin typeface="Nunito"/>
                <a:ea typeface="Nunito"/>
                <a:cs typeface="Nunito"/>
                <a:sym typeface="Nunito"/>
              </a:rPr>
              <a:t>Coherent Elastic Neutrino Nucleus Scattering</a:t>
            </a:r>
            <a:r>
              <a:rPr lang="en">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Dark Astronomy Thesis by Slidesgo">
  <a:themeElements>
    <a:clrScheme name="Simple Light">
      <a:dk1>
        <a:srgbClr val="FFFFFF"/>
      </a:dk1>
      <a:lt1>
        <a:srgbClr val="000000"/>
      </a:lt1>
      <a:dk2>
        <a:srgbClr val="D0E0E3"/>
      </a:dk2>
      <a:lt2>
        <a:srgbClr val="76A5AF"/>
      </a:lt2>
      <a:accent1>
        <a:srgbClr val="45818E"/>
      </a:accent1>
      <a:accent2>
        <a:srgbClr val="134F5C"/>
      </a:accent2>
      <a:accent3>
        <a:srgbClr val="EA9999"/>
      </a:accent3>
      <a:accent4>
        <a:srgbClr val="F4CCCC"/>
      </a:accent4>
      <a:accent5>
        <a:srgbClr val="FFF2CC"/>
      </a:accent5>
      <a:accent6>
        <a:srgbClr val="FFE59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