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4" r:id="rId5"/>
    <p:sldMasterId id="2147483698" r:id="rId6"/>
    <p:sldMasterId id="2147483754" r:id="rId7"/>
    <p:sldMasterId id="2147483748" r:id="rId8"/>
    <p:sldMasterId id="2147483710" r:id="rId9"/>
    <p:sldMasterId id="2147483722" r:id="rId10"/>
  </p:sldMasterIdLst>
  <p:notesMasterIdLst>
    <p:notesMasterId r:id="rId31"/>
  </p:notesMasterIdLst>
  <p:sldIdLst>
    <p:sldId id="257" r:id="rId11"/>
    <p:sldId id="941" r:id="rId12"/>
    <p:sldId id="291" r:id="rId13"/>
    <p:sldId id="351" r:id="rId14"/>
    <p:sldId id="297" r:id="rId15"/>
    <p:sldId id="311" r:id="rId16"/>
    <p:sldId id="355" r:id="rId17"/>
    <p:sldId id="942" r:id="rId18"/>
    <p:sldId id="958" r:id="rId19"/>
    <p:sldId id="944" r:id="rId20"/>
    <p:sldId id="957" r:id="rId21"/>
    <p:sldId id="943" r:id="rId22"/>
    <p:sldId id="387" r:id="rId23"/>
    <p:sldId id="962" r:id="rId24"/>
    <p:sldId id="948" r:id="rId25"/>
    <p:sldId id="953" r:id="rId26"/>
    <p:sldId id="947" r:id="rId27"/>
    <p:sldId id="299" r:id="rId28"/>
    <p:sldId id="959" r:id="rId29"/>
    <p:sldId id="26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BE"/>
    <a:srgbClr val="E9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988C42-622F-4E2E-8465-CBDAB82F53CE}" v="876" dt="2025-08-13T00:23:07.4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2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hammad Naseem" userId="81ad427f-2390-484c-a4ee-e251bf4521ed" providerId="ADAL" clId="{9A988C42-622F-4E2E-8465-CBDAB82F53CE}"/>
    <pc:docChg chg="undo custSel addSld delSld modSld sldOrd">
      <pc:chgData name="Muhammad Naseem" userId="81ad427f-2390-484c-a4ee-e251bf4521ed" providerId="ADAL" clId="{9A988C42-622F-4E2E-8465-CBDAB82F53CE}" dt="2025-08-13T00:27:53.571" v="9932" actId="20577"/>
      <pc:docMkLst>
        <pc:docMk/>
      </pc:docMkLst>
      <pc:sldChg chg="del">
        <pc:chgData name="Muhammad Naseem" userId="81ad427f-2390-484c-a4ee-e251bf4521ed" providerId="ADAL" clId="{9A988C42-622F-4E2E-8465-CBDAB82F53CE}" dt="2025-08-11T18:41:52.870" v="2252" actId="47"/>
        <pc:sldMkLst>
          <pc:docMk/>
          <pc:sldMk cId="2285559258" sldId="256"/>
        </pc:sldMkLst>
      </pc:sldChg>
      <pc:sldChg chg="addSp delSp modSp mod setBg">
        <pc:chgData name="Muhammad Naseem" userId="81ad427f-2390-484c-a4ee-e251bf4521ed" providerId="ADAL" clId="{9A988C42-622F-4E2E-8465-CBDAB82F53CE}" dt="2025-08-12T03:21:25.499" v="2349" actId="2711"/>
        <pc:sldMkLst>
          <pc:docMk/>
          <pc:sldMk cId="2296703650" sldId="257"/>
        </pc:sldMkLst>
        <pc:spChg chg="mod">
          <ac:chgData name="Muhammad Naseem" userId="81ad427f-2390-484c-a4ee-e251bf4521ed" providerId="ADAL" clId="{9A988C42-622F-4E2E-8465-CBDAB82F53CE}" dt="2025-08-12T03:21:25.499" v="2349" actId="2711"/>
          <ac:spMkLst>
            <pc:docMk/>
            <pc:sldMk cId="2296703650" sldId="257"/>
            <ac:spMk id="2" creationId="{D680BA1F-9202-A636-E35E-5004FDE35A82}"/>
          </ac:spMkLst>
        </pc:spChg>
        <pc:spChg chg="mod">
          <ac:chgData name="Muhammad Naseem" userId="81ad427f-2390-484c-a4ee-e251bf4521ed" providerId="ADAL" clId="{9A988C42-622F-4E2E-8465-CBDAB82F53CE}" dt="2025-08-12T03:21:25.499" v="2349" actId="2711"/>
          <ac:spMkLst>
            <pc:docMk/>
            <pc:sldMk cId="2296703650" sldId="257"/>
            <ac:spMk id="3" creationId="{1DA6599F-4525-08EF-4E90-59E21643A2A6}"/>
          </ac:spMkLst>
        </pc:spChg>
        <pc:spChg chg="mod">
          <ac:chgData name="Muhammad Naseem" userId="81ad427f-2390-484c-a4ee-e251bf4521ed" providerId="ADAL" clId="{9A988C42-622F-4E2E-8465-CBDAB82F53CE}" dt="2025-08-12T03:21:25.499" v="2349" actId="2711"/>
          <ac:spMkLst>
            <pc:docMk/>
            <pc:sldMk cId="2296703650" sldId="257"/>
            <ac:spMk id="4" creationId="{2861A45B-0591-6EB8-BD1D-5A2325C36C78}"/>
          </ac:spMkLst>
        </pc:spChg>
        <pc:spChg chg="mod">
          <ac:chgData name="Muhammad Naseem" userId="81ad427f-2390-484c-a4ee-e251bf4521ed" providerId="ADAL" clId="{9A988C42-622F-4E2E-8465-CBDAB82F53CE}" dt="2025-08-12T03:21:25.499" v="2349" actId="2711"/>
          <ac:spMkLst>
            <pc:docMk/>
            <pc:sldMk cId="2296703650" sldId="257"/>
            <ac:spMk id="5" creationId="{E984F2AA-6FE7-9CDA-17A6-3B83FF1BA8F5}"/>
          </ac:spMkLst>
        </pc:spChg>
      </pc:sldChg>
      <pc:sldChg chg="del">
        <pc:chgData name="Muhammad Naseem" userId="81ad427f-2390-484c-a4ee-e251bf4521ed" providerId="ADAL" clId="{9A988C42-622F-4E2E-8465-CBDAB82F53CE}" dt="2025-08-11T18:41:52.870" v="2252" actId="47"/>
        <pc:sldMkLst>
          <pc:docMk/>
          <pc:sldMk cId="2057796851" sldId="258"/>
        </pc:sldMkLst>
      </pc:sldChg>
      <pc:sldChg chg="del">
        <pc:chgData name="Muhammad Naseem" userId="81ad427f-2390-484c-a4ee-e251bf4521ed" providerId="ADAL" clId="{9A988C42-622F-4E2E-8465-CBDAB82F53CE}" dt="2025-08-11T18:41:52.870" v="2252" actId="47"/>
        <pc:sldMkLst>
          <pc:docMk/>
          <pc:sldMk cId="3466693587" sldId="260"/>
        </pc:sldMkLst>
      </pc:sldChg>
      <pc:sldChg chg="del ord">
        <pc:chgData name="Muhammad Naseem" userId="81ad427f-2390-484c-a4ee-e251bf4521ed" providerId="ADAL" clId="{9A988C42-622F-4E2E-8465-CBDAB82F53CE}" dt="2025-08-11T18:41:55.386" v="2253" actId="47"/>
        <pc:sldMkLst>
          <pc:docMk/>
          <pc:sldMk cId="510365030" sldId="261"/>
        </pc:sldMkLst>
      </pc:sldChg>
      <pc:sldChg chg="ord">
        <pc:chgData name="Muhammad Naseem" userId="81ad427f-2390-484c-a4ee-e251bf4521ed" providerId="ADAL" clId="{9A988C42-622F-4E2E-8465-CBDAB82F53CE}" dt="2025-08-11T18:39:53.671" v="2246"/>
        <pc:sldMkLst>
          <pc:docMk/>
          <pc:sldMk cId="605658904" sldId="265"/>
        </pc:sldMkLst>
      </pc:sldChg>
      <pc:sldChg chg="del ord">
        <pc:chgData name="Muhammad Naseem" userId="81ad427f-2390-484c-a4ee-e251bf4521ed" providerId="ADAL" clId="{9A988C42-622F-4E2E-8465-CBDAB82F53CE}" dt="2025-08-11T18:41:55.386" v="2253" actId="47"/>
        <pc:sldMkLst>
          <pc:docMk/>
          <pc:sldMk cId="1703345163" sldId="269"/>
        </pc:sldMkLst>
      </pc:sldChg>
      <pc:sldChg chg="delSp modSp del mod">
        <pc:chgData name="Muhammad Naseem" userId="81ad427f-2390-484c-a4ee-e251bf4521ed" providerId="ADAL" clId="{9A988C42-622F-4E2E-8465-CBDAB82F53CE}" dt="2025-08-12T19:34:22.389" v="5687" actId="47"/>
        <pc:sldMkLst>
          <pc:docMk/>
          <pc:sldMk cId="4181357076" sldId="280"/>
        </pc:sldMkLst>
        <pc:spChg chg="del mod">
          <ac:chgData name="Muhammad Naseem" userId="81ad427f-2390-484c-a4ee-e251bf4521ed" providerId="ADAL" clId="{9A988C42-622F-4E2E-8465-CBDAB82F53CE}" dt="2025-08-12T19:34:04.685" v="5684"/>
          <ac:spMkLst>
            <pc:docMk/>
            <pc:sldMk cId="4181357076" sldId="280"/>
            <ac:spMk id="11" creationId="{B293BCEE-07D0-75CB-2273-DB3CA036C690}"/>
          </ac:spMkLst>
        </pc:spChg>
      </pc:sldChg>
      <pc:sldChg chg="del">
        <pc:chgData name="Muhammad Naseem" userId="81ad427f-2390-484c-a4ee-e251bf4521ed" providerId="ADAL" clId="{9A988C42-622F-4E2E-8465-CBDAB82F53CE}" dt="2025-08-08T19:16:19.139" v="691" actId="2696"/>
        <pc:sldMkLst>
          <pc:docMk/>
          <pc:sldMk cId="1447179930" sldId="289"/>
        </pc:sldMkLst>
      </pc:sldChg>
      <pc:sldChg chg="del">
        <pc:chgData name="Muhammad Naseem" userId="81ad427f-2390-484c-a4ee-e251bf4521ed" providerId="ADAL" clId="{9A988C42-622F-4E2E-8465-CBDAB82F53CE}" dt="2025-08-08T19:02:06.954" v="498" actId="2696"/>
        <pc:sldMkLst>
          <pc:docMk/>
          <pc:sldMk cId="3136901759" sldId="290"/>
        </pc:sldMkLst>
      </pc:sldChg>
      <pc:sldChg chg="addSp delSp modSp mod modTransition delAnim modAnim">
        <pc:chgData name="Muhammad Naseem" userId="81ad427f-2390-484c-a4ee-e251bf4521ed" providerId="ADAL" clId="{9A988C42-622F-4E2E-8465-CBDAB82F53CE}" dt="2025-08-12T22:56:38.696" v="6862" actId="20577"/>
        <pc:sldMkLst>
          <pc:docMk/>
          <pc:sldMk cId="607982596" sldId="291"/>
        </pc:sldMkLst>
        <pc:spChg chg="add mod">
          <ac:chgData name="Muhammad Naseem" userId="81ad427f-2390-484c-a4ee-e251bf4521ed" providerId="ADAL" clId="{9A988C42-622F-4E2E-8465-CBDAB82F53CE}" dt="2025-08-12T22:56:38.696" v="6862" actId="20577"/>
          <ac:spMkLst>
            <pc:docMk/>
            <pc:sldMk cId="607982596" sldId="291"/>
            <ac:spMk id="14" creationId="{C8908D86-E95F-4EB9-60EF-0A6821F5263B}"/>
          </ac:spMkLst>
        </pc:spChg>
        <pc:picChg chg="add mod modCrop">
          <ac:chgData name="Muhammad Naseem" userId="81ad427f-2390-484c-a4ee-e251bf4521ed" providerId="ADAL" clId="{9A988C42-622F-4E2E-8465-CBDAB82F53CE}" dt="2025-08-10T21:29:42.963" v="1221" actId="1076"/>
          <ac:picMkLst>
            <pc:docMk/>
            <pc:sldMk cId="607982596" sldId="291"/>
            <ac:picMk id="10" creationId="{071A58EE-15E4-C8B9-07C7-94C18A2E2C9E}"/>
          </ac:picMkLst>
        </pc:picChg>
        <pc:picChg chg="add mod modCrop">
          <ac:chgData name="Muhammad Naseem" userId="81ad427f-2390-484c-a4ee-e251bf4521ed" providerId="ADAL" clId="{9A988C42-622F-4E2E-8465-CBDAB82F53CE}" dt="2025-08-10T21:30:03.592" v="1225" actId="732"/>
          <ac:picMkLst>
            <pc:docMk/>
            <pc:sldMk cId="607982596" sldId="291"/>
            <ac:picMk id="13" creationId="{E1222885-9344-37A9-7903-0A1DE78CABF1}"/>
          </ac:picMkLst>
        </pc:picChg>
        <pc:picChg chg="add mod modCrop">
          <ac:chgData name="Muhammad Naseem" userId="81ad427f-2390-484c-a4ee-e251bf4521ed" providerId="ADAL" clId="{9A988C42-622F-4E2E-8465-CBDAB82F53CE}" dt="2025-08-12T03:18:29.994" v="2329" actId="1076"/>
          <ac:picMkLst>
            <pc:docMk/>
            <pc:sldMk cId="607982596" sldId="291"/>
            <ac:picMk id="15" creationId="{34275788-2A51-57B7-AD82-8C25B6045AF5}"/>
          </ac:picMkLst>
        </pc:picChg>
      </pc:sldChg>
      <pc:sldChg chg="addSp delSp modSp del mod ord">
        <pc:chgData name="Muhammad Naseem" userId="81ad427f-2390-484c-a4ee-e251bf4521ed" providerId="ADAL" clId="{9A988C42-622F-4E2E-8465-CBDAB82F53CE}" dt="2025-08-12T18:53:19.350" v="4866" actId="47"/>
        <pc:sldMkLst>
          <pc:docMk/>
          <pc:sldMk cId="3873670604" sldId="292"/>
        </pc:sldMkLst>
        <pc:spChg chg="mod">
          <ac:chgData name="Muhammad Naseem" userId="81ad427f-2390-484c-a4ee-e251bf4521ed" providerId="ADAL" clId="{9A988C42-622F-4E2E-8465-CBDAB82F53CE}" dt="2025-08-12T18:39:06.129" v="4832" actId="27636"/>
          <ac:spMkLst>
            <pc:docMk/>
            <pc:sldMk cId="3873670604" sldId="292"/>
            <ac:spMk id="2" creationId="{99E361E6-4D21-4CEE-C05B-078A1EC9F5F2}"/>
          </ac:spMkLst>
        </pc:spChg>
        <pc:spChg chg="del mod">
          <ac:chgData name="Muhammad Naseem" userId="81ad427f-2390-484c-a4ee-e251bf4521ed" providerId="ADAL" clId="{9A988C42-622F-4E2E-8465-CBDAB82F53CE}" dt="2025-08-12T18:39:43.116" v="4846" actId="21"/>
          <ac:spMkLst>
            <pc:docMk/>
            <pc:sldMk cId="3873670604" sldId="292"/>
            <ac:spMk id="3" creationId="{591862A7-220A-E9FD-B8CD-E31C2C7536A0}"/>
          </ac:spMkLst>
        </pc:spChg>
        <pc:spChg chg="del mod">
          <ac:chgData name="Muhammad Naseem" userId="81ad427f-2390-484c-a4ee-e251bf4521ed" providerId="ADAL" clId="{9A988C42-622F-4E2E-8465-CBDAB82F53CE}" dt="2025-08-12T18:39:43.116" v="4846" actId="21"/>
          <ac:spMkLst>
            <pc:docMk/>
            <pc:sldMk cId="3873670604" sldId="292"/>
            <ac:spMk id="5" creationId="{9989340F-3A39-F258-2337-E9D20692F18D}"/>
          </ac:spMkLst>
        </pc:spChg>
        <pc:spChg chg="mod">
          <ac:chgData name="Muhammad Naseem" userId="81ad427f-2390-484c-a4ee-e251bf4521ed" providerId="ADAL" clId="{9A988C42-622F-4E2E-8465-CBDAB82F53CE}" dt="2025-08-12T03:58:25.351" v="2626" actId="404"/>
          <ac:spMkLst>
            <pc:docMk/>
            <pc:sldMk cId="3873670604" sldId="292"/>
            <ac:spMk id="21" creationId="{CF5F6324-EEF7-18DA-AB1E-6742A99667D0}"/>
          </ac:spMkLst>
        </pc:spChg>
        <pc:spChg chg="mod">
          <ac:chgData name="Muhammad Naseem" userId="81ad427f-2390-484c-a4ee-e251bf4521ed" providerId="ADAL" clId="{9A988C42-622F-4E2E-8465-CBDAB82F53CE}" dt="2025-08-12T03:58:25.351" v="2626" actId="404"/>
          <ac:spMkLst>
            <pc:docMk/>
            <pc:sldMk cId="3873670604" sldId="292"/>
            <ac:spMk id="29" creationId="{F20DC7C8-17F4-9DE4-E130-7A23537590DC}"/>
          </ac:spMkLst>
        </pc:spChg>
        <pc:spChg chg="mod">
          <ac:chgData name="Muhammad Naseem" userId="81ad427f-2390-484c-a4ee-e251bf4521ed" providerId="ADAL" clId="{9A988C42-622F-4E2E-8465-CBDAB82F53CE}" dt="2025-08-12T03:58:25.351" v="2626" actId="404"/>
          <ac:spMkLst>
            <pc:docMk/>
            <pc:sldMk cId="3873670604" sldId="292"/>
            <ac:spMk id="40" creationId="{2DAD6CDE-35AC-5B09-961D-5C3F1E825AB5}"/>
          </ac:spMkLst>
        </pc:spChg>
        <pc:spChg chg="mod">
          <ac:chgData name="Muhammad Naseem" userId="81ad427f-2390-484c-a4ee-e251bf4521ed" providerId="ADAL" clId="{9A988C42-622F-4E2E-8465-CBDAB82F53CE}" dt="2025-08-12T03:58:25.351" v="2626" actId="404"/>
          <ac:spMkLst>
            <pc:docMk/>
            <pc:sldMk cId="3873670604" sldId="292"/>
            <ac:spMk id="49" creationId="{23130042-BBD0-AB62-5618-A9DA3A792A1E}"/>
          </ac:spMkLst>
        </pc:spChg>
        <pc:spChg chg="mod">
          <ac:chgData name="Muhammad Naseem" userId="81ad427f-2390-484c-a4ee-e251bf4521ed" providerId="ADAL" clId="{9A988C42-622F-4E2E-8465-CBDAB82F53CE}" dt="2025-08-12T03:58:25.351" v="2626" actId="404"/>
          <ac:spMkLst>
            <pc:docMk/>
            <pc:sldMk cId="3873670604" sldId="292"/>
            <ac:spMk id="53" creationId="{D56423B3-DF22-6DD4-CF5F-E7B0C95D45F3}"/>
          </ac:spMkLst>
        </pc:spChg>
        <pc:spChg chg="mod">
          <ac:chgData name="Muhammad Naseem" userId="81ad427f-2390-484c-a4ee-e251bf4521ed" providerId="ADAL" clId="{9A988C42-622F-4E2E-8465-CBDAB82F53CE}" dt="2025-08-12T03:58:25.351" v="2626" actId="404"/>
          <ac:spMkLst>
            <pc:docMk/>
            <pc:sldMk cId="3873670604" sldId="292"/>
            <ac:spMk id="61" creationId="{B411DED1-5E05-571B-BD38-953D99D42BE4}"/>
          </ac:spMkLst>
        </pc:spChg>
        <pc:spChg chg="mod">
          <ac:chgData name="Muhammad Naseem" userId="81ad427f-2390-484c-a4ee-e251bf4521ed" providerId="ADAL" clId="{9A988C42-622F-4E2E-8465-CBDAB82F53CE}" dt="2025-08-12T03:58:25.351" v="2626" actId="404"/>
          <ac:spMkLst>
            <pc:docMk/>
            <pc:sldMk cId="3873670604" sldId="292"/>
            <ac:spMk id="77" creationId="{FBF9F50D-91E4-3956-670A-70399C43C0EB}"/>
          </ac:spMkLst>
        </pc:spChg>
        <pc:spChg chg="mod">
          <ac:chgData name="Muhammad Naseem" userId="81ad427f-2390-484c-a4ee-e251bf4521ed" providerId="ADAL" clId="{9A988C42-622F-4E2E-8465-CBDAB82F53CE}" dt="2025-08-12T03:58:25.351" v="2626" actId="404"/>
          <ac:spMkLst>
            <pc:docMk/>
            <pc:sldMk cId="3873670604" sldId="292"/>
            <ac:spMk id="91" creationId="{AA1B1ADB-98A7-137E-BC55-1374446285F5}"/>
          </ac:spMkLst>
        </pc:spChg>
        <pc:spChg chg="mod">
          <ac:chgData name="Muhammad Naseem" userId="81ad427f-2390-484c-a4ee-e251bf4521ed" providerId="ADAL" clId="{9A988C42-622F-4E2E-8465-CBDAB82F53CE}" dt="2025-08-12T03:58:25.351" v="2626" actId="404"/>
          <ac:spMkLst>
            <pc:docMk/>
            <pc:sldMk cId="3873670604" sldId="292"/>
            <ac:spMk id="99" creationId="{A50C8D24-30E7-AC78-1805-3F2CB994B5FC}"/>
          </ac:spMkLst>
        </pc:spChg>
        <pc:spChg chg="mod">
          <ac:chgData name="Muhammad Naseem" userId="81ad427f-2390-484c-a4ee-e251bf4521ed" providerId="ADAL" clId="{9A988C42-622F-4E2E-8465-CBDAB82F53CE}" dt="2025-08-12T03:58:25.351" v="2626" actId="404"/>
          <ac:spMkLst>
            <pc:docMk/>
            <pc:sldMk cId="3873670604" sldId="292"/>
            <ac:spMk id="143" creationId="{727B62D7-59CA-1170-5D9E-06E6E16902AF}"/>
          </ac:spMkLst>
        </pc:spChg>
        <pc:grpChg chg="del">
          <ac:chgData name="Muhammad Naseem" userId="81ad427f-2390-484c-a4ee-e251bf4521ed" providerId="ADAL" clId="{9A988C42-622F-4E2E-8465-CBDAB82F53CE}" dt="2025-08-12T18:39:43.116" v="4846" actId="21"/>
          <ac:grpSpMkLst>
            <pc:docMk/>
            <pc:sldMk cId="3873670604" sldId="292"/>
            <ac:grpSpMk id="6" creationId="{84C5BF8A-4BD7-8709-85BC-BB305456DFB1}"/>
          </ac:grpSpMkLst>
        </pc:grpChg>
        <pc:picChg chg="del">
          <ac:chgData name="Muhammad Naseem" userId="81ad427f-2390-484c-a4ee-e251bf4521ed" providerId="ADAL" clId="{9A988C42-622F-4E2E-8465-CBDAB82F53CE}" dt="2025-08-12T03:57:54.397" v="2613" actId="478"/>
          <ac:picMkLst>
            <pc:docMk/>
            <pc:sldMk cId="3873670604" sldId="292"/>
            <ac:picMk id="4" creationId="{4DD02DDE-0384-627E-09A7-B029B22A7CA6}"/>
          </ac:picMkLst>
        </pc:picChg>
      </pc:sldChg>
      <pc:sldChg chg="del">
        <pc:chgData name="Muhammad Naseem" userId="81ad427f-2390-484c-a4ee-e251bf4521ed" providerId="ADAL" clId="{9A988C42-622F-4E2E-8465-CBDAB82F53CE}" dt="2025-08-08T19:16:19.139" v="691" actId="2696"/>
        <pc:sldMkLst>
          <pc:docMk/>
          <pc:sldMk cId="2490594507" sldId="294"/>
        </pc:sldMkLst>
      </pc:sldChg>
      <pc:sldChg chg="del ord">
        <pc:chgData name="Muhammad Naseem" userId="81ad427f-2390-484c-a4ee-e251bf4521ed" providerId="ADAL" clId="{9A988C42-622F-4E2E-8465-CBDAB82F53CE}" dt="2025-08-12T19:35:03.555" v="5688" actId="2696"/>
        <pc:sldMkLst>
          <pc:docMk/>
          <pc:sldMk cId="1213325364" sldId="295"/>
        </pc:sldMkLst>
      </pc:sldChg>
      <pc:sldChg chg="del ord">
        <pc:chgData name="Muhammad Naseem" userId="81ad427f-2390-484c-a4ee-e251bf4521ed" providerId="ADAL" clId="{9A988C42-622F-4E2E-8465-CBDAB82F53CE}" dt="2025-08-12T19:35:03.555" v="5688" actId="2696"/>
        <pc:sldMkLst>
          <pc:docMk/>
          <pc:sldMk cId="2676833826" sldId="296"/>
        </pc:sldMkLst>
      </pc:sldChg>
      <pc:sldChg chg="addSp delSp modSp mod">
        <pc:chgData name="Muhammad Naseem" userId="81ad427f-2390-484c-a4ee-e251bf4521ed" providerId="ADAL" clId="{9A988C42-622F-4E2E-8465-CBDAB82F53CE}" dt="2025-08-12T23:00:31.013" v="7018" actId="6549"/>
        <pc:sldMkLst>
          <pc:docMk/>
          <pc:sldMk cId="1732134780" sldId="297"/>
        </pc:sldMkLst>
        <pc:spChg chg="add mod">
          <ac:chgData name="Muhammad Naseem" userId="81ad427f-2390-484c-a4ee-e251bf4521ed" providerId="ADAL" clId="{9A988C42-622F-4E2E-8465-CBDAB82F53CE}" dt="2025-08-08T19:00:48.022" v="446" actId="14100"/>
          <ac:spMkLst>
            <pc:docMk/>
            <pc:sldMk cId="1732134780" sldId="297"/>
            <ac:spMk id="5" creationId="{E85CF7E7-5CD1-226A-A7AE-6E2166F92F81}"/>
          </ac:spMkLst>
        </pc:spChg>
        <pc:spChg chg="mod">
          <ac:chgData name="Muhammad Naseem" userId="81ad427f-2390-484c-a4ee-e251bf4521ed" providerId="ADAL" clId="{9A988C42-622F-4E2E-8465-CBDAB82F53CE}" dt="2025-08-12T23:00:31.013" v="7018" actId="6549"/>
          <ac:spMkLst>
            <pc:docMk/>
            <pc:sldMk cId="1732134780" sldId="297"/>
            <ac:spMk id="11" creationId="{ADD1F5C1-91DD-26B5-CE64-61436A58B749}"/>
          </ac:spMkLst>
        </pc:spChg>
        <pc:picChg chg="add mod">
          <ac:chgData name="Muhammad Naseem" userId="81ad427f-2390-484c-a4ee-e251bf4521ed" providerId="ADAL" clId="{9A988C42-622F-4E2E-8465-CBDAB82F53CE}" dt="2025-08-08T19:00:48.022" v="446" actId="14100"/>
          <ac:picMkLst>
            <pc:docMk/>
            <pc:sldMk cId="1732134780" sldId="297"/>
            <ac:picMk id="4" creationId="{158DDF81-1423-D870-12B1-A5F6072C9137}"/>
          </ac:picMkLst>
        </pc:picChg>
      </pc:sldChg>
      <pc:sldChg chg="modSp mod ord">
        <pc:chgData name="Muhammad Naseem" userId="81ad427f-2390-484c-a4ee-e251bf4521ed" providerId="ADAL" clId="{9A988C42-622F-4E2E-8465-CBDAB82F53CE}" dt="2025-08-12T18:53:10.389" v="4864" actId="2711"/>
        <pc:sldMkLst>
          <pc:docMk/>
          <pc:sldMk cId="58438791" sldId="299"/>
        </pc:sldMkLst>
        <pc:spChg chg="mod">
          <ac:chgData name="Muhammad Naseem" userId="81ad427f-2390-484c-a4ee-e251bf4521ed" providerId="ADAL" clId="{9A988C42-622F-4E2E-8465-CBDAB82F53CE}" dt="2025-08-12T18:53:10.389" v="4864" actId="2711"/>
          <ac:spMkLst>
            <pc:docMk/>
            <pc:sldMk cId="58438791" sldId="299"/>
            <ac:spMk id="2" creationId="{B155F3FA-8E0D-6DA4-0B3D-5268973663FF}"/>
          </ac:spMkLst>
        </pc:spChg>
        <pc:spChg chg="mod">
          <ac:chgData name="Muhammad Naseem" userId="81ad427f-2390-484c-a4ee-e251bf4521ed" providerId="ADAL" clId="{9A988C42-622F-4E2E-8465-CBDAB82F53CE}" dt="2025-08-12T18:52:57.918" v="4863" actId="2711"/>
          <ac:spMkLst>
            <pc:docMk/>
            <pc:sldMk cId="58438791" sldId="299"/>
            <ac:spMk id="3" creationId="{CF2AA1AD-AB30-E21D-8E6F-CB2274D98407}"/>
          </ac:spMkLst>
        </pc:spChg>
      </pc:sldChg>
      <pc:sldChg chg="addSp delSp modSp del mod ord">
        <pc:chgData name="Muhammad Naseem" userId="81ad427f-2390-484c-a4ee-e251bf4521ed" providerId="ADAL" clId="{9A988C42-622F-4E2E-8465-CBDAB82F53CE}" dt="2025-08-12T23:30:51.674" v="7399" actId="2696"/>
        <pc:sldMkLst>
          <pc:docMk/>
          <pc:sldMk cId="933230000" sldId="300"/>
        </pc:sldMkLst>
        <pc:spChg chg="mod">
          <ac:chgData name="Muhammad Naseem" userId="81ad427f-2390-484c-a4ee-e251bf4521ed" providerId="ADAL" clId="{9A988C42-622F-4E2E-8465-CBDAB82F53CE}" dt="2025-08-12T19:09:55.957" v="5343" actId="2711"/>
          <ac:spMkLst>
            <pc:docMk/>
            <pc:sldMk cId="933230000" sldId="300"/>
            <ac:spMk id="2" creationId="{807768B0-6360-70E2-9DB7-B350F421805F}"/>
          </ac:spMkLst>
        </pc:spChg>
        <pc:spChg chg="mod">
          <ac:chgData name="Muhammad Naseem" userId="81ad427f-2390-484c-a4ee-e251bf4521ed" providerId="ADAL" clId="{9A988C42-622F-4E2E-8465-CBDAB82F53CE}" dt="2025-08-12T23:25:03.864" v="7230" actId="21"/>
          <ac:spMkLst>
            <pc:docMk/>
            <pc:sldMk cId="933230000" sldId="300"/>
            <ac:spMk id="3" creationId="{F35F93C0-A26F-37C5-85B4-40B4F37CAB34}"/>
          </ac:spMkLst>
        </pc:spChg>
        <pc:spChg chg="add del mod">
          <ac:chgData name="Muhammad Naseem" userId="81ad427f-2390-484c-a4ee-e251bf4521ed" providerId="ADAL" clId="{9A988C42-622F-4E2E-8465-CBDAB82F53CE}" dt="2025-08-12T19:09:15.927" v="5255" actId="478"/>
          <ac:spMkLst>
            <pc:docMk/>
            <pc:sldMk cId="933230000" sldId="300"/>
            <ac:spMk id="4" creationId="{59E9E114-CF53-81B1-91B8-BCB6FB6B8E39}"/>
          </ac:spMkLst>
        </pc:spChg>
        <pc:spChg chg="del mod">
          <ac:chgData name="Muhammad Naseem" userId="81ad427f-2390-484c-a4ee-e251bf4521ed" providerId="ADAL" clId="{9A988C42-622F-4E2E-8465-CBDAB82F53CE}" dt="2025-08-12T23:27:10.278" v="7257" actId="21"/>
          <ac:spMkLst>
            <pc:docMk/>
            <pc:sldMk cId="933230000" sldId="300"/>
            <ac:spMk id="9" creationId="{86127833-D892-C377-BFD1-E2BEE1BAEA32}"/>
          </ac:spMkLst>
        </pc:spChg>
        <pc:spChg chg="mod">
          <ac:chgData name="Muhammad Naseem" userId="81ad427f-2390-484c-a4ee-e251bf4521ed" providerId="ADAL" clId="{9A988C42-622F-4E2E-8465-CBDAB82F53CE}" dt="2025-08-12T19:08:58.768" v="5210"/>
          <ac:spMkLst>
            <pc:docMk/>
            <pc:sldMk cId="933230000" sldId="300"/>
            <ac:spMk id="16" creationId="{ACC36724-34F3-792B-BF2E-435A33460605}"/>
          </ac:spMkLst>
        </pc:spChg>
        <pc:grpChg chg="add mod">
          <ac:chgData name="Muhammad Naseem" userId="81ad427f-2390-484c-a4ee-e251bf4521ed" providerId="ADAL" clId="{9A988C42-622F-4E2E-8465-CBDAB82F53CE}" dt="2025-08-12T19:09:36.634" v="5324" actId="1036"/>
          <ac:grpSpMkLst>
            <pc:docMk/>
            <pc:sldMk cId="933230000" sldId="300"/>
            <ac:grpSpMk id="6" creationId="{296F3E7A-BF4B-FCA7-1C10-70C19EE6F809}"/>
          </ac:grpSpMkLst>
        </pc:grpChg>
        <pc:grpChg chg="add del mod">
          <ac:chgData name="Muhammad Naseem" userId="81ad427f-2390-484c-a4ee-e251bf4521ed" providerId="ADAL" clId="{9A988C42-622F-4E2E-8465-CBDAB82F53CE}" dt="2025-08-12T23:25:37.655" v="7235" actId="21"/>
          <ac:grpSpMkLst>
            <pc:docMk/>
            <pc:sldMk cId="933230000" sldId="300"/>
            <ac:grpSpMk id="8" creationId="{4BC2FC9F-5117-3DE3-6EF6-0CF1754BB42A}"/>
          </ac:grpSpMkLst>
        </pc:grpChg>
        <pc:picChg chg="mod">
          <ac:chgData name="Muhammad Naseem" userId="81ad427f-2390-484c-a4ee-e251bf4521ed" providerId="ADAL" clId="{9A988C42-622F-4E2E-8465-CBDAB82F53CE}" dt="2025-08-12T19:08:58.768" v="5210"/>
          <ac:picMkLst>
            <pc:docMk/>
            <pc:sldMk cId="933230000" sldId="300"/>
            <ac:picMk id="5" creationId="{9E995C67-38CF-6650-5133-101ACBA1F635}"/>
          </ac:picMkLst>
        </pc:picChg>
        <pc:picChg chg="mod">
          <ac:chgData name="Muhammad Naseem" userId="81ad427f-2390-484c-a4ee-e251bf4521ed" providerId="ADAL" clId="{9A988C42-622F-4E2E-8465-CBDAB82F53CE}" dt="2025-08-12T19:08:58.768" v="5210"/>
          <ac:picMkLst>
            <pc:docMk/>
            <pc:sldMk cId="933230000" sldId="300"/>
            <ac:picMk id="7" creationId="{C6645FE6-4C19-EC7E-0E10-A5E6A74A12EB}"/>
          </ac:picMkLst>
        </pc:picChg>
        <pc:cxnChg chg="mod">
          <ac:chgData name="Muhammad Naseem" userId="81ad427f-2390-484c-a4ee-e251bf4521ed" providerId="ADAL" clId="{9A988C42-622F-4E2E-8465-CBDAB82F53CE}" dt="2025-08-12T19:08:58.768" v="5210"/>
          <ac:cxnSpMkLst>
            <pc:docMk/>
            <pc:sldMk cId="933230000" sldId="300"/>
            <ac:cxnSpMk id="11" creationId="{24F2698D-6BA2-5082-B3EB-1F7E2431388A}"/>
          </ac:cxnSpMkLst>
        </pc:cxnChg>
        <pc:cxnChg chg="mod">
          <ac:chgData name="Muhammad Naseem" userId="81ad427f-2390-484c-a4ee-e251bf4521ed" providerId="ADAL" clId="{9A988C42-622F-4E2E-8465-CBDAB82F53CE}" dt="2025-08-12T19:08:58.768" v="5210"/>
          <ac:cxnSpMkLst>
            <pc:docMk/>
            <pc:sldMk cId="933230000" sldId="300"/>
            <ac:cxnSpMk id="12" creationId="{581C8ACB-2498-D772-9E73-B64EEBAC37B5}"/>
          </ac:cxnSpMkLst>
        </pc:cxnChg>
      </pc:sldChg>
      <pc:sldChg chg="del">
        <pc:chgData name="Muhammad Naseem" userId="81ad427f-2390-484c-a4ee-e251bf4521ed" providerId="ADAL" clId="{9A988C42-622F-4E2E-8465-CBDAB82F53CE}" dt="2025-08-12T19:08:20.468" v="5205" actId="47"/>
        <pc:sldMkLst>
          <pc:docMk/>
          <pc:sldMk cId="3838120654" sldId="301"/>
        </pc:sldMkLst>
      </pc:sldChg>
      <pc:sldChg chg="del">
        <pc:chgData name="Muhammad Naseem" userId="81ad427f-2390-484c-a4ee-e251bf4521ed" providerId="ADAL" clId="{9A988C42-622F-4E2E-8465-CBDAB82F53CE}" dt="2025-08-11T18:41:52.870" v="2252" actId="47"/>
        <pc:sldMkLst>
          <pc:docMk/>
          <pc:sldMk cId="4274219370" sldId="302"/>
        </pc:sldMkLst>
      </pc:sldChg>
      <pc:sldChg chg="del">
        <pc:chgData name="Muhammad Naseem" userId="81ad427f-2390-484c-a4ee-e251bf4521ed" providerId="ADAL" clId="{9A988C42-622F-4E2E-8465-CBDAB82F53CE}" dt="2025-08-11T18:41:52.870" v="2252" actId="47"/>
        <pc:sldMkLst>
          <pc:docMk/>
          <pc:sldMk cId="3409522179" sldId="304"/>
        </pc:sldMkLst>
      </pc:sldChg>
      <pc:sldChg chg="addSp delSp modSp new del mod">
        <pc:chgData name="Muhammad Naseem" userId="81ad427f-2390-484c-a4ee-e251bf4521ed" providerId="ADAL" clId="{9A988C42-622F-4E2E-8465-CBDAB82F53CE}" dt="2025-08-08T18:59:51.011" v="437" actId="47"/>
        <pc:sldMkLst>
          <pc:docMk/>
          <pc:sldMk cId="1510089099" sldId="305"/>
        </pc:sldMkLst>
      </pc:sldChg>
      <pc:sldChg chg="addSp modSp new del mod">
        <pc:chgData name="Muhammad Naseem" userId="81ad427f-2390-484c-a4ee-e251bf4521ed" providerId="ADAL" clId="{9A988C42-622F-4E2E-8465-CBDAB82F53CE}" dt="2025-08-08T18:59:51.011" v="437" actId="47"/>
        <pc:sldMkLst>
          <pc:docMk/>
          <pc:sldMk cId="4168763329" sldId="306"/>
        </pc:sldMkLst>
      </pc:sldChg>
      <pc:sldChg chg="addSp modSp new del ord">
        <pc:chgData name="Muhammad Naseem" userId="81ad427f-2390-484c-a4ee-e251bf4521ed" providerId="ADAL" clId="{9A988C42-622F-4E2E-8465-CBDAB82F53CE}" dt="2025-08-08T18:59:51.011" v="437" actId="47"/>
        <pc:sldMkLst>
          <pc:docMk/>
          <pc:sldMk cId="1657789503" sldId="307"/>
        </pc:sldMkLst>
      </pc:sldChg>
      <pc:sldChg chg="modSp new del mod">
        <pc:chgData name="Muhammad Naseem" userId="81ad427f-2390-484c-a4ee-e251bf4521ed" providerId="ADAL" clId="{9A988C42-622F-4E2E-8465-CBDAB82F53CE}" dt="2025-08-08T18:59:51.011" v="437" actId="47"/>
        <pc:sldMkLst>
          <pc:docMk/>
          <pc:sldMk cId="3439103246" sldId="308"/>
        </pc:sldMkLst>
      </pc:sldChg>
      <pc:sldChg chg="modSp new del mod">
        <pc:chgData name="Muhammad Naseem" userId="81ad427f-2390-484c-a4ee-e251bf4521ed" providerId="ADAL" clId="{9A988C42-622F-4E2E-8465-CBDAB82F53CE}" dt="2025-08-08T18:59:51.011" v="437" actId="47"/>
        <pc:sldMkLst>
          <pc:docMk/>
          <pc:sldMk cId="1759798173" sldId="309"/>
        </pc:sldMkLst>
      </pc:sldChg>
      <pc:sldChg chg="modSp new del mod">
        <pc:chgData name="Muhammad Naseem" userId="81ad427f-2390-484c-a4ee-e251bf4521ed" providerId="ADAL" clId="{9A988C42-622F-4E2E-8465-CBDAB82F53CE}" dt="2025-08-08T18:59:51.011" v="437" actId="47"/>
        <pc:sldMkLst>
          <pc:docMk/>
          <pc:sldMk cId="1480276129" sldId="310"/>
        </pc:sldMkLst>
      </pc:sldChg>
      <pc:sldChg chg="addSp delSp modSp new mod ord modAnim">
        <pc:chgData name="Muhammad Naseem" userId="81ad427f-2390-484c-a4ee-e251bf4521ed" providerId="ADAL" clId="{9A988C42-622F-4E2E-8465-CBDAB82F53CE}" dt="2025-08-12T19:44:33.290" v="5842" actId="120"/>
        <pc:sldMkLst>
          <pc:docMk/>
          <pc:sldMk cId="3219544914" sldId="311"/>
        </pc:sldMkLst>
        <pc:spChg chg="del mod">
          <ac:chgData name="Muhammad Naseem" userId="81ad427f-2390-484c-a4ee-e251bf4521ed" providerId="ADAL" clId="{9A988C42-622F-4E2E-8465-CBDAB82F53CE}" dt="2025-08-12T04:06:56.980" v="2867" actId="478"/>
          <ac:spMkLst>
            <pc:docMk/>
            <pc:sldMk cId="3219544914" sldId="311"/>
            <ac:spMk id="2" creationId="{60DC0F0E-B72F-950A-EACA-53833B85C6CB}"/>
          </ac:spMkLst>
        </pc:spChg>
        <pc:spChg chg="add mod ord">
          <ac:chgData name="Muhammad Naseem" userId="81ad427f-2390-484c-a4ee-e251bf4521ed" providerId="ADAL" clId="{9A988C42-622F-4E2E-8465-CBDAB82F53CE}" dt="2025-08-12T04:05:14.537" v="2855" actId="167"/>
          <ac:spMkLst>
            <pc:docMk/>
            <pc:sldMk cId="3219544914" sldId="311"/>
            <ac:spMk id="13" creationId="{F5E501DB-2F0E-FC7A-C67F-FE58F81DAE68}"/>
          </ac:spMkLst>
        </pc:spChg>
        <pc:spChg chg="add del mod">
          <ac:chgData name="Muhammad Naseem" userId="81ad427f-2390-484c-a4ee-e251bf4521ed" providerId="ADAL" clId="{9A988C42-622F-4E2E-8465-CBDAB82F53CE}" dt="2025-08-12T04:04:19.456" v="2840" actId="478"/>
          <ac:spMkLst>
            <pc:docMk/>
            <pc:sldMk cId="3219544914" sldId="311"/>
            <ac:spMk id="17" creationId="{7103D720-624B-A115-51A9-9E0CF1C22A32}"/>
          </ac:spMkLst>
        </pc:spChg>
        <pc:spChg chg="add mod">
          <ac:chgData name="Muhammad Naseem" userId="81ad427f-2390-484c-a4ee-e251bf4521ed" providerId="ADAL" clId="{9A988C42-622F-4E2E-8465-CBDAB82F53CE}" dt="2025-08-12T19:44:33.290" v="5842" actId="120"/>
          <ac:spMkLst>
            <pc:docMk/>
            <pc:sldMk cId="3219544914" sldId="311"/>
            <ac:spMk id="18" creationId="{EAD35F49-6870-576C-633C-3C4346701BC8}"/>
          </ac:spMkLst>
        </pc:spChg>
        <pc:spChg chg="add del mod">
          <ac:chgData name="Muhammad Naseem" userId="81ad427f-2390-484c-a4ee-e251bf4521ed" providerId="ADAL" clId="{9A988C42-622F-4E2E-8465-CBDAB82F53CE}" dt="2025-08-12T04:07:05.276" v="2868" actId="478"/>
          <ac:spMkLst>
            <pc:docMk/>
            <pc:sldMk cId="3219544914" sldId="311"/>
            <ac:spMk id="20" creationId="{B616F3DC-08C4-F521-1348-A5DF28FE1232}"/>
          </ac:spMkLst>
        </pc:spChg>
        <pc:graphicFrameChg chg="add mod ord">
          <ac:chgData name="Muhammad Naseem" userId="81ad427f-2390-484c-a4ee-e251bf4521ed" providerId="ADAL" clId="{9A988C42-622F-4E2E-8465-CBDAB82F53CE}" dt="2025-08-12T04:06:45.367" v="2865" actId="167"/>
          <ac:graphicFrameMkLst>
            <pc:docMk/>
            <pc:sldMk cId="3219544914" sldId="311"/>
            <ac:graphicFrameMk id="11" creationId="{6114FDFD-540D-178A-3AA9-F9913451C927}"/>
          </ac:graphicFrameMkLst>
        </pc:graphicFrameChg>
        <pc:graphicFrameChg chg="add mod ord">
          <ac:chgData name="Muhammad Naseem" userId="81ad427f-2390-484c-a4ee-e251bf4521ed" providerId="ADAL" clId="{9A988C42-622F-4E2E-8465-CBDAB82F53CE}" dt="2025-08-12T04:05:50.683" v="2860" actId="167"/>
          <ac:graphicFrameMkLst>
            <pc:docMk/>
            <pc:sldMk cId="3219544914" sldId="311"/>
            <ac:graphicFrameMk id="12" creationId="{A1593733-C829-FEA7-3D7D-F0A3CA10D524}"/>
          </ac:graphicFrameMkLst>
        </pc:graphicFrameChg>
        <pc:picChg chg="add mod">
          <ac:chgData name="Muhammad Naseem" userId="81ad427f-2390-484c-a4ee-e251bf4521ed" providerId="ADAL" clId="{9A988C42-622F-4E2E-8465-CBDAB82F53CE}" dt="2025-08-08T18:59:04.765" v="431" actId="1076"/>
          <ac:picMkLst>
            <pc:docMk/>
            <pc:sldMk cId="3219544914" sldId="311"/>
            <ac:picMk id="6" creationId="{3CE38B62-69C2-9E7C-F51F-F1C35924B57E}"/>
          </ac:picMkLst>
        </pc:picChg>
        <pc:picChg chg="add mod">
          <ac:chgData name="Muhammad Naseem" userId="81ad427f-2390-484c-a4ee-e251bf4521ed" providerId="ADAL" clId="{9A988C42-622F-4E2E-8465-CBDAB82F53CE}" dt="2025-08-08T18:58:59.800" v="429" actId="1076"/>
          <ac:picMkLst>
            <pc:docMk/>
            <pc:sldMk cId="3219544914" sldId="311"/>
            <ac:picMk id="8" creationId="{42E8DA9E-A328-5FE1-20AD-B8A37FEC4119}"/>
          </ac:picMkLst>
        </pc:picChg>
        <pc:picChg chg="add mod">
          <ac:chgData name="Muhammad Naseem" userId="81ad427f-2390-484c-a4ee-e251bf4521ed" providerId="ADAL" clId="{9A988C42-622F-4E2E-8465-CBDAB82F53CE}" dt="2025-08-08T18:58:50.124" v="427" actId="1076"/>
          <ac:picMkLst>
            <pc:docMk/>
            <pc:sldMk cId="3219544914" sldId="311"/>
            <ac:picMk id="9" creationId="{82DB5658-681D-09C4-ECC8-D9F1F1CC8D0A}"/>
          </ac:picMkLst>
        </pc:picChg>
        <pc:picChg chg="add mod">
          <ac:chgData name="Muhammad Naseem" userId="81ad427f-2390-484c-a4ee-e251bf4521ed" providerId="ADAL" clId="{9A988C42-622F-4E2E-8465-CBDAB82F53CE}" dt="2025-08-08T18:58:54.595" v="428" actId="1076"/>
          <ac:picMkLst>
            <pc:docMk/>
            <pc:sldMk cId="3219544914" sldId="311"/>
            <ac:picMk id="10" creationId="{7F5F3DBA-982C-2BDA-D484-C356DE2A32BB}"/>
          </ac:picMkLst>
        </pc:picChg>
        <pc:picChg chg="add mod">
          <ac:chgData name="Muhammad Naseem" userId="81ad427f-2390-484c-a4ee-e251bf4521ed" providerId="ADAL" clId="{9A988C42-622F-4E2E-8465-CBDAB82F53CE}" dt="2025-08-08T18:59:02.580" v="430" actId="1076"/>
          <ac:picMkLst>
            <pc:docMk/>
            <pc:sldMk cId="3219544914" sldId="311"/>
            <ac:picMk id="39" creationId="{5703728C-D7C9-A222-1DD3-EF5562A745E3}"/>
          </ac:picMkLst>
        </pc:picChg>
      </pc:sldChg>
      <pc:sldChg chg="modSp new del mod">
        <pc:chgData name="Muhammad Naseem" userId="81ad427f-2390-484c-a4ee-e251bf4521ed" providerId="ADAL" clId="{9A988C42-622F-4E2E-8465-CBDAB82F53CE}" dt="2025-08-12T19:07:35.045" v="5197" actId="47"/>
        <pc:sldMkLst>
          <pc:docMk/>
          <pc:sldMk cId="2448678352" sldId="312"/>
        </pc:sldMkLst>
        <pc:spChg chg="mod">
          <ac:chgData name="Muhammad Naseem" userId="81ad427f-2390-484c-a4ee-e251bf4521ed" providerId="ADAL" clId="{9A988C42-622F-4E2E-8465-CBDAB82F53CE}" dt="2025-08-12T04:30:12.890" v="3546" actId="21"/>
          <ac:spMkLst>
            <pc:docMk/>
            <pc:sldMk cId="2448678352" sldId="312"/>
            <ac:spMk id="3" creationId="{34FA47CB-CB50-E61A-CC58-2ECB92731563}"/>
          </ac:spMkLst>
        </pc:spChg>
      </pc:sldChg>
      <pc:sldChg chg="addSp delSp modSp new del mod">
        <pc:chgData name="Muhammad Naseem" userId="81ad427f-2390-484c-a4ee-e251bf4521ed" providerId="ADAL" clId="{9A988C42-622F-4E2E-8465-CBDAB82F53CE}" dt="2025-08-12T19:07:41.479" v="5199" actId="47"/>
        <pc:sldMkLst>
          <pc:docMk/>
          <pc:sldMk cId="2581423036" sldId="313"/>
        </pc:sldMkLst>
      </pc:sldChg>
      <pc:sldChg chg="addSp delSp modSp new del mod">
        <pc:chgData name="Muhammad Naseem" userId="81ad427f-2390-484c-a4ee-e251bf4521ed" providerId="ADAL" clId="{9A988C42-622F-4E2E-8465-CBDAB82F53CE}" dt="2025-08-12T19:12:55.202" v="5365" actId="47"/>
        <pc:sldMkLst>
          <pc:docMk/>
          <pc:sldMk cId="3444762246" sldId="314"/>
        </pc:sldMkLst>
        <pc:spChg chg="add mod">
          <ac:chgData name="Muhammad Naseem" userId="81ad427f-2390-484c-a4ee-e251bf4521ed" providerId="ADAL" clId="{9A988C42-622F-4E2E-8465-CBDAB82F53CE}" dt="2025-08-12T19:11:18.642" v="5352" actId="21"/>
          <ac:spMkLst>
            <pc:docMk/>
            <pc:sldMk cId="3444762246" sldId="314"/>
            <ac:spMk id="4" creationId="{422DDBDF-B90B-C985-C11D-06E7886A8973}"/>
          </ac:spMkLst>
        </pc:spChg>
        <pc:spChg chg="add del mod">
          <ac:chgData name="Muhammad Naseem" userId="81ad427f-2390-484c-a4ee-e251bf4521ed" providerId="ADAL" clId="{9A988C42-622F-4E2E-8465-CBDAB82F53CE}" dt="2025-08-12T19:11:46.521" v="5357" actId="21"/>
          <ac:spMkLst>
            <pc:docMk/>
            <pc:sldMk cId="3444762246" sldId="314"/>
            <ac:spMk id="5" creationId="{36B969D2-2208-8BE0-239F-5AE9183995A8}"/>
          </ac:spMkLst>
        </pc:spChg>
        <pc:picChg chg="add del mod">
          <ac:chgData name="Muhammad Naseem" userId="81ad427f-2390-484c-a4ee-e251bf4521ed" providerId="ADAL" clId="{9A988C42-622F-4E2E-8465-CBDAB82F53CE}" dt="2025-08-12T19:12:53.258" v="5364" actId="478"/>
          <ac:picMkLst>
            <pc:docMk/>
            <pc:sldMk cId="3444762246" sldId="314"/>
            <ac:picMk id="7" creationId="{8AC5B68E-3D53-00A5-F89D-81F3E8837418}"/>
          </ac:picMkLst>
        </pc:picChg>
      </pc:sldChg>
      <pc:sldChg chg="addSp delSp modSp new del mod">
        <pc:chgData name="Muhammad Naseem" userId="81ad427f-2390-484c-a4ee-e251bf4521ed" providerId="ADAL" clId="{9A988C42-622F-4E2E-8465-CBDAB82F53CE}" dt="2025-08-12T19:37:53.962" v="5709" actId="47"/>
        <pc:sldMkLst>
          <pc:docMk/>
          <pc:sldMk cId="3895659446" sldId="315"/>
        </pc:sldMkLst>
        <pc:picChg chg="add mod">
          <ac:chgData name="Muhammad Naseem" userId="81ad427f-2390-484c-a4ee-e251bf4521ed" providerId="ADAL" clId="{9A988C42-622F-4E2E-8465-CBDAB82F53CE}" dt="2025-08-12T04:16:08.636" v="3141" actId="14100"/>
          <ac:picMkLst>
            <pc:docMk/>
            <pc:sldMk cId="3895659446" sldId="315"/>
            <ac:picMk id="7170" creationId="{5AC9D71B-DCBA-57B5-9025-E46BB89782A8}"/>
          </ac:picMkLst>
        </pc:picChg>
      </pc:sldChg>
      <pc:sldChg chg="addSp delSp modSp add del mod">
        <pc:chgData name="Muhammad Naseem" userId="81ad427f-2390-484c-a4ee-e251bf4521ed" providerId="ADAL" clId="{9A988C42-622F-4E2E-8465-CBDAB82F53CE}" dt="2025-08-12T19:08:08.575" v="5203" actId="47"/>
        <pc:sldMkLst>
          <pc:docMk/>
          <pc:sldMk cId="3799630860" sldId="330"/>
        </pc:sldMkLst>
        <pc:spChg chg="mod">
          <ac:chgData name="Muhammad Naseem" userId="81ad427f-2390-484c-a4ee-e251bf4521ed" providerId="ADAL" clId="{9A988C42-622F-4E2E-8465-CBDAB82F53CE}" dt="2025-08-12T19:03:31.900" v="5073" actId="164"/>
          <ac:spMkLst>
            <pc:docMk/>
            <pc:sldMk cId="3799630860" sldId="330"/>
            <ac:spMk id="10" creationId="{455D2D67-D631-5AFB-E3ED-7C39BF9CBE50}"/>
          </ac:spMkLst>
        </pc:spChg>
        <pc:grpChg chg="add del mod">
          <ac:chgData name="Muhammad Naseem" userId="81ad427f-2390-484c-a4ee-e251bf4521ed" providerId="ADAL" clId="{9A988C42-622F-4E2E-8465-CBDAB82F53CE}" dt="2025-08-12T19:03:35.969" v="5074" actId="21"/>
          <ac:grpSpMkLst>
            <pc:docMk/>
            <pc:sldMk cId="3799630860" sldId="330"/>
            <ac:grpSpMk id="5" creationId="{EC2D2887-E631-16D3-9D8A-96168F83F88A}"/>
          </ac:grpSpMkLst>
        </pc:grpChg>
        <pc:picChg chg="del">
          <ac:chgData name="Muhammad Naseem" userId="81ad427f-2390-484c-a4ee-e251bf4521ed" providerId="ADAL" clId="{9A988C42-622F-4E2E-8465-CBDAB82F53CE}" dt="2025-08-12T19:03:35.969" v="5074" actId="21"/>
          <ac:picMkLst>
            <pc:docMk/>
            <pc:sldMk cId="3799630860" sldId="330"/>
            <ac:picMk id="4" creationId="{8C712491-F2B7-57FF-D106-B7C928272C9E}"/>
          </ac:picMkLst>
        </pc:picChg>
        <pc:picChg chg="mod">
          <ac:chgData name="Muhammad Naseem" userId="81ad427f-2390-484c-a4ee-e251bf4521ed" providerId="ADAL" clId="{9A988C42-622F-4E2E-8465-CBDAB82F53CE}" dt="2025-08-12T19:03:31.900" v="5073" actId="164"/>
          <ac:picMkLst>
            <pc:docMk/>
            <pc:sldMk cId="3799630860" sldId="330"/>
            <ac:picMk id="6" creationId="{E4D2BE2A-987F-6842-D5A3-450EC2ADF48E}"/>
          </ac:picMkLst>
        </pc:picChg>
        <pc:cxnChg chg="mod">
          <ac:chgData name="Muhammad Naseem" userId="81ad427f-2390-484c-a4ee-e251bf4521ed" providerId="ADAL" clId="{9A988C42-622F-4E2E-8465-CBDAB82F53CE}" dt="2025-08-12T19:03:31.900" v="5073" actId="164"/>
          <ac:cxnSpMkLst>
            <pc:docMk/>
            <pc:sldMk cId="3799630860" sldId="330"/>
            <ac:cxnSpMk id="9" creationId="{B53694F0-F7F0-A451-554A-BE06CDA675DF}"/>
          </ac:cxnSpMkLst>
        </pc:cxnChg>
      </pc:sldChg>
      <pc:sldChg chg="delSp add del mod">
        <pc:chgData name="Muhammad Naseem" userId="81ad427f-2390-484c-a4ee-e251bf4521ed" providerId="ADAL" clId="{9A988C42-622F-4E2E-8465-CBDAB82F53CE}" dt="2025-08-12T19:07:36.910" v="5198" actId="47"/>
        <pc:sldMkLst>
          <pc:docMk/>
          <pc:sldMk cId="4251788748" sldId="348"/>
        </pc:sldMkLst>
      </pc:sldChg>
      <pc:sldChg chg="addSp delSp modSp new del mod">
        <pc:chgData name="Muhammad Naseem" userId="81ad427f-2390-484c-a4ee-e251bf4521ed" providerId="ADAL" clId="{9A988C42-622F-4E2E-8465-CBDAB82F53CE}" dt="2025-08-12T04:13:31.598" v="3078" actId="47"/>
        <pc:sldMkLst>
          <pc:docMk/>
          <pc:sldMk cId="845592250" sldId="349"/>
        </pc:sldMkLst>
        <pc:spChg chg="add del mod">
          <ac:chgData name="Muhammad Naseem" userId="81ad427f-2390-484c-a4ee-e251bf4521ed" providerId="ADAL" clId="{9A988C42-622F-4E2E-8465-CBDAB82F53CE}" dt="2025-08-12T04:10:01.125" v="3039" actId="478"/>
          <ac:spMkLst>
            <pc:docMk/>
            <pc:sldMk cId="845592250" sldId="349"/>
            <ac:spMk id="7" creationId="{87A4965D-0820-D854-2BB9-15B0AEC19F26}"/>
          </ac:spMkLst>
        </pc:spChg>
        <pc:picChg chg="add del mod modCrop">
          <ac:chgData name="Muhammad Naseem" userId="81ad427f-2390-484c-a4ee-e251bf4521ed" providerId="ADAL" clId="{9A988C42-622F-4E2E-8465-CBDAB82F53CE}" dt="2025-08-12T04:13:08.766" v="3074" actId="478"/>
          <ac:picMkLst>
            <pc:docMk/>
            <pc:sldMk cId="845592250" sldId="349"/>
            <ac:picMk id="6" creationId="{4448CF1A-E79F-68A3-05B1-81B3E7223CAA}"/>
          </ac:picMkLst>
        </pc:picChg>
        <pc:picChg chg="add mod ord modCrop">
          <ac:chgData name="Muhammad Naseem" userId="81ad427f-2390-484c-a4ee-e251bf4521ed" providerId="ADAL" clId="{9A988C42-622F-4E2E-8465-CBDAB82F53CE}" dt="2025-08-12T04:13:12.558" v="3075" actId="1076"/>
          <ac:picMkLst>
            <pc:docMk/>
            <pc:sldMk cId="845592250" sldId="349"/>
            <ac:picMk id="8" creationId="{1F7B4FA5-221F-DAFD-1205-AB8F8E6A51F2}"/>
          </ac:picMkLst>
        </pc:picChg>
      </pc:sldChg>
      <pc:sldChg chg="addSp delSp modSp new del mod">
        <pc:chgData name="Muhammad Naseem" userId="81ad427f-2390-484c-a4ee-e251bf4521ed" providerId="ADAL" clId="{9A988C42-622F-4E2E-8465-CBDAB82F53CE}" dt="2025-08-12T04:15:59.828" v="3140" actId="47"/>
        <pc:sldMkLst>
          <pc:docMk/>
          <pc:sldMk cId="751713828" sldId="350"/>
        </pc:sldMkLst>
        <pc:picChg chg="add del mod">
          <ac:chgData name="Muhammad Naseem" userId="81ad427f-2390-484c-a4ee-e251bf4521ed" providerId="ADAL" clId="{9A988C42-622F-4E2E-8465-CBDAB82F53CE}" dt="2025-08-12T04:10:11.926" v="3042" actId="21"/>
          <ac:picMkLst>
            <pc:docMk/>
            <pc:sldMk cId="751713828" sldId="350"/>
            <ac:picMk id="5" creationId="{1F7B4FA5-221F-DAFD-1205-AB8F8E6A51F2}"/>
          </ac:picMkLst>
        </pc:picChg>
      </pc:sldChg>
      <pc:sldChg chg="addSp delSp modSp new mod modAnim">
        <pc:chgData name="Muhammad Naseem" userId="81ad427f-2390-484c-a4ee-e251bf4521ed" providerId="ADAL" clId="{9A988C42-622F-4E2E-8465-CBDAB82F53CE}" dt="2025-08-12T04:03:16.298" v="2833" actId="14100"/>
        <pc:sldMkLst>
          <pc:docMk/>
          <pc:sldMk cId="3953342619" sldId="351"/>
        </pc:sldMkLst>
        <pc:spChg chg="add mod">
          <ac:chgData name="Muhammad Naseem" userId="81ad427f-2390-484c-a4ee-e251bf4521ed" providerId="ADAL" clId="{9A988C42-622F-4E2E-8465-CBDAB82F53CE}" dt="2025-08-10T21:34:37.624" v="1231" actId="14100"/>
          <ac:spMkLst>
            <pc:docMk/>
            <pc:sldMk cId="3953342619" sldId="351"/>
            <ac:spMk id="8" creationId="{063AEF79-0C6E-180D-D847-470079D474A1}"/>
          </ac:spMkLst>
        </pc:spChg>
        <pc:spChg chg="add mod">
          <ac:chgData name="Muhammad Naseem" userId="81ad427f-2390-484c-a4ee-e251bf4521ed" providerId="ADAL" clId="{9A988C42-622F-4E2E-8465-CBDAB82F53CE}" dt="2025-08-12T04:03:16.298" v="2833" actId="14100"/>
          <ac:spMkLst>
            <pc:docMk/>
            <pc:sldMk cId="3953342619" sldId="351"/>
            <ac:spMk id="21" creationId="{EBDF1FB1-EE81-ED6E-BC27-E6368508671C}"/>
          </ac:spMkLst>
        </pc:spChg>
        <pc:picChg chg="add mod">
          <ac:chgData name="Muhammad Naseem" userId="81ad427f-2390-484c-a4ee-e251bf4521ed" providerId="ADAL" clId="{9A988C42-622F-4E2E-8465-CBDAB82F53CE}" dt="2025-08-11T18:34:33.432" v="2221" actId="1076"/>
          <ac:picMkLst>
            <pc:docMk/>
            <pc:sldMk cId="3953342619" sldId="351"/>
            <ac:picMk id="7" creationId="{12FD5B2D-8D84-9810-2B94-0D7DF3C73736}"/>
          </ac:picMkLst>
        </pc:picChg>
        <pc:picChg chg="add mod ord">
          <ac:chgData name="Muhammad Naseem" userId="81ad427f-2390-484c-a4ee-e251bf4521ed" providerId="ADAL" clId="{9A988C42-622F-4E2E-8465-CBDAB82F53CE}" dt="2025-08-11T18:34:35.317" v="2222" actId="1076"/>
          <ac:picMkLst>
            <pc:docMk/>
            <pc:sldMk cId="3953342619" sldId="351"/>
            <ac:picMk id="13" creationId="{C03D20D1-9E63-9B21-8D35-E2F53D93209E}"/>
          </ac:picMkLst>
        </pc:picChg>
        <pc:picChg chg="add mod ord">
          <ac:chgData name="Muhammad Naseem" userId="81ad427f-2390-484c-a4ee-e251bf4521ed" providerId="ADAL" clId="{9A988C42-622F-4E2E-8465-CBDAB82F53CE}" dt="2025-08-11T18:34:36.846" v="2223" actId="1076"/>
          <ac:picMkLst>
            <pc:docMk/>
            <pc:sldMk cId="3953342619" sldId="351"/>
            <ac:picMk id="18" creationId="{331D3751-46BD-1CB5-40A0-20BD916FE387}"/>
          </ac:picMkLst>
        </pc:picChg>
        <pc:picChg chg="add mod">
          <ac:chgData name="Muhammad Naseem" userId="81ad427f-2390-484c-a4ee-e251bf4521ed" providerId="ADAL" clId="{9A988C42-622F-4E2E-8465-CBDAB82F53CE}" dt="2025-08-11T18:34:30.099" v="2220" actId="1076"/>
          <ac:picMkLst>
            <pc:docMk/>
            <pc:sldMk cId="3953342619" sldId="351"/>
            <ac:picMk id="20" creationId="{68B4E6BE-46DD-1144-C057-7A58B5884A00}"/>
          </ac:picMkLst>
        </pc:picChg>
      </pc:sldChg>
      <pc:sldChg chg="modSp new del mod">
        <pc:chgData name="Muhammad Naseem" userId="81ad427f-2390-484c-a4ee-e251bf4521ed" providerId="ADAL" clId="{9A988C42-622F-4E2E-8465-CBDAB82F53CE}" dt="2025-08-12T19:07:57.740" v="5200" actId="47"/>
        <pc:sldMkLst>
          <pc:docMk/>
          <pc:sldMk cId="1283185986" sldId="352"/>
        </pc:sldMkLst>
      </pc:sldChg>
      <pc:sldChg chg="new del">
        <pc:chgData name="Muhammad Naseem" userId="81ad427f-2390-484c-a4ee-e251bf4521ed" providerId="ADAL" clId="{9A988C42-622F-4E2E-8465-CBDAB82F53CE}" dt="2025-08-12T19:12:56.771" v="5366" actId="47"/>
        <pc:sldMkLst>
          <pc:docMk/>
          <pc:sldMk cId="1281991714" sldId="353"/>
        </pc:sldMkLst>
      </pc:sldChg>
      <pc:sldChg chg="modSp new del mod">
        <pc:chgData name="Muhammad Naseem" userId="81ad427f-2390-484c-a4ee-e251bf4521ed" providerId="ADAL" clId="{9A988C42-622F-4E2E-8465-CBDAB82F53CE}" dt="2025-08-12T19:12:58.404" v="5367" actId="47"/>
        <pc:sldMkLst>
          <pc:docMk/>
          <pc:sldMk cId="4292927726" sldId="354"/>
        </pc:sldMkLst>
      </pc:sldChg>
      <pc:sldChg chg="addSp delSp modSp new mod ord">
        <pc:chgData name="Muhammad Naseem" userId="81ad427f-2390-484c-a4ee-e251bf4521ed" providerId="ADAL" clId="{9A988C42-622F-4E2E-8465-CBDAB82F53CE}" dt="2025-08-12T19:45:10.168" v="5869" actId="27636"/>
        <pc:sldMkLst>
          <pc:docMk/>
          <pc:sldMk cId="1707995284" sldId="355"/>
        </pc:sldMkLst>
        <pc:spChg chg="del mod">
          <ac:chgData name="Muhammad Naseem" userId="81ad427f-2390-484c-a4ee-e251bf4521ed" providerId="ADAL" clId="{9A988C42-622F-4E2E-8465-CBDAB82F53CE}" dt="2025-08-12T04:09:05.042" v="3011" actId="478"/>
          <ac:spMkLst>
            <pc:docMk/>
            <pc:sldMk cId="1707995284" sldId="355"/>
            <ac:spMk id="2" creationId="{C826C318-B425-8960-0FCA-D2B1F67B5D26}"/>
          </ac:spMkLst>
        </pc:spChg>
        <pc:spChg chg="mod">
          <ac:chgData name="Muhammad Naseem" userId="81ad427f-2390-484c-a4ee-e251bf4521ed" providerId="ADAL" clId="{9A988C42-622F-4E2E-8465-CBDAB82F53CE}" dt="2025-08-12T19:45:10.168" v="5869" actId="27636"/>
          <ac:spMkLst>
            <pc:docMk/>
            <pc:sldMk cId="1707995284" sldId="355"/>
            <ac:spMk id="3" creationId="{028E9D41-4A1C-13C5-4C04-D548641CD709}"/>
          </ac:spMkLst>
        </pc:spChg>
        <pc:spChg chg="add del mod">
          <ac:chgData name="Muhammad Naseem" userId="81ad427f-2390-484c-a4ee-e251bf4521ed" providerId="ADAL" clId="{9A988C42-622F-4E2E-8465-CBDAB82F53CE}" dt="2025-08-12T04:09:08.689" v="3012" actId="478"/>
          <ac:spMkLst>
            <pc:docMk/>
            <pc:sldMk cId="1707995284" sldId="355"/>
            <ac:spMk id="5" creationId="{F1B6A221-D6FC-6E74-06CD-109C2FA14C1D}"/>
          </ac:spMkLst>
        </pc:spChg>
        <pc:spChg chg="add mod">
          <ac:chgData name="Muhammad Naseem" userId="81ad427f-2390-484c-a4ee-e251bf4521ed" providerId="ADAL" clId="{9A988C42-622F-4E2E-8465-CBDAB82F53CE}" dt="2025-08-12T19:44:52.190" v="5854" actId="21"/>
          <ac:spMkLst>
            <pc:docMk/>
            <pc:sldMk cId="1707995284" sldId="355"/>
            <ac:spMk id="6" creationId="{77FC259F-58BD-232B-C124-6656FEDF3CC6}"/>
          </ac:spMkLst>
        </pc:spChg>
      </pc:sldChg>
      <pc:sldChg chg="new del">
        <pc:chgData name="Muhammad Naseem" userId="81ad427f-2390-484c-a4ee-e251bf4521ed" providerId="ADAL" clId="{9A988C42-622F-4E2E-8465-CBDAB82F53CE}" dt="2025-08-11T16:37:09.190" v="1410" actId="2696"/>
        <pc:sldMkLst>
          <pc:docMk/>
          <pc:sldMk cId="4111859250" sldId="355"/>
        </pc:sldMkLst>
      </pc:sldChg>
      <pc:sldChg chg="modSp new del mod">
        <pc:chgData name="Muhammad Naseem" userId="81ad427f-2390-484c-a4ee-e251bf4521ed" providerId="ADAL" clId="{9A988C42-622F-4E2E-8465-CBDAB82F53CE}" dt="2025-08-11T17:05:02.044" v="1488" actId="2696"/>
        <pc:sldMkLst>
          <pc:docMk/>
          <pc:sldMk cId="2436521961" sldId="356"/>
        </pc:sldMkLst>
      </pc:sldChg>
      <pc:sldChg chg="modSp new del mod">
        <pc:chgData name="Muhammad Naseem" userId="81ad427f-2390-484c-a4ee-e251bf4521ed" providerId="ADAL" clId="{9A988C42-622F-4E2E-8465-CBDAB82F53CE}" dt="2025-08-12T03:56:50.347" v="2611" actId="47"/>
        <pc:sldMkLst>
          <pc:docMk/>
          <pc:sldMk cId="4168841056" sldId="357"/>
        </pc:sldMkLst>
        <pc:spChg chg="mod">
          <ac:chgData name="Muhammad Naseem" userId="81ad427f-2390-484c-a4ee-e251bf4521ed" providerId="ADAL" clId="{9A988C42-622F-4E2E-8465-CBDAB82F53CE}" dt="2025-08-12T03:50:08.027" v="2607" actId="21"/>
          <ac:spMkLst>
            <pc:docMk/>
            <pc:sldMk cId="4168841056" sldId="357"/>
            <ac:spMk id="2" creationId="{BC96B74F-6FF5-7CD5-42DA-AF2FFAF32304}"/>
          </ac:spMkLst>
        </pc:spChg>
        <pc:spChg chg="mod">
          <ac:chgData name="Muhammad Naseem" userId="81ad427f-2390-484c-a4ee-e251bf4521ed" providerId="ADAL" clId="{9A988C42-622F-4E2E-8465-CBDAB82F53CE}" dt="2025-08-12T03:24:37.574" v="2368" actId="27636"/>
          <ac:spMkLst>
            <pc:docMk/>
            <pc:sldMk cId="4168841056" sldId="357"/>
            <ac:spMk id="3" creationId="{A36745EB-0CBB-48C6-FEF2-2C5A2075C5ED}"/>
          </ac:spMkLst>
        </pc:spChg>
      </pc:sldChg>
      <pc:sldChg chg="addSp delSp modSp add del mod ord modAnim">
        <pc:chgData name="Muhammad Naseem" userId="81ad427f-2390-484c-a4ee-e251bf4521ed" providerId="ADAL" clId="{9A988C42-622F-4E2E-8465-CBDAB82F53CE}" dt="2025-08-12T18:37:20.346" v="4750" actId="47"/>
        <pc:sldMkLst>
          <pc:docMk/>
          <pc:sldMk cId="184176017" sldId="364"/>
        </pc:sldMkLst>
        <pc:spChg chg="mod">
          <ac:chgData name="Muhammad Naseem" userId="81ad427f-2390-484c-a4ee-e251bf4521ed" providerId="ADAL" clId="{9A988C42-622F-4E2E-8465-CBDAB82F53CE}" dt="2025-08-12T04:57:43.270" v="4295"/>
          <ac:spMkLst>
            <pc:docMk/>
            <pc:sldMk cId="184176017" sldId="364"/>
            <ac:spMk id="6" creationId="{6F5F314E-7B0E-7E72-DA51-20F7E8B3508E}"/>
          </ac:spMkLst>
        </pc:spChg>
        <pc:spChg chg="mod">
          <ac:chgData name="Muhammad Naseem" userId="81ad427f-2390-484c-a4ee-e251bf4521ed" providerId="ADAL" clId="{9A988C42-622F-4E2E-8465-CBDAB82F53CE}" dt="2025-08-12T04:57:37.284" v="4293" actId="164"/>
          <ac:spMkLst>
            <pc:docMk/>
            <pc:sldMk cId="184176017" sldId="364"/>
            <ac:spMk id="8" creationId="{C5EB59B8-7D06-F8B2-DCDF-590E0702431B}"/>
          </ac:spMkLst>
        </pc:spChg>
        <pc:spChg chg="mod">
          <ac:chgData name="Muhammad Naseem" userId="81ad427f-2390-484c-a4ee-e251bf4521ed" providerId="ADAL" clId="{9A988C42-622F-4E2E-8465-CBDAB82F53CE}" dt="2025-08-12T04:57:43.270" v="4295"/>
          <ac:spMkLst>
            <pc:docMk/>
            <pc:sldMk cId="184176017" sldId="364"/>
            <ac:spMk id="9" creationId="{F92383C8-3039-0B0C-516D-437E5A2DCFF5}"/>
          </ac:spMkLst>
        </pc:spChg>
        <pc:spChg chg="mod">
          <ac:chgData name="Muhammad Naseem" userId="81ad427f-2390-484c-a4ee-e251bf4521ed" providerId="ADAL" clId="{9A988C42-622F-4E2E-8465-CBDAB82F53CE}" dt="2025-08-12T04:57:43.270" v="4295"/>
          <ac:spMkLst>
            <pc:docMk/>
            <pc:sldMk cId="184176017" sldId="364"/>
            <ac:spMk id="10" creationId="{3280AE09-69C5-0F6B-2304-2A3A6642F023}"/>
          </ac:spMkLst>
        </pc:spChg>
        <pc:spChg chg="mod">
          <ac:chgData name="Muhammad Naseem" userId="81ad427f-2390-484c-a4ee-e251bf4521ed" providerId="ADAL" clId="{9A988C42-622F-4E2E-8465-CBDAB82F53CE}" dt="2025-08-12T04:57:43.270" v="4295"/>
          <ac:spMkLst>
            <pc:docMk/>
            <pc:sldMk cId="184176017" sldId="364"/>
            <ac:spMk id="11" creationId="{74EB76F0-1F37-2B52-F809-4D71EE76A6F2}"/>
          </ac:spMkLst>
        </pc:spChg>
        <pc:spChg chg="mod">
          <ac:chgData name="Muhammad Naseem" userId="81ad427f-2390-484c-a4ee-e251bf4521ed" providerId="ADAL" clId="{9A988C42-622F-4E2E-8465-CBDAB82F53CE}" dt="2025-08-12T04:57:51.296" v="4297"/>
          <ac:spMkLst>
            <pc:docMk/>
            <pc:sldMk cId="184176017" sldId="364"/>
            <ac:spMk id="14" creationId="{9713E38B-2210-C8D4-87CE-2DB0F502A5AE}"/>
          </ac:spMkLst>
        </pc:spChg>
        <pc:spChg chg="mod">
          <ac:chgData name="Muhammad Naseem" userId="81ad427f-2390-484c-a4ee-e251bf4521ed" providerId="ADAL" clId="{9A988C42-622F-4E2E-8465-CBDAB82F53CE}" dt="2025-08-12T04:57:51.296" v="4297"/>
          <ac:spMkLst>
            <pc:docMk/>
            <pc:sldMk cId="184176017" sldId="364"/>
            <ac:spMk id="15" creationId="{0B3854E8-875D-0757-74F2-38ED09705901}"/>
          </ac:spMkLst>
        </pc:spChg>
        <pc:spChg chg="mod">
          <ac:chgData name="Muhammad Naseem" userId="81ad427f-2390-484c-a4ee-e251bf4521ed" providerId="ADAL" clId="{9A988C42-622F-4E2E-8465-CBDAB82F53CE}" dt="2025-08-12T04:57:51.296" v="4297"/>
          <ac:spMkLst>
            <pc:docMk/>
            <pc:sldMk cId="184176017" sldId="364"/>
            <ac:spMk id="16" creationId="{C74DE33B-C44F-83FD-34AA-0F87EE1F155E}"/>
          </ac:spMkLst>
        </pc:spChg>
        <pc:spChg chg="mod">
          <ac:chgData name="Muhammad Naseem" userId="81ad427f-2390-484c-a4ee-e251bf4521ed" providerId="ADAL" clId="{9A988C42-622F-4E2E-8465-CBDAB82F53CE}" dt="2025-08-12T04:57:51.296" v="4297"/>
          <ac:spMkLst>
            <pc:docMk/>
            <pc:sldMk cId="184176017" sldId="364"/>
            <ac:spMk id="17" creationId="{B3229B84-8EFA-9C53-C1B1-85F5996A19DC}"/>
          </ac:spMkLst>
        </pc:spChg>
        <pc:grpChg chg="add del mod">
          <ac:chgData name="Muhammad Naseem" userId="81ad427f-2390-484c-a4ee-e251bf4521ed" providerId="ADAL" clId="{9A988C42-622F-4E2E-8465-CBDAB82F53CE}" dt="2025-08-12T05:00:17.087" v="4410" actId="21"/>
          <ac:grpSpMkLst>
            <pc:docMk/>
            <pc:sldMk cId="184176017" sldId="364"/>
            <ac:grpSpMk id="2" creationId="{E97CFB9E-5250-1B48-5464-84F5E0CA78A7}"/>
          </ac:grpSpMkLst>
        </pc:grpChg>
        <pc:grpChg chg="add del mod">
          <ac:chgData name="Muhammad Naseem" userId="81ad427f-2390-484c-a4ee-e251bf4521ed" providerId="ADAL" clId="{9A988C42-622F-4E2E-8465-CBDAB82F53CE}" dt="2025-08-12T04:59:46.708" v="4403" actId="21"/>
          <ac:grpSpMkLst>
            <pc:docMk/>
            <pc:sldMk cId="184176017" sldId="364"/>
            <ac:grpSpMk id="4" creationId="{048373AE-D077-E936-C652-B3DBA5084EA8}"/>
          </ac:grpSpMkLst>
        </pc:grpChg>
        <pc:grpChg chg="add del mod">
          <ac:chgData name="Muhammad Naseem" userId="81ad427f-2390-484c-a4ee-e251bf4521ed" providerId="ADAL" clId="{9A988C42-622F-4E2E-8465-CBDAB82F53CE}" dt="2025-08-12T04:59:25.756" v="4397" actId="21"/>
          <ac:grpSpMkLst>
            <pc:docMk/>
            <pc:sldMk cId="184176017" sldId="364"/>
            <ac:grpSpMk id="12" creationId="{CA02FC4A-F1A9-F56E-C4CD-13FE0EE4B466}"/>
          </ac:grpSpMkLst>
        </pc:grpChg>
        <pc:picChg chg="mod">
          <ac:chgData name="Muhammad Naseem" userId="81ad427f-2390-484c-a4ee-e251bf4521ed" providerId="ADAL" clId="{9A988C42-622F-4E2E-8465-CBDAB82F53CE}" dt="2025-08-12T04:57:43.270" v="4295"/>
          <ac:picMkLst>
            <pc:docMk/>
            <pc:sldMk cId="184176017" sldId="364"/>
            <ac:picMk id="5" creationId="{A3A62F0F-D6F4-5036-302D-A1740FAF794F}"/>
          </ac:picMkLst>
        </pc:picChg>
        <pc:picChg chg="mod">
          <ac:chgData name="Muhammad Naseem" userId="81ad427f-2390-484c-a4ee-e251bf4521ed" providerId="ADAL" clId="{9A988C42-622F-4E2E-8465-CBDAB82F53CE}" dt="2025-08-12T04:57:37.284" v="4293" actId="164"/>
          <ac:picMkLst>
            <pc:docMk/>
            <pc:sldMk cId="184176017" sldId="364"/>
            <ac:picMk id="7" creationId="{44EF897F-24FE-577A-3C4D-6F9F756B7D71}"/>
          </ac:picMkLst>
        </pc:picChg>
        <pc:picChg chg="mod">
          <ac:chgData name="Muhammad Naseem" userId="81ad427f-2390-484c-a4ee-e251bf4521ed" providerId="ADAL" clId="{9A988C42-622F-4E2E-8465-CBDAB82F53CE}" dt="2025-08-12T04:57:51.296" v="4297"/>
          <ac:picMkLst>
            <pc:docMk/>
            <pc:sldMk cId="184176017" sldId="364"/>
            <ac:picMk id="13" creationId="{8A8DCB3B-FA47-0DCF-6C7F-B2E700F95DB8}"/>
          </ac:picMkLst>
        </pc:picChg>
      </pc:sldChg>
      <pc:sldChg chg="addSp delSp modSp add del mod ord modAnim">
        <pc:chgData name="Muhammad Naseem" userId="81ad427f-2390-484c-a4ee-e251bf4521ed" providerId="ADAL" clId="{9A988C42-622F-4E2E-8465-CBDAB82F53CE}" dt="2025-08-12T04:59:10.920" v="4392" actId="47"/>
        <pc:sldMkLst>
          <pc:docMk/>
          <pc:sldMk cId="3544341435" sldId="365"/>
        </pc:sldMkLst>
        <pc:spChg chg="mod">
          <ac:chgData name="Muhammad Naseem" userId="81ad427f-2390-484c-a4ee-e251bf4521ed" providerId="ADAL" clId="{9A988C42-622F-4E2E-8465-CBDAB82F53CE}" dt="2025-08-12T04:57:20.306" v="4292" actId="164"/>
          <ac:spMkLst>
            <pc:docMk/>
            <pc:sldMk cId="3544341435" sldId="365"/>
            <ac:spMk id="2" creationId="{6F5F314E-7B0E-7E72-DA51-20F7E8B3508E}"/>
          </ac:spMkLst>
        </pc:spChg>
        <pc:spChg chg="mod">
          <ac:chgData name="Muhammad Naseem" userId="81ad427f-2390-484c-a4ee-e251bf4521ed" providerId="ADAL" clId="{9A988C42-622F-4E2E-8465-CBDAB82F53CE}" dt="2025-08-12T04:57:20.306" v="4292" actId="164"/>
          <ac:spMkLst>
            <pc:docMk/>
            <pc:sldMk cId="3544341435" sldId="365"/>
            <ac:spMk id="5" creationId="{F92383C8-3039-0B0C-516D-437E5A2DCFF5}"/>
          </ac:spMkLst>
        </pc:spChg>
        <pc:spChg chg="mod">
          <ac:chgData name="Muhammad Naseem" userId="81ad427f-2390-484c-a4ee-e251bf4521ed" providerId="ADAL" clId="{9A988C42-622F-4E2E-8465-CBDAB82F53CE}" dt="2025-08-12T04:57:20.306" v="4292" actId="164"/>
          <ac:spMkLst>
            <pc:docMk/>
            <pc:sldMk cId="3544341435" sldId="365"/>
            <ac:spMk id="6" creationId="{3280AE09-69C5-0F6B-2304-2A3A6642F023}"/>
          </ac:spMkLst>
        </pc:spChg>
        <pc:spChg chg="mod">
          <ac:chgData name="Muhammad Naseem" userId="81ad427f-2390-484c-a4ee-e251bf4521ed" providerId="ADAL" clId="{9A988C42-622F-4E2E-8465-CBDAB82F53CE}" dt="2025-08-12T04:57:20.306" v="4292" actId="164"/>
          <ac:spMkLst>
            <pc:docMk/>
            <pc:sldMk cId="3544341435" sldId="365"/>
            <ac:spMk id="7" creationId="{74EB76F0-1F37-2B52-F809-4D71EE76A6F2}"/>
          </ac:spMkLst>
        </pc:spChg>
        <pc:grpChg chg="add del mod">
          <ac:chgData name="Muhammad Naseem" userId="81ad427f-2390-484c-a4ee-e251bf4521ed" providerId="ADAL" clId="{9A988C42-622F-4E2E-8465-CBDAB82F53CE}" dt="2025-08-12T04:57:40.751" v="4294" actId="21"/>
          <ac:grpSpMkLst>
            <pc:docMk/>
            <pc:sldMk cId="3544341435" sldId="365"/>
            <ac:grpSpMk id="8" creationId="{048373AE-D077-E936-C652-B3DBA5084EA8}"/>
          </ac:grpSpMkLst>
        </pc:grpChg>
        <pc:picChg chg="mod">
          <ac:chgData name="Muhammad Naseem" userId="81ad427f-2390-484c-a4ee-e251bf4521ed" providerId="ADAL" clId="{9A988C42-622F-4E2E-8465-CBDAB82F53CE}" dt="2025-08-12T04:57:20.306" v="4292" actId="164"/>
          <ac:picMkLst>
            <pc:docMk/>
            <pc:sldMk cId="3544341435" sldId="365"/>
            <ac:picMk id="4" creationId="{A3A62F0F-D6F4-5036-302D-A1740FAF794F}"/>
          </ac:picMkLst>
        </pc:picChg>
      </pc:sldChg>
      <pc:sldChg chg="addSp delSp modSp add del mod ord modAnim">
        <pc:chgData name="Muhammad Naseem" userId="81ad427f-2390-484c-a4ee-e251bf4521ed" providerId="ADAL" clId="{9A988C42-622F-4E2E-8465-CBDAB82F53CE}" dt="2025-08-12T04:59:11.926" v="4393" actId="47"/>
        <pc:sldMkLst>
          <pc:docMk/>
          <pc:sldMk cId="1930446244" sldId="366"/>
        </pc:sldMkLst>
        <pc:spChg chg="mod">
          <ac:chgData name="Muhammad Naseem" userId="81ad427f-2390-484c-a4ee-e251bf4521ed" providerId="ADAL" clId="{9A988C42-622F-4E2E-8465-CBDAB82F53CE}" dt="2025-08-12T04:57:10.518" v="4291" actId="164"/>
          <ac:spMkLst>
            <pc:docMk/>
            <pc:sldMk cId="1930446244" sldId="366"/>
            <ac:spMk id="2" creationId="{9713E38B-2210-C8D4-87CE-2DB0F502A5AE}"/>
          </ac:spMkLst>
        </pc:spChg>
        <pc:spChg chg="mod">
          <ac:chgData name="Muhammad Naseem" userId="81ad427f-2390-484c-a4ee-e251bf4521ed" providerId="ADAL" clId="{9A988C42-622F-4E2E-8465-CBDAB82F53CE}" dt="2025-08-12T04:56:59.983" v="4290" actId="1076"/>
          <ac:spMkLst>
            <pc:docMk/>
            <pc:sldMk cId="1930446244" sldId="366"/>
            <ac:spMk id="3" creationId="{DCD5B014-4383-FF09-D7DD-7774ED318560}"/>
          </ac:spMkLst>
        </pc:spChg>
        <pc:spChg chg="mod">
          <ac:chgData name="Muhammad Naseem" userId="81ad427f-2390-484c-a4ee-e251bf4521ed" providerId="ADAL" clId="{9A988C42-622F-4E2E-8465-CBDAB82F53CE}" dt="2025-08-12T04:57:10.518" v="4291" actId="164"/>
          <ac:spMkLst>
            <pc:docMk/>
            <pc:sldMk cId="1930446244" sldId="366"/>
            <ac:spMk id="4" creationId="{0B3854E8-875D-0757-74F2-38ED09705901}"/>
          </ac:spMkLst>
        </pc:spChg>
        <pc:spChg chg="mod">
          <ac:chgData name="Muhammad Naseem" userId="81ad427f-2390-484c-a4ee-e251bf4521ed" providerId="ADAL" clId="{9A988C42-622F-4E2E-8465-CBDAB82F53CE}" dt="2025-08-12T04:57:10.518" v="4291" actId="164"/>
          <ac:spMkLst>
            <pc:docMk/>
            <pc:sldMk cId="1930446244" sldId="366"/>
            <ac:spMk id="6" creationId="{C74DE33B-C44F-83FD-34AA-0F87EE1F155E}"/>
          </ac:spMkLst>
        </pc:spChg>
        <pc:spChg chg="mod">
          <ac:chgData name="Muhammad Naseem" userId="81ad427f-2390-484c-a4ee-e251bf4521ed" providerId="ADAL" clId="{9A988C42-622F-4E2E-8465-CBDAB82F53CE}" dt="2025-08-12T04:57:10.518" v="4291" actId="164"/>
          <ac:spMkLst>
            <pc:docMk/>
            <pc:sldMk cId="1930446244" sldId="366"/>
            <ac:spMk id="7" creationId="{B3229B84-8EFA-9C53-C1B1-85F5996A19DC}"/>
          </ac:spMkLst>
        </pc:spChg>
        <pc:grpChg chg="add del mod">
          <ac:chgData name="Muhammad Naseem" userId="81ad427f-2390-484c-a4ee-e251bf4521ed" providerId="ADAL" clId="{9A988C42-622F-4E2E-8465-CBDAB82F53CE}" dt="2025-08-12T04:57:46.237" v="4296" actId="21"/>
          <ac:grpSpMkLst>
            <pc:docMk/>
            <pc:sldMk cId="1930446244" sldId="366"/>
            <ac:grpSpMk id="8" creationId="{CA02FC4A-F1A9-F56E-C4CD-13FE0EE4B466}"/>
          </ac:grpSpMkLst>
        </pc:grpChg>
        <pc:picChg chg="mod">
          <ac:chgData name="Muhammad Naseem" userId="81ad427f-2390-484c-a4ee-e251bf4521ed" providerId="ADAL" clId="{9A988C42-622F-4E2E-8465-CBDAB82F53CE}" dt="2025-08-12T04:57:10.518" v="4291" actId="164"/>
          <ac:picMkLst>
            <pc:docMk/>
            <pc:sldMk cId="1930446244" sldId="366"/>
            <ac:picMk id="5" creationId="{8A8DCB3B-FA47-0DCF-6C7F-B2E700F95DB8}"/>
          </ac:picMkLst>
        </pc:picChg>
      </pc:sldChg>
      <pc:sldChg chg="delSp modSp add del mod">
        <pc:chgData name="Muhammad Naseem" userId="81ad427f-2390-484c-a4ee-e251bf4521ed" providerId="ADAL" clId="{9A988C42-622F-4E2E-8465-CBDAB82F53CE}" dt="2025-08-12T19:37:52.229" v="5708" actId="47"/>
        <pc:sldMkLst>
          <pc:docMk/>
          <pc:sldMk cId="1371608316" sldId="373"/>
        </pc:sldMkLst>
        <pc:spChg chg="mod">
          <ac:chgData name="Muhammad Naseem" userId="81ad427f-2390-484c-a4ee-e251bf4521ed" providerId="ADAL" clId="{9A988C42-622F-4E2E-8465-CBDAB82F53CE}" dt="2025-08-12T19:35:19.282" v="5690" actId="21"/>
          <ac:spMkLst>
            <pc:docMk/>
            <pc:sldMk cId="1371608316" sldId="373"/>
            <ac:spMk id="2" creationId="{EF94FA6A-451D-9999-C42E-A06A48CDD94E}"/>
          </ac:spMkLst>
        </pc:spChg>
        <pc:spChg chg="del">
          <ac:chgData name="Muhammad Naseem" userId="81ad427f-2390-484c-a4ee-e251bf4521ed" providerId="ADAL" clId="{9A988C42-622F-4E2E-8465-CBDAB82F53CE}" dt="2025-08-12T19:36:12.529" v="5695" actId="478"/>
          <ac:spMkLst>
            <pc:docMk/>
            <pc:sldMk cId="1371608316" sldId="373"/>
            <ac:spMk id="4" creationId="{D8113A50-7CF7-9F82-75AF-87FEAAEAC7DE}"/>
          </ac:spMkLst>
        </pc:spChg>
      </pc:sldChg>
      <pc:sldChg chg="delSp add del mod">
        <pc:chgData name="Muhammad Naseem" userId="81ad427f-2390-484c-a4ee-e251bf4521ed" providerId="ADAL" clId="{9A988C42-622F-4E2E-8465-CBDAB82F53CE}" dt="2025-08-12T19:35:09.558" v="5689" actId="47"/>
        <pc:sldMkLst>
          <pc:docMk/>
          <pc:sldMk cId="1307213296" sldId="374"/>
        </pc:sldMkLst>
        <pc:spChg chg="del">
          <ac:chgData name="Muhammad Naseem" userId="81ad427f-2390-484c-a4ee-e251bf4521ed" providerId="ADAL" clId="{9A988C42-622F-4E2E-8465-CBDAB82F53CE}" dt="2025-08-12T19:13:24.318" v="5370" actId="478"/>
          <ac:spMkLst>
            <pc:docMk/>
            <pc:sldMk cId="1307213296" sldId="374"/>
            <ac:spMk id="2" creationId="{72E10968-120B-A66D-2064-DADAFF3A27F6}"/>
          </ac:spMkLst>
        </pc:spChg>
        <pc:spChg chg="del">
          <ac:chgData name="Muhammad Naseem" userId="81ad427f-2390-484c-a4ee-e251bf4521ed" providerId="ADAL" clId="{9A988C42-622F-4E2E-8465-CBDAB82F53CE}" dt="2025-08-12T19:13:31.664" v="5372" actId="478"/>
          <ac:spMkLst>
            <pc:docMk/>
            <pc:sldMk cId="1307213296" sldId="374"/>
            <ac:spMk id="6" creationId="{38B002E2-F00A-E616-0109-7A27AEEC9A3D}"/>
          </ac:spMkLst>
        </pc:spChg>
        <pc:spChg chg="del topLvl">
          <ac:chgData name="Muhammad Naseem" userId="81ad427f-2390-484c-a4ee-e251bf4521ed" providerId="ADAL" clId="{9A988C42-622F-4E2E-8465-CBDAB82F53CE}" dt="2025-08-12T19:13:33.356" v="5373" actId="478"/>
          <ac:spMkLst>
            <pc:docMk/>
            <pc:sldMk cId="1307213296" sldId="374"/>
            <ac:spMk id="7" creationId="{85204352-C273-CB60-0B1B-932C93BE61EB}"/>
          </ac:spMkLst>
        </pc:spChg>
        <pc:spChg chg="del">
          <ac:chgData name="Muhammad Naseem" userId="81ad427f-2390-484c-a4ee-e251bf4521ed" providerId="ADAL" clId="{9A988C42-622F-4E2E-8465-CBDAB82F53CE}" dt="2025-08-12T19:13:29.174" v="5371" actId="478"/>
          <ac:spMkLst>
            <pc:docMk/>
            <pc:sldMk cId="1307213296" sldId="374"/>
            <ac:spMk id="8" creationId="{A438B83D-FBD2-26B1-05B7-5BCE6452DE5A}"/>
          </ac:spMkLst>
        </pc:spChg>
        <pc:spChg chg="topLvl">
          <ac:chgData name="Muhammad Naseem" userId="81ad427f-2390-484c-a4ee-e251bf4521ed" providerId="ADAL" clId="{9A988C42-622F-4E2E-8465-CBDAB82F53CE}" dt="2025-08-12T19:13:42.774" v="5375" actId="21"/>
          <ac:spMkLst>
            <pc:docMk/>
            <pc:sldMk cId="1307213296" sldId="374"/>
            <ac:spMk id="10" creationId="{6DBC5C9C-2C45-30F6-990F-268274032665}"/>
          </ac:spMkLst>
        </pc:spChg>
        <pc:spChg chg="del">
          <ac:chgData name="Muhammad Naseem" userId="81ad427f-2390-484c-a4ee-e251bf4521ed" providerId="ADAL" clId="{9A988C42-622F-4E2E-8465-CBDAB82F53CE}" dt="2025-08-12T19:13:36.626" v="5374" actId="478"/>
          <ac:spMkLst>
            <pc:docMk/>
            <pc:sldMk cId="1307213296" sldId="374"/>
            <ac:spMk id="11" creationId="{ABB656EF-608D-D30F-D86E-810ACC756F4D}"/>
          </ac:spMkLst>
        </pc:spChg>
        <pc:grpChg chg="del">
          <ac:chgData name="Muhammad Naseem" userId="81ad427f-2390-484c-a4ee-e251bf4521ed" providerId="ADAL" clId="{9A988C42-622F-4E2E-8465-CBDAB82F53CE}" dt="2025-08-12T19:13:33.356" v="5373" actId="478"/>
          <ac:grpSpMkLst>
            <pc:docMk/>
            <pc:sldMk cId="1307213296" sldId="374"/>
            <ac:grpSpMk id="4" creationId="{11525187-AE91-D50E-A2F2-20D9A4E47003}"/>
          </ac:grpSpMkLst>
        </pc:grpChg>
        <pc:grpChg chg="del topLvl">
          <ac:chgData name="Muhammad Naseem" userId="81ad427f-2390-484c-a4ee-e251bf4521ed" providerId="ADAL" clId="{9A988C42-622F-4E2E-8465-CBDAB82F53CE}" dt="2025-08-12T19:13:42.774" v="5375" actId="21"/>
          <ac:grpSpMkLst>
            <pc:docMk/>
            <pc:sldMk cId="1307213296" sldId="374"/>
            <ac:grpSpMk id="5" creationId="{B8BF926F-C79C-1C6E-9F8F-082C1FA99E39}"/>
          </ac:grpSpMkLst>
        </pc:grpChg>
        <pc:picChg chg="del topLvl">
          <ac:chgData name="Muhammad Naseem" userId="81ad427f-2390-484c-a4ee-e251bf4521ed" providerId="ADAL" clId="{9A988C42-622F-4E2E-8465-CBDAB82F53CE}" dt="2025-08-12T19:13:42.774" v="5375" actId="21"/>
          <ac:picMkLst>
            <pc:docMk/>
            <pc:sldMk cId="1307213296" sldId="374"/>
            <ac:picMk id="9" creationId="{4A2D0DF1-9B88-EFD7-E018-280D474D10FC}"/>
          </ac:picMkLst>
        </pc:picChg>
      </pc:sldChg>
      <pc:sldChg chg="delSp modSp add del mod ord">
        <pc:chgData name="Muhammad Naseem" userId="81ad427f-2390-484c-a4ee-e251bf4521ed" providerId="ADAL" clId="{9A988C42-622F-4E2E-8465-CBDAB82F53CE}" dt="2025-08-12T23:31:14.240" v="7401" actId="2696"/>
        <pc:sldMkLst>
          <pc:docMk/>
          <pc:sldMk cId="1201703510" sldId="375"/>
        </pc:sldMkLst>
        <pc:spChg chg="del mod">
          <ac:chgData name="Muhammad Naseem" userId="81ad427f-2390-484c-a4ee-e251bf4521ed" providerId="ADAL" clId="{9A988C42-622F-4E2E-8465-CBDAB82F53CE}" dt="2025-08-12T19:36:46.813" v="5703"/>
          <ac:spMkLst>
            <pc:docMk/>
            <pc:sldMk cId="1201703510" sldId="375"/>
            <ac:spMk id="2" creationId="{0463B61B-2F9A-0CFC-69B6-E1D7D26BB2AD}"/>
          </ac:spMkLst>
        </pc:spChg>
        <pc:spChg chg="mod">
          <ac:chgData name="Muhammad Naseem" userId="81ad427f-2390-484c-a4ee-e251bf4521ed" providerId="ADAL" clId="{9A988C42-622F-4E2E-8465-CBDAB82F53CE}" dt="2025-08-12T19:36:01.493" v="5693" actId="21"/>
          <ac:spMkLst>
            <pc:docMk/>
            <pc:sldMk cId="1201703510" sldId="375"/>
            <ac:spMk id="3" creationId="{9735DDE8-1404-3218-8AD3-4404A4FD0516}"/>
          </ac:spMkLst>
        </pc:spChg>
        <pc:grpChg chg="del">
          <ac:chgData name="Muhammad Naseem" userId="81ad427f-2390-484c-a4ee-e251bf4521ed" providerId="ADAL" clId="{9A988C42-622F-4E2E-8465-CBDAB82F53CE}" dt="2025-08-12T19:37:57.771" v="5710" actId="21"/>
          <ac:grpSpMkLst>
            <pc:docMk/>
            <pc:sldMk cId="1201703510" sldId="375"/>
            <ac:grpSpMk id="7" creationId="{DC4249BA-33B5-C9FC-E113-5A47C2F99C9E}"/>
          </ac:grpSpMkLst>
        </pc:grpChg>
      </pc:sldChg>
      <pc:sldChg chg="add del">
        <pc:chgData name="Muhammad Naseem" userId="81ad427f-2390-484c-a4ee-e251bf4521ed" providerId="ADAL" clId="{9A988C42-622F-4E2E-8465-CBDAB82F53CE}" dt="2025-08-12T04:00:32.876" v="2771" actId="2696"/>
        <pc:sldMkLst>
          <pc:docMk/>
          <pc:sldMk cId="399891627" sldId="376"/>
        </pc:sldMkLst>
      </pc:sldChg>
      <pc:sldChg chg="delSp add del mod ord">
        <pc:chgData name="Muhammad Naseem" userId="81ad427f-2390-484c-a4ee-e251bf4521ed" providerId="ADAL" clId="{9A988C42-622F-4E2E-8465-CBDAB82F53CE}" dt="2025-08-12T19:08:04.196" v="5201" actId="47"/>
        <pc:sldMkLst>
          <pc:docMk/>
          <pc:sldMk cId="754670092" sldId="379"/>
        </pc:sldMkLst>
        <pc:picChg chg="del">
          <ac:chgData name="Muhammad Naseem" userId="81ad427f-2390-484c-a4ee-e251bf4521ed" providerId="ADAL" clId="{9A988C42-622F-4E2E-8465-CBDAB82F53CE}" dt="2025-08-12T18:54:54.665" v="4916" actId="21"/>
          <ac:picMkLst>
            <pc:docMk/>
            <pc:sldMk cId="754670092" sldId="379"/>
            <ac:picMk id="4" creationId="{CA3528CA-4365-6DC7-0546-078D4A26BB33}"/>
          </ac:picMkLst>
        </pc:picChg>
      </pc:sldChg>
      <pc:sldChg chg="addSp delSp modSp add del mod">
        <pc:chgData name="Muhammad Naseem" userId="81ad427f-2390-484c-a4ee-e251bf4521ed" providerId="ADAL" clId="{9A988C42-622F-4E2E-8465-CBDAB82F53CE}" dt="2025-08-12T19:02:37.395" v="5063" actId="47"/>
        <pc:sldMkLst>
          <pc:docMk/>
          <pc:sldMk cId="753044667" sldId="382"/>
        </pc:sldMkLst>
        <pc:picChg chg="add del mod modCrop">
          <ac:chgData name="Muhammad Naseem" userId="81ad427f-2390-484c-a4ee-e251bf4521ed" providerId="ADAL" clId="{9A988C42-622F-4E2E-8465-CBDAB82F53CE}" dt="2025-08-12T18:54:24.991" v="4877" actId="21"/>
          <ac:picMkLst>
            <pc:docMk/>
            <pc:sldMk cId="753044667" sldId="382"/>
            <ac:picMk id="4" creationId="{15F03DDC-4AEB-93C0-D88B-7465C4E4B655}"/>
          </ac:picMkLst>
        </pc:picChg>
        <pc:picChg chg="del mod modCrop">
          <ac:chgData name="Muhammad Naseem" userId="81ad427f-2390-484c-a4ee-e251bf4521ed" providerId="ADAL" clId="{9A988C42-622F-4E2E-8465-CBDAB82F53CE}" dt="2025-08-12T18:54:24.991" v="4877" actId="21"/>
          <ac:picMkLst>
            <pc:docMk/>
            <pc:sldMk cId="753044667" sldId="382"/>
            <ac:picMk id="7" creationId="{9549122C-1FC9-F49F-A551-FF22CF710EAF}"/>
          </ac:picMkLst>
        </pc:picChg>
      </pc:sldChg>
      <pc:sldChg chg="addSp delSp modSp add del mod">
        <pc:chgData name="Muhammad Naseem" userId="81ad427f-2390-484c-a4ee-e251bf4521ed" providerId="ADAL" clId="{9A988C42-622F-4E2E-8465-CBDAB82F53CE}" dt="2025-08-12T19:10:03.786" v="5346" actId="47"/>
        <pc:sldMkLst>
          <pc:docMk/>
          <pc:sldMk cId="3437236802" sldId="384"/>
        </pc:sldMkLst>
        <pc:spChg chg="del">
          <ac:chgData name="Muhammad Naseem" userId="81ad427f-2390-484c-a4ee-e251bf4521ed" providerId="ADAL" clId="{9A988C42-622F-4E2E-8465-CBDAB82F53CE}" dt="2025-08-12T19:08:52.633" v="5209" actId="21"/>
          <ac:spMkLst>
            <pc:docMk/>
            <pc:sldMk cId="3437236802" sldId="384"/>
            <ac:spMk id="2" creationId="{59E9E114-CF53-81B1-91B8-BCB6FB6B8E39}"/>
          </ac:spMkLst>
        </pc:spChg>
        <pc:spChg chg="mod">
          <ac:chgData name="Muhammad Naseem" userId="81ad427f-2390-484c-a4ee-e251bf4521ed" providerId="ADAL" clId="{9A988C42-622F-4E2E-8465-CBDAB82F53CE}" dt="2025-08-12T18:54:15.324" v="4875" actId="21"/>
          <ac:spMkLst>
            <pc:docMk/>
            <pc:sldMk cId="3437236802" sldId="384"/>
            <ac:spMk id="3" creationId="{9A1B4DEB-E4DA-E54A-1A32-47E431972AD7}"/>
          </ac:spMkLst>
        </pc:spChg>
        <pc:spChg chg="add mod">
          <ac:chgData name="Muhammad Naseem" userId="81ad427f-2390-484c-a4ee-e251bf4521ed" providerId="ADAL" clId="{9A988C42-622F-4E2E-8465-CBDAB82F53CE}" dt="2025-08-12T19:08:52.633" v="5209" actId="21"/>
          <ac:spMkLst>
            <pc:docMk/>
            <pc:sldMk cId="3437236802" sldId="384"/>
            <ac:spMk id="10" creationId="{A37E6E13-9046-CAC9-08E3-9DE05A592F30}"/>
          </ac:spMkLst>
        </pc:spChg>
        <pc:grpChg chg="del">
          <ac:chgData name="Muhammad Naseem" userId="81ad427f-2390-484c-a4ee-e251bf4521ed" providerId="ADAL" clId="{9A988C42-622F-4E2E-8465-CBDAB82F53CE}" dt="2025-08-12T19:08:52.633" v="5209" actId="21"/>
          <ac:grpSpMkLst>
            <pc:docMk/>
            <pc:sldMk cId="3437236802" sldId="384"/>
            <ac:grpSpMk id="6" creationId="{296F3E7A-BF4B-FCA7-1C10-70C19EE6F809}"/>
          </ac:grpSpMkLst>
        </pc:grpChg>
        <pc:grpChg chg="del">
          <ac:chgData name="Muhammad Naseem" userId="81ad427f-2390-484c-a4ee-e251bf4521ed" providerId="ADAL" clId="{9A988C42-622F-4E2E-8465-CBDAB82F53CE}" dt="2025-08-12T19:08:52.633" v="5209" actId="21"/>
          <ac:grpSpMkLst>
            <pc:docMk/>
            <pc:sldMk cId="3437236802" sldId="384"/>
            <ac:grpSpMk id="8" creationId="{4BC2FC9F-5117-3DE3-6EF6-0CF1754BB42A}"/>
          </ac:grpSpMkLst>
        </pc:grpChg>
      </pc:sldChg>
      <pc:sldChg chg="delSp modSp add del mod">
        <pc:chgData name="Muhammad Naseem" userId="81ad427f-2390-484c-a4ee-e251bf4521ed" providerId="ADAL" clId="{9A988C42-622F-4E2E-8465-CBDAB82F53CE}" dt="2025-08-12T04:01:05.514" v="2805" actId="2696"/>
        <pc:sldMkLst>
          <pc:docMk/>
          <pc:sldMk cId="3041736215" sldId="385"/>
        </pc:sldMkLst>
      </pc:sldChg>
      <pc:sldChg chg="modSp new del ord">
        <pc:chgData name="Muhammad Naseem" userId="81ad427f-2390-484c-a4ee-e251bf4521ed" providerId="ADAL" clId="{9A988C42-622F-4E2E-8465-CBDAB82F53CE}" dt="2025-08-12T04:02:24.699" v="2826" actId="2696"/>
        <pc:sldMkLst>
          <pc:docMk/>
          <pc:sldMk cId="2476656284" sldId="386"/>
        </pc:sldMkLst>
      </pc:sldChg>
      <pc:sldChg chg="addSp delSp modSp new mod">
        <pc:chgData name="Muhammad Naseem" userId="81ad427f-2390-484c-a4ee-e251bf4521ed" providerId="ADAL" clId="{9A988C42-622F-4E2E-8465-CBDAB82F53CE}" dt="2025-08-13T00:22:13.728" v="9874" actId="1076"/>
        <pc:sldMkLst>
          <pc:docMk/>
          <pc:sldMk cId="2603073149" sldId="387"/>
        </pc:sldMkLst>
        <pc:spChg chg="del mod">
          <ac:chgData name="Muhammad Naseem" userId="81ad427f-2390-484c-a4ee-e251bf4521ed" providerId="ADAL" clId="{9A988C42-622F-4E2E-8465-CBDAB82F53CE}" dt="2025-08-13T00:22:00.298" v="9864" actId="478"/>
          <ac:spMkLst>
            <pc:docMk/>
            <pc:sldMk cId="2603073149" sldId="387"/>
            <ac:spMk id="2" creationId="{7C8CBE58-F140-A202-99E7-0ACE0AA614A8}"/>
          </ac:spMkLst>
        </pc:spChg>
        <pc:spChg chg="del mod">
          <ac:chgData name="Muhammad Naseem" userId="81ad427f-2390-484c-a4ee-e251bf4521ed" providerId="ADAL" clId="{9A988C42-622F-4E2E-8465-CBDAB82F53CE}" dt="2025-08-12T23:49:47.969" v="7764"/>
          <ac:spMkLst>
            <pc:docMk/>
            <pc:sldMk cId="2603073149" sldId="387"/>
            <ac:spMk id="3" creationId="{F78589EF-190F-3176-8151-51E37D584521}"/>
          </ac:spMkLst>
        </pc:spChg>
        <pc:spChg chg="add mod">
          <ac:chgData name="Muhammad Naseem" userId="81ad427f-2390-484c-a4ee-e251bf4521ed" providerId="ADAL" clId="{9A988C42-622F-4E2E-8465-CBDAB82F53CE}" dt="2025-08-13T00:21:16.349" v="9840" actId="20577"/>
          <ac:spMkLst>
            <pc:docMk/>
            <pc:sldMk cId="2603073149" sldId="387"/>
            <ac:spMk id="4" creationId="{304CDFDF-3A2A-B7D0-9511-F2032F630150}"/>
          </ac:spMkLst>
        </pc:spChg>
        <pc:spChg chg="mod">
          <ac:chgData name="Muhammad Naseem" userId="81ad427f-2390-484c-a4ee-e251bf4521ed" providerId="ADAL" clId="{9A988C42-622F-4E2E-8465-CBDAB82F53CE}" dt="2025-08-13T00:11:02.181" v="9320" actId="1038"/>
          <ac:spMkLst>
            <pc:docMk/>
            <pc:sldMk cId="2603073149" sldId="387"/>
            <ac:spMk id="6" creationId="{70EDBAE4-64B7-8399-B1D2-3E05CCFE7D6D}"/>
          </ac:spMkLst>
        </pc:spChg>
        <pc:spChg chg="add">
          <ac:chgData name="Muhammad Naseem" userId="81ad427f-2390-484c-a4ee-e251bf4521ed" providerId="ADAL" clId="{9A988C42-622F-4E2E-8465-CBDAB82F53CE}" dt="2025-08-13T00:04:29.771" v="9026"/>
          <ac:spMkLst>
            <pc:docMk/>
            <pc:sldMk cId="2603073149" sldId="387"/>
            <ac:spMk id="8" creationId="{67DE9B18-E0DE-4D67-C1CA-0DA51B5BB538}"/>
          </ac:spMkLst>
        </pc:spChg>
        <pc:spChg chg="add">
          <ac:chgData name="Muhammad Naseem" userId="81ad427f-2390-484c-a4ee-e251bf4521ed" providerId="ADAL" clId="{9A988C42-622F-4E2E-8465-CBDAB82F53CE}" dt="2025-08-13T00:04:29.771" v="9026"/>
          <ac:spMkLst>
            <pc:docMk/>
            <pc:sldMk cId="2603073149" sldId="387"/>
            <ac:spMk id="9" creationId="{52492463-A741-8EEE-CA52-48736E219CC4}"/>
          </ac:spMkLst>
        </pc:spChg>
        <pc:spChg chg="add">
          <ac:chgData name="Muhammad Naseem" userId="81ad427f-2390-484c-a4ee-e251bf4521ed" providerId="ADAL" clId="{9A988C42-622F-4E2E-8465-CBDAB82F53CE}" dt="2025-08-13T00:04:29.771" v="9026"/>
          <ac:spMkLst>
            <pc:docMk/>
            <pc:sldMk cId="2603073149" sldId="387"/>
            <ac:spMk id="10" creationId="{56E40E2E-DA16-3202-92BC-83659A3DAA81}"/>
          </ac:spMkLst>
        </pc:spChg>
        <pc:spChg chg="add">
          <ac:chgData name="Muhammad Naseem" userId="81ad427f-2390-484c-a4ee-e251bf4521ed" providerId="ADAL" clId="{9A988C42-622F-4E2E-8465-CBDAB82F53CE}" dt="2025-08-13T00:04:29.771" v="9026"/>
          <ac:spMkLst>
            <pc:docMk/>
            <pc:sldMk cId="2603073149" sldId="387"/>
            <ac:spMk id="11" creationId="{198E8BB7-B2DE-3D90-BBEC-0BF22749937F}"/>
          </ac:spMkLst>
        </pc:spChg>
        <pc:spChg chg="add">
          <ac:chgData name="Muhammad Naseem" userId="81ad427f-2390-484c-a4ee-e251bf4521ed" providerId="ADAL" clId="{9A988C42-622F-4E2E-8465-CBDAB82F53CE}" dt="2025-08-13T00:04:29.771" v="9026"/>
          <ac:spMkLst>
            <pc:docMk/>
            <pc:sldMk cId="2603073149" sldId="387"/>
            <ac:spMk id="12" creationId="{91ED2C6A-ED11-4D91-DCA1-C7F368B17894}"/>
          </ac:spMkLst>
        </pc:spChg>
        <pc:spChg chg="add mod">
          <ac:chgData name="Muhammad Naseem" userId="81ad427f-2390-484c-a4ee-e251bf4521ed" providerId="ADAL" clId="{9A988C42-622F-4E2E-8465-CBDAB82F53CE}" dt="2025-08-13T00:11:02.181" v="9320" actId="1038"/>
          <ac:spMkLst>
            <pc:docMk/>
            <pc:sldMk cId="2603073149" sldId="387"/>
            <ac:spMk id="13" creationId="{5B89CE1F-F30D-BA01-94C0-FAB83681E737}"/>
          </ac:spMkLst>
        </pc:spChg>
        <pc:spChg chg="add mod">
          <ac:chgData name="Muhammad Naseem" userId="81ad427f-2390-484c-a4ee-e251bf4521ed" providerId="ADAL" clId="{9A988C42-622F-4E2E-8465-CBDAB82F53CE}" dt="2025-08-13T00:21:19.948" v="9843" actId="20577"/>
          <ac:spMkLst>
            <pc:docMk/>
            <pc:sldMk cId="2603073149" sldId="387"/>
            <ac:spMk id="14" creationId="{752F9DF4-A305-D56D-DCC2-CC298ACE9A90}"/>
          </ac:spMkLst>
        </pc:spChg>
        <pc:spChg chg="add">
          <ac:chgData name="Muhammad Naseem" userId="81ad427f-2390-484c-a4ee-e251bf4521ed" providerId="ADAL" clId="{9A988C42-622F-4E2E-8465-CBDAB82F53CE}" dt="2025-08-13T00:20:04.670" v="9831"/>
          <ac:spMkLst>
            <pc:docMk/>
            <pc:sldMk cId="2603073149" sldId="387"/>
            <ac:spMk id="15" creationId="{630EF944-1733-D6A5-AC6F-A856F96964C0}"/>
          </ac:spMkLst>
        </pc:spChg>
        <pc:spChg chg="add">
          <ac:chgData name="Muhammad Naseem" userId="81ad427f-2390-484c-a4ee-e251bf4521ed" providerId="ADAL" clId="{9A988C42-622F-4E2E-8465-CBDAB82F53CE}" dt="2025-08-13T00:20:04.670" v="9831"/>
          <ac:spMkLst>
            <pc:docMk/>
            <pc:sldMk cId="2603073149" sldId="387"/>
            <ac:spMk id="16" creationId="{3E3A5F01-F3B4-0192-0698-F0F0C7079D5D}"/>
          </ac:spMkLst>
        </pc:spChg>
        <pc:spChg chg="add">
          <ac:chgData name="Muhammad Naseem" userId="81ad427f-2390-484c-a4ee-e251bf4521ed" providerId="ADAL" clId="{9A988C42-622F-4E2E-8465-CBDAB82F53CE}" dt="2025-08-13T00:20:04.670" v="9831"/>
          <ac:spMkLst>
            <pc:docMk/>
            <pc:sldMk cId="2603073149" sldId="387"/>
            <ac:spMk id="17" creationId="{E9956532-30B7-A392-0B1B-CCFCEAB6465A}"/>
          </ac:spMkLst>
        </pc:spChg>
        <pc:spChg chg="add">
          <ac:chgData name="Muhammad Naseem" userId="81ad427f-2390-484c-a4ee-e251bf4521ed" providerId="ADAL" clId="{9A988C42-622F-4E2E-8465-CBDAB82F53CE}" dt="2025-08-13T00:20:04.670" v="9831"/>
          <ac:spMkLst>
            <pc:docMk/>
            <pc:sldMk cId="2603073149" sldId="387"/>
            <ac:spMk id="18" creationId="{486BF3F3-1AF5-3AEA-534C-B87C2055069C}"/>
          </ac:spMkLst>
        </pc:spChg>
        <pc:spChg chg="add">
          <ac:chgData name="Muhammad Naseem" userId="81ad427f-2390-484c-a4ee-e251bf4521ed" providerId="ADAL" clId="{9A988C42-622F-4E2E-8465-CBDAB82F53CE}" dt="2025-08-13T00:20:04.670" v="9831"/>
          <ac:spMkLst>
            <pc:docMk/>
            <pc:sldMk cId="2603073149" sldId="387"/>
            <ac:spMk id="19" creationId="{D60F95A5-3A99-7C44-3BAA-C7EFCF6F16D0}"/>
          </ac:spMkLst>
        </pc:spChg>
        <pc:spChg chg="add mod">
          <ac:chgData name="Muhammad Naseem" userId="81ad427f-2390-484c-a4ee-e251bf4521ed" providerId="ADAL" clId="{9A988C42-622F-4E2E-8465-CBDAB82F53CE}" dt="2025-08-13T00:22:13.728" v="9874" actId="1076"/>
          <ac:spMkLst>
            <pc:docMk/>
            <pc:sldMk cId="2603073149" sldId="387"/>
            <ac:spMk id="20" creationId="{3701B8A9-068C-E40F-FED3-7A137FF2A18D}"/>
          </ac:spMkLst>
        </pc:spChg>
        <pc:spChg chg="add del mod">
          <ac:chgData name="Muhammad Naseem" userId="81ad427f-2390-484c-a4ee-e251bf4521ed" providerId="ADAL" clId="{9A988C42-622F-4E2E-8465-CBDAB82F53CE}" dt="2025-08-13T00:22:02.826" v="9865" actId="478"/>
          <ac:spMkLst>
            <pc:docMk/>
            <pc:sldMk cId="2603073149" sldId="387"/>
            <ac:spMk id="22" creationId="{6A0A37F1-CF94-0472-71F0-F68B96C33DC4}"/>
          </ac:spMkLst>
        </pc:spChg>
        <pc:grpChg chg="add mod">
          <ac:chgData name="Muhammad Naseem" userId="81ad427f-2390-484c-a4ee-e251bf4521ed" providerId="ADAL" clId="{9A988C42-622F-4E2E-8465-CBDAB82F53CE}" dt="2025-08-13T00:11:02.181" v="9320" actId="1038"/>
          <ac:grpSpMkLst>
            <pc:docMk/>
            <pc:sldMk cId="2603073149" sldId="387"/>
            <ac:grpSpMk id="7" creationId="{DC4249BA-33B5-C9FC-E113-5A47C2F99C9E}"/>
          </ac:grpSpMkLst>
        </pc:grpChg>
        <pc:picChg chg="mod">
          <ac:chgData name="Muhammad Naseem" userId="81ad427f-2390-484c-a4ee-e251bf4521ed" providerId="ADAL" clId="{9A988C42-622F-4E2E-8465-CBDAB82F53CE}" dt="2025-08-13T00:11:02.181" v="9320" actId="1038"/>
          <ac:picMkLst>
            <pc:docMk/>
            <pc:sldMk cId="2603073149" sldId="387"/>
            <ac:picMk id="1026" creationId="{FC0F6E71-644D-3771-34AF-AECB55DCC81D}"/>
          </ac:picMkLst>
        </pc:picChg>
        <pc:picChg chg="add del">
          <ac:chgData name="Muhammad Naseem" userId="81ad427f-2390-484c-a4ee-e251bf4521ed" providerId="ADAL" clId="{9A988C42-622F-4E2E-8465-CBDAB82F53CE}" dt="2025-08-12T18:31:24.295" v="4647" actId="478"/>
          <ac:picMkLst>
            <pc:docMk/>
            <pc:sldMk cId="2603073149" sldId="387"/>
            <ac:picMk id="8194" creationId="{B36DBC61-299A-A4CF-D595-47927F373632}"/>
          </ac:picMkLst>
        </pc:picChg>
        <pc:cxnChg chg="mod">
          <ac:chgData name="Muhammad Naseem" userId="81ad427f-2390-484c-a4ee-e251bf4521ed" providerId="ADAL" clId="{9A988C42-622F-4E2E-8465-CBDAB82F53CE}" dt="2025-08-13T00:11:02.181" v="9320" actId="1038"/>
          <ac:cxnSpMkLst>
            <pc:docMk/>
            <pc:sldMk cId="2603073149" sldId="387"/>
            <ac:cxnSpMk id="5" creationId="{B110C8C2-4006-9C11-3A5B-EE170BE9638F}"/>
          </ac:cxnSpMkLst>
        </pc:cxnChg>
      </pc:sldChg>
      <pc:sldChg chg="addSp delSp modSp new del mod">
        <pc:chgData name="Muhammad Naseem" userId="81ad427f-2390-484c-a4ee-e251bf4521ed" providerId="ADAL" clId="{9A988C42-622F-4E2E-8465-CBDAB82F53CE}" dt="2025-08-12T04:15:57.870" v="3138" actId="47"/>
        <pc:sldMkLst>
          <pc:docMk/>
          <pc:sldMk cId="2341748537" sldId="388"/>
        </pc:sldMkLst>
        <pc:spChg chg="mod">
          <ac:chgData name="Muhammad Naseem" userId="81ad427f-2390-484c-a4ee-e251bf4521ed" providerId="ADAL" clId="{9A988C42-622F-4E2E-8465-CBDAB82F53CE}" dt="2025-08-12T03:49:51.124" v="2601"/>
          <ac:spMkLst>
            <pc:docMk/>
            <pc:sldMk cId="2341748537" sldId="388"/>
            <ac:spMk id="3" creationId="{813E66A3-2B2C-5F7A-A2FF-5AF788D4DD9D}"/>
          </ac:spMkLst>
        </pc:spChg>
        <pc:spChg chg="add del">
          <ac:chgData name="Muhammad Naseem" userId="81ad427f-2390-484c-a4ee-e251bf4521ed" providerId="ADAL" clId="{9A988C42-622F-4E2E-8465-CBDAB82F53CE}" dt="2025-08-12T03:49:59.685" v="2603" actId="22"/>
          <ac:spMkLst>
            <pc:docMk/>
            <pc:sldMk cId="2341748537" sldId="388"/>
            <ac:spMk id="5" creationId="{8CAB2315-DCE3-2C03-64C4-916D2DD5C988}"/>
          </ac:spMkLst>
        </pc:spChg>
      </pc:sldChg>
      <pc:sldChg chg="add del">
        <pc:chgData name="Muhammad Naseem" userId="81ad427f-2390-484c-a4ee-e251bf4521ed" providerId="ADAL" clId="{9A988C42-622F-4E2E-8465-CBDAB82F53CE}" dt="2025-08-12T04:15:59.039" v="3139" actId="47"/>
        <pc:sldMkLst>
          <pc:docMk/>
          <pc:sldMk cId="3443336233" sldId="389"/>
        </pc:sldMkLst>
      </pc:sldChg>
      <pc:sldChg chg="modSp add del mod ord">
        <pc:chgData name="Muhammad Naseem" userId="81ad427f-2390-484c-a4ee-e251bf4521ed" providerId="ADAL" clId="{9A988C42-622F-4E2E-8465-CBDAB82F53CE}" dt="2025-08-12T03:56:51.189" v="2612" actId="47"/>
        <pc:sldMkLst>
          <pc:docMk/>
          <pc:sldMk cId="2430669758" sldId="390"/>
        </pc:sldMkLst>
        <pc:spChg chg="mod">
          <ac:chgData name="Muhammad Naseem" userId="81ad427f-2390-484c-a4ee-e251bf4521ed" providerId="ADAL" clId="{9A988C42-622F-4E2E-8465-CBDAB82F53CE}" dt="2025-08-12T03:50:13.046" v="2609"/>
          <ac:spMkLst>
            <pc:docMk/>
            <pc:sldMk cId="2430669758" sldId="390"/>
            <ac:spMk id="3" creationId="{99F81DB9-AA12-C7B6-5AFA-6547BA4869FF}"/>
          </ac:spMkLst>
        </pc:spChg>
      </pc:sldChg>
      <pc:sldChg chg="modSp add mod">
        <pc:chgData name="Muhammad Naseem" userId="81ad427f-2390-484c-a4ee-e251bf4521ed" providerId="ADAL" clId="{9A988C42-622F-4E2E-8465-CBDAB82F53CE}" dt="2025-08-12T22:56:24.053" v="6849" actId="20577"/>
        <pc:sldMkLst>
          <pc:docMk/>
          <pc:sldMk cId="2498974179" sldId="941"/>
        </pc:sldMkLst>
        <pc:spChg chg="mod">
          <ac:chgData name="Muhammad Naseem" userId="81ad427f-2390-484c-a4ee-e251bf4521ed" providerId="ADAL" clId="{9A988C42-622F-4E2E-8465-CBDAB82F53CE}" dt="2025-08-12T22:56:24.053" v="6849" actId="20577"/>
          <ac:spMkLst>
            <pc:docMk/>
            <pc:sldMk cId="2498974179" sldId="941"/>
            <ac:spMk id="4" creationId="{A1C0B946-FC63-9F99-4364-D29D82E585A3}"/>
          </ac:spMkLst>
        </pc:spChg>
      </pc:sldChg>
      <pc:sldChg chg="addSp delSp modSp add mod delAnim modAnim">
        <pc:chgData name="Muhammad Naseem" userId="81ad427f-2390-484c-a4ee-e251bf4521ed" providerId="ADAL" clId="{9A988C42-622F-4E2E-8465-CBDAB82F53CE}" dt="2025-08-12T23:03:33.080" v="7020"/>
        <pc:sldMkLst>
          <pc:docMk/>
          <pc:sldMk cId="1352178669" sldId="942"/>
        </pc:sldMkLst>
        <pc:spChg chg="del">
          <ac:chgData name="Muhammad Naseem" userId="81ad427f-2390-484c-a4ee-e251bf4521ed" providerId="ADAL" clId="{9A988C42-622F-4E2E-8465-CBDAB82F53CE}" dt="2025-08-12T04:12:29.786" v="3068" actId="478"/>
          <ac:spMkLst>
            <pc:docMk/>
            <pc:sldMk cId="1352178669" sldId="942"/>
            <ac:spMk id="3" creationId="{FFE24A5E-538F-8D06-EF5B-E3628A664716}"/>
          </ac:spMkLst>
        </pc:spChg>
        <pc:spChg chg="add del mod">
          <ac:chgData name="Muhammad Naseem" userId="81ad427f-2390-484c-a4ee-e251bf4521ed" providerId="ADAL" clId="{9A988C42-622F-4E2E-8465-CBDAB82F53CE}" dt="2025-08-12T04:12:41.867" v="3070" actId="478"/>
          <ac:spMkLst>
            <pc:docMk/>
            <pc:sldMk cId="1352178669" sldId="942"/>
            <ac:spMk id="4" creationId="{6E5CE2DB-4C06-3131-A01A-7C25327F9F3C}"/>
          </ac:spMkLst>
        </pc:spChg>
        <pc:spChg chg="mod">
          <ac:chgData name="Muhammad Naseem" userId="81ad427f-2390-484c-a4ee-e251bf4521ed" providerId="ADAL" clId="{9A988C42-622F-4E2E-8465-CBDAB82F53CE}" dt="2025-08-12T20:13:41.206" v="6518"/>
          <ac:spMkLst>
            <pc:docMk/>
            <pc:sldMk cId="1352178669" sldId="942"/>
            <ac:spMk id="6" creationId="{94C4AF2C-C873-3924-FAE2-F60BA4F56B6B}"/>
          </ac:spMkLst>
        </pc:spChg>
        <pc:spChg chg="add mod">
          <ac:chgData name="Muhammad Naseem" userId="81ad427f-2390-484c-a4ee-e251bf4521ed" providerId="ADAL" clId="{9A988C42-622F-4E2E-8465-CBDAB82F53CE}" dt="2025-08-12T19:48:21.168" v="5935" actId="14100"/>
          <ac:spMkLst>
            <pc:docMk/>
            <pc:sldMk cId="1352178669" sldId="942"/>
            <ac:spMk id="8" creationId="{75EC346D-0DC4-2D01-E2E3-7D81AD0A5CE8}"/>
          </ac:spMkLst>
        </pc:spChg>
        <pc:spChg chg="add">
          <ac:chgData name="Muhammad Naseem" userId="81ad427f-2390-484c-a4ee-e251bf4521ed" providerId="ADAL" clId="{9A988C42-622F-4E2E-8465-CBDAB82F53CE}" dt="2025-08-12T18:33:11.994" v="4663"/>
          <ac:spMkLst>
            <pc:docMk/>
            <pc:sldMk cId="1352178669" sldId="942"/>
            <ac:spMk id="9" creationId="{5D27F52E-E005-82DD-7F76-2486F224575C}"/>
          </ac:spMkLst>
        </pc:spChg>
        <pc:spChg chg="add">
          <ac:chgData name="Muhammad Naseem" userId="81ad427f-2390-484c-a4ee-e251bf4521ed" providerId="ADAL" clId="{9A988C42-622F-4E2E-8465-CBDAB82F53CE}" dt="2025-08-12T18:33:19.702" v="4667"/>
          <ac:spMkLst>
            <pc:docMk/>
            <pc:sldMk cId="1352178669" sldId="942"/>
            <ac:spMk id="10" creationId="{5674427E-0FE9-BB7A-06A3-DC485E70F0B8}"/>
          </ac:spMkLst>
        </pc:spChg>
        <pc:spChg chg="add mod">
          <ac:chgData name="Muhammad Naseem" userId="81ad427f-2390-484c-a4ee-e251bf4521ed" providerId="ADAL" clId="{9A988C42-622F-4E2E-8465-CBDAB82F53CE}" dt="2025-08-12T19:46:05.165" v="5916" actId="27107"/>
          <ac:spMkLst>
            <pc:docMk/>
            <pc:sldMk cId="1352178669" sldId="942"/>
            <ac:spMk id="11" creationId="{EF208925-89A0-3730-0933-988160CBA3E1}"/>
          </ac:spMkLst>
        </pc:spChg>
        <pc:spChg chg="add mod">
          <ac:chgData name="Muhammad Naseem" userId="81ad427f-2390-484c-a4ee-e251bf4521ed" providerId="ADAL" clId="{9A988C42-622F-4E2E-8465-CBDAB82F53CE}" dt="2025-08-12T18:35:26.369" v="4736"/>
          <ac:spMkLst>
            <pc:docMk/>
            <pc:sldMk cId="1352178669" sldId="942"/>
            <ac:spMk id="12" creationId="{3DE68319-E2DC-E89E-CA05-32FFA98FA0FA}"/>
          </ac:spMkLst>
        </pc:spChg>
        <pc:spChg chg="add mod">
          <ac:chgData name="Muhammad Naseem" userId="81ad427f-2390-484c-a4ee-e251bf4521ed" providerId="ADAL" clId="{9A988C42-622F-4E2E-8465-CBDAB82F53CE}" dt="2025-08-12T19:45:58.605" v="5915" actId="1076"/>
          <ac:spMkLst>
            <pc:docMk/>
            <pc:sldMk cId="1352178669" sldId="942"/>
            <ac:spMk id="13" creationId="{36B969D2-2208-8BE0-239F-5AE9183995A8}"/>
          </ac:spMkLst>
        </pc:spChg>
        <pc:picChg chg="add mod">
          <ac:chgData name="Muhammad Naseem" userId="81ad427f-2390-484c-a4ee-e251bf4521ed" providerId="ADAL" clId="{9A988C42-622F-4E2E-8465-CBDAB82F53CE}" dt="2025-08-12T19:45:54.101" v="5914" actId="14100"/>
          <ac:picMkLst>
            <pc:docMk/>
            <pc:sldMk cId="1352178669" sldId="942"/>
            <ac:picMk id="5" creationId="{0BEB82D3-CD1C-F8F2-1033-64483261E920}"/>
          </ac:picMkLst>
        </pc:picChg>
        <pc:picChg chg="add del mod">
          <ac:chgData name="Muhammad Naseem" userId="81ad427f-2390-484c-a4ee-e251bf4521ed" providerId="ADAL" clId="{9A988C42-622F-4E2E-8465-CBDAB82F53CE}" dt="2025-08-12T19:10:51.126" v="5349" actId="21"/>
          <ac:picMkLst>
            <pc:docMk/>
            <pc:sldMk cId="1352178669" sldId="942"/>
            <ac:picMk id="7" creationId="{AD0BA8AD-1EA3-165F-67AD-28F5FF911826}"/>
          </ac:picMkLst>
        </pc:picChg>
        <pc:picChg chg="add del">
          <ac:chgData name="Muhammad Naseem" userId="81ad427f-2390-484c-a4ee-e251bf4521ed" providerId="ADAL" clId="{9A988C42-622F-4E2E-8465-CBDAB82F53CE}" dt="2025-08-12T18:32:57.615" v="4662" actId="478"/>
          <ac:picMkLst>
            <pc:docMk/>
            <pc:sldMk cId="1352178669" sldId="942"/>
            <ac:picMk id="9218" creationId="{ACFC45C9-2AC4-13EE-6F91-2430CBB327C9}"/>
          </ac:picMkLst>
        </pc:picChg>
      </pc:sldChg>
      <pc:sldChg chg="addSp delSp modSp add del mod ord">
        <pc:chgData name="Muhammad Naseem" userId="81ad427f-2390-484c-a4ee-e251bf4521ed" providerId="ADAL" clId="{9A988C42-622F-4E2E-8465-CBDAB82F53CE}" dt="2025-08-12T04:17:18.526" v="3151" actId="47"/>
        <pc:sldMkLst>
          <pc:docMk/>
          <pc:sldMk cId="696213430" sldId="943"/>
        </pc:sldMkLst>
        <pc:spChg chg="add del">
          <ac:chgData name="Muhammad Naseem" userId="81ad427f-2390-484c-a4ee-e251bf4521ed" providerId="ADAL" clId="{9A988C42-622F-4E2E-8465-CBDAB82F53CE}" dt="2025-08-12T04:17:08.850" v="3147" actId="22"/>
          <ac:spMkLst>
            <pc:docMk/>
            <pc:sldMk cId="696213430" sldId="943"/>
            <ac:spMk id="4" creationId="{B3AAFF37-A4C6-A03B-AB9C-CA284146DD65}"/>
          </ac:spMkLst>
        </pc:spChg>
        <pc:spChg chg="mod">
          <ac:chgData name="Muhammad Naseem" userId="81ad427f-2390-484c-a4ee-e251bf4521ed" providerId="ADAL" clId="{9A988C42-622F-4E2E-8465-CBDAB82F53CE}" dt="2025-08-12T04:17:12.577" v="3148" actId="6549"/>
          <ac:spMkLst>
            <pc:docMk/>
            <pc:sldMk cId="696213430" sldId="943"/>
            <ac:spMk id="6" creationId="{8AD289E6-0FC1-E847-E082-CD5A72B42A7E}"/>
          </ac:spMkLst>
        </pc:spChg>
        <pc:spChg chg="add del">
          <ac:chgData name="Muhammad Naseem" userId="81ad427f-2390-484c-a4ee-e251bf4521ed" providerId="ADAL" clId="{9A988C42-622F-4E2E-8465-CBDAB82F53CE}" dt="2025-08-12T04:17:16.011" v="3150" actId="478"/>
          <ac:spMkLst>
            <pc:docMk/>
            <pc:sldMk cId="696213430" sldId="943"/>
            <ac:spMk id="7" creationId="{7AC35DF0-9A87-6051-67AA-D2918773911E}"/>
          </ac:spMkLst>
        </pc:spChg>
      </pc:sldChg>
      <pc:sldChg chg="addSp delSp modSp add mod ord modAnim">
        <pc:chgData name="Muhammad Naseem" userId="81ad427f-2390-484c-a4ee-e251bf4521ed" providerId="ADAL" clId="{9A988C42-622F-4E2E-8465-CBDAB82F53CE}" dt="2025-08-12T23:36:20.764" v="7570" actId="5793"/>
        <pc:sldMkLst>
          <pc:docMk/>
          <pc:sldMk cId="3646513736" sldId="943"/>
        </pc:sldMkLst>
        <pc:spChg chg="add mod">
          <ac:chgData name="Muhammad Naseem" userId="81ad427f-2390-484c-a4ee-e251bf4521ed" providerId="ADAL" clId="{9A988C42-622F-4E2E-8465-CBDAB82F53CE}" dt="2025-08-12T23:32:12.234" v="7411" actId="21"/>
          <ac:spMkLst>
            <pc:docMk/>
            <pc:sldMk cId="3646513736" sldId="943"/>
            <ac:spMk id="2" creationId="{7F94D497-D148-8DE4-48DA-4F996488821D}"/>
          </ac:spMkLst>
        </pc:spChg>
        <pc:spChg chg="mod">
          <ac:chgData name="Muhammad Naseem" userId="81ad427f-2390-484c-a4ee-e251bf4521ed" providerId="ADAL" clId="{9A988C42-622F-4E2E-8465-CBDAB82F53CE}" dt="2025-08-12T23:32:33.532" v="7425" actId="20577"/>
          <ac:spMkLst>
            <pc:docMk/>
            <pc:sldMk cId="3646513736" sldId="943"/>
            <ac:spMk id="3" creationId="{98E8A4BD-A0BD-08D4-84C8-CE13B2D2407E}"/>
          </ac:spMkLst>
        </pc:spChg>
        <pc:spChg chg="add del">
          <ac:chgData name="Muhammad Naseem" userId="81ad427f-2390-484c-a4ee-e251bf4521ed" providerId="ADAL" clId="{9A988C42-622F-4E2E-8465-CBDAB82F53CE}" dt="2025-08-12T04:17:46.139" v="3170" actId="22"/>
          <ac:spMkLst>
            <pc:docMk/>
            <pc:sldMk cId="3646513736" sldId="943"/>
            <ac:spMk id="4" creationId="{4F86DBEE-FAEC-4573-3F62-D61C7B62C7B1}"/>
          </ac:spMkLst>
        </pc:spChg>
        <pc:spChg chg="add mod">
          <ac:chgData name="Muhammad Naseem" userId="81ad427f-2390-484c-a4ee-e251bf4521ed" providerId="ADAL" clId="{9A988C42-622F-4E2E-8465-CBDAB82F53CE}" dt="2025-08-12T23:36:20.764" v="7570" actId="5793"/>
          <ac:spMkLst>
            <pc:docMk/>
            <pc:sldMk cId="3646513736" sldId="943"/>
            <ac:spMk id="4" creationId="{5E844ED7-6C67-C2D4-ABB9-1938BCF5C8CF}"/>
          </ac:spMkLst>
        </pc:spChg>
        <pc:spChg chg="add mod">
          <ac:chgData name="Muhammad Naseem" userId="81ad427f-2390-484c-a4ee-e251bf4521ed" providerId="ADAL" clId="{9A988C42-622F-4E2E-8465-CBDAB82F53CE}" dt="2025-08-12T20:20:15.125" v="6797" actId="207"/>
          <ac:spMkLst>
            <pc:docMk/>
            <pc:sldMk cId="3646513736" sldId="943"/>
            <ac:spMk id="5" creationId="{1B363C17-02EF-E11C-7960-32EAEEB0BD94}"/>
          </ac:spMkLst>
        </pc:spChg>
        <pc:spChg chg="mod">
          <ac:chgData name="Muhammad Naseem" userId="81ad427f-2390-484c-a4ee-e251bf4521ed" providerId="ADAL" clId="{9A988C42-622F-4E2E-8465-CBDAB82F53CE}" dt="2025-08-12T04:39:16.173" v="3700" actId="21"/>
          <ac:spMkLst>
            <pc:docMk/>
            <pc:sldMk cId="3646513736" sldId="943"/>
            <ac:spMk id="6" creationId="{EEDFF9C2-8C8F-B778-5D1D-143889457957}"/>
          </ac:spMkLst>
        </pc:spChg>
        <pc:spChg chg="add del mod">
          <ac:chgData name="Muhammad Naseem" userId="81ad427f-2390-484c-a4ee-e251bf4521ed" providerId="ADAL" clId="{9A988C42-622F-4E2E-8465-CBDAB82F53CE}" dt="2025-08-12T23:33:52.131" v="7482" actId="478"/>
          <ac:spMkLst>
            <pc:docMk/>
            <pc:sldMk cId="3646513736" sldId="943"/>
            <ac:spMk id="7" creationId="{48DD78C3-EA30-BBC4-A15B-A67F88F98E98}"/>
          </ac:spMkLst>
        </pc:spChg>
        <pc:picChg chg="add del mod">
          <ac:chgData name="Muhammad Naseem" userId="81ad427f-2390-484c-a4ee-e251bf4521ed" providerId="ADAL" clId="{9A988C42-622F-4E2E-8465-CBDAB82F53CE}" dt="2025-08-12T19:37:22.437" v="5706" actId="478"/>
          <ac:picMkLst>
            <pc:docMk/>
            <pc:sldMk cId="3646513736" sldId="943"/>
            <ac:picMk id="9" creationId="{4A2D0DF1-9B88-EFD7-E018-280D474D10FC}"/>
          </ac:picMkLst>
        </pc:picChg>
      </pc:sldChg>
      <pc:sldChg chg="addSp modSp new mod ord">
        <pc:chgData name="Muhammad Naseem" userId="81ad427f-2390-484c-a4ee-e251bf4521ed" providerId="ADAL" clId="{9A988C42-622F-4E2E-8465-CBDAB82F53CE}" dt="2025-08-13T00:27:53.571" v="9932" actId="20577"/>
        <pc:sldMkLst>
          <pc:docMk/>
          <pc:sldMk cId="847552572" sldId="944"/>
        </pc:sldMkLst>
        <pc:spChg chg="mod">
          <ac:chgData name="Muhammad Naseem" userId="81ad427f-2390-484c-a4ee-e251bf4521ed" providerId="ADAL" clId="{9A988C42-622F-4E2E-8465-CBDAB82F53CE}" dt="2025-08-13T00:27:53.571" v="9932" actId="20577"/>
          <ac:spMkLst>
            <pc:docMk/>
            <pc:sldMk cId="847552572" sldId="944"/>
            <ac:spMk id="2" creationId="{9290D838-5DD0-87C4-8917-DED180EEC6D3}"/>
          </ac:spMkLst>
        </pc:spChg>
        <pc:spChg chg="mod">
          <ac:chgData name="Muhammad Naseem" userId="81ad427f-2390-484c-a4ee-e251bf4521ed" providerId="ADAL" clId="{9A988C42-622F-4E2E-8465-CBDAB82F53CE}" dt="2025-08-13T00:27:45.738" v="9926" actId="2710"/>
          <ac:spMkLst>
            <pc:docMk/>
            <pc:sldMk cId="847552572" sldId="944"/>
            <ac:spMk id="3" creationId="{033135CB-B788-3ABF-3AEC-756004CA6B0D}"/>
          </ac:spMkLst>
        </pc:spChg>
        <pc:spChg chg="add mod">
          <ac:chgData name="Muhammad Naseem" userId="81ad427f-2390-484c-a4ee-e251bf4521ed" providerId="ADAL" clId="{9A988C42-622F-4E2E-8465-CBDAB82F53CE}" dt="2025-08-13T00:27:49.128" v="9927" actId="1076"/>
          <ac:spMkLst>
            <pc:docMk/>
            <pc:sldMk cId="847552572" sldId="944"/>
            <ac:spMk id="5" creationId="{6C841A5A-4103-A2CC-81B8-8FD8DBAFC317}"/>
          </ac:spMkLst>
        </pc:spChg>
      </pc:sldChg>
      <pc:sldChg chg="addSp delSp modSp add del mod ord">
        <pc:chgData name="Muhammad Naseem" userId="81ad427f-2390-484c-a4ee-e251bf4521ed" providerId="ADAL" clId="{9A988C42-622F-4E2E-8465-CBDAB82F53CE}" dt="2025-08-13T00:22:21.230" v="9876" actId="2696"/>
        <pc:sldMkLst>
          <pc:docMk/>
          <pc:sldMk cId="3589990830" sldId="945"/>
        </pc:sldMkLst>
        <pc:spChg chg="mod">
          <ac:chgData name="Muhammad Naseem" userId="81ad427f-2390-484c-a4ee-e251bf4521ed" providerId="ADAL" clId="{9A988C42-622F-4E2E-8465-CBDAB82F53CE}" dt="2025-08-12T04:54:33.703" v="4284" actId="20577"/>
          <ac:spMkLst>
            <pc:docMk/>
            <pc:sldMk cId="3589990830" sldId="945"/>
            <ac:spMk id="2" creationId="{956ED48F-2D9B-3E27-4D4B-F5CE31CC1581}"/>
          </ac:spMkLst>
        </pc:spChg>
        <pc:spChg chg="del mod">
          <ac:chgData name="Muhammad Naseem" userId="81ad427f-2390-484c-a4ee-e251bf4521ed" providerId="ADAL" clId="{9A988C42-622F-4E2E-8465-CBDAB82F53CE}" dt="2025-08-12T23:41:10.969" v="7580" actId="21"/>
          <ac:spMkLst>
            <pc:docMk/>
            <pc:sldMk cId="3589990830" sldId="945"/>
            <ac:spMk id="3" creationId="{EA3934E4-611A-B765-36F8-D6463A8996C0}"/>
          </ac:spMkLst>
        </pc:spChg>
        <pc:spChg chg="add mod">
          <ac:chgData name="Muhammad Naseem" userId="81ad427f-2390-484c-a4ee-e251bf4521ed" providerId="ADAL" clId="{9A988C42-622F-4E2E-8465-CBDAB82F53CE}" dt="2025-08-12T23:41:10.969" v="7580" actId="21"/>
          <ac:spMkLst>
            <pc:docMk/>
            <pc:sldMk cId="3589990830" sldId="945"/>
            <ac:spMk id="5" creationId="{9D9C7962-D863-5B65-44CC-1A856BBF34A3}"/>
          </ac:spMkLst>
        </pc:spChg>
      </pc:sldChg>
      <pc:sldChg chg="addSp delSp modSp add mod ord modAnim">
        <pc:chgData name="Muhammad Naseem" userId="81ad427f-2390-484c-a4ee-e251bf4521ed" providerId="ADAL" clId="{9A988C42-622F-4E2E-8465-CBDAB82F53CE}" dt="2025-08-13T00:23:13.800" v="9880" actId="14100"/>
        <pc:sldMkLst>
          <pc:docMk/>
          <pc:sldMk cId="760357922" sldId="946"/>
        </pc:sldMkLst>
        <pc:spChg chg="mod">
          <ac:chgData name="Muhammad Naseem" userId="81ad427f-2390-484c-a4ee-e251bf4521ed" providerId="ADAL" clId="{9A988C42-622F-4E2E-8465-CBDAB82F53CE}" dt="2025-08-13T00:22:17.599" v="9875" actId="1076"/>
          <ac:spMkLst>
            <pc:docMk/>
            <pc:sldMk cId="760357922" sldId="946"/>
            <ac:spMk id="2" creationId="{44F2B6B0-2544-82A8-F3D9-7529A540C401}"/>
          </ac:spMkLst>
        </pc:spChg>
        <pc:spChg chg="del">
          <ac:chgData name="Muhammad Naseem" userId="81ad427f-2390-484c-a4ee-e251bf4521ed" providerId="ADAL" clId="{9A988C42-622F-4E2E-8465-CBDAB82F53CE}" dt="2025-08-12T04:59:19.574" v="4395" actId="478"/>
          <ac:spMkLst>
            <pc:docMk/>
            <pc:sldMk cId="760357922" sldId="946"/>
            <ac:spMk id="3" creationId="{D462600A-E344-B774-C533-A30FF54EDC30}"/>
          </ac:spMkLst>
        </pc:spChg>
        <pc:spChg chg="add mod ord">
          <ac:chgData name="Muhammad Naseem" userId="81ad427f-2390-484c-a4ee-e251bf4521ed" providerId="ADAL" clId="{9A988C42-622F-4E2E-8465-CBDAB82F53CE}" dt="2025-08-12T23:42:40.977" v="7584" actId="167"/>
          <ac:spMkLst>
            <pc:docMk/>
            <pc:sldMk cId="760357922" sldId="946"/>
            <ac:spMk id="3" creationId="{EA3934E4-611A-B765-36F8-D6463A8996C0}"/>
          </ac:spMkLst>
        </pc:spChg>
        <pc:spChg chg="add del mod">
          <ac:chgData name="Muhammad Naseem" userId="81ad427f-2390-484c-a4ee-e251bf4521ed" providerId="ADAL" clId="{9A988C42-622F-4E2E-8465-CBDAB82F53CE}" dt="2025-08-12T04:59:22.734" v="4396" actId="478"/>
          <ac:spMkLst>
            <pc:docMk/>
            <pc:sldMk cId="760357922" sldId="946"/>
            <ac:spMk id="5" creationId="{5AAE1833-2C61-D964-20BF-7DC17C894C04}"/>
          </ac:spMkLst>
        </pc:spChg>
        <pc:spChg chg="mod">
          <ac:chgData name="Muhammad Naseem" userId="81ad427f-2390-484c-a4ee-e251bf4521ed" providerId="ADAL" clId="{9A988C42-622F-4E2E-8465-CBDAB82F53CE}" dt="2025-08-12T05:00:03.674" v="4406"/>
          <ac:spMkLst>
            <pc:docMk/>
            <pc:sldMk cId="760357922" sldId="946"/>
            <ac:spMk id="8" creationId="{6F5F314E-7B0E-7E72-DA51-20F7E8B3508E}"/>
          </ac:spMkLst>
        </pc:spChg>
        <pc:spChg chg="mod">
          <ac:chgData name="Muhammad Naseem" userId="81ad427f-2390-484c-a4ee-e251bf4521ed" providerId="ADAL" clId="{9A988C42-622F-4E2E-8465-CBDAB82F53CE}" dt="2025-08-12T05:00:03.674" v="4406"/>
          <ac:spMkLst>
            <pc:docMk/>
            <pc:sldMk cId="760357922" sldId="946"/>
            <ac:spMk id="9" creationId="{F92383C8-3039-0B0C-516D-437E5A2DCFF5}"/>
          </ac:spMkLst>
        </pc:spChg>
        <pc:spChg chg="mod">
          <ac:chgData name="Muhammad Naseem" userId="81ad427f-2390-484c-a4ee-e251bf4521ed" providerId="ADAL" clId="{9A988C42-622F-4E2E-8465-CBDAB82F53CE}" dt="2025-08-12T23:43:33.145" v="7632" actId="14100"/>
          <ac:spMkLst>
            <pc:docMk/>
            <pc:sldMk cId="760357922" sldId="946"/>
            <ac:spMk id="10" creationId="{3280AE09-69C5-0F6B-2304-2A3A6642F023}"/>
          </ac:spMkLst>
        </pc:spChg>
        <pc:spChg chg="mod">
          <ac:chgData name="Muhammad Naseem" userId="81ad427f-2390-484c-a4ee-e251bf4521ed" providerId="ADAL" clId="{9A988C42-622F-4E2E-8465-CBDAB82F53CE}" dt="2025-08-12T23:44:56.591" v="7650" actId="14100"/>
          <ac:spMkLst>
            <pc:docMk/>
            <pc:sldMk cId="760357922" sldId="946"/>
            <ac:spMk id="11" creationId="{74EB76F0-1F37-2B52-F809-4D71EE76A6F2}"/>
          </ac:spMkLst>
        </pc:spChg>
        <pc:spChg chg="mod">
          <ac:chgData name="Muhammad Naseem" userId="81ad427f-2390-484c-a4ee-e251bf4521ed" providerId="ADAL" clId="{9A988C42-622F-4E2E-8465-CBDAB82F53CE}" dt="2025-08-12T04:59:27.798" v="4398"/>
          <ac:spMkLst>
            <pc:docMk/>
            <pc:sldMk cId="760357922" sldId="946"/>
            <ac:spMk id="14" creationId="{9713E38B-2210-C8D4-87CE-2DB0F502A5AE}"/>
          </ac:spMkLst>
        </pc:spChg>
        <pc:spChg chg="mod">
          <ac:chgData name="Muhammad Naseem" userId="81ad427f-2390-484c-a4ee-e251bf4521ed" providerId="ADAL" clId="{9A988C42-622F-4E2E-8465-CBDAB82F53CE}" dt="2025-08-12T23:47:21.879" v="7731" actId="14100"/>
          <ac:spMkLst>
            <pc:docMk/>
            <pc:sldMk cId="760357922" sldId="946"/>
            <ac:spMk id="15" creationId="{0B3854E8-875D-0757-74F2-38ED09705901}"/>
          </ac:spMkLst>
        </pc:spChg>
        <pc:spChg chg="mod">
          <ac:chgData name="Muhammad Naseem" userId="81ad427f-2390-484c-a4ee-e251bf4521ed" providerId="ADAL" clId="{9A988C42-622F-4E2E-8465-CBDAB82F53CE}" dt="2025-08-12T23:45:41.675" v="7687" actId="14100"/>
          <ac:spMkLst>
            <pc:docMk/>
            <pc:sldMk cId="760357922" sldId="946"/>
            <ac:spMk id="16" creationId="{C74DE33B-C44F-83FD-34AA-0F87EE1F155E}"/>
          </ac:spMkLst>
        </pc:spChg>
        <pc:spChg chg="mod">
          <ac:chgData name="Muhammad Naseem" userId="81ad427f-2390-484c-a4ee-e251bf4521ed" providerId="ADAL" clId="{9A988C42-622F-4E2E-8465-CBDAB82F53CE}" dt="2025-08-12T04:59:27.798" v="4398"/>
          <ac:spMkLst>
            <pc:docMk/>
            <pc:sldMk cId="760357922" sldId="946"/>
            <ac:spMk id="17" creationId="{B3229B84-8EFA-9C53-C1B1-85F5996A19DC}"/>
          </ac:spMkLst>
        </pc:spChg>
        <pc:spChg chg="mod">
          <ac:chgData name="Muhammad Naseem" userId="81ad427f-2390-484c-a4ee-e251bf4521ed" providerId="ADAL" clId="{9A988C42-622F-4E2E-8465-CBDAB82F53CE}" dt="2025-08-12T05:00:19.906" v="4411"/>
          <ac:spMkLst>
            <pc:docMk/>
            <pc:sldMk cId="760357922" sldId="946"/>
            <ac:spMk id="20" creationId="{C5EB59B8-7D06-F8B2-DCDF-590E0702431B}"/>
          </ac:spMkLst>
        </pc:spChg>
        <pc:grpChg chg="add mod ord">
          <ac:chgData name="Muhammad Naseem" userId="81ad427f-2390-484c-a4ee-e251bf4521ed" providerId="ADAL" clId="{9A988C42-622F-4E2E-8465-CBDAB82F53CE}" dt="2025-08-12T23:45:13.093" v="7651" actId="167"/>
          <ac:grpSpMkLst>
            <pc:docMk/>
            <pc:sldMk cId="760357922" sldId="946"/>
            <ac:grpSpMk id="6" creationId="{048373AE-D077-E936-C652-B3DBA5084EA8}"/>
          </ac:grpSpMkLst>
        </pc:grpChg>
        <pc:grpChg chg="add mod">
          <ac:chgData name="Muhammad Naseem" userId="81ad427f-2390-484c-a4ee-e251bf4521ed" providerId="ADAL" clId="{9A988C42-622F-4E2E-8465-CBDAB82F53CE}" dt="2025-08-12T04:59:41.208" v="4402" actId="1076"/>
          <ac:grpSpMkLst>
            <pc:docMk/>
            <pc:sldMk cId="760357922" sldId="946"/>
            <ac:grpSpMk id="12" creationId="{CA02FC4A-F1A9-F56E-C4CD-13FE0EE4B466}"/>
          </ac:grpSpMkLst>
        </pc:grpChg>
        <pc:grpChg chg="add mod ord">
          <ac:chgData name="Muhammad Naseem" userId="81ad427f-2390-484c-a4ee-e251bf4521ed" providerId="ADAL" clId="{9A988C42-622F-4E2E-8465-CBDAB82F53CE}" dt="2025-08-12T23:42:27.710" v="7583" actId="167"/>
          <ac:grpSpMkLst>
            <pc:docMk/>
            <pc:sldMk cId="760357922" sldId="946"/>
            <ac:grpSpMk id="18" creationId="{E97CFB9E-5250-1B48-5464-84F5E0CA78A7}"/>
          </ac:grpSpMkLst>
        </pc:grpChg>
        <pc:picChg chg="add mod">
          <ac:chgData name="Muhammad Naseem" userId="81ad427f-2390-484c-a4ee-e251bf4521ed" providerId="ADAL" clId="{9A988C42-622F-4E2E-8465-CBDAB82F53CE}" dt="2025-08-13T00:23:13.800" v="9880" actId="14100"/>
          <ac:picMkLst>
            <pc:docMk/>
            <pc:sldMk cId="760357922" sldId="946"/>
            <ac:picMk id="4" creationId="{AD0BA8AD-1EA3-165F-67AD-28F5FF911826}"/>
          </ac:picMkLst>
        </pc:picChg>
        <pc:picChg chg="mod">
          <ac:chgData name="Muhammad Naseem" userId="81ad427f-2390-484c-a4ee-e251bf4521ed" providerId="ADAL" clId="{9A988C42-622F-4E2E-8465-CBDAB82F53CE}" dt="2025-08-12T05:00:03.674" v="4406"/>
          <ac:picMkLst>
            <pc:docMk/>
            <pc:sldMk cId="760357922" sldId="946"/>
            <ac:picMk id="7" creationId="{A3A62F0F-D6F4-5036-302D-A1740FAF794F}"/>
          </ac:picMkLst>
        </pc:picChg>
        <pc:picChg chg="mod">
          <ac:chgData name="Muhammad Naseem" userId="81ad427f-2390-484c-a4ee-e251bf4521ed" providerId="ADAL" clId="{9A988C42-622F-4E2E-8465-CBDAB82F53CE}" dt="2025-08-12T04:59:27.798" v="4398"/>
          <ac:picMkLst>
            <pc:docMk/>
            <pc:sldMk cId="760357922" sldId="946"/>
            <ac:picMk id="13" creationId="{8A8DCB3B-FA47-0DCF-6C7F-B2E700F95DB8}"/>
          </ac:picMkLst>
        </pc:picChg>
        <pc:picChg chg="mod">
          <ac:chgData name="Muhammad Naseem" userId="81ad427f-2390-484c-a4ee-e251bf4521ed" providerId="ADAL" clId="{9A988C42-622F-4E2E-8465-CBDAB82F53CE}" dt="2025-08-12T05:00:19.906" v="4411"/>
          <ac:picMkLst>
            <pc:docMk/>
            <pc:sldMk cId="760357922" sldId="946"/>
            <ac:picMk id="19" creationId="{44EF897F-24FE-577A-3C4D-6F9F756B7D71}"/>
          </ac:picMkLst>
        </pc:picChg>
      </pc:sldChg>
      <pc:sldChg chg="addSp delSp modSp new mod modAnim">
        <pc:chgData name="Muhammad Naseem" userId="81ad427f-2390-484c-a4ee-e251bf4521ed" providerId="ADAL" clId="{9A988C42-622F-4E2E-8465-CBDAB82F53CE}" dt="2025-08-12T19:02:29.007" v="5062" actId="20577"/>
        <pc:sldMkLst>
          <pc:docMk/>
          <pc:sldMk cId="2929203931" sldId="947"/>
        </pc:sldMkLst>
        <pc:spChg chg="mod">
          <ac:chgData name="Muhammad Naseem" userId="81ad427f-2390-484c-a4ee-e251bf4521ed" providerId="ADAL" clId="{9A988C42-622F-4E2E-8465-CBDAB82F53CE}" dt="2025-08-12T18:39:32.625" v="4845" actId="14100"/>
          <ac:spMkLst>
            <pc:docMk/>
            <pc:sldMk cId="2929203931" sldId="947"/>
            <ac:spMk id="2" creationId="{8721477A-4EAB-7D22-2BB8-A7EDA718CCA5}"/>
          </ac:spMkLst>
        </pc:spChg>
        <pc:spChg chg="del">
          <ac:chgData name="Muhammad Naseem" userId="81ad427f-2390-484c-a4ee-e251bf4521ed" providerId="ADAL" clId="{9A988C42-622F-4E2E-8465-CBDAB82F53CE}" dt="2025-08-12T18:40:04.402" v="4862" actId="478"/>
          <ac:spMkLst>
            <pc:docMk/>
            <pc:sldMk cId="2929203931" sldId="947"/>
            <ac:spMk id="3" creationId="{5838E781-2678-0C59-0B58-3E99DA2407CC}"/>
          </ac:spMkLst>
        </pc:spChg>
        <pc:spChg chg="mod">
          <ac:chgData name="Muhammad Naseem" userId="81ad427f-2390-484c-a4ee-e251bf4521ed" providerId="ADAL" clId="{9A988C42-622F-4E2E-8465-CBDAB82F53CE}" dt="2025-08-12T18:53:16.669" v="4865" actId="2711"/>
          <ac:spMkLst>
            <pc:docMk/>
            <pc:sldMk cId="2929203931" sldId="947"/>
            <ac:spMk id="5" creationId="{9989340F-3A39-F258-2337-E9D20692F18D}"/>
          </ac:spMkLst>
        </pc:spChg>
        <pc:spChg chg="mod">
          <ac:chgData name="Muhammad Naseem" userId="81ad427f-2390-484c-a4ee-e251bf4521ed" providerId="ADAL" clId="{9A988C42-622F-4E2E-8465-CBDAB82F53CE}" dt="2025-08-12T18:40:01.450" v="4861" actId="1035"/>
          <ac:spMkLst>
            <pc:docMk/>
            <pc:sldMk cId="2929203931" sldId="947"/>
            <ac:spMk id="10" creationId="{B6459FBF-1180-539F-0DF8-0A6269A3E6B6}"/>
          </ac:spMkLst>
        </pc:spChg>
        <pc:spChg chg="mod">
          <ac:chgData name="Muhammad Naseem" userId="81ad427f-2390-484c-a4ee-e251bf4521ed" providerId="ADAL" clId="{9A988C42-622F-4E2E-8465-CBDAB82F53CE}" dt="2025-08-12T18:40:01.450" v="4861" actId="1035"/>
          <ac:spMkLst>
            <pc:docMk/>
            <pc:sldMk cId="2929203931" sldId="947"/>
            <ac:spMk id="57" creationId="{DBB48AD2-FAB3-D93C-E2A3-C3DBB0306051}"/>
          </ac:spMkLst>
        </pc:spChg>
        <pc:spChg chg="mod">
          <ac:chgData name="Muhammad Naseem" userId="81ad427f-2390-484c-a4ee-e251bf4521ed" providerId="ADAL" clId="{9A988C42-622F-4E2E-8465-CBDAB82F53CE}" dt="2025-08-12T18:40:01.450" v="4861" actId="1035"/>
          <ac:spMkLst>
            <pc:docMk/>
            <pc:sldMk cId="2929203931" sldId="947"/>
            <ac:spMk id="76" creationId="{440675C0-E033-263F-5777-7B946F32812C}"/>
          </ac:spMkLst>
        </pc:spChg>
        <pc:spChg chg="mod">
          <ac:chgData name="Muhammad Naseem" userId="81ad427f-2390-484c-a4ee-e251bf4521ed" providerId="ADAL" clId="{9A988C42-622F-4E2E-8465-CBDAB82F53CE}" dt="2025-08-12T18:40:01.450" v="4861" actId="1035"/>
          <ac:spMkLst>
            <pc:docMk/>
            <pc:sldMk cId="2929203931" sldId="947"/>
            <ac:spMk id="80" creationId="{43A92C7E-34E4-5501-8288-70BC2F06F721}"/>
          </ac:spMkLst>
        </pc:spChg>
        <pc:spChg chg="mod">
          <ac:chgData name="Muhammad Naseem" userId="81ad427f-2390-484c-a4ee-e251bf4521ed" providerId="ADAL" clId="{9A988C42-622F-4E2E-8465-CBDAB82F53CE}" dt="2025-08-12T18:40:01.450" v="4861" actId="1035"/>
          <ac:spMkLst>
            <pc:docMk/>
            <pc:sldMk cId="2929203931" sldId="947"/>
            <ac:spMk id="81" creationId="{709F06D5-5A84-0246-5639-D22F1E5F9AEE}"/>
          </ac:spMkLst>
        </pc:spChg>
        <pc:spChg chg="mod">
          <ac:chgData name="Muhammad Naseem" userId="81ad427f-2390-484c-a4ee-e251bf4521ed" providerId="ADAL" clId="{9A988C42-622F-4E2E-8465-CBDAB82F53CE}" dt="2025-08-12T18:40:01.450" v="4861" actId="1035"/>
          <ac:spMkLst>
            <pc:docMk/>
            <pc:sldMk cId="2929203931" sldId="947"/>
            <ac:spMk id="84" creationId="{6F690898-A574-26F6-9233-B2E9737FAD76}"/>
          </ac:spMkLst>
        </pc:spChg>
        <pc:spChg chg="mod">
          <ac:chgData name="Muhammad Naseem" userId="81ad427f-2390-484c-a4ee-e251bf4521ed" providerId="ADAL" clId="{9A988C42-622F-4E2E-8465-CBDAB82F53CE}" dt="2025-08-12T18:40:01.450" v="4861" actId="1035"/>
          <ac:spMkLst>
            <pc:docMk/>
            <pc:sldMk cId="2929203931" sldId="947"/>
            <ac:spMk id="91" creationId="{AA1B1ADB-98A7-137E-BC55-1374446285F5}"/>
          </ac:spMkLst>
        </pc:spChg>
        <pc:spChg chg="mod">
          <ac:chgData name="Muhammad Naseem" userId="81ad427f-2390-484c-a4ee-e251bf4521ed" providerId="ADAL" clId="{9A988C42-622F-4E2E-8465-CBDAB82F53CE}" dt="2025-08-12T18:40:01.450" v="4861" actId="1035"/>
          <ac:spMkLst>
            <pc:docMk/>
            <pc:sldMk cId="2929203931" sldId="947"/>
            <ac:spMk id="95" creationId="{51C0261D-F617-3634-E49D-3DBE80F2BF2F}"/>
          </ac:spMkLst>
        </pc:spChg>
        <pc:spChg chg="mod">
          <ac:chgData name="Muhammad Naseem" userId="81ad427f-2390-484c-a4ee-e251bf4521ed" providerId="ADAL" clId="{9A988C42-622F-4E2E-8465-CBDAB82F53CE}" dt="2025-08-12T18:40:01.450" v="4861" actId="1035"/>
          <ac:spMkLst>
            <pc:docMk/>
            <pc:sldMk cId="2929203931" sldId="947"/>
            <ac:spMk id="105" creationId="{F9FB871C-1789-F848-E641-EE354434E49D}"/>
          </ac:spMkLst>
        </pc:spChg>
        <pc:spChg chg="mod">
          <ac:chgData name="Muhammad Naseem" userId="81ad427f-2390-484c-a4ee-e251bf4521ed" providerId="ADAL" clId="{9A988C42-622F-4E2E-8465-CBDAB82F53CE}" dt="2025-08-12T18:40:01.450" v="4861" actId="1035"/>
          <ac:spMkLst>
            <pc:docMk/>
            <pc:sldMk cId="2929203931" sldId="947"/>
            <ac:spMk id="108" creationId="{23F67973-57F1-EB8D-842A-7CC3F191940F}"/>
          </ac:spMkLst>
        </pc:spChg>
        <pc:spChg chg="add mod">
          <ac:chgData name="Muhammad Naseem" userId="81ad427f-2390-484c-a4ee-e251bf4521ed" providerId="ADAL" clId="{9A988C42-622F-4E2E-8465-CBDAB82F53CE}" dt="2025-08-12T18:58:32.757" v="4961" actId="1035"/>
          <ac:spMkLst>
            <pc:docMk/>
            <pc:sldMk cId="2929203931" sldId="947"/>
            <ac:spMk id="150" creationId="{7379D393-48DF-210A-1593-00B56A2C47FC}"/>
          </ac:spMkLst>
        </pc:spChg>
        <pc:spChg chg="add mod">
          <ac:chgData name="Muhammad Naseem" userId="81ad427f-2390-484c-a4ee-e251bf4521ed" providerId="ADAL" clId="{9A988C42-622F-4E2E-8465-CBDAB82F53CE}" dt="2025-08-12T19:02:29.007" v="5062" actId="20577"/>
          <ac:spMkLst>
            <pc:docMk/>
            <pc:sldMk cId="2929203931" sldId="947"/>
            <ac:spMk id="151" creationId="{51548A19-9FBF-1B77-97A8-7376B52E9A86}"/>
          </ac:spMkLst>
        </pc:spChg>
        <pc:picChg chg="add mod">
          <ac:chgData name="Muhammad Naseem" userId="81ad427f-2390-484c-a4ee-e251bf4521ed" providerId="ADAL" clId="{9A988C42-622F-4E2E-8465-CBDAB82F53CE}" dt="2025-08-12T18:56:43.262" v="4935" actId="14100"/>
          <ac:picMkLst>
            <pc:docMk/>
            <pc:sldMk cId="2929203931" sldId="947"/>
            <ac:picMk id="145" creationId="{CA3528CA-4365-6DC7-0546-078D4A26BB33}"/>
          </ac:picMkLst>
        </pc:picChg>
        <pc:cxnChg chg="add del">
          <ac:chgData name="Muhammad Naseem" userId="81ad427f-2390-484c-a4ee-e251bf4521ed" providerId="ADAL" clId="{9A988C42-622F-4E2E-8465-CBDAB82F53CE}" dt="2025-08-12T18:57:18.911" v="4938" actId="11529"/>
          <ac:cxnSpMkLst>
            <pc:docMk/>
            <pc:sldMk cId="2929203931" sldId="947"/>
            <ac:cxnSpMk id="147" creationId="{F990C98B-1DBF-7D3F-115C-52878F95043F}"/>
          </ac:cxnSpMkLst>
        </pc:cxnChg>
        <pc:cxnChg chg="add mod">
          <ac:chgData name="Muhammad Naseem" userId="81ad427f-2390-484c-a4ee-e251bf4521ed" providerId="ADAL" clId="{9A988C42-622F-4E2E-8465-CBDAB82F53CE}" dt="2025-08-12T18:58:22.351" v="4940" actId="1582"/>
          <ac:cxnSpMkLst>
            <pc:docMk/>
            <pc:sldMk cId="2929203931" sldId="947"/>
            <ac:cxnSpMk id="149" creationId="{7654A73E-D45B-E73C-6E90-793EEEC90B74}"/>
          </ac:cxnSpMkLst>
        </pc:cxnChg>
      </pc:sldChg>
      <pc:sldChg chg="new del">
        <pc:chgData name="Muhammad Naseem" userId="81ad427f-2390-484c-a4ee-e251bf4521ed" providerId="ADAL" clId="{9A988C42-622F-4E2E-8465-CBDAB82F53CE}" dt="2025-08-12T18:53:50.828" v="4869" actId="47"/>
        <pc:sldMkLst>
          <pc:docMk/>
          <pc:sldMk cId="989329698" sldId="948"/>
        </pc:sldMkLst>
      </pc:sldChg>
      <pc:sldChg chg="addSp delSp modSp new mod ord">
        <pc:chgData name="Muhammad Naseem" userId="81ad427f-2390-484c-a4ee-e251bf4521ed" providerId="ADAL" clId="{9A988C42-622F-4E2E-8465-CBDAB82F53CE}" dt="2025-08-12T23:31:09.018" v="7400" actId="14100"/>
        <pc:sldMkLst>
          <pc:docMk/>
          <pc:sldMk cId="1086810763" sldId="948"/>
        </pc:sldMkLst>
        <pc:spChg chg="mod">
          <ac:chgData name="Muhammad Naseem" userId="81ad427f-2390-484c-a4ee-e251bf4521ed" providerId="ADAL" clId="{9A988C42-622F-4E2E-8465-CBDAB82F53CE}" dt="2025-08-12T18:54:18.392" v="4876"/>
          <ac:spMkLst>
            <pc:docMk/>
            <pc:sldMk cId="1086810763" sldId="948"/>
            <ac:spMk id="2" creationId="{C85B4E68-AA68-1BEA-5AB8-91AB46D06F97}"/>
          </ac:spMkLst>
        </pc:spChg>
        <pc:spChg chg="del">
          <ac:chgData name="Muhammad Naseem" userId="81ad427f-2390-484c-a4ee-e251bf4521ed" providerId="ADAL" clId="{9A988C42-622F-4E2E-8465-CBDAB82F53CE}" dt="2025-08-12T18:54:28.743" v="4878" actId="478"/>
          <ac:spMkLst>
            <pc:docMk/>
            <pc:sldMk cId="1086810763" sldId="948"/>
            <ac:spMk id="3" creationId="{17DDAD99-A101-0486-D49B-E99B289918CC}"/>
          </ac:spMkLst>
        </pc:spChg>
        <pc:spChg chg="add mod">
          <ac:chgData name="Muhammad Naseem" userId="81ad427f-2390-484c-a4ee-e251bf4521ed" providerId="ADAL" clId="{9A988C42-622F-4E2E-8465-CBDAB82F53CE}" dt="2025-08-12T23:31:09.018" v="7400" actId="14100"/>
          <ac:spMkLst>
            <pc:docMk/>
            <pc:sldMk cId="1086810763" sldId="948"/>
            <ac:spMk id="5" creationId="{34E2AF1D-041C-AC20-5065-A765C7338B9D}"/>
          </ac:spMkLst>
        </pc:spChg>
        <pc:picChg chg="add mod">
          <ac:chgData name="Muhammad Naseem" userId="81ad427f-2390-484c-a4ee-e251bf4521ed" providerId="ADAL" clId="{9A988C42-622F-4E2E-8465-CBDAB82F53CE}" dt="2025-08-12T18:54:35.048" v="4912" actId="1035"/>
          <ac:picMkLst>
            <pc:docMk/>
            <pc:sldMk cId="1086810763" sldId="948"/>
            <ac:picMk id="4" creationId="{15F03DDC-4AEB-93C0-D88B-7465C4E4B655}"/>
          </ac:picMkLst>
        </pc:picChg>
        <pc:picChg chg="add mod">
          <ac:chgData name="Muhammad Naseem" userId="81ad427f-2390-484c-a4ee-e251bf4521ed" providerId="ADAL" clId="{9A988C42-622F-4E2E-8465-CBDAB82F53CE}" dt="2025-08-12T18:54:35.048" v="4912" actId="1035"/>
          <ac:picMkLst>
            <pc:docMk/>
            <pc:sldMk cId="1086810763" sldId="948"/>
            <ac:picMk id="7" creationId="{9549122C-1FC9-F49F-A551-FF22CF710EAF}"/>
          </ac:picMkLst>
        </pc:picChg>
      </pc:sldChg>
      <pc:sldChg chg="new del">
        <pc:chgData name="Muhammad Naseem" userId="81ad427f-2390-484c-a4ee-e251bf4521ed" providerId="ADAL" clId="{9A988C42-622F-4E2E-8465-CBDAB82F53CE}" dt="2025-08-12T18:53:51.927" v="4870" actId="47"/>
        <pc:sldMkLst>
          <pc:docMk/>
          <pc:sldMk cId="2084095758" sldId="949"/>
        </pc:sldMkLst>
      </pc:sldChg>
      <pc:sldChg chg="new del ord">
        <pc:chgData name="Muhammad Naseem" userId="81ad427f-2390-484c-a4ee-e251bf4521ed" providerId="ADAL" clId="{9A988C42-622F-4E2E-8465-CBDAB82F53CE}" dt="2025-08-12T19:02:43.113" v="5064" actId="47"/>
        <pc:sldMkLst>
          <pc:docMk/>
          <pc:sldMk cId="4213686823" sldId="949"/>
        </pc:sldMkLst>
      </pc:sldChg>
      <pc:sldChg chg="addSp delSp modSp new del mod">
        <pc:chgData name="Muhammad Naseem" userId="81ad427f-2390-484c-a4ee-e251bf4521ed" providerId="ADAL" clId="{9A988C42-622F-4E2E-8465-CBDAB82F53CE}" dt="2025-08-12T19:08:05.554" v="5202" actId="47"/>
        <pc:sldMkLst>
          <pc:docMk/>
          <pc:sldMk cId="963222074" sldId="950"/>
        </pc:sldMkLst>
        <pc:spChg chg="add del">
          <ac:chgData name="Muhammad Naseem" userId="81ad427f-2390-484c-a4ee-e251bf4521ed" providerId="ADAL" clId="{9A988C42-622F-4E2E-8465-CBDAB82F53CE}" dt="2025-08-12T18:55:39.573" v="4925" actId="478"/>
          <ac:spMkLst>
            <pc:docMk/>
            <pc:sldMk cId="963222074" sldId="950"/>
            <ac:spMk id="2" creationId="{93E113E8-9D31-1A66-5692-61A2DDF69123}"/>
          </ac:spMkLst>
        </pc:spChg>
        <pc:spChg chg="del">
          <ac:chgData name="Muhammad Naseem" userId="81ad427f-2390-484c-a4ee-e251bf4521ed" providerId="ADAL" clId="{9A988C42-622F-4E2E-8465-CBDAB82F53CE}" dt="2025-08-12T18:55:00.608" v="4918" actId="478"/>
          <ac:spMkLst>
            <pc:docMk/>
            <pc:sldMk cId="963222074" sldId="950"/>
            <ac:spMk id="3" creationId="{8EB06D46-A37F-6669-3221-43DF27A765F4}"/>
          </ac:spMkLst>
        </pc:spChg>
        <pc:picChg chg="add del mod modCrop">
          <ac:chgData name="Muhammad Naseem" userId="81ad427f-2390-484c-a4ee-e251bf4521ed" providerId="ADAL" clId="{9A988C42-622F-4E2E-8465-CBDAB82F53CE}" dt="2025-08-12T18:56:33.484" v="4932" actId="21"/>
          <ac:picMkLst>
            <pc:docMk/>
            <pc:sldMk cId="963222074" sldId="950"/>
            <ac:picMk id="4" creationId="{CA3528CA-4365-6DC7-0546-078D4A26BB33}"/>
          </ac:picMkLst>
        </pc:picChg>
      </pc:sldChg>
      <pc:sldChg chg="add del">
        <pc:chgData name="Muhammad Naseem" userId="81ad427f-2390-484c-a4ee-e251bf4521ed" providerId="ADAL" clId="{9A988C42-622F-4E2E-8465-CBDAB82F53CE}" dt="2025-08-12T19:03:13.486" v="5071" actId="47"/>
        <pc:sldMkLst>
          <pc:docMk/>
          <pc:sldMk cId="3629263442" sldId="951"/>
        </pc:sldMkLst>
      </pc:sldChg>
      <pc:sldChg chg="delSp add del mod">
        <pc:chgData name="Muhammad Naseem" userId="81ad427f-2390-484c-a4ee-e251bf4521ed" providerId="ADAL" clId="{9A988C42-622F-4E2E-8465-CBDAB82F53CE}" dt="2025-08-12T19:03:20.019" v="5072" actId="47"/>
        <pc:sldMkLst>
          <pc:docMk/>
          <pc:sldMk cId="3243232510" sldId="952"/>
        </pc:sldMkLst>
        <pc:picChg chg="del">
          <ac:chgData name="Muhammad Naseem" userId="81ad427f-2390-484c-a4ee-e251bf4521ed" providerId="ADAL" clId="{9A988C42-622F-4E2E-8465-CBDAB82F53CE}" dt="2025-08-12T19:03:07.529" v="5068" actId="478"/>
          <ac:picMkLst>
            <pc:docMk/>
            <pc:sldMk cId="3243232510" sldId="952"/>
            <ac:picMk id="4" creationId="{B606AE61-1232-D03E-8E1D-C7E8AEC859A4}"/>
          </ac:picMkLst>
        </pc:picChg>
        <pc:picChg chg="del">
          <ac:chgData name="Muhammad Naseem" userId="81ad427f-2390-484c-a4ee-e251bf4521ed" providerId="ADAL" clId="{9A988C42-622F-4E2E-8465-CBDAB82F53CE}" dt="2025-08-12T19:03:07.049" v="5067" actId="478"/>
          <ac:picMkLst>
            <pc:docMk/>
            <pc:sldMk cId="3243232510" sldId="952"/>
            <ac:picMk id="7" creationId="{D9539FF7-BAEC-B8CA-0B62-BA496A8A8000}"/>
          </ac:picMkLst>
        </pc:picChg>
      </pc:sldChg>
      <pc:sldChg chg="addSp delSp modSp new mod">
        <pc:chgData name="Muhammad Naseem" userId="81ad427f-2390-484c-a4ee-e251bf4521ed" providerId="ADAL" clId="{9A988C42-622F-4E2E-8465-CBDAB82F53CE}" dt="2025-08-12T23:30:44.682" v="7398" actId="1076"/>
        <pc:sldMkLst>
          <pc:docMk/>
          <pc:sldMk cId="2474561961" sldId="953"/>
        </pc:sldMkLst>
        <pc:spChg chg="mod">
          <ac:chgData name="Muhammad Naseem" userId="81ad427f-2390-484c-a4ee-e251bf4521ed" providerId="ADAL" clId="{9A988C42-622F-4E2E-8465-CBDAB82F53CE}" dt="2025-08-12T19:04:50.922" v="5122" actId="2711"/>
          <ac:spMkLst>
            <pc:docMk/>
            <pc:sldMk cId="2474561961" sldId="953"/>
            <ac:spMk id="2" creationId="{B38A940A-2334-5C4F-CE3E-5C57F80A3863}"/>
          </ac:spMkLst>
        </pc:spChg>
        <pc:spChg chg="del mod">
          <ac:chgData name="Muhammad Naseem" userId="81ad427f-2390-484c-a4ee-e251bf4521ed" providerId="ADAL" clId="{9A988C42-622F-4E2E-8465-CBDAB82F53CE}" dt="2025-08-12T19:04:36.775" v="5105" actId="478"/>
          <ac:spMkLst>
            <pc:docMk/>
            <pc:sldMk cId="2474561961" sldId="953"/>
            <ac:spMk id="3" creationId="{E7D688A5-7C1E-20E5-8268-7F5FD88C1822}"/>
          </ac:spMkLst>
        </pc:spChg>
        <pc:spChg chg="add mod">
          <ac:chgData name="Muhammad Naseem" userId="81ad427f-2390-484c-a4ee-e251bf4521ed" providerId="ADAL" clId="{9A988C42-622F-4E2E-8465-CBDAB82F53CE}" dt="2025-08-12T23:18:41.806" v="7109" actId="20577"/>
          <ac:spMkLst>
            <pc:docMk/>
            <pc:sldMk cId="2474561961" sldId="953"/>
            <ac:spMk id="7" creationId="{F16269E6-2154-611E-3B15-9C75F1A11448}"/>
          </ac:spMkLst>
        </pc:spChg>
        <pc:spChg chg="add mod">
          <ac:chgData name="Muhammad Naseem" userId="81ad427f-2390-484c-a4ee-e251bf4521ed" providerId="ADAL" clId="{9A988C42-622F-4E2E-8465-CBDAB82F53CE}" dt="2025-08-12T23:20:56.969" v="7147" actId="1076"/>
          <ac:spMkLst>
            <pc:docMk/>
            <pc:sldMk cId="2474561961" sldId="953"/>
            <ac:spMk id="8" creationId="{EA65C544-8D2E-E4E7-C0CA-514294EBB783}"/>
          </ac:spMkLst>
        </pc:spChg>
        <pc:spChg chg="mod">
          <ac:chgData name="Muhammad Naseem" userId="81ad427f-2390-484c-a4ee-e251bf4521ed" providerId="ADAL" clId="{9A988C42-622F-4E2E-8465-CBDAB82F53CE}" dt="2025-08-12T23:29:47.284" v="7379" actId="403"/>
          <ac:spMkLst>
            <pc:docMk/>
            <pc:sldMk cId="2474561961" sldId="953"/>
            <ac:spMk id="10" creationId="{455D2D67-D631-5AFB-E3ED-7C39BF9CBE50}"/>
          </ac:spMkLst>
        </pc:spChg>
        <pc:spChg chg="add del mod">
          <ac:chgData name="Muhammad Naseem" userId="81ad427f-2390-484c-a4ee-e251bf4521ed" providerId="ADAL" clId="{9A988C42-622F-4E2E-8465-CBDAB82F53CE}" dt="2025-08-12T23:18:45.587" v="7110" actId="478"/>
          <ac:spMkLst>
            <pc:docMk/>
            <pc:sldMk cId="2474561961" sldId="953"/>
            <ac:spMk id="12" creationId="{CA72DD16-C277-38E9-419E-8C8A615E18DF}"/>
          </ac:spMkLst>
        </pc:spChg>
        <pc:spChg chg="add mod">
          <ac:chgData name="Muhammad Naseem" userId="81ad427f-2390-484c-a4ee-e251bf4521ed" providerId="ADAL" clId="{9A988C42-622F-4E2E-8465-CBDAB82F53CE}" dt="2025-08-12T23:30:44.682" v="7398" actId="1076"/>
          <ac:spMkLst>
            <pc:docMk/>
            <pc:sldMk cId="2474561961" sldId="953"/>
            <ac:spMk id="14" creationId="{E3D5C330-ECCA-1BD2-4125-93B1F30202CB}"/>
          </ac:spMkLst>
        </pc:spChg>
        <pc:spChg chg="mod">
          <ac:chgData name="Muhammad Naseem" userId="81ad427f-2390-484c-a4ee-e251bf4521ed" providerId="ADAL" clId="{9A988C42-622F-4E2E-8465-CBDAB82F53CE}" dt="2025-08-12T23:29:56.937" v="7381" actId="113"/>
          <ac:spMkLst>
            <pc:docMk/>
            <pc:sldMk cId="2474561961" sldId="953"/>
            <ac:spMk id="18" creationId="{ACC36724-34F3-792B-BF2E-435A33460605}"/>
          </ac:spMkLst>
        </pc:spChg>
        <pc:spChg chg="add mod">
          <ac:chgData name="Muhammad Naseem" userId="81ad427f-2390-484c-a4ee-e251bf4521ed" providerId="ADAL" clId="{9A988C42-622F-4E2E-8465-CBDAB82F53CE}" dt="2025-08-12T23:30:01.196" v="7382" actId="403"/>
          <ac:spMkLst>
            <pc:docMk/>
            <pc:sldMk cId="2474561961" sldId="953"/>
            <ac:spMk id="19" creationId="{86127833-D892-C377-BFD1-E2BEE1BAEA32}"/>
          </ac:spMkLst>
        </pc:spChg>
        <pc:grpChg chg="add mod">
          <ac:chgData name="Muhammad Naseem" userId="81ad427f-2390-484c-a4ee-e251bf4521ed" providerId="ADAL" clId="{9A988C42-622F-4E2E-8465-CBDAB82F53CE}" dt="2025-08-12T23:18:32.898" v="7101" actId="1076"/>
          <ac:grpSpMkLst>
            <pc:docMk/>
            <pc:sldMk cId="2474561961" sldId="953"/>
            <ac:grpSpMk id="5" creationId="{EC2D2887-E631-16D3-9D8A-96168F83F88A}"/>
          </ac:grpSpMkLst>
        </pc:grpChg>
        <pc:grpChg chg="add mod">
          <ac:chgData name="Muhammad Naseem" userId="81ad427f-2390-484c-a4ee-e251bf4521ed" providerId="ADAL" clId="{9A988C42-622F-4E2E-8465-CBDAB82F53CE}" dt="2025-08-12T23:25:48.291" v="7239" actId="14100"/>
          <ac:grpSpMkLst>
            <pc:docMk/>
            <pc:sldMk cId="2474561961" sldId="953"/>
            <ac:grpSpMk id="15" creationId="{4BC2FC9F-5117-3DE3-6EF6-0CF1754BB42A}"/>
          </ac:grpSpMkLst>
        </pc:grpChg>
        <pc:picChg chg="add mod ord modCrop">
          <ac:chgData name="Muhammad Naseem" userId="81ad427f-2390-484c-a4ee-e251bf4521ed" providerId="ADAL" clId="{9A988C42-622F-4E2E-8465-CBDAB82F53CE}" dt="2025-08-12T23:24:40.876" v="7172" actId="1076"/>
          <ac:picMkLst>
            <pc:docMk/>
            <pc:sldMk cId="2474561961" sldId="953"/>
            <ac:picMk id="4" creationId="{8C712491-F2B7-57FF-D106-B7C928272C9E}"/>
          </ac:picMkLst>
        </pc:picChg>
        <pc:picChg chg="mod">
          <ac:chgData name="Muhammad Naseem" userId="81ad427f-2390-484c-a4ee-e251bf4521ed" providerId="ADAL" clId="{9A988C42-622F-4E2E-8465-CBDAB82F53CE}" dt="2025-08-12T23:25:59.354" v="7241" actId="1440"/>
          <ac:picMkLst>
            <pc:docMk/>
            <pc:sldMk cId="2474561961" sldId="953"/>
            <ac:picMk id="6" creationId="{E4D2BE2A-987F-6842-D5A3-450EC2ADF48E}"/>
          </ac:picMkLst>
        </pc:picChg>
        <pc:picChg chg="add mod">
          <ac:chgData name="Muhammad Naseem" userId="81ad427f-2390-484c-a4ee-e251bf4521ed" providerId="ADAL" clId="{9A988C42-622F-4E2E-8465-CBDAB82F53CE}" dt="2025-08-12T23:24:49.056" v="7229" actId="1037"/>
          <ac:picMkLst>
            <pc:docMk/>
            <pc:sldMk cId="2474561961" sldId="953"/>
            <ac:picMk id="11" creationId="{34E12BE6-F696-C4A1-69B7-3EB0B41278EF}"/>
          </ac:picMkLst>
        </pc:picChg>
        <pc:picChg chg="mod">
          <ac:chgData name="Muhammad Naseem" userId="81ad427f-2390-484c-a4ee-e251bf4521ed" providerId="ADAL" clId="{9A988C42-622F-4E2E-8465-CBDAB82F53CE}" dt="2025-08-12T23:25:55.020" v="7240" actId="1440"/>
          <ac:picMkLst>
            <pc:docMk/>
            <pc:sldMk cId="2474561961" sldId="953"/>
            <ac:picMk id="16" creationId="{C6645FE6-4C19-EC7E-0E10-A5E6A74A12EB}"/>
          </ac:picMkLst>
        </pc:picChg>
        <pc:cxnChg chg="mod">
          <ac:chgData name="Muhammad Naseem" userId="81ad427f-2390-484c-a4ee-e251bf4521ed" providerId="ADAL" clId="{9A988C42-622F-4E2E-8465-CBDAB82F53CE}" dt="2025-08-12T19:03:39.022" v="5075"/>
          <ac:cxnSpMkLst>
            <pc:docMk/>
            <pc:sldMk cId="2474561961" sldId="953"/>
            <ac:cxnSpMk id="9" creationId="{B53694F0-F7F0-A451-554A-BE06CDA675DF}"/>
          </ac:cxnSpMkLst>
        </pc:cxnChg>
        <pc:cxnChg chg="mod">
          <ac:chgData name="Muhammad Naseem" userId="81ad427f-2390-484c-a4ee-e251bf4521ed" providerId="ADAL" clId="{9A988C42-622F-4E2E-8465-CBDAB82F53CE}" dt="2025-08-12T23:25:40.419" v="7236"/>
          <ac:cxnSpMkLst>
            <pc:docMk/>
            <pc:sldMk cId="2474561961" sldId="953"/>
            <ac:cxnSpMk id="17" creationId="{581C8ACB-2498-D772-9E73-B64EEBAC37B5}"/>
          </ac:cxnSpMkLst>
        </pc:cxnChg>
      </pc:sldChg>
      <pc:sldChg chg="addSp delSp modSp new del mod delAnim modAnim">
        <pc:chgData name="Muhammad Naseem" userId="81ad427f-2390-484c-a4ee-e251bf4521ed" providerId="ADAL" clId="{9A988C42-622F-4E2E-8465-CBDAB82F53CE}" dt="2025-08-13T00:23:27.481" v="9881" actId="2696"/>
        <pc:sldMkLst>
          <pc:docMk/>
          <pc:sldMk cId="1229446261" sldId="954"/>
        </pc:sldMkLst>
        <pc:spChg chg="mod">
          <ac:chgData name="Muhammad Naseem" userId="81ad427f-2390-484c-a4ee-e251bf4521ed" providerId="ADAL" clId="{9A988C42-622F-4E2E-8465-CBDAB82F53CE}" dt="2025-08-12T19:11:30.946" v="5355" actId="6549"/>
          <ac:spMkLst>
            <pc:docMk/>
            <pc:sldMk cId="1229446261" sldId="954"/>
            <ac:spMk id="2" creationId="{2F8D674B-12B2-DC68-B062-52B36F8D19D8}"/>
          </ac:spMkLst>
        </pc:spChg>
        <pc:spChg chg="del">
          <ac:chgData name="Muhammad Naseem" userId="81ad427f-2390-484c-a4ee-e251bf4521ed" providerId="ADAL" clId="{9A988C42-622F-4E2E-8465-CBDAB82F53CE}" dt="2025-08-12T19:11:33.557" v="5356" actId="478"/>
          <ac:spMkLst>
            <pc:docMk/>
            <pc:sldMk cId="1229446261" sldId="954"/>
            <ac:spMk id="3" creationId="{D0D458B8-4421-5403-593C-46B8CC7A6A1C}"/>
          </ac:spMkLst>
        </pc:spChg>
        <pc:picChg chg="add del mod">
          <ac:chgData name="Muhammad Naseem" userId="81ad427f-2390-484c-a4ee-e251bf4521ed" providerId="ADAL" clId="{9A988C42-622F-4E2E-8465-CBDAB82F53CE}" dt="2025-08-13T00:22:42.582" v="9877" actId="21"/>
          <ac:picMkLst>
            <pc:docMk/>
            <pc:sldMk cId="1229446261" sldId="954"/>
            <ac:picMk id="7" creationId="{AD0BA8AD-1EA3-165F-67AD-28F5FF911826}"/>
          </ac:picMkLst>
        </pc:picChg>
      </pc:sldChg>
      <pc:sldChg chg="new del">
        <pc:chgData name="Muhammad Naseem" userId="81ad427f-2390-484c-a4ee-e251bf4521ed" providerId="ADAL" clId="{9A988C42-622F-4E2E-8465-CBDAB82F53CE}" dt="2025-08-12T19:08:14.385" v="5204" actId="47"/>
        <pc:sldMkLst>
          <pc:docMk/>
          <pc:sldMk cId="2747629652" sldId="954"/>
        </pc:sldMkLst>
      </pc:sldChg>
      <pc:sldChg chg="addSp modSp add del mod modAnim">
        <pc:chgData name="Muhammad Naseem" userId="81ad427f-2390-484c-a4ee-e251bf4521ed" providerId="ADAL" clId="{9A988C42-622F-4E2E-8465-CBDAB82F53CE}" dt="2025-08-12T20:21:25.859" v="6841" actId="47"/>
        <pc:sldMkLst>
          <pc:docMk/>
          <pc:sldMk cId="3888355214" sldId="955"/>
        </pc:sldMkLst>
        <pc:spChg chg="mod">
          <ac:chgData name="Muhammad Naseem" userId="81ad427f-2390-484c-a4ee-e251bf4521ed" providerId="ADAL" clId="{9A988C42-622F-4E2E-8465-CBDAB82F53CE}" dt="2025-08-12T20:08:18.376" v="6328" actId="21"/>
          <ac:spMkLst>
            <pc:docMk/>
            <pc:sldMk cId="3888355214" sldId="955"/>
            <ac:spMk id="3" creationId="{A3592243-591B-A218-E415-BD182239A2C3}"/>
          </ac:spMkLst>
        </pc:spChg>
        <pc:grpChg chg="add mod">
          <ac:chgData name="Muhammad Naseem" userId="81ad427f-2390-484c-a4ee-e251bf4521ed" providerId="ADAL" clId="{9A988C42-622F-4E2E-8465-CBDAB82F53CE}" dt="2025-08-12T20:07:55.581" v="6326" actId="164"/>
          <ac:grpSpMkLst>
            <pc:docMk/>
            <pc:sldMk cId="3888355214" sldId="955"/>
            <ac:grpSpMk id="2" creationId="{3694FA29-DE7A-23E8-C4AD-E311DB00E79D}"/>
          </ac:grpSpMkLst>
        </pc:grpChg>
        <pc:picChg chg="mod">
          <ac:chgData name="Muhammad Naseem" userId="81ad427f-2390-484c-a4ee-e251bf4521ed" providerId="ADAL" clId="{9A988C42-622F-4E2E-8465-CBDAB82F53CE}" dt="2025-08-12T20:07:55.581" v="6326" actId="164"/>
          <ac:picMkLst>
            <pc:docMk/>
            <pc:sldMk cId="3888355214" sldId="955"/>
            <ac:picMk id="9" creationId="{18BC69A5-1C30-1B25-0048-59F6CB5B447B}"/>
          </ac:picMkLst>
        </pc:picChg>
        <pc:picChg chg="add mod">
          <ac:chgData name="Muhammad Naseem" userId="81ad427f-2390-484c-a4ee-e251bf4521ed" providerId="ADAL" clId="{9A988C42-622F-4E2E-8465-CBDAB82F53CE}" dt="2025-08-12T20:02:23.256" v="6110" actId="1036"/>
          <ac:picMkLst>
            <pc:docMk/>
            <pc:sldMk cId="3888355214" sldId="955"/>
            <ac:picMk id="2050" creationId="{6341A1E1-7CB4-2BA5-B746-799995ED034F}"/>
          </ac:picMkLst>
        </pc:picChg>
        <pc:picChg chg="add mod">
          <ac:chgData name="Muhammad Naseem" userId="81ad427f-2390-484c-a4ee-e251bf4521ed" providerId="ADAL" clId="{9A988C42-622F-4E2E-8465-CBDAB82F53CE}" dt="2025-08-12T20:02:23.256" v="6110" actId="1036"/>
          <ac:picMkLst>
            <pc:docMk/>
            <pc:sldMk cId="3888355214" sldId="955"/>
            <ac:picMk id="2051" creationId="{6000741E-5C21-E368-69A2-B4B137F53056}"/>
          </ac:picMkLst>
        </pc:picChg>
        <pc:picChg chg="add mod">
          <ac:chgData name="Muhammad Naseem" userId="81ad427f-2390-484c-a4ee-e251bf4521ed" providerId="ADAL" clId="{9A988C42-622F-4E2E-8465-CBDAB82F53CE}" dt="2025-08-12T20:02:23.256" v="6110" actId="1036"/>
          <ac:picMkLst>
            <pc:docMk/>
            <pc:sldMk cId="3888355214" sldId="955"/>
            <ac:picMk id="2052" creationId="{449B01C5-DC30-BA60-F882-84BC3BA82C46}"/>
          </ac:picMkLst>
        </pc:picChg>
        <pc:picChg chg="add mod">
          <ac:chgData name="Muhammad Naseem" userId="81ad427f-2390-484c-a4ee-e251bf4521ed" providerId="ADAL" clId="{9A988C42-622F-4E2E-8465-CBDAB82F53CE}" dt="2025-08-12T20:07:55.581" v="6326" actId="164"/>
          <ac:picMkLst>
            <pc:docMk/>
            <pc:sldMk cId="3888355214" sldId="955"/>
            <ac:picMk id="2054" creationId="{06EB5465-EE1F-4D93-DD26-2A0DB192B512}"/>
          </ac:picMkLst>
        </pc:picChg>
      </pc:sldChg>
      <pc:sldChg chg="modSp new del mod ord">
        <pc:chgData name="Muhammad Naseem" userId="81ad427f-2390-484c-a4ee-e251bf4521ed" providerId="ADAL" clId="{9A988C42-622F-4E2E-8465-CBDAB82F53CE}" dt="2025-08-12T23:51:18.358" v="7788" actId="2696"/>
        <pc:sldMkLst>
          <pc:docMk/>
          <pc:sldMk cId="2609433760" sldId="956"/>
        </pc:sldMkLst>
        <pc:spChg chg="mod">
          <ac:chgData name="Muhammad Naseem" userId="81ad427f-2390-484c-a4ee-e251bf4521ed" providerId="ADAL" clId="{9A988C42-622F-4E2E-8465-CBDAB82F53CE}" dt="2025-08-12T19:36:29.079" v="5700" actId="20577"/>
          <ac:spMkLst>
            <pc:docMk/>
            <pc:sldMk cId="2609433760" sldId="956"/>
            <ac:spMk id="2" creationId="{AC9E3F83-79A1-B26A-3A4D-97188C9DB451}"/>
          </ac:spMkLst>
        </pc:spChg>
        <pc:spChg chg="mod">
          <ac:chgData name="Muhammad Naseem" userId="81ad427f-2390-484c-a4ee-e251bf4521ed" providerId="ADAL" clId="{9A988C42-622F-4E2E-8465-CBDAB82F53CE}" dt="2025-08-12T23:47:52.232" v="7736" actId="27636"/>
          <ac:spMkLst>
            <pc:docMk/>
            <pc:sldMk cId="2609433760" sldId="956"/>
            <ac:spMk id="3" creationId="{FBBCC751-8357-AC75-3150-8AA166596AEB}"/>
          </ac:spMkLst>
        </pc:spChg>
      </pc:sldChg>
      <pc:sldChg chg="addSp delSp modSp add mod ord">
        <pc:chgData name="Muhammad Naseem" userId="81ad427f-2390-484c-a4ee-e251bf4521ed" providerId="ADAL" clId="{9A988C42-622F-4E2E-8465-CBDAB82F53CE}" dt="2025-08-12T19:59:18.348" v="6078" actId="14100"/>
        <pc:sldMkLst>
          <pc:docMk/>
          <pc:sldMk cId="3099383015" sldId="957"/>
        </pc:sldMkLst>
        <pc:spChg chg="del">
          <ac:chgData name="Muhammad Naseem" userId="81ad427f-2390-484c-a4ee-e251bf4521ed" providerId="ADAL" clId="{9A988C42-622F-4E2E-8465-CBDAB82F53CE}" dt="2025-08-12T19:54:14.569" v="5942" actId="478"/>
          <ac:spMkLst>
            <pc:docMk/>
            <pc:sldMk cId="3099383015" sldId="957"/>
            <ac:spMk id="5" creationId="{46302262-BEC1-C6BF-D953-4EA0F3CF79F6}"/>
          </ac:spMkLst>
        </pc:spChg>
        <pc:spChg chg="add del mod">
          <ac:chgData name="Muhammad Naseem" userId="81ad427f-2390-484c-a4ee-e251bf4521ed" providerId="ADAL" clId="{9A988C42-622F-4E2E-8465-CBDAB82F53CE}" dt="2025-08-12T19:56:22.516" v="5984" actId="478"/>
          <ac:spMkLst>
            <pc:docMk/>
            <pc:sldMk cId="3099383015" sldId="957"/>
            <ac:spMk id="8" creationId="{7ED631CA-E213-9BDB-58A3-21E6D80BA058}"/>
          </ac:spMkLst>
        </pc:spChg>
        <pc:spChg chg="add mod">
          <ac:chgData name="Muhammad Naseem" userId="81ad427f-2390-484c-a4ee-e251bf4521ed" providerId="ADAL" clId="{9A988C42-622F-4E2E-8465-CBDAB82F53CE}" dt="2025-08-12T19:59:18.348" v="6078" actId="14100"/>
          <ac:spMkLst>
            <pc:docMk/>
            <pc:sldMk cId="3099383015" sldId="957"/>
            <ac:spMk id="10" creationId="{2F143B3A-2EC9-8B0B-510F-FB8FC33B6918}"/>
          </ac:spMkLst>
        </pc:spChg>
        <pc:spChg chg="del mod">
          <ac:chgData name="Muhammad Naseem" userId="81ad427f-2390-484c-a4ee-e251bf4521ed" providerId="ADAL" clId="{9A988C42-622F-4E2E-8465-CBDAB82F53CE}" dt="2025-08-12T19:56:35.157" v="5988" actId="478"/>
          <ac:spMkLst>
            <pc:docMk/>
            <pc:sldMk cId="3099383015" sldId="957"/>
            <ac:spMk id="11" creationId="{F9B26EF0-6B34-6C81-A142-50CC79F806DF}"/>
          </ac:spMkLst>
        </pc:spChg>
        <pc:spChg chg="del">
          <ac:chgData name="Muhammad Naseem" userId="81ad427f-2390-484c-a4ee-e251bf4521ed" providerId="ADAL" clId="{9A988C42-622F-4E2E-8465-CBDAB82F53CE}" dt="2025-08-12T19:56:21.016" v="5983" actId="478"/>
          <ac:spMkLst>
            <pc:docMk/>
            <pc:sldMk cId="3099383015" sldId="957"/>
            <ac:spMk id="12" creationId="{AFF97642-6662-8282-DD03-88035410F781}"/>
          </ac:spMkLst>
        </pc:spChg>
        <pc:picChg chg="add del mod">
          <ac:chgData name="Muhammad Naseem" userId="81ad427f-2390-484c-a4ee-e251bf4521ed" providerId="ADAL" clId="{9A988C42-622F-4E2E-8465-CBDAB82F53CE}" dt="2025-08-12T19:55:39.221" v="5947" actId="478"/>
          <ac:picMkLst>
            <pc:docMk/>
            <pc:sldMk cId="3099383015" sldId="957"/>
            <ac:picMk id="2" creationId="{CF2443D5-F2EE-7ADF-5A0A-153F3158CA06}"/>
          </ac:picMkLst>
        </pc:picChg>
        <pc:picChg chg="del">
          <ac:chgData name="Muhammad Naseem" userId="81ad427f-2390-484c-a4ee-e251bf4521ed" providerId="ADAL" clId="{9A988C42-622F-4E2E-8465-CBDAB82F53CE}" dt="2025-08-12T19:54:14.569" v="5942" actId="478"/>
          <ac:picMkLst>
            <pc:docMk/>
            <pc:sldMk cId="3099383015" sldId="957"/>
            <ac:picMk id="4" creationId="{61809F4A-448A-EE00-14D1-2EC1C5BA7A9F}"/>
          </ac:picMkLst>
        </pc:picChg>
        <pc:picChg chg="add del mod">
          <ac:chgData name="Muhammad Naseem" userId="81ad427f-2390-484c-a4ee-e251bf4521ed" providerId="ADAL" clId="{9A988C42-622F-4E2E-8465-CBDAB82F53CE}" dt="2025-08-12T19:56:32.981" v="5987" actId="1076"/>
          <ac:picMkLst>
            <pc:docMk/>
            <pc:sldMk cId="3099383015" sldId="957"/>
            <ac:picMk id="6" creationId="{2F687904-740B-67DD-D7C2-9BF9D1FD2007}"/>
          </ac:picMkLst>
        </pc:picChg>
        <pc:picChg chg="add del mod">
          <ac:chgData name="Muhammad Naseem" userId="81ad427f-2390-484c-a4ee-e251bf4521ed" providerId="ADAL" clId="{9A988C42-622F-4E2E-8465-CBDAB82F53CE}" dt="2025-08-12T19:54:57.830" v="5944" actId="478"/>
          <ac:picMkLst>
            <pc:docMk/>
            <pc:sldMk cId="3099383015" sldId="957"/>
            <ac:picMk id="1026" creationId="{F4CC65D0-3A06-FA29-F5FB-3BA010156B1F}"/>
          </ac:picMkLst>
        </pc:picChg>
      </pc:sldChg>
      <pc:sldChg chg="addSp modSp new mod">
        <pc:chgData name="Muhammad Naseem" userId="81ad427f-2390-484c-a4ee-e251bf4521ed" providerId="ADAL" clId="{9A988C42-622F-4E2E-8465-CBDAB82F53CE}" dt="2025-08-12T20:13:11.409" v="6517" actId="20577"/>
        <pc:sldMkLst>
          <pc:docMk/>
          <pc:sldMk cId="2735175571" sldId="958"/>
        </pc:sldMkLst>
        <pc:spChg chg="mod">
          <ac:chgData name="Muhammad Naseem" userId="81ad427f-2390-484c-a4ee-e251bf4521ed" providerId="ADAL" clId="{9A988C42-622F-4E2E-8465-CBDAB82F53CE}" dt="2025-08-12T20:13:11.409" v="6517" actId="20577"/>
          <ac:spMkLst>
            <pc:docMk/>
            <pc:sldMk cId="2735175571" sldId="958"/>
            <ac:spMk id="2" creationId="{79878665-FFCC-EF43-199A-04FAA9E1786D}"/>
          </ac:spMkLst>
        </pc:spChg>
        <pc:spChg chg="mod">
          <ac:chgData name="Muhammad Naseem" userId="81ad427f-2390-484c-a4ee-e251bf4521ed" providerId="ADAL" clId="{9A988C42-622F-4E2E-8465-CBDAB82F53CE}" dt="2025-08-12T20:10:47.609" v="6477" actId="21"/>
          <ac:spMkLst>
            <pc:docMk/>
            <pc:sldMk cId="2735175571" sldId="958"/>
            <ac:spMk id="3" creationId="{97E4FC37-E974-7AD4-62BE-5EA90D60414F}"/>
          </ac:spMkLst>
        </pc:spChg>
        <pc:grpChg chg="add mod">
          <ac:chgData name="Muhammad Naseem" userId="81ad427f-2390-484c-a4ee-e251bf4521ed" providerId="ADAL" clId="{9A988C42-622F-4E2E-8465-CBDAB82F53CE}" dt="2025-08-12T20:08:05.126" v="6327"/>
          <ac:grpSpMkLst>
            <pc:docMk/>
            <pc:sldMk cId="2735175571" sldId="958"/>
            <ac:grpSpMk id="4" creationId="{A96D15F9-3BFA-1BF8-BD43-7525A063BF7A}"/>
          </ac:grpSpMkLst>
        </pc:grpChg>
        <pc:picChg chg="mod">
          <ac:chgData name="Muhammad Naseem" userId="81ad427f-2390-484c-a4ee-e251bf4521ed" providerId="ADAL" clId="{9A988C42-622F-4E2E-8465-CBDAB82F53CE}" dt="2025-08-12T20:08:05.126" v="6327"/>
          <ac:picMkLst>
            <pc:docMk/>
            <pc:sldMk cId="2735175571" sldId="958"/>
            <ac:picMk id="5" creationId="{1DBF02EE-7F13-FEE6-DCA4-85438475126C}"/>
          </ac:picMkLst>
        </pc:picChg>
        <pc:picChg chg="mod">
          <ac:chgData name="Muhammad Naseem" userId="81ad427f-2390-484c-a4ee-e251bf4521ed" providerId="ADAL" clId="{9A988C42-622F-4E2E-8465-CBDAB82F53CE}" dt="2025-08-12T20:08:05.126" v="6327"/>
          <ac:picMkLst>
            <pc:docMk/>
            <pc:sldMk cId="2735175571" sldId="958"/>
            <ac:picMk id="6" creationId="{8C6CA7B0-12AE-EB1C-80C1-C4F9E77CB017}"/>
          </ac:picMkLst>
        </pc:picChg>
      </pc:sldChg>
      <pc:sldChg chg="modSp new mod">
        <pc:chgData name="Muhammad Naseem" userId="81ad427f-2390-484c-a4ee-e251bf4521ed" providerId="ADAL" clId="{9A988C42-622F-4E2E-8465-CBDAB82F53CE}" dt="2025-08-12T23:17:58.665" v="7098" actId="27636"/>
        <pc:sldMkLst>
          <pc:docMk/>
          <pc:sldMk cId="515677419" sldId="959"/>
        </pc:sldMkLst>
        <pc:spChg chg="mod">
          <ac:chgData name="Muhammad Naseem" userId="81ad427f-2390-484c-a4ee-e251bf4521ed" providerId="ADAL" clId="{9A988C42-622F-4E2E-8465-CBDAB82F53CE}" dt="2025-08-12T23:12:47.456" v="7065" actId="255"/>
          <ac:spMkLst>
            <pc:docMk/>
            <pc:sldMk cId="515677419" sldId="959"/>
            <ac:spMk id="2" creationId="{0E2064DE-A70D-9FAE-21EF-EC5133890D4C}"/>
          </ac:spMkLst>
        </pc:spChg>
        <pc:spChg chg="mod">
          <ac:chgData name="Muhammad Naseem" userId="81ad427f-2390-484c-a4ee-e251bf4521ed" providerId="ADAL" clId="{9A988C42-622F-4E2E-8465-CBDAB82F53CE}" dt="2025-08-12T23:17:58.665" v="7098" actId="27636"/>
          <ac:spMkLst>
            <pc:docMk/>
            <pc:sldMk cId="515677419" sldId="959"/>
            <ac:spMk id="3" creationId="{29581AE1-E569-E6BC-D855-FA0D9002E74B}"/>
          </ac:spMkLst>
        </pc:spChg>
      </pc:sldChg>
      <pc:sldMasterChg chg="delSldLayout">
        <pc:chgData name="Muhammad Naseem" userId="81ad427f-2390-484c-a4ee-e251bf4521ed" providerId="ADAL" clId="{9A988C42-622F-4E2E-8465-CBDAB82F53CE}" dt="2025-08-12T19:07:36.910" v="5198" actId="47"/>
        <pc:sldMasterMkLst>
          <pc:docMk/>
          <pc:sldMasterMk cId="513308461" sldId="2147483674"/>
        </pc:sldMasterMkLst>
        <pc:sldLayoutChg chg="del">
          <pc:chgData name="Muhammad Naseem" userId="81ad427f-2390-484c-a4ee-e251bf4521ed" providerId="ADAL" clId="{9A988C42-622F-4E2E-8465-CBDAB82F53CE}" dt="2025-08-12T19:07:36.910" v="5198" actId="47"/>
          <pc:sldLayoutMkLst>
            <pc:docMk/>
            <pc:sldMasterMk cId="513308461" sldId="2147483674"/>
            <pc:sldLayoutMk cId="653294992" sldId="2147483758"/>
          </pc:sldLayoutMkLst>
        </pc:sldLayoutChg>
      </pc:sldMasterChg>
      <pc:sldMasterChg chg="delSldLayout">
        <pc:chgData name="Muhammad Naseem" userId="81ad427f-2390-484c-a4ee-e251bf4521ed" providerId="ADAL" clId="{9A988C42-622F-4E2E-8465-CBDAB82F53CE}" dt="2025-08-12T19:12:56.771" v="5366" actId="47"/>
        <pc:sldMasterMkLst>
          <pc:docMk/>
          <pc:sldMasterMk cId="2055687449" sldId="2147483710"/>
        </pc:sldMasterMkLst>
        <pc:sldLayoutChg chg="del">
          <pc:chgData name="Muhammad Naseem" userId="81ad427f-2390-484c-a4ee-e251bf4521ed" providerId="ADAL" clId="{9A988C42-622F-4E2E-8465-CBDAB82F53CE}" dt="2025-08-12T19:12:56.771" v="5366" actId="47"/>
          <pc:sldLayoutMkLst>
            <pc:docMk/>
            <pc:sldMasterMk cId="2055687449" sldId="2147483710"/>
            <pc:sldLayoutMk cId="3969122258" sldId="2147483756"/>
          </pc:sldLayoutMkLst>
        </pc:sldLayoutChg>
        <pc:sldLayoutChg chg="del">
          <pc:chgData name="Muhammad Naseem" userId="81ad427f-2390-484c-a4ee-e251bf4521ed" providerId="ADAL" clId="{9A988C42-622F-4E2E-8465-CBDAB82F53CE}" dt="2025-08-12T19:12:55.202" v="5365" actId="47"/>
          <pc:sldLayoutMkLst>
            <pc:docMk/>
            <pc:sldMasterMk cId="2055687449" sldId="2147483710"/>
            <pc:sldLayoutMk cId="1041218792" sldId="2147483757"/>
          </pc:sldLayoutMkLst>
        </pc:sldLayoutChg>
      </pc:sldMasterChg>
      <pc:sldMasterChg chg="delSldLayout">
        <pc:chgData name="Muhammad Naseem" userId="81ad427f-2390-484c-a4ee-e251bf4521ed" providerId="ADAL" clId="{9A988C42-622F-4E2E-8465-CBDAB82F53CE}" dt="2025-08-12T23:31:14.240" v="7401" actId="2696"/>
        <pc:sldMasterMkLst>
          <pc:docMk/>
          <pc:sldMasterMk cId="2359158414" sldId="2147483754"/>
        </pc:sldMasterMkLst>
        <pc:sldLayoutChg chg="del">
          <pc:chgData name="Muhammad Naseem" userId="81ad427f-2390-484c-a4ee-e251bf4521ed" providerId="ADAL" clId="{9A988C42-622F-4E2E-8465-CBDAB82F53CE}" dt="2025-08-12T23:31:14.240" v="7401" actId="2696"/>
          <pc:sldLayoutMkLst>
            <pc:docMk/>
            <pc:sldMasterMk cId="2359158414" sldId="2147483754"/>
            <pc:sldLayoutMk cId="2355485078" sldId="2147483759"/>
          </pc:sldLayoutMkLst>
        </pc:sldLayoutChg>
      </pc:sldMasterChg>
    </pc:docChg>
  </pc:docChgLst>
  <pc:docChgLst>
    <pc:chgData name="Muhammad Naseem" userId="S::mnaseem@snolab.ca::81ad427f-2390-484c-a4ee-e251bf4521ed" providerId="AD" clId="Web-{D43AE3E4-1C58-9C78-2264-089E831318A9}"/>
    <pc:docChg chg="delSld modSld">
      <pc:chgData name="Muhammad Naseem" userId="S::mnaseem@snolab.ca::81ad427f-2390-484c-a4ee-e251bf4521ed" providerId="AD" clId="Web-{D43AE3E4-1C58-9C78-2264-089E831318A9}" dt="2025-04-17T13:33:15.264" v="666" actId="20577"/>
      <pc:docMkLst>
        <pc:docMk/>
      </pc:docMkLst>
      <pc:sldChg chg="modSp">
        <pc:chgData name="Muhammad Naseem" userId="S::mnaseem@snolab.ca::81ad427f-2390-484c-a4ee-e251bf4521ed" providerId="AD" clId="Web-{D43AE3E4-1C58-9C78-2264-089E831318A9}" dt="2025-04-17T12:49:40.671" v="592" actId="20577"/>
        <pc:sldMkLst>
          <pc:docMk/>
          <pc:sldMk cId="510365030" sldId="261"/>
        </pc:sldMkLst>
      </pc:sldChg>
      <pc:sldChg chg="delSp modSp del">
        <pc:chgData name="Muhammad Naseem" userId="S::mnaseem@snolab.ca::81ad427f-2390-484c-a4ee-e251bf4521ed" providerId="AD" clId="Web-{D43AE3E4-1C58-9C78-2264-089E831318A9}" dt="2025-04-17T05:26:29.287" v="511"/>
        <pc:sldMkLst>
          <pc:docMk/>
          <pc:sldMk cId="483890758" sldId="268"/>
        </pc:sldMkLst>
      </pc:sldChg>
      <pc:sldChg chg="modSp">
        <pc:chgData name="Muhammad Naseem" userId="S::mnaseem@snolab.ca::81ad427f-2390-484c-a4ee-e251bf4521ed" providerId="AD" clId="Web-{D43AE3E4-1C58-9C78-2264-089E831318A9}" dt="2025-04-17T12:50:14.563" v="614" actId="20577"/>
        <pc:sldMkLst>
          <pc:docMk/>
          <pc:sldMk cId="1703345163" sldId="269"/>
        </pc:sldMkLst>
      </pc:sldChg>
      <pc:sldChg chg="addSp delSp modSp modTransition addAnim delAnim modAnim">
        <pc:chgData name="Muhammad Naseem" userId="S::mnaseem@snolab.ca::81ad427f-2390-484c-a4ee-e251bf4521ed" providerId="AD" clId="Web-{D43AE3E4-1C58-9C78-2264-089E831318A9}" dt="2025-04-17T05:30:33.994" v="514" actId="20577"/>
        <pc:sldMkLst>
          <pc:docMk/>
          <pc:sldMk cId="4181357076" sldId="280"/>
        </pc:sldMkLst>
      </pc:sldChg>
      <pc:sldChg chg="modSp del">
        <pc:chgData name="Muhammad Naseem" userId="S::mnaseem@snolab.ca::81ad427f-2390-484c-a4ee-e251bf4521ed" providerId="AD" clId="Web-{D43AE3E4-1C58-9C78-2264-089E831318A9}" dt="2025-04-17T05:15:34.943" v="280"/>
        <pc:sldMkLst>
          <pc:docMk/>
          <pc:sldMk cId="2455604539" sldId="281"/>
        </pc:sldMkLst>
      </pc:sldChg>
      <pc:sldChg chg="modSp">
        <pc:chgData name="Muhammad Naseem" userId="S::mnaseem@snolab.ca::81ad427f-2390-484c-a4ee-e251bf4521ed" providerId="AD" clId="Web-{D43AE3E4-1C58-9C78-2264-089E831318A9}" dt="2025-04-17T13:33:15.264" v="666" actId="20577"/>
        <pc:sldMkLst>
          <pc:docMk/>
          <pc:sldMk cId="3136901759" sldId="290"/>
        </pc:sldMkLst>
      </pc:sldChg>
      <pc:sldChg chg="modSp">
        <pc:chgData name="Muhammad Naseem" userId="S::mnaseem@snolab.ca::81ad427f-2390-484c-a4ee-e251bf4521ed" providerId="AD" clId="Web-{D43AE3E4-1C58-9C78-2264-089E831318A9}" dt="2025-04-17T13:04:37.896" v="653" actId="1076"/>
        <pc:sldMkLst>
          <pc:docMk/>
          <pc:sldMk cId="3873670604" sldId="292"/>
        </pc:sldMkLst>
      </pc:sldChg>
      <pc:sldChg chg="modSp">
        <pc:chgData name="Muhammad Naseem" userId="S::mnaseem@snolab.ca::81ad427f-2390-484c-a4ee-e251bf4521ed" providerId="AD" clId="Web-{D43AE3E4-1C58-9C78-2264-089E831318A9}" dt="2025-04-17T05:40:54.005" v="547" actId="20577"/>
        <pc:sldMkLst>
          <pc:docMk/>
          <pc:sldMk cId="2490594507" sldId="294"/>
        </pc:sldMkLst>
      </pc:sldChg>
      <pc:sldChg chg="modSp">
        <pc:chgData name="Muhammad Naseem" userId="S::mnaseem@snolab.ca::81ad427f-2390-484c-a4ee-e251bf4521ed" providerId="AD" clId="Web-{D43AE3E4-1C58-9C78-2264-089E831318A9}" dt="2025-04-17T05:41:24.006" v="552" actId="20577"/>
        <pc:sldMkLst>
          <pc:docMk/>
          <pc:sldMk cId="1213325364" sldId="295"/>
        </pc:sldMkLst>
      </pc:sldChg>
      <pc:sldChg chg="addSp delSp modSp">
        <pc:chgData name="Muhammad Naseem" userId="S::mnaseem@snolab.ca::81ad427f-2390-484c-a4ee-e251bf4521ed" providerId="AD" clId="Web-{D43AE3E4-1C58-9C78-2264-089E831318A9}" dt="2025-04-17T12:53:16.926" v="629" actId="20577"/>
        <pc:sldMkLst>
          <pc:docMk/>
          <pc:sldMk cId="2676833826" sldId="296"/>
        </pc:sldMkLst>
      </pc:sldChg>
    </pc:docChg>
  </pc:docChgLst>
  <pc:docChgLst>
    <pc:chgData name="Muhammad Naseem" userId="81ad427f-2390-484c-a4ee-e251bf4521ed" providerId="ADAL" clId="{BA9A73BD-933E-42C9-911C-B4339196328B}"/>
    <pc:docChg chg="custSel addSld delSld modSld sldOrd delMainMaster modMainMaster">
      <pc:chgData name="Muhammad Naseem" userId="81ad427f-2390-484c-a4ee-e251bf4521ed" providerId="ADAL" clId="{BA9A73BD-933E-42C9-911C-B4339196328B}" dt="2025-05-16T15:58:08.596" v="477"/>
      <pc:docMkLst>
        <pc:docMk/>
      </pc:docMkLst>
      <pc:sldChg chg="add">
        <pc:chgData name="Muhammad Naseem" userId="81ad427f-2390-484c-a4ee-e251bf4521ed" providerId="ADAL" clId="{BA9A73BD-933E-42C9-911C-B4339196328B}" dt="2025-05-16T15:57:00.474" v="432"/>
        <pc:sldMkLst>
          <pc:docMk/>
          <pc:sldMk cId="2285559258" sldId="256"/>
        </pc:sldMkLst>
      </pc:sldChg>
      <pc:sldChg chg="add">
        <pc:chgData name="Muhammad Naseem" userId="81ad427f-2390-484c-a4ee-e251bf4521ed" providerId="ADAL" clId="{BA9A73BD-933E-42C9-911C-B4339196328B}" dt="2025-05-16T15:57:00.474" v="432"/>
        <pc:sldMkLst>
          <pc:docMk/>
          <pc:sldMk cId="2057796851" sldId="258"/>
        </pc:sldMkLst>
      </pc:sldChg>
      <pc:sldChg chg="modSp add del mod">
        <pc:chgData name="Muhammad Naseem" userId="81ad427f-2390-484c-a4ee-e251bf4521ed" providerId="ADAL" clId="{BA9A73BD-933E-42C9-911C-B4339196328B}" dt="2025-05-16T15:57:40.341" v="438" actId="47"/>
        <pc:sldMkLst>
          <pc:docMk/>
          <pc:sldMk cId="4070476837" sldId="259"/>
        </pc:sldMkLst>
      </pc:sldChg>
      <pc:sldChg chg="add">
        <pc:chgData name="Muhammad Naseem" userId="81ad427f-2390-484c-a4ee-e251bf4521ed" providerId="ADAL" clId="{BA9A73BD-933E-42C9-911C-B4339196328B}" dt="2025-05-16T15:57:00.474" v="432"/>
        <pc:sldMkLst>
          <pc:docMk/>
          <pc:sldMk cId="3466693587" sldId="260"/>
        </pc:sldMkLst>
      </pc:sldChg>
      <pc:sldChg chg="new del">
        <pc:chgData name="Muhammad Naseem" userId="81ad427f-2390-484c-a4ee-e251bf4521ed" providerId="ADAL" clId="{BA9A73BD-933E-42C9-911C-B4339196328B}" dt="2025-05-16T15:55:18.595" v="378" actId="47"/>
        <pc:sldMkLst>
          <pc:docMk/>
          <pc:sldMk cId="1369743825" sldId="298"/>
        </pc:sldMkLst>
      </pc:sldChg>
      <pc:sldChg chg="modSp new mod">
        <pc:chgData name="Muhammad Naseem" userId="81ad427f-2390-484c-a4ee-e251bf4521ed" providerId="ADAL" clId="{BA9A73BD-933E-42C9-911C-B4339196328B}" dt="2025-05-16T15:53:12.901" v="377" actId="20577"/>
        <pc:sldMkLst>
          <pc:docMk/>
          <pc:sldMk cId="58438791" sldId="299"/>
        </pc:sldMkLst>
      </pc:sldChg>
      <pc:sldChg chg="modSp new mod">
        <pc:chgData name="Muhammad Naseem" userId="81ad427f-2390-484c-a4ee-e251bf4521ed" providerId="ADAL" clId="{BA9A73BD-933E-42C9-911C-B4339196328B}" dt="2025-05-16T15:55:40.411" v="429" actId="5793"/>
        <pc:sldMkLst>
          <pc:docMk/>
          <pc:sldMk cId="933230000" sldId="300"/>
        </pc:sldMkLst>
      </pc:sldChg>
      <pc:sldChg chg="addSp modSp new mod ord">
        <pc:chgData name="Muhammad Naseem" userId="81ad427f-2390-484c-a4ee-e251bf4521ed" providerId="ADAL" clId="{BA9A73BD-933E-42C9-911C-B4339196328B}" dt="2025-05-16T15:58:08.596" v="477"/>
        <pc:sldMkLst>
          <pc:docMk/>
          <pc:sldMk cId="3838120654" sldId="301"/>
        </pc:sldMkLst>
      </pc:sldChg>
      <pc:sldChg chg="add">
        <pc:chgData name="Muhammad Naseem" userId="81ad427f-2390-484c-a4ee-e251bf4521ed" providerId="ADAL" clId="{BA9A73BD-933E-42C9-911C-B4339196328B}" dt="2025-05-16T15:57:00.474" v="432"/>
        <pc:sldMkLst>
          <pc:docMk/>
          <pc:sldMk cId="4274219370" sldId="302"/>
        </pc:sldMkLst>
      </pc:sldChg>
      <pc:sldChg chg="new del">
        <pc:chgData name="Muhammad Naseem" userId="81ad427f-2390-484c-a4ee-e251bf4521ed" providerId="ADAL" clId="{BA9A73BD-933E-42C9-911C-B4339196328B}" dt="2025-05-16T15:57:39.143" v="437" actId="47"/>
        <pc:sldMkLst>
          <pc:docMk/>
          <pc:sldMk cId="1554215750" sldId="303"/>
        </pc:sldMkLst>
      </pc:sldChg>
      <pc:sldChg chg="modSp new mod">
        <pc:chgData name="Muhammad Naseem" userId="81ad427f-2390-484c-a4ee-e251bf4521ed" providerId="ADAL" clId="{BA9A73BD-933E-42C9-911C-B4339196328B}" dt="2025-05-16T15:57:46.447" v="455" actId="20577"/>
        <pc:sldMkLst>
          <pc:docMk/>
          <pc:sldMk cId="3409522179" sldId="304"/>
        </pc:sldMkLst>
      </pc:sldChg>
      <pc:sldMasterChg chg="del delSldLayout">
        <pc:chgData name="Muhammad Naseem" userId="81ad427f-2390-484c-a4ee-e251bf4521ed" providerId="ADAL" clId="{BA9A73BD-933E-42C9-911C-B4339196328B}" dt="2025-05-16T15:51:09.773" v="1"/>
        <pc:sldMasterMkLst>
          <pc:docMk/>
          <pc:sldMasterMk cId="658800135" sldId="2147483650"/>
        </pc:sldMasterMkLst>
        <pc:sldLayoutChg chg="del">
          <pc:chgData name="Muhammad Naseem" userId="81ad427f-2390-484c-a4ee-e251bf4521ed" providerId="ADAL" clId="{BA9A73BD-933E-42C9-911C-B4339196328B}" dt="2025-05-16T15:51:09.773" v="1"/>
          <pc:sldLayoutMkLst>
            <pc:docMk/>
            <pc:sldMasterMk cId="658800135" sldId="2147483650"/>
            <pc:sldLayoutMk cId="3213161821" sldId="2147483651"/>
          </pc:sldLayoutMkLst>
        </pc:sldLayoutChg>
      </pc:sldMasterChg>
      <pc:sldMasterChg chg="del delSldLayout">
        <pc:chgData name="Muhammad Naseem" userId="81ad427f-2390-484c-a4ee-e251bf4521ed" providerId="ADAL" clId="{BA9A73BD-933E-42C9-911C-B4339196328B}" dt="2025-05-16T15:51:09.773" v="1"/>
        <pc:sldMasterMkLst>
          <pc:docMk/>
          <pc:sldMasterMk cId="475055037" sldId="2147483686"/>
        </pc:sldMasterMkLst>
        <pc:sldLayoutChg chg="del">
          <pc:chgData name="Muhammad Naseem" userId="81ad427f-2390-484c-a4ee-e251bf4521ed" providerId="ADAL" clId="{BA9A73BD-933E-42C9-911C-B4339196328B}" dt="2025-05-16T15:51:09.773" v="1"/>
          <pc:sldLayoutMkLst>
            <pc:docMk/>
            <pc:sldMasterMk cId="475055037" sldId="2147483686"/>
            <pc:sldLayoutMk cId="2219710273" sldId="2147483687"/>
          </pc:sldLayoutMkLst>
        </pc:sldLayoutChg>
      </pc:sldMasterChg>
      <pc:sldMasterChg chg="modSldLayout sldLayoutOrd">
        <pc:chgData name="Muhammad Naseem" userId="81ad427f-2390-484c-a4ee-e251bf4521ed" providerId="ADAL" clId="{BA9A73BD-933E-42C9-911C-B4339196328B}" dt="2025-05-16T15:51:09.789" v="2"/>
        <pc:sldMasterMkLst>
          <pc:docMk/>
          <pc:sldMasterMk cId="2055687449" sldId="2147483710"/>
        </pc:sldMasterMkLst>
        <pc:sldLayoutChg chg="modSp mod ord">
          <pc:chgData name="Muhammad Naseem" userId="81ad427f-2390-484c-a4ee-e251bf4521ed" providerId="ADAL" clId="{BA9A73BD-933E-42C9-911C-B4339196328B}" dt="2025-05-16T15:51:09.789" v="2"/>
          <pc:sldLayoutMkLst>
            <pc:docMk/>
            <pc:sldMasterMk cId="2055687449" sldId="2147483710"/>
            <pc:sldLayoutMk cId="1195785725" sldId="2147483751"/>
          </pc:sldLayoutMkLst>
        </pc:sldLayoutChg>
      </pc:sldMasterChg>
      <pc:sldMasterChg chg="del delSldLayout">
        <pc:chgData name="Muhammad Naseem" userId="81ad427f-2390-484c-a4ee-e251bf4521ed" providerId="ADAL" clId="{BA9A73BD-933E-42C9-911C-B4339196328B}" dt="2025-05-16T15:51:09.773" v="1"/>
        <pc:sldMasterMkLst>
          <pc:docMk/>
          <pc:sldMasterMk cId="729292660" sldId="2147483734"/>
        </pc:sldMasterMkLst>
        <pc:sldLayoutChg chg="del">
          <pc:chgData name="Muhammad Naseem" userId="81ad427f-2390-484c-a4ee-e251bf4521ed" providerId="ADAL" clId="{BA9A73BD-933E-42C9-911C-B4339196328B}" dt="2025-05-16T15:51:09.773" v="1"/>
          <pc:sldLayoutMkLst>
            <pc:docMk/>
            <pc:sldMasterMk cId="729292660" sldId="2147483734"/>
            <pc:sldLayoutMk cId="2778757977" sldId="2147483735"/>
          </pc:sldLayoutMkLst>
        </pc:sldLayoutChg>
      </pc:sldMasterChg>
      <pc:sldMasterChg chg="del delSldLayout">
        <pc:chgData name="Muhammad Naseem" userId="81ad427f-2390-484c-a4ee-e251bf4521ed" providerId="ADAL" clId="{BA9A73BD-933E-42C9-911C-B4339196328B}" dt="2025-05-16T15:51:09.773" v="1"/>
        <pc:sldMasterMkLst>
          <pc:docMk/>
          <pc:sldMasterMk cId="890856019" sldId="2147483746"/>
        </pc:sldMasterMkLst>
        <pc:sldLayoutChg chg="del">
          <pc:chgData name="Muhammad Naseem" userId="81ad427f-2390-484c-a4ee-e251bf4521ed" providerId="ADAL" clId="{BA9A73BD-933E-42C9-911C-B4339196328B}" dt="2025-05-16T15:51:09.773" v="1"/>
          <pc:sldLayoutMkLst>
            <pc:docMk/>
            <pc:sldMasterMk cId="890856019" sldId="2147483746"/>
            <pc:sldLayoutMk cId="2768074670" sldId="2147483747"/>
          </pc:sldLayoutMkLst>
        </pc:sldLayoutChg>
      </pc:sldMasterChg>
      <pc:sldMasterChg chg="del sldLayoutOrd">
        <pc:chgData name="Muhammad Naseem" userId="81ad427f-2390-484c-a4ee-e251bf4521ed" providerId="ADAL" clId="{BA9A73BD-933E-42C9-911C-B4339196328B}" dt="2025-05-16T15:51:09.804" v="3"/>
        <pc:sldMasterMkLst>
          <pc:docMk/>
          <pc:sldMasterMk cId="1466696051" sldId="2147483750"/>
        </pc:sldMasterMkLst>
      </pc:sldMasterChg>
      <pc:sldMasterChg chg="del delSldLayout">
        <pc:chgData name="Muhammad Naseem" userId="81ad427f-2390-484c-a4ee-e251bf4521ed" providerId="ADAL" clId="{BA9A73BD-933E-42C9-911C-B4339196328B}" dt="2025-05-16T15:51:09.773" v="1"/>
        <pc:sldMasterMkLst>
          <pc:docMk/>
          <pc:sldMasterMk cId="4240190081" sldId="2147483752"/>
        </pc:sldMasterMkLst>
        <pc:sldLayoutChg chg="del">
          <pc:chgData name="Muhammad Naseem" userId="81ad427f-2390-484c-a4ee-e251bf4521ed" providerId="ADAL" clId="{BA9A73BD-933E-42C9-911C-B4339196328B}" dt="2025-05-16T15:51:09.773" v="1"/>
          <pc:sldLayoutMkLst>
            <pc:docMk/>
            <pc:sldMasterMk cId="4240190081" sldId="2147483752"/>
            <pc:sldLayoutMk cId="341762621" sldId="2147483753"/>
          </pc:sldLayoutMkLst>
        </pc:sldLayoutChg>
      </pc:sldMasterChg>
      <pc:sldMasterChg chg="del delSldLayout">
        <pc:chgData name="Muhammad Naseem" userId="81ad427f-2390-484c-a4ee-e251bf4521ed" providerId="ADAL" clId="{BA9A73BD-933E-42C9-911C-B4339196328B}" dt="2025-05-16T15:51:09.773" v="1"/>
        <pc:sldMasterMkLst>
          <pc:docMk/>
          <pc:sldMasterMk cId="2109370531" sldId="2147483761"/>
        </pc:sldMasterMkLst>
        <pc:sldLayoutChg chg="del">
          <pc:chgData name="Muhammad Naseem" userId="81ad427f-2390-484c-a4ee-e251bf4521ed" providerId="ADAL" clId="{BA9A73BD-933E-42C9-911C-B4339196328B}" dt="2025-05-16T15:51:09.773" v="1"/>
          <pc:sldLayoutMkLst>
            <pc:docMk/>
            <pc:sldMasterMk cId="2109370531" sldId="2147483761"/>
            <pc:sldLayoutMk cId="929431611" sldId="2147483762"/>
          </pc:sldLayoutMkLst>
        </pc:sldLayoutChg>
      </pc:sldMasterChg>
    </pc:docChg>
  </pc:docChgLst>
  <pc:docChgLst>
    <pc:chgData name="Muhammad Naseem" userId="S::mnaseem@snolab.ca::81ad427f-2390-484c-a4ee-e251bf4521ed" providerId="AD" clId="Web-{9DDD456E-6E48-19CE-AF9A-29D8F3ED7BC0}"/>
    <pc:docChg chg="addSld delSld modSld">
      <pc:chgData name="Muhammad Naseem" userId="S::mnaseem@snolab.ca::81ad427f-2390-484c-a4ee-e251bf4521ed" providerId="AD" clId="Web-{9DDD456E-6E48-19CE-AF9A-29D8F3ED7BC0}" dt="2025-04-14T12:29:17.440" v="124" actId="20577"/>
      <pc:docMkLst>
        <pc:docMk/>
      </pc:docMkLst>
      <pc:sldChg chg="del">
        <pc:chgData name="Muhammad Naseem" userId="S::mnaseem@snolab.ca::81ad427f-2390-484c-a4ee-e251bf4521ed" providerId="AD" clId="Web-{9DDD456E-6E48-19CE-AF9A-29D8F3ED7BC0}" dt="2025-04-13T15:22:24.428" v="0"/>
        <pc:sldMkLst>
          <pc:docMk/>
          <pc:sldMk cId="292000171" sldId="258"/>
        </pc:sldMkLst>
      </pc:sldChg>
      <pc:sldChg chg="modSp">
        <pc:chgData name="Muhammad Naseem" userId="S::mnaseem@snolab.ca::81ad427f-2390-484c-a4ee-e251bf4521ed" providerId="AD" clId="Web-{9DDD456E-6E48-19CE-AF9A-29D8F3ED7BC0}" dt="2025-04-13T15:28:40.746" v="2" actId="20577"/>
        <pc:sldMkLst>
          <pc:docMk/>
          <pc:sldMk cId="483890758" sldId="268"/>
        </pc:sldMkLst>
      </pc:sldChg>
      <pc:sldChg chg="modSp">
        <pc:chgData name="Muhammad Naseem" userId="S::mnaseem@snolab.ca::81ad427f-2390-484c-a4ee-e251bf4521ed" providerId="AD" clId="Web-{9DDD456E-6E48-19CE-AF9A-29D8F3ED7BC0}" dt="2025-04-13T15:35:25.439" v="26" actId="20577"/>
        <pc:sldMkLst>
          <pc:docMk/>
          <pc:sldMk cId="1681691685" sldId="277"/>
        </pc:sldMkLst>
      </pc:sldChg>
      <pc:sldChg chg="modSp">
        <pc:chgData name="Muhammad Naseem" userId="S::mnaseem@snolab.ca::81ad427f-2390-484c-a4ee-e251bf4521ed" providerId="AD" clId="Web-{9DDD456E-6E48-19CE-AF9A-29D8F3ED7BC0}" dt="2025-04-13T15:29:33.106" v="9" actId="20577"/>
        <pc:sldMkLst>
          <pc:docMk/>
          <pc:sldMk cId="913318797" sldId="278"/>
        </pc:sldMkLst>
      </pc:sldChg>
      <pc:sldChg chg="modSp new">
        <pc:chgData name="Muhammad Naseem" userId="S::mnaseem@snolab.ca::81ad427f-2390-484c-a4ee-e251bf4521ed" providerId="AD" clId="Web-{9DDD456E-6E48-19CE-AF9A-29D8F3ED7BC0}" dt="2025-04-14T12:19:16.019" v="63" actId="20577"/>
        <pc:sldMkLst>
          <pc:docMk/>
          <pc:sldMk cId="2218579639" sldId="282"/>
        </pc:sldMkLst>
      </pc:sldChg>
      <pc:sldChg chg="modSp new">
        <pc:chgData name="Muhammad Naseem" userId="S::mnaseem@snolab.ca::81ad427f-2390-484c-a4ee-e251bf4521ed" providerId="AD" clId="Web-{9DDD456E-6E48-19CE-AF9A-29D8F3ED7BC0}" dt="2025-04-14T12:19:53.707" v="70" actId="20577"/>
        <pc:sldMkLst>
          <pc:docMk/>
          <pc:sldMk cId="1986051380" sldId="283"/>
        </pc:sldMkLst>
      </pc:sldChg>
      <pc:sldChg chg="modSp new">
        <pc:chgData name="Muhammad Naseem" userId="S::mnaseem@snolab.ca::81ad427f-2390-484c-a4ee-e251bf4521ed" providerId="AD" clId="Web-{9DDD456E-6E48-19CE-AF9A-29D8F3ED7BC0}" dt="2025-04-14T12:21:11.772" v="89" actId="20577"/>
        <pc:sldMkLst>
          <pc:docMk/>
          <pc:sldMk cId="4090736147" sldId="284"/>
        </pc:sldMkLst>
      </pc:sldChg>
      <pc:sldChg chg="modSp new">
        <pc:chgData name="Muhammad Naseem" userId="S::mnaseem@snolab.ca::81ad427f-2390-484c-a4ee-e251bf4521ed" providerId="AD" clId="Web-{9DDD456E-6E48-19CE-AF9A-29D8F3ED7BC0}" dt="2025-04-14T12:21:34.069" v="96" actId="20577"/>
        <pc:sldMkLst>
          <pc:docMk/>
          <pc:sldMk cId="4039737031" sldId="285"/>
        </pc:sldMkLst>
      </pc:sldChg>
      <pc:sldChg chg="modSp new">
        <pc:chgData name="Muhammad Naseem" userId="S::mnaseem@snolab.ca::81ad427f-2390-484c-a4ee-e251bf4521ed" providerId="AD" clId="Web-{9DDD456E-6E48-19CE-AF9A-29D8F3ED7BC0}" dt="2025-04-14T12:22:14.226" v="110" actId="20577"/>
        <pc:sldMkLst>
          <pc:docMk/>
          <pc:sldMk cId="4088077768" sldId="286"/>
        </pc:sldMkLst>
      </pc:sldChg>
      <pc:sldChg chg="modSp new">
        <pc:chgData name="Muhammad Naseem" userId="S::mnaseem@snolab.ca::81ad427f-2390-484c-a4ee-e251bf4521ed" providerId="AD" clId="Web-{9DDD456E-6E48-19CE-AF9A-29D8F3ED7BC0}" dt="2025-04-14T12:29:17.440" v="124" actId="20577"/>
        <pc:sldMkLst>
          <pc:docMk/>
          <pc:sldMk cId="2394188521" sldId="287"/>
        </pc:sldMkLst>
      </pc:sldChg>
    </pc:docChg>
  </pc:docChgLst>
  <pc:docChgLst>
    <pc:chgData name="Muhammad Naseem" userId="S::mnaseem@snolab.ca::81ad427f-2390-484c-a4ee-e251bf4521ed" providerId="AD" clId="Web-{60645B5E-D8A1-CBE5-422A-389FD2C81F32}"/>
    <pc:docChg chg="delSld modSld">
      <pc:chgData name="Muhammad Naseem" userId="S::mnaseem@snolab.ca::81ad427f-2390-484c-a4ee-e251bf4521ed" providerId="AD" clId="Web-{60645B5E-D8A1-CBE5-422A-389FD2C81F32}" dt="2025-04-14T15:19:46.446" v="14"/>
      <pc:docMkLst>
        <pc:docMk/>
      </pc:docMkLst>
      <pc:sldChg chg="modSp">
        <pc:chgData name="Muhammad Naseem" userId="S::mnaseem@snolab.ca::81ad427f-2390-484c-a4ee-e251bf4521ed" providerId="AD" clId="Web-{60645B5E-D8A1-CBE5-422A-389FD2C81F32}" dt="2025-04-14T15:06:51.677" v="13" actId="20577"/>
        <pc:sldMkLst>
          <pc:docMk/>
          <pc:sldMk cId="2296703650" sldId="257"/>
        </pc:sldMkLst>
      </pc:sldChg>
      <pc:sldChg chg="del">
        <pc:chgData name="Muhammad Naseem" userId="S::mnaseem@snolab.ca::81ad427f-2390-484c-a4ee-e251bf4521ed" providerId="AD" clId="Web-{60645B5E-D8A1-CBE5-422A-389FD2C81F32}" dt="2025-04-14T15:19:46.446" v="14"/>
        <pc:sldMkLst>
          <pc:docMk/>
          <pc:sldMk cId="50830206" sldId="263"/>
        </pc:sldMkLst>
      </pc:sldChg>
    </pc:docChg>
  </pc:docChgLst>
  <pc:docChgLst>
    <pc:chgData name="Muhammad Naseem" userId="S::mnaseem@snolab.ca::81ad427f-2390-484c-a4ee-e251bf4521ed" providerId="AD" clId="Web-{DE2D7BAE-4D3C-CB93-ACF0-EA1731414567}"/>
    <pc:docChg chg="modSld">
      <pc:chgData name="Muhammad Naseem" userId="S::mnaseem@snolab.ca::81ad427f-2390-484c-a4ee-e251bf4521ed" providerId="AD" clId="Web-{DE2D7BAE-4D3C-CB93-ACF0-EA1731414567}" dt="2025-04-17T04:45:49.226" v="32" actId="20577"/>
      <pc:docMkLst>
        <pc:docMk/>
      </pc:docMkLst>
      <pc:sldChg chg="modSp">
        <pc:chgData name="Muhammad Naseem" userId="S::mnaseem@snolab.ca::81ad427f-2390-484c-a4ee-e251bf4521ed" providerId="AD" clId="Web-{DE2D7BAE-4D3C-CB93-ACF0-EA1731414567}" dt="2025-04-17T04:45:49.226" v="32" actId="20577"/>
        <pc:sldMkLst>
          <pc:docMk/>
          <pc:sldMk cId="2676833826" sldId="296"/>
        </pc:sldMkLst>
      </pc:sldChg>
    </pc:docChg>
  </pc:docChgLst>
  <pc:docChgLst>
    <pc:chgData name="Muhammad Naseem" userId="S::mnaseem@snolab.ca::81ad427f-2390-484c-a4ee-e251bf4521ed" providerId="AD" clId="Web-{0ACAF697-3321-DF8D-A266-F5D20AD5591B}"/>
    <pc:docChg chg="addSld">
      <pc:chgData name="Muhammad Naseem" userId="S::mnaseem@snolab.ca::81ad427f-2390-484c-a4ee-e251bf4521ed" providerId="AD" clId="Web-{0ACAF697-3321-DF8D-A266-F5D20AD5591B}" dt="2025-04-14T13:08:03.236" v="0"/>
      <pc:docMkLst>
        <pc:docMk/>
      </pc:docMkLst>
      <pc:sldChg chg="new">
        <pc:chgData name="Muhammad Naseem" userId="S::mnaseem@snolab.ca::81ad427f-2390-484c-a4ee-e251bf4521ed" providerId="AD" clId="Web-{0ACAF697-3321-DF8D-A266-F5D20AD5591B}" dt="2025-04-14T13:08:03.236" v="0"/>
        <pc:sldMkLst>
          <pc:docMk/>
          <pc:sldMk cId="915774751" sldId="288"/>
        </pc:sldMkLst>
      </pc:sldChg>
    </pc:docChg>
  </pc:docChgLst>
  <pc:docChgLst>
    <pc:chgData name="Mehwish Obaid" userId="S::mobaid@snolab.ca::e4b4b872-f824-4d70-a0a7-55f713b69621" providerId="AD" clId="Web-{A2A71E9B-9B95-811D-65D4-C6AE4B4611E0}"/>
    <pc:docChg chg="addSld delSld modSld sldOrd">
      <pc:chgData name="Mehwish Obaid" userId="S::mobaid@snolab.ca::e4b4b872-f824-4d70-a0a7-55f713b69621" providerId="AD" clId="Web-{A2A71E9B-9B95-811D-65D4-C6AE4B4611E0}" dt="2025-04-17T12:56:51.912" v="383" actId="20577"/>
      <pc:docMkLst>
        <pc:docMk/>
      </pc:docMkLst>
      <pc:sldChg chg="modSp">
        <pc:chgData name="Mehwish Obaid" userId="S::mobaid@snolab.ca::e4b4b872-f824-4d70-a0a7-55f713b69621" providerId="AD" clId="Web-{A2A71E9B-9B95-811D-65D4-C6AE4B4611E0}" dt="2025-04-17T12:48:40.467" v="0" actId="20577"/>
        <pc:sldMkLst>
          <pc:docMk/>
          <pc:sldMk cId="510365030" sldId="261"/>
        </pc:sldMkLst>
      </pc:sldChg>
      <pc:sldChg chg="modSp del ord">
        <pc:chgData name="Mehwish Obaid" userId="S::mobaid@snolab.ca::e4b4b872-f824-4d70-a0a7-55f713b69621" providerId="AD" clId="Web-{A2A71E9B-9B95-811D-65D4-C6AE4B4611E0}" dt="2025-04-17T12:55:41.302" v="239"/>
        <pc:sldMkLst>
          <pc:docMk/>
          <pc:sldMk cId="632399494" sldId="262"/>
        </pc:sldMkLst>
      </pc:sldChg>
      <pc:sldChg chg="modSp">
        <pc:chgData name="Mehwish Obaid" userId="S::mobaid@snolab.ca::e4b4b872-f824-4d70-a0a7-55f713b69621" providerId="AD" clId="Web-{A2A71E9B-9B95-811D-65D4-C6AE4B4611E0}" dt="2025-04-17T12:55:17.692" v="234" actId="20577"/>
        <pc:sldMkLst>
          <pc:docMk/>
          <pc:sldMk cId="1703345163" sldId="269"/>
        </pc:sldMkLst>
      </pc:sldChg>
      <pc:sldChg chg="modSp">
        <pc:chgData name="Mehwish Obaid" userId="S::mobaid@snolab.ca::e4b4b872-f824-4d70-a0a7-55f713b69621" providerId="AD" clId="Web-{A2A71E9B-9B95-811D-65D4-C6AE4B4611E0}" dt="2025-04-17T12:55:47.614" v="242" actId="20577"/>
        <pc:sldMkLst>
          <pc:docMk/>
          <pc:sldMk cId="1447179930" sldId="289"/>
        </pc:sldMkLst>
      </pc:sldChg>
      <pc:sldChg chg="modSp">
        <pc:chgData name="Mehwish Obaid" userId="S::mobaid@snolab.ca::e4b4b872-f824-4d70-a0a7-55f713b69621" providerId="AD" clId="Web-{A2A71E9B-9B95-811D-65D4-C6AE4B4611E0}" dt="2025-04-17T12:56:51.912" v="383" actId="20577"/>
        <pc:sldMkLst>
          <pc:docMk/>
          <pc:sldMk cId="1213325364" sldId="295"/>
        </pc:sldMkLst>
      </pc:sldChg>
      <pc:sldChg chg="add replId">
        <pc:chgData name="Mehwish Obaid" userId="S::mobaid@snolab.ca::e4b4b872-f824-4d70-a0a7-55f713b69621" providerId="AD" clId="Web-{A2A71E9B-9B95-811D-65D4-C6AE4B4611E0}" dt="2025-04-17T12:55:20.223" v="235"/>
        <pc:sldMkLst>
          <pc:docMk/>
          <pc:sldMk cId="1732134780" sldId="297"/>
        </pc:sldMkLst>
      </pc:sldChg>
    </pc:docChg>
  </pc:docChgLst>
  <pc:docChgLst>
    <pc:chgData name="Muhammad Naseem" userId="S::mnaseem@snolab.ca::81ad427f-2390-484c-a4ee-e251bf4521ed" providerId="AD" clId="Web-{66BB35F7-C264-656C-E863-56692E681CAA}"/>
    <pc:docChg chg="addSld delSld modSld sldOrd">
      <pc:chgData name="Muhammad Naseem" userId="S::mnaseem@snolab.ca::81ad427f-2390-484c-a4ee-e251bf4521ed" providerId="AD" clId="Web-{66BB35F7-C264-656C-E863-56692E681CAA}" dt="2025-04-17T03:44:24.794" v="1629" actId="20577"/>
      <pc:docMkLst>
        <pc:docMk/>
      </pc:docMkLst>
      <pc:sldChg chg="addSp delSp modSp mod setBg">
        <pc:chgData name="Muhammad Naseem" userId="S::mnaseem@snolab.ca::81ad427f-2390-484c-a4ee-e251bf4521ed" providerId="AD" clId="Web-{66BB35F7-C264-656C-E863-56692E681CAA}" dt="2025-04-16T16:32:37.661" v="821"/>
        <pc:sldMkLst>
          <pc:docMk/>
          <pc:sldMk cId="2296703650" sldId="257"/>
        </pc:sldMkLst>
      </pc:sldChg>
      <pc:sldChg chg="del ord">
        <pc:chgData name="Muhammad Naseem" userId="S::mnaseem@snolab.ca::81ad427f-2390-484c-a4ee-e251bf4521ed" providerId="AD" clId="Web-{66BB35F7-C264-656C-E863-56692E681CAA}" dt="2025-04-14T18:50:59.470" v="53"/>
        <pc:sldMkLst>
          <pc:docMk/>
          <pc:sldMk cId="3216327030" sldId="259"/>
        </pc:sldMkLst>
      </pc:sldChg>
      <pc:sldChg chg="addSp delSp modSp">
        <pc:chgData name="Muhammad Naseem" userId="S::mnaseem@snolab.ca::81ad427f-2390-484c-a4ee-e251bf4521ed" providerId="AD" clId="Web-{66BB35F7-C264-656C-E863-56692E681CAA}" dt="2025-04-16T16:44:00.018" v="995" actId="1076"/>
        <pc:sldMkLst>
          <pc:docMk/>
          <pc:sldMk cId="510365030" sldId="261"/>
        </pc:sldMkLst>
      </pc:sldChg>
      <pc:sldChg chg="addSp delSp modSp">
        <pc:chgData name="Muhammad Naseem" userId="S::mnaseem@snolab.ca::81ad427f-2390-484c-a4ee-e251bf4521ed" providerId="AD" clId="Web-{66BB35F7-C264-656C-E863-56692E681CAA}" dt="2025-04-16T16:42:31.891" v="988" actId="1076"/>
        <pc:sldMkLst>
          <pc:docMk/>
          <pc:sldMk cId="632399494" sldId="262"/>
        </pc:sldMkLst>
      </pc:sldChg>
      <pc:sldChg chg="modSp ord">
        <pc:chgData name="Muhammad Naseem" userId="S::mnaseem@snolab.ca::81ad427f-2390-484c-a4ee-e251bf4521ed" providerId="AD" clId="Web-{66BB35F7-C264-656C-E863-56692E681CAA}" dt="2025-04-17T02:47:27.269" v="1361" actId="20577"/>
        <pc:sldMkLst>
          <pc:docMk/>
          <pc:sldMk cId="483890758" sldId="268"/>
        </pc:sldMkLst>
      </pc:sldChg>
      <pc:sldChg chg="addSp delSp modSp">
        <pc:chgData name="Muhammad Naseem" userId="S::mnaseem@snolab.ca::81ad427f-2390-484c-a4ee-e251bf4521ed" providerId="AD" clId="Web-{66BB35F7-C264-656C-E863-56692E681CAA}" dt="2025-04-16T16:42:37.719" v="989" actId="1076"/>
        <pc:sldMkLst>
          <pc:docMk/>
          <pc:sldMk cId="1703345163" sldId="269"/>
        </pc:sldMkLst>
      </pc:sldChg>
      <pc:sldChg chg="del ord">
        <pc:chgData name="Muhammad Naseem" userId="S::mnaseem@snolab.ca::81ad427f-2390-484c-a4ee-e251bf4521ed" providerId="AD" clId="Web-{66BB35F7-C264-656C-E863-56692E681CAA}" dt="2025-04-16T15:07:18.823" v="128"/>
        <pc:sldMkLst>
          <pc:docMk/>
          <pc:sldMk cId="2685139609" sldId="275"/>
        </pc:sldMkLst>
      </pc:sldChg>
      <pc:sldChg chg="modSp del">
        <pc:chgData name="Muhammad Naseem" userId="S::mnaseem@snolab.ca::81ad427f-2390-484c-a4ee-e251bf4521ed" providerId="AD" clId="Web-{66BB35F7-C264-656C-E863-56692E681CAA}" dt="2025-04-16T16:12:03.216" v="649"/>
        <pc:sldMkLst>
          <pc:docMk/>
          <pc:sldMk cId="1681691685" sldId="277"/>
        </pc:sldMkLst>
      </pc:sldChg>
      <pc:sldChg chg="modSp del">
        <pc:chgData name="Muhammad Naseem" userId="S::mnaseem@snolab.ca::81ad427f-2390-484c-a4ee-e251bf4521ed" providerId="AD" clId="Web-{66BB35F7-C264-656C-E863-56692E681CAA}" dt="2025-04-16T16:12:53.530" v="667"/>
        <pc:sldMkLst>
          <pc:docMk/>
          <pc:sldMk cId="913318797" sldId="278"/>
        </pc:sldMkLst>
      </pc:sldChg>
      <pc:sldChg chg="modSp ord">
        <pc:chgData name="Muhammad Naseem" userId="S::mnaseem@snolab.ca::81ad427f-2390-484c-a4ee-e251bf4521ed" providerId="AD" clId="Web-{66BB35F7-C264-656C-E863-56692E681CAA}" dt="2025-04-17T01:11:36.168" v="1253" actId="20577"/>
        <pc:sldMkLst>
          <pc:docMk/>
          <pc:sldMk cId="4181357076" sldId="280"/>
        </pc:sldMkLst>
      </pc:sldChg>
      <pc:sldChg chg="addSp delSp modSp ord">
        <pc:chgData name="Muhammad Naseem" userId="S::mnaseem@snolab.ca::81ad427f-2390-484c-a4ee-e251bf4521ed" providerId="AD" clId="Web-{66BB35F7-C264-656C-E863-56692E681CAA}" dt="2025-04-17T01:11:48.090" v="1256" actId="20577"/>
        <pc:sldMkLst>
          <pc:docMk/>
          <pc:sldMk cId="2455604539" sldId="281"/>
        </pc:sldMkLst>
      </pc:sldChg>
      <pc:sldChg chg="del">
        <pc:chgData name="Muhammad Naseem" userId="S::mnaseem@snolab.ca::81ad427f-2390-484c-a4ee-e251bf4521ed" providerId="AD" clId="Web-{66BB35F7-C264-656C-E863-56692E681CAA}" dt="2025-04-16T15:59:45.218" v="237"/>
        <pc:sldMkLst>
          <pc:docMk/>
          <pc:sldMk cId="2218579639" sldId="282"/>
        </pc:sldMkLst>
      </pc:sldChg>
      <pc:sldChg chg="modSp del">
        <pc:chgData name="Muhammad Naseem" userId="S::mnaseem@snolab.ca::81ad427f-2390-484c-a4ee-e251bf4521ed" providerId="AD" clId="Web-{66BB35F7-C264-656C-E863-56692E681CAA}" dt="2025-04-16T16:03:05.612" v="290"/>
        <pc:sldMkLst>
          <pc:docMk/>
          <pc:sldMk cId="1986051380" sldId="283"/>
        </pc:sldMkLst>
      </pc:sldChg>
      <pc:sldChg chg="modSp del">
        <pc:chgData name="Muhammad Naseem" userId="S::mnaseem@snolab.ca::81ad427f-2390-484c-a4ee-e251bf4521ed" providerId="AD" clId="Web-{66BB35F7-C264-656C-E863-56692E681CAA}" dt="2025-04-16T16:03:54.238" v="303"/>
        <pc:sldMkLst>
          <pc:docMk/>
          <pc:sldMk cId="4090736147" sldId="284"/>
        </pc:sldMkLst>
      </pc:sldChg>
      <pc:sldChg chg="del">
        <pc:chgData name="Muhammad Naseem" userId="S::mnaseem@snolab.ca::81ad427f-2390-484c-a4ee-e251bf4521ed" providerId="AD" clId="Web-{66BB35F7-C264-656C-E863-56692E681CAA}" dt="2025-04-16T15:58:20.779" v="198"/>
        <pc:sldMkLst>
          <pc:docMk/>
          <pc:sldMk cId="4039737031" sldId="285"/>
        </pc:sldMkLst>
      </pc:sldChg>
      <pc:sldChg chg="del">
        <pc:chgData name="Muhammad Naseem" userId="S::mnaseem@snolab.ca::81ad427f-2390-484c-a4ee-e251bf4521ed" providerId="AD" clId="Web-{66BB35F7-C264-656C-E863-56692E681CAA}" dt="2025-04-16T16:04:14.082" v="330"/>
        <pc:sldMkLst>
          <pc:docMk/>
          <pc:sldMk cId="4088077768" sldId="286"/>
        </pc:sldMkLst>
      </pc:sldChg>
      <pc:sldChg chg="addSp delSp modSp del">
        <pc:chgData name="Muhammad Naseem" userId="S::mnaseem@snolab.ca::81ad427f-2390-484c-a4ee-e251bf4521ed" providerId="AD" clId="Web-{66BB35F7-C264-656C-E863-56692E681CAA}" dt="2025-04-16T16:40:39.170" v="971"/>
        <pc:sldMkLst>
          <pc:docMk/>
          <pc:sldMk cId="2394188521" sldId="287"/>
        </pc:sldMkLst>
      </pc:sldChg>
      <pc:sldChg chg="modSp del">
        <pc:chgData name="Muhammad Naseem" userId="S::mnaseem@snolab.ca::81ad427f-2390-484c-a4ee-e251bf4521ed" providerId="AD" clId="Web-{66BB35F7-C264-656C-E863-56692E681CAA}" dt="2025-04-16T16:12:51.358" v="666"/>
        <pc:sldMkLst>
          <pc:docMk/>
          <pc:sldMk cId="915774751" sldId="288"/>
        </pc:sldMkLst>
      </pc:sldChg>
      <pc:sldChg chg="addSp delSp modSp add ord replId">
        <pc:chgData name="Muhammad Naseem" userId="S::mnaseem@snolab.ca::81ad427f-2390-484c-a4ee-e251bf4521ed" providerId="AD" clId="Web-{66BB35F7-C264-656C-E863-56692E681CAA}" dt="2025-04-16T16:19:19.334" v="691" actId="1076"/>
        <pc:sldMkLst>
          <pc:docMk/>
          <pc:sldMk cId="1447179930" sldId="289"/>
        </pc:sldMkLst>
      </pc:sldChg>
      <pc:sldChg chg="modSp new addAnim">
        <pc:chgData name="Muhammad Naseem" userId="S::mnaseem@snolab.ca::81ad427f-2390-484c-a4ee-e251bf4521ed" providerId="AD" clId="Web-{66BB35F7-C264-656C-E863-56692E681CAA}" dt="2025-04-17T03:13:33.651" v="1453" actId="20577"/>
        <pc:sldMkLst>
          <pc:docMk/>
          <pc:sldMk cId="3136901759" sldId="290"/>
        </pc:sldMkLst>
      </pc:sldChg>
      <pc:sldChg chg="addSp delSp modSp new modTransition addAnim">
        <pc:chgData name="Muhammad Naseem" userId="S::mnaseem@snolab.ca::81ad427f-2390-484c-a4ee-e251bf4521ed" providerId="AD" clId="Web-{66BB35F7-C264-656C-E863-56692E681CAA}" dt="2025-04-17T01:45:30.487" v="1260" actId="20577"/>
        <pc:sldMkLst>
          <pc:docMk/>
          <pc:sldMk cId="607982596" sldId="291"/>
        </pc:sldMkLst>
      </pc:sldChg>
      <pc:sldChg chg="add del ord replId">
        <pc:chgData name="Muhammad Naseem" userId="S::mnaseem@snolab.ca::81ad427f-2390-484c-a4ee-e251bf4521ed" providerId="AD" clId="Web-{66BB35F7-C264-656C-E863-56692E681CAA}" dt="2025-04-16T14:58:24.452" v="82"/>
        <pc:sldMkLst>
          <pc:docMk/>
          <pc:sldMk cId="891367851" sldId="292"/>
        </pc:sldMkLst>
      </pc:sldChg>
      <pc:sldChg chg="addSp delSp modSp new ord">
        <pc:chgData name="Muhammad Naseem" userId="S::mnaseem@snolab.ca::81ad427f-2390-484c-a4ee-e251bf4521ed" providerId="AD" clId="Web-{66BB35F7-C264-656C-E863-56692E681CAA}" dt="2025-04-17T00:48:27.511" v="996"/>
        <pc:sldMkLst>
          <pc:docMk/>
          <pc:sldMk cId="3873670604" sldId="292"/>
        </pc:sldMkLst>
      </pc:sldChg>
      <pc:sldChg chg="new del">
        <pc:chgData name="Muhammad Naseem" userId="S::mnaseem@snolab.ca::81ad427f-2390-484c-a4ee-e251bf4521ed" providerId="AD" clId="Web-{66BB35F7-C264-656C-E863-56692E681CAA}" dt="2025-04-16T16:28:57.813" v="818"/>
        <pc:sldMkLst>
          <pc:docMk/>
          <pc:sldMk cId="1407372182" sldId="293"/>
        </pc:sldMkLst>
      </pc:sldChg>
      <pc:sldChg chg="new del">
        <pc:chgData name="Muhammad Naseem" userId="S::mnaseem@snolab.ca::81ad427f-2390-484c-a4ee-e251bf4521ed" providerId="AD" clId="Web-{66BB35F7-C264-656C-E863-56692E681CAA}" dt="2025-04-16T16:19:30.756" v="693"/>
        <pc:sldMkLst>
          <pc:docMk/>
          <pc:sldMk cId="1710871013" sldId="293"/>
        </pc:sldMkLst>
      </pc:sldChg>
      <pc:sldChg chg="addSp delSp modSp new">
        <pc:chgData name="Muhammad Naseem" userId="S::mnaseem@snolab.ca::81ad427f-2390-484c-a4ee-e251bf4521ed" providerId="AD" clId="Web-{66BB35F7-C264-656C-E863-56692E681CAA}" dt="2025-04-17T03:44:24.794" v="1629" actId="20577"/>
        <pc:sldMkLst>
          <pc:docMk/>
          <pc:sldMk cId="2490594507" sldId="294"/>
        </pc:sldMkLst>
      </pc:sldChg>
      <pc:sldChg chg="modSp new">
        <pc:chgData name="Muhammad Naseem" userId="S::mnaseem@snolab.ca::81ad427f-2390-484c-a4ee-e251bf4521ed" providerId="AD" clId="Web-{66BB35F7-C264-656C-E863-56692E681CAA}" dt="2025-04-17T02:46:48.689" v="1359" actId="20577"/>
        <pc:sldMkLst>
          <pc:docMk/>
          <pc:sldMk cId="1213325364" sldId="295"/>
        </pc:sldMkLst>
      </pc:sldChg>
      <pc:sldChg chg="modSp new">
        <pc:chgData name="Muhammad Naseem" userId="S::mnaseem@snolab.ca::81ad427f-2390-484c-a4ee-e251bf4521ed" providerId="AD" clId="Web-{66BB35F7-C264-656C-E863-56692E681CAA}" dt="2025-04-17T03:37:31.951" v="1622" actId="20577"/>
        <pc:sldMkLst>
          <pc:docMk/>
          <pc:sldMk cId="2676833826" sldId="296"/>
        </pc:sldMkLst>
      </pc:sldChg>
    </pc:docChg>
  </pc:docChgLst>
  <pc:docChgLst>
    <pc:chgData name="Muhammad Naseem" userId="S::mnaseem@snolab.ca::81ad427f-2390-484c-a4ee-e251bf4521ed" providerId="AD" clId="Web-{3B819EB0-6729-607B-E428-787662FBCEDE}"/>
    <pc:docChg chg="addSld delSld modSld sldOrd">
      <pc:chgData name="Muhammad Naseem" userId="S::mnaseem@snolab.ca::81ad427f-2390-484c-a4ee-e251bf4521ed" providerId="AD" clId="Web-{3B819EB0-6729-607B-E428-787662FBCEDE}" dt="2025-04-07T16:42:39.208" v="1650" actId="20577"/>
      <pc:docMkLst>
        <pc:docMk/>
      </pc:docMkLst>
      <pc:sldChg chg="modSp">
        <pc:chgData name="Muhammad Naseem" userId="S::mnaseem@snolab.ca::81ad427f-2390-484c-a4ee-e251bf4521ed" providerId="AD" clId="Web-{3B819EB0-6729-607B-E428-787662FBCEDE}" dt="2025-04-07T15:45:48.537" v="748" actId="20577"/>
        <pc:sldMkLst>
          <pc:docMk/>
          <pc:sldMk cId="2296703650" sldId="257"/>
        </pc:sldMkLst>
      </pc:sldChg>
      <pc:sldChg chg="modSp">
        <pc:chgData name="Muhammad Naseem" userId="S::mnaseem@snolab.ca::81ad427f-2390-484c-a4ee-e251bf4521ed" providerId="AD" clId="Web-{3B819EB0-6729-607B-E428-787662FBCEDE}" dt="2025-04-07T15:30:55.891" v="239" actId="20577"/>
        <pc:sldMkLst>
          <pc:docMk/>
          <pc:sldMk cId="3216327030" sldId="259"/>
        </pc:sldMkLst>
      </pc:sldChg>
      <pc:sldChg chg="del ord">
        <pc:chgData name="Muhammad Naseem" userId="S::mnaseem@snolab.ca::81ad427f-2390-484c-a4ee-e251bf4521ed" providerId="AD" clId="Web-{3B819EB0-6729-607B-E428-787662FBCEDE}" dt="2025-04-07T16:21:27.527" v="1053"/>
        <pc:sldMkLst>
          <pc:docMk/>
          <pc:sldMk cId="4063786912" sldId="260"/>
        </pc:sldMkLst>
      </pc:sldChg>
      <pc:sldChg chg="addSp delSp modSp">
        <pc:chgData name="Muhammad Naseem" userId="S::mnaseem@snolab.ca::81ad427f-2390-484c-a4ee-e251bf4521ed" providerId="AD" clId="Web-{3B819EB0-6729-607B-E428-787662FBCEDE}" dt="2025-04-07T16:21:51.684" v="1056" actId="20577"/>
        <pc:sldMkLst>
          <pc:docMk/>
          <pc:sldMk cId="510365030" sldId="261"/>
        </pc:sldMkLst>
      </pc:sldChg>
      <pc:sldChg chg="modSp">
        <pc:chgData name="Muhammad Naseem" userId="S::mnaseem@snolab.ca::81ad427f-2390-484c-a4ee-e251bf4521ed" providerId="AD" clId="Web-{3B819EB0-6729-607B-E428-787662FBCEDE}" dt="2025-04-07T16:11:36.468" v="793" actId="20577"/>
        <pc:sldMkLst>
          <pc:docMk/>
          <pc:sldMk cId="632399494" sldId="262"/>
        </pc:sldMkLst>
      </pc:sldChg>
      <pc:sldChg chg="addSp modSp ord">
        <pc:chgData name="Muhammad Naseem" userId="S::mnaseem@snolab.ca::81ad427f-2390-484c-a4ee-e251bf4521ed" providerId="AD" clId="Web-{3B819EB0-6729-607B-E428-787662FBCEDE}" dt="2025-04-07T16:37:04.139" v="1504" actId="1076"/>
        <pc:sldMkLst>
          <pc:docMk/>
          <pc:sldMk cId="50830206" sldId="263"/>
        </pc:sldMkLst>
      </pc:sldChg>
      <pc:sldChg chg="del">
        <pc:chgData name="Muhammad Naseem" userId="S::mnaseem@snolab.ca::81ad427f-2390-484c-a4ee-e251bf4521ed" providerId="AD" clId="Web-{3B819EB0-6729-607B-E428-787662FBCEDE}" dt="2025-04-07T16:21:24.714" v="1051"/>
        <pc:sldMkLst>
          <pc:docMk/>
          <pc:sldMk cId="4149326207" sldId="264"/>
        </pc:sldMkLst>
      </pc:sldChg>
      <pc:sldChg chg="addSp modSp">
        <pc:chgData name="Muhammad Naseem" userId="S::mnaseem@snolab.ca::81ad427f-2390-484c-a4ee-e251bf4521ed" providerId="AD" clId="Web-{3B819EB0-6729-607B-E428-787662FBCEDE}" dt="2025-04-07T16:17:28.444" v="1030"/>
        <pc:sldMkLst>
          <pc:docMk/>
          <pc:sldMk cId="605658904" sldId="265"/>
        </pc:sldMkLst>
      </pc:sldChg>
      <pc:sldChg chg="del">
        <pc:chgData name="Muhammad Naseem" userId="S::mnaseem@snolab.ca::81ad427f-2390-484c-a4ee-e251bf4521ed" providerId="AD" clId="Web-{3B819EB0-6729-607B-E428-787662FBCEDE}" dt="2025-04-07T16:17:35.710" v="1031"/>
        <pc:sldMkLst>
          <pc:docMk/>
          <pc:sldMk cId="824960013" sldId="266"/>
        </pc:sldMkLst>
      </pc:sldChg>
      <pc:sldChg chg="modSp ord">
        <pc:chgData name="Muhammad Naseem" userId="S::mnaseem@snolab.ca::81ad427f-2390-484c-a4ee-e251bf4521ed" providerId="AD" clId="Web-{3B819EB0-6729-607B-E428-787662FBCEDE}" dt="2025-04-07T16:21:22.183" v="1050" actId="20577"/>
        <pc:sldMkLst>
          <pc:docMk/>
          <pc:sldMk cId="483890758" sldId="268"/>
        </pc:sldMkLst>
      </pc:sldChg>
      <pc:sldChg chg="modSp">
        <pc:chgData name="Muhammad Naseem" userId="S::mnaseem@snolab.ca::81ad427f-2390-484c-a4ee-e251bf4521ed" providerId="AD" clId="Web-{3B819EB0-6729-607B-E428-787662FBCEDE}" dt="2025-04-07T15:27:41.955" v="149" actId="20577"/>
        <pc:sldMkLst>
          <pc:docMk/>
          <pc:sldMk cId="1703345163" sldId="269"/>
        </pc:sldMkLst>
      </pc:sldChg>
      <pc:sldChg chg="del">
        <pc:chgData name="Muhammad Naseem" userId="S::mnaseem@snolab.ca::81ad427f-2390-484c-a4ee-e251bf4521ed" providerId="AD" clId="Web-{3B819EB0-6729-607B-E428-787662FBCEDE}" dt="2025-04-07T16:21:29.464" v="1054"/>
        <pc:sldMkLst>
          <pc:docMk/>
          <pc:sldMk cId="1669260246" sldId="270"/>
        </pc:sldMkLst>
      </pc:sldChg>
      <pc:sldChg chg="del">
        <pc:chgData name="Muhammad Naseem" userId="S::mnaseem@snolab.ca::81ad427f-2390-484c-a4ee-e251bf4521ed" providerId="AD" clId="Web-{3B819EB0-6729-607B-E428-787662FBCEDE}" dt="2025-04-07T16:21:34.996" v="1055"/>
        <pc:sldMkLst>
          <pc:docMk/>
          <pc:sldMk cId="2970755741" sldId="274"/>
        </pc:sldMkLst>
      </pc:sldChg>
      <pc:sldChg chg="addSp delSp modSp new ord">
        <pc:chgData name="Muhammad Naseem" userId="S::mnaseem@snolab.ca::81ad427f-2390-484c-a4ee-e251bf4521ed" providerId="AD" clId="Web-{3B819EB0-6729-607B-E428-787662FBCEDE}" dt="2025-04-07T16:42:39.208" v="1650" actId="20577"/>
        <pc:sldMkLst>
          <pc:docMk/>
          <pc:sldMk cId="2685139609" sldId="275"/>
        </pc:sldMkLst>
      </pc:sldChg>
      <pc:sldChg chg="new del">
        <pc:chgData name="Muhammad Naseem" userId="S::mnaseem@snolab.ca::81ad427f-2390-484c-a4ee-e251bf4521ed" providerId="AD" clId="Web-{3B819EB0-6729-607B-E428-787662FBCEDE}" dt="2025-04-07T16:21:25.558" v="1052"/>
        <pc:sldMkLst>
          <pc:docMk/>
          <pc:sldMk cId="459561662" sldId="276"/>
        </pc:sldMkLst>
      </pc:sldChg>
      <pc:sldChg chg="modSp new ord">
        <pc:chgData name="Muhammad Naseem" userId="S::mnaseem@snolab.ca::81ad427f-2390-484c-a4ee-e251bf4521ed" providerId="AD" clId="Web-{3B819EB0-6729-607B-E428-787662FBCEDE}" dt="2025-04-07T16:15:20.676" v="1000" actId="20577"/>
        <pc:sldMkLst>
          <pc:docMk/>
          <pc:sldMk cId="1681691685" sldId="277"/>
        </pc:sldMkLst>
      </pc:sldChg>
      <pc:sldChg chg="modSp new">
        <pc:chgData name="Muhammad Naseem" userId="S::mnaseem@snolab.ca::81ad427f-2390-484c-a4ee-e251bf4521ed" providerId="AD" clId="Web-{3B819EB0-6729-607B-E428-787662FBCEDE}" dt="2025-04-07T16:15:05.941" v="988" actId="20577"/>
        <pc:sldMkLst>
          <pc:docMk/>
          <pc:sldMk cId="913318797" sldId="278"/>
        </pc:sldMkLst>
      </pc:sldChg>
    </pc:docChg>
  </pc:docChgLst>
  <pc:docChgLst>
    <pc:chgData name="Muhammad Naseem" userId="S::mnaseem@snolab.ca::81ad427f-2390-484c-a4ee-e251bf4521ed" providerId="AD" clId="Web-{7E08797D-4B7B-40F3-AF4B-38411F6CA3FB}"/>
    <pc:docChg chg="addSld delSld modSld">
      <pc:chgData name="Muhammad Naseem" userId="S::mnaseem@snolab.ca::81ad427f-2390-484c-a4ee-e251bf4521ed" providerId="AD" clId="Web-{7E08797D-4B7B-40F3-AF4B-38411F6CA3FB}" dt="2025-04-09T16:51:02.267" v="307" actId="14100"/>
      <pc:docMkLst>
        <pc:docMk/>
      </pc:docMkLst>
      <pc:sldChg chg="modSp">
        <pc:chgData name="Muhammad Naseem" userId="S::mnaseem@snolab.ca::81ad427f-2390-484c-a4ee-e251bf4521ed" providerId="AD" clId="Web-{7E08797D-4B7B-40F3-AF4B-38411F6CA3FB}" dt="2025-04-09T16:38:15.491" v="7" actId="20577"/>
        <pc:sldMkLst>
          <pc:docMk/>
          <pc:sldMk cId="50830206" sldId="263"/>
        </pc:sldMkLst>
      </pc:sldChg>
      <pc:sldChg chg="new del">
        <pc:chgData name="Muhammad Naseem" userId="S::mnaseem@snolab.ca::81ad427f-2390-484c-a4ee-e251bf4521ed" providerId="AD" clId="Web-{7E08797D-4B7B-40F3-AF4B-38411F6CA3FB}" dt="2025-04-09T16:38:43.304" v="10"/>
        <pc:sldMkLst>
          <pc:docMk/>
          <pc:sldMk cId="2955078438" sldId="279"/>
        </pc:sldMkLst>
      </pc:sldChg>
      <pc:sldChg chg="addSp modSp add replId">
        <pc:chgData name="Muhammad Naseem" userId="S::mnaseem@snolab.ca::81ad427f-2390-484c-a4ee-e251bf4521ed" providerId="AD" clId="Web-{7E08797D-4B7B-40F3-AF4B-38411F6CA3FB}" dt="2025-04-09T16:51:02.267" v="307" actId="14100"/>
        <pc:sldMkLst>
          <pc:docMk/>
          <pc:sldMk cId="4181357076" sldId="280"/>
        </pc:sldMkLst>
      </pc:sldChg>
      <pc:sldChg chg="modSp add replId">
        <pc:chgData name="Muhammad Naseem" userId="S::mnaseem@snolab.ca::81ad427f-2390-484c-a4ee-e251bf4521ed" providerId="AD" clId="Web-{7E08797D-4B7B-40F3-AF4B-38411F6CA3FB}" dt="2025-04-09T16:46:13.732" v="297" actId="20577"/>
        <pc:sldMkLst>
          <pc:docMk/>
          <pc:sldMk cId="2455604539" sldId="28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nolab-my.sharepoint.com/personal/mnaseem_snolab_ca/Documents/IT%20Project%20-%20P2012/Contractors%20Bi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nolab-my.sharepoint.com/personal/mnaseem_snolab_ca/Documents/IT%20Project%20-%20P2012/Contractors%20Bi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[Contractors Bid.xlsx]Sheet3!PivotTable14</c:name>
    <c:fmtId val="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Count of Problem Area by Vendor(s)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Sheet3!$B$3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Sheet3!$A$4:$A$10</c:f>
              <c:strCache>
                <c:ptCount val="7"/>
                <c:pt idx="0">
                  <c:v>Cisco</c:v>
                </c:pt>
                <c:pt idx="1">
                  <c:v>Cisco, CNG Unicom</c:v>
                </c:pt>
                <c:pt idx="2">
                  <c:v>Cisco, Haxxess</c:v>
                </c:pt>
                <c:pt idx="3">
                  <c:v>CNG Unicom</c:v>
                </c:pt>
                <c:pt idx="4">
                  <c:v>CNG Unicom, Office 365</c:v>
                </c:pt>
                <c:pt idx="5">
                  <c:v>Haxxess, CIS</c:v>
                </c:pt>
                <c:pt idx="6">
                  <c:v>Office 365</c:v>
                </c:pt>
              </c:strCache>
            </c:strRef>
          </c:cat>
          <c:val>
            <c:numRef>
              <c:f>Sheet3!$B$4:$B$10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6</c:v>
                </c:pt>
                <c:pt idx="4">
                  <c:v>1</c:v>
                </c:pt>
                <c:pt idx="5">
                  <c:v>4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05-4AF0-8625-23227442CB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11206623"/>
        <c:axId val="1711209503"/>
      </c:barChart>
      <c:catAx>
        <c:axId val="17112066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1209503"/>
        <c:crosses val="autoZero"/>
        <c:auto val="1"/>
        <c:lblAlgn val="ctr"/>
        <c:lblOffset val="100"/>
        <c:noMultiLvlLbl val="0"/>
      </c:catAx>
      <c:valAx>
        <c:axId val="17112095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1206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[Contractors Bid.xlsx]Sheet2!PivotTable7</c:name>
    <c:fmtId val="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Count of Problem Area by Criticality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Sheet2!$A$4:$A$6</c:f>
              <c:strCache>
                <c:ptCount val="3"/>
                <c:pt idx="0">
                  <c:v>High</c:v>
                </c:pt>
                <c:pt idx="1">
                  <c:v>Low</c:v>
                </c:pt>
                <c:pt idx="2">
                  <c:v>Medium</c:v>
                </c:pt>
              </c:strCache>
            </c:strRef>
          </c:cat>
          <c:val>
            <c:numRef>
              <c:f>Sheet2!$B$4:$B$6</c:f>
              <c:numCache>
                <c:formatCode>General</c:formatCode>
                <c:ptCount val="3"/>
                <c:pt idx="0">
                  <c:v>8</c:v>
                </c:pt>
                <c:pt idx="1">
                  <c:v>4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18-4D16-A0F9-7FE1F07BB2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9925583"/>
        <c:axId val="1779927503"/>
      </c:barChart>
      <c:catAx>
        <c:axId val="1779925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9927503"/>
        <c:crosses val="autoZero"/>
        <c:auto val="1"/>
        <c:lblAlgn val="ctr"/>
        <c:lblOffset val="100"/>
        <c:noMultiLvlLbl val="0"/>
      </c:catAx>
      <c:valAx>
        <c:axId val="1779927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9925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1B5F6-D360-49D0-9D44-CE948C90CC3D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BF50F-EAA4-492B-B76D-B6D4946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5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7AF0D-402B-8513-C95A-7EE62A348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B90828-0ED3-8A41-605C-3799327DC6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ECEB41-4431-C75F-E4F1-70022FDB1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619965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BF50F-EAA4-492B-B76D-B6D4946C01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56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BF50F-EAA4-492B-B76D-B6D4946C01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56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2F905E-AABC-858E-97CD-E19B5D3663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2170" y="2219324"/>
            <a:ext cx="10176389" cy="18766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8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9B368B-EB65-44E8-624C-BE885629B1D9}"/>
              </a:ext>
            </a:extLst>
          </p:cNvPr>
          <p:cNvCxnSpPr>
            <a:cxnSpLocks/>
          </p:cNvCxnSpPr>
          <p:nvPr userDrawn="1"/>
        </p:nvCxnSpPr>
        <p:spPr>
          <a:xfrm>
            <a:off x="914864" y="4304371"/>
            <a:ext cx="1627614" cy="0"/>
          </a:xfrm>
          <a:prstGeom prst="line">
            <a:avLst/>
          </a:prstGeom>
          <a:ln w="60325">
            <a:solidFill>
              <a:srgbClr val="0076BE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35FC6F-48D7-CF64-2F1F-A15FF5D08C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917" y="4638676"/>
            <a:ext cx="10176389" cy="4602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Your name (your/pronouns)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AE065C2-1961-6367-48F2-91D8AA262D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170" y="5163035"/>
            <a:ext cx="10191135" cy="4602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Your position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7A03F45-D30E-BA2B-B46E-411CC0B13D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2170" y="1234726"/>
            <a:ext cx="2123765" cy="7426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YYYY/MM/DD</a:t>
            </a:r>
          </a:p>
        </p:txBody>
      </p:sp>
    </p:spTree>
    <p:extLst>
      <p:ext uri="{BB962C8B-B14F-4D97-AF65-F5344CB8AC3E}">
        <p14:creationId xmlns:p14="http://schemas.microsoft.com/office/powerpoint/2010/main" val="13480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746F5D-996E-B94B-373F-51E85D951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0" y="780353"/>
            <a:ext cx="9380794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Example title here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5B537DBC-71F2-21D1-5190-2E361120C91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E78EF-65BC-0E17-0F42-558273BA4C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2342926"/>
            <a:ext cx="10622660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273326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050EC71-0226-7A7D-EB26-42C8302B39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3722" y="802655"/>
            <a:ext cx="3433956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Example title here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6CB8F2D0-386D-7BE9-9B7A-577B46A85A0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B495E-5132-0265-2394-746562CC1D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3722" y="2342926"/>
            <a:ext cx="4935537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4115470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050EC71-0226-7A7D-EB26-42C8302B39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3722" y="802655"/>
            <a:ext cx="4935536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Example title here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6CB8F2D0-386D-7BE9-9B7A-577B46A85A0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0387F-BED0-E5BD-65DA-881495C53F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3722" y="2342926"/>
            <a:ext cx="4935537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272692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08CB002-0972-50D2-46C4-DE6B12878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8618" y="1895707"/>
            <a:ext cx="3701923" cy="2430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“</a:t>
            </a:r>
            <a:r>
              <a:rPr lang="en-CA"/>
              <a:t>Insert a quote here.</a:t>
            </a:r>
            <a:r>
              <a:rPr lang="en-US"/>
              <a:t>”</a:t>
            </a:r>
            <a:endParaRPr lang="en-CA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4711F95-097D-1583-C755-03E2E342E2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08617" y="4594302"/>
            <a:ext cx="3701923" cy="8028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- Jane Doe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BF5832C5-B6C6-D9E1-8D17-AEA9CB86525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128834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notes book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7776EB3-5DD6-5A6B-952B-FE72B6C747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142" y="1192985"/>
            <a:ext cx="4935653" cy="892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Additional notes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BAB0F685-2019-FBC6-A6D3-6BBED4624F6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696A4-4932-171C-C549-374D271C72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413" y="2233613"/>
            <a:ext cx="4935537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11EC251-7CD5-C1A1-1F6C-1C4FDB842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3311" y="2233613"/>
            <a:ext cx="4935537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1803029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7776EB3-5DD6-5A6B-952B-FE72B6C747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142" y="1192985"/>
            <a:ext cx="4935653" cy="892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Additional notes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BAB0F685-2019-FBC6-A6D3-6BBED4624F6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B35E097-96F8-2B53-F7AF-2C1F45B900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258" y="2233930"/>
            <a:ext cx="10912590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hangingPunct="1">
              <a:buNone/>
            </a:pPr>
            <a:r>
              <a:rPr lang="en-CA"/>
              <a:t>Insert your text here.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Add bullet points;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if you would like.</a:t>
            </a:r>
          </a:p>
        </p:txBody>
      </p:sp>
    </p:spTree>
    <p:extLst>
      <p:ext uri="{BB962C8B-B14F-4D97-AF65-F5344CB8AC3E}">
        <p14:creationId xmlns:p14="http://schemas.microsoft.com/office/powerpoint/2010/main" val="119578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oured w Dots ">
    <p:bg>
      <p:bgPr>
        <a:solidFill>
          <a:schemeClr val="accent1">
            <a:hueOff val="48339"/>
            <a:lumOff val="-1287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0" name="SNO_ID_White.png" descr="SNO_ID_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192" y="457200"/>
            <a:ext cx="1060848" cy="53042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4E72F-B1A5-2AFB-106F-845A2A3172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60819" y="6336791"/>
            <a:ext cx="45969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2023/08/07 LGNS Seminar - Jodi Cooley - SNOLAB</a:t>
            </a:r>
          </a:p>
        </p:txBody>
      </p:sp>
    </p:spTree>
    <p:extLst>
      <p:ext uri="{BB962C8B-B14F-4D97-AF65-F5344CB8AC3E}">
        <p14:creationId xmlns:p14="http://schemas.microsoft.com/office/powerpoint/2010/main" val="82785158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FC4949AC-48E5-176A-C2B2-EF0DDD2A057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33368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NO_Presentation_16x9_Title.jpg" descr="SNO_Presentation_16x9_Title.jpg">
            <a:extLst>
              <a:ext uri="{FF2B5EF4-FFF2-40B4-BE49-F238E27FC236}">
                <a16:creationId xmlns:a16="http://schemas.microsoft.com/office/drawing/2014/main" id="{9BF0C9A8-4B14-4A48-4258-F11A11E1D0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83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F189776E-5B92-6606-5D51-CD5E090D2BE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9" name="Picture 8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494BD1B8-6295-EEB2-CAF5-11FEE224F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0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4E81B2D0-C399-3E76-9CA7-573E0295CF5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34F37BBA-53FC-2BCA-FE36-CF59C2018B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2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4E81B2D0-C399-3E76-9CA7-573E0295CF5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35915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95E37637-C098-3218-A852-12AB53FF073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247869E-357B-B869-DE44-A24CE4AAE1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9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AFA01ACB-1C0B-6B42-1883-65C84400505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2956BC9C-9248-6203-7490-70BB3E9B60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8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51" r:id="rId2"/>
    <p:sldLayoutId id="214748376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D273DD7E-3247-06F5-E3CB-5F4E1504311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9" name="Picture 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963382B-D389-E96D-79C6-8BBE0DEDA1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6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41.emf"/><Relationship Id="rId18" Type="http://schemas.openxmlformats.org/officeDocument/2006/relationships/image" Target="../media/image46.emf"/><Relationship Id="rId26" Type="http://schemas.openxmlformats.org/officeDocument/2006/relationships/image" Target="../media/image54.png"/><Relationship Id="rId3" Type="http://schemas.openxmlformats.org/officeDocument/2006/relationships/image" Target="../media/image31.emf"/><Relationship Id="rId21" Type="http://schemas.openxmlformats.org/officeDocument/2006/relationships/image" Target="../media/image49.emf"/><Relationship Id="rId7" Type="http://schemas.openxmlformats.org/officeDocument/2006/relationships/image" Target="../media/image35.emf"/><Relationship Id="rId12" Type="http://schemas.openxmlformats.org/officeDocument/2006/relationships/image" Target="../media/image40.emf"/><Relationship Id="rId17" Type="http://schemas.openxmlformats.org/officeDocument/2006/relationships/image" Target="../media/image45.emf"/><Relationship Id="rId25" Type="http://schemas.openxmlformats.org/officeDocument/2006/relationships/image" Target="../media/image53.emf"/><Relationship Id="rId2" Type="http://schemas.openxmlformats.org/officeDocument/2006/relationships/image" Target="../media/image30.emf"/><Relationship Id="rId16" Type="http://schemas.openxmlformats.org/officeDocument/2006/relationships/image" Target="../media/image44.emf"/><Relationship Id="rId20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11" Type="http://schemas.openxmlformats.org/officeDocument/2006/relationships/image" Target="../media/image39.emf"/><Relationship Id="rId24" Type="http://schemas.openxmlformats.org/officeDocument/2006/relationships/image" Target="../media/image52.emf"/><Relationship Id="rId5" Type="http://schemas.openxmlformats.org/officeDocument/2006/relationships/image" Target="../media/image33.emf"/><Relationship Id="rId15" Type="http://schemas.openxmlformats.org/officeDocument/2006/relationships/image" Target="../media/image43.emf"/><Relationship Id="rId23" Type="http://schemas.openxmlformats.org/officeDocument/2006/relationships/image" Target="../media/image51.emf"/><Relationship Id="rId10" Type="http://schemas.openxmlformats.org/officeDocument/2006/relationships/image" Target="../media/image38.emf"/><Relationship Id="rId19" Type="http://schemas.openxmlformats.org/officeDocument/2006/relationships/image" Target="../media/image47.emf"/><Relationship Id="rId4" Type="http://schemas.openxmlformats.org/officeDocument/2006/relationships/image" Target="../media/image32.emf"/><Relationship Id="rId9" Type="http://schemas.openxmlformats.org/officeDocument/2006/relationships/image" Target="../media/image37.emf"/><Relationship Id="rId14" Type="http://schemas.openxmlformats.org/officeDocument/2006/relationships/image" Target="../media/image42.emf"/><Relationship Id="rId22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ko/photo/678465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com-ace.blogspot.com/2015/11/network-topology.html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-ace.blogspot.com/2015/11/network-topology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-nc-nd/3.0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hart" Target="../charts/chart2.xml"/><Relationship Id="rId7" Type="http://schemas.openxmlformats.org/officeDocument/2006/relationships/image" Target="../media/image1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80BA1F-9202-A636-E35E-5004FDE35A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8" y="2041508"/>
            <a:ext cx="9503230" cy="2040636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 sz="6600" dirty="0">
                <a:latin typeface="Muli" panose="00000500000000000000" pitchFamily="2" charset="0"/>
              </a:rPr>
              <a:t>The Invisible Infrastructure</a:t>
            </a:r>
            <a:endParaRPr lang="en-US" sz="6600" dirty="0">
              <a:latin typeface="Muli" panose="00000500000000000000" pitchFamily="2" charset="0"/>
              <a:ea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6599F-4525-08EF-4E90-59E21643A2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399" y="4638676"/>
            <a:ext cx="9503229" cy="46023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Muli" panose="00000500000000000000" pitchFamily="2" charset="0"/>
                <a:ea typeface="Calibri"/>
                <a:cs typeface="Calibri"/>
              </a:rPr>
              <a:t>Muhammad Bilal Naseem – PMO Student</a:t>
            </a:r>
            <a:endParaRPr lang="en-US" dirty="0">
              <a:latin typeface="Muli" panose="00000500000000000000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1A45B-0591-6EB8-BD1D-5A2325C36C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399" y="5163035"/>
            <a:ext cx="9503229" cy="59653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r>
              <a:rPr lang="en-US" dirty="0">
                <a:latin typeface="Muli" panose="00000500000000000000" pitchFamily="2" charset="0"/>
                <a:ea typeface="Calibri"/>
                <a:cs typeface="Calibri"/>
              </a:rPr>
              <a:t>Supervisor:</a:t>
            </a:r>
            <a:br>
              <a:rPr lang="en-US" dirty="0">
                <a:latin typeface="Muli" panose="00000500000000000000" pitchFamily="2" charset="0"/>
                <a:ea typeface="Calibri"/>
                <a:cs typeface="Calibri"/>
              </a:rPr>
            </a:br>
            <a:r>
              <a:rPr lang="en-US" dirty="0">
                <a:latin typeface="Muli" panose="00000500000000000000" pitchFamily="2" charset="0"/>
                <a:ea typeface="Calibri"/>
                <a:cs typeface="Calibri"/>
              </a:rPr>
              <a:t>Mehwish Obaid</a:t>
            </a:r>
            <a:endParaRPr lang="en-US" dirty="0">
              <a:latin typeface="Muli" panose="00000500000000000000" pitchFamily="2" charset="0"/>
              <a:ea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4F2AA-6FE7-9CDA-17A6-3B83FF1BA8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8" y="1234726"/>
            <a:ext cx="2394151" cy="742661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Muli" panose="00000500000000000000" pitchFamily="2" charset="0"/>
                <a:ea typeface="Calibri"/>
                <a:cs typeface="Calibri"/>
              </a:rPr>
              <a:t>2025 / 08 / 13</a:t>
            </a:r>
            <a:endParaRPr lang="en-US" dirty="0">
              <a:latin typeface="Muli" panose="00000500000000000000" pitchFamily="2" charset="0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6703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90D838-5DD0-87C4-8917-DED180EEC6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142" y="1192985"/>
            <a:ext cx="6934318" cy="892330"/>
          </a:xfrm>
        </p:spPr>
        <p:txBody>
          <a:bodyPr>
            <a:normAutofit/>
          </a:bodyPr>
          <a:lstStyle/>
          <a:p>
            <a:r>
              <a:rPr lang="en-US" dirty="0">
                <a:latin typeface="Muli" panose="00000500000000000000" pitchFamily="2" charset="0"/>
              </a:rPr>
              <a:t>Stakeholders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135CB-B788-3ABF-3AEC-756004CA6B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142" y="2246456"/>
            <a:ext cx="4808809" cy="399415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Muli" panose="00000500000000000000" pitchFamily="2" charset="0"/>
              </a:rPr>
              <a:t>Internal Stakeholders (SNOLAB)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Muli" panose="00000500000000000000" pitchFamily="2" charset="0"/>
              </a:rPr>
              <a:t>PMO 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Muli" panose="00000500000000000000" pitchFamily="2" charset="0"/>
              </a:rPr>
              <a:t>IT Department 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Muli" panose="00000500000000000000" pitchFamily="2" charset="0"/>
              </a:rPr>
              <a:t>Health &amp; Safety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Muli" panose="00000500000000000000" pitchFamily="2" charset="0"/>
              </a:rPr>
              <a:t>Operations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841A5A-4103-A2CC-81B8-8FD8DBAFC317}"/>
              </a:ext>
            </a:extLst>
          </p:cNvPr>
          <p:cNvSpPr txBox="1"/>
          <p:nvPr/>
        </p:nvSpPr>
        <p:spPr>
          <a:xfrm>
            <a:off x="5754535" y="2246456"/>
            <a:ext cx="4362450" cy="267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3000" dirty="0">
                <a:latin typeface="Muli" panose="00000500000000000000" pitchFamily="2" charset="0"/>
                <a:cs typeface="Calibri" panose="020F0502020204030204" pitchFamily="34" charset="0"/>
              </a:rPr>
              <a:t>External Stakeholders (Contractors) </a:t>
            </a:r>
          </a:p>
          <a:p>
            <a:pPr marL="514350" lvl="1" indent="-28575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latin typeface="Muli" panose="00000500000000000000" pitchFamily="2" charset="0"/>
              </a:rPr>
              <a:t>NVD</a:t>
            </a:r>
            <a:r>
              <a:rPr lang="en-US" dirty="0">
                <a:latin typeface="Muli" panose="00000500000000000000" pitchFamily="2" charset="0"/>
              </a:rPr>
              <a:t> - Interim Network Hardware Modifications</a:t>
            </a:r>
            <a:endParaRPr lang="en-US" sz="2400" dirty="0">
              <a:latin typeface="Muli" panose="00000500000000000000" pitchFamily="2" charset="0"/>
            </a:endParaRPr>
          </a:p>
          <a:p>
            <a:pPr marL="514350" lvl="1" indent="-28575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latin typeface="Muli" panose="00000500000000000000" pitchFamily="2" charset="0"/>
              </a:rPr>
              <a:t>ECM</a:t>
            </a:r>
            <a:r>
              <a:rPr lang="en-US" dirty="0">
                <a:latin typeface="Muli" panose="00000500000000000000" pitchFamily="2" charset="0"/>
              </a:rPr>
              <a:t> - Fiber Optic Cable Upgrades</a:t>
            </a:r>
          </a:p>
        </p:txBody>
      </p:sp>
    </p:spTree>
    <p:extLst>
      <p:ext uri="{BB962C8B-B14F-4D97-AF65-F5344CB8AC3E}">
        <p14:creationId xmlns:p14="http://schemas.microsoft.com/office/powerpoint/2010/main" val="847552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C5B6B-D4B9-B431-ABBE-00133ED27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around a calendar&#10;&#10;AI-generated content may be incorrect.">
            <a:extLst>
              <a:ext uri="{FF2B5EF4-FFF2-40B4-BE49-F238E27FC236}">
                <a16:creationId xmlns:a16="http://schemas.microsoft.com/office/drawing/2014/main" id="{2F687904-740B-67DD-D7C2-9BF9D1FD2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190"/>
            <a:ext cx="6296025" cy="35909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143B3A-2EC9-8B0B-510F-FB8FC33B69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95706"/>
            <a:ext cx="5425440" cy="3508397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Muli" panose="00000500000000000000" pitchFamily="2" charset="0"/>
              </a:rPr>
              <a:t>Vendor Management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Muli" panose="00000500000000000000" pitchFamily="2" charset="0"/>
              </a:rPr>
              <a:t>Operations Management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Muli" panose="00000500000000000000" pitchFamily="2" charset="0"/>
              </a:rPr>
              <a:t>Logistics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Muli" panose="00000500000000000000" pitchFamily="2" charset="0"/>
              </a:rPr>
              <a:t>Cleaning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Muli" panose="00000500000000000000" pitchFamily="2" charset="0"/>
              </a:rPr>
              <a:t>Safety Protocols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Muli" panose="00000500000000000000" pitchFamily="2" charset="0"/>
              </a:rPr>
              <a:t>Project Tracking and Lifecycle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383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70C1D-566B-1DDA-B7E6-935124B1B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8A4BD-A0BD-08D4-84C8-CE13B2D240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141" y="2085314"/>
            <a:ext cx="10712897" cy="4489222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200" b="1" dirty="0">
                <a:latin typeface="Muli" panose="00000500000000000000" pitchFamily="2" charset="0"/>
                <a:cs typeface="+mn-cs"/>
              </a:rPr>
              <a:t>Fiber Optics Upgrade : </a:t>
            </a:r>
            <a:r>
              <a:rPr lang="en-US" sz="2200" dirty="0">
                <a:latin typeface="Muli" panose="00000500000000000000" pitchFamily="2" charset="0"/>
              </a:rPr>
              <a:t>ECM Networks (</a:t>
            </a:r>
            <a:r>
              <a:rPr lang="en-US" sz="2200" b="1" dirty="0">
                <a:latin typeface="Muli" panose="00000500000000000000" pitchFamily="2" charset="0"/>
              </a:rPr>
              <a:t>E</a:t>
            </a:r>
            <a:r>
              <a:rPr lang="en-US" sz="2200" dirty="0">
                <a:latin typeface="Muli" panose="00000500000000000000" pitchFamily="2" charset="0"/>
              </a:rPr>
              <a:t>nabling </a:t>
            </a:r>
            <a:r>
              <a:rPr lang="en-US" sz="2200" b="1" dirty="0">
                <a:latin typeface="Muli" panose="00000500000000000000" pitchFamily="2" charset="0"/>
              </a:rPr>
              <a:t>C</a:t>
            </a:r>
            <a:r>
              <a:rPr lang="en-US" sz="2200" dirty="0">
                <a:latin typeface="Muli" panose="00000500000000000000" pitchFamily="2" charset="0"/>
              </a:rPr>
              <a:t>ommunities and </a:t>
            </a:r>
            <a:r>
              <a:rPr lang="en-US" sz="2200" b="1" dirty="0">
                <a:latin typeface="Muli" panose="00000500000000000000" pitchFamily="2" charset="0"/>
              </a:rPr>
              <a:t>M</a:t>
            </a:r>
            <a:r>
              <a:rPr lang="en-US" sz="2200" dirty="0">
                <a:latin typeface="Muli" panose="00000500000000000000" pitchFamily="2" charset="0"/>
              </a:rPr>
              <a:t>arketplaces)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200" b="1" dirty="0">
                <a:latin typeface="Muli" panose="00000500000000000000" pitchFamily="2" charset="0"/>
              </a:rPr>
              <a:t>Network Hardware Upgrade </a:t>
            </a:r>
            <a:r>
              <a:rPr lang="en-US" sz="2200" dirty="0">
                <a:latin typeface="Muli" panose="00000500000000000000" pitchFamily="2" charset="0"/>
              </a:rPr>
              <a:t>: Northern Voice Data (NVD)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200" b="1" dirty="0">
                <a:latin typeface="Muli" panose="00000500000000000000" pitchFamily="2" charset="0"/>
              </a:rPr>
              <a:t>Vendor Selection : </a:t>
            </a:r>
            <a:r>
              <a:rPr lang="en-US" sz="2200" dirty="0">
                <a:latin typeface="Muli" panose="00000500000000000000" pitchFamily="2" charset="0"/>
              </a:rPr>
              <a:t>UG Walkthrough </a:t>
            </a:r>
            <a:r>
              <a:rPr lang="en-US" sz="2200" dirty="0">
                <a:latin typeface="Artifakt Element" panose="020B0503050000020004" pitchFamily="34" charset="0"/>
                <a:ea typeface="Artifakt Element" panose="020B0503050000020004" pitchFamily="34" charset="0"/>
              </a:rPr>
              <a:t>→</a:t>
            </a:r>
            <a:r>
              <a:rPr lang="en-US" sz="2200" dirty="0">
                <a:latin typeface="Muli" panose="00000500000000000000" pitchFamily="2" charset="0"/>
              </a:rPr>
              <a:t>Turnkey Bid </a:t>
            </a:r>
            <a:r>
              <a:rPr lang="en-US" sz="2200" dirty="0">
                <a:latin typeface="Artifakt Element" panose="020B0503050000020004" pitchFamily="34" charset="0"/>
                <a:ea typeface="Artifakt Element" panose="020B0503050000020004" pitchFamily="34" charset="0"/>
              </a:rPr>
              <a:t>→</a:t>
            </a:r>
            <a:r>
              <a:rPr lang="en-US" sz="2200" dirty="0">
                <a:latin typeface="Muli" panose="00000500000000000000" pitchFamily="2" charset="0"/>
              </a:rPr>
              <a:t> Quotation </a:t>
            </a:r>
            <a:r>
              <a:rPr lang="en-US" sz="2200" dirty="0">
                <a:latin typeface="Artifakt Element" panose="020B0503050000020004" pitchFamily="34" charset="0"/>
                <a:ea typeface="Artifakt Element" panose="020B0503050000020004" pitchFamily="34" charset="0"/>
              </a:rPr>
              <a:t>→</a:t>
            </a:r>
            <a:r>
              <a:rPr lang="en-US" sz="2200" dirty="0">
                <a:latin typeface="Muli" panose="00000500000000000000" pitchFamily="2" charset="0"/>
              </a:rPr>
              <a:t> Scoring Matrix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200" b="1" dirty="0">
                <a:latin typeface="Muli" panose="00000500000000000000" pitchFamily="2" charset="0"/>
              </a:rPr>
              <a:t>Vendor Site Access : </a:t>
            </a:r>
            <a:r>
              <a:rPr lang="en-US" sz="2200" dirty="0">
                <a:latin typeface="Muli" panose="00000500000000000000" pitchFamily="2" charset="0"/>
              </a:rPr>
              <a:t>Site &amp; Equipment Trainings , Access Cards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200" b="1" dirty="0">
                <a:latin typeface="Muli" panose="00000500000000000000" pitchFamily="2" charset="0"/>
              </a:rPr>
              <a:t>Vendor Engagement :</a:t>
            </a:r>
            <a:r>
              <a:rPr lang="en-US" sz="1800" dirty="0">
                <a:latin typeface="Muli" panose="00000500000000000000" pitchFamily="2" charset="0"/>
              </a:rPr>
              <a:t> </a:t>
            </a:r>
            <a:r>
              <a:rPr lang="en-US" sz="2200" dirty="0">
                <a:latin typeface="Muli" panose="00000500000000000000" pitchFamily="2" charset="0"/>
              </a:rPr>
              <a:t>Collaboration with PMO, IT and Operations Team</a:t>
            </a:r>
            <a:endParaRPr lang="en-US" sz="2200" b="1" dirty="0">
              <a:latin typeface="Muli" panose="00000500000000000000" pitchFamily="2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EDFF9C2-8C8F-B778-5D1D-143889457957}"/>
              </a:ext>
            </a:extLst>
          </p:cNvPr>
          <p:cNvSpPr txBox="1">
            <a:spLocks/>
          </p:cNvSpPr>
          <p:nvPr/>
        </p:nvSpPr>
        <p:spPr>
          <a:xfrm>
            <a:off x="506142" y="1192985"/>
            <a:ext cx="10178559" cy="892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0" i="0" kern="1200">
                <a:solidFill>
                  <a:srgbClr val="0076B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uli" panose="00000500000000000000" pitchFamily="2" charset="0"/>
              </a:rPr>
              <a:t>Vendor Management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F94D497-D148-8DE4-48DA-4F996488821D}"/>
              </a:ext>
            </a:extLst>
          </p:cNvPr>
          <p:cNvSpPr txBox="1">
            <a:spLocks/>
          </p:cNvSpPr>
          <p:nvPr/>
        </p:nvSpPr>
        <p:spPr>
          <a:xfrm>
            <a:off x="6060073" y="2703448"/>
            <a:ext cx="5778880" cy="11416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3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>
              <a:solidFill>
                <a:schemeClr val="accent6"/>
              </a:solidFill>
              <a:latin typeface="Muli" panose="00000500000000000000" pitchFamily="2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E844ED7-6C67-C2D4-ABB9-1938BCF5C8CF}"/>
              </a:ext>
            </a:extLst>
          </p:cNvPr>
          <p:cNvSpPr txBox="1">
            <a:spLocks/>
          </p:cNvSpPr>
          <p:nvPr/>
        </p:nvSpPr>
        <p:spPr>
          <a:xfrm>
            <a:off x="6096000" y="2026792"/>
            <a:ext cx="5087112" cy="38985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3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>
              <a:latin typeface="Muli" panose="00000500000000000000" pitchFamily="2" charset="0"/>
            </a:endParaRPr>
          </a:p>
          <a:p>
            <a:pPr lvl="1"/>
            <a:endParaRPr lang="en-US" sz="1800" dirty="0">
              <a:latin typeface="Muli" panose="00000500000000000000" pitchFamily="2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B363C17-02EF-E11C-7960-32EAEEB0BD94}"/>
              </a:ext>
            </a:extLst>
          </p:cNvPr>
          <p:cNvSpPr txBox="1">
            <a:spLocks/>
          </p:cNvSpPr>
          <p:nvPr/>
        </p:nvSpPr>
        <p:spPr>
          <a:xfrm>
            <a:off x="600652" y="2026793"/>
            <a:ext cx="10673899" cy="16079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3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olidFill>
                <a:schemeClr val="accent1"/>
              </a:solidFill>
              <a:latin typeface="Mul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513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C4249BA-33B5-C9FC-E113-5A47C2F99C9E}"/>
              </a:ext>
            </a:extLst>
          </p:cNvPr>
          <p:cNvGrpSpPr/>
          <p:nvPr/>
        </p:nvGrpSpPr>
        <p:grpSpPr>
          <a:xfrm>
            <a:off x="1871980" y="5447249"/>
            <a:ext cx="3628626" cy="1304925"/>
            <a:chOff x="9804464" y="1822621"/>
            <a:chExt cx="3628626" cy="130492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C0F6E71-644D-3771-34AF-AECB55DCC8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67" b="15600"/>
            <a:stretch>
              <a:fillRect/>
            </a:stretch>
          </p:blipFill>
          <p:spPr bwMode="auto">
            <a:xfrm>
              <a:off x="9804464" y="1822621"/>
              <a:ext cx="1932317" cy="1304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B110C8C2-4006-9C11-3A5B-EE170BE9638F}"/>
                </a:ext>
              </a:extLst>
            </p:cNvPr>
            <p:cNvCxnSpPr/>
            <p:nvPr/>
          </p:nvCxnSpPr>
          <p:spPr>
            <a:xfrm>
              <a:off x="10853172" y="2177091"/>
              <a:ext cx="0" cy="5715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0EDBAE4-64B7-8399-B1D2-3E05CCFE7D6D}"/>
                </a:ext>
              </a:extLst>
            </p:cNvPr>
            <p:cNvSpPr/>
            <p:nvPr/>
          </p:nvSpPr>
          <p:spPr>
            <a:xfrm>
              <a:off x="11888060" y="2490936"/>
              <a:ext cx="1545030" cy="284311"/>
            </a:xfrm>
            <a:prstGeom prst="wedgeRoundRectCallout">
              <a:avLst>
                <a:gd name="adj1" fmla="val -116327"/>
                <a:gd name="adj2" fmla="val -7364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Bore Diameter &gt; 20 in</a:t>
              </a: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9533DEA4-1FB5-E371-3A68-0FCD77903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7" b="15600"/>
          <a:stretch>
            <a:fillRect/>
          </a:stretch>
        </p:blipFill>
        <p:spPr bwMode="auto">
          <a:xfrm>
            <a:off x="8059408" y="5482536"/>
            <a:ext cx="1932317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408826-8E71-402C-8441-2E6DEFA61546}"/>
              </a:ext>
            </a:extLst>
          </p:cNvPr>
          <p:cNvCxnSpPr>
            <a:cxnSpLocks/>
          </p:cNvCxnSpPr>
          <p:nvPr/>
        </p:nvCxnSpPr>
        <p:spPr>
          <a:xfrm>
            <a:off x="3337560" y="5905735"/>
            <a:ext cx="5050145" cy="11887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304CDFDF-3A2A-B7D0-9511-F2032F630150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645484" y="2096428"/>
            <a:ext cx="5234501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dirty="0">
                <a:latin typeface="Muli" panose="00000500000000000000" pitchFamily="2" charset="0"/>
              </a:rPr>
              <a:t>SNOLAB Car Wash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uli" panose="00000500000000000000" pitchFamily="2" charset="0"/>
              </a:rPr>
              <a:t>Cleaning requires respooling cable from one reel to another for thorough cleaning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Muli" panose="00000500000000000000" pitchFamily="2" charset="0"/>
              </a:rPr>
              <a:t>Cable Handling Challenges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uli" panose="00000500000000000000" pitchFamily="2" charset="0"/>
              </a:rPr>
              <a:t>Minimum Bending Radius &gt; 20 inches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uli" panose="00000500000000000000" pitchFamily="2" charset="0"/>
              </a:rPr>
              <a:t>Flange Diameter &gt; ~ 3.5 ft (Difficult to procure)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Muli" panose="00000500000000000000" pitchFamily="2" charset="0"/>
              </a:rPr>
              <a:t>Solution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uli" panose="00000500000000000000" pitchFamily="2" charset="0"/>
              </a:rPr>
              <a:t>Use 2 spare reels to respool cable, then reuse emptied reels.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B89CE1F-F30D-BA01-94C0-FAB83681E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858" y="5812063"/>
            <a:ext cx="19323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dirty="0"/>
              <a:t>Cable Length: 10,000 ft divided into 4 reels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752F9DF4-A305-D56D-DCC2-CC298ACE9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1101" y="2569379"/>
            <a:ext cx="5477940" cy="260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b="1" dirty="0">
                <a:latin typeface="Muli" panose="00000500000000000000" pitchFamily="2" charset="0"/>
              </a:rPr>
              <a:t>Additional Support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Muli" panose="00000500000000000000" pitchFamily="2" charset="0"/>
              </a:rPr>
              <a:t>Cleaning team performs flash cuts to prevent dust inside lab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Muli" panose="00000500000000000000" pitchFamily="2" charset="0"/>
              </a:rPr>
              <a:t>Saved ECM from extra respooling for cutting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Muli" panose="00000500000000000000" pitchFamily="2" charset="0"/>
              </a:rPr>
              <a:t>Cut lengths verified by PMO to match re-reeling plan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Muli" panose="00000500000000000000" pitchFamily="2" charset="0"/>
              </a:rPr>
              <a:t>Outcome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uli" panose="00000500000000000000" pitchFamily="2" charset="0"/>
              </a:rPr>
              <a:t>  10,000 ft cable is cut and respooled into 12 smaller reels for clean and quicker installation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3701B8A9-068C-E40F-FED3-7A137FF2A18D}"/>
              </a:ext>
            </a:extLst>
          </p:cNvPr>
          <p:cNvSpPr txBox="1">
            <a:spLocks/>
          </p:cNvSpPr>
          <p:nvPr/>
        </p:nvSpPr>
        <p:spPr>
          <a:xfrm>
            <a:off x="477567" y="1084078"/>
            <a:ext cx="9514158" cy="892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0" i="0" kern="1200">
                <a:solidFill>
                  <a:srgbClr val="0076B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uli" panose="00000500000000000000" pitchFamily="2" charset="0"/>
              </a:rPr>
              <a:t>Operations Management - Cleaning</a:t>
            </a:r>
          </a:p>
        </p:txBody>
      </p:sp>
      <p:pic>
        <p:nvPicPr>
          <p:cNvPr id="8" name="Graphic 7" descr="Towel with solid fill">
            <a:extLst>
              <a:ext uri="{FF2B5EF4-FFF2-40B4-BE49-F238E27FC236}">
                <a16:creationId xmlns:a16="http://schemas.microsoft.com/office/drawing/2014/main" id="{B4F9FFB1-0F3A-5074-4D5C-9B4CC82FE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1886" y="57373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73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4EA41F-373E-4691-5D64-4BC9F317B3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142" y="1192985"/>
            <a:ext cx="8208090" cy="89233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Muli" panose="00000500000000000000" pitchFamily="2" charset="0"/>
              </a:rPr>
              <a:t>Operations Management - Logistics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F49A2-A06B-AA46-5B3C-43F9942F5A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258" y="2233930"/>
            <a:ext cx="10493974" cy="3307334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2400" dirty="0">
                <a:latin typeface="Muli" panose="00000500000000000000" pitchFamily="2" charset="0"/>
              </a:rPr>
              <a:t>Underground Delivery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Muli" panose="00000500000000000000" pitchFamily="2" charset="0"/>
              </a:rPr>
              <a:t>Shipped and made it inside the clean lab</a:t>
            </a:r>
            <a:br>
              <a:rPr lang="en-US" dirty="0">
                <a:latin typeface="Muli" panose="00000500000000000000" pitchFamily="2" charset="0"/>
              </a:rPr>
            </a:br>
            <a:r>
              <a:rPr lang="en-US" dirty="0">
                <a:latin typeface="Muli" panose="00000500000000000000" pitchFamily="2" charset="0"/>
              </a:rPr>
              <a:t>Fiber Cable – 4 Reels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Muli" panose="00000500000000000000" pitchFamily="2" charset="0"/>
              </a:rPr>
              <a:t>ECM Tools – Toolboxes &amp; Cable Stand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Muli" panose="00000500000000000000" pitchFamily="2" charset="0"/>
              </a:rPr>
              <a:t>NVD Tools – Toolboxes</a:t>
            </a:r>
          </a:p>
          <a:p>
            <a:pPr marL="285750" indent="-285750"/>
            <a:r>
              <a:rPr lang="en-US" sz="2400" dirty="0">
                <a:latin typeface="Muli" panose="00000500000000000000" pitchFamily="2" charset="0"/>
              </a:rPr>
              <a:t>Designated Storage space for Sub Projects</a:t>
            </a:r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99A449-7BE4-E1CC-DCFA-546E710864C4}"/>
              </a:ext>
            </a:extLst>
          </p:cNvPr>
          <p:cNvGrpSpPr/>
          <p:nvPr/>
        </p:nvGrpSpPr>
        <p:grpSpPr>
          <a:xfrm>
            <a:off x="4507586" y="1759579"/>
            <a:ext cx="7528794" cy="4256035"/>
            <a:chOff x="1837538" y="1243780"/>
            <a:chExt cx="7528794" cy="425603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EA4D298-86FE-B42F-1662-905070847245}"/>
                </a:ext>
              </a:extLst>
            </p:cNvPr>
            <p:cNvGrpSpPr/>
            <p:nvPr/>
          </p:nvGrpSpPr>
          <p:grpSpPr>
            <a:xfrm>
              <a:off x="1837538" y="1243780"/>
              <a:ext cx="7528794" cy="4218835"/>
              <a:chOff x="1837538" y="1243780"/>
              <a:chExt cx="7528794" cy="421883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D4C3AD7-5F73-6469-74A8-E8A063336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1723" t="3562" r="3817" b="6872"/>
              <a:stretch>
                <a:fillRect/>
              </a:stretch>
            </p:blipFill>
            <p:spPr>
              <a:xfrm>
                <a:off x="1837538" y="1243780"/>
                <a:ext cx="6919321" cy="421883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201F82BA-AF25-B092-6681-777FA5A14390}"/>
                  </a:ext>
                </a:extLst>
              </p:cNvPr>
              <p:cNvSpPr/>
              <p:nvPr/>
            </p:nvSpPr>
            <p:spPr>
              <a:xfrm>
                <a:off x="2067109" y="1743154"/>
                <a:ext cx="905255" cy="365760"/>
              </a:xfrm>
              <a:prstGeom prst="wedgeRoundRectCallout">
                <a:avLst>
                  <a:gd name="adj1" fmla="val 139768"/>
                  <a:gd name="adj2" fmla="val 42195"/>
                  <a:gd name="adj3" fmla="val 16667"/>
                </a:avLst>
              </a:prstGeom>
              <a:solidFill>
                <a:srgbClr val="0175BE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  <a:latin typeface="Muli" panose="00000500000000000000" pitchFamily="2" charset="0"/>
                  </a:rPr>
                  <a:t>Scissor Lift </a:t>
                </a:r>
                <a:r>
                  <a:rPr lang="en-US" sz="1100" b="1" dirty="0">
                    <a:solidFill>
                      <a:schemeClr val="bg1"/>
                    </a:solidFill>
                    <a:latin typeface="Muli" panose="00000500000000000000" pitchFamily="2" charset="0"/>
                  </a:rPr>
                  <a:t>Cube Hall</a:t>
                </a:r>
              </a:p>
            </p:txBody>
          </p:sp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EF869A90-6A16-245F-F1B8-DC1FC449D4ED}"/>
                  </a:ext>
                </a:extLst>
              </p:cNvPr>
              <p:cNvSpPr/>
              <p:nvPr/>
            </p:nvSpPr>
            <p:spPr>
              <a:xfrm>
                <a:off x="5583684" y="1395385"/>
                <a:ext cx="1566708" cy="365760"/>
              </a:xfrm>
              <a:prstGeom prst="wedgeRoundRectCallout">
                <a:avLst>
                  <a:gd name="adj1" fmla="val -115409"/>
                  <a:gd name="adj2" fmla="val 97106"/>
                  <a:gd name="adj3" fmla="val 16667"/>
                </a:avLst>
              </a:prstGeom>
              <a:solidFill>
                <a:srgbClr val="0175BE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  <a:latin typeface="Muli" panose="00000500000000000000" pitchFamily="2" charset="0"/>
                  </a:rPr>
                  <a:t>Genie GR26J Aerial Lift </a:t>
                </a:r>
                <a:r>
                  <a:rPr lang="en-US" sz="1100" b="1" dirty="0">
                    <a:solidFill>
                      <a:schemeClr val="bg1"/>
                    </a:solidFill>
                    <a:latin typeface="Muli" panose="00000500000000000000" pitchFamily="2" charset="0"/>
                  </a:rPr>
                  <a:t>Storage J-drift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29A3E3F-4C99-0C42-616D-8852CD56DB77}"/>
                  </a:ext>
                </a:extLst>
              </p:cNvPr>
              <p:cNvSpPr/>
              <p:nvPr/>
            </p:nvSpPr>
            <p:spPr>
              <a:xfrm rot="2664859">
                <a:off x="4488955" y="1802532"/>
                <a:ext cx="89610" cy="3029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5719" tIns="35719" rIns="35719" bIns="35719" numCol="1" spcCol="38100" rtlCol="0" anchor="ctr">
                <a:spAutoFit/>
              </a:bodyPr>
              <a:lstStyle/>
              <a:p>
                <a:pPr algn="ctr" defTabSz="410766" hangingPunct="0"/>
                <a:endParaRPr lang="en-US" sz="15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E811B95-EC94-5CCF-9213-60AB7E66F7B9}"/>
                  </a:ext>
                </a:extLst>
              </p:cNvPr>
              <p:cNvSpPr/>
              <p:nvPr/>
            </p:nvSpPr>
            <p:spPr>
              <a:xfrm rot="2664859">
                <a:off x="3726319" y="1921002"/>
                <a:ext cx="109302" cy="3029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5719" tIns="35719" rIns="35719" bIns="35719" numCol="1" spcCol="38100" rtlCol="0" anchor="ctr">
                <a:spAutoFit/>
              </a:bodyPr>
              <a:lstStyle/>
              <a:p>
                <a:pPr algn="ctr" defTabSz="410766" hangingPunct="0"/>
                <a:endParaRPr lang="en-US" sz="1500" dirty="0">
                  <a:solidFill>
                    <a:schemeClr val="bg1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2" name="Speech Bubble: Rectangle with Corners Rounded 11">
                <a:extLst>
                  <a:ext uri="{FF2B5EF4-FFF2-40B4-BE49-F238E27FC236}">
                    <a16:creationId xmlns:a16="http://schemas.microsoft.com/office/drawing/2014/main" id="{3DE66223-310C-EFEC-D5E8-E4F97069D2B6}"/>
                  </a:ext>
                </a:extLst>
              </p:cNvPr>
              <p:cNvSpPr/>
              <p:nvPr/>
            </p:nvSpPr>
            <p:spPr>
              <a:xfrm>
                <a:off x="7150391" y="1835545"/>
                <a:ext cx="2215941" cy="365760"/>
              </a:xfrm>
              <a:prstGeom prst="wedgeRoundRectCallout">
                <a:avLst>
                  <a:gd name="adj1" fmla="val -24305"/>
                  <a:gd name="adj2" fmla="val 299318"/>
                  <a:gd name="adj3" fmla="val 16667"/>
                </a:avLst>
              </a:prstGeom>
              <a:solidFill>
                <a:srgbClr val="0175BE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  <a:latin typeface="Muli" panose="00000500000000000000" pitchFamily="2" charset="0"/>
                  </a:rPr>
                  <a:t>Mine Forklift W/T Personnel Basket </a:t>
                </a:r>
                <a:r>
                  <a:rPr lang="en-US" sz="1100" b="1" dirty="0">
                    <a:solidFill>
                      <a:schemeClr val="bg1"/>
                    </a:solidFill>
                    <a:latin typeface="Muli" panose="00000500000000000000" pitchFamily="2" charset="0"/>
                  </a:rPr>
                  <a:t>Chiller Drift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9DDAA9F-0051-ECBF-32F0-7C1C039E1B02}"/>
                  </a:ext>
                </a:extLst>
              </p:cNvPr>
              <p:cNvSpPr/>
              <p:nvPr/>
            </p:nvSpPr>
            <p:spPr>
              <a:xfrm rot="372717">
                <a:off x="7658875" y="3134508"/>
                <a:ext cx="89610" cy="3029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5719" tIns="35719" rIns="35719" bIns="35719" numCol="1" spcCol="38100" rtlCol="0" anchor="ctr">
                <a:spAutoFit/>
              </a:bodyPr>
              <a:lstStyle/>
              <a:p>
                <a:pPr algn="ctr" defTabSz="410766" hangingPunct="0"/>
                <a:endParaRPr lang="en-US" sz="15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4" name="Speech Bubble: Rectangle with Corners Rounded 13">
                <a:extLst>
                  <a:ext uri="{FF2B5EF4-FFF2-40B4-BE49-F238E27FC236}">
                    <a16:creationId xmlns:a16="http://schemas.microsoft.com/office/drawing/2014/main" id="{8F786718-49B8-61F2-0E86-78D401FB421E}"/>
                  </a:ext>
                </a:extLst>
              </p:cNvPr>
              <p:cNvSpPr/>
              <p:nvPr/>
            </p:nvSpPr>
            <p:spPr>
              <a:xfrm>
                <a:off x="2262915" y="3701752"/>
                <a:ext cx="1709927" cy="312641"/>
              </a:xfrm>
              <a:prstGeom prst="wedgeRoundRectCallout">
                <a:avLst>
                  <a:gd name="adj1" fmla="val 41921"/>
                  <a:gd name="adj2" fmla="val 348318"/>
                  <a:gd name="adj3" fmla="val 16667"/>
                </a:avLst>
              </a:prstGeom>
              <a:solidFill>
                <a:srgbClr val="0175BE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  <a:latin typeface="Muli" panose="00000500000000000000" pitchFamily="2" charset="0"/>
                  </a:rPr>
                  <a:t>Genie GR26J Aerial Lift: </a:t>
                </a:r>
                <a:r>
                  <a:rPr lang="en-US" sz="1100" b="1" dirty="0">
                    <a:solidFill>
                      <a:schemeClr val="bg1"/>
                    </a:solidFill>
                    <a:latin typeface="Muli" panose="00000500000000000000" pitchFamily="2" charset="0"/>
                  </a:rPr>
                  <a:t>SNO Junction</a:t>
                </a:r>
              </a:p>
            </p:txBody>
          </p:sp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4990D99C-303E-DB1F-D516-798AEDA55645}"/>
                  </a:ext>
                </a:extLst>
              </p:cNvPr>
              <p:cNvSpPr/>
              <p:nvPr/>
            </p:nvSpPr>
            <p:spPr>
              <a:xfrm>
                <a:off x="6042421" y="4731096"/>
                <a:ext cx="2215941" cy="365760"/>
              </a:xfrm>
              <a:prstGeom prst="wedgeRoundRectCallout">
                <a:avLst>
                  <a:gd name="adj1" fmla="val -39246"/>
                  <a:gd name="adj2" fmla="val -323764"/>
                  <a:gd name="adj3" fmla="val 16667"/>
                </a:avLst>
              </a:prstGeom>
              <a:solidFill>
                <a:srgbClr val="0175BE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  <a:latin typeface="Muli" panose="00000500000000000000" pitchFamily="2" charset="0"/>
                  </a:rPr>
                  <a:t>UG Forklift With Personnel Basket </a:t>
                </a:r>
                <a:r>
                  <a:rPr lang="en-US" sz="1100" b="1" dirty="0">
                    <a:solidFill>
                      <a:schemeClr val="bg1"/>
                    </a:solidFill>
                    <a:latin typeface="Muli" panose="00000500000000000000" pitchFamily="2" charset="0"/>
                  </a:rPr>
                  <a:t>Double Track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69E048-AA30-21BC-56D4-6495EB8A7AAC}"/>
                  </a:ext>
                </a:extLst>
              </p:cNvPr>
              <p:cNvSpPr/>
              <p:nvPr/>
            </p:nvSpPr>
            <p:spPr>
              <a:xfrm rot="3893268">
                <a:off x="6192787" y="3524652"/>
                <a:ext cx="89610" cy="3029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5719" tIns="35719" rIns="35719" bIns="35719" numCol="1" spcCol="38100" rtlCol="0" anchor="ctr">
                <a:spAutoFit/>
              </a:bodyPr>
              <a:lstStyle/>
              <a:p>
                <a:pPr algn="ctr" defTabSz="410766" hangingPunct="0"/>
                <a:endParaRPr lang="en-US" sz="15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D25AACF-2A2F-1DC6-6E45-A0EB82ABC881}"/>
                </a:ext>
              </a:extLst>
            </p:cNvPr>
            <p:cNvSpPr/>
            <p:nvPr/>
          </p:nvSpPr>
          <p:spPr>
            <a:xfrm>
              <a:off x="5096072" y="5189943"/>
              <a:ext cx="1566708" cy="309872"/>
            </a:xfrm>
            <a:prstGeom prst="wedgeRoundRectCallout">
              <a:avLst>
                <a:gd name="adj1" fmla="val -104442"/>
                <a:gd name="adj2" fmla="val -43430"/>
                <a:gd name="adj3" fmla="val 16667"/>
              </a:avLst>
            </a:prstGeom>
            <a:solidFill>
              <a:srgbClr val="0175BE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Muli" panose="00000500000000000000" pitchFamily="2" charset="0"/>
                </a:rPr>
                <a:t>Project Specific Shelf Space</a:t>
              </a:r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098D227-0CD7-B8BC-8FB5-869B3D1D9A0D}"/>
              </a:ext>
            </a:extLst>
          </p:cNvPr>
          <p:cNvSpPr txBox="1">
            <a:spLocks/>
          </p:cNvSpPr>
          <p:nvPr/>
        </p:nvSpPr>
        <p:spPr>
          <a:xfrm>
            <a:off x="494431" y="2330252"/>
            <a:ext cx="3995179" cy="55010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3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Muli" panose="00000500000000000000" pitchFamily="2" charset="0"/>
              </a:rPr>
              <a:t>SNOLAB Resource Allocation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59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5B4E68-AA68-1BEA-5AB8-91AB46D06F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Muli" panose="00000500000000000000" pitchFamily="2" charset="0"/>
              </a:rPr>
              <a:t>Health &amp; Safety</a:t>
            </a:r>
            <a:endParaRPr lang="en-US" dirty="0"/>
          </a:p>
        </p:txBody>
      </p:sp>
      <p:pic>
        <p:nvPicPr>
          <p:cNvPr id="7" name="Picture 6" descr="A close-up of a hazard form&#10;&#10;AI-generated content may be incorrect.">
            <a:extLst>
              <a:ext uri="{FF2B5EF4-FFF2-40B4-BE49-F238E27FC236}">
                <a16:creationId xmlns:a16="http://schemas.microsoft.com/office/drawing/2014/main" id="{9549122C-1FC9-F49F-A551-FF22CF710E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8011"/>
          <a:stretch>
            <a:fillRect/>
          </a:stretch>
        </p:blipFill>
        <p:spPr>
          <a:xfrm>
            <a:off x="564920" y="2477945"/>
            <a:ext cx="5873426" cy="3042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F03DDC-4AEB-93C0-D88B-7465C4E4B6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7370"/>
          <a:stretch>
            <a:fillRect/>
          </a:stretch>
        </p:blipFill>
        <p:spPr>
          <a:xfrm>
            <a:off x="6853065" y="2812955"/>
            <a:ext cx="4774015" cy="237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10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712491-F2B7-57FF-D106-B7C928272C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25" t="21492" r="49665" b="18555"/>
          <a:stretch>
            <a:fillRect/>
          </a:stretch>
        </p:blipFill>
        <p:spPr>
          <a:xfrm>
            <a:off x="4526280" y="2610866"/>
            <a:ext cx="2818877" cy="2847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8A940A-2334-5C4F-CE3E-5C57F80A38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Muli" panose="00000500000000000000" pitchFamily="2" charset="0"/>
              </a:rPr>
              <a:t>Health &amp; Safety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2D2887-E631-16D3-9D8A-96168F83F88A}"/>
              </a:ext>
            </a:extLst>
          </p:cNvPr>
          <p:cNvGrpSpPr/>
          <p:nvPr/>
        </p:nvGrpSpPr>
        <p:grpSpPr>
          <a:xfrm>
            <a:off x="541016" y="2471166"/>
            <a:ext cx="2796544" cy="3339979"/>
            <a:chOff x="864709" y="2800350"/>
            <a:chExt cx="2796544" cy="3339979"/>
          </a:xfrm>
        </p:grpSpPr>
        <p:pic>
          <p:nvPicPr>
            <p:cNvPr id="6" name="Picture 5" descr="A high angle view of a factory&#10;&#10;AI-generated content may be incorrect.">
              <a:extLst>
                <a:ext uri="{FF2B5EF4-FFF2-40B4-BE49-F238E27FC236}">
                  <a16:creationId xmlns:a16="http://schemas.microsoft.com/office/drawing/2014/main" id="{E4D2BE2A-987F-6842-D5A3-450EC2ADF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4" t="23242" r="29557" b="25571"/>
            <a:stretch/>
          </p:blipFill>
          <p:spPr>
            <a:xfrm>
              <a:off x="864709" y="2800350"/>
              <a:ext cx="2259491" cy="33399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53694F0-F7F0-A451-554A-BE06CDA675DF}"/>
                </a:ext>
              </a:extLst>
            </p:cNvPr>
            <p:cNvCxnSpPr/>
            <p:nvPr/>
          </p:nvCxnSpPr>
          <p:spPr>
            <a:xfrm>
              <a:off x="1930400" y="2940050"/>
              <a:ext cx="749300" cy="259715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455D2D67-D631-5AFB-E3ED-7C39BF9CBE50}"/>
                </a:ext>
              </a:extLst>
            </p:cNvPr>
            <p:cNvSpPr/>
            <p:nvPr/>
          </p:nvSpPr>
          <p:spPr>
            <a:xfrm>
              <a:off x="2679700" y="3685088"/>
              <a:ext cx="981553" cy="386277"/>
            </a:xfrm>
            <a:prstGeom prst="wedgeRoundRectCallout">
              <a:avLst>
                <a:gd name="adj1" fmla="val -79795"/>
                <a:gd name="adj2" fmla="val 132704"/>
                <a:gd name="adj3" fmla="val 1666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r>
                <a:rPr lang="en-US" sz="900" dirty="0">
                  <a:solidFill>
                    <a:srgbClr val="FFFFFF"/>
                  </a:solidFill>
                  <a:latin typeface="Muli" panose="00000500000000000000" pitchFamily="2" charset="0"/>
                  <a:ea typeface="Helvetica Neue Medium"/>
                  <a:cs typeface="Helvetica Neue Medium"/>
                  <a:sym typeface="Helvetica Neue Medium"/>
                </a:rPr>
                <a:t>Long Vertical cable tray</a:t>
              </a:r>
            </a:p>
          </p:txBody>
        </p:sp>
      </p:grp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16269E6-2154-611E-3B15-9C75F1A114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6593" y="2068564"/>
            <a:ext cx="1583959" cy="3180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u="sng" dirty="0">
                <a:latin typeface="Muli" panose="00000500000000000000" pitchFamily="2" charset="0"/>
              </a:rPr>
              <a:t>Cube Hall 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A65C544-8D2E-E4E7-C0CA-514294EBB783}"/>
              </a:ext>
            </a:extLst>
          </p:cNvPr>
          <p:cNvSpPr txBox="1">
            <a:spLocks/>
          </p:cNvSpPr>
          <p:nvPr/>
        </p:nvSpPr>
        <p:spPr>
          <a:xfrm>
            <a:off x="5304020" y="2068227"/>
            <a:ext cx="1583959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t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1pPr>
            <a:lvl2pPr marL="831850" marR="0" indent="360000" algn="l" defTabSz="821531" rtl="0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2pPr>
            <a:lvl3pPr marL="1276350" marR="0" indent="360000" algn="l" defTabSz="821531" rtl="0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3pPr>
            <a:lvl4pPr marL="1720850" marR="0" indent="360000" algn="l" defTabSz="821531" rtl="0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4pPr>
            <a:lvl5pPr marL="2165350" marR="0" indent="360000" algn="l" defTabSz="821531" rtl="0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5pPr>
            <a:lvl6pPr marL="2611437" marR="0" indent="-388937" algn="l" defTabSz="821531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6pPr>
            <a:lvl7pPr marL="3055937" marR="0" indent="-388937" algn="l" defTabSz="821531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7pPr>
            <a:lvl8pPr marL="3500437" marR="0" indent="-388937" algn="l" defTabSz="821531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8pPr>
            <a:lvl9pPr marL="3944937" marR="0" indent="-388937" algn="l" defTabSz="821531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9pPr>
          </a:lstStyle>
          <a:p>
            <a:pPr hangingPunct="1"/>
            <a:r>
              <a:rPr lang="en-US" sz="1600" b="1" u="sng" dirty="0">
                <a:latin typeface="Muli" panose="00000500000000000000" pitchFamily="2" charset="0"/>
              </a:rPr>
              <a:t>SNO+  </a:t>
            </a:r>
            <a:r>
              <a:rPr lang="en-US" sz="1600" b="1" u="sng" dirty="0" err="1">
                <a:latin typeface="Muli" panose="00000500000000000000" pitchFamily="2" charset="0"/>
              </a:rPr>
              <a:t>Te</a:t>
            </a:r>
            <a:r>
              <a:rPr lang="en-US" sz="1600" b="1" u="sng" dirty="0">
                <a:latin typeface="Muli" panose="00000500000000000000" pitchFamily="2" charset="0"/>
              </a:rPr>
              <a:t> Plant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D5C330-ECCA-1BD2-4125-93B1F30202CB}"/>
              </a:ext>
            </a:extLst>
          </p:cNvPr>
          <p:cNvSpPr txBox="1"/>
          <p:nvPr/>
        </p:nvSpPr>
        <p:spPr>
          <a:xfrm>
            <a:off x="8983833" y="1989235"/>
            <a:ext cx="23294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>
                <a:latin typeface="Muli" panose="00000500000000000000" pitchFamily="2" charset="0"/>
              </a:rPr>
              <a:t>Low Background Lab: 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C2FC9F-5117-3DE3-6EF6-0CF1754BB42A}"/>
              </a:ext>
            </a:extLst>
          </p:cNvPr>
          <p:cNvGrpSpPr/>
          <p:nvPr/>
        </p:nvGrpSpPr>
        <p:grpSpPr>
          <a:xfrm>
            <a:off x="8766048" y="2874878"/>
            <a:ext cx="2884935" cy="2847975"/>
            <a:chOff x="6045200" y="2876792"/>
            <a:chExt cx="4792931" cy="3302000"/>
          </a:xfrm>
        </p:grpSpPr>
        <p:pic>
          <p:nvPicPr>
            <p:cNvPr id="16" name="Picture 15" descr="A person wearing a helmet&#10;&#10;AI-generated content may be incorrect.">
              <a:extLst>
                <a:ext uri="{FF2B5EF4-FFF2-40B4-BE49-F238E27FC236}">
                  <a16:creationId xmlns:a16="http://schemas.microsoft.com/office/drawing/2014/main" id="{C6645FE6-4C19-EC7E-0E10-A5E6A74A1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9" t="30926" b="35648"/>
            <a:stretch/>
          </p:blipFill>
          <p:spPr>
            <a:xfrm>
              <a:off x="6045200" y="2876792"/>
              <a:ext cx="4792931" cy="330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81C8ACB-2498-D772-9E73-B64EEBAC37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0150" y="3721100"/>
              <a:ext cx="2520950" cy="1854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86127833-D892-C377-BFD1-E2BEE1BAEA32}"/>
              </a:ext>
            </a:extLst>
          </p:cNvPr>
          <p:cNvSpPr/>
          <p:nvPr/>
        </p:nvSpPr>
        <p:spPr>
          <a:xfrm>
            <a:off x="8193024" y="5260334"/>
            <a:ext cx="1581618" cy="386277"/>
          </a:xfrm>
          <a:prstGeom prst="wedgeRoundRectCallout">
            <a:avLst>
              <a:gd name="adj1" fmla="val 86353"/>
              <a:gd name="adj2" fmla="val -8409"/>
              <a:gd name="adj3" fmla="val 16667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r>
              <a:rPr lang="en-US" sz="900" dirty="0">
                <a:solidFill>
                  <a:srgbClr val="FFFFFF"/>
                </a:solidFill>
                <a:latin typeface="Muli" panose="00000500000000000000" pitchFamily="2" charset="0"/>
                <a:ea typeface="Helvetica Neue Medium"/>
                <a:cs typeface="Helvetica Neue Medium"/>
                <a:sym typeface="Helvetica Neue Medium"/>
              </a:rPr>
              <a:t>Cable pull above the LN2 Pipe</a:t>
            </a:r>
          </a:p>
        </p:txBody>
      </p:sp>
      <p:pic>
        <p:nvPicPr>
          <p:cNvPr id="12" name="Picture 11" descr="Skill and crossbones">
            <a:extLst>
              <a:ext uri="{FF2B5EF4-FFF2-40B4-BE49-F238E27FC236}">
                <a16:creationId xmlns:a16="http://schemas.microsoft.com/office/drawing/2014/main" id="{54BDD812-C3DE-B404-ADD0-DE064E9A6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020" y="3238799"/>
            <a:ext cx="579120" cy="620486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E971098-453D-F9CD-226B-6C1326FF750F}"/>
              </a:ext>
            </a:extLst>
          </p:cNvPr>
          <p:cNvSpPr/>
          <p:nvPr/>
        </p:nvSpPr>
        <p:spPr>
          <a:xfrm>
            <a:off x="7159558" y="4141155"/>
            <a:ext cx="758623" cy="233043"/>
          </a:xfrm>
          <a:prstGeom prst="wedgeRoundRectCallout">
            <a:avLst>
              <a:gd name="adj1" fmla="val -251666"/>
              <a:gd name="adj2" fmla="val -192274"/>
              <a:gd name="adj3" fmla="val 16667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r>
              <a:rPr lang="en-US" sz="900" dirty="0">
                <a:solidFill>
                  <a:srgbClr val="FFFFFF"/>
                </a:solidFill>
                <a:latin typeface="Muli" panose="00000500000000000000" pitchFamily="2" charset="0"/>
                <a:ea typeface="Helvetica Neue Medium"/>
                <a:cs typeface="Helvetica Neue Medium"/>
                <a:sym typeface="Helvetica Neue Medium"/>
              </a:rPr>
              <a:t>Acid Plant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96454F3E-9264-AE88-15C8-2A9F574723BB}"/>
              </a:ext>
            </a:extLst>
          </p:cNvPr>
          <p:cNvSpPr/>
          <p:nvPr/>
        </p:nvSpPr>
        <p:spPr>
          <a:xfrm>
            <a:off x="8932651" y="3007119"/>
            <a:ext cx="1215899" cy="231680"/>
          </a:xfrm>
          <a:prstGeom prst="wedgeRectCallout">
            <a:avLst>
              <a:gd name="adj1" fmla="val 59935"/>
              <a:gd name="adj2" fmla="val 26063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FFFF"/>
                </a:solidFill>
                <a:latin typeface="Muli" panose="00000500000000000000" pitchFamily="2" charset="0"/>
                <a:ea typeface="Helvetica Neue Medium"/>
                <a:cs typeface="Helvetica Neue Medium"/>
                <a:sym typeface="Helvetica Neue Medium"/>
              </a:rPr>
              <a:t>Existing Unistrut</a:t>
            </a:r>
          </a:p>
          <a:p>
            <a:pPr algn="ctr"/>
            <a:endParaRPr lang="en-US" sz="300" dirty="0"/>
          </a:p>
        </p:txBody>
      </p:sp>
    </p:spTree>
    <p:extLst>
      <p:ext uri="{BB962C8B-B14F-4D97-AF65-F5344CB8AC3E}">
        <p14:creationId xmlns:p14="http://schemas.microsoft.com/office/powerpoint/2010/main" val="2474561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21477A-4EAB-7D22-2BB8-A7EDA718CC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142" y="1192985"/>
            <a:ext cx="7735984" cy="892330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Muli" panose="00000500000000000000" pitchFamily="2" charset="0"/>
              </a:rPr>
              <a:t>Project Tracking and Lifecycle</a:t>
            </a:r>
          </a:p>
          <a:p>
            <a:endParaRPr lang="en-US" dirty="0">
              <a:latin typeface="Muli" panose="00000500000000000000" pitchFamily="2" charset="0"/>
            </a:endParaRP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591862A7-220A-E9FD-B8CD-E31C2C7536A0}"/>
              </a:ext>
            </a:extLst>
          </p:cNvPr>
          <p:cNvSpPr/>
          <p:nvPr/>
        </p:nvSpPr>
        <p:spPr>
          <a:xfrm>
            <a:off x="7833588" y="4737547"/>
            <a:ext cx="494270" cy="122022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9340F-3A39-F258-2337-E9D20692F18D}"/>
              </a:ext>
            </a:extLst>
          </p:cNvPr>
          <p:cNvSpPr txBox="1"/>
          <p:nvPr/>
        </p:nvSpPr>
        <p:spPr>
          <a:xfrm>
            <a:off x="6553548" y="5957776"/>
            <a:ext cx="30543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Muli" panose="00000500000000000000" pitchFamily="2" charset="0"/>
                <a:ea typeface="Calibri"/>
                <a:cs typeface="Calibri"/>
              </a:rPr>
              <a:t>Current Status: ECM mobilize after PMP Sep 8th</a:t>
            </a:r>
            <a:endParaRPr lang="en-US" dirty="0">
              <a:latin typeface="Muli" panose="00000500000000000000" pitchFamily="2" charset="0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84C5BF8A-4BD7-8709-85BC-BB305456DFB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8723" y="1537982"/>
            <a:ext cx="10607162" cy="3363756"/>
            <a:chOff x="289" y="1204"/>
            <a:chExt cx="7114" cy="2256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E5D09240-76B8-3740-7591-7DDE4652569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9" y="1204"/>
              <a:ext cx="7102" cy="2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A28A718A-E2BA-55D4-C320-8A900036EB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" y="3178"/>
              <a:ext cx="954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D785E0DB-B283-EAA0-D866-9CAD4AFCF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" y="3178"/>
              <a:ext cx="954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6459FBF-1180-539F-0DF8-0A6269A3E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" y="2486"/>
              <a:ext cx="933" cy="692"/>
            </a:xfrm>
            <a:custGeom>
              <a:avLst/>
              <a:gdLst>
                <a:gd name="T0" fmla="*/ 0 w 933"/>
                <a:gd name="T1" fmla="*/ 692 h 692"/>
                <a:gd name="T2" fmla="*/ 466 w 933"/>
                <a:gd name="T3" fmla="*/ 692 h 692"/>
                <a:gd name="T4" fmla="*/ 933 w 933"/>
                <a:gd name="T5" fmla="*/ 346 h 692"/>
                <a:gd name="T6" fmla="*/ 466 w 933"/>
                <a:gd name="T7" fmla="*/ 0 h 692"/>
                <a:gd name="T8" fmla="*/ 0 w 933"/>
                <a:gd name="T9" fmla="*/ 0 h 692"/>
                <a:gd name="T10" fmla="*/ 466 w 933"/>
                <a:gd name="T11" fmla="*/ 346 h 692"/>
                <a:gd name="T12" fmla="*/ 0 w 933"/>
                <a:gd name="T13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3" h="692">
                  <a:moveTo>
                    <a:pt x="0" y="692"/>
                  </a:moveTo>
                  <a:lnTo>
                    <a:pt x="466" y="692"/>
                  </a:lnTo>
                  <a:lnTo>
                    <a:pt x="933" y="346"/>
                  </a:lnTo>
                  <a:lnTo>
                    <a:pt x="466" y="0"/>
                  </a:lnTo>
                  <a:lnTo>
                    <a:pt x="0" y="0"/>
                  </a:lnTo>
                  <a:lnTo>
                    <a:pt x="466" y="346"/>
                  </a:lnTo>
                  <a:lnTo>
                    <a:pt x="0" y="692"/>
                  </a:lnTo>
                  <a:close/>
                </a:path>
              </a:pathLst>
            </a:custGeom>
            <a:solidFill>
              <a:srgbClr val="DED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35AE960-3A0D-A1A6-B922-1476E87B5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" y="2486"/>
              <a:ext cx="933" cy="692"/>
            </a:xfrm>
            <a:custGeom>
              <a:avLst/>
              <a:gdLst>
                <a:gd name="T0" fmla="*/ 0 w 933"/>
                <a:gd name="T1" fmla="*/ 692 h 692"/>
                <a:gd name="T2" fmla="*/ 466 w 933"/>
                <a:gd name="T3" fmla="*/ 692 h 692"/>
                <a:gd name="T4" fmla="*/ 933 w 933"/>
                <a:gd name="T5" fmla="*/ 346 h 692"/>
                <a:gd name="T6" fmla="*/ 466 w 933"/>
                <a:gd name="T7" fmla="*/ 0 h 692"/>
                <a:gd name="T8" fmla="*/ 0 w 933"/>
                <a:gd name="T9" fmla="*/ 0 h 692"/>
                <a:gd name="T10" fmla="*/ 466 w 933"/>
                <a:gd name="T11" fmla="*/ 346 h 692"/>
                <a:gd name="T12" fmla="*/ 0 w 933"/>
                <a:gd name="T13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3" h="692">
                  <a:moveTo>
                    <a:pt x="0" y="692"/>
                  </a:moveTo>
                  <a:lnTo>
                    <a:pt x="466" y="692"/>
                  </a:lnTo>
                  <a:lnTo>
                    <a:pt x="933" y="346"/>
                  </a:lnTo>
                  <a:lnTo>
                    <a:pt x="466" y="0"/>
                  </a:lnTo>
                  <a:lnTo>
                    <a:pt x="0" y="0"/>
                  </a:lnTo>
                  <a:lnTo>
                    <a:pt x="466" y="346"/>
                  </a:lnTo>
                  <a:lnTo>
                    <a:pt x="0" y="692"/>
                  </a:lnTo>
                  <a:close/>
                </a:path>
              </a:pathLst>
            </a:custGeom>
            <a:noFill/>
            <a:ln w="11113" cap="rnd">
              <a:solidFill>
                <a:srgbClr val="A5A5A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5AD48D4C-784F-BF08-EE3E-C04D66FA2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" y="2690"/>
              <a:ext cx="345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Phase 0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1217F53-46CA-E87A-07EB-E6D716841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" y="2690"/>
              <a:ext cx="43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–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88E8F8C4-E724-0403-EAEA-1944EB108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" y="2690"/>
              <a:ext cx="0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B65EFC4F-C434-7BAC-BB06-F4623CA3D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" y="2690"/>
              <a:ext cx="30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Project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6CAB4FA7-3447-8F2C-1B42-C7EC93ED0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" y="2815"/>
              <a:ext cx="346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Initiation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pic>
          <p:nvPicPr>
            <p:cNvPr id="17" name="Picture 15">
              <a:extLst>
                <a:ext uri="{FF2B5EF4-FFF2-40B4-BE49-F238E27FC236}">
                  <a16:creationId xmlns:a16="http://schemas.microsoft.com/office/drawing/2014/main" id="{AFB439D4-0F5B-11D0-C1F5-5CB66455BE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" y="3183"/>
              <a:ext cx="955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42812972-D0C2-6916-26D7-D1B3F4D52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" y="3183"/>
              <a:ext cx="955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08CA9F83-01F3-D1DA-1DB3-8E6F0FE35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" y="2493"/>
              <a:ext cx="933" cy="692"/>
            </a:xfrm>
            <a:custGeom>
              <a:avLst/>
              <a:gdLst>
                <a:gd name="T0" fmla="*/ 0 w 933"/>
                <a:gd name="T1" fmla="*/ 692 h 692"/>
                <a:gd name="T2" fmla="*/ 466 w 933"/>
                <a:gd name="T3" fmla="*/ 692 h 692"/>
                <a:gd name="T4" fmla="*/ 933 w 933"/>
                <a:gd name="T5" fmla="*/ 346 h 692"/>
                <a:gd name="T6" fmla="*/ 466 w 933"/>
                <a:gd name="T7" fmla="*/ 0 h 692"/>
                <a:gd name="T8" fmla="*/ 0 w 933"/>
                <a:gd name="T9" fmla="*/ 0 h 692"/>
                <a:gd name="T10" fmla="*/ 466 w 933"/>
                <a:gd name="T11" fmla="*/ 346 h 692"/>
                <a:gd name="T12" fmla="*/ 0 w 933"/>
                <a:gd name="T13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3" h="692">
                  <a:moveTo>
                    <a:pt x="0" y="692"/>
                  </a:moveTo>
                  <a:lnTo>
                    <a:pt x="466" y="692"/>
                  </a:lnTo>
                  <a:lnTo>
                    <a:pt x="933" y="346"/>
                  </a:lnTo>
                  <a:lnTo>
                    <a:pt x="466" y="0"/>
                  </a:lnTo>
                  <a:lnTo>
                    <a:pt x="0" y="0"/>
                  </a:lnTo>
                  <a:lnTo>
                    <a:pt x="466" y="346"/>
                  </a:lnTo>
                  <a:lnTo>
                    <a:pt x="0" y="692"/>
                  </a:lnTo>
                  <a:close/>
                </a:path>
              </a:pathLst>
            </a:custGeom>
            <a:solidFill>
              <a:srgbClr val="CFE4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71882359-7969-19BF-FDB7-18CC852CC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" y="2493"/>
              <a:ext cx="933" cy="692"/>
            </a:xfrm>
            <a:custGeom>
              <a:avLst/>
              <a:gdLst>
                <a:gd name="T0" fmla="*/ 0 w 933"/>
                <a:gd name="T1" fmla="*/ 692 h 692"/>
                <a:gd name="T2" fmla="*/ 466 w 933"/>
                <a:gd name="T3" fmla="*/ 692 h 692"/>
                <a:gd name="T4" fmla="*/ 933 w 933"/>
                <a:gd name="T5" fmla="*/ 346 h 692"/>
                <a:gd name="T6" fmla="*/ 466 w 933"/>
                <a:gd name="T7" fmla="*/ 0 h 692"/>
                <a:gd name="T8" fmla="*/ 0 w 933"/>
                <a:gd name="T9" fmla="*/ 0 h 692"/>
                <a:gd name="T10" fmla="*/ 466 w 933"/>
                <a:gd name="T11" fmla="*/ 346 h 692"/>
                <a:gd name="T12" fmla="*/ 0 w 933"/>
                <a:gd name="T13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3" h="692">
                  <a:moveTo>
                    <a:pt x="0" y="692"/>
                  </a:moveTo>
                  <a:lnTo>
                    <a:pt x="466" y="692"/>
                  </a:lnTo>
                  <a:lnTo>
                    <a:pt x="933" y="346"/>
                  </a:lnTo>
                  <a:lnTo>
                    <a:pt x="466" y="0"/>
                  </a:lnTo>
                  <a:lnTo>
                    <a:pt x="0" y="0"/>
                  </a:lnTo>
                  <a:lnTo>
                    <a:pt x="466" y="346"/>
                  </a:lnTo>
                  <a:lnTo>
                    <a:pt x="0" y="692"/>
                  </a:lnTo>
                  <a:close/>
                </a:path>
              </a:pathLst>
            </a:custGeom>
            <a:noFill/>
            <a:ln w="11113" cap="rnd">
              <a:solidFill>
                <a:srgbClr val="A5A5A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CF5F6324-EEF7-18DA-AB1E-6742A9966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6" y="2697"/>
              <a:ext cx="345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Phase 1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22" name="Rectangle 20">
              <a:extLst>
                <a:ext uri="{FF2B5EF4-FFF2-40B4-BE49-F238E27FC236}">
                  <a16:creationId xmlns:a16="http://schemas.microsoft.com/office/drawing/2014/main" id="{6A77142D-D7AE-9275-38A1-B08E2D490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9" y="2697"/>
              <a:ext cx="43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–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23" name="Rectangle 21">
              <a:extLst>
                <a:ext uri="{FF2B5EF4-FFF2-40B4-BE49-F238E27FC236}">
                  <a16:creationId xmlns:a16="http://schemas.microsoft.com/office/drawing/2014/main" id="{16220649-79D0-114A-D4CA-B61FD27B3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1" y="2697"/>
              <a:ext cx="0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C00C99D4-4495-AD87-760B-3CB93E414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0" y="2697"/>
              <a:ext cx="30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Project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3A4AF41F-91E5-2A46-A586-6DCEC16A1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" y="2822"/>
              <a:ext cx="383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Definition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pic>
          <p:nvPicPr>
            <p:cNvPr id="26" name="Picture 24">
              <a:extLst>
                <a:ext uri="{FF2B5EF4-FFF2-40B4-BE49-F238E27FC236}">
                  <a16:creationId xmlns:a16="http://schemas.microsoft.com/office/drawing/2014/main" id="{A3A4433D-3368-B3CD-3279-3C7C77B5FF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" y="3199"/>
              <a:ext cx="949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5">
              <a:extLst>
                <a:ext uri="{FF2B5EF4-FFF2-40B4-BE49-F238E27FC236}">
                  <a16:creationId xmlns:a16="http://schemas.microsoft.com/office/drawing/2014/main" id="{538CBE47-A5CE-A39F-5EB4-8B666871B4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" y="3199"/>
              <a:ext cx="949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FBB0979E-27A0-AA24-4479-3F025F802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0" y="2507"/>
              <a:ext cx="934" cy="692"/>
            </a:xfrm>
            <a:custGeom>
              <a:avLst/>
              <a:gdLst>
                <a:gd name="T0" fmla="*/ 0 w 934"/>
                <a:gd name="T1" fmla="*/ 692 h 692"/>
                <a:gd name="T2" fmla="*/ 467 w 934"/>
                <a:gd name="T3" fmla="*/ 692 h 692"/>
                <a:gd name="T4" fmla="*/ 934 w 934"/>
                <a:gd name="T5" fmla="*/ 346 h 692"/>
                <a:gd name="T6" fmla="*/ 467 w 934"/>
                <a:gd name="T7" fmla="*/ 0 h 692"/>
                <a:gd name="T8" fmla="*/ 0 w 934"/>
                <a:gd name="T9" fmla="*/ 0 h 692"/>
                <a:gd name="T10" fmla="*/ 467 w 934"/>
                <a:gd name="T11" fmla="*/ 346 h 692"/>
                <a:gd name="T12" fmla="*/ 0 w 934"/>
                <a:gd name="T13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4" h="692">
                  <a:moveTo>
                    <a:pt x="0" y="692"/>
                  </a:moveTo>
                  <a:lnTo>
                    <a:pt x="467" y="692"/>
                  </a:lnTo>
                  <a:lnTo>
                    <a:pt x="934" y="346"/>
                  </a:lnTo>
                  <a:lnTo>
                    <a:pt x="467" y="0"/>
                  </a:lnTo>
                  <a:lnTo>
                    <a:pt x="0" y="0"/>
                  </a:lnTo>
                  <a:lnTo>
                    <a:pt x="467" y="346"/>
                  </a:lnTo>
                  <a:lnTo>
                    <a:pt x="0" y="692"/>
                  </a:lnTo>
                  <a:close/>
                </a:path>
              </a:pathLst>
            </a:custGeom>
            <a:solidFill>
              <a:srgbClr val="D6E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F20DC7C8-17F4-9DE4-E130-7A2353759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0" y="2507"/>
              <a:ext cx="934" cy="692"/>
            </a:xfrm>
            <a:custGeom>
              <a:avLst/>
              <a:gdLst>
                <a:gd name="T0" fmla="*/ 0 w 934"/>
                <a:gd name="T1" fmla="*/ 692 h 692"/>
                <a:gd name="T2" fmla="*/ 467 w 934"/>
                <a:gd name="T3" fmla="*/ 692 h 692"/>
                <a:gd name="T4" fmla="*/ 934 w 934"/>
                <a:gd name="T5" fmla="*/ 346 h 692"/>
                <a:gd name="T6" fmla="*/ 467 w 934"/>
                <a:gd name="T7" fmla="*/ 0 h 692"/>
                <a:gd name="T8" fmla="*/ 0 w 934"/>
                <a:gd name="T9" fmla="*/ 0 h 692"/>
                <a:gd name="T10" fmla="*/ 467 w 934"/>
                <a:gd name="T11" fmla="*/ 346 h 692"/>
                <a:gd name="T12" fmla="*/ 0 w 934"/>
                <a:gd name="T13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4" h="692">
                  <a:moveTo>
                    <a:pt x="0" y="692"/>
                  </a:moveTo>
                  <a:lnTo>
                    <a:pt x="467" y="692"/>
                  </a:lnTo>
                  <a:lnTo>
                    <a:pt x="934" y="346"/>
                  </a:lnTo>
                  <a:lnTo>
                    <a:pt x="467" y="0"/>
                  </a:lnTo>
                  <a:lnTo>
                    <a:pt x="0" y="0"/>
                  </a:lnTo>
                  <a:lnTo>
                    <a:pt x="467" y="346"/>
                  </a:lnTo>
                  <a:lnTo>
                    <a:pt x="0" y="692"/>
                  </a:lnTo>
                  <a:close/>
                </a:path>
              </a:pathLst>
            </a:custGeom>
            <a:noFill/>
            <a:ln w="11113" cap="rnd">
              <a:solidFill>
                <a:srgbClr val="A5A5A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0A7B8077-63E7-876B-430D-CACE6738A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6" y="2709"/>
              <a:ext cx="345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Phase 3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81C92B84-091E-EDC6-6CD9-4023AA1DF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" y="2709"/>
              <a:ext cx="3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-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32" name="Rectangle 30">
              <a:extLst>
                <a:ext uri="{FF2B5EF4-FFF2-40B4-BE49-F238E27FC236}">
                  <a16:creationId xmlns:a16="http://schemas.microsoft.com/office/drawing/2014/main" id="{9A032B5B-1AE0-217A-B216-DE2BF69C9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0" y="2709"/>
              <a:ext cx="23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33" name="Rectangle 31">
              <a:extLst>
                <a:ext uri="{FF2B5EF4-FFF2-40B4-BE49-F238E27FC236}">
                  <a16:creationId xmlns:a16="http://schemas.microsoft.com/office/drawing/2014/main" id="{BA8C169B-4E5F-E9F5-A41E-57D9A3D16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2" y="2836"/>
              <a:ext cx="622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Implementation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pic>
          <p:nvPicPr>
            <p:cNvPr id="34" name="Picture 32">
              <a:extLst>
                <a:ext uri="{FF2B5EF4-FFF2-40B4-BE49-F238E27FC236}">
                  <a16:creationId xmlns:a16="http://schemas.microsoft.com/office/drawing/2014/main" id="{7D0979D4-2793-34F3-C92E-9BB9234FD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" y="3204"/>
              <a:ext cx="95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3">
              <a:extLst>
                <a:ext uri="{FF2B5EF4-FFF2-40B4-BE49-F238E27FC236}">
                  <a16:creationId xmlns:a16="http://schemas.microsoft.com/office/drawing/2014/main" id="{154E4589-D47D-E457-47A1-EAED33E90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" y="3204"/>
              <a:ext cx="95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DFFF2B55-CF64-E71E-8FF4-A81AD8985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" y="2513"/>
              <a:ext cx="934" cy="693"/>
            </a:xfrm>
            <a:custGeom>
              <a:avLst/>
              <a:gdLst>
                <a:gd name="T0" fmla="*/ 0 w 934"/>
                <a:gd name="T1" fmla="*/ 693 h 693"/>
                <a:gd name="T2" fmla="*/ 467 w 934"/>
                <a:gd name="T3" fmla="*/ 693 h 693"/>
                <a:gd name="T4" fmla="*/ 934 w 934"/>
                <a:gd name="T5" fmla="*/ 346 h 693"/>
                <a:gd name="T6" fmla="*/ 467 w 934"/>
                <a:gd name="T7" fmla="*/ 0 h 693"/>
                <a:gd name="T8" fmla="*/ 0 w 934"/>
                <a:gd name="T9" fmla="*/ 0 h 693"/>
                <a:gd name="T10" fmla="*/ 467 w 934"/>
                <a:gd name="T11" fmla="*/ 346 h 693"/>
                <a:gd name="T12" fmla="*/ 0 w 934"/>
                <a:gd name="T13" fmla="*/ 693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4" h="693">
                  <a:moveTo>
                    <a:pt x="0" y="693"/>
                  </a:moveTo>
                  <a:lnTo>
                    <a:pt x="467" y="693"/>
                  </a:lnTo>
                  <a:lnTo>
                    <a:pt x="934" y="346"/>
                  </a:lnTo>
                  <a:lnTo>
                    <a:pt x="467" y="0"/>
                  </a:lnTo>
                  <a:lnTo>
                    <a:pt x="0" y="0"/>
                  </a:lnTo>
                  <a:lnTo>
                    <a:pt x="467" y="346"/>
                  </a:lnTo>
                  <a:lnTo>
                    <a:pt x="0" y="693"/>
                  </a:lnTo>
                  <a:close/>
                </a:path>
              </a:pathLst>
            </a:custGeom>
            <a:solidFill>
              <a:srgbClr val="E1D4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FEB7898D-B4D7-E8A9-E416-5D4E06CBE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" y="2513"/>
              <a:ext cx="934" cy="693"/>
            </a:xfrm>
            <a:custGeom>
              <a:avLst/>
              <a:gdLst>
                <a:gd name="T0" fmla="*/ 0 w 934"/>
                <a:gd name="T1" fmla="*/ 693 h 693"/>
                <a:gd name="T2" fmla="*/ 467 w 934"/>
                <a:gd name="T3" fmla="*/ 693 h 693"/>
                <a:gd name="T4" fmla="*/ 934 w 934"/>
                <a:gd name="T5" fmla="*/ 346 h 693"/>
                <a:gd name="T6" fmla="*/ 467 w 934"/>
                <a:gd name="T7" fmla="*/ 0 h 693"/>
                <a:gd name="T8" fmla="*/ 0 w 934"/>
                <a:gd name="T9" fmla="*/ 0 h 693"/>
                <a:gd name="T10" fmla="*/ 467 w 934"/>
                <a:gd name="T11" fmla="*/ 346 h 693"/>
                <a:gd name="T12" fmla="*/ 0 w 934"/>
                <a:gd name="T13" fmla="*/ 693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4" h="693">
                  <a:moveTo>
                    <a:pt x="0" y="693"/>
                  </a:moveTo>
                  <a:lnTo>
                    <a:pt x="467" y="693"/>
                  </a:lnTo>
                  <a:lnTo>
                    <a:pt x="934" y="346"/>
                  </a:lnTo>
                  <a:lnTo>
                    <a:pt x="467" y="0"/>
                  </a:lnTo>
                  <a:lnTo>
                    <a:pt x="0" y="0"/>
                  </a:lnTo>
                  <a:lnTo>
                    <a:pt x="467" y="346"/>
                  </a:lnTo>
                  <a:lnTo>
                    <a:pt x="0" y="693"/>
                  </a:lnTo>
                  <a:close/>
                </a:path>
              </a:pathLst>
            </a:custGeom>
            <a:noFill/>
            <a:ln w="11113" cap="rnd">
              <a:solidFill>
                <a:srgbClr val="A5A5A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38" name="Rectangle 36">
              <a:extLst>
                <a:ext uri="{FF2B5EF4-FFF2-40B4-BE49-F238E27FC236}">
                  <a16:creationId xmlns:a16="http://schemas.microsoft.com/office/drawing/2014/main" id="{306F301D-3678-E397-1B7B-54FA7C2FF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" y="2717"/>
              <a:ext cx="271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Phase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39" name="Rectangle 37">
              <a:extLst>
                <a:ext uri="{FF2B5EF4-FFF2-40B4-BE49-F238E27FC236}">
                  <a16:creationId xmlns:a16="http://schemas.microsoft.com/office/drawing/2014/main" id="{1976446B-CDE5-D1DE-45C7-890848D28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4" y="2717"/>
              <a:ext cx="52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4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40" name="Rectangle 38">
              <a:extLst>
                <a:ext uri="{FF2B5EF4-FFF2-40B4-BE49-F238E27FC236}">
                  <a16:creationId xmlns:a16="http://schemas.microsoft.com/office/drawing/2014/main" id="{2DAD6CDE-35AC-5B09-961D-5C3F1E825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0" y="2717"/>
              <a:ext cx="23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41" name="Rectangle 39">
              <a:extLst>
                <a:ext uri="{FF2B5EF4-FFF2-40B4-BE49-F238E27FC236}">
                  <a16:creationId xmlns:a16="http://schemas.microsoft.com/office/drawing/2014/main" id="{B32CFAA2-D359-4D36-7D8B-B88EB0930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9" y="2717"/>
              <a:ext cx="3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-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42" name="Rectangle 40">
              <a:extLst>
                <a:ext uri="{FF2B5EF4-FFF2-40B4-BE49-F238E27FC236}">
                  <a16:creationId xmlns:a16="http://schemas.microsoft.com/office/drawing/2014/main" id="{7D65CC9C-2579-4520-382E-B4FDD8F5D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0" y="2717"/>
              <a:ext cx="23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43" name="Rectangle 41">
              <a:extLst>
                <a:ext uri="{FF2B5EF4-FFF2-40B4-BE49-F238E27FC236}">
                  <a16:creationId xmlns:a16="http://schemas.microsoft.com/office/drawing/2014/main" id="{5FB3107A-1BB1-E387-F7C8-AF5CF2A87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4" y="2841"/>
              <a:ext cx="442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Operations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pic>
          <p:nvPicPr>
            <p:cNvPr id="44" name="Picture 42">
              <a:extLst>
                <a:ext uri="{FF2B5EF4-FFF2-40B4-BE49-F238E27FC236}">
                  <a16:creationId xmlns:a16="http://schemas.microsoft.com/office/drawing/2014/main" id="{A671BB60-3F38-519B-961C-6062BF983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" y="3170"/>
              <a:ext cx="98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3">
              <a:extLst>
                <a:ext uri="{FF2B5EF4-FFF2-40B4-BE49-F238E27FC236}">
                  <a16:creationId xmlns:a16="http://schemas.microsoft.com/office/drawing/2014/main" id="{2CEC1FEB-4902-8F14-C6D6-F64D36B9C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" y="3170"/>
              <a:ext cx="98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34BA9FDA-5794-6095-D409-EBBB41DA3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" y="2479"/>
              <a:ext cx="933" cy="692"/>
            </a:xfrm>
            <a:custGeom>
              <a:avLst/>
              <a:gdLst>
                <a:gd name="T0" fmla="*/ 0 w 933"/>
                <a:gd name="T1" fmla="*/ 692 h 692"/>
                <a:gd name="T2" fmla="*/ 467 w 933"/>
                <a:gd name="T3" fmla="*/ 692 h 692"/>
                <a:gd name="T4" fmla="*/ 933 w 933"/>
                <a:gd name="T5" fmla="*/ 346 h 692"/>
                <a:gd name="T6" fmla="*/ 467 w 933"/>
                <a:gd name="T7" fmla="*/ 0 h 692"/>
                <a:gd name="T8" fmla="*/ 0 w 933"/>
                <a:gd name="T9" fmla="*/ 0 h 692"/>
                <a:gd name="T10" fmla="*/ 467 w 933"/>
                <a:gd name="T11" fmla="*/ 346 h 692"/>
                <a:gd name="T12" fmla="*/ 0 w 933"/>
                <a:gd name="T13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3" h="692">
                  <a:moveTo>
                    <a:pt x="0" y="692"/>
                  </a:moveTo>
                  <a:lnTo>
                    <a:pt x="467" y="692"/>
                  </a:lnTo>
                  <a:lnTo>
                    <a:pt x="933" y="346"/>
                  </a:lnTo>
                  <a:lnTo>
                    <a:pt x="467" y="0"/>
                  </a:lnTo>
                  <a:lnTo>
                    <a:pt x="0" y="0"/>
                  </a:lnTo>
                  <a:lnTo>
                    <a:pt x="467" y="346"/>
                  </a:lnTo>
                  <a:lnTo>
                    <a:pt x="0" y="692"/>
                  </a:lnTo>
                  <a:close/>
                </a:path>
              </a:pathLst>
            </a:custGeom>
            <a:solidFill>
              <a:srgbClr val="CFE4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C892EADB-2A1A-7566-229A-FEFB966366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6" y="2475"/>
              <a:ext cx="929" cy="699"/>
            </a:xfrm>
            <a:custGeom>
              <a:avLst/>
              <a:gdLst>
                <a:gd name="T0" fmla="*/ 2322 w 5700"/>
                <a:gd name="T1" fmla="*/ 2563 h 4286"/>
                <a:gd name="T2" fmla="*/ 2870 w 5700"/>
                <a:gd name="T3" fmla="*/ 2156 h 4286"/>
                <a:gd name="T4" fmla="*/ 1529 w 5700"/>
                <a:gd name="T5" fmla="*/ 3176 h 4286"/>
                <a:gd name="T6" fmla="*/ 2018 w 5700"/>
                <a:gd name="T7" fmla="*/ 2761 h 4286"/>
                <a:gd name="T8" fmla="*/ 1220 w 5700"/>
                <a:gd name="T9" fmla="*/ 3405 h 4286"/>
                <a:gd name="T10" fmla="*/ 681 w 5700"/>
                <a:gd name="T11" fmla="*/ 3752 h 4286"/>
                <a:gd name="T12" fmla="*/ 1220 w 5700"/>
                <a:gd name="T13" fmla="*/ 3405 h 4286"/>
                <a:gd name="T14" fmla="*/ 23 w 5700"/>
                <a:gd name="T15" fmla="*/ 4244 h 4286"/>
                <a:gd name="T16" fmla="*/ 213 w 5700"/>
                <a:gd name="T17" fmla="*/ 4286 h 4286"/>
                <a:gd name="T18" fmla="*/ 10 w 5700"/>
                <a:gd name="T19" fmla="*/ 4248 h 4286"/>
                <a:gd name="T20" fmla="*/ 397 w 5700"/>
                <a:gd name="T21" fmla="*/ 4014 h 4286"/>
                <a:gd name="T22" fmla="*/ 1259 w 5700"/>
                <a:gd name="T23" fmla="*/ 4265 h 4286"/>
                <a:gd name="T24" fmla="*/ 576 w 5700"/>
                <a:gd name="T25" fmla="*/ 4265 h 4286"/>
                <a:gd name="T26" fmla="*/ 2261 w 5700"/>
                <a:gd name="T27" fmla="*/ 4244 h 4286"/>
                <a:gd name="T28" fmla="*/ 1621 w 5700"/>
                <a:gd name="T29" fmla="*/ 4286 h 4286"/>
                <a:gd name="T30" fmla="*/ 2645 w 5700"/>
                <a:gd name="T31" fmla="*/ 4244 h 4286"/>
                <a:gd name="T32" fmla="*/ 3194 w 5700"/>
                <a:gd name="T33" fmla="*/ 4011 h 4286"/>
                <a:gd name="T34" fmla="*/ 2900 w 5700"/>
                <a:gd name="T35" fmla="*/ 4282 h 4286"/>
                <a:gd name="T36" fmla="*/ 2624 w 5700"/>
                <a:gd name="T37" fmla="*/ 4265 h 4286"/>
                <a:gd name="T38" fmla="*/ 4017 w 5700"/>
                <a:gd name="T39" fmla="*/ 3402 h 4286"/>
                <a:gd name="T40" fmla="*/ 3528 w 5700"/>
                <a:gd name="T41" fmla="*/ 3817 h 4286"/>
                <a:gd name="T42" fmla="*/ 4326 w 5700"/>
                <a:gd name="T43" fmla="*/ 3173 h 4286"/>
                <a:gd name="T44" fmla="*/ 4866 w 5700"/>
                <a:gd name="T45" fmla="*/ 2827 h 4286"/>
                <a:gd name="T46" fmla="*/ 4326 w 5700"/>
                <a:gd name="T47" fmla="*/ 3173 h 4286"/>
                <a:gd name="T48" fmla="*/ 5693 w 5700"/>
                <a:gd name="T49" fmla="*/ 2187 h 4286"/>
                <a:gd name="T50" fmla="*/ 5144 w 5700"/>
                <a:gd name="T51" fmla="*/ 2594 h 4286"/>
                <a:gd name="T52" fmla="*/ 4993 w 5700"/>
                <a:gd name="T53" fmla="*/ 1608 h 4286"/>
                <a:gd name="T54" fmla="*/ 5532 w 5700"/>
                <a:gd name="T55" fmla="*/ 1954 h 4286"/>
                <a:gd name="T56" fmla="*/ 4684 w 5700"/>
                <a:gd name="T57" fmla="*/ 1379 h 4286"/>
                <a:gd name="T58" fmla="*/ 4195 w 5700"/>
                <a:gd name="T59" fmla="*/ 964 h 4286"/>
                <a:gd name="T60" fmla="*/ 4684 w 5700"/>
                <a:gd name="T61" fmla="*/ 1379 h 4286"/>
                <a:gd name="T62" fmla="*/ 3343 w 5700"/>
                <a:gd name="T63" fmla="*/ 359 h 4286"/>
                <a:gd name="T64" fmla="*/ 3891 w 5700"/>
                <a:gd name="T65" fmla="*/ 765 h 4286"/>
                <a:gd name="T66" fmla="*/ 2875 w 5700"/>
                <a:gd name="T67" fmla="*/ 39 h 4286"/>
                <a:gd name="T68" fmla="*/ 2430 w 5700"/>
                <a:gd name="T69" fmla="*/ 22 h 4286"/>
                <a:gd name="T70" fmla="*/ 2900 w 5700"/>
                <a:gd name="T71" fmla="*/ 5 h 4286"/>
                <a:gd name="T72" fmla="*/ 3038 w 5700"/>
                <a:gd name="T73" fmla="*/ 160 h 4286"/>
                <a:gd name="T74" fmla="*/ 1406 w 5700"/>
                <a:gd name="T75" fmla="*/ 22 h 4286"/>
                <a:gd name="T76" fmla="*/ 2088 w 5700"/>
                <a:gd name="T77" fmla="*/ 22 h 4286"/>
                <a:gd name="T78" fmla="*/ 403 w 5700"/>
                <a:gd name="T79" fmla="*/ 43 h 4286"/>
                <a:gd name="T80" fmla="*/ 1043 w 5700"/>
                <a:gd name="T81" fmla="*/ 1 h 4286"/>
                <a:gd name="T82" fmla="*/ 39 w 5700"/>
                <a:gd name="T83" fmla="*/ 7 h 4286"/>
                <a:gd name="T84" fmla="*/ 528 w 5700"/>
                <a:gd name="T85" fmla="*/ 422 h 4286"/>
                <a:gd name="T86" fmla="*/ 39 w 5700"/>
                <a:gd name="T87" fmla="*/ 7 h 4286"/>
                <a:gd name="T88" fmla="*/ 1381 w 5700"/>
                <a:gd name="T89" fmla="*/ 1027 h 4286"/>
                <a:gd name="T90" fmla="*/ 832 w 5700"/>
                <a:gd name="T91" fmla="*/ 621 h 4286"/>
                <a:gd name="T92" fmla="*/ 2199 w 5700"/>
                <a:gd name="T93" fmla="*/ 1607 h 4286"/>
                <a:gd name="T94" fmla="*/ 1659 w 5700"/>
                <a:gd name="T95" fmla="*/ 1260 h 4286"/>
                <a:gd name="T96" fmla="*/ 2508 w 5700"/>
                <a:gd name="T97" fmla="*/ 1836 h 4286"/>
                <a:gd name="T98" fmla="*/ 2875 w 5700"/>
                <a:gd name="T99" fmla="*/ 2161 h 4286"/>
                <a:gd name="T100" fmla="*/ 2508 w 5700"/>
                <a:gd name="T101" fmla="*/ 1836 h 4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00" h="4286">
                  <a:moveTo>
                    <a:pt x="2866" y="2186"/>
                  </a:moveTo>
                  <a:lnTo>
                    <a:pt x="2352" y="2567"/>
                  </a:lnTo>
                  <a:cubicBezTo>
                    <a:pt x="2342" y="2574"/>
                    <a:pt x="2329" y="2572"/>
                    <a:pt x="2322" y="2563"/>
                  </a:cubicBezTo>
                  <a:cubicBezTo>
                    <a:pt x="2315" y="2553"/>
                    <a:pt x="2317" y="2540"/>
                    <a:pt x="2326" y="2533"/>
                  </a:cubicBezTo>
                  <a:lnTo>
                    <a:pt x="2841" y="2152"/>
                  </a:lnTo>
                  <a:cubicBezTo>
                    <a:pt x="2850" y="2145"/>
                    <a:pt x="2863" y="2147"/>
                    <a:pt x="2870" y="2156"/>
                  </a:cubicBezTo>
                  <a:cubicBezTo>
                    <a:pt x="2877" y="2166"/>
                    <a:pt x="2875" y="2179"/>
                    <a:pt x="2866" y="2186"/>
                  </a:cubicBezTo>
                  <a:close/>
                  <a:moveTo>
                    <a:pt x="2043" y="2796"/>
                  </a:moveTo>
                  <a:lnTo>
                    <a:pt x="1529" y="3176"/>
                  </a:lnTo>
                  <a:cubicBezTo>
                    <a:pt x="1519" y="3183"/>
                    <a:pt x="1506" y="3181"/>
                    <a:pt x="1499" y="3172"/>
                  </a:cubicBezTo>
                  <a:cubicBezTo>
                    <a:pt x="1492" y="3163"/>
                    <a:pt x="1494" y="3149"/>
                    <a:pt x="1503" y="3142"/>
                  </a:cubicBezTo>
                  <a:lnTo>
                    <a:pt x="2018" y="2761"/>
                  </a:lnTo>
                  <a:cubicBezTo>
                    <a:pt x="2027" y="2754"/>
                    <a:pt x="2041" y="2756"/>
                    <a:pt x="2048" y="2766"/>
                  </a:cubicBezTo>
                  <a:cubicBezTo>
                    <a:pt x="2055" y="2775"/>
                    <a:pt x="2053" y="2789"/>
                    <a:pt x="2043" y="2796"/>
                  </a:cubicBezTo>
                  <a:close/>
                  <a:moveTo>
                    <a:pt x="1220" y="3405"/>
                  </a:moveTo>
                  <a:lnTo>
                    <a:pt x="706" y="3786"/>
                  </a:lnTo>
                  <a:cubicBezTo>
                    <a:pt x="697" y="3793"/>
                    <a:pt x="683" y="3791"/>
                    <a:pt x="676" y="3781"/>
                  </a:cubicBezTo>
                  <a:cubicBezTo>
                    <a:pt x="669" y="3772"/>
                    <a:pt x="671" y="3759"/>
                    <a:pt x="681" y="3752"/>
                  </a:cubicBezTo>
                  <a:lnTo>
                    <a:pt x="1195" y="3371"/>
                  </a:lnTo>
                  <a:cubicBezTo>
                    <a:pt x="1204" y="3364"/>
                    <a:pt x="1218" y="3366"/>
                    <a:pt x="1225" y="3375"/>
                  </a:cubicBezTo>
                  <a:cubicBezTo>
                    <a:pt x="1232" y="3385"/>
                    <a:pt x="1230" y="3398"/>
                    <a:pt x="1220" y="3405"/>
                  </a:cubicBezTo>
                  <a:close/>
                  <a:moveTo>
                    <a:pt x="397" y="4014"/>
                  </a:moveTo>
                  <a:lnTo>
                    <a:pt x="36" y="4282"/>
                  </a:lnTo>
                  <a:lnTo>
                    <a:pt x="23" y="4244"/>
                  </a:lnTo>
                  <a:lnTo>
                    <a:pt x="213" y="4244"/>
                  </a:lnTo>
                  <a:cubicBezTo>
                    <a:pt x="225" y="4244"/>
                    <a:pt x="235" y="4253"/>
                    <a:pt x="235" y="4265"/>
                  </a:cubicBezTo>
                  <a:cubicBezTo>
                    <a:pt x="235" y="4277"/>
                    <a:pt x="225" y="4286"/>
                    <a:pt x="213" y="4286"/>
                  </a:cubicBezTo>
                  <a:lnTo>
                    <a:pt x="23" y="4286"/>
                  </a:lnTo>
                  <a:cubicBezTo>
                    <a:pt x="14" y="4286"/>
                    <a:pt x="6" y="4281"/>
                    <a:pt x="3" y="4272"/>
                  </a:cubicBezTo>
                  <a:cubicBezTo>
                    <a:pt x="0" y="4263"/>
                    <a:pt x="3" y="4253"/>
                    <a:pt x="10" y="4248"/>
                  </a:cubicBezTo>
                  <a:lnTo>
                    <a:pt x="372" y="3980"/>
                  </a:lnTo>
                  <a:cubicBezTo>
                    <a:pt x="381" y="3973"/>
                    <a:pt x="395" y="3975"/>
                    <a:pt x="402" y="3985"/>
                  </a:cubicBezTo>
                  <a:cubicBezTo>
                    <a:pt x="409" y="3994"/>
                    <a:pt x="407" y="4007"/>
                    <a:pt x="397" y="4014"/>
                  </a:cubicBezTo>
                  <a:close/>
                  <a:moveTo>
                    <a:pt x="597" y="4244"/>
                  </a:moveTo>
                  <a:lnTo>
                    <a:pt x="1237" y="4244"/>
                  </a:lnTo>
                  <a:cubicBezTo>
                    <a:pt x="1249" y="4244"/>
                    <a:pt x="1259" y="4253"/>
                    <a:pt x="1259" y="4265"/>
                  </a:cubicBezTo>
                  <a:cubicBezTo>
                    <a:pt x="1259" y="4277"/>
                    <a:pt x="1249" y="4286"/>
                    <a:pt x="1237" y="4286"/>
                  </a:cubicBezTo>
                  <a:lnTo>
                    <a:pt x="597" y="4286"/>
                  </a:lnTo>
                  <a:cubicBezTo>
                    <a:pt x="585" y="4286"/>
                    <a:pt x="576" y="4277"/>
                    <a:pt x="576" y="4265"/>
                  </a:cubicBezTo>
                  <a:cubicBezTo>
                    <a:pt x="576" y="4253"/>
                    <a:pt x="585" y="4244"/>
                    <a:pt x="597" y="4244"/>
                  </a:cubicBezTo>
                  <a:close/>
                  <a:moveTo>
                    <a:pt x="1621" y="4244"/>
                  </a:moveTo>
                  <a:lnTo>
                    <a:pt x="2261" y="4244"/>
                  </a:lnTo>
                  <a:cubicBezTo>
                    <a:pt x="2273" y="4244"/>
                    <a:pt x="2283" y="4253"/>
                    <a:pt x="2283" y="4265"/>
                  </a:cubicBezTo>
                  <a:cubicBezTo>
                    <a:pt x="2283" y="4277"/>
                    <a:pt x="2273" y="4286"/>
                    <a:pt x="2261" y="4286"/>
                  </a:cubicBezTo>
                  <a:lnTo>
                    <a:pt x="1621" y="4286"/>
                  </a:lnTo>
                  <a:cubicBezTo>
                    <a:pt x="1609" y="4286"/>
                    <a:pt x="1600" y="4277"/>
                    <a:pt x="1600" y="4265"/>
                  </a:cubicBezTo>
                  <a:cubicBezTo>
                    <a:pt x="1600" y="4253"/>
                    <a:pt x="1609" y="4244"/>
                    <a:pt x="1621" y="4244"/>
                  </a:cubicBezTo>
                  <a:close/>
                  <a:moveTo>
                    <a:pt x="2645" y="4244"/>
                  </a:moveTo>
                  <a:lnTo>
                    <a:pt x="2888" y="4244"/>
                  </a:lnTo>
                  <a:lnTo>
                    <a:pt x="2875" y="4248"/>
                  </a:lnTo>
                  <a:lnTo>
                    <a:pt x="3194" y="4011"/>
                  </a:lnTo>
                  <a:cubicBezTo>
                    <a:pt x="3204" y="4004"/>
                    <a:pt x="3217" y="4006"/>
                    <a:pt x="3224" y="4016"/>
                  </a:cubicBezTo>
                  <a:cubicBezTo>
                    <a:pt x="3231" y="4025"/>
                    <a:pt x="3229" y="4039"/>
                    <a:pt x="3220" y="4046"/>
                  </a:cubicBezTo>
                  <a:lnTo>
                    <a:pt x="2900" y="4282"/>
                  </a:lnTo>
                  <a:cubicBezTo>
                    <a:pt x="2897" y="4285"/>
                    <a:pt x="2892" y="4286"/>
                    <a:pt x="2888" y="4286"/>
                  </a:cubicBezTo>
                  <a:lnTo>
                    <a:pt x="2645" y="4286"/>
                  </a:lnTo>
                  <a:cubicBezTo>
                    <a:pt x="2633" y="4286"/>
                    <a:pt x="2624" y="4277"/>
                    <a:pt x="2624" y="4265"/>
                  </a:cubicBezTo>
                  <a:cubicBezTo>
                    <a:pt x="2624" y="4253"/>
                    <a:pt x="2633" y="4244"/>
                    <a:pt x="2645" y="4244"/>
                  </a:cubicBezTo>
                  <a:close/>
                  <a:moveTo>
                    <a:pt x="3503" y="3783"/>
                  </a:moveTo>
                  <a:lnTo>
                    <a:pt x="4017" y="3402"/>
                  </a:lnTo>
                  <a:cubicBezTo>
                    <a:pt x="4027" y="3395"/>
                    <a:pt x="4040" y="3397"/>
                    <a:pt x="4047" y="3406"/>
                  </a:cubicBezTo>
                  <a:cubicBezTo>
                    <a:pt x="4054" y="3416"/>
                    <a:pt x="4052" y="3429"/>
                    <a:pt x="4043" y="3436"/>
                  </a:cubicBezTo>
                  <a:lnTo>
                    <a:pt x="3528" y="3817"/>
                  </a:lnTo>
                  <a:cubicBezTo>
                    <a:pt x="3519" y="3824"/>
                    <a:pt x="3506" y="3822"/>
                    <a:pt x="3499" y="3813"/>
                  </a:cubicBezTo>
                  <a:cubicBezTo>
                    <a:pt x="3492" y="3803"/>
                    <a:pt x="3494" y="3790"/>
                    <a:pt x="3503" y="3783"/>
                  </a:cubicBezTo>
                  <a:close/>
                  <a:moveTo>
                    <a:pt x="4326" y="3173"/>
                  </a:moveTo>
                  <a:lnTo>
                    <a:pt x="4840" y="2792"/>
                  </a:lnTo>
                  <a:cubicBezTo>
                    <a:pt x="4850" y="2785"/>
                    <a:pt x="4863" y="2787"/>
                    <a:pt x="4870" y="2797"/>
                  </a:cubicBezTo>
                  <a:cubicBezTo>
                    <a:pt x="4877" y="2806"/>
                    <a:pt x="4875" y="2820"/>
                    <a:pt x="4866" y="2827"/>
                  </a:cubicBezTo>
                  <a:lnTo>
                    <a:pt x="4351" y="3208"/>
                  </a:lnTo>
                  <a:cubicBezTo>
                    <a:pt x="4342" y="3215"/>
                    <a:pt x="4328" y="3213"/>
                    <a:pt x="4321" y="3203"/>
                  </a:cubicBezTo>
                  <a:cubicBezTo>
                    <a:pt x="4314" y="3194"/>
                    <a:pt x="4316" y="3180"/>
                    <a:pt x="4326" y="3173"/>
                  </a:cubicBezTo>
                  <a:close/>
                  <a:moveTo>
                    <a:pt x="5149" y="2564"/>
                  </a:moveTo>
                  <a:lnTo>
                    <a:pt x="5663" y="2183"/>
                  </a:lnTo>
                  <a:cubicBezTo>
                    <a:pt x="5673" y="2176"/>
                    <a:pt x="5686" y="2178"/>
                    <a:pt x="5693" y="2187"/>
                  </a:cubicBezTo>
                  <a:cubicBezTo>
                    <a:pt x="5700" y="2197"/>
                    <a:pt x="5698" y="2210"/>
                    <a:pt x="5688" y="2217"/>
                  </a:cubicBezTo>
                  <a:lnTo>
                    <a:pt x="5174" y="2598"/>
                  </a:lnTo>
                  <a:cubicBezTo>
                    <a:pt x="5165" y="2605"/>
                    <a:pt x="5151" y="2603"/>
                    <a:pt x="5144" y="2594"/>
                  </a:cubicBezTo>
                  <a:cubicBezTo>
                    <a:pt x="5137" y="2584"/>
                    <a:pt x="5139" y="2571"/>
                    <a:pt x="5149" y="2564"/>
                  </a:cubicBezTo>
                  <a:close/>
                  <a:moveTo>
                    <a:pt x="5507" y="1989"/>
                  </a:moveTo>
                  <a:lnTo>
                    <a:pt x="4993" y="1608"/>
                  </a:lnTo>
                  <a:cubicBezTo>
                    <a:pt x="4983" y="1601"/>
                    <a:pt x="4981" y="1587"/>
                    <a:pt x="4988" y="1578"/>
                  </a:cubicBezTo>
                  <a:cubicBezTo>
                    <a:pt x="4995" y="1568"/>
                    <a:pt x="5009" y="1566"/>
                    <a:pt x="5018" y="1573"/>
                  </a:cubicBezTo>
                  <a:lnTo>
                    <a:pt x="5532" y="1954"/>
                  </a:lnTo>
                  <a:cubicBezTo>
                    <a:pt x="5542" y="1961"/>
                    <a:pt x="5544" y="1975"/>
                    <a:pt x="5537" y="1984"/>
                  </a:cubicBezTo>
                  <a:cubicBezTo>
                    <a:pt x="5530" y="1994"/>
                    <a:pt x="5516" y="1996"/>
                    <a:pt x="5507" y="1989"/>
                  </a:cubicBezTo>
                  <a:close/>
                  <a:moveTo>
                    <a:pt x="4684" y="1379"/>
                  </a:moveTo>
                  <a:lnTo>
                    <a:pt x="4170" y="998"/>
                  </a:lnTo>
                  <a:cubicBezTo>
                    <a:pt x="4160" y="991"/>
                    <a:pt x="4158" y="978"/>
                    <a:pt x="4165" y="968"/>
                  </a:cubicBezTo>
                  <a:cubicBezTo>
                    <a:pt x="4172" y="959"/>
                    <a:pt x="4186" y="957"/>
                    <a:pt x="4195" y="964"/>
                  </a:cubicBezTo>
                  <a:lnTo>
                    <a:pt x="4710" y="1345"/>
                  </a:lnTo>
                  <a:cubicBezTo>
                    <a:pt x="4719" y="1352"/>
                    <a:pt x="4721" y="1365"/>
                    <a:pt x="4714" y="1375"/>
                  </a:cubicBezTo>
                  <a:cubicBezTo>
                    <a:pt x="4707" y="1384"/>
                    <a:pt x="4694" y="1386"/>
                    <a:pt x="4684" y="1379"/>
                  </a:cubicBezTo>
                  <a:close/>
                  <a:moveTo>
                    <a:pt x="3861" y="770"/>
                  </a:moveTo>
                  <a:lnTo>
                    <a:pt x="3347" y="389"/>
                  </a:lnTo>
                  <a:cubicBezTo>
                    <a:pt x="3338" y="382"/>
                    <a:pt x="3336" y="368"/>
                    <a:pt x="3343" y="359"/>
                  </a:cubicBezTo>
                  <a:cubicBezTo>
                    <a:pt x="3350" y="349"/>
                    <a:pt x="3363" y="347"/>
                    <a:pt x="3372" y="354"/>
                  </a:cubicBezTo>
                  <a:lnTo>
                    <a:pt x="3887" y="735"/>
                  </a:lnTo>
                  <a:cubicBezTo>
                    <a:pt x="3896" y="742"/>
                    <a:pt x="3898" y="756"/>
                    <a:pt x="3891" y="765"/>
                  </a:cubicBezTo>
                  <a:cubicBezTo>
                    <a:pt x="3884" y="775"/>
                    <a:pt x="3871" y="777"/>
                    <a:pt x="3861" y="770"/>
                  </a:cubicBezTo>
                  <a:close/>
                  <a:moveTo>
                    <a:pt x="3038" y="160"/>
                  </a:moveTo>
                  <a:lnTo>
                    <a:pt x="2875" y="39"/>
                  </a:lnTo>
                  <a:lnTo>
                    <a:pt x="2888" y="43"/>
                  </a:lnTo>
                  <a:lnTo>
                    <a:pt x="2451" y="43"/>
                  </a:lnTo>
                  <a:cubicBezTo>
                    <a:pt x="2439" y="43"/>
                    <a:pt x="2430" y="34"/>
                    <a:pt x="2430" y="22"/>
                  </a:cubicBezTo>
                  <a:cubicBezTo>
                    <a:pt x="2430" y="10"/>
                    <a:pt x="2439" y="1"/>
                    <a:pt x="2451" y="1"/>
                  </a:cubicBezTo>
                  <a:lnTo>
                    <a:pt x="2888" y="1"/>
                  </a:lnTo>
                  <a:cubicBezTo>
                    <a:pt x="2892" y="1"/>
                    <a:pt x="2897" y="2"/>
                    <a:pt x="2900" y="5"/>
                  </a:cubicBezTo>
                  <a:lnTo>
                    <a:pt x="3064" y="126"/>
                  </a:lnTo>
                  <a:cubicBezTo>
                    <a:pt x="3073" y="133"/>
                    <a:pt x="3075" y="146"/>
                    <a:pt x="3068" y="156"/>
                  </a:cubicBezTo>
                  <a:cubicBezTo>
                    <a:pt x="3061" y="165"/>
                    <a:pt x="3048" y="167"/>
                    <a:pt x="3038" y="160"/>
                  </a:cubicBezTo>
                  <a:close/>
                  <a:moveTo>
                    <a:pt x="2067" y="43"/>
                  </a:moveTo>
                  <a:lnTo>
                    <a:pt x="1427" y="43"/>
                  </a:lnTo>
                  <a:cubicBezTo>
                    <a:pt x="1415" y="43"/>
                    <a:pt x="1406" y="34"/>
                    <a:pt x="1406" y="22"/>
                  </a:cubicBezTo>
                  <a:cubicBezTo>
                    <a:pt x="1406" y="10"/>
                    <a:pt x="1415" y="1"/>
                    <a:pt x="1427" y="1"/>
                  </a:cubicBezTo>
                  <a:lnTo>
                    <a:pt x="2067" y="1"/>
                  </a:lnTo>
                  <a:cubicBezTo>
                    <a:pt x="2079" y="1"/>
                    <a:pt x="2088" y="10"/>
                    <a:pt x="2088" y="22"/>
                  </a:cubicBezTo>
                  <a:cubicBezTo>
                    <a:pt x="2088" y="34"/>
                    <a:pt x="2079" y="43"/>
                    <a:pt x="2067" y="43"/>
                  </a:cubicBezTo>
                  <a:close/>
                  <a:moveTo>
                    <a:pt x="1043" y="43"/>
                  </a:moveTo>
                  <a:lnTo>
                    <a:pt x="403" y="43"/>
                  </a:lnTo>
                  <a:cubicBezTo>
                    <a:pt x="391" y="43"/>
                    <a:pt x="382" y="34"/>
                    <a:pt x="382" y="22"/>
                  </a:cubicBezTo>
                  <a:cubicBezTo>
                    <a:pt x="382" y="10"/>
                    <a:pt x="391" y="1"/>
                    <a:pt x="403" y="1"/>
                  </a:cubicBezTo>
                  <a:lnTo>
                    <a:pt x="1043" y="1"/>
                  </a:lnTo>
                  <a:cubicBezTo>
                    <a:pt x="1055" y="1"/>
                    <a:pt x="1064" y="10"/>
                    <a:pt x="1064" y="22"/>
                  </a:cubicBezTo>
                  <a:cubicBezTo>
                    <a:pt x="1064" y="34"/>
                    <a:pt x="1055" y="43"/>
                    <a:pt x="1043" y="43"/>
                  </a:cubicBezTo>
                  <a:close/>
                  <a:moveTo>
                    <a:pt x="39" y="7"/>
                  </a:moveTo>
                  <a:lnTo>
                    <a:pt x="553" y="388"/>
                  </a:lnTo>
                  <a:cubicBezTo>
                    <a:pt x="563" y="395"/>
                    <a:pt x="565" y="408"/>
                    <a:pt x="558" y="418"/>
                  </a:cubicBezTo>
                  <a:cubicBezTo>
                    <a:pt x="551" y="427"/>
                    <a:pt x="537" y="429"/>
                    <a:pt x="528" y="422"/>
                  </a:cubicBezTo>
                  <a:lnTo>
                    <a:pt x="14" y="41"/>
                  </a:lnTo>
                  <a:cubicBezTo>
                    <a:pt x="4" y="34"/>
                    <a:pt x="2" y="21"/>
                    <a:pt x="9" y="12"/>
                  </a:cubicBezTo>
                  <a:cubicBezTo>
                    <a:pt x="16" y="2"/>
                    <a:pt x="30" y="0"/>
                    <a:pt x="39" y="7"/>
                  </a:cubicBezTo>
                  <a:close/>
                  <a:moveTo>
                    <a:pt x="862" y="617"/>
                  </a:moveTo>
                  <a:lnTo>
                    <a:pt x="1376" y="998"/>
                  </a:lnTo>
                  <a:cubicBezTo>
                    <a:pt x="1386" y="1005"/>
                    <a:pt x="1388" y="1018"/>
                    <a:pt x="1381" y="1027"/>
                  </a:cubicBezTo>
                  <a:cubicBezTo>
                    <a:pt x="1374" y="1037"/>
                    <a:pt x="1360" y="1039"/>
                    <a:pt x="1351" y="1032"/>
                  </a:cubicBezTo>
                  <a:lnTo>
                    <a:pt x="837" y="651"/>
                  </a:lnTo>
                  <a:cubicBezTo>
                    <a:pt x="827" y="644"/>
                    <a:pt x="825" y="631"/>
                    <a:pt x="832" y="621"/>
                  </a:cubicBezTo>
                  <a:cubicBezTo>
                    <a:pt x="839" y="612"/>
                    <a:pt x="853" y="610"/>
                    <a:pt x="862" y="617"/>
                  </a:cubicBezTo>
                  <a:close/>
                  <a:moveTo>
                    <a:pt x="1685" y="1226"/>
                  </a:moveTo>
                  <a:lnTo>
                    <a:pt x="2199" y="1607"/>
                  </a:lnTo>
                  <a:cubicBezTo>
                    <a:pt x="2209" y="1614"/>
                    <a:pt x="2211" y="1627"/>
                    <a:pt x="2204" y="1637"/>
                  </a:cubicBezTo>
                  <a:cubicBezTo>
                    <a:pt x="2197" y="1646"/>
                    <a:pt x="2183" y="1648"/>
                    <a:pt x="2174" y="1641"/>
                  </a:cubicBezTo>
                  <a:lnTo>
                    <a:pt x="1659" y="1260"/>
                  </a:lnTo>
                  <a:cubicBezTo>
                    <a:pt x="1650" y="1253"/>
                    <a:pt x="1648" y="1240"/>
                    <a:pt x="1655" y="1231"/>
                  </a:cubicBezTo>
                  <a:cubicBezTo>
                    <a:pt x="1662" y="1221"/>
                    <a:pt x="1675" y="1219"/>
                    <a:pt x="1685" y="1226"/>
                  </a:cubicBezTo>
                  <a:close/>
                  <a:moveTo>
                    <a:pt x="2508" y="1836"/>
                  </a:moveTo>
                  <a:lnTo>
                    <a:pt x="2900" y="2126"/>
                  </a:lnTo>
                  <a:cubicBezTo>
                    <a:pt x="2910" y="2133"/>
                    <a:pt x="2912" y="2147"/>
                    <a:pt x="2905" y="2156"/>
                  </a:cubicBezTo>
                  <a:cubicBezTo>
                    <a:pt x="2898" y="2166"/>
                    <a:pt x="2884" y="2168"/>
                    <a:pt x="2875" y="2161"/>
                  </a:cubicBezTo>
                  <a:lnTo>
                    <a:pt x="2482" y="1870"/>
                  </a:lnTo>
                  <a:cubicBezTo>
                    <a:pt x="2473" y="1863"/>
                    <a:pt x="2471" y="1850"/>
                    <a:pt x="2478" y="1840"/>
                  </a:cubicBezTo>
                  <a:cubicBezTo>
                    <a:pt x="2485" y="1831"/>
                    <a:pt x="2498" y="1829"/>
                    <a:pt x="2508" y="1836"/>
                  </a:cubicBezTo>
                  <a:close/>
                </a:path>
              </a:pathLst>
            </a:custGeom>
            <a:solidFill>
              <a:srgbClr val="A5A5A5"/>
            </a:solidFill>
            <a:ln w="1588" cap="flat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48" name="Rectangle 46">
              <a:extLst>
                <a:ext uri="{FF2B5EF4-FFF2-40B4-BE49-F238E27FC236}">
                  <a16:creationId xmlns:a16="http://schemas.microsoft.com/office/drawing/2014/main" id="{687810CF-B2B6-34D9-EC65-E9FE81DEA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683"/>
              <a:ext cx="39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Phase 1a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49" name="Rectangle 47">
              <a:extLst>
                <a:ext uri="{FF2B5EF4-FFF2-40B4-BE49-F238E27FC236}">
                  <a16:creationId xmlns:a16="http://schemas.microsoft.com/office/drawing/2014/main" id="{23130042-BBD0-AB62-5618-A9DA3A792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6" y="2683"/>
              <a:ext cx="43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–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50" name="Rectangle 48">
              <a:extLst>
                <a:ext uri="{FF2B5EF4-FFF2-40B4-BE49-F238E27FC236}">
                  <a16:creationId xmlns:a16="http://schemas.microsoft.com/office/drawing/2014/main" id="{C3B30264-AD72-A39D-4118-6A96153A4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8" y="2683"/>
              <a:ext cx="0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51" name="Rectangle 49">
              <a:extLst>
                <a:ext uri="{FF2B5EF4-FFF2-40B4-BE49-F238E27FC236}">
                  <a16:creationId xmlns:a16="http://schemas.microsoft.com/office/drawing/2014/main" id="{0AE2E9B7-9AF4-D388-3D08-B4C596045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6" y="2683"/>
              <a:ext cx="30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Project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52" name="Rectangle 50">
              <a:extLst>
                <a:ext uri="{FF2B5EF4-FFF2-40B4-BE49-F238E27FC236}">
                  <a16:creationId xmlns:a16="http://schemas.microsoft.com/office/drawing/2014/main" id="{6E064894-6223-DBAE-CCC4-4750D0A4D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2808"/>
              <a:ext cx="353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Proposal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53" name="Oval 51">
              <a:extLst>
                <a:ext uri="{FF2B5EF4-FFF2-40B4-BE49-F238E27FC236}">
                  <a16:creationId xmlns:a16="http://schemas.microsoft.com/office/drawing/2014/main" id="{D56423B3-DF22-6DD4-CF5F-E7B0C95D4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6" y="2770"/>
              <a:ext cx="50" cy="4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54" name="Oval 52">
              <a:extLst>
                <a:ext uri="{FF2B5EF4-FFF2-40B4-BE49-F238E27FC236}">
                  <a16:creationId xmlns:a16="http://schemas.microsoft.com/office/drawing/2014/main" id="{DDCCBE54-FBE9-BAF2-BC16-AEDF9A397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6" y="2770"/>
              <a:ext cx="50" cy="49"/>
            </a:xfrm>
            <a:prstGeom prst="ellips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55" name="Line 53">
              <a:extLst>
                <a:ext uri="{FF2B5EF4-FFF2-40B4-BE49-F238E27FC236}">
                  <a16:creationId xmlns:a16="http://schemas.microsoft.com/office/drawing/2014/main" id="{155908C5-B76A-70D7-83E6-06C30CB7DB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1" y="2244"/>
              <a:ext cx="0" cy="526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56" name="Oval 54">
              <a:extLst>
                <a:ext uri="{FF2B5EF4-FFF2-40B4-BE49-F238E27FC236}">
                  <a16:creationId xmlns:a16="http://schemas.microsoft.com/office/drawing/2014/main" id="{D521A01B-1B6B-A07B-0E0D-F3E5BE06C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0" y="2790"/>
              <a:ext cx="49" cy="4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57" name="Oval 55">
              <a:extLst>
                <a:ext uri="{FF2B5EF4-FFF2-40B4-BE49-F238E27FC236}">
                  <a16:creationId xmlns:a16="http://schemas.microsoft.com/office/drawing/2014/main" id="{DBB48AD2-FAB3-D93C-E2A3-C3DBB0306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0" y="2790"/>
              <a:ext cx="49" cy="49"/>
            </a:xfrm>
            <a:prstGeom prst="ellips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58" name="Line 56">
              <a:extLst>
                <a:ext uri="{FF2B5EF4-FFF2-40B4-BE49-F238E27FC236}">
                  <a16:creationId xmlns:a16="http://schemas.microsoft.com/office/drawing/2014/main" id="{B7B62F55-B581-EB03-9CF3-CB9D4CA58B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5" y="2264"/>
              <a:ext cx="0" cy="526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59" name="Oval 57">
              <a:extLst>
                <a:ext uri="{FF2B5EF4-FFF2-40B4-BE49-F238E27FC236}">
                  <a16:creationId xmlns:a16="http://schemas.microsoft.com/office/drawing/2014/main" id="{26D9AC51-2660-E346-107D-F18812449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4" y="2800"/>
              <a:ext cx="49" cy="4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60" name="Oval 58">
              <a:extLst>
                <a:ext uri="{FF2B5EF4-FFF2-40B4-BE49-F238E27FC236}">
                  <a16:creationId xmlns:a16="http://schemas.microsoft.com/office/drawing/2014/main" id="{0881706E-99A3-44E9-0031-121B1BD9E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4" y="2800"/>
              <a:ext cx="49" cy="49"/>
            </a:xfrm>
            <a:prstGeom prst="ellips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61" name="Line 59">
              <a:extLst>
                <a:ext uri="{FF2B5EF4-FFF2-40B4-BE49-F238E27FC236}">
                  <a16:creationId xmlns:a16="http://schemas.microsoft.com/office/drawing/2014/main" id="{B411DED1-5E05-571B-BD38-953D99D42B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9" y="2274"/>
              <a:ext cx="0" cy="526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62" name="Oval 60">
              <a:extLst>
                <a:ext uri="{FF2B5EF4-FFF2-40B4-BE49-F238E27FC236}">
                  <a16:creationId xmlns:a16="http://schemas.microsoft.com/office/drawing/2014/main" id="{5621FD7C-D43C-8FCC-7EC4-D4610F558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1" y="2810"/>
              <a:ext cx="49" cy="4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63" name="Oval 61">
              <a:extLst>
                <a:ext uri="{FF2B5EF4-FFF2-40B4-BE49-F238E27FC236}">
                  <a16:creationId xmlns:a16="http://schemas.microsoft.com/office/drawing/2014/main" id="{8F81300E-62C6-00E3-5433-46BE5E5A8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1" y="2810"/>
              <a:ext cx="49" cy="49"/>
            </a:xfrm>
            <a:prstGeom prst="ellips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64" name="Line 62">
              <a:extLst>
                <a:ext uri="{FF2B5EF4-FFF2-40B4-BE49-F238E27FC236}">
                  <a16:creationId xmlns:a16="http://schemas.microsoft.com/office/drawing/2014/main" id="{E9979FFC-5E88-2BDA-2748-67E6F55F27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56" y="2203"/>
              <a:ext cx="0" cy="607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pic>
          <p:nvPicPr>
            <p:cNvPr id="65" name="Picture 63">
              <a:extLst>
                <a:ext uri="{FF2B5EF4-FFF2-40B4-BE49-F238E27FC236}">
                  <a16:creationId xmlns:a16="http://schemas.microsoft.com/office/drawing/2014/main" id="{9EFC7E7C-0017-5E31-4987-1C01AF83A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3" y="3191"/>
              <a:ext cx="95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64">
              <a:extLst>
                <a:ext uri="{FF2B5EF4-FFF2-40B4-BE49-F238E27FC236}">
                  <a16:creationId xmlns:a16="http://schemas.microsoft.com/office/drawing/2014/main" id="{E148CD6D-CBE0-E16B-AC26-65A543C959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3" y="3191"/>
              <a:ext cx="95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B3A81A0E-304B-0E06-4209-8CB6599A0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" y="2499"/>
              <a:ext cx="933" cy="693"/>
            </a:xfrm>
            <a:custGeom>
              <a:avLst/>
              <a:gdLst>
                <a:gd name="T0" fmla="*/ 0 w 933"/>
                <a:gd name="T1" fmla="*/ 693 h 693"/>
                <a:gd name="T2" fmla="*/ 467 w 933"/>
                <a:gd name="T3" fmla="*/ 693 h 693"/>
                <a:gd name="T4" fmla="*/ 933 w 933"/>
                <a:gd name="T5" fmla="*/ 347 h 693"/>
                <a:gd name="T6" fmla="*/ 467 w 933"/>
                <a:gd name="T7" fmla="*/ 0 h 693"/>
                <a:gd name="T8" fmla="*/ 0 w 933"/>
                <a:gd name="T9" fmla="*/ 0 h 693"/>
                <a:gd name="T10" fmla="*/ 467 w 933"/>
                <a:gd name="T11" fmla="*/ 347 h 693"/>
                <a:gd name="T12" fmla="*/ 0 w 933"/>
                <a:gd name="T13" fmla="*/ 693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3" h="693">
                  <a:moveTo>
                    <a:pt x="0" y="693"/>
                  </a:moveTo>
                  <a:lnTo>
                    <a:pt x="467" y="693"/>
                  </a:lnTo>
                  <a:lnTo>
                    <a:pt x="933" y="347"/>
                  </a:lnTo>
                  <a:lnTo>
                    <a:pt x="467" y="0"/>
                  </a:lnTo>
                  <a:lnTo>
                    <a:pt x="0" y="0"/>
                  </a:lnTo>
                  <a:lnTo>
                    <a:pt x="467" y="347"/>
                  </a:lnTo>
                  <a:lnTo>
                    <a:pt x="0" y="693"/>
                  </a:lnTo>
                  <a:close/>
                </a:path>
              </a:pathLst>
            </a:custGeom>
            <a:solidFill>
              <a:srgbClr val="FCEE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0F9E0F99-8AF2-40F6-6E67-FE7F06BF6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" y="2499"/>
              <a:ext cx="933" cy="693"/>
            </a:xfrm>
            <a:custGeom>
              <a:avLst/>
              <a:gdLst>
                <a:gd name="T0" fmla="*/ 0 w 933"/>
                <a:gd name="T1" fmla="*/ 693 h 693"/>
                <a:gd name="T2" fmla="*/ 467 w 933"/>
                <a:gd name="T3" fmla="*/ 693 h 693"/>
                <a:gd name="T4" fmla="*/ 933 w 933"/>
                <a:gd name="T5" fmla="*/ 347 h 693"/>
                <a:gd name="T6" fmla="*/ 467 w 933"/>
                <a:gd name="T7" fmla="*/ 0 h 693"/>
                <a:gd name="T8" fmla="*/ 0 w 933"/>
                <a:gd name="T9" fmla="*/ 0 h 693"/>
                <a:gd name="T10" fmla="*/ 467 w 933"/>
                <a:gd name="T11" fmla="*/ 347 h 693"/>
                <a:gd name="T12" fmla="*/ 0 w 933"/>
                <a:gd name="T13" fmla="*/ 693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3" h="693">
                  <a:moveTo>
                    <a:pt x="0" y="693"/>
                  </a:moveTo>
                  <a:lnTo>
                    <a:pt x="467" y="693"/>
                  </a:lnTo>
                  <a:lnTo>
                    <a:pt x="933" y="347"/>
                  </a:lnTo>
                  <a:lnTo>
                    <a:pt x="467" y="0"/>
                  </a:lnTo>
                  <a:lnTo>
                    <a:pt x="0" y="0"/>
                  </a:lnTo>
                  <a:lnTo>
                    <a:pt x="467" y="347"/>
                  </a:lnTo>
                  <a:lnTo>
                    <a:pt x="0" y="693"/>
                  </a:lnTo>
                  <a:close/>
                </a:path>
              </a:pathLst>
            </a:custGeom>
            <a:noFill/>
            <a:ln w="11113" cap="rnd">
              <a:solidFill>
                <a:srgbClr val="A5A5A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69" name="Rectangle 67">
              <a:extLst>
                <a:ext uri="{FF2B5EF4-FFF2-40B4-BE49-F238E27FC236}">
                  <a16:creationId xmlns:a16="http://schemas.microsoft.com/office/drawing/2014/main" id="{72414D12-AC18-1595-69DB-F17369882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1" y="2704"/>
              <a:ext cx="345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Phase 2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70" name="Rectangle 68">
              <a:extLst>
                <a:ext uri="{FF2B5EF4-FFF2-40B4-BE49-F238E27FC236}">
                  <a16:creationId xmlns:a16="http://schemas.microsoft.com/office/drawing/2014/main" id="{0E5BB29F-D95A-8E88-739C-BF0955AA2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3" y="2704"/>
              <a:ext cx="43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–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71" name="Rectangle 69">
              <a:extLst>
                <a:ext uri="{FF2B5EF4-FFF2-40B4-BE49-F238E27FC236}">
                  <a16:creationId xmlns:a16="http://schemas.microsoft.com/office/drawing/2014/main" id="{224A466A-6AB6-98CC-E460-EF418587F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5" y="2704"/>
              <a:ext cx="0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72" name="Rectangle 70">
              <a:extLst>
                <a:ext uri="{FF2B5EF4-FFF2-40B4-BE49-F238E27FC236}">
                  <a16:creationId xmlns:a16="http://schemas.microsoft.com/office/drawing/2014/main" id="{581B05EA-2C6B-35E5-F94B-0DDD3B219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9" y="2829"/>
              <a:ext cx="52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>
                  <a:solidFill>
                    <a:srgbClr val="4F4640"/>
                  </a:solidFill>
                  <a:latin typeface="Muli" panose="00000500000000000000" pitchFamily="2" charset="0"/>
                </a:rPr>
                <a:t>Development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73" name="Oval 71">
              <a:extLst>
                <a:ext uri="{FF2B5EF4-FFF2-40B4-BE49-F238E27FC236}">
                  <a16:creationId xmlns:a16="http://schemas.microsoft.com/office/drawing/2014/main" id="{050AA76E-5EBA-08D5-F427-D30CE7D31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2780"/>
              <a:ext cx="49" cy="4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74" name="Oval 72">
              <a:extLst>
                <a:ext uri="{FF2B5EF4-FFF2-40B4-BE49-F238E27FC236}">
                  <a16:creationId xmlns:a16="http://schemas.microsoft.com/office/drawing/2014/main" id="{B2431537-90FF-87F2-8A2E-90FF1FA21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2780"/>
              <a:ext cx="49" cy="49"/>
            </a:xfrm>
            <a:prstGeom prst="ellips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75" name="Line 73">
              <a:extLst>
                <a:ext uri="{FF2B5EF4-FFF2-40B4-BE49-F238E27FC236}">
                  <a16:creationId xmlns:a16="http://schemas.microsoft.com/office/drawing/2014/main" id="{8079D13B-13AA-A068-D4BD-4A0DE217FC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1" y="2268"/>
              <a:ext cx="0" cy="512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440675C0-E033-263F-5777-7B946F328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" y="1577"/>
              <a:ext cx="1024" cy="148"/>
            </a:xfrm>
            <a:custGeom>
              <a:avLst/>
              <a:gdLst>
                <a:gd name="T0" fmla="*/ 6133 w 6284"/>
                <a:gd name="T1" fmla="*/ 907 h 907"/>
                <a:gd name="T2" fmla="*/ 0 w 6284"/>
                <a:gd name="T3" fmla="*/ 907 h 907"/>
                <a:gd name="T4" fmla="*/ 0 w 6284"/>
                <a:gd name="T5" fmla="*/ 0 h 907"/>
                <a:gd name="T6" fmla="*/ 6133 w 6284"/>
                <a:gd name="T7" fmla="*/ 0 h 907"/>
                <a:gd name="T8" fmla="*/ 6133 w 6284"/>
                <a:gd name="T9" fmla="*/ 907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84" h="907">
                  <a:moveTo>
                    <a:pt x="6133" y="907"/>
                  </a:moveTo>
                  <a:lnTo>
                    <a:pt x="0" y="907"/>
                  </a:lnTo>
                  <a:cubicBezTo>
                    <a:pt x="151" y="623"/>
                    <a:pt x="151" y="283"/>
                    <a:pt x="0" y="0"/>
                  </a:cubicBezTo>
                  <a:lnTo>
                    <a:pt x="6133" y="0"/>
                  </a:lnTo>
                  <a:cubicBezTo>
                    <a:pt x="6284" y="283"/>
                    <a:pt x="6284" y="623"/>
                    <a:pt x="6133" y="907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FBF9F50D-91E4-3956-670A-70399C43C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" y="1577"/>
              <a:ext cx="1024" cy="148"/>
            </a:xfrm>
            <a:custGeom>
              <a:avLst/>
              <a:gdLst>
                <a:gd name="T0" fmla="*/ 6133 w 6284"/>
                <a:gd name="T1" fmla="*/ 907 h 907"/>
                <a:gd name="T2" fmla="*/ 0 w 6284"/>
                <a:gd name="T3" fmla="*/ 907 h 907"/>
                <a:gd name="T4" fmla="*/ 0 w 6284"/>
                <a:gd name="T5" fmla="*/ 0 h 907"/>
                <a:gd name="T6" fmla="*/ 6133 w 6284"/>
                <a:gd name="T7" fmla="*/ 0 h 907"/>
                <a:gd name="T8" fmla="*/ 6133 w 6284"/>
                <a:gd name="T9" fmla="*/ 907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84" h="907">
                  <a:moveTo>
                    <a:pt x="6133" y="907"/>
                  </a:moveTo>
                  <a:lnTo>
                    <a:pt x="0" y="907"/>
                  </a:lnTo>
                  <a:cubicBezTo>
                    <a:pt x="151" y="623"/>
                    <a:pt x="151" y="283"/>
                    <a:pt x="0" y="0"/>
                  </a:cubicBezTo>
                  <a:lnTo>
                    <a:pt x="6133" y="0"/>
                  </a:lnTo>
                  <a:cubicBezTo>
                    <a:pt x="6284" y="283"/>
                    <a:pt x="6284" y="623"/>
                    <a:pt x="6133" y="907"/>
                  </a:cubicBezTo>
                  <a:close/>
                </a:path>
              </a:pathLst>
            </a:custGeom>
            <a:noFill/>
            <a:ln w="6350" cap="rnd">
              <a:solidFill>
                <a:srgbClr val="5C9B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3763D721-B4E3-AC98-9FA9-95B5D0422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" y="1577"/>
              <a:ext cx="3324" cy="148"/>
            </a:xfrm>
            <a:custGeom>
              <a:avLst/>
              <a:gdLst>
                <a:gd name="T0" fmla="*/ 20244 w 20395"/>
                <a:gd name="T1" fmla="*/ 907 h 907"/>
                <a:gd name="T2" fmla="*/ 0 w 20395"/>
                <a:gd name="T3" fmla="*/ 907 h 907"/>
                <a:gd name="T4" fmla="*/ 0 w 20395"/>
                <a:gd name="T5" fmla="*/ 0 h 907"/>
                <a:gd name="T6" fmla="*/ 20244 w 20395"/>
                <a:gd name="T7" fmla="*/ 0 h 907"/>
                <a:gd name="T8" fmla="*/ 20244 w 20395"/>
                <a:gd name="T9" fmla="*/ 907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95" h="907">
                  <a:moveTo>
                    <a:pt x="20244" y="907"/>
                  </a:moveTo>
                  <a:lnTo>
                    <a:pt x="0" y="907"/>
                  </a:lnTo>
                  <a:cubicBezTo>
                    <a:pt x="151" y="623"/>
                    <a:pt x="151" y="283"/>
                    <a:pt x="0" y="0"/>
                  </a:cubicBezTo>
                  <a:lnTo>
                    <a:pt x="20244" y="0"/>
                  </a:lnTo>
                  <a:cubicBezTo>
                    <a:pt x="20395" y="283"/>
                    <a:pt x="20395" y="623"/>
                    <a:pt x="20244" y="907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D92815A2-C112-2A92-E2A9-EAB2C404F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" y="1577"/>
              <a:ext cx="3324" cy="148"/>
            </a:xfrm>
            <a:custGeom>
              <a:avLst/>
              <a:gdLst>
                <a:gd name="T0" fmla="*/ 20244 w 20395"/>
                <a:gd name="T1" fmla="*/ 907 h 907"/>
                <a:gd name="T2" fmla="*/ 0 w 20395"/>
                <a:gd name="T3" fmla="*/ 907 h 907"/>
                <a:gd name="T4" fmla="*/ 0 w 20395"/>
                <a:gd name="T5" fmla="*/ 0 h 907"/>
                <a:gd name="T6" fmla="*/ 20244 w 20395"/>
                <a:gd name="T7" fmla="*/ 0 h 907"/>
                <a:gd name="T8" fmla="*/ 20244 w 20395"/>
                <a:gd name="T9" fmla="*/ 907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95" h="907">
                  <a:moveTo>
                    <a:pt x="20244" y="907"/>
                  </a:moveTo>
                  <a:lnTo>
                    <a:pt x="0" y="907"/>
                  </a:lnTo>
                  <a:cubicBezTo>
                    <a:pt x="151" y="623"/>
                    <a:pt x="151" y="283"/>
                    <a:pt x="0" y="0"/>
                  </a:cubicBezTo>
                  <a:lnTo>
                    <a:pt x="20244" y="0"/>
                  </a:lnTo>
                  <a:cubicBezTo>
                    <a:pt x="20395" y="283"/>
                    <a:pt x="20395" y="623"/>
                    <a:pt x="20244" y="907"/>
                  </a:cubicBezTo>
                  <a:close/>
                </a:path>
              </a:pathLst>
            </a:custGeom>
            <a:noFill/>
            <a:ln w="6350" cap="rnd">
              <a:solidFill>
                <a:srgbClr val="5C9B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43A92C7E-34E4-5501-8288-70BC2F06F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" y="1577"/>
              <a:ext cx="1206" cy="148"/>
            </a:xfrm>
            <a:custGeom>
              <a:avLst/>
              <a:gdLst>
                <a:gd name="T0" fmla="*/ 3626 w 3702"/>
                <a:gd name="T1" fmla="*/ 454 h 454"/>
                <a:gd name="T2" fmla="*/ 0 w 3702"/>
                <a:gd name="T3" fmla="*/ 454 h 454"/>
                <a:gd name="T4" fmla="*/ 0 w 3702"/>
                <a:gd name="T5" fmla="*/ 0 h 454"/>
                <a:gd name="T6" fmla="*/ 3626 w 3702"/>
                <a:gd name="T7" fmla="*/ 0 h 454"/>
                <a:gd name="T8" fmla="*/ 3626 w 3702"/>
                <a:gd name="T9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2" h="454">
                  <a:moveTo>
                    <a:pt x="3626" y="454"/>
                  </a:moveTo>
                  <a:lnTo>
                    <a:pt x="0" y="454"/>
                  </a:lnTo>
                  <a:cubicBezTo>
                    <a:pt x="76" y="312"/>
                    <a:pt x="76" y="142"/>
                    <a:pt x="0" y="0"/>
                  </a:cubicBezTo>
                  <a:lnTo>
                    <a:pt x="3626" y="0"/>
                  </a:lnTo>
                  <a:cubicBezTo>
                    <a:pt x="3702" y="142"/>
                    <a:pt x="3702" y="312"/>
                    <a:pt x="3626" y="454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709F06D5-5A84-0246-5639-D22F1E5F9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" y="1577"/>
              <a:ext cx="1206" cy="148"/>
            </a:xfrm>
            <a:custGeom>
              <a:avLst/>
              <a:gdLst>
                <a:gd name="T0" fmla="*/ 3626 w 3702"/>
                <a:gd name="T1" fmla="*/ 454 h 454"/>
                <a:gd name="T2" fmla="*/ 0 w 3702"/>
                <a:gd name="T3" fmla="*/ 454 h 454"/>
                <a:gd name="T4" fmla="*/ 0 w 3702"/>
                <a:gd name="T5" fmla="*/ 0 h 454"/>
                <a:gd name="T6" fmla="*/ 3626 w 3702"/>
                <a:gd name="T7" fmla="*/ 0 h 454"/>
                <a:gd name="T8" fmla="*/ 3626 w 3702"/>
                <a:gd name="T9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2" h="454">
                  <a:moveTo>
                    <a:pt x="3626" y="454"/>
                  </a:moveTo>
                  <a:lnTo>
                    <a:pt x="0" y="454"/>
                  </a:lnTo>
                  <a:cubicBezTo>
                    <a:pt x="76" y="312"/>
                    <a:pt x="76" y="142"/>
                    <a:pt x="0" y="0"/>
                  </a:cubicBezTo>
                  <a:lnTo>
                    <a:pt x="3626" y="0"/>
                  </a:lnTo>
                  <a:cubicBezTo>
                    <a:pt x="3702" y="142"/>
                    <a:pt x="3702" y="312"/>
                    <a:pt x="3626" y="454"/>
                  </a:cubicBezTo>
                  <a:close/>
                </a:path>
              </a:pathLst>
            </a:custGeom>
            <a:noFill/>
            <a:ln w="6350" cap="rnd">
              <a:solidFill>
                <a:srgbClr val="5C9B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58932BF2-0945-D602-6155-86CC0B00F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" y="1577"/>
              <a:ext cx="1477" cy="148"/>
            </a:xfrm>
            <a:custGeom>
              <a:avLst/>
              <a:gdLst>
                <a:gd name="T0" fmla="*/ 4457 w 4533"/>
                <a:gd name="T1" fmla="*/ 454 h 454"/>
                <a:gd name="T2" fmla="*/ 0 w 4533"/>
                <a:gd name="T3" fmla="*/ 454 h 454"/>
                <a:gd name="T4" fmla="*/ 0 w 4533"/>
                <a:gd name="T5" fmla="*/ 0 h 454"/>
                <a:gd name="T6" fmla="*/ 4457 w 4533"/>
                <a:gd name="T7" fmla="*/ 0 h 454"/>
                <a:gd name="T8" fmla="*/ 4457 w 4533"/>
                <a:gd name="T9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3" h="454">
                  <a:moveTo>
                    <a:pt x="4457" y="454"/>
                  </a:moveTo>
                  <a:lnTo>
                    <a:pt x="0" y="454"/>
                  </a:lnTo>
                  <a:cubicBezTo>
                    <a:pt x="76" y="312"/>
                    <a:pt x="76" y="142"/>
                    <a:pt x="0" y="0"/>
                  </a:cubicBezTo>
                  <a:lnTo>
                    <a:pt x="4457" y="0"/>
                  </a:lnTo>
                  <a:cubicBezTo>
                    <a:pt x="4533" y="142"/>
                    <a:pt x="4533" y="312"/>
                    <a:pt x="4457" y="454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80C205C2-4171-4B3B-37D8-B85B487B6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" y="1577"/>
              <a:ext cx="1477" cy="148"/>
            </a:xfrm>
            <a:custGeom>
              <a:avLst/>
              <a:gdLst>
                <a:gd name="T0" fmla="*/ 4457 w 4533"/>
                <a:gd name="T1" fmla="*/ 454 h 454"/>
                <a:gd name="T2" fmla="*/ 0 w 4533"/>
                <a:gd name="T3" fmla="*/ 454 h 454"/>
                <a:gd name="T4" fmla="*/ 0 w 4533"/>
                <a:gd name="T5" fmla="*/ 0 h 454"/>
                <a:gd name="T6" fmla="*/ 4457 w 4533"/>
                <a:gd name="T7" fmla="*/ 0 h 454"/>
                <a:gd name="T8" fmla="*/ 4457 w 4533"/>
                <a:gd name="T9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3" h="454">
                  <a:moveTo>
                    <a:pt x="4457" y="454"/>
                  </a:moveTo>
                  <a:lnTo>
                    <a:pt x="0" y="454"/>
                  </a:lnTo>
                  <a:cubicBezTo>
                    <a:pt x="76" y="312"/>
                    <a:pt x="76" y="142"/>
                    <a:pt x="0" y="0"/>
                  </a:cubicBezTo>
                  <a:lnTo>
                    <a:pt x="4457" y="0"/>
                  </a:lnTo>
                  <a:cubicBezTo>
                    <a:pt x="4533" y="142"/>
                    <a:pt x="4533" y="312"/>
                    <a:pt x="4457" y="454"/>
                  </a:cubicBezTo>
                  <a:close/>
                </a:path>
              </a:pathLst>
            </a:custGeom>
            <a:noFill/>
            <a:ln w="6350" cap="rnd">
              <a:solidFill>
                <a:srgbClr val="5C9B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84" name="Rectangle 82">
              <a:extLst>
                <a:ext uri="{FF2B5EF4-FFF2-40B4-BE49-F238E27FC236}">
                  <a16:creationId xmlns:a16="http://schemas.microsoft.com/office/drawing/2014/main" id="{6F690898-A574-26F6-9233-B2E9737FA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" y="1585"/>
              <a:ext cx="346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 b="1">
                  <a:solidFill>
                    <a:srgbClr val="257CA7"/>
                  </a:solidFill>
                  <a:latin typeface="Muli" panose="00000500000000000000" pitchFamily="2" charset="0"/>
                </a:rPr>
                <a:t>Initiation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85" name="Rectangle 83">
              <a:extLst>
                <a:ext uri="{FF2B5EF4-FFF2-40B4-BE49-F238E27FC236}">
                  <a16:creationId xmlns:a16="http://schemas.microsoft.com/office/drawing/2014/main" id="{AFB83208-2E4D-3AFD-6939-1F122AD6C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1585"/>
              <a:ext cx="352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 b="1">
                  <a:solidFill>
                    <a:srgbClr val="257CA7"/>
                  </a:solidFill>
                  <a:latin typeface="Muli" panose="00000500000000000000" pitchFamily="2" charset="0"/>
                </a:rPr>
                <a:t>Planning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86" name="Rectangle 84">
              <a:extLst>
                <a:ext uri="{FF2B5EF4-FFF2-40B4-BE49-F238E27FC236}">
                  <a16:creationId xmlns:a16="http://schemas.microsoft.com/office/drawing/2014/main" id="{9A7A7982-0829-83DE-7007-31CE7071C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4" y="1585"/>
              <a:ext cx="38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 b="1">
                  <a:solidFill>
                    <a:srgbClr val="257CA7"/>
                  </a:solidFill>
                  <a:latin typeface="Muli" panose="00000500000000000000" pitchFamily="2" charset="0"/>
                </a:rPr>
                <a:t>Execution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87" name="Rectangle 85">
              <a:extLst>
                <a:ext uri="{FF2B5EF4-FFF2-40B4-BE49-F238E27FC236}">
                  <a16:creationId xmlns:a16="http://schemas.microsoft.com/office/drawing/2014/main" id="{BFB98B14-2700-23A0-004D-754F5EEBB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" y="1585"/>
              <a:ext cx="30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1000" b="1">
                  <a:solidFill>
                    <a:srgbClr val="257CA7"/>
                  </a:solidFill>
                  <a:latin typeface="Muli" panose="00000500000000000000" pitchFamily="2" charset="0"/>
                </a:rPr>
                <a:t>Closure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pic>
          <p:nvPicPr>
            <p:cNvPr id="88" name="Picture 86">
              <a:extLst>
                <a:ext uri="{FF2B5EF4-FFF2-40B4-BE49-F238E27FC236}">
                  <a16:creationId xmlns:a16="http://schemas.microsoft.com/office/drawing/2014/main" id="{A0B3D534-BE34-3DC4-5B9C-0D7865DDE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" y="1837"/>
              <a:ext cx="764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7">
              <a:extLst>
                <a:ext uri="{FF2B5EF4-FFF2-40B4-BE49-F238E27FC236}">
                  <a16:creationId xmlns:a16="http://schemas.microsoft.com/office/drawing/2014/main" id="{E5265565-1516-171D-2333-E989C527E7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" y="1837"/>
              <a:ext cx="764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" name="Rectangle 88">
              <a:extLst>
                <a:ext uri="{FF2B5EF4-FFF2-40B4-BE49-F238E27FC236}">
                  <a16:creationId xmlns:a16="http://schemas.microsoft.com/office/drawing/2014/main" id="{B23D65FC-063A-2104-F1F4-07CB4A412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0" y="1873"/>
              <a:ext cx="690" cy="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91" name="Rectangle 89">
              <a:extLst>
                <a:ext uri="{FF2B5EF4-FFF2-40B4-BE49-F238E27FC236}">
                  <a16:creationId xmlns:a16="http://schemas.microsoft.com/office/drawing/2014/main" id="{AA1B1ADB-98A7-137E-BC55-137444628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0" y="1873"/>
              <a:ext cx="690" cy="395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92" name="Rectangle 90">
              <a:extLst>
                <a:ext uri="{FF2B5EF4-FFF2-40B4-BE49-F238E27FC236}">
                  <a16:creationId xmlns:a16="http://schemas.microsoft.com/office/drawing/2014/main" id="{B1DD6B8B-9DD2-97A9-6252-170054F85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" y="1965"/>
              <a:ext cx="210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900" b="1">
                  <a:solidFill>
                    <a:srgbClr val="000000"/>
                  </a:solidFill>
                  <a:latin typeface="Muli" panose="00000500000000000000" pitchFamily="2" charset="0"/>
                </a:rPr>
                <a:t>GW1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93" name="Rectangle 91">
              <a:extLst>
                <a:ext uri="{FF2B5EF4-FFF2-40B4-BE49-F238E27FC236}">
                  <a16:creationId xmlns:a16="http://schemas.microsoft.com/office/drawing/2014/main" id="{170BCC2C-76B4-BAC0-D2E4-48F71E23B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1965"/>
              <a:ext cx="39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900" b="1">
                  <a:solidFill>
                    <a:srgbClr val="000000"/>
                  </a:solidFill>
                  <a:latin typeface="Muli" panose="00000500000000000000" pitchFamily="2" charset="0"/>
                </a:rPr>
                <a:t>–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94" name="Rectangle 92">
              <a:extLst>
                <a:ext uri="{FF2B5EF4-FFF2-40B4-BE49-F238E27FC236}">
                  <a16:creationId xmlns:a16="http://schemas.microsoft.com/office/drawing/2014/main" id="{1D47A757-CA0A-B330-88EE-7713E6263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2" y="1965"/>
              <a:ext cx="0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95" name="Rectangle 93">
              <a:extLst>
                <a:ext uri="{FF2B5EF4-FFF2-40B4-BE49-F238E27FC236}">
                  <a16:creationId xmlns:a16="http://schemas.microsoft.com/office/drawing/2014/main" id="{51C0261D-F617-3634-E49D-3DBE80F2B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1" y="1965"/>
              <a:ext cx="242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900" b="1">
                  <a:solidFill>
                    <a:srgbClr val="000000"/>
                  </a:solidFill>
                  <a:latin typeface="Muli" panose="00000500000000000000" pitchFamily="2" charset="0"/>
                </a:rPr>
                <a:t>Space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96" name="Rectangle 94">
              <a:extLst>
                <a:ext uri="{FF2B5EF4-FFF2-40B4-BE49-F238E27FC236}">
                  <a16:creationId xmlns:a16="http://schemas.microsoft.com/office/drawing/2014/main" id="{B402CE93-3A9D-B3A2-F5A6-B7D44A96E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1" y="2066"/>
              <a:ext cx="337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800" b="1">
                  <a:solidFill>
                    <a:srgbClr val="000000"/>
                  </a:solidFill>
                  <a:latin typeface="Muli" panose="00000500000000000000" pitchFamily="2" charset="0"/>
                </a:rPr>
                <a:t>Allocation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pic>
          <p:nvPicPr>
            <p:cNvPr id="97" name="Picture 95">
              <a:extLst>
                <a:ext uri="{FF2B5EF4-FFF2-40B4-BE49-F238E27FC236}">
                  <a16:creationId xmlns:a16="http://schemas.microsoft.com/office/drawing/2014/main" id="{D8990031-C5AF-A6DC-A22C-7131F2BDF9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" y="1837"/>
              <a:ext cx="767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6">
              <a:extLst>
                <a:ext uri="{FF2B5EF4-FFF2-40B4-BE49-F238E27FC236}">
                  <a16:creationId xmlns:a16="http://schemas.microsoft.com/office/drawing/2014/main" id="{6264EFE2-A47B-8B55-DE1B-DF149B5B1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" y="1837"/>
              <a:ext cx="767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" name="Rectangle 97">
              <a:extLst>
                <a:ext uri="{FF2B5EF4-FFF2-40B4-BE49-F238E27FC236}">
                  <a16:creationId xmlns:a16="http://schemas.microsoft.com/office/drawing/2014/main" id="{A50C8D24-30E7-AC78-1805-3F2CB994B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4" y="1873"/>
              <a:ext cx="690" cy="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E7ADD5CF-9B97-85CE-9F83-93E409849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0" y="1870"/>
              <a:ext cx="697" cy="401"/>
            </a:xfrm>
            <a:custGeom>
              <a:avLst/>
              <a:gdLst>
                <a:gd name="T0" fmla="*/ 21 w 4276"/>
                <a:gd name="T1" fmla="*/ 384 h 2461"/>
                <a:gd name="T2" fmla="*/ 21 w 4276"/>
                <a:gd name="T3" fmla="*/ 42 h 2461"/>
                <a:gd name="T4" fmla="*/ 42 w 4276"/>
                <a:gd name="T5" fmla="*/ 874 h 2461"/>
                <a:gd name="T6" fmla="*/ 0 w 4276"/>
                <a:gd name="T7" fmla="*/ 576 h 2461"/>
                <a:gd name="T8" fmla="*/ 42 w 4276"/>
                <a:gd name="T9" fmla="*/ 1088 h 2461"/>
                <a:gd name="T10" fmla="*/ 0 w 4276"/>
                <a:gd name="T11" fmla="*/ 1386 h 2461"/>
                <a:gd name="T12" fmla="*/ 42 w 4276"/>
                <a:gd name="T13" fmla="*/ 1088 h 2461"/>
                <a:gd name="T14" fmla="*/ 21 w 4276"/>
                <a:gd name="T15" fmla="*/ 1920 h 2461"/>
                <a:gd name="T16" fmla="*/ 21 w 4276"/>
                <a:gd name="T17" fmla="*/ 1578 h 2461"/>
                <a:gd name="T18" fmla="*/ 42 w 4276"/>
                <a:gd name="T19" fmla="*/ 2410 h 2461"/>
                <a:gd name="T20" fmla="*/ 0 w 4276"/>
                <a:gd name="T21" fmla="*/ 2112 h 2461"/>
                <a:gd name="T22" fmla="*/ 205 w 4276"/>
                <a:gd name="T23" fmla="*/ 2418 h 2461"/>
                <a:gd name="T24" fmla="*/ 504 w 4276"/>
                <a:gd name="T25" fmla="*/ 2461 h 2461"/>
                <a:gd name="T26" fmla="*/ 205 w 4276"/>
                <a:gd name="T27" fmla="*/ 2418 h 2461"/>
                <a:gd name="T28" fmla="*/ 1037 w 4276"/>
                <a:gd name="T29" fmla="*/ 2440 h 2461"/>
                <a:gd name="T30" fmla="*/ 696 w 4276"/>
                <a:gd name="T31" fmla="*/ 2440 h 2461"/>
                <a:gd name="T32" fmla="*/ 1528 w 4276"/>
                <a:gd name="T33" fmla="*/ 2418 h 2461"/>
                <a:gd name="T34" fmla="*/ 1229 w 4276"/>
                <a:gd name="T35" fmla="*/ 2461 h 2461"/>
                <a:gd name="T36" fmla="*/ 1741 w 4276"/>
                <a:gd name="T37" fmla="*/ 2418 h 2461"/>
                <a:gd name="T38" fmla="*/ 2040 w 4276"/>
                <a:gd name="T39" fmla="*/ 2461 h 2461"/>
                <a:gd name="T40" fmla="*/ 1741 w 4276"/>
                <a:gd name="T41" fmla="*/ 2418 h 2461"/>
                <a:gd name="T42" fmla="*/ 2573 w 4276"/>
                <a:gd name="T43" fmla="*/ 2440 h 2461"/>
                <a:gd name="T44" fmla="*/ 2232 w 4276"/>
                <a:gd name="T45" fmla="*/ 2440 h 2461"/>
                <a:gd name="T46" fmla="*/ 3064 w 4276"/>
                <a:gd name="T47" fmla="*/ 2418 h 2461"/>
                <a:gd name="T48" fmla="*/ 2765 w 4276"/>
                <a:gd name="T49" fmla="*/ 2461 h 2461"/>
                <a:gd name="T50" fmla="*/ 3277 w 4276"/>
                <a:gd name="T51" fmla="*/ 2418 h 2461"/>
                <a:gd name="T52" fmla="*/ 3576 w 4276"/>
                <a:gd name="T53" fmla="*/ 2461 h 2461"/>
                <a:gd name="T54" fmla="*/ 3277 w 4276"/>
                <a:gd name="T55" fmla="*/ 2418 h 2461"/>
                <a:gd name="T56" fmla="*/ 4109 w 4276"/>
                <a:gd name="T57" fmla="*/ 2440 h 2461"/>
                <a:gd name="T58" fmla="*/ 3768 w 4276"/>
                <a:gd name="T59" fmla="*/ 2440 h 2461"/>
                <a:gd name="T60" fmla="*/ 4233 w 4276"/>
                <a:gd name="T61" fmla="*/ 2094 h 2461"/>
                <a:gd name="T62" fmla="*/ 4276 w 4276"/>
                <a:gd name="T63" fmla="*/ 2393 h 2461"/>
                <a:gd name="T64" fmla="*/ 4233 w 4276"/>
                <a:gd name="T65" fmla="*/ 1881 h 2461"/>
                <a:gd name="T66" fmla="*/ 4276 w 4276"/>
                <a:gd name="T67" fmla="*/ 1582 h 2461"/>
                <a:gd name="T68" fmla="*/ 4233 w 4276"/>
                <a:gd name="T69" fmla="*/ 1881 h 2461"/>
                <a:gd name="T70" fmla="*/ 4254 w 4276"/>
                <a:gd name="T71" fmla="*/ 1049 h 2461"/>
                <a:gd name="T72" fmla="*/ 4254 w 4276"/>
                <a:gd name="T73" fmla="*/ 1390 h 2461"/>
                <a:gd name="T74" fmla="*/ 4233 w 4276"/>
                <a:gd name="T75" fmla="*/ 558 h 2461"/>
                <a:gd name="T76" fmla="*/ 4276 w 4276"/>
                <a:gd name="T77" fmla="*/ 857 h 2461"/>
                <a:gd name="T78" fmla="*/ 4233 w 4276"/>
                <a:gd name="T79" fmla="*/ 345 h 2461"/>
                <a:gd name="T80" fmla="*/ 4276 w 4276"/>
                <a:gd name="T81" fmla="*/ 46 h 2461"/>
                <a:gd name="T82" fmla="*/ 4233 w 4276"/>
                <a:gd name="T83" fmla="*/ 345 h 2461"/>
                <a:gd name="T84" fmla="*/ 3746 w 4276"/>
                <a:gd name="T85" fmla="*/ 21 h 2461"/>
                <a:gd name="T86" fmla="*/ 4088 w 4276"/>
                <a:gd name="T87" fmla="*/ 21 h 2461"/>
                <a:gd name="T88" fmla="*/ 3256 w 4276"/>
                <a:gd name="T89" fmla="*/ 42 h 2461"/>
                <a:gd name="T90" fmla="*/ 3554 w 4276"/>
                <a:gd name="T91" fmla="*/ 0 h 2461"/>
                <a:gd name="T92" fmla="*/ 3042 w 4276"/>
                <a:gd name="T93" fmla="*/ 42 h 2461"/>
                <a:gd name="T94" fmla="*/ 2744 w 4276"/>
                <a:gd name="T95" fmla="*/ 0 h 2461"/>
                <a:gd name="T96" fmla="*/ 3042 w 4276"/>
                <a:gd name="T97" fmla="*/ 42 h 2461"/>
                <a:gd name="T98" fmla="*/ 2210 w 4276"/>
                <a:gd name="T99" fmla="*/ 21 h 2461"/>
                <a:gd name="T100" fmla="*/ 2552 w 4276"/>
                <a:gd name="T101" fmla="*/ 21 h 2461"/>
                <a:gd name="T102" fmla="*/ 1720 w 4276"/>
                <a:gd name="T103" fmla="*/ 42 h 2461"/>
                <a:gd name="T104" fmla="*/ 2018 w 4276"/>
                <a:gd name="T105" fmla="*/ 0 h 2461"/>
                <a:gd name="T106" fmla="*/ 1506 w 4276"/>
                <a:gd name="T107" fmla="*/ 42 h 2461"/>
                <a:gd name="T108" fmla="*/ 1208 w 4276"/>
                <a:gd name="T109" fmla="*/ 0 h 2461"/>
                <a:gd name="T110" fmla="*/ 1506 w 4276"/>
                <a:gd name="T111" fmla="*/ 42 h 2461"/>
                <a:gd name="T112" fmla="*/ 674 w 4276"/>
                <a:gd name="T113" fmla="*/ 21 h 2461"/>
                <a:gd name="T114" fmla="*/ 1016 w 4276"/>
                <a:gd name="T115" fmla="*/ 21 h 2461"/>
                <a:gd name="T116" fmla="*/ 184 w 4276"/>
                <a:gd name="T117" fmla="*/ 42 h 2461"/>
                <a:gd name="T118" fmla="*/ 482 w 4276"/>
                <a:gd name="T119" fmla="*/ 0 h 2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76" h="2461">
                  <a:moveTo>
                    <a:pt x="42" y="64"/>
                  </a:moveTo>
                  <a:lnTo>
                    <a:pt x="42" y="362"/>
                  </a:lnTo>
                  <a:cubicBezTo>
                    <a:pt x="42" y="374"/>
                    <a:pt x="33" y="384"/>
                    <a:pt x="21" y="384"/>
                  </a:cubicBezTo>
                  <a:cubicBezTo>
                    <a:pt x="9" y="384"/>
                    <a:pt x="0" y="374"/>
                    <a:pt x="0" y="362"/>
                  </a:cubicBezTo>
                  <a:lnTo>
                    <a:pt x="0" y="64"/>
                  </a:lnTo>
                  <a:cubicBezTo>
                    <a:pt x="0" y="52"/>
                    <a:pt x="9" y="42"/>
                    <a:pt x="21" y="42"/>
                  </a:cubicBezTo>
                  <a:cubicBezTo>
                    <a:pt x="33" y="42"/>
                    <a:pt x="42" y="52"/>
                    <a:pt x="42" y="64"/>
                  </a:cubicBezTo>
                  <a:close/>
                  <a:moveTo>
                    <a:pt x="42" y="576"/>
                  </a:moveTo>
                  <a:lnTo>
                    <a:pt x="42" y="874"/>
                  </a:lnTo>
                  <a:cubicBezTo>
                    <a:pt x="42" y="886"/>
                    <a:pt x="33" y="896"/>
                    <a:pt x="21" y="896"/>
                  </a:cubicBezTo>
                  <a:cubicBezTo>
                    <a:pt x="9" y="896"/>
                    <a:pt x="0" y="886"/>
                    <a:pt x="0" y="874"/>
                  </a:cubicBezTo>
                  <a:lnTo>
                    <a:pt x="0" y="576"/>
                  </a:lnTo>
                  <a:cubicBezTo>
                    <a:pt x="0" y="564"/>
                    <a:pt x="9" y="554"/>
                    <a:pt x="21" y="554"/>
                  </a:cubicBezTo>
                  <a:cubicBezTo>
                    <a:pt x="33" y="554"/>
                    <a:pt x="42" y="564"/>
                    <a:pt x="42" y="576"/>
                  </a:cubicBezTo>
                  <a:close/>
                  <a:moveTo>
                    <a:pt x="42" y="1088"/>
                  </a:moveTo>
                  <a:lnTo>
                    <a:pt x="42" y="1386"/>
                  </a:lnTo>
                  <a:cubicBezTo>
                    <a:pt x="42" y="1398"/>
                    <a:pt x="33" y="1408"/>
                    <a:pt x="21" y="1408"/>
                  </a:cubicBezTo>
                  <a:cubicBezTo>
                    <a:pt x="9" y="1408"/>
                    <a:pt x="0" y="1398"/>
                    <a:pt x="0" y="1386"/>
                  </a:cubicBezTo>
                  <a:lnTo>
                    <a:pt x="0" y="1088"/>
                  </a:lnTo>
                  <a:cubicBezTo>
                    <a:pt x="0" y="1076"/>
                    <a:pt x="9" y="1066"/>
                    <a:pt x="21" y="1066"/>
                  </a:cubicBezTo>
                  <a:cubicBezTo>
                    <a:pt x="33" y="1066"/>
                    <a:pt x="42" y="1076"/>
                    <a:pt x="42" y="1088"/>
                  </a:cubicBezTo>
                  <a:close/>
                  <a:moveTo>
                    <a:pt x="42" y="1600"/>
                  </a:moveTo>
                  <a:lnTo>
                    <a:pt x="42" y="1898"/>
                  </a:lnTo>
                  <a:cubicBezTo>
                    <a:pt x="42" y="1910"/>
                    <a:pt x="33" y="1920"/>
                    <a:pt x="21" y="1920"/>
                  </a:cubicBezTo>
                  <a:cubicBezTo>
                    <a:pt x="9" y="1920"/>
                    <a:pt x="0" y="1910"/>
                    <a:pt x="0" y="1898"/>
                  </a:cubicBezTo>
                  <a:lnTo>
                    <a:pt x="0" y="1600"/>
                  </a:lnTo>
                  <a:cubicBezTo>
                    <a:pt x="0" y="1588"/>
                    <a:pt x="9" y="1578"/>
                    <a:pt x="21" y="1578"/>
                  </a:cubicBezTo>
                  <a:cubicBezTo>
                    <a:pt x="33" y="1578"/>
                    <a:pt x="42" y="1588"/>
                    <a:pt x="42" y="1600"/>
                  </a:cubicBezTo>
                  <a:close/>
                  <a:moveTo>
                    <a:pt x="42" y="2112"/>
                  </a:moveTo>
                  <a:lnTo>
                    <a:pt x="42" y="2410"/>
                  </a:lnTo>
                  <a:cubicBezTo>
                    <a:pt x="42" y="2422"/>
                    <a:pt x="33" y="2432"/>
                    <a:pt x="21" y="2432"/>
                  </a:cubicBezTo>
                  <a:cubicBezTo>
                    <a:pt x="9" y="2432"/>
                    <a:pt x="0" y="2422"/>
                    <a:pt x="0" y="2410"/>
                  </a:cubicBezTo>
                  <a:lnTo>
                    <a:pt x="0" y="2112"/>
                  </a:lnTo>
                  <a:cubicBezTo>
                    <a:pt x="0" y="2100"/>
                    <a:pt x="9" y="2090"/>
                    <a:pt x="21" y="2090"/>
                  </a:cubicBezTo>
                  <a:cubicBezTo>
                    <a:pt x="33" y="2090"/>
                    <a:pt x="42" y="2100"/>
                    <a:pt x="42" y="2112"/>
                  </a:cubicBezTo>
                  <a:close/>
                  <a:moveTo>
                    <a:pt x="205" y="2418"/>
                  </a:moveTo>
                  <a:lnTo>
                    <a:pt x="504" y="2418"/>
                  </a:lnTo>
                  <a:cubicBezTo>
                    <a:pt x="515" y="2418"/>
                    <a:pt x="525" y="2428"/>
                    <a:pt x="525" y="2440"/>
                  </a:cubicBezTo>
                  <a:cubicBezTo>
                    <a:pt x="525" y="2452"/>
                    <a:pt x="515" y="2461"/>
                    <a:pt x="504" y="2461"/>
                  </a:cubicBezTo>
                  <a:lnTo>
                    <a:pt x="205" y="2461"/>
                  </a:lnTo>
                  <a:cubicBezTo>
                    <a:pt x="193" y="2461"/>
                    <a:pt x="184" y="2452"/>
                    <a:pt x="184" y="2440"/>
                  </a:cubicBezTo>
                  <a:cubicBezTo>
                    <a:pt x="184" y="2428"/>
                    <a:pt x="193" y="2418"/>
                    <a:pt x="205" y="2418"/>
                  </a:cubicBezTo>
                  <a:close/>
                  <a:moveTo>
                    <a:pt x="717" y="2418"/>
                  </a:moveTo>
                  <a:lnTo>
                    <a:pt x="1016" y="2418"/>
                  </a:lnTo>
                  <a:cubicBezTo>
                    <a:pt x="1027" y="2418"/>
                    <a:pt x="1037" y="2428"/>
                    <a:pt x="1037" y="2440"/>
                  </a:cubicBezTo>
                  <a:cubicBezTo>
                    <a:pt x="1037" y="2452"/>
                    <a:pt x="1027" y="2461"/>
                    <a:pt x="1016" y="2461"/>
                  </a:cubicBezTo>
                  <a:lnTo>
                    <a:pt x="717" y="2461"/>
                  </a:lnTo>
                  <a:cubicBezTo>
                    <a:pt x="705" y="2461"/>
                    <a:pt x="696" y="2452"/>
                    <a:pt x="696" y="2440"/>
                  </a:cubicBezTo>
                  <a:cubicBezTo>
                    <a:pt x="696" y="2428"/>
                    <a:pt x="705" y="2418"/>
                    <a:pt x="717" y="2418"/>
                  </a:cubicBezTo>
                  <a:close/>
                  <a:moveTo>
                    <a:pt x="1229" y="2418"/>
                  </a:moveTo>
                  <a:lnTo>
                    <a:pt x="1528" y="2418"/>
                  </a:lnTo>
                  <a:cubicBezTo>
                    <a:pt x="1539" y="2418"/>
                    <a:pt x="1549" y="2428"/>
                    <a:pt x="1549" y="2440"/>
                  </a:cubicBezTo>
                  <a:cubicBezTo>
                    <a:pt x="1549" y="2452"/>
                    <a:pt x="1539" y="2461"/>
                    <a:pt x="1528" y="2461"/>
                  </a:cubicBezTo>
                  <a:lnTo>
                    <a:pt x="1229" y="2461"/>
                  </a:lnTo>
                  <a:cubicBezTo>
                    <a:pt x="1217" y="2461"/>
                    <a:pt x="1208" y="2452"/>
                    <a:pt x="1208" y="2440"/>
                  </a:cubicBezTo>
                  <a:cubicBezTo>
                    <a:pt x="1208" y="2428"/>
                    <a:pt x="1217" y="2418"/>
                    <a:pt x="1229" y="2418"/>
                  </a:cubicBezTo>
                  <a:close/>
                  <a:moveTo>
                    <a:pt x="1741" y="2418"/>
                  </a:moveTo>
                  <a:lnTo>
                    <a:pt x="2040" y="2418"/>
                  </a:lnTo>
                  <a:cubicBezTo>
                    <a:pt x="2051" y="2418"/>
                    <a:pt x="2061" y="2428"/>
                    <a:pt x="2061" y="2440"/>
                  </a:cubicBezTo>
                  <a:cubicBezTo>
                    <a:pt x="2061" y="2452"/>
                    <a:pt x="2051" y="2461"/>
                    <a:pt x="2040" y="2461"/>
                  </a:cubicBezTo>
                  <a:lnTo>
                    <a:pt x="1741" y="2461"/>
                  </a:lnTo>
                  <a:cubicBezTo>
                    <a:pt x="1729" y="2461"/>
                    <a:pt x="1720" y="2452"/>
                    <a:pt x="1720" y="2440"/>
                  </a:cubicBezTo>
                  <a:cubicBezTo>
                    <a:pt x="1720" y="2428"/>
                    <a:pt x="1729" y="2418"/>
                    <a:pt x="1741" y="2418"/>
                  </a:cubicBezTo>
                  <a:close/>
                  <a:moveTo>
                    <a:pt x="2253" y="2418"/>
                  </a:moveTo>
                  <a:lnTo>
                    <a:pt x="2552" y="2418"/>
                  </a:lnTo>
                  <a:cubicBezTo>
                    <a:pt x="2563" y="2418"/>
                    <a:pt x="2573" y="2428"/>
                    <a:pt x="2573" y="2440"/>
                  </a:cubicBezTo>
                  <a:cubicBezTo>
                    <a:pt x="2573" y="2452"/>
                    <a:pt x="2563" y="2461"/>
                    <a:pt x="2552" y="2461"/>
                  </a:cubicBezTo>
                  <a:lnTo>
                    <a:pt x="2253" y="2461"/>
                  </a:lnTo>
                  <a:cubicBezTo>
                    <a:pt x="2241" y="2461"/>
                    <a:pt x="2232" y="2452"/>
                    <a:pt x="2232" y="2440"/>
                  </a:cubicBezTo>
                  <a:cubicBezTo>
                    <a:pt x="2232" y="2428"/>
                    <a:pt x="2241" y="2418"/>
                    <a:pt x="2253" y="2418"/>
                  </a:cubicBezTo>
                  <a:close/>
                  <a:moveTo>
                    <a:pt x="2765" y="2418"/>
                  </a:moveTo>
                  <a:lnTo>
                    <a:pt x="3064" y="2418"/>
                  </a:lnTo>
                  <a:cubicBezTo>
                    <a:pt x="3075" y="2418"/>
                    <a:pt x="3085" y="2428"/>
                    <a:pt x="3085" y="2440"/>
                  </a:cubicBezTo>
                  <a:cubicBezTo>
                    <a:pt x="3085" y="2452"/>
                    <a:pt x="3075" y="2461"/>
                    <a:pt x="3064" y="2461"/>
                  </a:cubicBezTo>
                  <a:lnTo>
                    <a:pt x="2765" y="2461"/>
                  </a:lnTo>
                  <a:cubicBezTo>
                    <a:pt x="2753" y="2461"/>
                    <a:pt x="2744" y="2452"/>
                    <a:pt x="2744" y="2440"/>
                  </a:cubicBezTo>
                  <a:cubicBezTo>
                    <a:pt x="2744" y="2428"/>
                    <a:pt x="2753" y="2418"/>
                    <a:pt x="2765" y="2418"/>
                  </a:cubicBezTo>
                  <a:close/>
                  <a:moveTo>
                    <a:pt x="3277" y="2418"/>
                  </a:moveTo>
                  <a:lnTo>
                    <a:pt x="3576" y="2418"/>
                  </a:lnTo>
                  <a:cubicBezTo>
                    <a:pt x="3587" y="2418"/>
                    <a:pt x="3597" y="2428"/>
                    <a:pt x="3597" y="2440"/>
                  </a:cubicBezTo>
                  <a:cubicBezTo>
                    <a:pt x="3597" y="2452"/>
                    <a:pt x="3587" y="2461"/>
                    <a:pt x="3576" y="2461"/>
                  </a:cubicBezTo>
                  <a:lnTo>
                    <a:pt x="3277" y="2461"/>
                  </a:lnTo>
                  <a:cubicBezTo>
                    <a:pt x="3265" y="2461"/>
                    <a:pt x="3256" y="2452"/>
                    <a:pt x="3256" y="2440"/>
                  </a:cubicBezTo>
                  <a:cubicBezTo>
                    <a:pt x="3256" y="2428"/>
                    <a:pt x="3265" y="2418"/>
                    <a:pt x="3277" y="2418"/>
                  </a:cubicBezTo>
                  <a:close/>
                  <a:moveTo>
                    <a:pt x="3789" y="2418"/>
                  </a:moveTo>
                  <a:lnTo>
                    <a:pt x="4088" y="2418"/>
                  </a:lnTo>
                  <a:cubicBezTo>
                    <a:pt x="4099" y="2418"/>
                    <a:pt x="4109" y="2428"/>
                    <a:pt x="4109" y="2440"/>
                  </a:cubicBezTo>
                  <a:cubicBezTo>
                    <a:pt x="4109" y="2452"/>
                    <a:pt x="4099" y="2461"/>
                    <a:pt x="4088" y="2461"/>
                  </a:cubicBezTo>
                  <a:lnTo>
                    <a:pt x="3789" y="2461"/>
                  </a:lnTo>
                  <a:cubicBezTo>
                    <a:pt x="3777" y="2461"/>
                    <a:pt x="3768" y="2452"/>
                    <a:pt x="3768" y="2440"/>
                  </a:cubicBezTo>
                  <a:cubicBezTo>
                    <a:pt x="3768" y="2428"/>
                    <a:pt x="3777" y="2418"/>
                    <a:pt x="3789" y="2418"/>
                  </a:cubicBezTo>
                  <a:close/>
                  <a:moveTo>
                    <a:pt x="4233" y="2393"/>
                  </a:moveTo>
                  <a:lnTo>
                    <a:pt x="4233" y="2094"/>
                  </a:lnTo>
                  <a:cubicBezTo>
                    <a:pt x="4233" y="2083"/>
                    <a:pt x="4242" y="2073"/>
                    <a:pt x="4254" y="2073"/>
                  </a:cubicBezTo>
                  <a:cubicBezTo>
                    <a:pt x="4266" y="2073"/>
                    <a:pt x="4276" y="2083"/>
                    <a:pt x="4276" y="2094"/>
                  </a:cubicBezTo>
                  <a:lnTo>
                    <a:pt x="4276" y="2393"/>
                  </a:lnTo>
                  <a:cubicBezTo>
                    <a:pt x="4276" y="2405"/>
                    <a:pt x="4266" y="2414"/>
                    <a:pt x="4254" y="2414"/>
                  </a:cubicBezTo>
                  <a:cubicBezTo>
                    <a:pt x="4242" y="2414"/>
                    <a:pt x="4233" y="2405"/>
                    <a:pt x="4233" y="2393"/>
                  </a:cubicBezTo>
                  <a:close/>
                  <a:moveTo>
                    <a:pt x="4233" y="1881"/>
                  </a:moveTo>
                  <a:lnTo>
                    <a:pt x="4233" y="1582"/>
                  </a:lnTo>
                  <a:cubicBezTo>
                    <a:pt x="4233" y="1571"/>
                    <a:pt x="4242" y="1561"/>
                    <a:pt x="4254" y="1561"/>
                  </a:cubicBezTo>
                  <a:cubicBezTo>
                    <a:pt x="4266" y="1561"/>
                    <a:pt x="4276" y="1571"/>
                    <a:pt x="4276" y="1582"/>
                  </a:cubicBezTo>
                  <a:lnTo>
                    <a:pt x="4276" y="1881"/>
                  </a:lnTo>
                  <a:cubicBezTo>
                    <a:pt x="4276" y="1893"/>
                    <a:pt x="4266" y="1902"/>
                    <a:pt x="4254" y="1902"/>
                  </a:cubicBezTo>
                  <a:cubicBezTo>
                    <a:pt x="4242" y="1902"/>
                    <a:pt x="4233" y="1893"/>
                    <a:pt x="4233" y="1881"/>
                  </a:cubicBezTo>
                  <a:close/>
                  <a:moveTo>
                    <a:pt x="4233" y="1369"/>
                  </a:moveTo>
                  <a:lnTo>
                    <a:pt x="4233" y="1070"/>
                  </a:lnTo>
                  <a:cubicBezTo>
                    <a:pt x="4233" y="1059"/>
                    <a:pt x="4242" y="1049"/>
                    <a:pt x="4254" y="1049"/>
                  </a:cubicBezTo>
                  <a:cubicBezTo>
                    <a:pt x="4266" y="1049"/>
                    <a:pt x="4276" y="1059"/>
                    <a:pt x="4276" y="1070"/>
                  </a:cubicBezTo>
                  <a:lnTo>
                    <a:pt x="4276" y="1369"/>
                  </a:lnTo>
                  <a:cubicBezTo>
                    <a:pt x="4276" y="1381"/>
                    <a:pt x="4266" y="1390"/>
                    <a:pt x="4254" y="1390"/>
                  </a:cubicBezTo>
                  <a:cubicBezTo>
                    <a:pt x="4242" y="1390"/>
                    <a:pt x="4233" y="1381"/>
                    <a:pt x="4233" y="1369"/>
                  </a:cubicBezTo>
                  <a:close/>
                  <a:moveTo>
                    <a:pt x="4233" y="857"/>
                  </a:moveTo>
                  <a:lnTo>
                    <a:pt x="4233" y="558"/>
                  </a:lnTo>
                  <a:cubicBezTo>
                    <a:pt x="4233" y="547"/>
                    <a:pt x="4242" y="537"/>
                    <a:pt x="4254" y="537"/>
                  </a:cubicBezTo>
                  <a:cubicBezTo>
                    <a:pt x="4266" y="537"/>
                    <a:pt x="4276" y="547"/>
                    <a:pt x="4276" y="558"/>
                  </a:cubicBezTo>
                  <a:lnTo>
                    <a:pt x="4276" y="857"/>
                  </a:lnTo>
                  <a:cubicBezTo>
                    <a:pt x="4276" y="869"/>
                    <a:pt x="4266" y="878"/>
                    <a:pt x="4254" y="878"/>
                  </a:cubicBezTo>
                  <a:cubicBezTo>
                    <a:pt x="4242" y="878"/>
                    <a:pt x="4233" y="869"/>
                    <a:pt x="4233" y="857"/>
                  </a:cubicBezTo>
                  <a:close/>
                  <a:moveTo>
                    <a:pt x="4233" y="345"/>
                  </a:moveTo>
                  <a:lnTo>
                    <a:pt x="4233" y="46"/>
                  </a:lnTo>
                  <a:cubicBezTo>
                    <a:pt x="4233" y="35"/>
                    <a:pt x="4242" y="25"/>
                    <a:pt x="4254" y="25"/>
                  </a:cubicBezTo>
                  <a:cubicBezTo>
                    <a:pt x="4266" y="25"/>
                    <a:pt x="4276" y="35"/>
                    <a:pt x="4276" y="46"/>
                  </a:cubicBezTo>
                  <a:lnTo>
                    <a:pt x="4276" y="345"/>
                  </a:lnTo>
                  <a:cubicBezTo>
                    <a:pt x="4276" y="357"/>
                    <a:pt x="4266" y="366"/>
                    <a:pt x="4254" y="366"/>
                  </a:cubicBezTo>
                  <a:cubicBezTo>
                    <a:pt x="4242" y="366"/>
                    <a:pt x="4233" y="357"/>
                    <a:pt x="4233" y="345"/>
                  </a:cubicBezTo>
                  <a:close/>
                  <a:moveTo>
                    <a:pt x="4066" y="42"/>
                  </a:moveTo>
                  <a:lnTo>
                    <a:pt x="3768" y="42"/>
                  </a:lnTo>
                  <a:cubicBezTo>
                    <a:pt x="3756" y="42"/>
                    <a:pt x="3746" y="33"/>
                    <a:pt x="3746" y="21"/>
                  </a:cubicBezTo>
                  <a:cubicBezTo>
                    <a:pt x="3746" y="9"/>
                    <a:pt x="3756" y="0"/>
                    <a:pt x="3768" y="0"/>
                  </a:cubicBezTo>
                  <a:lnTo>
                    <a:pt x="4066" y="0"/>
                  </a:lnTo>
                  <a:cubicBezTo>
                    <a:pt x="4078" y="0"/>
                    <a:pt x="4088" y="9"/>
                    <a:pt x="4088" y="21"/>
                  </a:cubicBezTo>
                  <a:cubicBezTo>
                    <a:pt x="4088" y="33"/>
                    <a:pt x="4078" y="42"/>
                    <a:pt x="4066" y="42"/>
                  </a:cubicBezTo>
                  <a:close/>
                  <a:moveTo>
                    <a:pt x="3554" y="42"/>
                  </a:moveTo>
                  <a:lnTo>
                    <a:pt x="3256" y="42"/>
                  </a:lnTo>
                  <a:cubicBezTo>
                    <a:pt x="3244" y="42"/>
                    <a:pt x="3234" y="33"/>
                    <a:pt x="3234" y="21"/>
                  </a:cubicBezTo>
                  <a:cubicBezTo>
                    <a:pt x="3234" y="9"/>
                    <a:pt x="3244" y="0"/>
                    <a:pt x="3256" y="0"/>
                  </a:cubicBezTo>
                  <a:lnTo>
                    <a:pt x="3554" y="0"/>
                  </a:lnTo>
                  <a:cubicBezTo>
                    <a:pt x="3566" y="0"/>
                    <a:pt x="3576" y="9"/>
                    <a:pt x="3576" y="21"/>
                  </a:cubicBezTo>
                  <a:cubicBezTo>
                    <a:pt x="3576" y="33"/>
                    <a:pt x="3566" y="42"/>
                    <a:pt x="3554" y="42"/>
                  </a:cubicBezTo>
                  <a:close/>
                  <a:moveTo>
                    <a:pt x="3042" y="42"/>
                  </a:moveTo>
                  <a:lnTo>
                    <a:pt x="2744" y="42"/>
                  </a:lnTo>
                  <a:cubicBezTo>
                    <a:pt x="2732" y="42"/>
                    <a:pt x="2722" y="33"/>
                    <a:pt x="2722" y="21"/>
                  </a:cubicBezTo>
                  <a:cubicBezTo>
                    <a:pt x="2722" y="9"/>
                    <a:pt x="2732" y="0"/>
                    <a:pt x="2744" y="0"/>
                  </a:cubicBezTo>
                  <a:lnTo>
                    <a:pt x="3042" y="0"/>
                  </a:lnTo>
                  <a:cubicBezTo>
                    <a:pt x="3054" y="0"/>
                    <a:pt x="3064" y="9"/>
                    <a:pt x="3064" y="21"/>
                  </a:cubicBezTo>
                  <a:cubicBezTo>
                    <a:pt x="3064" y="33"/>
                    <a:pt x="3054" y="42"/>
                    <a:pt x="3042" y="42"/>
                  </a:cubicBezTo>
                  <a:close/>
                  <a:moveTo>
                    <a:pt x="2530" y="42"/>
                  </a:moveTo>
                  <a:lnTo>
                    <a:pt x="2232" y="42"/>
                  </a:lnTo>
                  <a:cubicBezTo>
                    <a:pt x="2220" y="42"/>
                    <a:pt x="2210" y="33"/>
                    <a:pt x="2210" y="21"/>
                  </a:cubicBezTo>
                  <a:cubicBezTo>
                    <a:pt x="2210" y="9"/>
                    <a:pt x="2220" y="0"/>
                    <a:pt x="2232" y="0"/>
                  </a:cubicBezTo>
                  <a:lnTo>
                    <a:pt x="2530" y="0"/>
                  </a:lnTo>
                  <a:cubicBezTo>
                    <a:pt x="2542" y="0"/>
                    <a:pt x="2552" y="9"/>
                    <a:pt x="2552" y="21"/>
                  </a:cubicBezTo>
                  <a:cubicBezTo>
                    <a:pt x="2552" y="33"/>
                    <a:pt x="2542" y="42"/>
                    <a:pt x="2530" y="42"/>
                  </a:cubicBezTo>
                  <a:close/>
                  <a:moveTo>
                    <a:pt x="2018" y="42"/>
                  </a:moveTo>
                  <a:lnTo>
                    <a:pt x="1720" y="42"/>
                  </a:lnTo>
                  <a:cubicBezTo>
                    <a:pt x="1708" y="42"/>
                    <a:pt x="1698" y="33"/>
                    <a:pt x="1698" y="21"/>
                  </a:cubicBezTo>
                  <a:cubicBezTo>
                    <a:pt x="1698" y="9"/>
                    <a:pt x="1708" y="0"/>
                    <a:pt x="1720" y="0"/>
                  </a:cubicBezTo>
                  <a:lnTo>
                    <a:pt x="2018" y="0"/>
                  </a:lnTo>
                  <a:cubicBezTo>
                    <a:pt x="2030" y="0"/>
                    <a:pt x="2040" y="9"/>
                    <a:pt x="2040" y="21"/>
                  </a:cubicBezTo>
                  <a:cubicBezTo>
                    <a:pt x="2040" y="33"/>
                    <a:pt x="2030" y="42"/>
                    <a:pt x="2018" y="42"/>
                  </a:cubicBezTo>
                  <a:close/>
                  <a:moveTo>
                    <a:pt x="1506" y="42"/>
                  </a:moveTo>
                  <a:lnTo>
                    <a:pt x="1208" y="42"/>
                  </a:lnTo>
                  <a:cubicBezTo>
                    <a:pt x="1196" y="42"/>
                    <a:pt x="1186" y="33"/>
                    <a:pt x="1186" y="21"/>
                  </a:cubicBezTo>
                  <a:cubicBezTo>
                    <a:pt x="1186" y="9"/>
                    <a:pt x="1196" y="0"/>
                    <a:pt x="1208" y="0"/>
                  </a:cubicBezTo>
                  <a:lnTo>
                    <a:pt x="1506" y="0"/>
                  </a:lnTo>
                  <a:cubicBezTo>
                    <a:pt x="1518" y="0"/>
                    <a:pt x="1528" y="9"/>
                    <a:pt x="1528" y="21"/>
                  </a:cubicBezTo>
                  <a:cubicBezTo>
                    <a:pt x="1528" y="33"/>
                    <a:pt x="1518" y="42"/>
                    <a:pt x="1506" y="42"/>
                  </a:cubicBezTo>
                  <a:close/>
                  <a:moveTo>
                    <a:pt x="994" y="42"/>
                  </a:moveTo>
                  <a:lnTo>
                    <a:pt x="696" y="42"/>
                  </a:lnTo>
                  <a:cubicBezTo>
                    <a:pt x="684" y="42"/>
                    <a:pt x="674" y="33"/>
                    <a:pt x="674" y="21"/>
                  </a:cubicBezTo>
                  <a:cubicBezTo>
                    <a:pt x="674" y="9"/>
                    <a:pt x="684" y="0"/>
                    <a:pt x="696" y="0"/>
                  </a:cubicBezTo>
                  <a:lnTo>
                    <a:pt x="994" y="0"/>
                  </a:lnTo>
                  <a:cubicBezTo>
                    <a:pt x="1006" y="0"/>
                    <a:pt x="1016" y="9"/>
                    <a:pt x="1016" y="21"/>
                  </a:cubicBezTo>
                  <a:cubicBezTo>
                    <a:pt x="1016" y="33"/>
                    <a:pt x="1006" y="42"/>
                    <a:pt x="994" y="42"/>
                  </a:cubicBezTo>
                  <a:close/>
                  <a:moveTo>
                    <a:pt x="482" y="42"/>
                  </a:moveTo>
                  <a:lnTo>
                    <a:pt x="184" y="42"/>
                  </a:lnTo>
                  <a:cubicBezTo>
                    <a:pt x="172" y="42"/>
                    <a:pt x="162" y="33"/>
                    <a:pt x="162" y="21"/>
                  </a:cubicBezTo>
                  <a:cubicBezTo>
                    <a:pt x="162" y="9"/>
                    <a:pt x="172" y="0"/>
                    <a:pt x="184" y="0"/>
                  </a:cubicBezTo>
                  <a:lnTo>
                    <a:pt x="482" y="0"/>
                  </a:lnTo>
                  <a:cubicBezTo>
                    <a:pt x="494" y="0"/>
                    <a:pt x="504" y="9"/>
                    <a:pt x="504" y="21"/>
                  </a:cubicBezTo>
                  <a:cubicBezTo>
                    <a:pt x="504" y="33"/>
                    <a:pt x="494" y="42"/>
                    <a:pt x="482" y="42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101" name="Rectangle 99">
              <a:extLst>
                <a:ext uri="{FF2B5EF4-FFF2-40B4-BE49-F238E27FC236}">
                  <a16:creationId xmlns:a16="http://schemas.microsoft.com/office/drawing/2014/main" id="{7E618BB1-C613-3116-4DC4-6C06B22CC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965"/>
              <a:ext cx="256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900" b="1">
                  <a:solidFill>
                    <a:srgbClr val="000000"/>
                  </a:solidFill>
                  <a:latin typeface="Muli" panose="00000500000000000000" pitchFamily="2" charset="0"/>
                </a:rPr>
                <a:t>GW1a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02" name="Rectangle 100">
              <a:extLst>
                <a:ext uri="{FF2B5EF4-FFF2-40B4-BE49-F238E27FC236}">
                  <a16:creationId xmlns:a16="http://schemas.microsoft.com/office/drawing/2014/main" id="{611664C3-0461-6FEC-AB03-C2A63D9A6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" y="1965"/>
              <a:ext cx="39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900" b="1">
                  <a:solidFill>
                    <a:srgbClr val="000000"/>
                  </a:solidFill>
                  <a:latin typeface="Muli" panose="00000500000000000000" pitchFamily="2" charset="0"/>
                </a:rPr>
                <a:t>–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03" name="Rectangle 101">
              <a:extLst>
                <a:ext uri="{FF2B5EF4-FFF2-40B4-BE49-F238E27FC236}">
                  <a16:creationId xmlns:a16="http://schemas.microsoft.com/office/drawing/2014/main" id="{8BF2F3FA-798F-A9A1-5EEE-C60182B6F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1965"/>
              <a:ext cx="0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04" name="Rectangle 102">
              <a:extLst>
                <a:ext uri="{FF2B5EF4-FFF2-40B4-BE49-F238E27FC236}">
                  <a16:creationId xmlns:a16="http://schemas.microsoft.com/office/drawing/2014/main" id="{BCC363B2-BE6B-6FB3-05E7-702C80940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4" y="1965"/>
              <a:ext cx="337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900" b="1" dirty="0">
                  <a:solidFill>
                    <a:srgbClr val="000000"/>
                  </a:solidFill>
                  <a:latin typeface="Muli" panose="00000500000000000000" pitchFamily="2" charset="0"/>
                </a:rPr>
                <a:t>Proposal </a:t>
              </a:r>
              <a:endParaRPr lang="en-US" altLang="en-US" sz="1100" dirty="0">
                <a:latin typeface="Muli" panose="00000500000000000000" pitchFamily="2" charset="0"/>
              </a:endParaRPr>
            </a:p>
          </p:txBody>
        </p:sp>
        <p:sp>
          <p:nvSpPr>
            <p:cNvPr id="105" name="Rectangle 103">
              <a:extLst>
                <a:ext uri="{FF2B5EF4-FFF2-40B4-BE49-F238E27FC236}">
                  <a16:creationId xmlns:a16="http://schemas.microsoft.com/office/drawing/2014/main" id="{F9FB871C-1789-F848-E641-EE354434E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2" y="2066"/>
              <a:ext cx="290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800" b="1">
                  <a:solidFill>
                    <a:srgbClr val="000000"/>
                  </a:solidFill>
                  <a:latin typeface="Muli" panose="00000500000000000000" pitchFamily="2" charset="0"/>
                </a:rPr>
                <a:t>Approval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pic>
          <p:nvPicPr>
            <p:cNvPr id="106" name="Picture 104">
              <a:extLst>
                <a:ext uri="{FF2B5EF4-FFF2-40B4-BE49-F238E27FC236}">
                  <a16:creationId xmlns:a16="http://schemas.microsoft.com/office/drawing/2014/main" id="{1EA943DC-C8CA-7A57-70A4-EE01124ED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" y="1837"/>
              <a:ext cx="764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" name="Picture 105">
              <a:extLst>
                <a:ext uri="{FF2B5EF4-FFF2-40B4-BE49-F238E27FC236}">
                  <a16:creationId xmlns:a16="http://schemas.microsoft.com/office/drawing/2014/main" id="{DB0B558D-471C-1FDB-D05A-427D4D6E3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" y="1837"/>
              <a:ext cx="764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" name="Rectangle 106">
              <a:extLst>
                <a:ext uri="{FF2B5EF4-FFF2-40B4-BE49-F238E27FC236}">
                  <a16:creationId xmlns:a16="http://schemas.microsoft.com/office/drawing/2014/main" id="{23F67973-57F1-EB8D-842A-7CC3F1919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7" y="1873"/>
              <a:ext cx="690" cy="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109" name="Rectangle 107">
              <a:extLst>
                <a:ext uri="{FF2B5EF4-FFF2-40B4-BE49-F238E27FC236}">
                  <a16:creationId xmlns:a16="http://schemas.microsoft.com/office/drawing/2014/main" id="{E8FA8FCF-E363-4C78-9ECD-3688ECB7C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7" y="1873"/>
              <a:ext cx="690" cy="395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110" name="Rectangle 108">
              <a:extLst>
                <a:ext uri="{FF2B5EF4-FFF2-40B4-BE49-F238E27FC236}">
                  <a16:creationId xmlns:a16="http://schemas.microsoft.com/office/drawing/2014/main" id="{9C5471DD-1815-C5E3-EA4D-5ECAFCB56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7" y="1915"/>
              <a:ext cx="210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900" b="1">
                  <a:solidFill>
                    <a:srgbClr val="000000"/>
                  </a:solidFill>
                  <a:latin typeface="Muli" panose="00000500000000000000" pitchFamily="2" charset="0"/>
                </a:rPr>
                <a:t>GW2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11" name="Rectangle 109">
              <a:extLst>
                <a:ext uri="{FF2B5EF4-FFF2-40B4-BE49-F238E27FC236}">
                  <a16:creationId xmlns:a16="http://schemas.microsoft.com/office/drawing/2014/main" id="{C3A8742A-0392-1137-81A4-A29CB90F3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7" y="1915"/>
              <a:ext cx="39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900" b="1">
                  <a:solidFill>
                    <a:srgbClr val="000000"/>
                  </a:solidFill>
                  <a:latin typeface="Muli" panose="00000500000000000000" pitchFamily="2" charset="0"/>
                </a:rPr>
                <a:t>–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12" name="Rectangle 110">
              <a:extLst>
                <a:ext uri="{FF2B5EF4-FFF2-40B4-BE49-F238E27FC236}">
                  <a16:creationId xmlns:a16="http://schemas.microsoft.com/office/drawing/2014/main" id="{FEBE472F-F950-21B9-6843-A5858F0EC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1915"/>
              <a:ext cx="0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13" name="Rectangle 111">
              <a:extLst>
                <a:ext uri="{FF2B5EF4-FFF2-40B4-BE49-F238E27FC236}">
                  <a16:creationId xmlns:a16="http://schemas.microsoft.com/office/drawing/2014/main" id="{D382E280-64A8-BBF8-0C71-3F9AF5554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9" y="2017"/>
              <a:ext cx="403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800" b="1">
                  <a:solidFill>
                    <a:srgbClr val="000000"/>
                  </a:solidFill>
                  <a:latin typeface="Muli" panose="00000500000000000000" pitchFamily="2" charset="0"/>
                </a:rPr>
                <a:t>Deployment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14" name="Rectangle 112">
              <a:extLst>
                <a:ext uri="{FF2B5EF4-FFF2-40B4-BE49-F238E27FC236}">
                  <a16:creationId xmlns:a16="http://schemas.microsoft.com/office/drawing/2014/main" id="{221610D0-7B9C-54FC-1CA9-FE3FA04F0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" y="2116"/>
              <a:ext cx="290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800" b="1">
                  <a:solidFill>
                    <a:srgbClr val="000000"/>
                  </a:solidFill>
                  <a:latin typeface="Muli" panose="00000500000000000000" pitchFamily="2" charset="0"/>
                </a:rPr>
                <a:t>Approval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pic>
          <p:nvPicPr>
            <p:cNvPr id="115" name="Picture 113">
              <a:extLst>
                <a:ext uri="{FF2B5EF4-FFF2-40B4-BE49-F238E27FC236}">
                  <a16:creationId xmlns:a16="http://schemas.microsoft.com/office/drawing/2014/main" id="{7309CA51-FA13-A741-34E5-20DBA932B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" y="1837"/>
              <a:ext cx="764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Picture 114">
              <a:extLst>
                <a:ext uri="{FF2B5EF4-FFF2-40B4-BE49-F238E27FC236}">
                  <a16:creationId xmlns:a16="http://schemas.microsoft.com/office/drawing/2014/main" id="{F93CCE46-54EF-FA33-DD59-9FA5BE9D4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" y="1837"/>
              <a:ext cx="764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Rectangle 115">
              <a:extLst>
                <a:ext uri="{FF2B5EF4-FFF2-40B4-BE49-F238E27FC236}">
                  <a16:creationId xmlns:a16="http://schemas.microsoft.com/office/drawing/2014/main" id="{6C9028EB-B152-ECCB-A034-5160AEFBF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" y="1873"/>
              <a:ext cx="690" cy="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118" name="Rectangle 116">
              <a:extLst>
                <a:ext uri="{FF2B5EF4-FFF2-40B4-BE49-F238E27FC236}">
                  <a16:creationId xmlns:a16="http://schemas.microsoft.com/office/drawing/2014/main" id="{7CB5C91F-E62A-D18C-EBFF-51EE60EFF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" y="1873"/>
              <a:ext cx="690" cy="395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119" name="Rectangle 117">
              <a:extLst>
                <a:ext uri="{FF2B5EF4-FFF2-40B4-BE49-F238E27FC236}">
                  <a16:creationId xmlns:a16="http://schemas.microsoft.com/office/drawing/2014/main" id="{67F0A782-B326-28E9-FD5D-6A728068D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8" y="1965"/>
              <a:ext cx="210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900" b="1">
                  <a:solidFill>
                    <a:srgbClr val="000000"/>
                  </a:solidFill>
                  <a:latin typeface="Muli" panose="00000500000000000000" pitchFamily="2" charset="0"/>
                </a:rPr>
                <a:t>GW3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20" name="Rectangle 118">
              <a:extLst>
                <a:ext uri="{FF2B5EF4-FFF2-40B4-BE49-F238E27FC236}">
                  <a16:creationId xmlns:a16="http://schemas.microsoft.com/office/drawing/2014/main" id="{C2726AF4-8AAB-D8FE-055D-46338E581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8" y="1965"/>
              <a:ext cx="39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900" b="1">
                  <a:solidFill>
                    <a:srgbClr val="000000"/>
                  </a:solidFill>
                  <a:latin typeface="Muli" panose="00000500000000000000" pitchFamily="2" charset="0"/>
                </a:rPr>
                <a:t>–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21" name="Rectangle 119">
              <a:extLst>
                <a:ext uri="{FF2B5EF4-FFF2-40B4-BE49-F238E27FC236}">
                  <a16:creationId xmlns:a16="http://schemas.microsoft.com/office/drawing/2014/main" id="{CBB5F5AF-3F12-0DE6-A151-023B20AA3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0" y="1965"/>
              <a:ext cx="0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22" name="Rectangle 120">
              <a:extLst>
                <a:ext uri="{FF2B5EF4-FFF2-40B4-BE49-F238E27FC236}">
                  <a16:creationId xmlns:a16="http://schemas.microsoft.com/office/drawing/2014/main" id="{FAF616FA-1E92-70BA-F27E-D0F764823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8" y="1965"/>
              <a:ext cx="416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900" b="1">
                  <a:solidFill>
                    <a:srgbClr val="000000"/>
                  </a:solidFill>
                  <a:latin typeface="Muli" panose="00000500000000000000" pitchFamily="2" charset="0"/>
                </a:rPr>
                <a:t>Operations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23" name="Rectangle 121">
              <a:extLst>
                <a:ext uri="{FF2B5EF4-FFF2-40B4-BE49-F238E27FC236}">
                  <a16:creationId xmlns:a16="http://schemas.microsoft.com/office/drawing/2014/main" id="{60FA03B6-CD95-8D2A-5C18-F44C161E3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9" y="2066"/>
              <a:ext cx="290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800" b="1">
                  <a:solidFill>
                    <a:srgbClr val="000000"/>
                  </a:solidFill>
                  <a:latin typeface="Muli" panose="00000500000000000000" pitchFamily="2" charset="0"/>
                </a:rPr>
                <a:t>Approval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pic>
          <p:nvPicPr>
            <p:cNvPr id="124" name="Picture 122">
              <a:extLst>
                <a:ext uri="{FF2B5EF4-FFF2-40B4-BE49-F238E27FC236}">
                  <a16:creationId xmlns:a16="http://schemas.microsoft.com/office/drawing/2014/main" id="{1472C1B8-525A-A364-5F62-F1FA8C1EE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1837"/>
              <a:ext cx="764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123">
              <a:extLst>
                <a:ext uri="{FF2B5EF4-FFF2-40B4-BE49-F238E27FC236}">
                  <a16:creationId xmlns:a16="http://schemas.microsoft.com/office/drawing/2014/main" id="{DBFE7DA3-AF17-A292-7C27-5DAA548C1B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1837"/>
              <a:ext cx="764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Rectangle 124">
              <a:extLst>
                <a:ext uri="{FF2B5EF4-FFF2-40B4-BE49-F238E27FC236}">
                  <a16:creationId xmlns:a16="http://schemas.microsoft.com/office/drawing/2014/main" id="{FC37F592-14B5-235D-CA1C-816243C68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" y="1873"/>
              <a:ext cx="689" cy="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127" name="Rectangle 125">
              <a:extLst>
                <a:ext uri="{FF2B5EF4-FFF2-40B4-BE49-F238E27FC236}">
                  <a16:creationId xmlns:a16="http://schemas.microsoft.com/office/drawing/2014/main" id="{8D86AB0B-4AEB-1E2C-2F62-25AE8E4C7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" y="1873"/>
              <a:ext cx="689" cy="395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128" name="Rectangle 126">
              <a:extLst>
                <a:ext uri="{FF2B5EF4-FFF2-40B4-BE49-F238E27FC236}">
                  <a16:creationId xmlns:a16="http://schemas.microsoft.com/office/drawing/2014/main" id="{F7FAF1E0-EA9E-FF73-18DB-94AA6A61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" y="1965"/>
              <a:ext cx="210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900" b="1">
                  <a:solidFill>
                    <a:srgbClr val="000000"/>
                  </a:solidFill>
                  <a:latin typeface="Muli" panose="00000500000000000000" pitchFamily="2" charset="0"/>
                </a:rPr>
                <a:t>GW0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29" name="Rectangle 127">
              <a:extLst>
                <a:ext uri="{FF2B5EF4-FFF2-40B4-BE49-F238E27FC236}">
                  <a16:creationId xmlns:a16="http://schemas.microsoft.com/office/drawing/2014/main" id="{278A6B4D-A1F1-CD20-7CD5-771E6FD64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5" y="1965"/>
              <a:ext cx="39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900" b="1">
                  <a:solidFill>
                    <a:srgbClr val="000000"/>
                  </a:solidFill>
                  <a:latin typeface="Muli" panose="00000500000000000000" pitchFamily="2" charset="0"/>
                </a:rPr>
                <a:t>–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30" name="Rectangle 128">
              <a:extLst>
                <a:ext uri="{FF2B5EF4-FFF2-40B4-BE49-F238E27FC236}">
                  <a16:creationId xmlns:a16="http://schemas.microsoft.com/office/drawing/2014/main" id="{B103A54D-A16E-88CA-EBF1-C882255BF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" y="1965"/>
              <a:ext cx="0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31" name="Rectangle 129">
              <a:extLst>
                <a:ext uri="{FF2B5EF4-FFF2-40B4-BE49-F238E27FC236}">
                  <a16:creationId xmlns:a16="http://schemas.microsoft.com/office/drawing/2014/main" id="{3F19D0AB-C9AC-E4E8-A329-B8EEAEF20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5" y="1965"/>
              <a:ext cx="269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900" b="1">
                  <a:solidFill>
                    <a:srgbClr val="000000"/>
                  </a:solidFill>
                  <a:latin typeface="Muli" panose="00000500000000000000" pitchFamily="2" charset="0"/>
                </a:rPr>
                <a:t>Project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32" name="Rectangle 130">
              <a:extLst>
                <a:ext uri="{FF2B5EF4-FFF2-40B4-BE49-F238E27FC236}">
                  <a16:creationId xmlns:a16="http://schemas.microsoft.com/office/drawing/2014/main" id="{42552BDE-30FB-28CC-AFA2-D210E742B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4" y="2066"/>
              <a:ext cx="276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800" b="1">
                  <a:solidFill>
                    <a:srgbClr val="000000"/>
                  </a:solidFill>
                  <a:latin typeface="Muli" panose="00000500000000000000" pitchFamily="2" charset="0"/>
                </a:rPr>
                <a:t>Initiation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33" name="Oval 131">
              <a:extLst>
                <a:ext uri="{FF2B5EF4-FFF2-40B4-BE49-F238E27FC236}">
                  <a16:creationId xmlns:a16="http://schemas.microsoft.com/office/drawing/2014/main" id="{1EABCF16-13EA-2C20-F0C9-9DD4284EB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4" y="2810"/>
              <a:ext cx="49" cy="4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134" name="Oval 132">
              <a:extLst>
                <a:ext uri="{FF2B5EF4-FFF2-40B4-BE49-F238E27FC236}">
                  <a16:creationId xmlns:a16="http://schemas.microsoft.com/office/drawing/2014/main" id="{A0CC790A-62FD-F49D-85E5-17551C2C0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4" y="2810"/>
              <a:ext cx="49" cy="49"/>
            </a:xfrm>
            <a:prstGeom prst="ellips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135" name="Line 133">
              <a:extLst>
                <a:ext uri="{FF2B5EF4-FFF2-40B4-BE49-F238E27FC236}">
                  <a16:creationId xmlns:a16="http://schemas.microsoft.com/office/drawing/2014/main" id="{318AE0A9-3116-12F2-61D6-F86EC48A9F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9" y="2203"/>
              <a:ext cx="0" cy="607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pic>
          <p:nvPicPr>
            <p:cNvPr id="136" name="Picture 134">
              <a:extLst>
                <a:ext uri="{FF2B5EF4-FFF2-40B4-BE49-F238E27FC236}">
                  <a16:creationId xmlns:a16="http://schemas.microsoft.com/office/drawing/2014/main" id="{AE4C5C77-4D2A-E59D-DC14-FCFCEB803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" y="1837"/>
              <a:ext cx="767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135">
              <a:extLst>
                <a:ext uri="{FF2B5EF4-FFF2-40B4-BE49-F238E27FC236}">
                  <a16:creationId xmlns:a16="http://schemas.microsoft.com/office/drawing/2014/main" id="{52EA9F83-8795-509C-6899-C5B0DB78DC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" y="1837"/>
              <a:ext cx="767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" name="Rectangle 136">
              <a:extLst>
                <a:ext uri="{FF2B5EF4-FFF2-40B4-BE49-F238E27FC236}">
                  <a16:creationId xmlns:a16="http://schemas.microsoft.com/office/drawing/2014/main" id="{7519BD46-812E-4842-6782-7A2BA1463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3" y="1873"/>
              <a:ext cx="690" cy="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139" name="Rectangle 137">
              <a:extLst>
                <a:ext uri="{FF2B5EF4-FFF2-40B4-BE49-F238E27FC236}">
                  <a16:creationId xmlns:a16="http://schemas.microsoft.com/office/drawing/2014/main" id="{56A3DCA1-5F7D-FEAC-CA29-719DEC7C2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3" y="1873"/>
              <a:ext cx="690" cy="395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Muli" panose="00000500000000000000" pitchFamily="2" charset="0"/>
              </a:endParaRPr>
            </a:p>
          </p:txBody>
        </p:sp>
        <p:sp>
          <p:nvSpPr>
            <p:cNvPr id="140" name="Rectangle 138">
              <a:extLst>
                <a:ext uri="{FF2B5EF4-FFF2-40B4-BE49-F238E27FC236}">
                  <a16:creationId xmlns:a16="http://schemas.microsoft.com/office/drawing/2014/main" id="{F644732D-DC28-B4DB-6641-1AA805DF7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4" y="1915"/>
              <a:ext cx="210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900" b="1">
                  <a:solidFill>
                    <a:srgbClr val="000000"/>
                  </a:solidFill>
                  <a:latin typeface="Muli" panose="00000500000000000000" pitchFamily="2" charset="0"/>
                </a:rPr>
                <a:t>GW4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41" name="Rectangle 139">
              <a:extLst>
                <a:ext uri="{FF2B5EF4-FFF2-40B4-BE49-F238E27FC236}">
                  <a16:creationId xmlns:a16="http://schemas.microsoft.com/office/drawing/2014/main" id="{31EC3012-2E01-EAE2-2D9A-35AD09854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4" y="1915"/>
              <a:ext cx="39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900" b="1">
                  <a:solidFill>
                    <a:srgbClr val="000000"/>
                  </a:solidFill>
                  <a:latin typeface="Muli" panose="00000500000000000000" pitchFamily="2" charset="0"/>
                </a:rPr>
                <a:t>–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42" name="Rectangle 140">
              <a:extLst>
                <a:ext uri="{FF2B5EF4-FFF2-40B4-BE49-F238E27FC236}">
                  <a16:creationId xmlns:a16="http://schemas.microsoft.com/office/drawing/2014/main" id="{7FF97832-CBA1-90B5-83D7-088D0E103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5" y="1915"/>
              <a:ext cx="0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43" name="Rectangle 141">
              <a:extLst>
                <a:ext uri="{FF2B5EF4-FFF2-40B4-BE49-F238E27FC236}">
                  <a16:creationId xmlns:a16="http://schemas.microsoft.com/office/drawing/2014/main" id="{727B62D7-59CA-1170-5D9E-06E6E1690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4" y="2017"/>
              <a:ext cx="583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800" b="1">
                  <a:solidFill>
                    <a:srgbClr val="000000"/>
                  </a:solidFill>
                  <a:latin typeface="Muli" panose="00000500000000000000" pitchFamily="2" charset="0"/>
                </a:rPr>
                <a:t>Decommissioning 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  <p:sp>
          <p:nvSpPr>
            <p:cNvPr id="144" name="Rectangle 142">
              <a:extLst>
                <a:ext uri="{FF2B5EF4-FFF2-40B4-BE49-F238E27FC236}">
                  <a16:creationId xmlns:a16="http://schemas.microsoft.com/office/drawing/2014/main" id="{CC5EC3E0-2283-6843-A68A-096903F7C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2" y="2116"/>
              <a:ext cx="290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828800">
                <a:lnSpc>
                  <a:spcPct val="100000"/>
                </a:lnSpc>
              </a:pPr>
              <a:r>
                <a:rPr lang="en-US" altLang="en-US" sz="800" b="1">
                  <a:solidFill>
                    <a:srgbClr val="000000"/>
                  </a:solidFill>
                  <a:latin typeface="Muli" panose="00000500000000000000" pitchFamily="2" charset="0"/>
                </a:rPr>
                <a:t>Approval</a:t>
              </a:r>
              <a:endParaRPr lang="en-US" altLang="en-US" sz="1100">
                <a:latin typeface="Muli" panose="00000500000000000000" pitchFamily="2" charset="0"/>
              </a:endParaRPr>
            </a:p>
          </p:txBody>
        </p:sp>
      </p:grpSp>
      <p:pic>
        <p:nvPicPr>
          <p:cNvPr id="145" name="Picture 14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A3528CA-4365-6DC7-0546-078D4A26BB33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b="37485"/>
          <a:stretch>
            <a:fillRect/>
          </a:stretch>
        </p:blipFill>
        <p:spPr>
          <a:xfrm>
            <a:off x="506141" y="2036562"/>
            <a:ext cx="10956009" cy="3628453"/>
          </a:xfrm>
          <a:prstGeom prst="rect">
            <a:avLst/>
          </a:prstGeom>
        </p:spPr>
      </p:pic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7654A73E-D45B-E73C-6E90-793EEEC90B74}"/>
              </a:ext>
            </a:extLst>
          </p:cNvPr>
          <p:cNvCxnSpPr/>
          <p:nvPr/>
        </p:nvCxnSpPr>
        <p:spPr>
          <a:xfrm flipV="1">
            <a:off x="8242126" y="4221480"/>
            <a:ext cx="0" cy="14435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51548A19-9FBF-1B77-97A8-7376B52E9A86}"/>
              </a:ext>
            </a:extLst>
          </p:cNvPr>
          <p:cNvSpPr txBox="1"/>
          <p:nvPr/>
        </p:nvSpPr>
        <p:spPr>
          <a:xfrm>
            <a:off x="7429500" y="5867400"/>
            <a:ext cx="1897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uli" panose="00000500000000000000" pitchFamily="2" charset="0"/>
              </a:rPr>
              <a:t>PMP Shutdown</a:t>
            </a:r>
          </a:p>
          <a:p>
            <a:r>
              <a:rPr lang="en-US" dirty="0">
                <a:latin typeface="Muli" panose="00000500000000000000" pitchFamily="2" charset="0"/>
              </a:rPr>
              <a:t>13</a:t>
            </a:r>
            <a:r>
              <a:rPr lang="en-US" baseline="30000" dirty="0">
                <a:latin typeface="Muli" panose="00000500000000000000" pitchFamily="2" charset="0"/>
              </a:rPr>
              <a:t>th</a:t>
            </a:r>
            <a:r>
              <a:rPr lang="en-US" dirty="0">
                <a:latin typeface="Muli" panose="00000500000000000000" pitchFamily="2" charset="0"/>
              </a:rPr>
              <a:t> August</a:t>
            </a:r>
          </a:p>
        </p:txBody>
      </p:sp>
    </p:spTree>
    <p:extLst>
      <p:ext uri="{BB962C8B-B14F-4D97-AF65-F5344CB8AC3E}">
        <p14:creationId xmlns:p14="http://schemas.microsoft.com/office/powerpoint/2010/main" val="292920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1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55F3FA-8E0D-6DA4-0B3D-5268973663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Muli" panose="00000500000000000000" pitchFamily="2" charset="0"/>
              </a:rPr>
              <a:t>Future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AA1AD-AB30-E21D-8E6F-CB2274D984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uli" panose="00000500000000000000" pitchFamily="2" charset="0"/>
              </a:rPr>
              <a:t>Sep 2</a:t>
            </a:r>
            <a:r>
              <a:rPr lang="en-US" baseline="30000" dirty="0">
                <a:latin typeface="Muli" panose="00000500000000000000" pitchFamily="2" charset="0"/>
              </a:rPr>
              <a:t>nd</a:t>
            </a:r>
            <a:r>
              <a:rPr lang="en-US" dirty="0">
                <a:latin typeface="Muli" panose="00000500000000000000" pitchFamily="2" charset="0"/>
              </a:rPr>
              <a:t> Kick Off Meeting</a:t>
            </a:r>
          </a:p>
          <a:p>
            <a:r>
              <a:rPr lang="en-US" dirty="0">
                <a:latin typeface="Muli" panose="00000500000000000000" pitchFamily="2" charset="0"/>
              </a:rPr>
              <a:t>Sep 8</a:t>
            </a:r>
            <a:r>
              <a:rPr lang="en-US" baseline="30000" dirty="0">
                <a:latin typeface="Muli" panose="00000500000000000000" pitchFamily="2" charset="0"/>
              </a:rPr>
              <a:t>th</a:t>
            </a:r>
            <a:r>
              <a:rPr lang="en-US" dirty="0">
                <a:latin typeface="Muli" panose="00000500000000000000" pitchFamily="2" charset="0"/>
              </a:rPr>
              <a:t> Contractor Mobilize</a:t>
            </a:r>
          </a:p>
          <a:p>
            <a:r>
              <a:rPr lang="en-US" dirty="0">
                <a:latin typeface="Muli" panose="00000500000000000000" pitchFamily="2" charset="0"/>
              </a:rPr>
              <a:t>Anticipated QA complete: Oct. 6th </a:t>
            </a:r>
          </a:p>
          <a:p>
            <a:r>
              <a:rPr lang="en-US" dirty="0">
                <a:latin typeface="Muli" panose="00000500000000000000" pitchFamily="2" charset="0"/>
              </a:rPr>
              <a:t>Moving on to PA System Upgrade</a:t>
            </a:r>
          </a:p>
          <a:p>
            <a:endParaRPr lang="en-US" dirty="0">
              <a:latin typeface="Mul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8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2064DE-A70D-9FAE-21EF-EC5133890D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300" dirty="0">
                <a:latin typeface="Muli" panose="00000500000000000000" pitchFamily="2" charset="0"/>
              </a:rPr>
              <a:t>You Can’t See It, But You Can Feel 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81AE1-E569-E6BC-D855-FA0D9002E7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0" y="2342926"/>
            <a:ext cx="10622660" cy="195475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Muli" panose="00000500000000000000" pitchFamily="2" charset="0"/>
              </a:rPr>
              <a:t>Infrastructure upgrades silently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Muli" panose="00000500000000000000" pitchFamily="2" charset="0"/>
              </a:rPr>
              <a:t>IT supports almost every experiment at SNOLAB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Muli" panose="00000500000000000000" pitchFamily="2" charset="0"/>
              </a:rPr>
              <a:t>PMO’s impact happens behind the scenes</a:t>
            </a:r>
          </a:p>
        </p:txBody>
      </p:sp>
    </p:spTree>
    <p:extLst>
      <p:ext uri="{BB962C8B-B14F-4D97-AF65-F5344CB8AC3E}">
        <p14:creationId xmlns:p14="http://schemas.microsoft.com/office/powerpoint/2010/main" val="515677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6B2D3-AF2B-9A0D-C288-5E984E1DE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A656F60-55A9-6405-449F-989A57EC19A3}"/>
              </a:ext>
            </a:extLst>
          </p:cNvPr>
          <p:cNvSpPr txBox="1"/>
          <p:nvPr/>
        </p:nvSpPr>
        <p:spPr>
          <a:xfrm>
            <a:off x="2298099" y="474813"/>
            <a:ext cx="6586151" cy="8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>
              <a:lnSpc>
                <a:spcPct val="120000"/>
              </a:lnSpc>
            </a:pPr>
            <a:r>
              <a:rPr lang="en-US" sz="4400">
                <a:solidFill>
                  <a:schemeClr val="bg1"/>
                </a:solidFill>
                <a:latin typeface="Muli Regular"/>
                <a:ea typeface="Muli Regular"/>
                <a:cs typeface="Muli Regular"/>
                <a:sym typeface="Muli Regular"/>
              </a:rPr>
              <a:t>Agenda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468E7E-05FE-1A91-8A1D-CA0DACDD819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2</a:t>
            </a:fld>
            <a:endParaRPr lang="en-CA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1C0B946-FC63-9F99-4364-D29D82E585A3}"/>
              </a:ext>
            </a:extLst>
          </p:cNvPr>
          <p:cNvSpPr txBox="1">
            <a:spLocks/>
          </p:cNvSpPr>
          <p:nvPr/>
        </p:nvSpPr>
        <p:spPr>
          <a:xfrm>
            <a:off x="1002937" y="1930781"/>
            <a:ext cx="9796127" cy="3912235"/>
          </a:xfrm>
          <a:prstGeom prst="rect">
            <a:avLst/>
          </a:prstGeom>
        </p:spPr>
        <p:txBody>
          <a:bodyPr>
            <a:noAutofit/>
          </a:bodyPr>
          <a:lstStyle>
            <a:lvl1pPr marL="388937" marR="0" indent="-388937" algn="l" defTabSz="82153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1pPr>
            <a:lvl2pPr marL="833437" marR="0" indent="-388937" algn="l" defTabSz="82153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2pPr>
            <a:lvl3pPr marL="1277937" marR="0" indent="-388937" algn="l" defTabSz="82153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3pPr>
            <a:lvl4pPr marL="1722437" marR="0" indent="-388937" algn="l" defTabSz="82153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4pPr>
            <a:lvl5pPr marL="2166937" marR="0" indent="-388937" algn="l" defTabSz="82153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5pPr>
            <a:lvl6pPr marL="2611437" marR="0" indent="-388937" algn="l" defTabSz="82153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6pPr>
            <a:lvl7pPr marL="3055937" marR="0" indent="-388937" algn="l" defTabSz="82153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7pPr>
            <a:lvl8pPr marL="3500437" marR="0" indent="-388937" algn="l" defTabSz="82153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8pPr>
            <a:lvl9pPr marL="3944937" marR="0" indent="-388937" algn="l" defTabSz="82153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9pPr>
          </a:lstStyle>
          <a:p>
            <a:pPr marL="371475" indent="-371475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Muli" panose="00000500000000000000" pitchFamily="2" charset="0"/>
              </a:rPr>
              <a:t>Sides of a Research</a:t>
            </a:r>
          </a:p>
          <a:p>
            <a:pPr marL="371475" indent="-371475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Muli" panose="00000500000000000000" pitchFamily="2" charset="0"/>
              </a:rPr>
              <a:t>Information Security Project – P2102</a:t>
            </a:r>
          </a:p>
          <a:p>
            <a:pPr marL="371475" indent="-371475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Muli" panose="00000500000000000000" pitchFamily="2" charset="0"/>
              </a:rPr>
              <a:t>Project Management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Muli" panose="00000500000000000000" pitchFamily="2" charset="0"/>
              </a:rPr>
              <a:t>Vendor Management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Muli" panose="00000500000000000000" pitchFamily="2" charset="0"/>
              </a:rPr>
              <a:t>Operations Management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Muli" panose="00000500000000000000" pitchFamily="2" charset="0"/>
              </a:rPr>
              <a:t>Project Tracking and Lifecycle</a:t>
            </a:r>
          </a:p>
          <a:p>
            <a:pPr marL="371475" indent="-371475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Muli" panose="00000500000000000000" pitchFamily="2" charset="0"/>
              </a:rPr>
              <a:t>Future Steps</a:t>
            </a:r>
          </a:p>
          <a:p>
            <a:pPr marL="228600" lvl="1" indent="0">
              <a:buNone/>
            </a:pPr>
            <a:endParaRPr lang="en-US" sz="22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97417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2CCCE2-3780-0751-6D8E-E77674B0E66A}"/>
              </a:ext>
            </a:extLst>
          </p:cNvPr>
          <p:cNvSpPr txBox="1"/>
          <p:nvPr/>
        </p:nvSpPr>
        <p:spPr>
          <a:xfrm>
            <a:off x="1640702" y="3075459"/>
            <a:ext cx="891745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Blackadder ITC"/>
                <a:ea typeface="Calibri"/>
                <a:cs typeface="Calibri"/>
              </a:rPr>
              <a:t>Thankyou</a:t>
            </a:r>
            <a:endParaRPr lang="en-US" sz="5400" b="1">
              <a:solidFill>
                <a:schemeClr val="bg1"/>
              </a:solidFill>
              <a:latin typeface="Blackadder ITC"/>
            </a:endParaRPr>
          </a:p>
        </p:txBody>
      </p:sp>
    </p:spTree>
    <p:extLst>
      <p:ext uri="{BB962C8B-B14F-4D97-AF65-F5344CB8AC3E}">
        <p14:creationId xmlns:p14="http://schemas.microsoft.com/office/powerpoint/2010/main" val="605658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7F0577-0989-BD67-6F30-34A008C69139}"/>
              </a:ext>
            </a:extLst>
          </p:cNvPr>
          <p:cNvSpPr txBox="1"/>
          <p:nvPr/>
        </p:nvSpPr>
        <p:spPr>
          <a:xfrm>
            <a:off x="5029200" y="6285432"/>
            <a:ext cx="2441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Muli" panose="00000500000000000000" pitchFamily="2" charset="0"/>
              </a:rPr>
              <a:t>Observations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CB5BA-777D-01CB-7EF8-BE20C0172F05}"/>
              </a:ext>
            </a:extLst>
          </p:cNvPr>
          <p:cNvSpPr txBox="1"/>
          <p:nvPr/>
        </p:nvSpPr>
        <p:spPr>
          <a:xfrm>
            <a:off x="5230368" y="6285432"/>
            <a:ext cx="2048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Muli" panose="00000500000000000000" pitchFamily="2" charset="0"/>
              </a:rPr>
              <a:t>Laboratory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6F4446-3E9A-0137-C6EA-FFC82F065410}"/>
              </a:ext>
            </a:extLst>
          </p:cNvPr>
          <p:cNvSpPr txBox="1"/>
          <p:nvPr/>
        </p:nvSpPr>
        <p:spPr>
          <a:xfrm>
            <a:off x="5038344" y="6285432"/>
            <a:ext cx="1911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Muli" panose="00000500000000000000" pitchFamily="2" charset="0"/>
              </a:rPr>
              <a:t>The 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1A58EE-15E4-C8B9-07C7-94C18A2E2C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64" t="13237" r="9169" b="7732"/>
          <a:stretch>
            <a:fillRect/>
          </a:stretch>
        </p:blipFill>
        <p:spPr>
          <a:xfrm>
            <a:off x="3572256" y="1660703"/>
            <a:ext cx="5047488" cy="4538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222885-9344-37A9-7903-0A1DE78CAB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86" r="18251"/>
          <a:stretch>
            <a:fillRect/>
          </a:stretch>
        </p:blipFill>
        <p:spPr>
          <a:xfrm>
            <a:off x="3637355" y="1746504"/>
            <a:ext cx="4912285" cy="4453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8908D86-E95F-4EB9-60EF-0A6821F5263B}"/>
              </a:ext>
            </a:extLst>
          </p:cNvPr>
          <p:cNvSpPr txBox="1">
            <a:spLocks/>
          </p:cNvSpPr>
          <p:nvPr/>
        </p:nvSpPr>
        <p:spPr>
          <a:xfrm>
            <a:off x="600714" y="918089"/>
            <a:ext cx="7948926" cy="892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0" i="0" kern="1200">
                <a:solidFill>
                  <a:srgbClr val="0076B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uli" panose="00000500000000000000" pitchFamily="2" charset="0"/>
                <a:ea typeface="Calibri" panose="020F0502020204030204" pitchFamily="34" charset="0"/>
              </a:rPr>
              <a:t>Visible Side of a Research</a:t>
            </a:r>
          </a:p>
          <a:p>
            <a:endParaRPr lang="en-US" dirty="0">
              <a:latin typeface="Muli" panose="000005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275788-2A51-57B7-AD82-8C25B6045A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68" r="2314" b="10726"/>
          <a:stretch>
            <a:fillRect/>
          </a:stretch>
        </p:blipFill>
        <p:spPr>
          <a:xfrm>
            <a:off x="3410398" y="1960135"/>
            <a:ext cx="5366197" cy="402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798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Engineers on site discussing">
            <a:extLst>
              <a:ext uri="{FF2B5EF4-FFF2-40B4-BE49-F238E27FC236}">
                <a16:creationId xmlns:a16="http://schemas.microsoft.com/office/drawing/2014/main" id="{331D3751-46BD-1CB5-40A0-20BD916FE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243" y="2184464"/>
            <a:ext cx="5902318" cy="3933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map of a runway&#10;&#10;AI-generated content may be incorrect.">
            <a:extLst>
              <a:ext uri="{FF2B5EF4-FFF2-40B4-BE49-F238E27FC236}">
                <a16:creationId xmlns:a16="http://schemas.microsoft.com/office/drawing/2014/main" id="{C03D20D1-9E63-9B21-8D35-E2F53D932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243" y="2184464"/>
            <a:ext cx="5820644" cy="3681549"/>
          </a:xfrm>
          <a:prstGeom prst="rect">
            <a:avLst/>
          </a:prstGeom>
        </p:spPr>
      </p:pic>
      <p:pic>
        <p:nvPicPr>
          <p:cNvPr id="7" name="Picture 6" descr="A network diagram of icons&#10;&#10;AI-generated content may be incorrect.">
            <a:extLst>
              <a:ext uri="{FF2B5EF4-FFF2-40B4-BE49-F238E27FC236}">
                <a16:creationId xmlns:a16="http://schemas.microsoft.com/office/drawing/2014/main" id="{12FD5B2D-8D84-9810-2B94-0D7DF3C73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933444" y="1952344"/>
            <a:ext cx="4325112" cy="44205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3AEF79-0C6E-180D-D847-470079D474A1}"/>
              </a:ext>
            </a:extLst>
          </p:cNvPr>
          <p:cNvSpPr txBox="1"/>
          <p:nvPr/>
        </p:nvSpPr>
        <p:spPr>
          <a:xfrm>
            <a:off x="0" y="6942134"/>
            <a:ext cx="43251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com-ace.blogspot.com/2015/11/network-topology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20" name="Picture 19" descr="A close-up of a pipe system&#10;&#10;AI-generated content may be incorrect.">
            <a:extLst>
              <a:ext uri="{FF2B5EF4-FFF2-40B4-BE49-F238E27FC236}">
                <a16:creationId xmlns:a16="http://schemas.microsoft.com/office/drawing/2014/main" id="{68B4E6BE-46DD-1144-C057-7A58B5884A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144841" y="2085315"/>
            <a:ext cx="5819773" cy="3879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EBDF1FB1-EE81-ED6E-BC27-E6368508671C}"/>
              </a:ext>
            </a:extLst>
          </p:cNvPr>
          <p:cNvSpPr txBox="1">
            <a:spLocks/>
          </p:cNvSpPr>
          <p:nvPr/>
        </p:nvSpPr>
        <p:spPr>
          <a:xfrm>
            <a:off x="506142" y="1192985"/>
            <a:ext cx="8199447" cy="892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0" i="0" kern="1200">
                <a:solidFill>
                  <a:srgbClr val="0076B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uli" panose="00000500000000000000" pitchFamily="2" charset="0"/>
              </a:rPr>
              <a:t>Invisible Side of a Research</a:t>
            </a:r>
          </a:p>
          <a:p>
            <a:endParaRPr lang="en-US" dirty="0">
              <a:latin typeface="Muli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FA7FBE-E585-F6EC-6BAC-A877CB9E9F06}"/>
              </a:ext>
            </a:extLst>
          </p:cNvPr>
          <p:cNvSpPr txBox="1"/>
          <p:nvPr/>
        </p:nvSpPr>
        <p:spPr>
          <a:xfrm>
            <a:off x="5230368" y="6285432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Muli" panose="00000500000000000000" pitchFamily="2" charset="0"/>
              </a:rPr>
              <a:t>Drawings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4E8FB-A5E5-A391-6AF6-9DE0C99541E4}"/>
              </a:ext>
            </a:extLst>
          </p:cNvPr>
          <p:cNvSpPr txBox="1"/>
          <p:nvPr/>
        </p:nvSpPr>
        <p:spPr>
          <a:xfrm>
            <a:off x="4855464" y="6285432"/>
            <a:ext cx="2642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Muli" panose="00000500000000000000" pitchFamily="2" charset="0"/>
              </a:rPr>
              <a:t>Collaborations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300C7F-2776-A176-645A-7E9E7373F751}"/>
              </a:ext>
            </a:extLst>
          </p:cNvPr>
          <p:cNvSpPr txBox="1"/>
          <p:nvPr/>
        </p:nvSpPr>
        <p:spPr>
          <a:xfrm>
            <a:off x="4325112" y="6285432"/>
            <a:ext cx="3431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Muli" panose="00000500000000000000" pitchFamily="2" charset="0"/>
              </a:rPr>
              <a:t>Information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AE089-9656-A868-B935-C8D2F00B1C7D}"/>
              </a:ext>
            </a:extLst>
          </p:cNvPr>
          <p:cNvSpPr txBox="1"/>
          <p:nvPr/>
        </p:nvSpPr>
        <p:spPr>
          <a:xfrm>
            <a:off x="4753105" y="6285432"/>
            <a:ext cx="2423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Muli" panose="00000500000000000000" pitchFamily="2" charset="0"/>
              </a:rPr>
              <a:t>MEP System</a:t>
            </a:r>
          </a:p>
        </p:txBody>
      </p:sp>
    </p:spTree>
    <p:extLst>
      <p:ext uri="{BB962C8B-B14F-4D97-AF65-F5344CB8AC3E}">
        <p14:creationId xmlns:p14="http://schemas.microsoft.com/office/powerpoint/2010/main" val="395334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6AC9B-64BD-0C16-3226-612339A0B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DD1F5C1-91DD-26B5-CE64-61436A58B7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8618" y="1895707"/>
            <a:ext cx="5136853" cy="2430966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Muli" panose="00000500000000000000" pitchFamily="2" charset="0"/>
                <a:ea typeface="Calibri"/>
                <a:cs typeface="Calibri"/>
              </a:rPr>
              <a:t>Information Security Infrastructure</a:t>
            </a:r>
          </a:p>
          <a:p>
            <a:r>
              <a:rPr lang="en-US" dirty="0">
                <a:latin typeface="Muli" panose="00000500000000000000" pitchFamily="2" charset="0"/>
                <a:ea typeface="Calibri"/>
                <a:cs typeface="Calibri"/>
              </a:rPr>
              <a:t>Project – (P2102) </a:t>
            </a:r>
            <a:endParaRPr lang="en-US" dirty="0">
              <a:latin typeface="Muli" panose="00000500000000000000" pitchFamily="2" charset="0"/>
              <a:ea typeface="Calibri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1D42D08-4254-6232-262C-870DBA9487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 </a:t>
            </a:r>
            <a:endParaRPr lang="en-US">
              <a:ea typeface="Calibri"/>
            </a:endParaRPr>
          </a:p>
        </p:txBody>
      </p:sp>
      <p:pic>
        <p:nvPicPr>
          <p:cNvPr id="4" name="Picture 3" descr="A network diagram of icons&#10;&#10;AI-generated content may be incorrect.">
            <a:extLst>
              <a:ext uri="{FF2B5EF4-FFF2-40B4-BE49-F238E27FC236}">
                <a16:creationId xmlns:a16="http://schemas.microsoft.com/office/drawing/2014/main" id="{158DDF81-1423-D870-12B1-A5F6072C9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52704"/>
            <a:ext cx="6608618" cy="6754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CF7E7-5CD1-226A-A7AE-6E2166F92F81}"/>
              </a:ext>
            </a:extLst>
          </p:cNvPr>
          <p:cNvSpPr txBox="1"/>
          <p:nvPr/>
        </p:nvSpPr>
        <p:spPr>
          <a:xfrm>
            <a:off x="0" y="6858000"/>
            <a:ext cx="66086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om-ace.blogspot.com/2015/11/network-topology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732134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114FDFD-540D-178A-3AA9-F9913451C9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3702692"/>
              </p:ext>
            </p:extLst>
          </p:nvPr>
        </p:nvGraphicFramePr>
        <p:xfrm>
          <a:off x="2525038" y="2126749"/>
          <a:ext cx="7270315" cy="3813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1593733-C829-FEA7-3D7D-F0A3CA10D5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4176603"/>
              </p:ext>
            </p:extLst>
          </p:nvPr>
        </p:nvGraphicFramePr>
        <p:xfrm>
          <a:off x="2301164" y="2085314"/>
          <a:ext cx="7586384" cy="3971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5E501DB-2F0E-FC7A-C67F-FE58F81DAE68}"/>
              </a:ext>
            </a:extLst>
          </p:cNvPr>
          <p:cNvSpPr txBox="1"/>
          <p:nvPr/>
        </p:nvSpPr>
        <p:spPr>
          <a:xfrm>
            <a:off x="2525038" y="2126750"/>
            <a:ext cx="831728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uli" panose="00000500000000000000" pitchFamily="2" charset="0"/>
              </a:rPr>
              <a:t>🔓 Firewall &amp; VPN</a:t>
            </a:r>
          </a:p>
          <a:p>
            <a:r>
              <a:rPr lang="en-US" sz="2800" dirty="0">
                <a:latin typeface="Muli" panose="00000500000000000000" pitchFamily="2" charset="0"/>
              </a:rPr>
              <a:t>🛑 Centralized Monitoring/Logging</a:t>
            </a:r>
          </a:p>
          <a:p>
            <a:r>
              <a:rPr lang="en-US" sz="2800" dirty="0">
                <a:latin typeface="Muli" panose="00000500000000000000" pitchFamily="2" charset="0"/>
              </a:rPr>
              <a:t>🧩 Asset &amp; Vulnerability Management</a:t>
            </a:r>
          </a:p>
          <a:p>
            <a:r>
              <a:rPr lang="en-US" sz="2800" dirty="0">
                <a:latin typeface="Muli" panose="00000500000000000000" pitchFamily="2" charset="0"/>
              </a:rPr>
              <a:t>📄 Incident Response Plan</a:t>
            </a:r>
          </a:p>
          <a:p>
            <a:r>
              <a:rPr lang="en-US" sz="2800" dirty="0">
                <a:latin typeface="Muli" panose="00000500000000000000" pitchFamily="2" charset="0"/>
              </a:rPr>
              <a:t>🔐 MFA</a:t>
            </a:r>
          </a:p>
          <a:p>
            <a:r>
              <a:rPr lang="en-US" sz="2800" dirty="0">
                <a:latin typeface="Muli" panose="00000500000000000000" pitchFamily="2" charset="0"/>
              </a:rPr>
              <a:t>📧 External Email Forwarding </a:t>
            </a:r>
          </a:p>
          <a:p>
            <a:r>
              <a:rPr lang="en-US" sz="2800" dirty="0">
                <a:latin typeface="Muli" panose="00000500000000000000" pitchFamily="2" charset="0"/>
              </a:rPr>
              <a:t>📡 Wireless Security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703728C-D7C9-A222-1DD3-EF5562A74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705" y="6341913"/>
            <a:ext cx="1538717" cy="21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E38B62-69C2-9E7C-F51F-F1C35924B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673" y="6056377"/>
            <a:ext cx="1815729" cy="606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E8DA9E-A328-5FE1-20AD-B8A37FEC4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9949" y="6228783"/>
            <a:ext cx="1683730" cy="261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DB5658-681D-09C4-ECC8-D9F1F1CC8D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98" y="5939896"/>
            <a:ext cx="1815729" cy="1021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5F3DBA-982C-2BDA-D484-C356DE2A32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7172" y="5939896"/>
            <a:ext cx="1492250" cy="839391"/>
          </a:xfrm>
          <a:prstGeom prst="rect">
            <a:avLst/>
          </a:prstGeom>
        </p:spPr>
      </p:pic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EAD35F49-6870-576C-633C-3C4346701BC8}"/>
              </a:ext>
            </a:extLst>
          </p:cNvPr>
          <p:cNvSpPr txBox="1">
            <a:spLocks/>
          </p:cNvSpPr>
          <p:nvPr/>
        </p:nvSpPr>
        <p:spPr>
          <a:xfrm>
            <a:off x="506142" y="1192985"/>
            <a:ext cx="8687962" cy="892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0" i="0" kern="1200">
                <a:solidFill>
                  <a:srgbClr val="0076B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uli" panose="00000500000000000000" pitchFamily="2" charset="0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21954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1" grpId="1">
        <p:bldAsOne/>
      </p:bldGraphic>
      <p:bldGraphic spid="12" grpId="0">
        <p:bldAsOne/>
      </p:bldGraphic>
      <p:bldGraphic spid="12" grpId="1">
        <p:bldAsOne/>
      </p:bldGraphic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E9D41-4A1C-13C5-4C04-D548641CD7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Muli" panose="00000500000000000000" pitchFamily="2" charset="0"/>
              </a:rPr>
              <a:t>Project Breakdown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uli" panose="00000500000000000000" pitchFamily="2" charset="0"/>
              </a:rPr>
              <a:t>Surface Wi‐Fi  </a:t>
            </a:r>
            <a:r>
              <a:rPr lang="en-US" sz="2000" dirty="0">
                <a:solidFill>
                  <a:schemeClr val="accent6"/>
                </a:solidFill>
                <a:latin typeface="Muli" panose="00000500000000000000" pitchFamily="2" charset="0"/>
              </a:rPr>
              <a:t>FY25 Complete </a:t>
            </a:r>
            <a:endParaRPr lang="en-US" dirty="0">
              <a:solidFill>
                <a:schemeClr val="accent6"/>
              </a:solidFill>
              <a:latin typeface="Muli" panose="00000500000000000000" pitchFamily="2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uli" panose="00000500000000000000" pitchFamily="2" charset="0"/>
              </a:rPr>
              <a:t>Network Remediation </a:t>
            </a:r>
            <a:r>
              <a:rPr lang="en-US" sz="2000" dirty="0">
                <a:solidFill>
                  <a:schemeClr val="accent6"/>
                </a:solidFill>
                <a:latin typeface="Muli" panose="00000500000000000000" pitchFamily="2" charset="0"/>
              </a:rPr>
              <a:t>FY25 complete </a:t>
            </a:r>
            <a:endParaRPr lang="en-US" dirty="0">
              <a:solidFill>
                <a:schemeClr val="accent6"/>
              </a:solidFill>
              <a:latin typeface="Muli" panose="00000500000000000000" pitchFamily="2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uli" panose="00000500000000000000" pitchFamily="2" charset="0"/>
              </a:rPr>
              <a:t>Next Generation Firewall - </a:t>
            </a:r>
            <a:r>
              <a:rPr lang="en-US" sz="2000" dirty="0">
                <a:solidFill>
                  <a:schemeClr val="accent2"/>
                </a:solidFill>
                <a:latin typeface="Muli" panose="00000500000000000000" pitchFamily="2" charset="0"/>
              </a:rPr>
              <a:t>FY25 Ongoing</a:t>
            </a:r>
            <a:endParaRPr lang="en-US" dirty="0">
              <a:solidFill>
                <a:schemeClr val="accent2"/>
              </a:solidFill>
              <a:latin typeface="Muli" panose="00000500000000000000" pitchFamily="2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b="1" dirty="0">
                <a:latin typeface="Muli" panose="00000500000000000000" pitchFamily="2" charset="0"/>
              </a:rPr>
              <a:t>Interim Network Hardware Modifications - </a:t>
            </a:r>
            <a:r>
              <a:rPr lang="en-US" sz="2000" b="1" dirty="0">
                <a:solidFill>
                  <a:schemeClr val="accent2"/>
                </a:solidFill>
                <a:latin typeface="Muli" panose="00000500000000000000" pitchFamily="2" charset="0"/>
              </a:rPr>
              <a:t>FY25 Ongoing</a:t>
            </a:r>
            <a:endParaRPr lang="en-US" b="1" dirty="0">
              <a:solidFill>
                <a:schemeClr val="accent2"/>
              </a:solidFill>
              <a:latin typeface="Muli" panose="00000500000000000000" pitchFamily="2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b="1" dirty="0">
                <a:latin typeface="Muli" panose="00000500000000000000" pitchFamily="2" charset="0"/>
              </a:rPr>
              <a:t>Fiber Optic Cable Upgrades - </a:t>
            </a:r>
            <a:r>
              <a:rPr lang="en-US" b="1" dirty="0">
                <a:solidFill>
                  <a:schemeClr val="accent2"/>
                </a:solidFill>
                <a:latin typeface="Muli" panose="00000500000000000000" pitchFamily="2" charset="0"/>
              </a:rPr>
              <a:t>FY25 Ongoing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uli" panose="00000500000000000000" pitchFamily="2" charset="0"/>
              </a:rPr>
              <a:t>Underground Voice Paging System - </a:t>
            </a:r>
            <a:r>
              <a:rPr lang="en-US" sz="1800" dirty="0">
                <a:solidFill>
                  <a:schemeClr val="accent1"/>
                </a:solidFill>
                <a:latin typeface="Muli" panose="00000500000000000000" pitchFamily="2" charset="0"/>
              </a:rPr>
              <a:t>New Scope addition to Project 7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uli" panose="00000500000000000000" pitchFamily="2" charset="0"/>
              </a:rPr>
              <a:t>Underground Wi‐Fi – </a:t>
            </a:r>
            <a:r>
              <a:rPr lang="en-US" sz="2000" dirty="0">
                <a:solidFill>
                  <a:schemeClr val="accent1"/>
                </a:solidFill>
                <a:latin typeface="Muli" panose="00000500000000000000" pitchFamily="2" charset="0"/>
              </a:rPr>
              <a:t>Future (FY27) </a:t>
            </a:r>
            <a:endParaRPr lang="en-US" dirty="0">
              <a:solidFill>
                <a:schemeClr val="accent1"/>
              </a:solidFill>
              <a:latin typeface="Muli" panose="00000500000000000000" pitchFamily="2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uli" panose="00000500000000000000" pitchFamily="2" charset="0"/>
              </a:rPr>
              <a:t>10G Network Hardware Deployment – </a:t>
            </a:r>
            <a:r>
              <a:rPr lang="en-US" sz="2000" dirty="0">
                <a:solidFill>
                  <a:schemeClr val="accent1"/>
                </a:solidFill>
                <a:latin typeface="Muli" panose="00000500000000000000" pitchFamily="2" charset="0"/>
              </a:rPr>
              <a:t>Future (FY27)</a:t>
            </a:r>
            <a:endParaRPr lang="en-US" dirty="0">
              <a:solidFill>
                <a:schemeClr val="accent1"/>
              </a:solidFill>
              <a:latin typeface="Muli" panose="00000500000000000000" pitchFamily="2" charset="0"/>
              <a:cs typeface="+mn-cs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7FC259F-58BD-232B-C124-6656FEDF3CC6}"/>
              </a:ext>
            </a:extLst>
          </p:cNvPr>
          <p:cNvSpPr txBox="1">
            <a:spLocks/>
          </p:cNvSpPr>
          <p:nvPr/>
        </p:nvSpPr>
        <p:spPr>
          <a:xfrm>
            <a:off x="506142" y="1192985"/>
            <a:ext cx="8199447" cy="892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0" i="0" kern="1200">
                <a:solidFill>
                  <a:srgbClr val="0076B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uli" panose="00000500000000000000" pitchFamily="2" charset="0"/>
              </a:rPr>
              <a:t>What?</a:t>
            </a:r>
          </a:p>
        </p:txBody>
      </p:sp>
    </p:spTree>
    <p:extLst>
      <p:ext uri="{BB962C8B-B14F-4D97-AF65-F5344CB8AC3E}">
        <p14:creationId xmlns:p14="http://schemas.microsoft.com/office/powerpoint/2010/main" val="1707995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BFDD4-5B29-5830-4F27-1B57A1619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4C4AF2C-C873-3924-FAE2-F60BA4F56B6B}"/>
              </a:ext>
            </a:extLst>
          </p:cNvPr>
          <p:cNvSpPr txBox="1">
            <a:spLocks/>
          </p:cNvSpPr>
          <p:nvPr/>
        </p:nvSpPr>
        <p:spPr>
          <a:xfrm>
            <a:off x="506142" y="1192985"/>
            <a:ext cx="8199447" cy="892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0" i="0" kern="1200">
                <a:solidFill>
                  <a:srgbClr val="0076B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uli" panose="00000500000000000000" pitchFamily="2" charset="0"/>
              </a:rPr>
              <a:t>Fiber Optic Cable Upgrades</a:t>
            </a:r>
          </a:p>
        </p:txBody>
      </p:sp>
      <p:pic>
        <p:nvPicPr>
          <p:cNvPr id="5" name="Picture 4" descr="A map of a runway&#10;&#10;AI-generated content may be incorrect.">
            <a:extLst>
              <a:ext uri="{FF2B5EF4-FFF2-40B4-BE49-F238E27FC236}">
                <a16:creationId xmlns:a16="http://schemas.microsoft.com/office/drawing/2014/main" id="{0BEB82D3-CD1C-F8F2-1033-64483261E9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98" t="4863" r="24147" b="16702"/>
          <a:stretch>
            <a:fillRect/>
          </a:stretch>
        </p:blipFill>
        <p:spPr>
          <a:xfrm>
            <a:off x="3331923" y="1909007"/>
            <a:ext cx="8567408" cy="4790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EC346D-0DC4-2D01-E2E3-7D81AD0A5CE8}"/>
              </a:ext>
            </a:extLst>
          </p:cNvPr>
          <p:cNvSpPr txBox="1"/>
          <p:nvPr/>
        </p:nvSpPr>
        <p:spPr>
          <a:xfrm>
            <a:off x="506141" y="2404997"/>
            <a:ext cx="299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uli" panose="00000500000000000000" pitchFamily="2" charset="0"/>
              </a:rPr>
              <a:t>10000 ft of Fiber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uli" panose="00000500000000000000" pitchFamily="2" charset="0"/>
              </a:rPr>
              <a:t>2.5G to 10G Upgrade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208925-89A0-3730-0933-988160CBA3E1}"/>
              </a:ext>
            </a:extLst>
          </p:cNvPr>
          <p:cNvSpPr txBox="1"/>
          <p:nvPr/>
        </p:nvSpPr>
        <p:spPr>
          <a:xfrm>
            <a:off x="491990" y="4611661"/>
            <a:ext cx="4116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uli" panose="00000500000000000000" pitchFamily="2" charset="0"/>
              </a:rPr>
              <a:t>2.5 Gbps → 2.5 billion bits/second.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uli" panose="00000500000000000000" pitchFamily="2" charset="0"/>
              </a:rPr>
              <a:t>10 Gbps → Moves 4× more data in the same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B969D2-2208-8BE0-239F-5AE9183995A8}"/>
              </a:ext>
            </a:extLst>
          </p:cNvPr>
          <p:cNvSpPr txBox="1"/>
          <p:nvPr/>
        </p:nvSpPr>
        <p:spPr>
          <a:xfrm>
            <a:off x="7061832" y="5534991"/>
            <a:ext cx="10431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</a:rPr>
              <a:t>Refuge Station</a:t>
            </a:r>
          </a:p>
        </p:txBody>
      </p:sp>
    </p:spTree>
    <p:extLst>
      <p:ext uri="{BB962C8B-B14F-4D97-AF65-F5344CB8AC3E}">
        <p14:creationId xmlns:p14="http://schemas.microsoft.com/office/powerpoint/2010/main" val="135217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878665-FFCC-EF43-199A-04FAA9E178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142" y="1192985"/>
            <a:ext cx="9223074" cy="89233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1"/>
                </a:solidFill>
                <a:latin typeface="Muli" panose="00000500000000000000" pitchFamily="2" charset="0"/>
              </a:rPr>
              <a:t>Interim Network Hardware Modifications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4FC37-E974-7AD4-62BE-5EA90D6041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142" y="3166453"/>
            <a:ext cx="7046687" cy="1743710"/>
          </a:xfrm>
        </p:spPr>
        <p:txBody>
          <a:bodyPr/>
          <a:lstStyle/>
          <a:p>
            <a:pPr lvl="1"/>
            <a:r>
              <a:rPr lang="en-US" dirty="0">
                <a:latin typeface="Muli" panose="00000500000000000000" pitchFamily="2" charset="0"/>
              </a:rPr>
              <a:t>Modification of Network Hardware</a:t>
            </a:r>
          </a:p>
          <a:p>
            <a:pPr lvl="1"/>
            <a:r>
              <a:rPr lang="en-US" dirty="0">
                <a:latin typeface="Muli" panose="00000500000000000000" pitchFamily="2" charset="0"/>
              </a:rPr>
              <a:t>Industry Standard Setting across all panels</a:t>
            </a:r>
          </a:p>
          <a:p>
            <a:pPr lvl="1"/>
            <a:r>
              <a:rPr lang="en-US" dirty="0">
                <a:latin typeface="Muli" panose="00000500000000000000" pitchFamily="2" charset="0"/>
              </a:rPr>
              <a:t>Pre-Work for Fiber Optics Termination </a:t>
            </a:r>
          </a:p>
          <a:p>
            <a:pPr lvl="1"/>
            <a:r>
              <a:rPr lang="en-US" dirty="0">
                <a:latin typeface="Muli" panose="00000500000000000000" pitchFamily="2" charset="0"/>
              </a:rPr>
              <a:t>Labelling of each Unit within Panel</a:t>
            </a:r>
          </a:p>
          <a:p>
            <a:pPr lvl="1"/>
            <a:endParaRPr lang="en-US" sz="2800" dirty="0">
              <a:solidFill>
                <a:schemeClr val="accent1"/>
              </a:solidFill>
              <a:latin typeface="Muli" panose="000005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6D15F9-3BFA-1BF8-BD43-7525A063BF7A}"/>
              </a:ext>
            </a:extLst>
          </p:cNvPr>
          <p:cNvGrpSpPr/>
          <p:nvPr/>
        </p:nvGrpSpPr>
        <p:grpSpPr>
          <a:xfrm>
            <a:off x="7675799" y="2353305"/>
            <a:ext cx="3635317" cy="3874775"/>
            <a:chOff x="7675799" y="2353305"/>
            <a:chExt cx="3635317" cy="387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BF02EE-7F13-FEE6-DCA4-854384751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461"/>
            <a:stretch/>
          </p:blipFill>
          <p:spPr>
            <a:xfrm>
              <a:off x="7675799" y="2353305"/>
              <a:ext cx="3635317" cy="3874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C6CA7B0-12AE-EB1C-80C1-C4F9E77CB0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320" y="3882188"/>
              <a:ext cx="2409381" cy="312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517557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 with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 slide with pi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 slide with picture, no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lue slide with pi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dditional no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nk blu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3AC4A44A439042B1B597C32A2C0237" ma:contentTypeVersion="14" ma:contentTypeDescription="Create a new document." ma:contentTypeScope="" ma:versionID="560841ef756aa259d9809f3099e3c1e5">
  <xsd:schema xmlns:xsd="http://www.w3.org/2001/XMLSchema" xmlns:xs="http://www.w3.org/2001/XMLSchema" xmlns:p="http://schemas.microsoft.com/office/2006/metadata/properties" xmlns:ns2="13654c6b-6ca1-471e-b392-811e6a33aef8" xmlns:ns3="062be4eb-f7f3-4637-8ef9-0d08fb12854e" targetNamespace="http://schemas.microsoft.com/office/2006/metadata/properties" ma:root="true" ma:fieldsID="8aa53279beb1cd66bd4c2c8c54f8406a" ns2:_="" ns3:_="">
    <xsd:import namespace="13654c6b-6ca1-471e-b392-811e6a33aef8"/>
    <xsd:import namespace="062be4eb-f7f3-4637-8ef9-0d08fb1285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654c6b-6ca1-471e-b392-811e6a33ae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bf3836b2-b04a-46b9-a70f-baa835a9d9ab}" ma:internalName="TaxCatchAll" ma:showField="CatchAllData" ma:web="13654c6b-6ca1-471e-b392-811e6a33ae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2be4eb-f7f3-4637-8ef9-0d08fb1285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3ec6080f-a001-4a05-8d2e-760ded6f73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654c6b-6ca1-471e-b392-811e6a33aef8" xsi:nil="true"/>
    <lcf76f155ced4ddcb4097134ff3c332f xmlns="062be4eb-f7f3-4637-8ef9-0d08fb12854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A52E14-D9CD-40AC-8B91-2C8A20390BD4}">
  <ds:schemaRefs>
    <ds:schemaRef ds:uri="062be4eb-f7f3-4637-8ef9-0d08fb12854e"/>
    <ds:schemaRef ds:uri="13654c6b-6ca1-471e-b392-811e6a33ae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1BA8B8C-B65F-4801-8C3F-5BFC33FF86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7E12EC-89C8-4846-980E-1FFCA445DBA6}">
  <ds:schemaRefs>
    <ds:schemaRef ds:uri="062be4eb-f7f3-4637-8ef9-0d08fb12854e"/>
    <ds:schemaRef ds:uri="13654c6b-6ca1-471e-b392-811e6a33aef8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6449</TotalTime>
  <Words>708</Words>
  <Application>Microsoft Office PowerPoint</Application>
  <PresentationFormat>Widescreen</PresentationFormat>
  <Paragraphs>186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Aptos</vt:lpstr>
      <vt:lpstr>Arial</vt:lpstr>
      <vt:lpstr>Artifakt Element</vt:lpstr>
      <vt:lpstr>Blackadder ITC</vt:lpstr>
      <vt:lpstr>Calibri</vt:lpstr>
      <vt:lpstr>Helvetica Neue Medium</vt:lpstr>
      <vt:lpstr>Muli</vt:lpstr>
      <vt:lpstr>Muli Regular</vt:lpstr>
      <vt:lpstr>Wingdings</vt:lpstr>
      <vt:lpstr>Title</vt:lpstr>
      <vt:lpstr>White slide with logo</vt:lpstr>
      <vt:lpstr>White slide with picture</vt:lpstr>
      <vt:lpstr>White slide with picture, no logo</vt:lpstr>
      <vt:lpstr>Blue slide with picture</vt:lpstr>
      <vt:lpstr>Additional notes</vt:lpstr>
      <vt:lpstr>Blank blue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Juliette Deloye</dc:creator>
  <cp:lastModifiedBy>Muhammad Naseem</cp:lastModifiedBy>
  <cp:revision>8</cp:revision>
  <dcterms:created xsi:type="dcterms:W3CDTF">2024-01-05T19:14:15Z</dcterms:created>
  <dcterms:modified xsi:type="dcterms:W3CDTF">2025-08-13T05:33:11Z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0x010100303AC4A44A439042B1B597C32A2C0237</vt:lpwstr>
  </property>
</Properties>
</file>