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8" r:id="rId4"/>
  </p:sldMasterIdLst>
  <p:notesMasterIdLst>
    <p:notesMasterId r:id="rId18"/>
  </p:notesMasterIdLst>
  <p:sldIdLst>
    <p:sldId id="256" r:id="rId5"/>
    <p:sldId id="2411" r:id="rId6"/>
    <p:sldId id="2435" r:id="rId7"/>
    <p:sldId id="2437" r:id="rId8"/>
    <p:sldId id="2444" r:id="rId9"/>
    <p:sldId id="2445" r:id="rId10"/>
    <p:sldId id="2449" r:id="rId11"/>
    <p:sldId id="2443" r:id="rId12"/>
    <p:sldId id="2434" r:id="rId13"/>
    <p:sldId id="2448" r:id="rId14"/>
    <p:sldId id="2447" r:id="rId15"/>
    <p:sldId id="2436" r:id="rId16"/>
    <p:sldId id="244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3D6EC92-3E80-4182-B644-B406F2BDE98B}">
          <p14:sldIdLst>
            <p14:sldId id="256"/>
            <p14:sldId id="2411"/>
            <p14:sldId id="2435"/>
            <p14:sldId id="2437"/>
            <p14:sldId id="2444"/>
            <p14:sldId id="2445"/>
            <p14:sldId id="2449"/>
            <p14:sldId id="2443"/>
            <p14:sldId id="2434"/>
            <p14:sldId id="2448"/>
            <p14:sldId id="2447"/>
            <p14:sldId id="2436"/>
            <p14:sldId id="244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284DF06-05AA-50A1-AACF-C2BFBF48D2F5}" name="frances.spidle@mcgill.ca" initials="fr" userId="S::urn:spo:guest#frances.spidle@mcgill.ca::" providerId="AD"/>
  <p188:author id="{37529508-FD4A-3BE5-914E-1B2ED8CA7502}" name="David Hawkins" initials="DH" userId="S::dhawkins@snolab.ca::60377a58-64de-4c04-916f-11233356164e" providerId="AD"/>
  <p188:author id="{C202143D-3688-65C9-4951-4E3E395E862C}" name="Thomas Brunner, Prof" initials="TB" userId="S::thomas.brunner@mcgill.ca::d36d0652-23e8-4890-8ab7-9970c2f04ec4" providerId="AD"/>
  <p188:author id="{A8356463-6633-CDDB-3497-314DB2556A8E}" name="Thomas Brunner" initials="TB" userId="S::tbrunner@snolab.ca::d73da11a-c6e7-43d6-bd60-91d596d59873" providerId="AD"/>
  <p188:author id="{C989906C-AEFE-5F65-BFEE-7EDD2DC09641}" name="Erica Caden" initials="EC" userId="S::ecaden@snolab.ca::a8c0ee0d-b89c-484d-9f83-c5035b5e2352" providerId="AD"/>
  <p188:author id="{5E5D4DF6-84AE-D755-C28E-07D63F077729}" name="Guest User" initials="GU" userId="S::urn:spo:anon#a010b8b1997721f550917b9dc7f327ed67d97f63327ad6880953af781b0b78e4::" providerId="AD"/>
  <p188:author id="{FAC1ABFD-97D9-496F-3333-EF323EC4468F}" name="Dominique Bérubé, Dr" initials="DD" userId="S::dominique.berube@mcgill.ca::d15b7a06-c698-488b-84c8-a2ad3e1a47c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ot, Vincent J." initials="RVJ" lastIdx="2" clrIdx="0">
    <p:extLst>
      <p:ext uri="{19B8F6BF-5375-455C-9EA6-DF929625EA0E}">
        <p15:presenceInfo xmlns:p15="http://schemas.microsoft.com/office/powerpoint/2012/main" userId="S::riot1@llnl.gov::3826ab32-16c3-43d4-93c5-f17324992f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FFFF"/>
    <a:srgbClr val="4472C4"/>
    <a:srgbClr val="2F5597"/>
    <a:srgbClr val="DAE3F3"/>
    <a:srgbClr val="3366D4"/>
    <a:srgbClr val="3E90E6"/>
    <a:srgbClr val="767171"/>
    <a:srgbClr val="CC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6068D2-FD8C-4A79-AFCF-40439F8684B8}" v="48" dt="2026-02-11T13:17:15.2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Brunner" userId="d36d0652-23e8-4890-8ab7-9970c2f04ec4" providerId="ADAL" clId="{DD810E2C-C43D-4D95-B472-EF0C671615D6}"/>
    <pc:docChg chg="undo custSel addSld delSld modSld sldOrd delMainMaster modSection">
      <pc:chgData name="Thomas Brunner" userId="d36d0652-23e8-4890-8ab7-9970c2f04ec4" providerId="ADAL" clId="{DD810E2C-C43D-4D95-B472-EF0C671615D6}" dt="2026-02-11T17:10:29.988" v="4354" actId="20577"/>
      <pc:docMkLst>
        <pc:docMk/>
      </pc:docMkLst>
      <pc:sldChg chg="modSp mod">
        <pc:chgData name="Thomas Brunner" userId="d36d0652-23e8-4890-8ab7-9970c2f04ec4" providerId="ADAL" clId="{DD810E2C-C43D-4D95-B472-EF0C671615D6}" dt="2026-02-11T03:48:54.551" v="3817" actId="20577"/>
        <pc:sldMkLst>
          <pc:docMk/>
          <pc:sldMk cId="2105767129" sldId="256"/>
        </pc:sldMkLst>
        <pc:spChg chg="mod">
          <ac:chgData name="Thomas Brunner" userId="d36d0652-23e8-4890-8ab7-9970c2f04ec4" providerId="ADAL" clId="{DD810E2C-C43D-4D95-B472-EF0C671615D6}" dt="2026-02-11T03:47:00.127" v="3739" actId="403"/>
          <ac:spMkLst>
            <pc:docMk/>
            <pc:sldMk cId="2105767129" sldId="256"/>
            <ac:spMk id="2" creationId="{2C50B85C-1FEE-4F94-933C-7C0AECD6B679}"/>
          </ac:spMkLst>
        </pc:spChg>
        <pc:spChg chg="mod">
          <ac:chgData name="Thomas Brunner" userId="d36d0652-23e8-4890-8ab7-9970c2f04ec4" providerId="ADAL" clId="{DD810E2C-C43D-4D95-B472-EF0C671615D6}" dt="2026-02-11T03:48:54.551" v="3817" actId="20577"/>
          <ac:spMkLst>
            <pc:docMk/>
            <pc:sldMk cId="2105767129" sldId="256"/>
            <ac:spMk id="3" creationId="{603E1905-DFD4-4788-A74E-8DD01E568C06}"/>
          </ac:spMkLst>
        </pc:spChg>
        <pc:spChg chg="mod">
          <ac:chgData name="Thomas Brunner" userId="d36d0652-23e8-4890-8ab7-9970c2f04ec4" providerId="ADAL" clId="{DD810E2C-C43D-4D95-B472-EF0C671615D6}" dt="2026-02-10T16:30:06.230" v="5" actId="20577"/>
          <ac:spMkLst>
            <pc:docMk/>
            <pc:sldMk cId="2105767129" sldId="256"/>
            <ac:spMk id="9" creationId="{0C8AA349-03B2-2327-5EB7-425D6B31EAA0}"/>
          </ac:spMkLst>
        </pc:spChg>
      </pc:sldChg>
      <pc:sldChg chg="del">
        <pc:chgData name="Thomas Brunner" userId="d36d0652-23e8-4890-8ab7-9970c2f04ec4" providerId="ADAL" clId="{DD810E2C-C43D-4D95-B472-EF0C671615D6}" dt="2026-02-11T03:43:28.218" v="3300" actId="47"/>
        <pc:sldMkLst>
          <pc:docMk/>
          <pc:sldMk cId="2670393344" sldId="257"/>
        </pc:sldMkLst>
      </pc:sldChg>
      <pc:sldChg chg="del ord">
        <pc:chgData name="Thomas Brunner" userId="d36d0652-23e8-4890-8ab7-9970c2f04ec4" providerId="ADAL" clId="{DD810E2C-C43D-4D95-B472-EF0C671615D6}" dt="2026-02-11T03:33:03.595" v="2666" actId="47"/>
        <pc:sldMkLst>
          <pc:docMk/>
          <pc:sldMk cId="342513611" sldId="262"/>
        </pc:sldMkLst>
      </pc:sldChg>
      <pc:sldChg chg="addSp delSp modSp add mod ord">
        <pc:chgData name="Thomas Brunner" userId="d36d0652-23e8-4890-8ab7-9970c2f04ec4" providerId="ADAL" clId="{DD810E2C-C43D-4D95-B472-EF0C671615D6}" dt="2026-02-11T03:48:33.212" v="3799" actId="20577"/>
        <pc:sldMkLst>
          <pc:docMk/>
          <pc:sldMk cId="895582957" sldId="2411"/>
        </pc:sldMkLst>
        <pc:spChg chg="mod">
          <ac:chgData name="Thomas Brunner" userId="d36d0652-23e8-4890-8ab7-9970c2f04ec4" providerId="ADAL" clId="{DD810E2C-C43D-4D95-B472-EF0C671615D6}" dt="2026-02-11T03:14:39.704" v="2091" actId="207"/>
          <ac:spMkLst>
            <pc:docMk/>
            <pc:sldMk cId="895582957" sldId="2411"/>
            <ac:spMk id="3" creationId="{73E9104E-2022-DEDD-C4A4-6B36C4A79FE0}"/>
          </ac:spMkLst>
        </pc:spChg>
        <pc:spChg chg="mod">
          <ac:chgData name="Thomas Brunner" userId="d36d0652-23e8-4890-8ab7-9970c2f04ec4" providerId="ADAL" clId="{DD810E2C-C43D-4D95-B472-EF0C671615D6}" dt="2026-02-11T03:47:59.217" v="3790" actId="1036"/>
          <ac:spMkLst>
            <pc:docMk/>
            <pc:sldMk cId="895582957" sldId="2411"/>
            <ac:spMk id="5" creationId="{9FE6C97F-AB4A-0838-EFA8-825812AD4CCF}"/>
          </ac:spMkLst>
        </pc:spChg>
        <pc:spChg chg="mod">
          <ac:chgData name="Thomas Brunner" userId="d36d0652-23e8-4890-8ab7-9970c2f04ec4" providerId="ADAL" clId="{DD810E2C-C43D-4D95-B472-EF0C671615D6}" dt="2026-02-11T03:13:22.437" v="2056" actId="1076"/>
          <ac:spMkLst>
            <pc:docMk/>
            <pc:sldMk cId="895582957" sldId="2411"/>
            <ac:spMk id="7" creationId="{F062F483-E8A4-A317-A3CD-4B9CDE4A734D}"/>
          </ac:spMkLst>
        </pc:spChg>
        <pc:spChg chg="mod">
          <ac:chgData name="Thomas Brunner" userId="d36d0652-23e8-4890-8ab7-9970c2f04ec4" providerId="ADAL" clId="{DD810E2C-C43D-4D95-B472-EF0C671615D6}" dt="2026-02-11T03:47:34.820" v="3758" actId="1037"/>
          <ac:spMkLst>
            <pc:docMk/>
            <pc:sldMk cId="895582957" sldId="2411"/>
            <ac:spMk id="9" creationId="{F59BCF61-3599-B5CF-FA95-78772E44A227}"/>
          </ac:spMkLst>
        </pc:spChg>
        <pc:spChg chg="add del mod">
          <ac:chgData name="Thomas Brunner" userId="d36d0652-23e8-4890-8ab7-9970c2f04ec4" providerId="ADAL" clId="{DD810E2C-C43D-4D95-B472-EF0C671615D6}" dt="2026-02-11T03:17:23.314" v="2175" actId="478"/>
          <ac:spMkLst>
            <pc:docMk/>
            <pc:sldMk cId="895582957" sldId="2411"/>
            <ac:spMk id="10" creationId="{AC4CD5B5-3457-A760-38D9-A191F3CA7F58}"/>
          </ac:spMkLst>
        </pc:spChg>
        <pc:spChg chg="mod">
          <ac:chgData name="Thomas Brunner" userId="d36d0652-23e8-4890-8ab7-9970c2f04ec4" providerId="ADAL" clId="{DD810E2C-C43D-4D95-B472-EF0C671615D6}" dt="2026-02-11T03:48:03.182" v="3792" actId="1036"/>
          <ac:spMkLst>
            <pc:docMk/>
            <pc:sldMk cId="895582957" sldId="2411"/>
            <ac:spMk id="11" creationId="{E23B370F-FA05-1F87-9370-44E8E5AF22DB}"/>
          </ac:spMkLst>
        </pc:spChg>
        <pc:spChg chg="mod">
          <ac:chgData name="Thomas Brunner" userId="d36d0652-23e8-4890-8ab7-9970c2f04ec4" providerId="ADAL" clId="{DD810E2C-C43D-4D95-B472-EF0C671615D6}" dt="2026-02-11T03:47:49.874" v="3775" actId="1036"/>
          <ac:spMkLst>
            <pc:docMk/>
            <pc:sldMk cId="895582957" sldId="2411"/>
            <ac:spMk id="12" creationId="{ACFA650D-403E-9DCF-5C49-09D2E05379A1}"/>
          </ac:spMkLst>
        </pc:spChg>
        <pc:spChg chg="mod">
          <ac:chgData name="Thomas Brunner" userId="d36d0652-23e8-4890-8ab7-9970c2f04ec4" providerId="ADAL" clId="{DD810E2C-C43D-4D95-B472-EF0C671615D6}" dt="2026-02-11T03:47:54.566" v="3781" actId="1036"/>
          <ac:spMkLst>
            <pc:docMk/>
            <pc:sldMk cId="895582957" sldId="2411"/>
            <ac:spMk id="13" creationId="{C48C9E1B-7033-410A-8AA0-690A2FC7E60B}"/>
          </ac:spMkLst>
        </pc:spChg>
        <pc:spChg chg="add del mod">
          <ac:chgData name="Thomas Brunner" userId="d36d0652-23e8-4890-8ab7-9970c2f04ec4" providerId="ADAL" clId="{DD810E2C-C43D-4D95-B472-EF0C671615D6}" dt="2026-02-11T03:17:21.306" v="2174" actId="478"/>
          <ac:spMkLst>
            <pc:docMk/>
            <pc:sldMk cId="895582957" sldId="2411"/>
            <ac:spMk id="14" creationId="{C12CD788-0F2E-151E-932C-EA4914C012EC}"/>
          </ac:spMkLst>
        </pc:spChg>
        <pc:spChg chg="mod">
          <ac:chgData name="Thomas Brunner" userId="d36d0652-23e8-4890-8ab7-9970c2f04ec4" providerId="ADAL" clId="{DD810E2C-C43D-4D95-B472-EF0C671615D6}" dt="2026-02-11T03:47:39.320" v="3759" actId="1076"/>
          <ac:spMkLst>
            <pc:docMk/>
            <pc:sldMk cId="895582957" sldId="2411"/>
            <ac:spMk id="15" creationId="{46FD5F2F-E6A9-04AC-2E4D-7B339C486357}"/>
          </ac:spMkLst>
        </pc:spChg>
        <pc:spChg chg="add mod">
          <ac:chgData name="Thomas Brunner" userId="d36d0652-23e8-4890-8ab7-9970c2f04ec4" providerId="ADAL" clId="{DD810E2C-C43D-4D95-B472-EF0C671615D6}" dt="2026-02-11T03:17:39.948" v="2178" actId="207"/>
          <ac:spMkLst>
            <pc:docMk/>
            <pc:sldMk cId="895582957" sldId="2411"/>
            <ac:spMk id="16" creationId="{275A67E8-F3E0-59BD-989C-9922884CA541}"/>
          </ac:spMkLst>
        </pc:spChg>
        <pc:spChg chg="add mod">
          <ac:chgData name="Thomas Brunner" userId="d36d0652-23e8-4890-8ab7-9970c2f04ec4" providerId="ADAL" clId="{DD810E2C-C43D-4D95-B472-EF0C671615D6}" dt="2026-02-11T03:48:33.212" v="3799" actId="20577"/>
          <ac:spMkLst>
            <pc:docMk/>
            <pc:sldMk cId="895582957" sldId="2411"/>
            <ac:spMk id="17" creationId="{657FB80D-E547-68FC-D482-20A836D5A99C}"/>
          </ac:spMkLst>
        </pc:spChg>
        <pc:picChg chg="mod">
          <ac:chgData name="Thomas Brunner" userId="d36d0652-23e8-4890-8ab7-9970c2f04ec4" providerId="ADAL" clId="{DD810E2C-C43D-4D95-B472-EF0C671615D6}" dt="2026-02-11T03:47:29.085" v="3740" actId="14100"/>
          <ac:picMkLst>
            <pc:docMk/>
            <pc:sldMk cId="895582957" sldId="2411"/>
            <ac:picMk id="6" creationId="{8A3BC279-60B6-7A27-1F55-C048072DB5DA}"/>
          </ac:picMkLst>
        </pc:picChg>
        <pc:cxnChg chg="mod">
          <ac:chgData name="Thomas Brunner" userId="d36d0652-23e8-4890-8ab7-9970c2f04ec4" providerId="ADAL" clId="{DD810E2C-C43D-4D95-B472-EF0C671615D6}" dt="2026-02-11T03:47:34.820" v="3758" actId="1037"/>
          <ac:cxnSpMkLst>
            <pc:docMk/>
            <pc:sldMk cId="895582957" sldId="2411"/>
            <ac:cxnSpMk id="8" creationId="{A6A103D2-46DD-E20F-566E-B2E5A9561983}"/>
          </ac:cxnSpMkLst>
        </pc:cxnChg>
      </pc:sldChg>
      <pc:sldChg chg="addSp delSp modSp del mod ord">
        <pc:chgData name="Thomas Brunner" userId="d36d0652-23e8-4890-8ab7-9970c2f04ec4" providerId="ADAL" clId="{DD810E2C-C43D-4D95-B472-EF0C671615D6}" dt="2026-02-11T03:01:08.707" v="1948" actId="47"/>
        <pc:sldMkLst>
          <pc:docMk/>
          <pc:sldMk cId="3771060189" sldId="2429"/>
        </pc:sldMkLst>
        <pc:spChg chg="mod">
          <ac:chgData name="Thomas Brunner" userId="d36d0652-23e8-4890-8ab7-9970c2f04ec4" providerId="ADAL" clId="{DD810E2C-C43D-4D95-B472-EF0C671615D6}" dt="2026-02-11T02:13:08.004" v="179" actId="21"/>
          <ac:spMkLst>
            <pc:docMk/>
            <pc:sldMk cId="3771060189" sldId="2429"/>
            <ac:spMk id="3" creationId="{97993025-64F8-C98A-8CA4-17EAC6368327}"/>
          </ac:spMkLst>
        </pc:spChg>
        <pc:picChg chg="add del mod">
          <ac:chgData name="Thomas Brunner" userId="d36d0652-23e8-4890-8ab7-9970c2f04ec4" providerId="ADAL" clId="{DD810E2C-C43D-4D95-B472-EF0C671615D6}" dt="2026-02-11T02:51:39.014" v="1445" actId="21"/>
          <ac:picMkLst>
            <pc:docMk/>
            <pc:sldMk cId="3771060189" sldId="2429"/>
            <ac:picMk id="5" creationId="{A255145C-FDEE-6612-16FC-08973F3BFA2C}"/>
          </ac:picMkLst>
        </pc:picChg>
      </pc:sldChg>
      <pc:sldChg chg="del">
        <pc:chgData name="Thomas Brunner" userId="d36d0652-23e8-4890-8ab7-9970c2f04ec4" providerId="ADAL" clId="{DD810E2C-C43D-4D95-B472-EF0C671615D6}" dt="2026-02-11T03:32:56.575" v="2665" actId="47"/>
        <pc:sldMkLst>
          <pc:docMk/>
          <pc:sldMk cId="1379022506" sldId="2432"/>
        </pc:sldMkLst>
      </pc:sldChg>
      <pc:sldChg chg="addSp modSp mod ord">
        <pc:chgData name="Thomas Brunner" userId="d36d0652-23e8-4890-8ab7-9970c2f04ec4" providerId="ADAL" clId="{DD810E2C-C43D-4D95-B472-EF0C671615D6}" dt="2026-02-11T03:34:21.998" v="2693" actId="1076"/>
        <pc:sldMkLst>
          <pc:docMk/>
          <pc:sldMk cId="2196250190" sldId="2434"/>
        </pc:sldMkLst>
        <pc:spChg chg="mod">
          <ac:chgData name="Thomas Brunner" userId="d36d0652-23e8-4890-8ab7-9970c2f04ec4" providerId="ADAL" clId="{DD810E2C-C43D-4D95-B472-EF0C671615D6}" dt="2026-02-11T02:58:45.563" v="1884" actId="20577"/>
          <ac:spMkLst>
            <pc:docMk/>
            <pc:sldMk cId="2196250190" sldId="2434"/>
            <ac:spMk id="2" creationId="{EAA638F3-E567-4D5C-B30D-BE0A81410588}"/>
          </ac:spMkLst>
        </pc:spChg>
        <pc:spChg chg="mod">
          <ac:chgData name="Thomas Brunner" userId="d36d0652-23e8-4890-8ab7-9970c2f04ec4" providerId="ADAL" clId="{DD810E2C-C43D-4D95-B472-EF0C671615D6}" dt="2026-02-11T03:33:53.002" v="2669" actId="113"/>
          <ac:spMkLst>
            <pc:docMk/>
            <pc:sldMk cId="2196250190" sldId="2434"/>
            <ac:spMk id="3" creationId="{52818252-F6F4-075D-EDF2-E93DCB14E9FD}"/>
          </ac:spMkLst>
        </pc:spChg>
        <pc:spChg chg="add mod">
          <ac:chgData name="Thomas Brunner" userId="d36d0652-23e8-4890-8ab7-9970c2f04ec4" providerId="ADAL" clId="{DD810E2C-C43D-4D95-B472-EF0C671615D6}" dt="2026-02-11T03:34:21.998" v="2693" actId="1076"/>
          <ac:spMkLst>
            <pc:docMk/>
            <pc:sldMk cId="2196250190" sldId="2434"/>
            <ac:spMk id="6" creationId="{8D3BFA3E-E8E4-53B6-62AE-4D5CB871A225}"/>
          </ac:spMkLst>
        </pc:spChg>
        <pc:spChg chg="add mod">
          <ac:chgData name="Thomas Brunner" userId="d36d0652-23e8-4890-8ab7-9970c2f04ec4" providerId="ADAL" clId="{DD810E2C-C43D-4D95-B472-EF0C671615D6}" dt="2026-02-11T02:59:44.491" v="1923" actId="113"/>
          <ac:spMkLst>
            <pc:docMk/>
            <pc:sldMk cId="2196250190" sldId="2434"/>
            <ac:spMk id="7" creationId="{9E5AFF0E-E4C8-F54F-1934-71CB83CEB10E}"/>
          </ac:spMkLst>
        </pc:spChg>
        <pc:picChg chg="add mod">
          <ac:chgData name="Thomas Brunner" userId="d36d0652-23e8-4890-8ab7-9970c2f04ec4" providerId="ADAL" clId="{DD810E2C-C43D-4D95-B472-EF0C671615D6}" dt="2026-02-11T02:57:12.834" v="1771" actId="1076"/>
          <ac:picMkLst>
            <pc:docMk/>
            <pc:sldMk cId="2196250190" sldId="2434"/>
            <ac:picMk id="5" creationId="{60E13DA3-363D-E6C3-E9AA-9035AED031CE}"/>
          </ac:picMkLst>
        </pc:picChg>
      </pc:sldChg>
      <pc:sldChg chg="add ord">
        <pc:chgData name="Thomas Brunner" userId="d36d0652-23e8-4890-8ab7-9970c2f04ec4" providerId="ADAL" clId="{DD810E2C-C43D-4D95-B472-EF0C671615D6}" dt="2026-02-11T03:10:50.790" v="1978"/>
        <pc:sldMkLst>
          <pc:docMk/>
          <pc:sldMk cId="1129222108" sldId="2435"/>
        </pc:sldMkLst>
      </pc:sldChg>
      <pc:sldChg chg="modSp mod ord">
        <pc:chgData name="Thomas Brunner" userId="d36d0652-23e8-4890-8ab7-9970c2f04ec4" providerId="ADAL" clId="{DD810E2C-C43D-4D95-B472-EF0C671615D6}" dt="2026-02-11T17:10:29.988" v="4354" actId="20577"/>
        <pc:sldMkLst>
          <pc:docMk/>
          <pc:sldMk cId="4254323432" sldId="2436"/>
        </pc:sldMkLst>
        <pc:spChg chg="mod">
          <ac:chgData name="Thomas Brunner" userId="d36d0652-23e8-4890-8ab7-9970c2f04ec4" providerId="ADAL" clId="{DD810E2C-C43D-4D95-B472-EF0C671615D6}" dt="2026-02-11T17:10:29.988" v="4354" actId="20577"/>
          <ac:spMkLst>
            <pc:docMk/>
            <pc:sldMk cId="4254323432" sldId="2436"/>
            <ac:spMk id="3" creationId="{5F3390D4-D620-0EC3-9BB0-CDDB082DFABF}"/>
          </ac:spMkLst>
        </pc:spChg>
      </pc:sldChg>
      <pc:sldChg chg="addSp modSp mod ord">
        <pc:chgData name="Thomas Brunner" userId="d36d0652-23e8-4890-8ab7-9970c2f04ec4" providerId="ADAL" clId="{DD810E2C-C43D-4D95-B472-EF0C671615D6}" dt="2026-02-11T13:23:14.115" v="4351" actId="6549"/>
        <pc:sldMkLst>
          <pc:docMk/>
          <pc:sldMk cId="2879370083" sldId="2437"/>
        </pc:sldMkLst>
        <pc:spChg chg="mod">
          <ac:chgData name="Thomas Brunner" userId="d36d0652-23e8-4890-8ab7-9970c2f04ec4" providerId="ADAL" clId="{DD810E2C-C43D-4D95-B472-EF0C671615D6}" dt="2026-02-11T02:21:41.760" v="398" actId="20577"/>
          <ac:spMkLst>
            <pc:docMk/>
            <pc:sldMk cId="2879370083" sldId="2437"/>
            <ac:spMk id="2" creationId="{CCD7DB58-745E-654A-56C0-F48209EA7881}"/>
          </ac:spMkLst>
        </pc:spChg>
        <pc:spChg chg="mod">
          <ac:chgData name="Thomas Brunner" userId="d36d0652-23e8-4890-8ab7-9970c2f04ec4" providerId="ADAL" clId="{DD810E2C-C43D-4D95-B472-EF0C671615D6}" dt="2026-02-11T13:23:14.115" v="4351" actId="6549"/>
          <ac:spMkLst>
            <pc:docMk/>
            <pc:sldMk cId="2879370083" sldId="2437"/>
            <ac:spMk id="3" creationId="{2956BABD-E3F8-C6B0-375F-CEBEF1528DC5}"/>
          </ac:spMkLst>
        </pc:spChg>
        <pc:picChg chg="add mod">
          <ac:chgData name="Thomas Brunner" userId="d36d0652-23e8-4890-8ab7-9970c2f04ec4" providerId="ADAL" clId="{DD810E2C-C43D-4D95-B472-EF0C671615D6}" dt="2026-02-11T02:53:07.722" v="1637"/>
          <ac:picMkLst>
            <pc:docMk/>
            <pc:sldMk cId="2879370083" sldId="2437"/>
            <ac:picMk id="5" creationId="{57FBD6EA-B8D7-A0E7-3F8A-0A9A3762C5D0}"/>
          </ac:picMkLst>
        </pc:picChg>
      </pc:sldChg>
      <pc:sldChg chg="del">
        <pc:chgData name="Thomas Brunner" userId="d36d0652-23e8-4890-8ab7-9970c2f04ec4" providerId="ADAL" clId="{DD810E2C-C43D-4D95-B472-EF0C671615D6}" dt="2026-02-11T03:43:31.845" v="3301" actId="47"/>
        <pc:sldMkLst>
          <pc:docMk/>
          <pc:sldMk cId="223746206" sldId="2439"/>
        </pc:sldMkLst>
      </pc:sldChg>
      <pc:sldChg chg="modSp mod">
        <pc:chgData name="Thomas Brunner" userId="d36d0652-23e8-4890-8ab7-9970c2f04ec4" providerId="ADAL" clId="{DD810E2C-C43D-4D95-B472-EF0C671615D6}" dt="2026-02-11T04:02:40.328" v="3941" actId="20577"/>
        <pc:sldMkLst>
          <pc:docMk/>
          <pc:sldMk cId="1112553507" sldId="2440"/>
        </pc:sldMkLst>
        <pc:spChg chg="mod">
          <ac:chgData name="Thomas Brunner" userId="d36d0652-23e8-4890-8ab7-9970c2f04ec4" providerId="ADAL" clId="{DD810E2C-C43D-4D95-B472-EF0C671615D6}" dt="2026-02-11T03:43:44.298" v="3315" actId="20577"/>
          <ac:spMkLst>
            <pc:docMk/>
            <pc:sldMk cId="1112553507" sldId="2440"/>
            <ac:spMk id="2" creationId="{7D1DF062-EAF6-4928-3E34-129582002D11}"/>
          </ac:spMkLst>
        </pc:spChg>
        <pc:spChg chg="mod">
          <ac:chgData name="Thomas Brunner" userId="d36d0652-23e8-4890-8ab7-9970c2f04ec4" providerId="ADAL" clId="{DD810E2C-C43D-4D95-B472-EF0C671615D6}" dt="2026-02-11T04:02:40.328" v="3941" actId="20577"/>
          <ac:spMkLst>
            <pc:docMk/>
            <pc:sldMk cId="1112553507" sldId="2440"/>
            <ac:spMk id="5" creationId="{957DB956-D434-2B3A-A398-0F0097AEA94C}"/>
          </ac:spMkLst>
        </pc:spChg>
      </pc:sldChg>
      <pc:sldChg chg="addSp new del mod">
        <pc:chgData name="Thomas Brunner" userId="d36d0652-23e8-4890-8ab7-9970c2f04ec4" providerId="ADAL" clId="{DD810E2C-C43D-4D95-B472-EF0C671615D6}" dt="2026-02-11T03:43:37.841" v="3303" actId="47"/>
        <pc:sldMkLst>
          <pc:docMk/>
          <pc:sldMk cId="2878904428" sldId="2441"/>
        </pc:sldMkLst>
        <pc:picChg chg="add">
          <ac:chgData name="Thomas Brunner" userId="d36d0652-23e8-4890-8ab7-9970c2f04ec4" providerId="ADAL" clId="{DD810E2C-C43D-4D95-B472-EF0C671615D6}" dt="2026-02-10T16:30:27.720" v="7" actId="22"/>
          <ac:picMkLst>
            <pc:docMk/>
            <pc:sldMk cId="2878904428" sldId="2441"/>
            <ac:picMk id="5" creationId="{1B9DB567-CFC2-EBC1-9883-791BE26B3D5D}"/>
          </ac:picMkLst>
        </pc:picChg>
      </pc:sldChg>
      <pc:sldChg chg="modSp new del mod">
        <pc:chgData name="Thomas Brunner" userId="d36d0652-23e8-4890-8ab7-9970c2f04ec4" providerId="ADAL" clId="{DD810E2C-C43D-4D95-B472-EF0C671615D6}" dt="2026-02-11T03:43:38.434" v="3304" actId="47"/>
        <pc:sldMkLst>
          <pc:docMk/>
          <pc:sldMk cId="3637123687" sldId="2442"/>
        </pc:sldMkLst>
        <pc:spChg chg="mod">
          <ac:chgData name="Thomas Brunner" userId="d36d0652-23e8-4890-8ab7-9970c2f04ec4" providerId="ADAL" clId="{DD810E2C-C43D-4D95-B472-EF0C671615D6}" dt="2026-02-10T19:35:25.289" v="27" actId="20577"/>
          <ac:spMkLst>
            <pc:docMk/>
            <pc:sldMk cId="3637123687" sldId="2442"/>
            <ac:spMk id="2" creationId="{C132E9A0-EC09-E580-24AA-AB7B77CBD32F}"/>
          </ac:spMkLst>
        </pc:spChg>
      </pc:sldChg>
      <pc:sldChg chg="addSp modSp new mod ord">
        <pc:chgData name="Thomas Brunner" userId="d36d0652-23e8-4890-8ab7-9970c2f04ec4" providerId="ADAL" clId="{DD810E2C-C43D-4D95-B472-EF0C671615D6}" dt="2026-02-11T03:56:15.905" v="3884" actId="20577"/>
        <pc:sldMkLst>
          <pc:docMk/>
          <pc:sldMk cId="3739038288" sldId="2443"/>
        </pc:sldMkLst>
        <pc:spChg chg="mod">
          <ac:chgData name="Thomas Brunner" userId="d36d0652-23e8-4890-8ab7-9970c2f04ec4" providerId="ADAL" clId="{DD810E2C-C43D-4D95-B472-EF0C671615D6}" dt="2026-02-11T02:42:57.360" v="718" actId="20577"/>
          <ac:spMkLst>
            <pc:docMk/>
            <pc:sldMk cId="3739038288" sldId="2443"/>
            <ac:spMk id="2" creationId="{E2E7F182-1E87-AF3F-B663-885F86ACDC7D}"/>
          </ac:spMkLst>
        </pc:spChg>
        <pc:spChg chg="mod">
          <ac:chgData name="Thomas Brunner" userId="d36d0652-23e8-4890-8ab7-9970c2f04ec4" providerId="ADAL" clId="{DD810E2C-C43D-4D95-B472-EF0C671615D6}" dt="2026-02-11T03:56:15.905" v="3884" actId="20577"/>
          <ac:spMkLst>
            <pc:docMk/>
            <pc:sldMk cId="3739038288" sldId="2443"/>
            <ac:spMk id="3" creationId="{18A67D2C-A671-796B-2C30-6CA3DC2DE64E}"/>
          </ac:spMkLst>
        </pc:spChg>
        <pc:spChg chg="mod">
          <ac:chgData name="Thomas Brunner" userId="d36d0652-23e8-4890-8ab7-9970c2f04ec4" providerId="ADAL" clId="{DD810E2C-C43D-4D95-B472-EF0C671615D6}" dt="2026-02-11T02:52:02.471" v="1622" actId="120"/>
          <ac:spMkLst>
            <pc:docMk/>
            <pc:sldMk cId="3739038288" sldId="2443"/>
            <ac:spMk id="4" creationId="{AC6761A8-7203-315E-623C-A8A3DD012221}"/>
          </ac:spMkLst>
        </pc:spChg>
        <pc:spChg chg="add mod">
          <ac:chgData name="Thomas Brunner" userId="d36d0652-23e8-4890-8ab7-9970c2f04ec4" providerId="ADAL" clId="{DD810E2C-C43D-4D95-B472-EF0C671615D6}" dt="2026-02-11T02:50:32.226" v="1400" actId="1076"/>
          <ac:spMkLst>
            <pc:docMk/>
            <pc:sldMk cId="3739038288" sldId="2443"/>
            <ac:spMk id="5" creationId="{B4C1D1B9-2062-BA16-A121-78704F73D0D1}"/>
          </ac:spMkLst>
        </pc:spChg>
        <pc:spChg chg="add mod">
          <ac:chgData name="Thomas Brunner" userId="d36d0652-23e8-4890-8ab7-9970c2f04ec4" providerId="ADAL" clId="{DD810E2C-C43D-4D95-B472-EF0C671615D6}" dt="2026-02-11T03:05:52.664" v="1972" actId="208"/>
          <ac:spMkLst>
            <pc:docMk/>
            <pc:sldMk cId="3739038288" sldId="2443"/>
            <ac:spMk id="7" creationId="{AB7B88F8-C635-F3CD-D00E-AC0FA524441F}"/>
          </ac:spMkLst>
        </pc:spChg>
        <pc:picChg chg="add mod">
          <ac:chgData name="Thomas Brunner" userId="d36d0652-23e8-4890-8ab7-9970c2f04ec4" providerId="ADAL" clId="{DD810E2C-C43D-4D95-B472-EF0C671615D6}" dt="2026-02-11T02:51:49.959" v="1448" actId="1076"/>
          <ac:picMkLst>
            <pc:docMk/>
            <pc:sldMk cId="3739038288" sldId="2443"/>
            <ac:picMk id="6" creationId="{A255145C-FDEE-6612-16FC-08973F3BFA2C}"/>
          </ac:picMkLst>
        </pc:picChg>
      </pc:sldChg>
      <pc:sldChg chg="addSp delSp modSp new mod ord">
        <pc:chgData name="Thomas Brunner" userId="d36d0652-23e8-4890-8ab7-9970c2f04ec4" providerId="ADAL" clId="{DD810E2C-C43D-4D95-B472-EF0C671615D6}" dt="2026-02-11T02:17:43.304" v="397" actId="1076"/>
        <pc:sldMkLst>
          <pc:docMk/>
          <pc:sldMk cId="2795181314" sldId="2444"/>
        </pc:sldMkLst>
        <pc:spChg chg="mod">
          <ac:chgData name="Thomas Brunner" userId="d36d0652-23e8-4890-8ab7-9970c2f04ec4" providerId="ADAL" clId="{DD810E2C-C43D-4D95-B472-EF0C671615D6}" dt="2026-02-11T02:17:07.811" v="387" actId="20577"/>
          <ac:spMkLst>
            <pc:docMk/>
            <pc:sldMk cId="2795181314" sldId="2444"/>
            <ac:spMk id="2" creationId="{DABBE2B4-93D1-4699-22F2-01A82A4D89E8}"/>
          </ac:spMkLst>
        </pc:spChg>
        <pc:spChg chg="del">
          <ac:chgData name="Thomas Brunner" userId="d36d0652-23e8-4890-8ab7-9970c2f04ec4" providerId="ADAL" clId="{DD810E2C-C43D-4D95-B472-EF0C671615D6}" dt="2026-02-11T02:16:50.186" v="353" actId="478"/>
          <ac:spMkLst>
            <pc:docMk/>
            <pc:sldMk cId="2795181314" sldId="2444"/>
            <ac:spMk id="3" creationId="{82CDE1EE-75BB-13CC-D59E-F0E6A08D0651}"/>
          </ac:spMkLst>
        </pc:spChg>
        <pc:spChg chg="add mod">
          <ac:chgData name="Thomas Brunner" userId="d36d0652-23e8-4890-8ab7-9970c2f04ec4" providerId="ADAL" clId="{DD810E2C-C43D-4D95-B472-EF0C671615D6}" dt="2026-02-11T02:17:43.304" v="397" actId="1076"/>
          <ac:spMkLst>
            <pc:docMk/>
            <pc:sldMk cId="2795181314" sldId="2444"/>
            <ac:spMk id="8" creationId="{E1E86371-EB45-5610-70F0-E81027447EFD}"/>
          </ac:spMkLst>
        </pc:spChg>
        <pc:picChg chg="add mod">
          <ac:chgData name="Thomas Brunner" userId="d36d0652-23e8-4890-8ab7-9970c2f04ec4" providerId="ADAL" clId="{DD810E2C-C43D-4D95-B472-EF0C671615D6}" dt="2026-02-11T02:17:16.188" v="389" actId="1076"/>
          <ac:picMkLst>
            <pc:docMk/>
            <pc:sldMk cId="2795181314" sldId="2444"/>
            <ac:picMk id="6" creationId="{B3BC9FFF-E21C-F5C8-B67C-A52568A87B53}"/>
          </ac:picMkLst>
        </pc:picChg>
      </pc:sldChg>
      <pc:sldChg chg="addSp delSp modSp new mod ord">
        <pc:chgData name="Thomas Brunner" userId="d36d0652-23e8-4890-8ab7-9970c2f04ec4" providerId="ADAL" clId="{DD810E2C-C43D-4D95-B472-EF0C671615D6}" dt="2026-02-11T13:21:55.971" v="4233" actId="1076"/>
        <pc:sldMkLst>
          <pc:docMk/>
          <pc:sldMk cId="2967352374" sldId="2445"/>
        </pc:sldMkLst>
        <pc:spChg chg="del">
          <ac:chgData name="Thomas Brunner" userId="d36d0652-23e8-4890-8ab7-9970c2f04ec4" providerId="ADAL" clId="{DD810E2C-C43D-4D95-B472-EF0C671615D6}" dt="2026-02-11T02:22:31.074" v="413" actId="478"/>
          <ac:spMkLst>
            <pc:docMk/>
            <pc:sldMk cId="2967352374" sldId="2445"/>
            <ac:spMk id="2" creationId="{585C16D7-67FE-F822-25B7-684A84BAEE51}"/>
          </ac:spMkLst>
        </pc:spChg>
        <pc:spChg chg="del">
          <ac:chgData name="Thomas Brunner" userId="d36d0652-23e8-4890-8ab7-9970c2f04ec4" providerId="ADAL" clId="{DD810E2C-C43D-4D95-B472-EF0C671615D6}" dt="2026-02-11T02:22:28.238" v="412" actId="478"/>
          <ac:spMkLst>
            <pc:docMk/>
            <pc:sldMk cId="2967352374" sldId="2445"/>
            <ac:spMk id="3" creationId="{65BC1B77-1C60-E68D-6165-4681D24E1952}"/>
          </ac:spMkLst>
        </pc:spChg>
        <pc:spChg chg="add mod">
          <ac:chgData name="Thomas Brunner" userId="d36d0652-23e8-4890-8ab7-9970c2f04ec4" providerId="ADAL" clId="{DD810E2C-C43D-4D95-B472-EF0C671615D6}" dt="2026-02-11T03:52:50.542" v="3859" actId="404"/>
          <ac:spMkLst>
            <pc:docMk/>
            <pc:sldMk cId="2967352374" sldId="2445"/>
            <ac:spMk id="9" creationId="{3112489C-7C3F-671C-186C-39F5E534FF7C}"/>
          </ac:spMkLst>
        </pc:spChg>
        <pc:picChg chg="add del mod">
          <ac:chgData name="Thomas Brunner" userId="d36d0652-23e8-4890-8ab7-9970c2f04ec4" providerId="ADAL" clId="{DD810E2C-C43D-4D95-B472-EF0C671615D6}" dt="2026-02-11T13:21:55.971" v="4233" actId="1076"/>
          <ac:picMkLst>
            <pc:docMk/>
            <pc:sldMk cId="2967352374" sldId="2445"/>
            <ac:picMk id="6" creationId="{69E2A762-15B0-3B4C-7EB4-09CC993693D3}"/>
          </ac:picMkLst>
        </pc:picChg>
        <pc:picChg chg="add del mod">
          <ac:chgData name="Thomas Brunner" userId="d36d0652-23e8-4890-8ab7-9970c2f04ec4" providerId="ADAL" clId="{DD810E2C-C43D-4D95-B472-EF0C671615D6}" dt="2026-02-10T20:58:19.675" v="52" actId="478"/>
          <ac:picMkLst>
            <pc:docMk/>
            <pc:sldMk cId="2967352374" sldId="2445"/>
            <ac:picMk id="8" creationId="{FBA9A32D-E1F6-E3DA-C8FA-EBD0F60537E0}"/>
          </ac:picMkLst>
        </pc:picChg>
      </pc:sldChg>
      <pc:sldChg chg="addSp delSp modSp add del mod ord">
        <pc:chgData name="Thomas Brunner" userId="d36d0652-23e8-4890-8ab7-9970c2f04ec4" providerId="ADAL" clId="{DD810E2C-C43D-4D95-B472-EF0C671615D6}" dt="2026-02-11T03:43:37.188" v="3302" actId="47"/>
        <pc:sldMkLst>
          <pc:docMk/>
          <pc:sldMk cId="3129723409" sldId="2446"/>
        </pc:sldMkLst>
        <pc:spChg chg="del">
          <ac:chgData name="Thomas Brunner" userId="d36d0652-23e8-4890-8ab7-9970c2f04ec4" providerId="ADAL" clId="{DD810E2C-C43D-4D95-B472-EF0C671615D6}" dt="2026-02-11T02:23:10.727" v="421" actId="478"/>
          <ac:spMkLst>
            <pc:docMk/>
            <pc:sldMk cId="3129723409" sldId="2446"/>
            <ac:spMk id="2" creationId="{E28A50DE-590D-18E5-A529-7CF55D96D1BA}"/>
          </ac:spMkLst>
        </pc:spChg>
        <pc:spChg chg="del mod">
          <ac:chgData name="Thomas Brunner" userId="d36d0652-23e8-4890-8ab7-9970c2f04ec4" providerId="ADAL" clId="{DD810E2C-C43D-4D95-B472-EF0C671615D6}" dt="2026-02-11T02:23:07.904" v="420" actId="478"/>
          <ac:spMkLst>
            <pc:docMk/>
            <pc:sldMk cId="3129723409" sldId="2446"/>
            <ac:spMk id="3" creationId="{993FDF44-0A8E-27C1-7A6A-C8DDC38C6029}"/>
          </ac:spMkLst>
        </pc:spChg>
        <pc:picChg chg="add del">
          <ac:chgData name="Thomas Brunner" userId="d36d0652-23e8-4890-8ab7-9970c2f04ec4" providerId="ADAL" clId="{DD810E2C-C43D-4D95-B472-EF0C671615D6}" dt="2026-02-11T02:23:01.749" v="418" actId="21"/>
          <ac:picMkLst>
            <pc:docMk/>
            <pc:sldMk cId="3129723409" sldId="2446"/>
            <ac:picMk id="5" creationId="{A255145C-FDEE-6612-16FC-08973F3BFA2C}"/>
          </ac:picMkLst>
        </pc:picChg>
        <pc:picChg chg="del">
          <ac:chgData name="Thomas Brunner" userId="d36d0652-23e8-4890-8ab7-9970c2f04ec4" providerId="ADAL" clId="{DD810E2C-C43D-4D95-B472-EF0C671615D6}" dt="2026-02-10T20:58:26.397" v="54" actId="478"/>
          <ac:picMkLst>
            <pc:docMk/>
            <pc:sldMk cId="3129723409" sldId="2446"/>
            <ac:picMk id="6" creationId="{D2CD21CB-F437-82DC-ED3E-13436EC808B5}"/>
          </ac:picMkLst>
        </pc:picChg>
        <pc:picChg chg="mod">
          <ac:chgData name="Thomas Brunner" userId="d36d0652-23e8-4890-8ab7-9970c2f04ec4" providerId="ADAL" clId="{DD810E2C-C43D-4D95-B472-EF0C671615D6}" dt="2026-02-11T02:23:24.481" v="425" actId="1076"/>
          <ac:picMkLst>
            <pc:docMk/>
            <pc:sldMk cId="3129723409" sldId="2446"/>
            <ac:picMk id="8" creationId="{73328523-7410-A9E0-13C0-565D14AEB466}"/>
          </ac:picMkLst>
        </pc:picChg>
      </pc:sldChg>
      <pc:sldChg chg="addSp delSp modSp new mod ord">
        <pc:chgData name="Thomas Brunner" userId="d36d0652-23e8-4890-8ab7-9970c2f04ec4" providerId="ADAL" clId="{DD810E2C-C43D-4D95-B472-EF0C671615D6}" dt="2026-02-11T04:01:46.853" v="3926" actId="20577"/>
        <pc:sldMkLst>
          <pc:docMk/>
          <pc:sldMk cId="3870756167" sldId="2447"/>
        </pc:sldMkLst>
        <pc:spChg chg="del">
          <ac:chgData name="Thomas Brunner" userId="d36d0652-23e8-4890-8ab7-9970c2f04ec4" providerId="ADAL" clId="{DD810E2C-C43D-4D95-B472-EF0C671615D6}" dt="2026-02-11T02:28:41.745" v="427" actId="478"/>
          <ac:spMkLst>
            <pc:docMk/>
            <pc:sldMk cId="3870756167" sldId="2447"/>
            <ac:spMk id="2" creationId="{84A08E1B-E5E0-F5EE-4491-01D42206779E}"/>
          </ac:spMkLst>
        </pc:spChg>
        <pc:spChg chg="del">
          <ac:chgData name="Thomas Brunner" userId="d36d0652-23e8-4890-8ab7-9970c2f04ec4" providerId="ADAL" clId="{DD810E2C-C43D-4D95-B472-EF0C671615D6}" dt="2026-02-11T02:28:44.329" v="428" actId="478"/>
          <ac:spMkLst>
            <pc:docMk/>
            <pc:sldMk cId="3870756167" sldId="2447"/>
            <ac:spMk id="3" creationId="{DF4EED69-59C3-6C7E-A8F8-BE3CF214E4B4}"/>
          </ac:spMkLst>
        </pc:spChg>
        <pc:spChg chg="add mod">
          <ac:chgData name="Thomas Brunner" userId="d36d0652-23e8-4890-8ab7-9970c2f04ec4" providerId="ADAL" clId="{DD810E2C-C43D-4D95-B472-EF0C671615D6}" dt="2026-02-11T04:01:46.853" v="3926" actId="20577"/>
          <ac:spMkLst>
            <pc:docMk/>
            <pc:sldMk cId="3870756167" sldId="2447"/>
            <ac:spMk id="7" creationId="{57CF149F-8DA4-1184-5C34-44BF8CA05B20}"/>
          </ac:spMkLst>
        </pc:spChg>
        <pc:picChg chg="add mod">
          <ac:chgData name="Thomas Brunner" userId="d36d0652-23e8-4890-8ab7-9970c2f04ec4" providerId="ADAL" clId="{DD810E2C-C43D-4D95-B472-EF0C671615D6}" dt="2026-02-11T03:57:14.746" v="3900" actId="1037"/>
          <ac:picMkLst>
            <pc:docMk/>
            <pc:sldMk cId="3870756167" sldId="2447"/>
            <ac:picMk id="6" creationId="{9989491E-93D8-1615-DE17-308EB5333171}"/>
          </ac:picMkLst>
        </pc:picChg>
      </pc:sldChg>
      <pc:sldChg chg="addSp delSp modSp new mod ord">
        <pc:chgData name="Thomas Brunner" userId="d36d0652-23e8-4890-8ab7-9970c2f04ec4" providerId="ADAL" clId="{DD810E2C-C43D-4D95-B472-EF0C671615D6}" dt="2026-02-11T03:58:40.647" v="3904" actId="113"/>
        <pc:sldMkLst>
          <pc:docMk/>
          <pc:sldMk cId="3153348660" sldId="2448"/>
        </pc:sldMkLst>
        <pc:spChg chg="del">
          <ac:chgData name="Thomas Brunner" userId="d36d0652-23e8-4890-8ab7-9970c2f04ec4" providerId="ADAL" clId="{DD810E2C-C43D-4D95-B472-EF0C671615D6}" dt="2026-02-11T02:31:29.598" v="436" actId="478"/>
          <ac:spMkLst>
            <pc:docMk/>
            <pc:sldMk cId="3153348660" sldId="2448"/>
            <ac:spMk id="2" creationId="{D0649C46-E88E-237B-C33E-AE5EB64888A8}"/>
          </ac:spMkLst>
        </pc:spChg>
        <pc:spChg chg="del">
          <ac:chgData name="Thomas Brunner" userId="d36d0652-23e8-4890-8ab7-9970c2f04ec4" providerId="ADAL" clId="{DD810E2C-C43D-4D95-B472-EF0C671615D6}" dt="2026-02-11T02:31:29.598" v="436" actId="478"/>
          <ac:spMkLst>
            <pc:docMk/>
            <pc:sldMk cId="3153348660" sldId="2448"/>
            <ac:spMk id="3" creationId="{A35FC995-864A-4F7C-DB73-711DD703091B}"/>
          </ac:spMkLst>
        </pc:spChg>
        <pc:spChg chg="add mod">
          <ac:chgData name="Thomas Brunner" userId="d36d0652-23e8-4890-8ab7-9970c2f04ec4" providerId="ADAL" clId="{DD810E2C-C43D-4D95-B472-EF0C671615D6}" dt="2026-02-11T03:58:40.647" v="3904" actId="113"/>
          <ac:spMkLst>
            <pc:docMk/>
            <pc:sldMk cId="3153348660" sldId="2448"/>
            <ac:spMk id="7" creationId="{E2C5672C-4573-33FF-A016-CCE8D57BB0DA}"/>
          </ac:spMkLst>
        </pc:spChg>
        <pc:picChg chg="add mod">
          <ac:chgData name="Thomas Brunner" userId="d36d0652-23e8-4890-8ab7-9970c2f04ec4" providerId="ADAL" clId="{DD810E2C-C43D-4D95-B472-EF0C671615D6}" dt="2026-02-11T03:37:14.630" v="2883" actId="1076"/>
          <ac:picMkLst>
            <pc:docMk/>
            <pc:sldMk cId="3153348660" sldId="2448"/>
            <ac:picMk id="6" creationId="{C90A7D96-E7AB-4D82-397D-58BCB0668375}"/>
          </ac:picMkLst>
        </pc:picChg>
      </pc:sldChg>
      <pc:sldChg chg="addSp modSp add mod modClrScheme modAnim chgLayout">
        <pc:chgData name="Thomas Brunner" userId="d36d0652-23e8-4890-8ab7-9970c2f04ec4" providerId="ADAL" clId="{DD810E2C-C43D-4D95-B472-EF0C671615D6}" dt="2026-02-11T03:54:53.564" v="3873" actId="1076"/>
        <pc:sldMkLst>
          <pc:docMk/>
          <pc:sldMk cId="192331059" sldId="2449"/>
        </pc:sldMkLst>
        <pc:spChg chg="mod ord">
          <ac:chgData name="Thomas Brunner" userId="d36d0652-23e8-4890-8ab7-9970c2f04ec4" providerId="ADAL" clId="{DD810E2C-C43D-4D95-B472-EF0C671615D6}" dt="2026-02-11T03:53:23.418" v="3861"/>
          <ac:spMkLst>
            <pc:docMk/>
            <pc:sldMk cId="192331059" sldId="2449"/>
            <ac:spMk id="2" creationId="{EAE6D46E-0292-6732-F627-C643D16C1ABC}"/>
          </ac:spMkLst>
        </pc:spChg>
        <pc:spChg chg="add mod">
          <ac:chgData name="Thomas Brunner" userId="d36d0652-23e8-4890-8ab7-9970c2f04ec4" providerId="ADAL" clId="{DD810E2C-C43D-4D95-B472-EF0C671615D6}" dt="2026-02-11T03:54:53.564" v="3873" actId="1076"/>
          <ac:spMkLst>
            <pc:docMk/>
            <pc:sldMk cId="192331059" sldId="2449"/>
            <ac:spMk id="3" creationId="{562D0945-63E3-BB1B-0F8A-F2005877E7B6}"/>
          </ac:spMkLst>
        </pc:spChg>
        <pc:spChg chg="add mod">
          <ac:chgData name="Thomas Brunner" userId="d36d0652-23e8-4890-8ab7-9970c2f04ec4" providerId="ADAL" clId="{DD810E2C-C43D-4D95-B472-EF0C671615D6}" dt="2026-02-11T03:53:10.484" v="3860"/>
          <ac:spMkLst>
            <pc:docMk/>
            <pc:sldMk cId="192331059" sldId="2449"/>
            <ac:spMk id="4" creationId="{E3884078-04ED-A689-D35A-CEF83E0AC348}"/>
          </ac:spMkLst>
        </pc:spChg>
        <pc:spChg chg="mod">
          <ac:chgData name="Thomas Brunner" userId="d36d0652-23e8-4890-8ab7-9970c2f04ec4" providerId="ADAL" clId="{DD810E2C-C43D-4D95-B472-EF0C671615D6}" dt="2026-02-11T02:40:45.739" v="566" actId="1037"/>
          <ac:spMkLst>
            <pc:docMk/>
            <pc:sldMk cId="192331059" sldId="2449"/>
            <ac:spMk id="9" creationId="{671B998C-50B1-15B3-D96C-0035D4AB1F24}"/>
          </ac:spMkLst>
        </pc:spChg>
        <pc:spChg chg="mod ord">
          <ac:chgData name="Thomas Brunner" userId="d36d0652-23e8-4890-8ab7-9970c2f04ec4" providerId="ADAL" clId="{DD810E2C-C43D-4D95-B472-EF0C671615D6}" dt="2026-02-11T02:40:18.819" v="479" actId="700"/>
          <ac:spMkLst>
            <pc:docMk/>
            <pc:sldMk cId="192331059" sldId="2449"/>
            <ac:spMk id="12" creationId="{28A22703-367B-5D5D-F4FB-B3399D136F8F}"/>
          </ac:spMkLst>
        </pc:spChg>
        <pc:spChg chg="mod">
          <ac:chgData name="Thomas Brunner" userId="d36d0652-23e8-4890-8ab7-9970c2f04ec4" providerId="ADAL" clId="{DD810E2C-C43D-4D95-B472-EF0C671615D6}" dt="2026-02-11T02:40:38.333" v="523" actId="1035"/>
          <ac:spMkLst>
            <pc:docMk/>
            <pc:sldMk cId="192331059" sldId="2449"/>
            <ac:spMk id="17" creationId="{006DF3F3-7FB6-D131-55ED-552F151170B7}"/>
          </ac:spMkLst>
        </pc:spChg>
        <pc:spChg chg="mod">
          <ac:chgData name="Thomas Brunner" userId="d36d0652-23e8-4890-8ab7-9970c2f04ec4" providerId="ADAL" clId="{DD810E2C-C43D-4D95-B472-EF0C671615D6}" dt="2026-02-11T03:32:17.830" v="2664" actId="20577"/>
          <ac:spMkLst>
            <pc:docMk/>
            <pc:sldMk cId="192331059" sldId="2449"/>
            <ac:spMk id="18" creationId="{52F8E564-1F2C-53AE-0911-1EF246E0FD66}"/>
          </ac:spMkLst>
        </pc:spChg>
        <pc:graphicFrameChg chg="mod">
          <ac:chgData name="Thomas Brunner" userId="d36d0652-23e8-4890-8ab7-9970c2f04ec4" providerId="ADAL" clId="{DD810E2C-C43D-4D95-B472-EF0C671615D6}" dt="2026-02-11T02:40:38.333" v="523" actId="1035"/>
          <ac:graphicFrameMkLst>
            <pc:docMk/>
            <pc:sldMk cId="192331059" sldId="2449"/>
            <ac:graphicFrameMk id="13" creationId="{F082FE6C-1692-0490-2337-2E681708244A}"/>
          </ac:graphicFrameMkLst>
        </pc:graphicFrameChg>
        <pc:graphicFrameChg chg="mod">
          <ac:chgData name="Thomas Brunner" userId="d36d0652-23e8-4890-8ab7-9970c2f04ec4" providerId="ADAL" clId="{DD810E2C-C43D-4D95-B472-EF0C671615D6}" dt="2026-02-11T02:40:38.333" v="523" actId="1035"/>
          <ac:graphicFrameMkLst>
            <pc:docMk/>
            <pc:sldMk cId="192331059" sldId="2449"/>
            <ac:graphicFrameMk id="15" creationId="{129D437C-7DB4-39AD-21EE-718C74C8DDD3}"/>
          </ac:graphicFrameMkLst>
        </pc:graphicFrameChg>
        <pc:picChg chg="mod ord">
          <ac:chgData name="Thomas Brunner" userId="d36d0652-23e8-4890-8ab7-9970c2f04ec4" providerId="ADAL" clId="{DD810E2C-C43D-4D95-B472-EF0C671615D6}" dt="2026-02-11T02:40:38.333" v="523" actId="1035"/>
          <ac:picMkLst>
            <pc:docMk/>
            <pc:sldMk cId="192331059" sldId="2449"/>
            <ac:picMk id="6" creationId="{F2A6894A-6A16-9722-E34F-3F9D39EED501}"/>
          </ac:picMkLst>
        </pc:picChg>
        <pc:picChg chg="mod">
          <ac:chgData name="Thomas Brunner" userId="d36d0652-23e8-4890-8ab7-9970c2f04ec4" providerId="ADAL" clId="{DD810E2C-C43D-4D95-B472-EF0C671615D6}" dt="2026-02-11T02:40:38.333" v="523" actId="1035"/>
          <ac:picMkLst>
            <pc:docMk/>
            <pc:sldMk cId="192331059" sldId="2449"/>
            <ac:picMk id="8" creationId="{35D5D1D6-428E-448C-51F3-AE0A9208BE01}"/>
          </ac:picMkLst>
        </pc:picChg>
      </pc:sldChg>
      <pc:sldChg chg="new del">
        <pc:chgData name="Thomas Brunner" userId="d36d0652-23e8-4890-8ab7-9970c2f04ec4" providerId="ADAL" clId="{DD810E2C-C43D-4D95-B472-EF0C671615D6}" dt="2026-02-11T02:40:13.943" v="478" actId="680"/>
        <pc:sldMkLst>
          <pc:docMk/>
          <pc:sldMk cId="3609261486" sldId="2450"/>
        </pc:sldMkLst>
      </pc:sldChg>
      <pc:sldMasterChg chg="del delSldLayout">
        <pc:chgData name="Thomas Brunner" userId="d36d0652-23e8-4890-8ab7-9970c2f04ec4" providerId="ADAL" clId="{DD810E2C-C43D-4D95-B472-EF0C671615D6}" dt="2026-02-11T03:43:28.218" v="3300" actId="47"/>
        <pc:sldMasterMkLst>
          <pc:docMk/>
          <pc:sldMasterMk cId="619839520" sldId="2147483791"/>
        </pc:sldMasterMkLst>
        <pc:sldLayoutChg chg="del">
          <pc:chgData name="Thomas Brunner" userId="d36d0652-23e8-4890-8ab7-9970c2f04ec4" providerId="ADAL" clId="{DD810E2C-C43D-4D95-B472-EF0C671615D6}" dt="2026-02-11T03:43:28.218" v="3300" actId="47"/>
          <pc:sldLayoutMkLst>
            <pc:docMk/>
            <pc:sldMasterMk cId="619839520" sldId="2147483791"/>
            <pc:sldLayoutMk cId="1560822906" sldId="2147483792"/>
          </pc:sldLayoutMkLst>
        </pc:sldLayoutChg>
        <pc:sldLayoutChg chg="del">
          <pc:chgData name="Thomas Brunner" userId="d36d0652-23e8-4890-8ab7-9970c2f04ec4" providerId="ADAL" clId="{DD810E2C-C43D-4D95-B472-EF0C671615D6}" dt="2026-02-11T03:43:28.218" v="3300" actId="47"/>
          <pc:sldLayoutMkLst>
            <pc:docMk/>
            <pc:sldMasterMk cId="619839520" sldId="2147483791"/>
            <pc:sldLayoutMk cId="470295002" sldId="2147483793"/>
          </pc:sldLayoutMkLst>
        </pc:sldLayoutChg>
        <pc:sldLayoutChg chg="del">
          <pc:chgData name="Thomas Brunner" userId="d36d0652-23e8-4890-8ab7-9970c2f04ec4" providerId="ADAL" clId="{DD810E2C-C43D-4D95-B472-EF0C671615D6}" dt="2026-02-11T03:43:28.218" v="3300" actId="47"/>
          <pc:sldLayoutMkLst>
            <pc:docMk/>
            <pc:sldMasterMk cId="619839520" sldId="2147483791"/>
            <pc:sldLayoutMk cId="3084308603" sldId="2147483794"/>
          </pc:sldLayoutMkLst>
        </pc:sldLayoutChg>
        <pc:sldLayoutChg chg="del">
          <pc:chgData name="Thomas Brunner" userId="d36d0652-23e8-4890-8ab7-9970c2f04ec4" providerId="ADAL" clId="{DD810E2C-C43D-4D95-B472-EF0C671615D6}" dt="2026-02-11T03:43:28.218" v="3300" actId="47"/>
          <pc:sldLayoutMkLst>
            <pc:docMk/>
            <pc:sldMasterMk cId="619839520" sldId="2147483791"/>
            <pc:sldLayoutMk cId="2533587679" sldId="2147483795"/>
          </pc:sldLayoutMkLst>
        </pc:sldLayoutChg>
        <pc:sldLayoutChg chg="del">
          <pc:chgData name="Thomas Brunner" userId="d36d0652-23e8-4890-8ab7-9970c2f04ec4" providerId="ADAL" clId="{DD810E2C-C43D-4D95-B472-EF0C671615D6}" dt="2026-02-11T03:43:28.218" v="3300" actId="47"/>
          <pc:sldLayoutMkLst>
            <pc:docMk/>
            <pc:sldMasterMk cId="619839520" sldId="2147483791"/>
            <pc:sldLayoutMk cId="28480808" sldId="2147483796"/>
          </pc:sldLayoutMkLst>
        </pc:sldLayoutChg>
        <pc:sldLayoutChg chg="del">
          <pc:chgData name="Thomas Brunner" userId="d36d0652-23e8-4890-8ab7-9970c2f04ec4" providerId="ADAL" clId="{DD810E2C-C43D-4D95-B472-EF0C671615D6}" dt="2026-02-11T03:43:28.218" v="3300" actId="47"/>
          <pc:sldLayoutMkLst>
            <pc:docMk/>
            <pc:sldMasterMk cId="619839520" sldId="2147483791"/>
            <pc:sldLayoutMk cId="773730091" sldId="2147483797"/>
          </pc:sldLayoutMkLst>
        </pc:sldLayoutChg>
        <pc:sldLayoutChg chg="del">
          <pc:chgData name="Thomas Brunner" userId="d36d0652-23e8-4890-8ab7-9970c2f04ec4" providerId="ADAL" clId="{DD810E2C-C43D-4D95-B472-EF0C671615D6}" dt="2026-02-11T03:43:28.218" v="3300" actId="47"/>
          <pc:sldLayoutMkLst>
            <pc:docMk/>
            <pc:sldMasterMk cId="619839520" sldId="2147483791"/>
            <pc:sldLayoutMk cId="33742588" sldId="2147483798"/>
          </pc:sldLayoutMkLst>
        </pc:sldLayoutChg>
        <pc:sldLayoutChg chg="del">
          <pc:chgData name="Thomas Brunner" userId="d36d0652-23e8-4890-8ab7-9970c2f04ec4" providerId="ADAL" clId="{DD810E2C-C43D-4D95-B472-EF0C671615D6}" dt="2026-02-11T03:43:28.218" v="3300" actId="47"/>
          <pc:sldLayoutMkLst>
            <pc:docMk/>
            <pc:sldMasterMk cId="619839520" sldId="2147483791"/>
            <pc:sldLayoutMk cId="436099799" sldId="2147483799"/>
          </pc:sldLayoutMkLst>
        </pc:sldLayoutChg>
        <pc:sldLayoutChg chg="del">
          <pc:chgData name="Thomas Brunner" userId="d36d0652-23e8-4890-8ab7-9970c2f04ec4" providerId="ADAL" clId="{DD810E2C-C43D-4D95-B472-EF0C671615D6}" dt="2026-02-11T03:43:28.218" v="3300" actId="47"/>
          <pc:sldLayoutMkLst>
            <pc:docMk/>
            <pc:sldMasterMk cId="619839520" sldId="2147483791"/>
            <pc:sldLayoutMk cId="2787192026" sldId="2147483800"/>
          </pc:sldLayoutMkLst>
        </pc:sldLayoutChg>
        <pc:sldLayoutChg chg="del">
          <pc:chgData name="Thomas Brunner" userId="d36d0652-23e8-4890-8ab7-9970c2f04ec4" providerId="ADAL" clId="{DD810E2C-C43D-4D95-B472-EF0C671615D6}" dt="2026-02-11T03:43:28.218" v="3300" actId="47"/>
          <pc:sldLayoutMkLst>
            <pc:docMk/>
            <pc:sldMasterMk cId="619839520" sldId="2147483791"/>
            <pc:sldLayoutMk cId="3330126259" sldId="2147483801"/>
          </pc:sldLayoutMkLst>
        </pc:sldLayoutChg>
        <pc:sldLayoutChg chg="del">
          <pc:chgData name="Thomas Brunner" userId="d36d0652-23e8-4890-8ab7-9970c2f04ec4" providerId="ADAL" clId="{DD810E2C-C43D-4D95-B472-EF0C671615D6}" dt="2026-02-11T03:43:28.218" v="3300" actId="47"/>
          <pc:sldLayoutMkLst>
            <pc:docMk/>
            <pc:sldMasterMk cId="619839520" sldId="2147483791"/>
            <pc:sldLayoutMk cId="2783666974" sldId="214748380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B4CBA-7EF0-4FC7-B43A-04700D7A383A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84019-3C60-4443-8200-DEE09547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78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B84019-3C60-4443-8200-DEE095473C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68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B5B6D-8B0B-48F7-951C-C4018F213F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50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very effective way to increase the sensitivity is simple, almost boring.  Add mass.  </a:t>
            </a:r>
            <a:r>
              <a:rPr lang="en-US" dirty="0" err="1"/>
              <a:t>Kamland-zen</a:t>
            </a:r>
            <a:r>
              <a:rPr lang="en-US" dirty="0"/>
              <a:t> showed everyone how powerful this is.  You can look at the simple case of zero background to see that you will not reach the targeted sensitivity without a lot of mass.</a:t>
            </a:r>
          </a:p>
          <a:p>
            <a:r>
              <a:rPr lang="en-US" dirty="0"/>
              <a:t>The only way to make progress is to get more mass</a:t>
            </a:r>
          </a:p>
          <a:p>
            <a:r>
              <a:rPr lang="en-US" dirty="0"/>
              <a:t>This is comparable to accelerator field where you increase luminosity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B5B6D-8B0B-48F7-951C-C4018F213F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77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the </a:t>
            </a:r>
            <a:r>
              <a:rPr lang="en-US" dirty="0" err="1"/>
              <a:t>nEXO</a:t>
            </a:r>
            <a:r>
              <a:rPr lang="en-US" dirty="0"/>
              <a:t> projections were obtained using a profile likelihood ratio test while those for XLZD use the figure-of-merit estimator.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PandaX-xT</a:t>
            </a:r>
            <a:r>
              <a:rPr lang="en-US" dirty="0"/>
              <a:t>: 43 t active target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CB189-D692-4331-9CF1-3CC61AF75D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52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umbrella&#10;&#10;Description automatically generated">
            <a:extLst>
              <a:ext uri="{FF2B5EF4-FFF2-40B4-BE49-F238E27FC236}">
                <a16:creationId xmlns:a16="http://schemas.microsoft.com/office/drawing/2014/main" id="{C8B46B69-D87E-4D23-9311-9D5C51228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9E3287-B798-4D74-9438-706A56488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E7755-7A01-482C-B86A-DF549154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99DF1-9CB5-4A7E-99B5-6E89050B8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D7AAA-8A11-47AF-BDED-315C173A0ED8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25F02-F125-49C8-B9FF-72A0A651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DB01F-0138-469B-B0E4-8826F36B1B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19C64-8346-4FC4-BAFF-659D32A5F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-----</a:t>
            </a:r>
          </a:p>
        </p:txBody>
      </p:sp>
    </p:spTree>
    <p:extLst>
      <p:ext uri="{BB962C8B-B14F-4D97-AF65-F5344CB8AC3E}">
        <p14:creationId xmlns:p14="http://schemas.microsoft.com/office/powerpoint/2010/main" val="354645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5DF8F-F395-4113-BF1A-99FF8860D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DD787-2351-42C0-841C-E0E9F5A17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E95226-4396-4C53-8821-C15DE56A7120}"/>
              </a:ext>
            </a:extLst>
          </p:cNvPr>
          <p:cNvCxnSpPr/>
          <p:nvPr userDrawn="1"/>
        </p:nvCxnSpPr>
        <p:spPr>
          <a:xfrm>
            <a:off x="838200" y="1248357"/>
            <a:ext cx="712900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49FD2-71EA-48A4-9F4A-706E0347B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A13C8-4E0A-4ADA-AF67-E326CA4F15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1A373-B004-4E3F-94D6-3265E5345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-----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A562C-3BC6-45E6-98AF-14660BD64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3959-1FC0-4F22-B7A6-D15AEF436E48}" type="datetime1">
              <a:rPr lang="en-US" smtClean="0"/>
              <a:t>2/11/2026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51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346D8-DA8B-4A25-A717-AA299A346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CCC47-ABC9-4BEF-96F6-F3793A108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596CA-D0BC-4EAC-BC6F-E1691F8D7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DA525-BF1C-413C-BD1D-9FAD5BA43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1A2C-F798-4412-92AF-215576C9E24B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9DDBC-823A-4078-AF08-69F0E398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-----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68E01-CA02-4A41-82DA-C0FB3EA01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A003-3D9B-4BBA-8B17-A6DBD1C8E6A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237F65-EE89-4550-8B63-698C13B0D718}"/>
              </a:ext>
            </a:extLst>
          </p:cNvPr>
          <p:cNvCxnSpPr/>
          <p:nvPr userDrawn="1"/>
        </p:nvCxnSpPr>
        <p:spPr>
          <a:xfrm>
            <a:off x="838200" y="1248357"/>
            <a:ext cx="712900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86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EB7C7-C68C-4CE0-A867-071E11165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A4E21F-F9E8-45C9-A244-9AC7C731C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4E5A-0EB3-4F0B-BC2F-125B2CE085B7}" type="datetime1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BE15B3-D081-4DEA-9BD2-B27C2CE0E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-----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FD7282-58F4-4AC8-87B9-C69E8B387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A003-3D9B-4BBA-8B17-A6DBD1C8E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05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89408-3C35-4C1B-ADF4-206C27BBE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C59D-4561-47E5-A2AE-A4E3FAE1CB73}" type="datetime1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C62271-A9E8-4DC0-9FF6-5CA615CFA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-----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98905-A06C-4241-8F5B-AA627781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A003-3D9B-4BBA-8B17-A6DBD1C8E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7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3"/>
          <p:cNvSpPr/>
          <p:nvPr/>
        </p:nvSpPr>
        <p:spPr>
          <a:xfrm>
            <a:off x="11403106" y="0"/>
            <a:ext cx="788895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1" tIns="45712" rIns="45711" bIns="45712"/>
          <a:lstStyle/>
          <a:p>
            <a:pPr defTabSz="91423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9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80" y="204095"/>
            <a:ext cx="1947187" cy="350307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TextBox 6"/>
          <p:cNvSpPr txBox="1"/>
          <p:nvPr/>
        </p:nvSpPr>
        <p:spPr>
          <a:xfrm rot="16200000">
            <a:off x="10088279" y="4777077"/>
            <a:ext cx="3514724" cy="492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1" tIns="45712" rIns="45711" bIns="45712">
            <a:spAutoFit/>
          </a:bodyPr>
          <a:lstStyle/>
          <a:p>
            <a:pPr>
              <a:lnSpc>
                <a:spcPts val="1500"/>
              </a:lnSpc>
              <a:defRPr b="1">
                <a:solidFill>
                  <a:srgbClr val="00B0F0"/>
                </a:solidFill>
              </a:defRPr>
            </a:pPr>
            <a:r>
              <a:t>Discovery,</a:t>
            </a:r>
          </a:p>
          <a:p>
            <a:pPr>
              <a:lnSpc>
                <a:spcPts val="1500"/>
              </a:lnSpc>
              <a:defRPr b="1">
                <a:solidFill>
                  <a:srgbClr val="00B0F0"/>
                </a:solidFill>
              </a:defRPr>
            </a:pPr>
            <a:r>
              <a:t>accelerated</a:t>
            </a:r>
          </a:p>
        </p:txBody>
      </p:sp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662727" y="2032779"/>
            <a:ext cx="3937852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1741" y="4114800"/>
            <a:ext cx="3938835" cy="90034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SzTx/>
              <a:buFontTx/>
              <a:buNone/>
              <a:defRPr sz="1900"/>
            </a:lvl1pPr>
            <a:lvl2pPr marL="0" indent="457115">
              <a:buSzTx/>
              <a:buFontTx/>
              <a:buNone/>
              <a:defRPr sz="1900"/>
            </a:lvl2pPr>
            <a:lvl3pPr marL="0" indent="914230">
              <a:buSzTx/>
              <a:buFontTx/>
              <a:buNone/>
              <a:defRPr sz="1900"/>
            </a:lvl3pPr>
            <a:lvl4pPr marL="0" indent="1371346">
              <a:buSzTx/>
              <a:buFontTx/>
              <a:buNone/>
              <a:defRPr sz="1900"/>
            </a:lvl4pPr>
            <a:lvl5pPr marL="0" indent="1828461">
              <a:buSzTx/>
              <a:buFontTx/>
              <a:buNone/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Date Placeholder 3"/>
          <p:cNvSpPr txBox="1"/>
          <p:nvPr/>
        </p:nvSpPr>
        <p:spPr>
          <a:xfrm>
            <a:off x="661745" y="6496972"/>
            <a:ext cx="1305079" cy="175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8285" tIns="18285" rIns="18285" bIns="18285">
            <a:spAutoFit/>
          </a:bodyPr>
          <a:lstStyle>
            <a:lvl1pPr>
              <a:defRPr sz="900">
                <a:solidFill>
                  <a:srgbClr val="181717"/>
                </a:solidFill>
              </a:defRPr>
            </a:lvl1pPr>
          </a:lstStyle>
          <a:p>
            <a:r>
              <a:t>2018-09-13</a:t>
            </a:r>
          </a:p>
        </p:txBody>
      </p:sp>
    </p:spTree>
    <p:extLst>
      <p:ext uri="{BB962C8B-B14F-4D97-AF65-F5344CB8AC3E}">
        <p14:creationId xmlns:p14="http://schemas.microsoft.com/office/powerpoint/2010/main" val="402255979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umbrella&#10;&#10;Description automatically generated">
            <a:extLst>
              <a:ext uri="{FF2B5EF4-FFF2-40B4-BE49-F238E27FC236}">
                <a16:creationId xmlns:a16="http://schemas.microsoft.com/office/drawing/2014/main" id="{8813B55A-B8CF-4D26-A588-691937C0EE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13281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CC9AA6-430E-41B4-B061-AA1DF79A5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8B2C9-714A-45B9-81E2-D5D7A1464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39186"/>
            <a:ext cx="10515600" cy="4737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D41D6-0AC9-4562-873E-31B3C5CA9B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AA8AB-7707-4CF2-8EF3-0C2E81811004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D323B-0094-4860-886A-3D8C20009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-----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321CF-AE70-4956-8F8C-EA47940A7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A348D-0ACA-4A14-BE24-0CD3518A6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63BE4F-380C-2FE9-96C1-E73F9D0E98E5}"/>
              </a:ext>
            </a:extLst>
          </p:cNvPr>
          <p:cNvSpPr txBox="1"/>
          <p:nvPr userDrawn="1"/>
        </p:nvSpPr>
        <p:spPr>
          <a:xfrm>
            <a:off x="10817817" y="72055"/>
            <a:ext cx="13741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4000" dirty="0">
                <a:solidFill>
                  <a:srgbClr val="2F5597"/>
                </a:solidFill>
                <a:latin typeface="Calibri" panose="020F0502020204030204" pitchFamily="34" charset="0"/>
              </a:rPr>
              <a:t>0νββ</a:t>
            </a:r>
            <a:endParaRPr lang="en-US" sz="4000" dirty="0">
              <a:solidFill>
                <a:srgbClr val="2F5597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000" dirty="0">
                <a:solidFill>
                  <a:srgbClr val="2F5597"/>
                </a:solidFill>
                <a:latin typeface="Calibri" panose="020F0502020204030204" pitchFamily="34" charset="0"/>
              </a:rPr>
              <a:t>@CRYOPIT</a:t>
            </a:r>
            <a:endParaRPr lang="el-GR" sz="1100" dirty="0">
              <a:solidFill>
                <a:srgbClr val="2F5597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7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0" r:id="rId2"/>
    <p:sldLayoutId id="2147483782" r:id="rId3"/>
    <p:sldLayoutId id="2147483784" r:id="rId4"/>
    <p:sldLayoutId id="2147483785" r:id="rId5"/>
    <p:sldLayoutId id="214748378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0B85C-1FEE-4F94-933C-7C0AECD6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future is xenon</a:t>
            </a:r>
            <a:br>
              <a:rPr lang="en-US" sz="4400" dirty="0"/>
            </a:br>
            <a:br>
              <a:rPr lang="en-US" sz="4400" dirty="0"/>
            </a:b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E1905-DFD4-4788-A74E-8DD01E568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051206"/>
            <a:ext cx="10515600" cy="910673"/>
          </a:xfrm>
        </p:spPr>
        <p:txBody>
          <a:bodyPr>
            <a:normAutofit/>
          </a:bodyPr>
          <a:lstStyle/>
          <a:p>
            <a:r>
              <a:rPr lang="en-US" dirty="0"/>
              <a:t>Thomas Brunner</a:t>
            </a:r>
          </a:p>
          <a:p>
            <a:r>
              <a:rPr lang="en-US" dirty="0"/>
              <a:t>McGill University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8AA349-03B2-2327-5EB7-425D6B31EAA0}"/>
              </a:ext>
            </a:extLst>
          </p:cNvPr>
          <p:cNvSpPr txBox="1"/>
          <p:nvPr/>
        </p:nvSpPr>
        <p:spPr>
          <a:xfrm>
            <a:off x="831850" y="3429000"/>
            <a:ext cx="10461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SNOLAB SEF, February 11, 2026</a:t>
            </a:r>
          </a:p>
        </p:txBody>
      </p:sp>
    </p:spTree>
    <p:extLst>
      <p:ext uri="{BB962C8B-B14F-4D97-AF65-F5344CB8AC3E}">
        <p14:creationId xmlns:p14="http://schemas.microsoft.com/office/powerpoint/2010/main" val="2105767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54132-5634-BD3A-1C10-8D0B42BEF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13C8-4E0A-4ADA-AF67-E326CA4F158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0A7D96-E7AB-4D82-397D-58BCB0668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07" y="83974"/>
            <a:ext cx="8636000" cy="6502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C5672C-4573-33FF-A016-CCE8D57BB0DA}"/>
              </a:ext>
            </a:extLst>
          </p:cNvPr>
          <p:cNvSpPr txBox="1"/>
          <p:nvPr/>
        </p:nvSpPr>
        <p:spPr>
          <a:xfrm>
            <a:off x="8865476" y="1707931"/>
            <a:ext cx="32052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M.w.e</a:t>
            </a:r>
            <a:r>
              <a:rPr lang="en-US" b="1" dirty="0"/>
              <a:t>. of LNGS or deeper is sufficient for </a:t>
            </a:r>
            <a:r>
              <a:rPr lang="el-GR" b="1" dirty="0"/>
              <a:t>0νββ</a:t>
            </a:r>
            <a:r>
              <a:rPr lang="en-US" b="1" dirty="0"/>
              <a:t> sensitivity of 10</a:t>
            </a:r>
            <a:r>
              <a:rPr lang="en-US" b="1" baseline="30000" dirty="0"/>
              <a:t>28</a:t>
            </a:r>
            <a:r>
              <a:rPr lang="en-US" b="1" dirty="0"/>
              <a:t>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go beyond 10</a:t>
            </a:r>
            <a:r>
              <a:rPr lang="en-US" baseline="30000" dirty="0"/>
              <a:t>28</a:t>
            </a:r>
            <a:r>
              <a:rPr lang="en-US" dirty="0"/>
              <a:t> years, one could imagine replacing the natural Xe in XLZD with Xe enriched in Xe-136 </a:t>
            </a:r>
            <a:r>
              <a:rPr lang="en-US" dirty="0">
                <a:sym typeface="Wingdings" panose="05000000000000000000" pitchFamily="2" charset="2"/>
              </a:rPr>
              <a:t> increases Xe-137 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Considering the significant investment of XLZD, siting the experiment at SNOLAB is the only forward-looking option.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3348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77B07-FDFF-6018-80B0-3BA0D4812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13C8-4E0A-4ADA-AF67-E326CA4F158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89491E-93D8-1615-DE17-308EB5333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02" y="136525"/>
            <a:ext cx="8680476" cy="6461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CF149F-8DA4-1184-5C34-44BF8CA05B20}"/>
              </a:ext>
            </a:extLst>
          </p:cNvPr>
          <p:cNvSpPr txBox="1"/>
          <p:nvPr/>
        </p:nvSpPr>
        <p:spPr>
          <a:xfrm>
            <a:off x="8833960" y="1797723"/>
            <a:ext cx="34263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SNOLAB is the best location: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Future proof!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Cryopit</a:t>
            </a:r>
            <a:r>
              <a:rPr lang="en-US" sz="2200" dirty="0"/>
              <a:t> available!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SNOLAB expertise!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Scientific expertise!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r>
              <a:rPr lang="en-US" sz="2200" b="1" dirty="0"/>
              <a:t>Ultimately the decision to site XLZD will be a political decision.</a:t>
            </a:r>
          </a:p>
        </p:txBody>
      </p:sp>
    </p:spTree>
    <p:extLst>
      <p:ext uri="{BB962C8B-B14F-4D97-AF65-F5344CB8AC3E}">
        <p14:creationId xmlns:p14="http://schemas.microsoft.com/office/powerpoint/2010/main" val="3870756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E2379-3302-95F5-91E6-F243BF886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390D4-D620-0EC3-9BB0-CDDB082DF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9186"/>
            <a:ext cx="9896849" cy="4737777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We (Brunner, Cooley, McDonald, Noble, Smith) submitted a 2-page pitch to the Canadian government for it to make a bid to host XLZD (Nov. 2025). Federal investment is required to attract XLZD to Canada! </a:t>
            </a:r>
            <a:r>
              <a:rPr lang="en-US" b="1" dirty="0">
                <a:sym typeface="Wingdings" panose="05000000000000000000" pitchFamily="2" charset="2"/>
              </a:rPr>
              <a:t> Feedback from Minister Joly’s office very positive!</a:t>
            </a:r>
            <a:endParaRPr lang="en-US" b="1" dirty="0"/>
          </a:p>
          <a:p>
            <a:r>
              <a:rPr lang="en-US" dirty="0"/>
              <a:t>Canadian team to officially join XLZD </a:t>
            </a:r>
            <a:r>
              <a:rPr lang="en-US" dirty="0">
                <a:sym typeface="Wingdings" panose="05000000000000000000" pitchFamily="2" charset="2"/>
              </a:rPr>
              <a:t> application to join submitted</a:t>
            </a:r>
            <a:r>
              <a:rPr lang="en-US" dirty="0"/>
              <a:t>. 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B0F0"/>
                </a:solidFill>
                <a:sym typeface="Wingdings" panose="05000000000000000000" pitchFamily="2" charset="2"/>
              </a:rPr>
              <a:t> Reach out to me if you are interested in joining as well!</a:t>
            </a:r>
            <a:endParaRPr lang="en-US" b="1" dirty="0">
              <a:solidFill>
                <a:srgbClr val="00B0F0"/>
              </a:solidFill>
            </a:endParaRPr>
          </a:p>
          <a:p>
            <a:r>
              <a:rPr lang="en-US" dirty="0"/>
              <a:t>Integrate Canadian scientists in XLZD.</a:t>
            </a:r>
          </a:p>
          <a:p>
            <a:r>
              <a:rPr lang="en-US" dirty="0"/>
              <a:t>Develop project, cost model, and governance for a scenario where XLZD is sited at SNOLAB.</a:t>
            </a:r>
          </a:p>
          <a:p>
            <a:r>
              <a:rPr lang="en-US" dirty="0"/>
              <a:t>Team to apply for NSERC project funding for XLZD in the fall of 2026.</a:t>
            </a:r>
          </a:p>
          <a:p>
            <a:r>
              <a:rPr lang="en-US" b="1" dirty="0"/>
              <a:t>Submit a CFI proposal to the IF 2027 round requesting support to advance Canadian technology to enhance XLZD’s </a:t>
            </a:r>
            <a:r>
              <a:rPr lang="el-GR" b="1" dirty="0"/>
              <a:t>0νββ</a:t>
            </a:r>
            <a:r>
              <a:rPr lang="en-US" b="1" dirty="0"/>
              <a:t> sensitivity </a:t>
            </a:r>
            <a:r>
              <a:rPr lang="en-US" b="1" dirty="0">
                <a:sym typeface="Wingdings" panose="05000000000000000000" pitchFamily="2" charset="2"/>
              </a:rPr>
              <a:t> planning started.</a:t>
            </a:r>
            <a:endParaRPr lang="en-US" b="1" dirty="0"/>
          </a:p>
          <a:p>
            <a:r>
              <a:rPr lang="en-US" dirty="0"/>
              <a:t>Expand strength of Canadian team and develop additional expertise.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A6691-427F-D9A8-D8DA-0DE57831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13C8-4E0A-4ADA-AF67-E326CA4F1584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83518C0-3A77-3237-1CC5-655F25FD46E9}"/>
              </a:ext>
            </a:extLst>
          </p:cNvPr>
          <p:cNvCxnSpPr/>
          <p:nvPr/>
        </p:nvCxnSpPr>
        <p:spPr>
          <a:xfrm>
            <a:off x="654488" y="1530626"/>
            <a:ext cx="0" cy="4422599"/>
          </a:xfrm>
          <a:prstGeom prst="straightConnector1">
            <a:avLst/>
          </a:prstGeom>
          <a:ln w="28575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8E99F11-7C5C-38E1-43BD-3066E8753195}"/>
              </a:ext>
            </a:extLst>
          </p:cNvPr>
          <p:cNvSpPr txBox="1"/>
          <p:nvPr/>
        </p:nvSpPr>
        <p:spPr>
          <a:xfrm rot="16200000">
            <a:off x="141045" y="355725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F5597"/>
                </a:solidFill>
              </a:rPr>
              <a:t>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56CA53-EB6B-C789-0014-06065C89FC48}"/>
              </a:ext>
            </a:extLst>
          </p:cNvPr>
          <p:cNvSpPr txBox="1"/>
          <p:nvPr/>
        </p:nvSpPr>
        <p:spPr>
          <a:xfrm rot="5400000">
            <a:off x="8873868" y="3392575"/>
            <a:ext cx="4959863" cy="830997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F5597"/>
                </a:solidFill>
              </a:rPr>
              <a:t>Continue lobbying with the Canadian government to commit to host XLZD.</a:t>
            </a:r>
          </a:p>
        </p:txBody>
      </p:sp>
    </p:spTree>
    <p:extLst>
      <p:ext uri="{BB962C8B-B14F-4D97-AF65-F5344CB8AC3E}">
        <p14:creationId xmlns:p14="http://schemas.microsoft.com/office/powerpoint/2010/main" val="4254323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DF062-EAF6-4928-3E34-129582002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76" y="374270"/>
            <a:ext cx="10515600" cy="859376"/>
          </a:xfrm>
        </p:spPr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6E6CA8-CE8A-B386-CD10-CD15F04FD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A003-3D9B-4BBA-8B17-A6DBD1C8E6AD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7DB956-D434-2B3A-A398-0F0097AEA94C}"/>
              </a:ext>
            </a:extLst>
          </p:cNvPr>
          <p:cNvSpPr txBox="1"/>
          <p:nvPr/>
        </p:nvSpPr>
        <p:spPr>
          <a:xfrm>
            <a:off x="608076" y="1409976"/>
            <a:ext cx="1097584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XLZD is the most promising next generation flagship experiment.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u="sng" dirty="0"/>
              <a:t>XLZD aims for world-leading sensitivities in two mayor physics channels: </a:t>
            </a:r>
            <a:r>
              <a:rPr lang="el-GR" sz="3200" u="sng" dirty="0"/>
              <a:t>0νββ</a:t>
            </a:r>
            <a:r>
              <a:rPr lang="en-US" sz="3200" u="sng" dirty="0"/>
              <a:t> and Dark Matter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 team of Xe-enthusiast is forming within Canada to realize XLZD at SNOLAB.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</a:rPr>
              <a:t>We are starting to develop plan and strategy </a:t>
            </a:r>
            <a:r>
              <a:rPr lang="en-US" sz="3200" dirty="0">
                <a:solidFill>
                  <a:srgbClr val="00B0F0"/>
                </a:solidFill>
                <a:sym typeface="Wingdings" panose="05000000000000000000" pitchFamily="2" charset="2"/>
              </a:rPr>
              <a:t> the time is now to get involved and join our efforts!</a:t>
            </a:r>
            <a:endParaRPr lang="en-US" sz="3200" dirty="0">
              <a:solidFill>
                <a:srgbClr val="00B0F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2553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59BCF61-3599-B5CF-FA95-78772E44A227}"/>
              </a:ext>
            </a:extLst>
          </p:cNvPr>
          <p:cNvSpPr txBox="1"/>
          <p:nvPr/>
        </p:nvSpPr>
        <p:spPr>
          <a:xfrm rot="16200000">
            <a:off x="-1057063" y="3676702"/>
            <a:ext cx="2724779" cy="46166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Calibri"/>
              </a:rPr>
              <a:t>Deeper Physics Reach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3BC279-60B6-7A27-1F55-C048072DB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142" y="2367595"/>
            <a:ext cx="6202830" cy="35444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D6BCF0-64EA-0B74-198C-CB493F217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Goal: Sensitivity Beyond 10</a:t>
            </a:r>
            <a:r>
              <a:rPr lang="en-US" baseline="30000" dirty="0"/>
              <a:t>28</a:t>
            </a:r>
            <a:r>
              <a:rPr lang="en-US" dirty="0"/>
              <a:t> yrs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9104E-2022-DEDD-C4A4-6B36C4A79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986"/>
            <a:ext cx="10642600" cy="4737777"/>
          </a:xfrm>
        </p:spPr>
        <p:txBody>
          <a:bodyPr>
            <a:normAutofit/>
          </a:bodyPr>
          <a:lstStyle/>
          <a:p>
            <a:r>
              <a:rPr lang="en-US" sz="2400" dirty="0"/>
              <a:t>Next generation experiments aim for a sensitivity goal of 15 </a:t>
            </a:r>
            <a:r>
              <a:rPr lang="en-US" sz="2400" dirty="0" err="1"/>
              <a:t>meV</a:t>
            </a:r>
            <a:r>
              <a:rPr lang="en-US" sz="2400" dirty="0"/>
              <a:t>, which in the case of Xe-136 requires a sensitivity beyond 10</a:t>
            </a:r>
            <a:r>
              <a:rPr lang="en-US" sz="2400" baseline="30000" dirty="0"/>
              <a:t>28</a:t>
            </a:r>
            <a:r>
              <a:rPr lang="en-US" sz="2400" dirty="0"/>
              <a:t> yrs </a:t>
            </a:r>
            <a:r>
              <a:rPr lang="en-US" sz="2400" dirty="0">
                <a:solidFill>
                  <a:srgbClr val="00B0F0"/>
                </a:solidFill>
                <a:sym typeface="Wingdings" panose="05000000000000000000" pitchFamily="2" charset="2"/>
              </a:rPr>
              <a:t> </a:t>
            </a:r>
            <a:r>
              <a:rPr lang="en-US" sz="2400" b="1" dirty="0">
                <a:solidFill>
                  <a:srgbClr val="00B0F0"/>
                </a:solidFill>
                <a:sym typeface="Wingdings" panose="05000000000000000000" pitchFamily="2" charset="2"/>
              </a:rPr>
              <a:t>This is our benchmark!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41F71-C7E9-C18E-FB59-6A74CA500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0498" y="6356350"/>
            <a:ext cx="2743200" cy="365125"/>
          </a:xfrm>
        </p:spPr>
        <p:txBody>
          <a:bodyPr/>
          <a:lstStyle/>
          <a:p>
            <a:pPr algn="l"/>
            <a:fld id="{702A13C8-4E0A-4ADA-AF67-E326CA4F1584}" type="slidenum">
              <a:rPr lang="en-US" smtClean="0"/>
              <a:pPr algn="l"/>
              <a:t>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3B370F-FA05-1F87-9370-44E8E5AF22DB}"/>
              </a:ext>
            </a:extLst>
          </p:cNvPr>
          <p:cNvSpPr txBox="1"/>
          <p:nvPr/>
        </p:nvSpPr>
        <p:spPr>
          <a:xfrm>
            <a:off x="6880454" y="3264939"/>
            <a:ext cx="4252639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dirty="0"/>
              <a:t>Current best limit in Xe from </a:t>
            </a:r>
            <a:r>
              <a:rPr lang="en-US" dirty="0" err="1"/>
              <a:t>KamLAND</a:t>
            </a:r>
            <a:r>
              <a:rPr lang="en-US" dirty="0"/>
              <a:t> ZEN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FA650D-403E-9DCF-5C49-09D2E05379A1}"/>
              </a:ext>
            </a:extLst>
          </p:cNvPr>
          <p:cNvSpPr txBox="1"/>
          <p:nvPr/>
        </p:nvSpPr>
        <p:spPr>
          <a:xfrm>
            <a:off x="6880454" y="3961064"/>
            <a:ext cx="414979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Reach of 5T experiment with 90% Xe-136 </a:t>
            </a:r>
          </a:p>
          <a:p>
            <a:r>
              <a:rPr lang="en-US" b="1" dirty="0"/>
              <a:t>or ~80T natural Xe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8C9E1B-7033-410A-8AA0-690A2FC7E60B}"/>
              </a:ext>
            </a:extLst>
          </p:cNvPr>
          <p:cNvSpPr txBox="1"/>
          <p:nvPr/>
        </p:nvSpPr>
        <p:spPr>
          <a:xfrm>
            <a:off x="6880454" y="5031128"/>
            <a:ext cx="3636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ultimate goal in </a:t>
            </a:r>
            <a:r>
              <a:rPr lang="el-GR" sz="1800" dirty="0"/>
              <a:t>0νββ</a:t>
            </a:r>
            <a:r>
              <a:rPr lang="en-US" dirty="0"/>
              <a:t> of ~1 </a:t>
            </a:r>
            <a:r>
              <a:rPr lang="en-US" dirty="0" err="1"/>
              <a:t>meV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FD5F2F-E6A9-04AC-2E4D-7B339C486357}"/>
              </a:ext>
            </a:extLst>
          </p:cNvPr>
          <p:cNvSpPr txBox="1"/>
          <p:nvPr/>
        </p:nvSpPr>
        <p:spPr>
          <a:xfrm>
            <a:off x="1174052" y="5962263"/>
            <a:ext cx="3230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Figure courtesy to TRIUMF ab initio theory group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6C97F-AB4A-0838-EFA8-825812AD4CCF}"/>
              </a:ext>
            </a:extLst>
          </p:cNvPr>
          <p:cNvSpPr txBox="1"/>
          <p:nvPr/>
        </p:nvSpPr>
        <p:spPr>
          <a:xfrm>
            <a:off x="6880454" y="3540177"/>
            <a:ext cx="398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Reach of 5T experiment with natural Xe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62F483-E8A4-A317-A3CD-4B9CDE4A734D}"/>
              </a:ext>
            </a:extLst>
          </p:cNvPr>
          <p:cNvSpPr txBox="1"/>
          <p:nvPr/>
        </p:nvSpPr>
        <p:spPr>
          <a:xfrm>
            <a:off x="6880454" y="2765916"/>
            <a:ext cx="1954381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/>
              <a:t>Final EXO-200 limit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6A103D2-46DD-E20F-566E-B2E5A9561983}"/>
              </a:ext>
            </a:extLst>
          </p:cNvPr>
          <p:cNvCxnSpPr>
            <a:cxnSpLocks/>
          </p:cNvCxnSpPr>
          <p:nvPr/>
        </p:nvCxnSpPr>
        <p:spPr>
          <a:xfrm>
            <a:off x="596461" y="2836493"/>
            <a:ext cx="0" cy="2142083"/>
          </a:xfrm>
          <a:prstGeom prst="straightConnector1">
            <a:avLst/>
          </a:prstGeom>
          <a:noFill/>
          <a:ln w="38100" cap="flat">
            <a:solidFill>
              <a:srgbClr val="2F5597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Arrow: Curved Left 15">
            <a:extLst>
              <a:ext uri="{FF2B5EF4-FFF2-40B4-BE49-F238E27FC236}">
                <a16:creationId xmlns:a16="http://schemas.microsoft.com/office/drawing/2014/main" id="{275A67E8-F3E0-59BD-989C-9922884CA541}"/>
              </a:ext>
            </a:extLst>
          </p:cNvPr>
          <p:cNvSpPr/>
          <p:nvPr/>
        </p:nvSpPr>
        <p:spPr>
          <a:xfrm>
            <a:off x="11133093" y="4182633"/>
            <a:ext cx="463032" cy="988457"/>
          </a:xfrm>
          <a:prstGeom prst="curved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7FB80D-E547-68FC-D482-20A836D5A99C}"/>
              </a:ext>
            </a:extLst>
          </p:cNvPr>
          <p:cNvSpPr txBox="1"/>
          <p:nvPr/>
        </p:nvSpPr>
        <p:spPr>
          <a:xfrm>
            <a:off x="6880454" y="5459490"/>
            <a:ext cx="49594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to invest in forward looking technologies that are scalable to go far beyond 15 </a:t>
            </a:r>
            <a:r>
              <a:rPr lang="en-US" dirty="0" err="1"/>
              <a:t>meV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Liquid Xe TPCs are currently the only viable path to go way beyond 10</a:t>
            </a:r>
            <a:r>
              <a:rPr lang="en-US" baseline="30000" dirty="0"/>
              <a:t>28</a:t>
            </a:r>
            <a:r>
              <a:rPr lang="en-US" dirty="0"/>
              <a:t> years. </a:t>
            </a:r>
          </a:p>
        </p:txBody>
      </p:sp>
    </p:spTree>
    <p:extLst>
      <p:ext uri="{BB962C8B-B14F-4D97-AF65-F5344CB8AC3E}">
        <p14:creationId xmlns:p14="http://schemas.microsoft.com/office/powerpoint/2010/main" val="89558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EEE9FE-5678-1BC4-58A1-AAA07023E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5" y="365126"/>
            <a:ext cx="10515600" cy="859376"/>
          </a:xfrm>
        </p:spPr>
        <p:txBody>
          <a:bodyPr/>
          <a:lstStyle/>
          <a:p>
            <a:r>
              <a:rPr lang="en-US" dirty="0"/>
              <a:t>Strategy to reach 10</a:t>
            </a:r>
            <a:r>
              <a:rPr lang="en-US" baseline="30000" dirty="0"/>
              <a:t>28</a:t>
            </a:r>
            <a:r>
              <a:rPr lang="en-US" dirty="0"/>
              <a:t> years: More Isotope</a:t>
            </a:r>
            <a:endParaRPr lang="en-US" dirty="0">
              <a:ea typeface="Calibri Light"/>
              <a:cs typeface="Calibri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3FFDC30-2BC9-0BC7-7DC8-9A7EF64832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39185"/>
                <a:ext cx="10679482" cy="5282289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Ultimately, even a background free experiment is limited by exposure, i.e., by the number of atoms </a:t>
                </a:r>
                <a:r>
                  <a:rPr lang="en-US" dirty="0">
                    <a:latin typeface="Calibri" panose="020F050202020403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en-US" b="1" dirty="0">
                    <a:latin typeface="Calibri" panose="020F0502020204030204" pitchFamily="34" charset="0"/>
                    <a:sym typeface="Wingdings" panose="05000000000000000000" pitchFamily="2" charset="2"/>
                  </a:rPr>
                  <a:t>a global approach is ideal to procure sufficient Xe-136 for next-generation and future experiments.</a:t>
                </a:r>
              </a:p>
              <a:p>
                <a:pPr marL="0" indent="0">
                  <a:buNone/>
                </a:pPr>
                <a:endParaRPr lang="en-US" b="1" dirty="0">
                  <a:latin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𝑑𝑁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ln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⁡(2)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1/2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=0.693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1/2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latin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3FFDC30-2BC9-0BC7-7DC8-9A7EF64832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39185"/>
                <a:ext cx="10679482" cy="5282289"/>
              </a:xfrm>
              <a:blipFill>
                <a:blip r:embed="rId3"/>
                <a:stretch>
                  <a:fillRect l="-1028" t="-1845" r="-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ABB71CF-1A98-1112-916F-C33022830C7A}"/>
              </a:ext>
            </a:extLst>
          </p:cNvPr>
          <p:cNvSpPr txBox="1"/>
          <p:nvPr/>
        </p:nvSpPr>
        <p:spPr>
          <a:xfrm>
            <a:off x="8895022" y="3169372"/>
            <a:ext cx="3166497" cy="830997"/>
          </a:xfrm>
          <a:prstGeom prst="rect">
            <a:avLst/>
          </a:prstGeom>
          <a:noFill/>
          <a:ln w="28575">
            <a:solidFill>
              <a:srgbClr val="15608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136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Xe Rate at 10</a:t>
            </a:r>
            <a:r>
              <a:rPr kumimoji="0" lang="en-US" sz="2400" b="0" i="0" u="sng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years: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~0.3 decays/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tonne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/yr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3A040-D37B-6CF2-DF1C-BE17B6D00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319" y="6356350"/>
            <a:ext cx="2743200" cy="365125"/>
          </a:xfrm>
        </p:spPr>
        <p:txBody>
          <a:bodyPr/>
          <a:lstStyle/>
          <a:p>
            <a:fld id="{702A13C8-4E0A-4ADA-AF67-E326CA4F1584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F5B4238-21B0-6307-443F-2A59812482AE}"/>
              </a:ext>
            </a:extLst>
          </p:cNvPr>
          <p:cNvGraphicFramePr>
            <a:graphicFrameLocks noGrp="1"/>
          </p:cNvGraphicFramePr>
          <p:nvPr/>
        </p:nvGraphicFramePr>
        <p:xfrm>
          <a:off x="2664572" y="4816191"/>
          <a:ext cx="6862854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9550">
                  <a:extLst>
                    <a:ext uri="{9D8B030D-6E8A-4147-A177-3AD203B41FA5}">
                      <a16:colId xmlns:a16="http://schemas.microsoft.com/office/drawing/2014/main" val="3655609015"/>
                    </a:ext>
                  </a:extLst>
                </a:gridCol>
                <a:gridCol w="996757">
                  <a:extLst>
                    <a:ext uri="{9D8B030D-6E8A-4147-A177-3AD203B41FA5}">
                      <a16:colId xmlns:a16="http://schemas.microsoft.com/office/drawing/2014/main" val="4022428814"/>
                    </a:ext>
                  </a:extLst>
                </a:gridCol>
                <a:gridCol w="959043">
                  <a:extLst>
                    <a:ext uri="{9D8B030D-6E8A-4147-A177-3AD203B41FA5}">
                      <a16:colId xmlns:a16="http://schemas.microsoft.com/office/drawing/2014/main" val="3341315348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81321285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35773623"/>
                    </a:ext>
                  </a:extLst>
                </a:gridCol>
                <a:gridCol w="1109754">
                  <a:extLst>
                    <a:ext uri="{9D8B030D-6E8A-4147-A177-3AD203B41FA5}">
                      <a16:colId xmlns:a16="http://schemas.microsoft.com/office/drawing/2014/main" val="198115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Half life [yr]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30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</a:t>
                      </a:r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 [t]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30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 [t]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30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130</a:t>
                      </a:r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 [t]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30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Xe [t]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332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en-US" sz="2000" baseline="30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 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1.4x10</a:t>
                      </a:r>
                      <a:r>
                        <a:rPr lang="en-US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744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en-US" sz="2000" baseline="30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 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1.4x10</a:t>
                      </a:r>
                      <a:r>
                        <a:rPr lang="en-US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967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en-US" sz="2000" baseline="30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 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1.4x10</a:t>
                      </a:r>
                      <a:r>
                        <a:rPr lang="en-US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825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en-US" sz="2000" baseline="30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1.4x10</a:t>
                      </a:r>
                      <a:r>
                        <a:rPr lang="en-US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83033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46774B1-8596-98C7-5772-B56BD2B8949A}"/>
              </a:ext>
            </a:extLst>
          </p:cNvPr>
          <p:cNvSpPr txBox="1"/>
          <p:nvPr/>
        </p:nvSpPr>
        <p:spPr>
          <a:xfrm>
            <a:off x="9780889" y="5730556"/>
            <a:ext cx="1818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~10 decays/s</a:t>
            </a:r>
          </a:p>
        </p:txBody>
      </p:sp>
      <p:pic>
        <p:nvPicPr>
          <p:cNvPr id="8" name="Picture 7" descr="A banana on a white background&#10;&#10;AI-generated content may be incorrect.">
            <a:extLst>
              <a:ext uri="{FF2B5EF4-FFF2-40B4-BE49-F238E27FC236}">
                <a16:creationId xmlns:a16="http://schemas.microsoft.com/office/drawing/2014/main" id="{651A8085-62EC-216C-031C-0154F997A9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720" y="4736114"/>
            <a:ext cx="1818060" cy="9944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6388C3-60A3-F0A6-BE2E-B9D89388E68D}"/>
              </a:ext>
            </a:extLst>
          </p:cNvPr>
          <p:cNvSpPr txBox="1"/>
          <p:nvPr/>
        </p:nvSpPr>
        <p:spPr>
          <a:xfrm>
            <a:off x="3211925" y="4236207"/>
            <a:ext cx="57681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156082"/>
                </a:solidFill>
              </a:rPr>
              <a:t>Mass required for 1 decay/year (average)</a:t>
            </a:r>
            <a:endParaRPr lang="en-US" sz="2400" b="1" dirty="0">
              <a:solidFill>
                <a:srgbClr val="156082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3EA51-2353-BC4D-5FF1-152073174210}"/>
              </a:ext>
            </a:extLst>
          </p:cNvPr>
          <p:cNvSpPr/>
          <p:nvPr/>
        </p:nvSpPr>
        <p:spPr>
          <a:xfrm>
            <a:off x="2664572" y="5600416"/>
            <a:ext cx="6862854" cy="41275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2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6E3B5-B2CF-6AB2-A928-FFFDB141B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7DB58-745E-654A-56C0-F48209EA7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6BABD-E3F8-C6B0-375F-CEBEF1528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186"/>
            <a:ext cx="10970172" cy="4917164"/>
          </a:xfrm>
        </p:spPr>
        <p:txBody>
          <a:bodyPr>
            <a:normAutofit/>
          </a:bodyPr>
          <a:lstStyle/>
          <a:p>
            <a:r>
              <a:rPr lang="en-US" dirty="0" err="1"/>
              <a:t>nEXO</a:t>
            </a:r>
            <a:r>
              <a:rPr lang="en-US" dirty="0"/>
              <a:t> is not viable without support from the US DOE Office of Science!</a:t>
            </a:r>
          </a:p>
          <a:p>
            <a:endParaRPr lang="en-US" u="sng" dirty="0"/>
          </a:p>
          <a:p>
            <a:r>
              <a:rPr lang="el-GR" dirty="0"/>
              <a:t>0νββ</a:t>
            </a:r>
            <a:r>
              <a:rPr lang="en-US" dirty="0"/>
              <a:t> remains one of the most compelling physics searches of our time.</a:t>
            </a:r>
          </a:p>
          <a:p>
            <a:r>
              <a:rPr lang="en-US" dirty="0"/>
              <a:t>Liquid xenon technology extremely powerful at the </a:t>
            </a:r>
            <a:r>
              <a:rPr lang="en-US" dirty="0" err="1"/>
              <a:t>tonne</a:t>
            </a:r>
            <a:r>
              <a:rPr lang="en-US" dirty="0"/>
              <a:t>-scale level.</a:t>
            </a:r>
          </a:p>
          <a:p>
            <a:r>
              <a:rPr lang="en-US" dirty="0" err="1"/>
              <a:t>LXe</a:t>
            </a:r>
            <a:r>
              <a:rPr lang="en-US" dirty="0"/>
              <a:t> </a:t>
            </a:r>
            <a:r>
              <a:rPr lang="en-US"/>
              <a:t>offers plausible </a:t>
            </a:r>
            <a:r>
              <a:rPr lang="en-US" dirty="0"/>
              <a:t>path to even go significantly beyond 10</a:t>
            </a:r>
            <a:r>
              <a:rPr lang="en-US" baseline="30000" dirty="0"/>
              <a:t>28</a:t>
            </a:r>
            <a:r>
              <a:rPr lang="en-US" dirty="0"/>
              <a:t> years.</a:t>
            </a:r>
          </a:p>
          <a:p>
            <a:endParaRPr lang="en-US" dirty="0"/>
          </a:p>
          <a:p>
            <a:r>
              <a:rPr lang="en-US" b="1" dirty="0">
                <a:solidFill>
                  <a:srgbClr val="00B0F0"/>
                </a:solidFill>
              </a:rPr>
              <a:t>Canadian Xe-enthusiasts are  joining XLZD.</a:t>
            </a:r>
          </a:p>
          <a:p>
            <a:r>
              <a:rPr lang="en-US" b="1" dirty="0">
                <a:solidFill>
                  <a:srgbClr val="00B0F0"/>
                </a:solidFill>
              </a:rPr>
              <a:t>CFI made $1M available for SNOLAB to develop a concept for hosting XLZD through the MSI program, to apply for in an expedited review process.</a:t>
            </a:r>
            <a:endParaRPr lang="en-US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906BE-38DB-1F61-1EBC-1E6773009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13C8-4E0A-4ADA-AF67-E326CA4F158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70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BE2B4-93D1-4699-22F2-01A82A4D8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XLZD – a multi-physics observatory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F1891-D681-3AF0-F313-B93FC15EF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13C8-4E0A-4ADA-AF67-E326CA4F158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BC9FFF-E21C-F5C8-B67C-A52568A87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71" y="1454708"/>
            <a:ext cx="10679058" cy="4216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E86371-EB45-5610-70F0-E81027447EFD}"/>
              </a:ext>
            </a:extLst>
          </p:cNvPr>
          <p:cNvSpPr txBox="1"/>
          <p:nvPr/>
        </p:nvSpPr>
        <p:spPr>
          <a:xfrm>
            <a:off x="1984485" y="6077247"/>
            <a:ext cx="822302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400" b="1" i="0" u="none" strike="noStrike" baseline="0" dirty="0">
                <a:solidFill>
                  <a:srgbClr val="800000"/>
                </a:solidFill>
                <a:latin typeface="Arimo"/>
              </a:rPr>
              <a:t>A xenon-based low-background observatory for rare events.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5181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BDF4B-3C32-CF2E-AF70-50417CFB0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13C8-4E0A-4ADA-AF67-E326CA4F158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E2A762-15B0-3B4C-7EB4-09CC9936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03" y="79179"/>
            <a:ext cx="8941951" cy="6699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12489C-7C3F-671C-186C-39F5E534FF7C}"/>
              </a:ext>
            </a:extLst>
          </p:cNvPr>
          <p:cNvSpPr txBox="1"/>
          <p:nvPr/>
        </p:nvSpPr>
        <p:spPr>
          <a:xfrm rot="5400000">
            <a:off x="7886491" y="3331680"/>
            <a:ext cx="3590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XLZD slides at 2024 </a:t>
            </a:r>
            <a:r>
              <a:rPr lang="el-GR" sz="1600" dirty="0"/>
              <a:t>0νββ</a:t>
            </a:r>
            <a:r>
              <a:rPr lang="en-US" sz="1600" dirty="0"/>
              <a:t> summit</a:t>
            </a:r>
          </a:p>
        </p:txBody>
      </p:sp>
    </p:spTree>
    <p:extLst>
      <p:ext uri="{BB962C8B-B14F-4D97-AF65-F5344CB8AC3E}">
        <p14:creationId xmlns:p14="http://schemas.microsoft.com/office/powerpoint/2010/main" val="296735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6D46E-0292-6732-F627-C643D16C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676"/>
            <a:ext cx="10515600" cy="859376"/>
          </a:xfrm>
        </p:spPr>
        <p:txBody>
          <a:bodyPr/>
          <a:lstStyle/>
          <a:p>
            <a:r>
              <a:rPr lang="el-GR" dirty="0"/>
              <a:t>0νββ </a:t>
            </a:r>
            <a:r>
              <a:rPr lang="en-US" dirty="0"/>
              <a:t>Sensitivity Projections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8A22703-367B-5D5D-F4FB-B3399D136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A2EC-00F1-4E94-985B-71A21FD8A740}" type="slidenum">
              <a:rPr lang="en-US" smtClean="0"/>
              <a:t>7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2A6894A-6A16-9722-E34F-3F9D39EED501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838950" y="1103313"/>
            <a:ext cx="5353050" cy="3524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D5D1D6-428E-448C-51F3-AE0A9208B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048267"/>
            <a:ext cx="5257800" cy="34705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1B998C-50B1-15B3-D96C-0035D4AB1F24}"/>
              </a:ext>
            </a:extLst>
          </p:cNvPr>
          <p:cNvSpPr txBox="1"/>
          <p:nvPr/>
        </p:nvSpPr>
        <p:spPr>
          <a:xfrm>
            <a:off x="7696200" y="811347"/>
            <a:ext cx="26323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J. Phys. G 52, 045102 (2025)</a:t>
            </a:r>
            <a:endParaRPr lang="en-US" sz="1600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082FE6C-1692-0490-2337-2E6817082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928204"/>
              </p:ext>
            </p:extLst>
          </p:nvPr>
        </p:nvGraphicFramePr>
        <p:xfrm>
          <a:off x="7329612" y="4761935"/>
          <a:ext cx="357505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73200">
                  <a:extLst>
                    <a:ext uri="{9D8B030D-6E8A-4147-A177-3AD203B41FA5}">
                      <a16:colId xmlns:a16="http://schemas.microsoft.com/office/drawing/2014/main" val="3149886498"/>
                    </a:ext>
                  </a:extLst>
                </a:gridCol>
                <a:gridCol w="2101850">
                  <a:extLst>
                    <a:ext uri="{9D8B030D-6E8A-4147-A177-3AD203B41FA5}">
                      <a16:colId xmlns:a16="http://schemas.microsoft.com/office/drawing/2014/main" val="335563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Experiment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Xe-136 in detector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20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KL2Z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0.68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443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nEXO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3.4 t (90% </a:t>
                      </a:r>
                      <a:r>
                        <a:rPr lang="en-US" dirty="0" err="1"/>
                        <a:t>enr</a:t>
                      </a:r>
                      <a:r>
                        <a:rPr lang="en-US" dirty="0"/>
                        <a:t>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863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NEXT-HD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 t*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61137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29D437C-7DB4-39AD-21EE-718C74C8D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231579"/>
              </p:ext>
            </p:extLst>
          </p:nvPr>
        </p:nvGraphicFramePr>
        <p:xfrm>
          <a:off x="971550" y="4761935"/>
          <a:ext cx="49466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>
                  <a:extLst>
                    <a:ext uri="{9D8B030D-6E8A-4147-A177-3AD203B41FA5}">
                      <a16:colId xmlns:a16="http://schemas.microsoft.com/office/drawing/2014/main" val="314988649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104346003"/>
                    </a:ext>
                  </a:extLst>
                </a:gridCol>
                <a:gridCol w="2101850">
                  <a:extLst>
                    <a:ext uri="{9D8B030D-6E8A-4147-A177-3AD203B41FA5}">
                      <a16:colId xmlns:a16="http://schemas.microsoft.com/office/drawing/2014/main" val="335563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Experiment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Natural Xe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Xe-136 in detector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20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XLZD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60 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5.3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611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XLZD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7.1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770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PandaX-xT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43 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3.8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017127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06DF3F3-7FB6-D131-55ED-552F151170B7}"/>
              </a:ext>
            </a:extLst>
          </p:cNvPr>
          <p:cNvSpPr txBox="1"/>
          <p:nvPr/>
        </p:nvSpPr>
        <p:spPr>
          <a:xfrm rot="16200000">
            <a:off x="6523664" y="5242005"/>
            <a:ext cx="9582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/>
              <a:t>0νββ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F8E564-1F2C-53AE-0911-1EF246E0FD66}"/>
              </a:ext>
            </a:extLst>
          </p:cNvPr>
          <p:cNvSpPr txBox="1"/>
          <p:nvPr/>
        </p:nvSpPr>
        <p:spPr>
          <a:xfrm rot="16200000">
            <a:off x="-57503" y="5202556"/>
            <a:ext cx="14044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DM/MP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2D0945-63E3-BB1B-0F8A-F2005877E7B6}"/>
              </a:ext>
            </a:extLst>
          </p:cNvPr>
          <p:cNvSpPr txBox="1"/>
          <p:nvPr/>
        </p:nvSpPr>
        <p:spPr>
          <a:xfrm>
            <a:off x="297906" y="6343984"/>
            <a:ext cx="11596188" cy="400110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472C4"/>
                </a:solidFill>
              </a:rPr>
              <a:t>Sensitivity/Xe-136 is a factor of 2 to a few higher in optimized detectors </a:t>
            </a:r>
            <a:r>
              <a:rPr lang="en-US" sz="2000" dirty="0">
                <a:solidFill>
                  <a:srgbClr val="4472C4"/>
                </a:solidFill>
                <a:sym typeface="Wingdings" panose="05000000000000000000" pitchFamily="2" charset="2"/>
              </a:rPr>
              <a:t> </a:t>
            </a:r>
            <a:r>
              <a:rPr lang="en-US" sz="2000" b="1" dirty="0">
                <a:solidFill>
                  <a:srgbClr val="4472C4"/>
                </a:solidFill>
                <a:sym typeface="Wingdings" panose="05000000000000000000" pitchFamily="2" charset="2"/>
              </a:rPr>
              <a:t>potential to improve XLZD design!</a:t>
            </a:r>
            <a:endParaRPr lang="en-US" sz="2000" b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7F182-1E87-AF3F-B663-885F86ACD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CFI IF 2027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67D2C-A671-796B-2C30-6CA3DC2DE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Title: Advancing Canadian technology to enhance XLZD’s physics reach.</a:t>
            </a:r>
          </a:p>
          <a:p>
            <a:r>
              <a:rPr lang="en-US" dirty="0"/>
              <a:t>Leverage past investments in technology development in Canada.</a:t>
            </a:r>
          </a:p>
          <a:p>
            <a:r>
              <a:rPr lang="en-US" dirty="0"/>
              <a:t>Coales our universities behind one future flagship project.</a:t>
            </a:r>
          </a:p>
          <a:p>
            <a:r>
              <a:rPr lang="en-US" dirty="0"/>
              <a:t>Several R&amp;D axes in CFI proposal:</a:t>
            </a:r>
          </a:p>
          <a:p>
            <a:pPr lvl="1"/>
            <a:r>
              <a:rPr lang="en-US" dirty="0"/>
              <a:t>Low background material production (CVD </a:t>
            </a:r>
            <a:r>
              <a:rPr lang="en-US" dirty="0" err="1"/>
              <a:t>Ni&amp;EFCu</a:t>
            </a:r>
            <a:r>
              <a:rPr lang="en-US" dirty="0"/>
              <a:t>) and assaying capabilities.</a:t>
            </a:r>
          </a:p>
          <a:p>
            <a:pPr lvl="1"/>
            <a:r>
              <a:rPr lang="en-US" dirty="0"/>
              <a:t>Photon detection including readout. Is it possible to replace the well-established PMTs with radiopure Si solutions </a:t>
            </a:r>
            <a:r>
              <a:rPr lang="en-US" dirty="0">
                <a:sym typeface="Wingdings" panose="05000000000000000000" pitchFamily="2" charset="2"/>
              </a:rPr>
              <a:t> Drive PDC development.</a:t>
            </a:r>
          </a:p>
          <a:p>
            <a:pPr lvl="1"/>
            <a:r>
              <a:rPr lang="en-US" dirty="0"/>
              <a:t>“Small-scale” TPC to establish know-how in Canada on:</a:t>
            </a:r>
          </a:p>
          <a:p>
            <a:pPr lvl="2"/>
            <a:r>
              <a:rPr lang="en-US" dirty="0"/>
              <a:t>Purification and recirculation.</a:t>
            </a:r>
          </a:p>
          <a:p>
            <a:pPr lvl="2"/>
            <a:r>
              <a:rPr lang="en-US" dirty="0"/>
              <a:t>Microphysics studies</a:t>
            </a:r>
          </a:p>
          <a:p>
            <a:pPr lvl="2"/>
            <a:r>
              <a:rPr lang="en-US" dirty="0"/>
              <a:t>Demonstrate CVD Ni as viable pressure-vessel material.</a:t>
            </a:r>
          </a:p>
          <a:p>
            <a:pPr lvl="1"/>
            <a:r>
              <a:rPr lang="en-US" b="1" dirty="0"/>
              <a:t>[Your Idea Here] (reach out to us)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761A8-7203-315E-623C-A8A3DD012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232" y="6356350"/>
            <a:ext cx="2743200" cy="365125"/>
          </a:xfrm>
        </p:spPr>
        <p:txBody>
          <a:bodyPr/>
          <a:lstStyle/>
          <a:p>
            <a:pPr algn="l"/>
            <a:fld id="{702A13C8-4E0A-4ADA-AF67-E326CA4F1584}" type="slidenum">
              <a:rPr lang="en-US" smtClean="0"/>
              <a:pPr algn="l"/>
              <a:t>8</a:t>
            </a:fld>
            <a:endParaRPr lang="en-US"/>
          </a:p>
        </p:txBody>
      </p:sp>
      <p:sp>
        <p:nvSpPr>
          <p:cNvPr id="5" name="Arrow: Curved Right 4">
            <a:extLst>
              <a:ext uri="{FF2B5EF4-FFF2-40B4-BE49-F238E27FC236}">
                <a16:creationId xmlns:a16="http://schemas.microsoft.com/office/drawing/2014/main" id="{B4C1D1B9-2062-BA16-A121-78704F73D0D1}"/>
              </a:ext>
            </a:extLst>
          </p:cNvPr>
          <p:cNvSpPr/>
          <p:nvPr/>
        </p:nvSpPr>
        <p:spPr>
          <a:xfrm rot="21028643">
            <a:off x="791836" y="3476503"/>
            <a:ext cx="758941" cy="2217188"/>
          </a:xfrm>
          <a:prstGeom prst="curvedRightArrow">
            <a:avLst>
              <a:gd name="adj1" fmla="val 18285"/>
              <a:gd name="adj2" fmla="val 35198"/>
              <a:gd name="adj3" fmla="val 2966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55145C-FDEE-6612-16FC-08973F3BF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312" y="4144763"/>
            <a:ext cx="2318773" cy="25481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7B88F8-C635-F3CD-D00E-AC0FA524441F}"/>
              </a:ext>
            </a:extLst>
          </p:cNvPr>
          <p:cNvSpPr/>
          <p:nvPr/>
        </p:nvSpPr>
        <p:spPr>
          <a:xfrm>
            <a:off x="1363579" y="5714459"/>
            <a:ext cx="4186989" cy="3120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38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638F3-E567-4D5C-B30D-BE0A81410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Canadian PIs applying for XLZD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18252-F6F4-075D-EDF2-E93DCB14E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186"/>
            <a:ext cx="11049000" cy="1869164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nEXO</a:t>
            </a:r>
            <a:r>
              <a:rPr lang="en-US" dirty="0"/>
              <a:t> Canada team decided to join forces with XLZD with these goals:</a:t>
            </a:r>
          </a:p>
          <a:p>
            <a:pPr lvl="1"/>
            <a:r>
              <a:rPr lang="en-US" dirty="0"/>
              <a:t>Realize a detector capable of reaching a sensitivity of 10</a:t>
            </a:r>
            <a:r>
              <a:rPr lang="en-US" baseline="30000" dirty="0"/>
              <a:t>28</a:t>
            </a:r>
            <a:r>
              <a:rPr lang="en-US" dirty="0"/>
              <a:t> years.</a:t>
            </a:r>
          </a:p>
          <a:p>
            <a:pPr lvl="1"/>
            <a:r>
              <a:rPr lang="en-US" dirty="0"/>
              <a:t>Realize the ultimate DM experiment capable of reaching the neutrino fog.</a:t>
            </a:r>
          </a:p>
          <a:p>
            <a:pPr lvl="1"/>
            <a:r>
              <a:rPr lang="en-US" b="1" dirty="0"/>
              <a:t>Preferentially site the experiment at SNOLAB.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F7B73-76B2-4E16-C940-594A64BE2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13C8-4E0A-4ADA-AF67-E326CA4F158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E13DA3-363D-E6C3-E9AA-9035AED03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019" y="3112597"/>
            <a:ext cx="7959962" cy="28103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3BFA3E-E8E4-53B6-62AE-4D5CB871A225}"/>
              </a:ext>
            </a:extLst>
          </p:cNvPr>
          <p:cNvSpPr txBox="1"/>
          <p:nvPr/>
        </p:nvSpPr>
        <p:spPr>
          <a:xfrm>
            <a:off x="1470663" y="6125517"/>
            <a:ext cx="925067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We are looking for more Canadian collaborators to join our new efforts!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5AFF0E-E4C8-F54F-1934-71CB83CEB10E}"/>
              </a:ext>
            </a:extLst>
          </p:cNvPr>
          <p:cNvSpPr txBox="1"/>
          <p:nvPr/>
        </p:nvSpPr>
        <p:spPr>
          <a:xfrm>
            <a:off x="8704143" y="2985184"/>
            <a:ext cx="1601250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10 Institutions</a:t>
            </a:r>
          </a:p>
          <a:p>
            <a:r>
              <a:rPr lang="en-US" b="1" dirty="0"/>
              <a:t>16 Researcher</a:t>
            </a:r>
          </a:p>
        </p:txBody>
      </p:sp>
    </p:spTree>
    <p:extLst>
      <p:ext uri="{BB962C8B-B14F-4D97-AF65-F5344CB8AC3E}">
        <p14:creationId xmlns:p14="http://schemas.microsoft.com/office/powerpoint/2010/main" val="2196250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46323fcb-dfd1-4628-a813-a5b99203ef19">
      <Terms xmlns="http://schemas.microsoft.com/office/infopath/2007/PartnerControls"/>
    </lcf76f155ced4ddcb4097134ff3c332f>
    <_ip_UnifiedCompliancePolicyProperties xmlns="http://schemas.microsoft.com/sharepoint/v3" xsi:nil="true"/>
    <TaxCatchAll xmlns="4adabfd2-5076-4b90-86f7-30818f0016f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E2F8490446F349BAAAF407CE3B0319" ma:contentTypeVersion="20" ma:contentTypeDescription="Create a new document." ma:contentTypeScope="" ma:versionID="72b92f6ca7635d1b613f7a366a5759b3">
  <xsd:schema xmlns:xsd="http://www.w3.org/2001/XMLSchema" xmlns:xs="http://www.w3.org/2001/XMLSchema" xmlns:p="http://schemas.microsoft.com/office/2006/metadata/properties" xmlns:ns1="http://schemas.microsoft.com/sharepoint/v3" xmlns:ns2="46323fcb-dfd1-4628-a813-a5b99203ef19" xmlns:ns3="4adabfd2-5076-4b90-86f7-30818f0016f7" targetNamespace="http://schemas.microsoft.com/office/2006/metadata/properties" ma:root="true" ma:fieldsID="ad68974260c037b4086f63c1ffab408d" ns1:_="" ns2:_="" ns3:_="">
    <xsd:import namespace="http://schemas.microsoft.com/sharepoint/v3"/>
    <xsd:import namespace="46323fcb-dfd1-4628-a813-a5b99203ef19"/>
    <xsd:import namespace="4adabfd2-5076-4b90-86f7-30818f0016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323fcb-dfd1-4628-a813-a5b99203ef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ec6080f-a001-4a05-8d2e-760ded6f73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dabfd2-5076-4b90-86f7-30818f0016f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febf142-b699-49aa-aba9-0e3bb303dd90}" ma:internalName="TaxCatchAll" ma:showField="CatchAllData" ma:web="4adabfd2-5076-4b90-86f7-30818f0016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63F432-C997-4588-9462-F18E034D26B0}">
  <ds:schemaRefs>
    <ds:schemaRef ds:uri="46323fcb-dfd1-4628-a813-a5b99203ef19"/>
    <ds:schemaRef ds:uri="4adabfd2-5076-4b90-86f7-30818f0016f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0EE2F91-60CF-4F5B-B33B-D283111EEA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7270B7-2F12-4639-8FF1-F69E201CBCA3}">
  <ds:schemaRefs>
    <ds:schemaRef ds:uri="46323fcb-dfd1-4628-a813-a5b99203ef19"/>
    <ds:schemaRef ds:uri="4adabfd2-5076-4b90-86f7-30818f0016f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1654</TotalTime>
  <Words>1076</Words>
  <Application>Microsoft Office PowerPoint</Application>
  <PresentationFormat>Widescreen</PresentationFormat>
  <Paragraphs>162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Arimo</vt:lpstr>
      <vt:lpstr>Calibri</vt:lpstr>
      <vt:lpstr>Calibri Light</vt:lpstr>
      <vt:lpstr>Cambria Math</vt:lpstr>
      <vt:lpstr>MS Shell Dlg 2</vt:lpstr>
      <vt:lpstr>Wingdings</vt:lpstr>
      <vt:lpstr>Office Theme</vt:lpstr>
      <vt:lpstr>The future is xenon  </vt:lpstr>
      <vt:lpstr>Scientific Goal: Sensitivity Beyond 1028 yrs</vt:lpstr>
      <vt:lpstr>Strategy to reach 1028 years: More Isotope</vt:lpstr>
      <vt:lpstr>Where we are!</vt:lpstr>
      <vt:lpstr>XLZD – a multi-physics observatory</vt:lpstr>
      <vt:lpstr>PowerPoint Presentation</vt:lpstr>
      <vt:lpstr>0νββ Sensitivity Projections</vt:lpstr>
      <vt:lpstr>CFI IF 2027 Proposal</vt:lpstr>
      <vt:lpstr>Canadian PIs applying for XLZD membership</vt:lpstr>
      <vt:lpstr>PowerPoint Presentation</vt:lpstr>
      <vt:lpstr>PowerPoint Presentation</vt:lpstr>
      <vt:lpstr>What’s next?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Canadian Xe-based 0vBB strategy</dc:title>
  <dc:creator>Riot, Vincent J.;thomas.brunner@mcgill.ca</dc:creator>
  <cp:lastModifiedBy>Thomas Brunner</cp:lastModifiedBy>
  <cp:revision>3</cp:revision>
  <dcterms:created xsi:type="dcterms:W3CDTF">2019-11-15T22:34:30Z</dcterms:created>
  <dcterms:modified xsi:type="dcterms:W3CDTF">2026-02-11T17:10:39Z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0x0101005CE2F8490446F349BAAAF407CE3B0319</vt:lpwstr>
  </property>
  <property fmtid="{D5CDD505-2E9C-101B-9397-08002B2CF9AE}" pid="3" name="MediaServiceImageTags">
    <vt:lpwstr/>
  </property>
</Properties>
</file>