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9" r:id="rId3"/>
    <p:sldId id="258" r:id="rId4"/>
    <p:sldId id="269" r:id="rId5"/>
    <p:sldId id="260" r:id="rId6"/>
    <p:sldId id="278" r:id="rId7"/>
    <p:sldId id="281" r:id="rId8"/>
    <p:sldId id="279" r:id="rId9"/>
    <p:sldId id="280" r:id="rId10"/>
    <p:sldId id="270" r:id="rId11"/>
    <p:sldId id="275" r:id="rId12"/>
    <p:sldId id="276" r:id="rId13"/>
    <p:sldId id="277"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BA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211B3-1DB1-4EF6-B916-6811C8DEC8A1}" v="231" dt="2026-05-27T15:58:42.41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5" d="100"/>
          <a:sy n="35" d="100"/>
        </p:scale>
        <p:origin x="16"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onley" userId="d0ec9b24-f594-4c1f-b1b4-d0ae1b489aba" providerId="ADAL" clId="{E33059E4-A0A6-4444-8C50-EFBF631AC5B6}"/>
    <pc:docChg chg="undo custSel addSld delSld modSld sldOrd">
      <pc:chgData name="Thomas Sonley" userId="d0ec9b24-f594-4c1f-b1b4-d0ae1b489aba" providerId="ADAL" clId="{E33059E4-A0A6-4444-8C50-EFBF631AC5B6}" dt="2026-05-27T15:59:34.348" v="2844" actId="47"/>
      <pc:docMkLst>
        <pc:docMk/>
      </pc:docMkLst>
      <pc:sldChg chg="modSp mod">
        <pc:chgData name="Thomas Sonley" userId="d0ec9b24-f594-4c1f-b1b4-d0ae1b489aba" providerId="ADAL" clId="{E33059E4-A0A6-4444-8C50-EFBF631AC5B6}" dt="2026-05-26T15:25:07.655" v="81" actId="20577"/>
        <pc:sldMkLst>
          <pc:docMk/>
          <pc:sldMk cId="0" sldId="256"/>
        </pc:sldMkLst>
        <pc:spChg chg="mod">
          <ac:chgData name="Thomas Sonley" userId="d0ec9b24-f594-4c1f-b1b4-d0ae1b489aba" providerId="ADAL" clId="{E33059E4-A0A6-4444-8C50-EFBF631AC5B6}" dt="2026-05-26T15:24:40.065" v="9" actId="20577"/>
          <ac:spMkLst>
            <pc:docMk/>
            <pc:sldMk cId="0" sldId="256"/>
            <ac:spMk id="127" creationId="{00000000-0000-0000-0000-000000000000}"/>
          </ac:spMkLst>
        </pc:spChg>
        <pc:spChg chg="mod">
          <ac:chgData name="Thomas Sonley" userId="d0ec9b24-f594-4c1f-b1b4-d0ae1b489aba" providerId="ADAL" clId="{E33059E4-A0A6-4444-8C50-EFBF631AC5B6}" dt="2026-05-26T15:25:07.655" v="81" actId="20577"/>
          <ac:spMkLst>
            <pc:docMk/>
            <pc:sldMk cId="0" sldId="256"/>
            <ac:spMk id="128" creationId="{00000000-0000-0000-0000-000000000000}"/>
          </ac:spMkLst>
        </pc:spChg>
        <pc:spChg chg="mod">
          <ac:chgData name="Thomas Sonley" userId="d0ec9b24-f594-4c1f-b1b4-d0ae1b489aba" providerId="ADAL" clId="{E33059E4-A0A6-4444-8C50-EFBF631AC5B6}" dt="2026-05-26T15:24:52.646" v="35" actId="20577"/>
          <ac:spMkLst>
            <pc:docMk/>
            <pc:sldMk cId="0" sldId="256"/>
            <ac:spMk id="129" creationId="{00000000-0000-0000-0000-000000000000}"/>
          </ac:spMkLst>
        </pc:spChg>
      </pc:sldChg>
      <pc:sldChg chg="addSp delSp modSp del mod ord">
        <pc:chgData name="Thomas Sonley" userId="d0ec9b24-f594-4c1f-b1b4-d0ae1b489aba" providerId="ADAL" clId="{E33059E4-A0A6-4444-8C50-EFBF631AC5B6}" dt="2026-05-27T15:59:28.771" v="2836" actId="47"/>
        <pc:sldMkLst>
          <pc:docMk/>
          <pc:sldMk cId="0" sldId="257"/>
        </pc:sldMkLst>
        <pc:picChg chg="add del mod">
          <ac:chgData name="Thomas Sonley" userId="d0ec9b24-f594-4c1f-b1b4-d0ae1b489aba" providerId="ADAL" clId="{E33059E4-A0A6-4444-8C50-EFBF631AC5B6}" dt="2026-05-26T15:36:19.797" v="150" actId="21"/>
          <ac:picMkLst>
            <pc:docMk/>
            <pc:sldMk cId="0" sldId="257"/>
            <ac:picMk id="3" creationId="{C6EB270A-CFA7-7ED4-3680-7284C8243461}"/>
          </ac:picMkLst>
        </pc:picChg>
      </pc:sldChg>
      <pc:sldChg chg="addSp delSp modSp mod">
        <pc:chgData name="Thomas Sonley" userId="d0ec9b24-f594-4c1f-b1b4-d0ae1b489aba" providerId="ADAL" clId="{E33059E4-A0A6-4444-8C50-EFBF631AC5B6}" dt="2026-05-26T16:18:51.072" v="414" actId="27636"/>
        <pc:sldMkLst>
          <pc:docMk/>
          <pc:sldMk cId="0" sldId="258"/>
        </pc:sldMkLst>
        <pc:spChg chg="add mod">
          <ac:chgData name="Thomas Sonley" userId="d0ec9b24-f594-4c1f-b1b4-d0ae1b489aba" providerId="ADAL" clId="{E33059E4-A0A6-4444-8C50-EFBF631AC5B6}" dt="2026-05-26T15:44:52.892" v="238" actId="1076"/>
          <ac:spMkLst>
            <pc:docMk/>
            <pc:sldMk cId="0" sldId="258"/>
            <ac:spMk id="14" creationId="{8B848E84-E77E-910E-C67B-08A3DF7CFFE2}"/>
          </ac:spMkLst>
        </pc:spChg>
        <pc:spChg chg="add mod">
          <ac:chgData name="Thomas Sonley" userId="d0ec9b24-f594-4c1f-b1b4-d0ae1b489aba" providerId="ADAL" clId="{E33059E4-A0A6-4444-8C50-EFBF631AC5B6}" dt="2026-05-26T15:49:36.758" v="289" actId="1076"/>
          <ac:spMkLst>
            <pc:docMk/>
            <pc:sldMk cId="0" sldId="258"/>
            <ac:spMk id="17" creationId="{E0BD8035-31CD-F05A-4F1B-9D4687711AA0}"/>
          </ac:spMkLst>
        </pc:spChg>
        <pc:spChg chg="mod">
          <ac:chgData name="Thomas Sonley" userId="d0ec9b24-f594-4c1f-b1b4-d0ae1b489aba" providerId="ADAL" clId="{E33059E4-A0A6-4444-8C50-EFBF631AC5B6}" dt="2026-05-26T16:18:51.072" v="414" actId="27636"/>
          <ac:spMkLst>
            <pc:docMk/>
            <pc:sldMk cId="0" sldId="258"/>
            <ac:spMk id="134" creationId="{00000000-0000-0000-0000-000000000000}"/>
          </ac:spMkLst>
        </pc:spChg>
        <pc:spChg chg="mod">
          <ac:chgData name="Thomas Sonley" userId="d0ec9b24-f594-4c1f-b1b4-d0ae1b489aba" providerId="ADAL" clId="{E33059E4-A0A6-4444-8C50-EFBF631AC5B6}" dt="2026-05-26T15:42:58.775" v="227" actId="1076"/>
          <ac:spMkLst>
            <pc:docMk/>
            <pc:sldMk cId="0" sldId="258"/>
            <ac:spMk id="135" creationId="{00000000-0000-0000-0000-000000000000}"/>
          </ac:spMkLst>
        </pc:spChg>
        <pc:spChg chg="add del mod">
          <ac:chgData name="Thomas Sonley" userId="d0ec9b24-f594-4c1f-b1b4-d0ae1b489aba" providerId="ADAL" clId="{E33059E4-A0A6-4444-8C50-EFBF631AC5B6}" dt="2026-05-26T15:42:02.278" v="220" actId="478"/>
          <ac:spMkLst>
            <pc:docMk/>
            <pc:sldMk cId="0" sldId="258"/>
            <ac:spMk id="140" creationId="{00000000-0000-0000-0000-000000000000}"/>
          </ac:spMkLst>
        </pc:spChg>
        <pc:spChg chg="add mod">
          <ac:chgData name="Thomas Sonley" userId="d0ec9b24-f594-4c1f-b1b4-d0ae1b489aba" providerId="ADAL" clId="{E33059E4-A0A6-4444-8C50-EFBF631AC5B6}" dt="2026-05-26T15:40:46.107" v="169" actId="27636"/>
          <ac:spMkLst>
            <pc:docMk/>
            <pc:sldMk cId="0" sldId="258"/>
            <ac:spMk id="142" creationId="{00000000-0000-0000-0000-000000000000}"/>
          </ac:spMkLst>
        </pc:spChg>
        <pc:picChg chg="add mod">
          <ac:chgData name="Thomas Sonley" userId="d0ec9b24-f594-4c1f-b1b4-d0ae1b489aba" providerId="ADAL" clId="{E33059E4-A0A6-4444-8C50-EFBF631AC5B6}" dt="2026-05-26T15:43:20.781" v="230" actId="1076"/>
          <ac:picMkLst>
            <pc:docMk/>
            <pc:sldMk cId="0" sldId="258"/>
            <ac:picMk id="4" creationId="{36837F92-0527-1685-307B-9DF4C3F1C3AA}"/>
          </ac:picMkLst>
        </pc:picChg>
        <pc:picChg chg="add mod">
          <ac:chgData name="Thomas Sonley" userId="d0ec9b24-f594-4c1f-b1b4-d0ae1b489aba" providerId="ADAL" clId="{E33059E4-A0A6-4444-8C50-EFBF631AC5B6}" dt="2026-05-26T15:43:33.149" v="231" actId="1076"/>
          <ac:picMkLst>
            <pc:docMk/>
            <pc:sldMk cId="0" sldId="258"/>
            <ac:picMk id="6" creationId="{BFE7B7F4-2CDB-8C7C-B546-C23864642FAC}"/>
          </ac:picMkLst>
        </pc:picChg>
        <pc:picChg chg="add mod">
          <ac:chgData name="Thomas Sonley" userId="d0ec9b24-f594-4c1f-b1b4-d0ae1b489aba" providerId="ADAL" clId="{E33059E4-A0A6-4444-8C50-EFBF631AC5B6}" dt="2026-05-26T16:18:19.080" v="412" actId="1076"/>
          <ac:picMkLst>
            <pc:docMk/>
            <pc:sldMk cId="0" sldId="258"/>
            <ac:picMk id="19" creationId="{108A555E-B258-B115-03A0-B6BE7BCB0A08}"/>
          </ac:picMkLst>
        </pc:picChg>
        <pc:cxnChg chg="add mod">
          <ac:chgData name="Thomas Sonley" userId="d0ec9b24-f594-4c1f-b1b4-d0ae1b489aba" providerId="ADAL" clId="{E33059E4-A0A6-4444-8C50-EFBF631AC5B6}" dt="2026-05-26T15:48:27.565" v="280" actId="14100"/>
          <ac:cxnSpMkLst>
            <pc:docMk/>
            <pc:sldMk cId="0" sldId="258"/>
            <ac:cxnSpMk id="3" creationId="{82420CB6-6D15-6851-93BA-851027C15015}"/>
          </ac:cxnSpMkLst>
        </pc:cxnChg>
        <pc:cxnChg chg="add mod">
          <ac:chgData name="Thomas Sonley" userId="d0ec9b24-f594-4c1f-b1b4-d0ae1b489aba" providerId="ADAL" clId="{E33059E4-A0A6-4444-8C50-EFBF631AC5B6}" dt="2026-05-26T15:47:47.456" v="277" actId="14100"/>
          <ac:cxnSpMkLst>
            <pc:docMk/>
            <pc:sldMk cId="0" sldId="258"/>
            <ac:cxnSpMk id="5" creationId="{7A58C119-D912-795E-2976-933E11773353}"/>
          </ac:cxnSpMkLst>
        </pc:cxnChg>
        <pc:cxnChg chg="add mod">
          <ac:chgData name="Thomas Sonley" userId="d0ec9b24-f594-4c1f-b1b4-d0ae1b489aba" providerId="ADAL" clId="{E33059E4-A0A6-4444-8C50-EFBF631AC5B6}" dt="2026-05-26T15:48:13.472" v="279" actId="14100"/>
          <ac:cxnSpMkLst>
            <pc:docMk/>
            <pc:sldMk cId="0" sldId="258"/>
            <ac:cxnSpMk id="7" creationId="{EEA100A8-5A78-8925-6310-A25EA618D92A}"/>
          </ac:cxnSpMkLst>
        </pc:cxnChg>
        <pc:cxnChg chg="del">
          <ac:chgData name="Thomas Sonley" userId="d0ec9b24-f594-4c1f-b1b4-d0ae1b489aba" providerId="ADAL" clId="{E33059E4-A0A6-4444-8C50-EFBF631AC5B6}" dt="2026-05-26T15:42:54.137" v="225" actId="478"/>
          <ac:cxnSpMkLst>
            <pc:docMk/>
            <pc:sldMk cId="0" sldId="258"/>
            <ac:cxnSpMk id="8" creationId="{FDF6B089-0D2A-4184-33BA-C78372AA3739}"/>
          </ac:cxnSpMkLst>
        </pc:cxnChg>
        <pc:cxnChg chg="add del mod">
          <ac:chgData name="Thomas Sonley" userId="d0ec9b24-f594-4c1f-b1b4-d0ae1b489aba" providerId="ADAL" clId="{E33059E4-A0A6-4444-8C50-EFBF631AC5B6}" dt="2026-05-26T15:42:50.914" v="224" actId="478"/>
          <ac:cxnSpMkLst>
            <pc:docMk/>
            <pc:sldMk cId="0" sldId="258"/>
            <ac:cxnSpMk id="9" creationId="{8F6E7E12-61B8-B847-8A13-40A572CC46FE}"/>
          </ac:cxnSpMkLst>
        </pc:cxnChg>
        <pc:cxnChg chg="add del mod">
          <ac:chgData name="Thomas Sonley" userId="d0ec9b24-f594-4c1f-b1b4-d0ae1b489aba" providerId="ADAL" clId="{E33059E4-A0A6-4444-8C50-EFBF631AC5B6}" dt="2026-05-26T15:45:28.427" v="246" actId="478"/>
          <ac:cxnSpMkLst>
            <pc:docMk/>
            <pc:sldMk cId="0" sldId="258"/>
            <ac:cxnSpMk id="10" creationId="{551FEE95-FE3E-2DAD-34F3-7AA005E556B8}"/>
          </ac:cxnSpMkLst>
        </pc:cxnChg>
        <pc:cxnChg chg="add del mod">
          <ac:chgData name="Thomas Sonley" userId="d0ec9b24-f594-4c1f-b1b4-d0ae1b489aba" providerId="ADAL" clId="{E33059E4-A0A6-4444-8C50-EFBF631AC5B6}" dt="2026-05-26T15:44:38.380" v="235" actId="478"/>
          <ac:cxnSpMkLst>
            <pc:docMk/>
            <pc:sldMk cId="0" sldId="258"/>
            <ac:cxnSpMk id="13" creationId="{AC8B910E-7D53-79FD-0F5B-0E4A6FAA953A}"/>
          </ac:cxnSpMkLst>
        </pc:cxnChg>
        <pc:cxnChg chg="add mod">
          <ac:chgData name="Thomas Sonley" userId="d0ec9b24-f594-4c1f-b1b4-d0ae1b489aba" providerId="ADAL" clId="{E33059E4-A0A6-4444-8C50-EFBF631AC5B6}" dt="2026-05-26T15:40:27.490" v="166"/>
          <ac:cxnSpMkLst>
            <pc:docMk/>
            <pc:sldMk cId="0" sldId="258"/>
            <ac:cxnSpMk id="15" creationId="{046D64F2-172B-7022-5AD8-4D6F3DDF8195}"/>
          </ac:cxnSpMkLst>
        </pc:cxnChg>
        <pc:cxnChg chg="add mod">
          <ac:chgData name="Thomas Sonley" userId="d0ec9b24-f594-4c1f-b1b4-d0ae1b489aba" providerId="ADAL" clId="{E33059E4-A0A6-4444-8C50-EFBF631AC5B6}" dt="2026-05-26T15:48:49.479" v="284" actId="14100"/>
          <ac:cxnSpMkLst>
            <pc:docMk/>
            <pc:sldMk cId="0" sldId="258"/>
            <ac:cxnSpMk id="20" creationId="{855CF42D-4930-BE3A-6E26-C820D0F82DE6}"/>
          </ac:cxnSpMkLst>
        </pc:cxnChg>
      </pc:sldChg>
      <pc:sldChg chg="addSp delSp modSp mod ord">
        <pc:chgData name="Thomas Sonley" userId="d0ec9b24-f594-4c1f-b1b4-d0ae1b489aba" providerId="ADAL" clId="{E33059E4-A0A6-4444-8C50-EFBF631AC5B6}" dt="2026-05-26T15:37:35.704" v="164"/>
        <pc:sldMkLst>
          <pc:docMk/>
          <pc:sldMk cId="0" sldId="259"/>
        </pc:sldMkLst>
        <pc:spChg chg="add mod">
          <ac:chgData name="Thomas Sonley" userId="d0ec9b24-f594-4c1f-b1b4-d0ae1b489aba" providerId="ADAL" clId="{E33059E4-A0A6-4444-8C50-EFBF631AC5B6}" dt="2026-05-26T15:36:13.117" v="149" actId="478"/>
          <ac:spMkLst>
            <pc:docMk/>
            <pc:sldMk cId="0" sldId="259"/>
            <ac:spMk id="3" creationId="{BA0CB326-05BE-69EA-F63B-CAF79D2102A3}"/>
          </ac:spMkLst>
        </pc:spChg>
        <pc:spChg chg="del">
          <ac:chgData name="Thomas Sonley" userId="d0ec9b24-f594-4c1f-b1b4-d0ae1b489aba" providerId="ADAL" clId="{E33059E4-A0A6-4444-8C50-EFBF631AC5B6}" dt="2026-05-26T15:36:13.117" v="149" actId="478"/>
          <ac:spMkLst>
            <pc:docMk/>
            <pc:sldMk cId="0" sldId="259"/>
            <ac:spMk id="139" creationId="{00000000-0000-0000-0000-000000000000}"/>
          </ac:spMkLst>
        </pc:spChg>
        <pc:spChg chg="mod">
          <ac:chgData name="Thomas Sonley" userId="d0ec9b24-f594-4c1f-b1b4-d0ae1b489aba" providerId="ADAL" clId="{E33059E4-A0A6-4444-8C50-EFBF631AC5B6}" dt="2026-05-26T15:36:06.929" v="148" actId="14100"/>
          <ac:spMkLst>
            <pc:docMk/>
            <pc:sldMk cId="0" sldId="259"/>
            <ac:spMk id="140" creationId="{00000000-0000-0000-0000-000000000000}"/>
          </ac:spMkLst>
        </pc:spChg>
        <pc:picChg chg="add mod">
          <ac:chgData name="Thomas Sonley" userId="d0ec9b24-f594-4c1f-b1b4-d0ae1b489aba" providerId="ADAL" clId="{E33059E4-A0A6-4444-8C50-EFBF631AC5B6}" dt="2026-05-26T15:37:10.261" v="162" actId="1036"/>
          <ac:picMkLst>
            <pc:docMk/>
            <pc:sldMk cId="0" sldId="259"/>
            <ac:picMk id="4" creationId="{C6EB270A-CFA7-7ED4-3680-7284C8243461}"/>
          </ac:picMkLst>
        </pc:picChg>
      </pc:sldChg>
      <pc:sldChg chg="addSp delSp modSp mod ord">
        <pc:chgData name="Thomas Sonley" userId="d0ec9b24-f594-4c1f-b1b4-d0ae1b489aba" providerId="ADAL" clId="{E33059E4-A0A6-4444-8C50-EFBF631AC5B6}" dt="2026-05-26T20:01:41.142" v="633"/>
        <pc:sldMkLst>
          <pc:docMk/>
          <pc:sldMk cId="0" sldId="260"/>
        </pc:sldMkLst>
        <pc:spChg chg="add del mod">
          <ac:chgData name="Thomas Sonley" userId="d0ec9b24-f594-4c1f-b1b4-d0ae1b489aba" providerId="ADAL" clId="{E33059E4-A0A6-4444-8C50-EFBF631AC5B6}" dt="2026-05-26T19:43:02.363" v="437" actId="478"/>
          <ac:spMkLst>
            <pc:docMk/>
            <pc:sldMk cId="0" sldId="260"/>
            <ac:spMk id="3" creationId="{AB545DB4-5BEF-C0D5-3B09-8E7E4A284836}"/>
          </ac:spMkLst>
        </pc:spChg>
        <pc:spChg chg="mod">
          <ac:chgData name="Thomas Sonley" userId="d0ec9b24-f594-4c1f-b1b4-d0ae1b489aba" providerId="ADAL" clId="{E33059E4-A0A6-4444-8C50-EFBF631AC5B6}" dt="2026-05-26T19:49:16.904" v="472" actId="14100"/>
          <ac:spMkLst>
            <pc:docMk/>
            <pc:sldMk cId="0" sldId="260"/>
            <ac:spMk id="142" creationId="{00000000-0000-0000-0000-000000000000}"/>
          </ac:spMkLst>
        </pc:spChg>
        <pc:spChg chg="mod">
          <ac:chgData name="Thomas Sonley" userId="d0ec9b24-f594-4c1f-b1b4-d0ae1b489aba" providerId="ADAL" clId="{E33059E4-A0A6-4444-8C50-EFBF631AC5B6}" dt="2026-05-26T20:01:19.471" v="631" actId="1076"/>
          <ac:spMkLst>
            <pc:docMk/>
            <pc:sldMk cId="0" sldId="260"/>
            <ac:spMk id="143" creationId="{00000000-0000-0000-0000-000000000000}"/>
          </ac:spMkLst>
        </pc:spChg>
        <pc:spChg chg="del">
          <ac:chgData name="Thomas Sonley" userId="d0ec9b24-f594-4c1f-b1b4-d0ae1b489aba" providerId="ADAL" clId="{E33059E4-A0A6-4444-8C50-EFBF631AC5B6}" dt="2026-05-26T19:49:52.047" v="473" actId="478"/>
          <ac:spMkLst>
            <pc:docMk/>
            <pc:sldMk cId="0" sldId="260"/>
            <ac:spMk id="144" creationId="{00000000-0000-0000-0000-000000000000}"/>
          </ac:spMkLst>
        </pc:spChg>
        <pc:picChg chg="add mod">
          <ac:chgData name="Thomas Sonley" userId="d0ec9b24-f594-4c1f-b1b4-d0ae1b489aba" providerId="ADAL" clId="{E33059E4-A0A6-4444-8C50-EFBF631AC5B6}" dt="2026-05-26T19:43:32.365" v="441" actId="14100"/>
          <ac:picMkLst>
            <pc:docMk/>
            <pc:sldMk cId="0" sldId="260"/>
            <ac:picMk id="4" creationId="{ABDBE727-0174-8016-01C6-A642FDED3654}"/>
          </ac:picMkLst>
        </pc:picChg>
        <pc:picChg chg="add mod">
          <ac:chgData name="Thomas Sonley" userId="d0ec9b24-f594-4c1f-b1b4-d0ae1b489aba" providerId="ADAL" clId="{E33059E4-A0A6-4444-8C50-EFBF631AC5B6}" dt="2026-05-26T19:50:03.707" v="474" actId="1076"/>
          <ac:picMkLst>
            <pc:docMk/>
            <pc:sldMk cId="0" sldId="260"/>
            <ac:picMk id="5" creationId="{FDC92EA5-F6FE-101C-89EC-83EEE2C5F59B}"/>
          </ac:picMkLst>
        </pc:picChg>
        <pc:picChg chg="del">
          <ac:chgData name="Thomas Sonley" userId="d0ec9b24-f594-4c1f-b1b4-d0ae1b489aba" providerId="ADAL" clId="{E33059E4-A0A6-4444-8C50-EFBF631AC5B6}" dt="2026-05-26T19:42:54.735" v="436" actId="478"/>
          <ac:picMkLst>
            <pc:docMk/>
            <pc:sldMk cId="0" sldId="260"/>
            <ac:picMk id="146" creationId="{00000000-0000-0000-0000-000000000000}"/>
          </ac:picMkLst>
        </pc:picChg>
      </pc:sldChg>
      <pc:sldChg chg="del">
        <pc:chgData name="Thomas Sonley" userId="d0ec9b24-f594-4c1f-b1b4-d0ae1b489aba" providerId="ADAL" clId="{E33059E4-A0A6-4444-8C50-EFBF631AC5B6}" dt="2026-05-27T15:59:30.838" v="2839" actId="47"/>
        <pc:sldMkLst>
          <pc:docMk/>
          <pc:sldMk cId="0" sldId="261"/>
        </pc:sldMkLst>
      </pc:sldChg>
      <pc:sldChg chg="addSp delSp modSp del mod">
        <pc:chgData name="Thomas Sonley" userId="d0ec9b24-f594-4c1f-b1b4-d0ae1b489aba" providerId="ADAL" clId="{E33059E4-A0A6-4444-8C50-EFBF631AC5B6}" dt="2026-05-27T15:59:31.451" v="2840" actId="47"/>
        <pc:sldMkLst>
          <pc:docMk/>
          <pc:sldMk cId="0" sldId="262"/>
        </pc:sldMkLst>
        <pc:spChg chg="add mod">
          <ac:chgData name="Thomas Sonley" userId="d0ec9b24-f594-4c1f-b1b4-d0ae1b489aba" providerId="ADAL" clId="{E33059E4-A0A6-4444-8C50-EFBF631AC5B6}" dt="2026-05-27T13:15:28.553" v="701" actId="21"/>
          <ac:spMkLst>
            <pc:docMk/>
            <pc:sldMk cId="0" sldId="262"/>
            <ac:spMk id="3" creationId="{AF3D320A-A2AC-1794-5B46-0D41051BCC20}"/>
          </ac:spMkLst>
        </pc:spChg>
        <pc:spChg chg="add del">
          <ac:chgData name="Thomas Sonley" userId="d0ec9b24-f594-4c1f-b1b4-d0ae1b489aba" providerId="ADAL" clId="{E33059E4-A0A6-4444-8C50-EFBF631AC5B6}" dt="2026-05-27T13:13:46.606" v="694" actId="26606"/>
          <ac:spMkLst>
            <pc:docMk/>
            <pc:sldMk cId="0" sldId="262"/>
            <ac:spMk id="157" creationId="{00000000-0000-0000-0000-000000000000}"/>
          </ac:spMkLst>
        </pc:spChg>
        <pc:spChg chg="add mod">
          <ac:chgData name="Thomas Sonley" userId="d0ec9b24-f594-4c1f-b1b4-d0ae1b489aba" providerId="ADAL" clId="{E33059E4-A0A6-4444-8C50-EFBF631AC5B6}" dt="2026-05-27T13:13:46.606" v="694" actId="26606"/>
          <ac:spMkLst>
            <pc:docMk/>
            <pc:sldMk cId="0" sldId="262"/>
            <ac:spMk id="158" creationId="{00000000-0000-0000-0000-000000000000}"/>
          </ac:spMkLst>
        </pc:spChg>
        <pc:spChg chg="add del">
          <ac:chgData name="Thomas Sonley" userId="d0ec9b24-f594-4c1f-b1b4-d0ae1b489aba" providerId="ADAL" clId="{E33059E4-A0A6-4444-8C50-EFBF631AC5B6}" dt="2026-05-27T13:13:46.605" v="693" actId="26606"/>
          <ac:spMkLst>
            <pc:docMk/>
            <pc:sldMk cId="0" sldId="262"/>
            <ac:spMk id="163" creationId="{BAE7B054-1974-240F-4CDA-F4AEA14E2A46}"/>
          </ac:spMkLst>
        </pc:spChg>
        <pc:spChg chg="add">
          <ac:chgData name="Thomas Sonley" userId="d0ec9b24-f594-4c1f-b1b4-d0ae1b489aba" providerId="ADAL" clId="{E33059E4-A0A6-4444-8C50-EFBF631AC5B6}" dt="2026-05-27T13:13:46.606" v="694" actId="26606"/>
          <ac:spMkLst>
            <pc:docMk/>
            <pc:sldMk cId="0" sldId="262"/>
            <ac:spMk id="165" creationId="{3B252DA7-B106-FA99-AC3E-50762D33C129}"/>
          </ac:spMkLst>
        </pc:spChg>
        <pc:picChg chg="del mod">
          <ac:chgData name="Thomas Sonley" userId="d0ec9b24-f594-4c1f-b1b4-d0ae1b489aba" providerId="ADAL" clId="{E33059E4-A0A6-4444-8C50-EFBF631AC5B6}" dt="2026-05-27T13:15:28.553" v="701" actId="21"/>
          <ac:picMkLst>
            <pc:docMk/>
            <pc:sldMk cId="0" sldId="262"/>
            <ac:picMk id="156" creationId="{00000000-0000-0000-0000-000000000000}"/>
          </ac:picMkLst>
        </pc:picChg>
      </pc:sldChg>
      <pc:sldChg chg="addSp delSp modSp del mod ord">
        <pc:chgData name="Thomas Sonley" userId="d0ec9b24-f594-4c1f-b1b4-d0ae1b489aba" providerId="ADAL" clId="{E33059E4-A0A6-4444-8C50-EFBF631AC5B6}" dt="2026-05-27T13:18:08.186" v="761" actId="47"/>
        <pc:sldMkLst>
          <pc:docMk/>
          <pc:sldMk cId="0" sldId="263"/>
        </pc:sldMkLst>
        <pc:spChg chg="mod">
          <ac:chgData name="Thomas Sonley" userId="d0ec9b24-f594-4c1f-b1b4-d0ae1b489aba" providerId="ADAL" clId="{E33059E4-A0A6-4444-8C50-EFBF631AC5B6}" dt="2026-05-27T12:54:19.862" v="674" actId="20577"/>
          <ac:spMkLst>
            <pc:docMk/>
            <pc:sldMk cId="0" sldId="263"/>
            <ac:spMk id="162" creationId="{00000000-0000-0000-0000-000000000000}"/>
          </ac:spMkLst>
        </pc:spChg>
        <pc:spChg chg="del mod">
          <ac:chgData name="Thomas Sonley" userId="d0ec9b24-f594-4c1f-b1b4-d0ae1b489aba" providerId="ADAL" clId="{E33059E4-A0A6-4444-8C50-EFBF631AC5B6}" dt="2026-05-27T12:55:10.224" v="676" actId="478"/>
          <ac:spMkLst>
            <pc:docMk/>
            <pc:sldMk cId="0" sldId="263"/>
            <ac:spMk id="163" creationId="{00000000-0000-0000-0000-000000000000}"/>
          </ac:spMkLst>
        </pc:spChg>
        <pc:spChg chg="mod">
          <ac:chgData name="Thomas Sonley" userId="d0ec9b24-f594-4c1f-b1b4-d0ae1b489aba" providerId="ADAL" clId="{E33059E4-A0A6-4444-8C50-EFBF631AC5B6}" dt="2026-05-27T12:59:18.799" v="685" actId="1076"/>
          <ac:spMkLst>
            <pc:docMk/>
            <pc:sldMk cId="0" sldId="263"/>
            <ac:spMk id="164" creationId="{00000000-0000-0000-0000-000000000000}"/>
          </ac:spMkLst>
        </pc:spChg>
        <pc:picChg chg="add mod">
          <ac:chgData name="Thomas Sonley" userId="d0ec9b24-f594-4c1f-b1b4-d0ae1b489aba" providerId="ADAL" clId="{E33059E4-A0A6-4444-8C50-EFBF631AC5B6}" dt="2026-05-27T12:59:01.742" v="683" actId="14100"/>
          <ac:picMkLst>
            <pc:docMk/>
            <pc:sldMk cId="0" sldId="263"/>
            <ac:picMk id="2" creationId="{377C5CC3-A2E3-0AFF-A935-B21F8E736FB4}"/>
          </ac:picMkLst>
        </pc:picChg>
        <pc:picChg chg="add mod">
          <ac:chgData name="Thomas Sonley" userId="d0ec9b24-f594-4c1f-b1b4-d0ae1b489aba" providerId="ADAL" clId="{E33059E4-A0A6-4444-8C50-EFBF631AC5B6}" dt="2026-05-27T12:59:06.607" v="684" actId="1076"/>
          <ac:picMkLst>
            <pc:docMk/>
            <pc:sldMk cId="0" sldId="263"/>
            <ac:picMk id="3" creationId="{5F2EB3D7-7801-0DD8-6D10-DF91A3155EB8}"/>
          </ac:picMkLst>
        </pc:picChg>
        <pc:picChg chg="add mod">
          <ac:chgData name="Thomas Sonley" userId="d0ec9b24-f594-4c1f-b1b4-d0ae1b489aba" providerId="ADAL" clId="{E33059E4-A0A6-4444-8C50-EFBF631AC5B6}" dt="2026-05-27T12:59:31.688" v="687" actId="1076"/>
          <ac:picMkLst>
            <pc:docMk/>
            <pc:sldMk cId="0" sldId="263"/>
            <ac:picMk id="4" creationId="{2566598F-44C9-5750-1510-E11A52F7DCF4}"/>
          </ac:picMkLst>
        </pc:picChg>
      </pc:sldChg>
      <pc:sldChg chg="del">
        <pc:chgData name="Thomas Sonley" userId="d0ec9b24-f594-4c1f-b1b4-d0ae1b489aba" providerId="ADAL" clId="{E33059E4-A0A6-4444-8C50-EFBF631AC5B6}" dt="2026-05-27T15:59:32.984" v="2842" actId="47"/>
        <pc:sldMkLst>
          <pc:docMk/>
          <pc:sldMk cId="0" sldId="264"/>
        </pc:sldMkLst>
      </pc:sldChg>
      <pc:sldChg chg="del">
        <pc:chgData name="Thomas Sonley" userId="d0ec9b24-f594-4c1f-b1b4-d0ae1b489aba" providerId="ADAL" clId="{E33059E4-A0A6-4444-8C50-EFBF631AC5B6}" dt="2026-05-27T15:59:33.693" v="2843" actId="47"/>
        <pc:sldMkLst>
          <pc:docMk/>
          <pc:sldMk cId="0" sldId="265"/>
        </pc:sldMkLst>
      </pc:sldChg>
      <pc:sldChg chg="del">
        <pc:chgData name="Thomas Sonley" userId="d0ec9b24-f594-4c1f-b1b4-d0ae1b489aba" providerId="ADAL" clId="{E33059E4-A0A6-4444-8C50-EFBF631AC5B6}" dt="2026-05-27T15:59:34.348" v="2844" actId="47"/>
        <pc:sldMkLst>
          <pc:docMk/>
          <pc:sldMk cId="0" sldId="266"/>
        </pc:sldMkLst>
      </pc:sldChg>
      <pc:sldChg chg="add del">
        <pc:chgData name="Thomas Sonley" userId="d0ec9b24-f594-4c1f-b1b4-d0ae1b489aba" providerId="ADAL" clId="{E33059E4-A0A6-4444-8C50-EFBF631AC5B6}" dt="2026-05-27T15:59:30.283" v="2838" actId="47"/>
        <pc:sldMkLst>
          <pc:docMk/>
          <pc:sldMk cId="0" sldId="267"/>
        </pc:sldMkLst>
      </pc:sldChg>
      <pc:sldChg chg="addSp modSp add del mod ord">
        <pc:chgData name="Thomas Sonley" userId="d0ec9b24-f594-4c1f-b1b4-d0ae1b489aba" providerId="ADAL" clId="{E33059E4-A0A6-4444-8C50-EFBF631AC5B6}" dt="2026-05-27T13:50:35.865" v="1255" actId="47"/>
        <pc:sldMkLst>
          <pc:docMk/>
          <pc:sldMk cId="0" sldId="268"/>
        </pc:sldMkLst>
        <pc:spChg chg="mod">
          <ac:chgData name="Thomas Sonley" userId="d0ec9b24-f594-4c1f-b1b4-d0ae1b489aba" providerId="ADAL" clId="{E33059E4-A0A6-4444-8C50-EFBF631AC5B6}" dt="2026-05-27T13:37:21.049" v="986" actId="20577"/>
          <ac:spMkLst>
            <pc:docMk/>
            <pc:sldMk cId="0" sldId="268"/>
            <ac:spMk id="134" creationId="{00000000-0000-0000-0000-000000000000}"/>
          </ac:spMkLst>
        </pc:spChg>
        <pc:spChg chg="mod">
          <ac:chgData name="Thomas Sonley" userId="d0ec9b24-f594-4c1f-b1b4-d0ae1b489aba" providerId="ADAL" clId="{E33059E4-A0A6-4444-8C50-EFBF631AC5B6}" dt="2026-05-27T13:42:17.464" v="988" actId="14100"/>
          <ac:spMkLst>
            <pc:docMk/>
            <pc:sldMk cId="0" sldId="268"/>
            <ac:spMk id="135" creationId="{00000000-0000-0000-0000-000000000000}"/>
          </ac:spMkLst>
        </pc:spChg>
        <pc:picChg chg="add mod">
          <ac:chgData name="Thomas Sonley" userId="d0ec9b24-f594-4c1f-b1b4-d0ae1b489aba" providerId="ADAL" clId="{E33059E4-A0A6-4444-8C50-EFBF631AC5B6}" dt="2026-05-27T13:36:31.312" v="922" actId="1076"/>
          <ac:picMkLst>
            <pc:docMk/>
            <pc:sldMk cId="0" sldId="268"/>
            <ac:picMk id="2" creationId="{77A733B7-0BBE-774C-969B-45A26AE2AA51}"/>
          </ac:picMkLst>
        </pc:picChg>
      </pc:sldChg>
      <pc:sldChg chg="addSp delSp modSp add mod ord">
        <pc:chgData name="Thomas Sonley" userId="d0ec9b24-f594-4c1f-b1b4-d0ae1b489aba" providerId="ADAL" clId="{E33059E4-A0A6-4444-8C50-EFBF631AC5B6}" dt="2026-05-26T19:18:59.739" v="431" actId="20577"/>
        <pc:sldMkLst>
          <pc:docMk/>
          <pc:sldMk cId="3539441806" sldId="269"/>
        </pc:sldMkLst>
        <pc:spChg chg="add del mod">
          <ac:chgData name="Thomas Sonley" userId="d0ec9b24-f594-4c1f-b1b4-d0ae1b489aba" providerId="ADAL" clId="{E33059E4-A0A6-4444-8C50-EFBF631AC5B6}" dt="2026-05-26T16:13:04.751" v="299"/>
          <ac:spMkLst>
            <pc:docMk/>
            <pc:sldMk cId="3539441806" sldId="269"/>
            <ac:spMk id="4" creationId="{0EA64655-FD33-7E6E-EB62-4CBE882B4F67}"/>
          </ac:spMkLst>
        </pc:spChg>
        <pc:spChg chg="add del mod">
          <ac:chgData name="Thomas Sonley" userId="d0ec9b24-f594-4c1f-b1b4-d0ae1b489aba" providerId="ADAL" clId="{E33059E4-A0A6-4444-8C50-EFBF631AC5B6}" dt="2026-05-26T16:17:02.216" v="400" actId="478"/>
          <ac:spMkLst>
            <pc:docMk/>
            <pc:sldMk cId="3539441806" sldId="269"/>
            <ac:spMk id="7" creationId="{1C37C3C6-C884-C38D-5233-B5E8FBEB518A}"/>
          </ac:spMkLst>
        </pc:spChg>
        <pc:spChg chg="mod">
          <ac:chgData name="Thomas Sonley" userId="d0ec9b24-f594-4c1f-b1b4-d0ae1b489aba" providerId="ADAL" clId="{E33059E4-A0A6-4444-8C50-EFBF631AC5B6}" dt="2026-05-26T19:18:59.739" v="431" actId="20577"/>
          <ac:spMkLst>
            <pc:docMk/>
            <pc:sldMk cId="3539441806" sldId="269"/>
            <ac:spMk id="148" creationId="{1F430D3D-32EC-3124-C35C-D44649D74CC9}"/>
          </ac:spMkLst>
        </pc:spChg>
        <pc:spChg chg="del">
          <ac:chgData name="Thomas Sonley" userId="d0ec9b24-f594-4c1f-b1b4-d0ae1b489aba" providerId="ADAL" clId="{E33059E4-A0A6-4444-8C50-EFBF631AC5B6}" dt="2026-05-26T16:16:59.430" v="399" actId="478"/>
          <ac:spMkLst>
            <pc:docMk/>
            <pc:sldMk cId="3539441806" sldId="269"/>
            <ac:spMk id="151" creationId="{AC619CAA-FA05-4196-6C7B-04B938D36CB5}"/>
          </ac:spMkLst>
        </pc:spChg>
        <pc:picChg chg="add del">
          <ac:chgData name="Thomas Sonley" userId="d0ec9b24-f594-4c1f-b1b4-d0ae1b489aba" providerId="ADAL" clId="{E33059E4-A0A6-4444-8C50-EFBF631AC5B6}" dt="2026-05-26T16:13:02.920" v="298" actId="21"/>
          <ac:picMkLst>
            <pc:docMk/>
            <pc:sldMk cId="3539441806" sldId="269"/>
            <ac:picMk id="2" creationId="{F467B161-5E52-8249-513A-A534B9A845C2}"/>
          </ac:picMkLst>
        </pc:picChg>
        <pc:picChg chg="add mod">
          <ac:chgData name="Thomas Sonley" userId="d0ec9b24-f594-4c1f-b1b4-d0ae1b489aba" providerId="ADAL" clId="{E33059E4-A0A6-4444-8C50-EFBF631AC5B6}" dt="2026-05-26T16:13:04.751" v="299"/>
          <ac:picMkLst>
            <pc:docMk/>
            <pc:sldMk cId="3539441806" sldId="269"/>
            <ac:picMk id="5" creationId="{F467B161-5E52-8249-513A-A534B9A845C2}"/>
          </ac:picMkLst>
        </pc:picChg>
        <pc:picChg chg="del">
          <ac:chgData name="Thomas Sonley" userId="d0ec9b24-f594-4c1f-b1b4-d0ae1b489aba" providerId="ADAL" clId="{E33059E4-A0A6-4444-8C50-EFBF631AC5B6}" dt="2026-05-26T16:12:58.057" v="297" actId="478"/>
          <ac:picMkLst>
            <pc:docMk/>
            <pc:sldMk cId="3539441806" sldId="269"/>
            <ac:picMk id="152" creationId="{6C195892-B3B0-09F2-BA02-4FED9D564129}"/>
          </ac:picMkLst>
        </pc:picChg>
      </pc:sldChg>
      <pc:sldChg chg="addSp delSp modSp add mod ord">
        <pc:chgData name="Thomas Sonley" userId="d0ec9b24-f594-4c1f-b1b4-d0ae1b489aba" providerId="ADAL" clId="{E33059E4-A0A6-4444-8C50-EFBF631AC5B6}" dt="2026-05-27T13:26:33.507" v="866" actId="1037"/>
        <pc:sldMkLst>
          <pc:docMk/>
          <pc:sldMk cId="2082014347" sldId="270"/>
        </pc:sldMkLst>
        <pc:spChg chg="add mod">
          <ac:chgData name="Thomas Sonley" userId="d0ec9b24-f594-4c1f-b1b4-d0ae1b489aba" providerId="ADAL" clId="{E33059E4-A0A6-4444-8C50-EFBF631AC5B6}" dt="2026-05-27T13:26:33.507" v="866" actId="1037"/>
          <ac:spMkLst>
            <pc:docMk/>
            <pc:sldMk cId="2082014347" sldId="270"/>
            <ac:spMk id="3" creationId="{35610B21-3B6F-D665-6485-67405DB8F802}"/>
          </ac:spMkLst>
        </pc:spChg>
        <pc:spChg chg="add mod">
          <ac:chgData name="Thomas Sonley" userId="d0ec9b24-f594-4c1f-b1b4-d0ae1b489aba" providerId="ADAL" clId="{E33059E4-A0A6-4444-8C50-EFBF631AC5B6}" dt="2026-05-27T13:26:33.507" v="866" actId="1037"/>
          <ac:spMkLst>
            <pc:docMk/>
            <pc:sldMk cId="2082014347" sldId="270"/>
            <ac:spMk id="4" creationId="{87764D66-507E-54BB-5E59-9B8039F2CA29}"/>
          </ac:spMkLst>
        </pc:spChg>
        <pc:spChg chg="add mod">
          <ac:chgData name="Thomas Sonley" userId="d0ec9b24-f594-4c1f-b1b4-d0ae1b489aba" providerId="ADAL" clId="{E33059E4-A0A6-4444-8C50-EFBF631AC5B6}" dt="2026-05-27T13:26:33.507" v="866" actId="1037"/>
          <ac:spMkLst>
            <pc:docMk/>
            <pc:sldMk cId="2082014347" sldId="270"/>
            <ac:spMk id="5" creationId="{BB980E0C-DBE2-DFA9-5508-A086E4F93D8F}"/>
          </ac:spMkLst>
        </pc:spChg>
        <pc:spChg chg="add mod">
          <ac:chgData name="Thomas Sonley" userId="d0ec9b24-f594-4c1f-b1b4-d0ae1b489aba" providerId="ADAL" clId="{E33059E4-A0A6-4444-8C50-EFBF631AC5B6}" dt="2026-05-27T13:26:33.507" v="866" actId="1037"/>
          <ac:spMkLst>
            <pc:docMk/>
            <pc:sldMk cId="2082014347" sldId="270"/>
            <ac:spMk id="16" creationId="{10371A2E-FA3D-7715-D639-8C10A5634606}"/>
          </ac:spMkLst>
        </pc:spChg>
        <pc:picChg chg="add del mod">
          <ac:chgData name="Thomas Sonley" userId="d0ec9b24-f594-4c1f-b1b4-d0ae1b489aba" providerId="ADAL" clId="{E33059E4-A0A6-4444-8C50-EFBF631AC5B6}" dt="2026-05-27T13:10:59.599" v="689" actId="478"/>
          <ac:picMkLst>
            <pc:docMk/>
            <pc:sldMk cId="2082014347" sldId="270"/>
            <ac:picMk id="2" creationId="{6A24671D-AE44-D9C1-E8DB-5F498C173C2B}"/>
          </ac:picMkLst>
        </pc:picChg>
        <pc:picChg chg="add mod">
          <ac:chgData name="Thomas Sonley" userId="d0ec9b24-f594-4c1f-b1b4-d0ae1b489aba" providerId="ADAL" clId="{E33059E4-A0A6-4444-8C50-EFBF631AC5B6}" dt="2026-05-27T13:26:33.507" v="866" actId="1037"/>
          <ac:picMkLst>
            <pc:docMk/>
            <pc:sldMk cId="2082014347" sldId="270"/>
            <ac:picMk id="156" creationId="{00000000-0000-0000-0000-000000000000}"/>
          </ac:picMkLst>
        </pc:picChg>
        <pc:cxnChg chg="add mod">
          <ac:chgData name="Thomas Sonley" userId="d0ec9b24-f594-4c1f-b1b4-d0ae1b489aba" providerId="ADAL" clId="{E33059E4-A0A6-4444-8C50-EFBF631AC5B6}" dt="2026-05-27T13:26:33.507" v="866" actId="1037"/>
          <ac:cxnSpMkLst>
            <pc:docMk/>
            <pc:sldMk cId="2082014347" sldId="270"/>
            <ac:cxnSpMk id="7" creationId="{B3D8A0D8-B1E4-718A-55FD-2EFF6C5CE477}"/>
          </ac:cxnSpMkLst>
        </pc:cxnChg>
        <pc:cxnChg chg="add mod">
          <ac:chgData name="Thomas Sonley" userId="d0ec9b24-f594-4c1f-b1b4-d0ae1b489aba" providerId="ADAL" clId="{E33059E4-A0A6-4444-8C50-EFBF631AC5B6}" dt="2026-05-27T13:26:33.507" v="866" actId="1037"/>
          <ac:cxnSpMkLst>
            <pc:docMk/>
            <pc:sldMk cId="2082014347" sldId="270"/>
            <ac:cxnSpMk id="13" creationId="{DF84B82D-EDA1-1941-9B78-6585631C9DAB}"/>
          </ac:cxnSpMkLst>
        </pc:cxnChg>
      </pc:sldChg>
      <pc:sldChg chg="addSp delSp modSp add del mod">
        <pc:chgData name="Thomas Sonley" userId="d0ec9b24-f594-4c1f-b1b4-d0ae1b489aba" providerId="ADAL" clId="{E33059E4-A0A6-4444-8C50-EFBF631AC5B6}" dt="2026-05-27T13:17:35.301" v="747" actId="47"/>
        <pc:sldMkLst>
          <pc:docMk/>
          <pc:sldMk cId="1698941110" sldId="271"/>
        </pc:sldMkLst>
        <pc:spChg chg="add del mod">
          <ac:chgData name="Thomas Sonley" userId="d0ec9b24-f594-4c1f-b1b4-d0ae1b489aba" providerId="ADAL" clId="{E33059E4-A0A6-4444-8C50-EFBF631AC5B6}" dt="2026-05-27T13:17:19.218" v="745" actId="478"/>
          <ac:spMkLst>
            <pc:docMk/>
            <pc:sldMk cId="1698941110" sldId="271"/>
            <ac:spMk id="3" creationId="{1BE2AF18-1772-1BF3-D3C2-F4CBEB056155}"/>
          </ac:spMkLst>
        </pc:spChg>
        <pc:spChg chg="mod">
          <ac:chgData name="Thomas Sonley" userId="d0ec9b24-f594-4c1f-b1b4-d0ae1b489aba" providerId="ADAL" clId="{E33059E4-A0A6-4444-8C50-EFBF631AC5B6}" dt="2026-05-27T13:17:30.854" v="746" actId="1076"/>
          <ac:spMkLst>
            <pc:docMk/>
            <pc:sldMk cId="1698941110" sldId="271"/>
            <ac:spMk id="142" creationId="{4C595D91-F4BF-63C4-3E7E-C3AC8622F3E4}"/>
          </ac:spMkLst>
        </pc:spChg>
        <pc:picChg chg="del">
          <ac:chgData name="Thomas Sonley" userId="d0ec9b24-f594-4c1f-b1b4-d0ae1b489aba" providerId="ADAL" clId="{E33059E4-A0A6-4444-8C50-EFBF631AC5B6}" dt="2026-05-27T13:17:14.909" v="744" actId="478"/>
          <ac:picMkLst>
            <pc:docMk/>
            <pc:sldMk cId="1698941110" sldId="271"/>
            <ac:picMk id="146" creationId="{66981ED2-737F-B08C-DC77-02916FE986D2}"/>
          </ac:picMkLst>
        </pc:picChg>
      </pc:sldChg>
      <pc:sldChg chg="add del">
        <pc:chgData name="Thomas Sonley" userId="d0ec9b24-f594-4c1f-b1b4-d0ae1b489aba" providerId="ADAL" clId="{E33059E4-A0A6-4444-8C50-EFBF631AC5B6}" dt="2026-05-27T15:59:29.397" v="2837" actId="47"/>
        <pc:sldMkLst>
          <pc:docMk/>
          <pc:sldMk cId="2578463757" sldId="272"/>
        </pc:sldMkLst>
      </pc:sldChg>
      <pc:sldChg chg="add del">
        <pc:chgData name="Thomas Sonley" userId="d0ec9b24-f594-4c1f-b1b4-d0ae1b489aba" providerId="ADAL" clId="{E33059E4-A0A6-4444-8C50-EFBF631AC5B6}" dt="2026-05-27T15:59:32.302" v="2841" actId="47"/>
        <pc:sldMkLst>
          <pc:docMk/>
          <pc:sldMk cId="743454577" sldId="273"/>
        </pc:sldMkLst>
      </pc:sldChg>
      <pc:sldChg chg="add del ord">
        <pc:chgData name="Thomas Sonley" userId="d0ec9b24-f594-4c1f-b1b4-d0ae1b489aba" providerId="ADAL" clId="{E33059E4-A0A6-4444-8C50-EFBF631AC5B6}" dt="2026-05-27T15:59:27.037" v="2835" actId="47"/>
        <pc:sldMkLst>
          <pc:docMk/>
          <pc:sldMk cId="3673058665" sldId="274"/>
        </pc:sldMkLst>
      </pc:sldChg>
      <pc:sldChg chg="addSp delSp modSp add mod">
        <pc:chgData name="Thomas Sonley" userId="d0ec9b24-f594-4c1f-b1b4-d0ae1b489aba" providerId="ADAL" clId="{E33059E4-A0A6-4444-8C50-EFBF631AC5B6}" dt="2026-05-27T14:57:10.242" v="2243" actId="1076"/>
        <pc:sldMkLst>
          <pc:docMk/>
          <pc:sldMk cId="4101216804" sldId="275"/>
        </pc:sldMkLst>
        <pc:spChg chg="add del mod">
          <ac:chgData name="Thomas Sonley" userId="d0ec9b24-f594-4c1f-b1b4-d0ae1b489aba" providerId="ADAL" clId="{E33059E4-A0A6-4444-8C50-EFBF631AC5B6}" dt="2026-05-27T13:42:56.575" v="993" actId="478"/>
          <ac:spMkLst>
            <pc:docMk/>
            <pc:sldMk cId="4101216804" sldId="275"/>
            <ac:spMk id="4" creationId="{BC9FD93B-478B-FDB1-665B-8A323AE20104}"/>
          </ac:spMkLst>
        </pc:spChg>
        <pc:spChg chg="add mod">
          <ac:chgData name="Thomas Sonley" userId="d0ec9b24-f594-4c1f-b1b4-d0ae1b489aba" providerId="ADAL" clId="{E33059E4-A0A6-4444-8C50-EFBF631AC5B6}" dt="2026-05-27T14:57:05.911" v="2242" actId="1076"/>
          <ac:spMkLst>
            <pc:docMk/>
            <pc:sldMk cId="4101216804" sldId="275"/>
            <ac:spMk id="7" creationId="{CC9AE223-B721-DEDA-4443-7684BD12BE2C}"/>
          </ac:spMkLst>
        </pc:spChg>
        <pc:spChg chg="add mod">
          <ac:chgData name="Thomas Sonley" userId="d0ec9b24-f594-4c1f-b1b4-d0ae1b489aba" providerId="ADAL" clId="{E33059E4-A0A6-4444-8C50-EFBF631AC5B6}" dt="2026-05-27T14:57:10.242" v="2243" actId="1076"/>
          <ac:spMkLst>
            <pc:docMk/>
            <pc:sldMk cId="4101216804" sldId="275"/>
            <ac:spMk id="8" creationId="{753E4A7D-89C3-F659-2947-B883F76302E9}"/>
          </ac:spMkLst>
        </pc:spChg>
        <pc:spChg chg="mod">
          <ac:chgData name="Thomas Sonley" userId="d0ec9b24-f594-4c1f-b1b4-d0ae1b489aba" providerId="ADAL" clId="{E33059E4-A0A6-4444-8C50-EFBF631AC5B6}" dt="2026-05-27T13:44:10.756" v="996"/>
          <ac:spMkLst>
            <pc:docMk/>
            <pc:sldMk cId="4101216804" sldId="275"/>
            <ac:spMk id="162" creationId="{95D1F6DC-86D8-AB38-E13E-CEC3C9F28AB7}"/>
          </ac:spMkLst>
        </pc:spChg>
        <pc:spChg chg="mod">
          <ac:chgData name="Thomas Sonley" userId="d0ec9b24-f594-4c1f-b1b4-d0ae1b489aba" providerId="ADAL" clId="{E33059E4-A0A6-4444-8C50-EFBF631AC5B6}" dt="2026-05-27T14:56:05.117" v="2212" actId="1076"/>
          <ac:spMkLst>
            <pc:docMk/>
            <pc:sldMk cId="4101216804" sldId="275"/>
            <ac:spMk id="163" creationId="{D02EDF8D-31FF-169A-7E0B-1C80ED040EE5}"/>
          </ac:spMkLst>
        </pc:spChg>
        <pc:spChg chg="del">
          <ac:chgData name="Thomas Sonley" userId="d0ec9b24-f594-4c1f-b1b4-d0ae1b489aba" providerId="ADAL" clId="{E33059E4-A0A6-4444-8C50-EFBF631AC5B6}" dt="2026-05-27T13:42:52.877" v="992" actId="478"/>
          <ac:spMkLst>
            <pc:docMk/>
            <pc:sldMk cId="4101216804" sldId="275"/>
            <ac:spMk id="164" creationId="{3E6B3AD5-02B3-D94D-3065-1930703ABAB7}"/>
          </ac:spMkLst>
        </pc:spChg>
        <pc:picChg chg="add mod">
          <ac:chgData name="Thomas Sonley" userId="d0ec9b24-f594-4c1f-b1b4-d0ae1b489aba" providerId="ADAL" clId="{E33059E4-A0A6-4444-8C50-EFBF631AC5B6}" dt="2026-05-27T13:49:08.020" v="1214" actId="1076"/>
          <ac:picMkLst>
            <pc:docMk/>
            <pc:sldMk cId="4101216804" sldId="275"/>
            <ac:picMk id="2" creationId="{306CA7E6-DF1F-B19B-3694-A4529EA9BB8D}"/>
          </ac:picMkLst>
        </pc:picChg>
        <pc:picChg chg="add mod">
          <ac:chgData name="Thomas Sonley" userId="d0ec9b24-f594-4c1f-b1b4-d0ae1b489aba" providerId="ADAL" clId="{E33059E4-A0A6-4444-8C50-EFBF631AC5B6}" dt="2026-05-27T14:56:58.032" v="2241" actId="1038"/>
          <ac:picMkLst>
            <pc:docMk/>
            <pc:sldMk cId="4101216804" sldId="275"/>
            <ac:picMk id="6" creationId="{83699454-AEC9-BE49-F8F9-17230CD86967}"/>
          </ac:picMkLst>
        </pc:picChg>
      </pc:sldChg>
      <pc:sldChg chg="addSp delSp modSp add mod">
        <pc:chgData name="Thomas Sonley" userId="d0ec9b24-f594-4c1f-b1b4-d0ae1b489aba" providerId="ADAL" clId="{E33059E4-A0A6-4444-8C50-EFBF631AC5B6}" dt="2026-05-27T14:55:08.605" v="2178" actId="20577"/>
        <pc:sldMkLst>
          <pc:docMk/>
          <pc:sldMk cId="1781013310" sldId="276"/>
        </pc:sldMkLst>
        <pc:spChg chg="add mod">
          <ac:chgData name="Thomas Sonley" userId="d0ec9b24-f594-4c1f-b1b4-d0ae1b489aba" providerId="ADAL" clId="{E33059E4-A0A6-4444-8C50-EFBF631AC5B6}" dt="2026-05-27T14:54:38.514" v="2156" actId="122"/>
          <ac:spMkLst>
            <pc:docMk/>
            <pc:sldMk cId="1781013310" sldId="276"/>
            <ac:spMk id="8" creationId="{5796F3ED-DCE8-9696-2542-A5D315398131}"/>
          </ac:spMkLst>
        </pc:spChg>
        <pc:spChg chg="add mod">
          <ac:chgData name="Thomas Sonley" userId="d0ec9b24-f594-4c1f-b1b4-d0ae1b489aba" providerId="ADAL" clId="{E33059E4-A0A6-4444-8C50-EFBF631AC5B6}" dt="2026-05-27T14:55:08.605" v="2178" actId="20577"/>
          <ac:spMkLst>
            <pc:docMk/>
            <pc:sldMk cId="1781013310" sldId="276"/>
            <ac:spMk id="9" creationId="{0ECA7BBF-4FE0-633B-80E5-74723CDA284B}"/>
          </ac:spMkLst>
        </pc:spChg>
        <pc:spChg chg="mod">
          <ac:chgData name="Thomas Sonley" userId="d0ec9b24-f594-4c1f-b1b4-d0ae1b489aba" providerId="ADAL" clId="{E33059E4-A0A6-4444-8C50-EFBF631AC5B6}" dt="2026-05-27T13:50:46.283" v="1258" actId="20577"/>
          <ac:spMkLst>
            <pc:docMk/>
            <pc:sldMk cId="1781013310" sldId="276"/>
            <ac:spMk id="162" creationId="{4089007F-66D6-1907-3E1C-579784648219}"/>
          </ac:spMkLst>
        </pc:spChg>
        <pc:spChg chg="mod">
          <ac:chgData name="Thomas Sonley" userId="d0ec9b24-f594-4c1f-b1b4-d0ae1b489aba" providerId="ADAL" clId="{E33059E4-A0A6-4444-8C50-EFBF631AC5B6}" dt="2026-05-27T14:54:44.658" v="2157" actId="14100"/>
          <ac:spMkLst>
            <pc:docMk/>
            <pc:sldMk cId="1781013310" sldId="276"/>
            <ac:spMk id="163" creationId="{E199FFD8-076B-A91E-BBF7-D82EED613913}"/>
          </ac:spMkLst>
        </pc:spChg>
        <pc:picChg chg="add mod modCrop">
          <ac:chgData name="Thomas Sonley" userId="d0ec9b24-f594-4c1f-b1b4-d0ae1b489aba" providerId="ADAL" clId="{E33059E4-A0A6-4444-8C50-EFBF631AC5B6}" dt="2026-05-27T14:52:27.204" v="2110" actId="1076"/>
          <ac:picMkLst>
            <pc:docMk/>
            <pc:sldMk cId="1781013310" sldId="276"/>
            <ac:picMk id="4" creationId="{5870EB0B-DACD-476C-8419-8C06F6398852}"/>
          </ac:picMkLst>
        </pc:picChg>
        <pc:picChg chg="del">
          <ac:chgData name="Thomas Sonley" userId="d0ec9b24-f594-4c1f-b1b4-d0ae1b489aba" providerId="ADAL" clId="{E33059E4-A0A6-4444-8C50-EFBF631AC5B6}" dt="2026-05-27T13:54:57.096" v="1259" actId="478"/>
          <ac:picMkLst>
            <pc:docMk/>
            <pc:sldMk cId="1781013310" sldId="276"/>
            <ac:picMk id="6" creationId="{80462FFE-91F8-B7B1-7B12-4DCB963C0964}"/>
          </ac:picMkLst>
        </pc:picChg>
        <pc:picChg chg="add mod">
          <ac:chgData name="Thomas Sonley" userId="d0ec9b24-f594-4c1f-b1b4-d0ae1b489aba" providerId="ADAL" clId="{E33059E4-A0A6-4444-8C50-EFBF631AC5B6}" dt="2026-05-27T14:53:33.052" v="2114" actId="14100"/>
          <ac:picMkLst>
            <pc:docMk/>
            <pc:sldMk cId="1781013310" sldId="276"/>
            <ac:picMk id="7" creationId="{B2436EAB-5D95-9324-94B5-3E7C58CACF8B}"/>
          </ac:picMkLst>
        </pc:picChg>
      </pc:sldChg>
      <pc:sldChg chg="addSp delSp modSp add mod">
        <pc:chgData name="Thomas Sonley" userId="d0ec9b24-f594-4c1f-b1b4-d0ae1b489aba" providerId="ADAL" clId="{E33059E4-A0A6-4444-8C50-EFBF631AC5B6}" dt="2026-05-27T14:58:48.889" v="2296" actId="20577"/>
        <pc:sldMkLst>
          <pc:docMk/>
          <pc:sldMk cId="209693565" sldId="277"/>
        </pc:sldMkLst>
        <pc:spChg chg="add mod">
          <ac:chgData name="Thomas Sonley" userId="d0ec9b24-f594-4c1f-b1b4-d0ae1b489aba" providerId="ADAL" clId="{E33059E4-A0A6-4444-8C50-EFBF631AC5B6}" dt="2026-05-27T14:26:21.555" v="1526" actId="1076"/>
          <ac:spMkLst>
            <pc:docMk/>
            <pc:sldMk cId="209693565" sldId="277"/>
            <ac:spMk id="5" creationId="{DF0A640E-9C51-51B0-7578-7AA92454ADE9}"/>
          </ac:spMkLst>
        </pc:spChg>
        <pc:spChg chg="add mod">
          <ac:chgData name="Thomas Sonley" userId="d0ec9b24-f594-4c1f-b1b4-d0ae1b489aba" providerId="ADAL" clId="{E33059E4-A0A6-4444-8C50-EFBF631AC5B6}" dt="2026-05-27T14:58:48.889" v="2296" actId="20577"/>
          <ac:spMkLst>
            <pc:docMk/>
            <pc:sldMk cId="209693565" sldId="277"/>
            <ac:spMk id="6" creationId="{3236269F-2045-E83C-AE01-A7A92CAF21CC}"/>
          </ac:spMkLst>
        </pc:spChg>
        <pc:spChg chg="mod">
          <ac:chgData name="Thomas Sonley" userId="d0ec9b24-f594-4c1f-b1b4-d0ae1b489aba" providerId="ADAL" clId="{E33059E4-A0A6-4444-8C50-EFBF631AC5B6}" dt="2026-05-27T14:28:07.889" v="1638" actId="20577"/>
          <ac:spMkLst>
            <pc:docMk/>
            <pc:sldMk cId="209693565" sldId="277"/>
            <ac:spMk id="162" creationId="{B28A4439-87B1-A238-2D84-7D8836C87DFB}"/>
          </ac:spMkLst>
        </pc:spChg>
        <pc:spChg chg="mod">
          <ac:chgData name="Thomas Sonley" userId="d0ec9b24-f594-4c1f-b1b4-d0ae1b489aba" providerId="ADAL" clId="{E33059E4-A0A6-4444-8C50-EFBF631AC5B6}" dt="2026-05-27T14:29:01.191" v="1717" actId="20577"/>
          <ac:spMkLst>
            <pc:docMk/>
            <pc:sldMk cId="209693565" sldId="277"/>
            <ac:spMk id="163" creationId="{02943572-4211-5690-A22F-5DEE6CF858FA}"/>
          </ac:spMkLst>
        </pc:spChg>
        <pc:picChg chg="del">
          <ac:chgData name="Thomas Sonley" userId="d0ec9b24-f594-4c1f-b1b4-d0ae1b489aba" providerId="ADAL" clId="{E33059E4-A0A6-4444-8C50-EFBF631AC5B6}" dt="2026-05-27T14:23:38.093" v="1411" actId="478"/>
          <ac:picMkLst>
            <pc:docMk/>
            <pc:sldMk cId="209693565" sldId="277"/>
            <ac:picMk id="2" creationId="{98C8453E-87DE-1667-6B5A-CD32571AFCE0}"/>
          </ac:picMkLst>
        </pc:picChg>
        <pc:picChg chg="add mod">
          <ac:chgData name="Thomas Sonley" userId="d0ec9b24-f594-4c1f-b1b4-d0ae1b489aba" providerId="ADAL" clId="{E33059E4-A0A6-4444-8C50-EFBF631AC5B6}" dt="2026-05-27T14:57:45.347" v="2246" actId="1076"/>
          <ac:picMkLst>
            <pc:docMk/>
            <pc:sldMk cId="209693565" sldId="277"/>
            <ac:picMk id="4" creationId="{0772E282-6260-0E3A-E384-71CD49677AB9}"/>
          </ac:picMkLst>
        </pc:picChg>
      </pc:sldChg>
      <pc:sldChg chg="add del">
        <pc:chgData name="Thomas Sonley" userId="d0ec9b24-f594-4c1f-b1b4-d0ae1b489aba" providerId="ADAL" clId="{E33059E4-A0A6-4444-8C50-EFBF631AC5B6}" dt="2026-05-27T14:23:10.882" v="1406" actId="47"/>
        <pc:sldMkLst>
          <pc:docMk/>
          <pc:sldMk cId="601809353" sldId="278"/>
        </pc:sldMkLst>
      </pc:sldChg>
      <pc:sldChg chg="addSp delSp modSp add mod delAnim modAnim">
        <pc:chgData name="Thomas Sonley" userId="d0ec9b24-f594-4c1f-b1b4-d0ae1b489aba" providerId="ADAL" clId="{E33059E4-A0A6-4444-8C50-EFBF631AC5B6}" dt="2026-05-27T15:54:50.762" v="2829" actId="478"/>
        <pc:sldMkLst>
          <pc:docMk/>
          <pc:sldMk cId="2071273399" sldId="278"/>
        </pc:sldMkLst>
        <pc:spChg chg="add">
          <ac:chgData name="Thomas Sonley" userId="d0ec9b24-f594-4c1f-b1b4-d0ae1b489aba" providerId="ADAL" clId="{E33059E4-A0A6-4444-8C50-EFBF631AC5B6}" dt="2026-05-27T15:23:21.582" v="2448" actId="11529"/>
          <ac:spMkLst>
            <pc:docMk/>
            <pc:sldMk cId="2071273399" sldId="278"/>
            <ac:spMk id="4" creationId="{8C85CABA-A597-2CDC-B4F3-9A5919A0ADDD}"/>
          </ac:spMkLst>
        </pc:spChg>
        <pc:spChg chg="add">
          <ac:chgData name="Thomas Sonley" userId="d0ec9b24-f594-4c1f-b1b4-d0ae1b489aba" providerId="ADAL" clId="{E33059E4-A0A6-4444-8C50-EFBF631AC5B6}" dt="2026-05-27T15:26:43.488" v="2581" actId="11529"/>
          <ac:spMkLst>
            <pc:docMk/>
            <pc:sldMk cId="2071273399" sldId="278"/>
            <ac:spMk id="13" creationId="{11639BA7-6B8D-9DAB-76FA-F981B7C8744D}"/>
          </ac:spMkLst>
        </pc:spChg>
        <pc:spChg chg="add del mod">
          <ac:chgData name="Thomas Sonley" userId="d0ec9b24-f594-4c1f-b1b4-d0ae1b489aba" providerId="ADAL" clId="{E33059E4-A0A6-4444-8C50-EFBF631AC5B6}" dt="2026-05-27T15:54:30.930" v="2827" actId="478"/>
          <ac:spMkLst>
            <pc:docMk/>
            <pc:sldMk cId="2071273399" sldId="278"/>
            <ac:spMk id="21" creationId="{6C26AE4F-31C8-D912-DCC6-19A073F7A71C}"/>
          </ac:spMkLst>
        </pc:spChg>
        <pc:spChg chg="add mod">
          <ac:chgData name="Thomas Sonley" userId="d0ec9b24-f594-4c1f-b1b4-d0ae1b489aba" providerId="ADAL" clId="{E33059E4-A0A6-4444-8C50-EFBF631AC5B6}" dt="2026-05-27T15:40:43.304" v="2706" actId="20577"/>
          <ac:spMkLst>
            <pc:docMk/>
            <pc:sldMk cId="2071273399" sldId="278"/>
            <ac:spMk id="22" creationId="{8C7131BB-1867-BF91-5CD7-D11CF3DEBFBC}"/>
          </ac:spMkLst>
        </pc:spChg>
        <pc:spChg chg="add del mod">
          <ac:chgData name="Thomas Sonley" userId="d0ec9b24-f594-4c1f-b1b4-d0ae1b489aba" providerId="ADAL" clId="{E33059E4-A0A6-4444-8C50-EFBF631AC5B6}" dt="2026-05-27T15:54:30.930" v="2827" actId="478"/>
          <ac:spMkLst>
            <pc:docMk/>
            <pc:sldMk cId="2071273399" sldId="278"/>
            <ac:spMk id="23" creationId="{96970253-64DA-1055-A0DF-C51974782041}"/>
          </ac:spMkLst>
        </pc:spChg>
        <pc:spChg chg="add del mod">
          <ac:chgData name="Thomas Sonley" userId="d0ec9b24-f594-4c1f-b1b4-d0ae1b489aba" providerId="ADAL" clId="{E33059E4-A0A6-4444-8C50-EFBF631AC5B6}" dt="2026-05-27T15:53:42.512" v="2822" actId="478"/>
          <ac:spMkLst>
            <pc:docMk/>
            <pc:sldMk cId="2071273399" sldId="278"/>
            <ac:spMk id="24" creationId="{FAEE6941-B865-1796-2FC1-FC0FAA090214}"/>
          </ac:spMkLst>
        </pc:spChg>
        <pc:picChg chg="add del mod modCrop">
          <ac:chgData name="Thomas Sonley" userId="d0ec9b24-f594-4c1f-b1b4-d0ae1b489aba" providerId="ADAL" clId="{E33059E4-A0A6-4444-8C50-EFBF631AC5B6}" dt="2026-05-27T15:54:50.762" v="2829" actId="478"/>
          <ac:picMkLst>
            <pc:docMk/>
            <pc:sldMk cId="2071273399" sldId="278"/>
            <ac:picMk id="2" creationId="{3E5F4581-9D42-2B4A-7B67-CB14D59E4AE9}"/>
          </ac:picMkLst>
        </pc:picChg>
        <pc:picChg chg="add mod">
          <ac:chgData name="Thomas Sonley" userId="d0ec9b24-f594-4c1f-b1b4-d0ae1b489aba" providerId="ADAL" clId="{E33059E4-A0A6-4444-8C50-EFBF631AC5B6}" dt="2026-05-27T15:21:57.162" v="2446" actId="14100"/>
          <ac:picMkLst>
            <pc:docMk/>
            <pc:sldMk cId="2071273399" sldId="278"/>
            <ac:picMk id="3" creationId="{DB5C7BEA-5969-C106-1137-54DE53D1FA07}"/>
          </ac:picMkLst>
        </pc:picChg>
        <pc:cxnChg chg="add mod">
          <ac:chgData name="Thomas Sonley" userId="d0ec9b24-f594-4c1f-b1b4-d0ae1b489aba" providerId="ADAL" clId="{E33059E4-A0A6-4444-8C50-EFBF631AC5B6}" dt="2026-05-27T15:25:20.514" v="2510" actId="1036"/>
          <ac:cxnSpMkLst>
            <pc:docMk/>
            <pc:sldMk cId="2071273399" sldId="278"/>
            <ac:cxnSpMk id="6" creationId="{FB518C58-8A47-9BDD-CB91-9ED6E0A1FA8A}"/>
          </ac:cxnSpMkLst>
        </pc:cxnChg>
        <pc:cxnChg chg="add mod">
          <ac:chgData name="Thomas Sonley" userId="d0ec9b24-f594-4c1f-b1b4-d0ae1b489aba" providerId="ADAL" clId="{E33059E4-A0A6-4444-8C50-EFBF631AC5B6}" dt="2026-05-27T15:24:35.566" v="2486" actId="1036"/>
          <ac:cxnSpMkLst>
            <pc:docMk/>
            <pc:sldMk cId="2071273399" sldId="278"/>
            <ac:cxnSpMk id="9" creationId="{19A838AE-BB80-53AE-4E1E-3789423AF497}"/>
          </ac:cxnSpMkLst>
        </pc:cxnChg>
        <pc:cxnChg chg="add mod">
          <ac:chgData name="Thomas Sonley" userId="d0ec9b24-f594-4c1f-b1b4-d0ae1b489aba" providerId="ADAL" clId="{E33059E4-A0A6-4444-8C50-EFBF631AC5B6}" dt="2026-05-27T15:25:32.946" v="2528" actId="1036"/>
          <ac:cxnSpMkLst>
            <pc:docMk/>
            <pc:sldMk cId="2071273399" sldId="278"/>
            <ac:cxnSpMk id="10" creationId="{EEB6404D-FCD0-6A5B-BD3C-873CCF143FCD}"/>
          </ac:cxnSpMkLst>
        </pc:cxnChg>
        <pc:cxnChg chg="add mod">
          <ac:chgData name="Thomas Sonley" userId="d0ec9b24-f594-4c1f-b1b4-d0ae1b489aba" providerId="ADAL" clId="{E33059E4-A0A6-4444-8C50-EFBF631AC5B6}" dt="2026-05-27T15:25:42.463" v="2554" actId="1036"/>
          <ac:cxnSpMkLst>
            <pc:docMk/>
            <pc:sldMk cId="2071273399" sldId="278"/>
            <ac:cxnSpMk id="11" creationId="{A31F0FEF-B3E9-D2AF-5D30-F0E5E0F35FC6}"/>
          </ac:cxnSpMkLst>
        </pc:cxnChg>
        <pc:cxnChg chg="add mod">
          <ac:chgData name="Thomas Sonley" userId="d0ec9b24-f594-4c1f-b1b4-d0ae1b489aba" providerId="ADAL" clId="{E33059E4-A0A6-4444-8C50-EFBF631AC5B6}" dt="2026-05-27T15:25:55.837" v="2580" actId="1036"/>
          <ac:cxnSpMkLst>
            <pc:docMk/>
            <pc:sldMk cId="2071273399" sldId="278"/>
            <ac:cxnSpMk id="12" creationId="{5C5692BF-B437-0A0C-FAF7-EF4F5F2CB563}"/>
          </ac:cxnSpMkLst>
        </pc:cxnChg>
        <pc:cxnChg chg="add del mod">
          <ac:chgData name="Thomas Sonley" userId="d0ec9b24-f594-4c1f-b1b4-d0ae1b489aba" providerId="ADAL" clId="{E33059E4-A0A6-4444-8C50-EFBF631AC5B6}" dt="2026-05-27T15:54:30.930" v="2827" actId="478"/>
          <ac:cxnSpMkLst>
            <pc:docMk/>
            <pc:sldMk cId="2071273399" sldId="278"/>
            <ac:cxnSpMk id="15" creationId="{72AA9DD6-E8D8-4B08-7B9F-222E5E32DA77}"/>
          </ac:cxnSpMkLst>
        </pc:cxnChg>
        <pc:cxnChg chg="add del mod">
          <ac:chgData name="Thomas Sonley" userId="d0ec9b24-f594-4c1f-b1b4-d0ae1b489aba" providerId="ADAL" clId="{E33059E4-A0A6-4444-8C50-EFBF631AC5B6}" dt="2026-05-27T15:38:27.412" v="2604" actId="478"/>
          <ac:cxnSpMkLst>
            <pc:docMk/>
            <pc:sldMk cId="2071273399" sldId="278"/>
            <ac:cxnSpMk id="16" creationId="{F562679C-457F-BCCD-2C54-D666B8349242}"/>
          </ac:cxnSpMkLst>
        </pc:cxnChg>
        <pc:cxnChg chg="add del mod">
          <ac:chgData name="Thomas Sonley" userId="d0ec9b24-f594-4c1f-b1b4-d0ae1b489aba" providerId="ADAL" clId="{E33059E4-A0A6-4444-8C50-EFBF631AC5B6}" dt="2026-05-27T15:54:30.930" v="2827" actId="478"/>
          <ac:cxnSpMkLst>
            <pc:docMk/>
            <pc:sldMk cId="2071273399" sldId="278"/>
            <ac:cxnSpMk id="17" creationId="{C1973CB0-E98E-F9CE-DEC9-426ED20B7E24}"/>
          </ac:cxnSpMkLst>
        </pc:cxnChg>
        <pc:cxnChg chg="add del mod">
          <ac:chgData name="Thomas Sonley" userId="d0ec9b24-f594-4c1f-b1b4-d0ae1b489aba" providerId="ADAL" clId="{E33059E4-A0A6-4444-8C50-EFBF631AC5B6}" dt="2026-05-27T15:54:30.930" v="2827" actId="478"/>
          <ac:cxnSpMkLst>
            <pc:docMk/>
            <pc:sldMk cId="2071273399" sldId="278"/>
            <ac:cxnSpMk id="18" creationId="{4A652751-7C64-1F92-82C3-27797FB7EEF5}"/>
          </ac:cxnSpMkLst>
        </pc:cxnChg>
        <pc:cxnChg chg="add del mod">
          <ac:chgData name="Thomas Sonley" userId="d0ec9b24-f594-4c1f-b1b4-d0ae1b489aba" providerId="ADAL" clId="{E33059E4-A0A6-4444-8C50-EFBF631AC5B6}" dt="2026-05-27T15:54:30.930" v="2827" actId="478"/>
          <ac:cxnSpMkLst>
            <pc:docMk/>
            <pc:sldMk cId="2071273399" sldId="278"/>
            <ac:cxnSpMk id="19" creationId="{28B128FC-3618-3436-CED7-925EE4621F2D}"/>
          </ac:cxnSpMkLst>
        </pc:cxnChg>
        <pc:cxnChg chg="add del mod">
          <ac:chgData name="Thomas Sonley" userId="d0ec9b24-f594-4c1f-b1b4-d0ae1b489aba" providerId="ADAL" clId="{E33059E4-A0A6-4444-8C50-EFBF631AC5B6}" dt="2026-05-27T15:54:30.930" v="2827" actId="478"/>
          <ac:cxnSpMkLst>
            <pc:docMk/>
            <pc:sldMk cId="2071273399" sldId="278"/>
            <ac:cxnSpMk id="20" creationId="{38CADD1B-B709-F08F-C348-19A85665736E}"/>
          </ac:cxnSpMkLst>
        </pc:cxnChg>
      </pc:sldChg>
      <pc:sldChg chg="delSp add mod modAnim">
        <pc:chgData name="Thomas Sonley" userId="d0ec9b24-f594-4c1f-b1b4-d0ae1b489aba" providerId="ADAL" clId="{E33059E4-A0A6-4444-8C50-EFBF631AC5B6}" dt="2026-05-27T15:55:09.258" v="2830" actId="478"/>
        <pc:sldMkLst>
          <pc:docMk/>
          <pc:sldMk cId="2960956507" sldId="279"/>
        </pc:sldMkLst>
        <pc:spChg chg="del">
          <ac:chgData name="Thomas Sonley" userId="d0ec9b24-f594-4c1f-b1b4-d0ae1b489aba" providerId="ADAL" clId="{E33059E4-A0A6-4444-8C50-EFBF631AC5B6}" dt="2026-05-27T15:55:09.258" v="2830" actId="478"/>
          <ac:spMkLst>
            <pc:docMk/>
            <pc:sldMk cId="2960956507" sldId="279"/>
            <ac:spMk id="23" creationId="{08604C44-3C08-0DD6-FEFD-748966D0FCA0}"/>
          </ac:spMkLst>
        </pc:spChg>
      </pc:sldChg>
      <pc:sldChg chg="add modAnim">
        <pc:chgData name="Thomas Sonley" userId="d0ec9b24-f594-4c1f-b1b4-d0ae1b489aba" providerId="ADAL" clId="{E33059E4-A0A6-4444-8C50-EFBF631AC5B6}" dt="2026-05-27T15:54:13.311" v="2826"/>
        <pc:sldMkLst>
          <pc:docMk/>
          <pc:sldMk cId="3579342379" sldId="280"/>
        </pc:sldMkLst>
      </pc:sldChg>
      <pc:sldChg chg="modSp add mod modAnim">
        <pc:chgData name="Thomas Sonley" userId="d0ec9b24-f594-4c1f-b1b4-d0ae1b489aba" providerId="ADAL" clId="{E33059E4-A0A6-4444-8C50-EFBF631AC5B6}" dt="2026-05-27T15:58:42.410" v="2834"/>
        <pc:sldMkLst>
          <pc:docMk/>
          <pc:sldMk cId="3163042998" sldId="281"/>
        </pc:sldMkLst>
        <pc:picChg chg="mod ord">
          <ac:chgData name="Thomas Sonley" userId="d0ec9b24-f594-4c1f-b1b4-d0ae1b489aba" providerId="ADAL" clId="{E33059E4-A0A6-4444-8C50-EFBF631AC5B6}" dt="2026-05-27T15:55:49.265" v="2832" actId="166"/>
          <ac:picMkLst>
            <pc:docMk/>
            <pc:sldMk cId="3163042998" sldId="281"/>
            <ac:picMk id="2" creationId="{4278A4B4-2402-92C1-5381-D86C39820956}"/>
          </ac:picMkLst>
        </pc:picChg>
      </pc:sldChg>
      <pc:sldMasterChg chg="delSldLayout">
        <pc:chgData name="Thomas Sonley" userId="d0ec9b24-f594-4c1f-b1b4-d0ae1b489aba" providerId="ADAL" clId="{E33059E4-A0A6-4444-8C50-EFBF631AC5B6}" dt="2026-05-27T15:59:34.348" v="2844" actId="47"/>
        <pc:sldMasterMkLst>
          <pc:docMk/>
          <pc:sldMasterMk cId="0" sldId="2147483648"/>
        </pc:sldMasterMkLst>
        <pc:sldLayoutChg chg="del">
          <pc:chgData name="Thomas Sonley" userId="d0ec9b24-f594-4c1f-b1b4-d0ae1b489aba" providerId="ADAL" clId="{E33059E4-A0A6-4444-8C50-EFBF631AC5B6}" dt="2026-05-27T15:59:28.771" v="2836" actId="47"/>
          <pc:sldLayoutMkLst>
            <pc:docMk/>
            <pc:sldMasterMk cId="0" sldId="2147483648"/>
            <pc:sldLayoutMk cId="0" sldId="2147483650"/>
          </pc:sldLayoutMkLst>
        </pc:sldLayoutChg>
        <pc:sldLayoutChg chg="del">
          <pc:chgData name="Thomas Sonley" userId="d0ec9b24-f594-4c1f-b1b4-d0ae1b489aba" providerId="ADAL" clId="{E33059E4-A0A6-4444-8C50-EFBF631AC5B6}" dt="2026-05-27T15:59:31.451" v="2840" actId="47"/>
          <pc:sldLayoutMkLst>
            <pc:docMk/>
            <pc:sldMasterMk cId="0" sldId="2147483648"/>
            <pc:sldLayoutMk cId="0" sldId="2147483655"/>
          </pc:sldLayoutMkLst>
        </pc:sldLayoutChg>
        <pc:sldLayoutChg chg="del">
          <pc:chgData name="Thomas Sonley" userId="d0ec9b24-f594-4c1f-b1b4-d0ae1b489aba" providerId="ADAL" clId="{E33059E4-A0A6-4444-8C50-EFBF631AC5B6}" dt="2026-05-27T15:59:33.693" v="2843" actId="47"/>
          <pc:sldLayoutMkLst>
            <pc:docMk/>
            <pc:sldMasterMk cId="0" sldId="2147483648"/>
            <pc:sldLayoutMk cId="0" sldId="2147483658"/>
          </pc:sldLayoutMkLst>
        </pc:sldLayoutChg>
        <pc:sldLayoutChg chg="del">
          <pc:chgData name="Thomas Sonley" userId="d0ec9b24-f594-4c1f-b1b4-d0ae1b489aba" providerId="ADAL" clId="{E33059E4-A0A6-4444-8C50-EFBF631AC5B6}" dt="2026-05-27T15:59:34.348" v="2844" actId="47"/>
          <pc:sldLayoutMkLst>
            <pc:docMk/>
            <pc:sldMasterMk cId="0" sldId="2147483648"/>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peaker">
    <p:spTree>
      <p:nvGrpSpPr>
        <p:cNvPr id="1" name=""/>
        <p:cNvGrpSpPr/>
        <p:nvPr/>
      </p:nvGrpSpPr>
      <p:grpSpPr>
        <a:xfrm>
          <a:off x="0" y="0"/>
          <a:ext cx="0" cy="0"/>
          <a:chOff x="0" y="0"/>
          <a:chExt cx="0" cy="0"/>
        </a:xfrm>
      </p:grpSpPr>
      <p:pic>
        <p:nvPicPr>
          <p:cNvPr id="12" name="SNO_Presentation_16x9_Title.jpg" descr="SNO_Presentation_16x9_Titl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2018/01/01"/>
          <p:cNvSpPr txBox="1">
            <a:spLocks noGrp="1"/>
          </p:cNvSpPr>
          <p:nvPr>
            <p:ph type="body" sz="quarter" idx="13"/>
          </p:nvPr>
        </p:nvSpPr>
        <p:spPr>
          <a:xfrm>
            <a:off x="2656129" y="2098079"/>
            <a:ext cx="6998062" cy="696517"/>
          </a:xfrm>
          <a:prstGeom prst="rect">
            <a:avLst/>
          </a:prstGeom>
        </p:spPr>
        <p:txBody>
          <a:bodyPr>
            <a:noAutofit/>
          </a:bodyPr>
          <a:lstStyle>
            <a:lvl1pPr marL="0" indent="0">
              <a:lnSpc>
                <a:spcPct val="100000"/>
              </a:lnSpc>
              <a:buSzTx/>
              <a:buNone/>
              <a:defRPr sz="3200">
                <a:solidFill>
                  <a:srgbClr val="0076BD"/>
                </a:solidFill>
                <a:latin typeface="+mn-lt"/>
                <a:ea typeface="+mn-ea"/>
                <a:cs typeface="+mn-cs"/>
                <a:sym typeface="Lota Grotesque Bold"/>
              </a:defRPr>
            </a:lvl1pPr>
          </a:lstStyle>
          <a:p>
            <a:r>
              <a:t>2018/01/01</a:t>
            </a:r>
          </a:p>
        </p:txBody>
      </p:sp>
      <p:sp>
        <p:nvSpPr>
          <p:cNvPr id="14" name="Line"/>
          <p:cNvSpPr/>
          <p:nvPr/>
        </p:nvSpPr>
        <p:spPr>
          <a:xfrm flipV="1">
            <a:off x="2745522" y="8348211"/>
            <a:ext cx="2451751" cy="1"/>
          </a:xfrm>
          <a:prstGeom prst="line">
            <a:avLst/>
          </a:prstGeom>
          <a:ln w="101600">
            <a:solidFill>
              <a:srgbClr val="0076BD"/>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15" name="Jane Doe…"/>
          <p:cNvSpPr txBox="1">
            <a:spLocks noGrp="1"/>
          </p:cNvSpPr>
          <p:nvPr>
            <p:ph type="body" sz="quarter" idx="14"/>
          </p:nvPr>
        </p:nvSpPr>
        <p:spPr>
          <a:xfrm>
            <a:off x="2651978" y="8786812"/>
            <a:ext cx="14466769" cy="1500188"/>
          </a:xfrm>
          <a:prstGeom prst="rect">
            <a:avLst/>
          </a:prstGeom>
        </p:spPr>
        <p:txBody>
          <a:bodyPr>
            <a:noAutofit/>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t>Jane Doe</a:t>
            </a:r>
          </a:p>
          <a:p>
            <a:pPr marL="0" indent="0">
              <a:buSzTx/>
              <a:buNone/>
              <a:defRPr sz="4500">
                <a:solidFill>
                  <a:srgbClr val="5A676F"/>
                </a:solidFill>
              </a:defRPr>
            </a:pPr>
            <a:r>
              <a:t>Senior Position</a:t>
            </a:r>
          </a:p>
        </p:txBody>
      </p:sp>
      <p:sp>
        <p:nvSpPr>
          <p:cNvPr id="16" name="Title Text"/>
          <p:cNvSpPr txBox="1">
            <a:spLocks noGrp="1"/>
          </p:cNvSpPr>
          <p:nvPr>
            <p:ph type="title"/>
          </p:nvPr>
        </p:nvSpPr>
        <p:spPr>
          <a:xfrm>
            <a:off x="2532888" y="3409711"/>
            <a:ext cx="18962936" cy="4407501"/>
          </a:xfrm>
          <a:prstGeom prst="rect">
            <a:avLst/>
          </a:prstGeom>
        </p:spPr>
        <p:txBody>
          <a:bodyPr/>
          <a:lstStyle>
            <a:lvl1pPr>
              <a:defRPr sz="16000">
                <a:solidFill>
                  <a:srgbClr val="0076BD"/>
                </a:solidFill>
              </a:defRPr>
            </a:lvl1pPr>
          </a:lstStyle>
          <a:p>
            <a:r>
              <a:t>Title Text</a:t>
            </a:r>
          </a:p>
        </p:txBody>
      </p:sp>
      <p:sp>
        <p:nvSpPr>
          <p:cNvPr id="17" name="Slide Number"/>
          <p:cNvSpPr txBox="1">
            <a:spLocks noGrp="1"/>
          </p:cNvSpPr>
          <p:nvPr>
            <p:ph type="sldNum" sz="quarter" idx="2"/>
          </p:nvPr>
        </p:nvSpPr>
        <p:spPr>
          <a:xfrm>
            <a:off x="11438521" y="13073062"/>
            <a:ext cx="748717" cy="775104"/>
          </a:xfrm>
          <a:prstGeom prst="rect">
            <a:avLst/>
          </a:prstGeom>
        </p:spPr>
        <p:txBody>
          <a:bodyPr wrap="none"/>
          <a:lstStyle>
            <a:lvl1pPr>
              <a:defRPr b="1">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xt Slide">
    <p:spTree>
      <p:nvGrpSpPr>
        <p:cNvPr id="1" name=""/>
        <p:cNvGrpSpPr/>
        <p:nvPr/>
      </p:nvGrpSpPr>
      <p:grpSpPr>
        <a:xfrm>
          <a:off x="0" y="0"/>
          <a:ext cx="0" cy="0"/>
          <a:chOff x="0" y="0"/>
          <a:chExt cx="0" cy="0"/>
        </a:xfrm>
      </p:grpSpPr>
      <p:sp>
        <p:nvSpPr>
          <p:cNvPr id="34"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lvl1pPr>
          </a:lstStyle>
          <a:p>
            <a:r>
              <a:t>Text</a:t>
            </a:r>
          </a:p>
        </p:txBody>
      </p:sp>
      <p:pic>
        <p:nvPicPr>
          <p:cNvPr id="35"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36" name="Title Text"/>
          <p:cNvSpPr txBox="1">
            <a:spLocks noGrp="1"/>
          </p:cNvSpPr>
          <p:nvPr>
            <p:ph type="title"/>
          </p:nvPr>
        </p:nvSpPr>
        <p:spPr>
          <a:xfrm>
            <a:off x="2670175" y="1715823"/>
            <a:ext cx="13112403" cy="2838566"/>
          </a:xfrm>
          <a:prstGeom prst="rect">
            <a:avLst/>
          </a:prstGeom>
        </p:spPr>
        <p:txBody>
          <a:bodyPr/>
          <a:lstStyle/>
          <a:p>
            <a:r>
              <a:t>Title Text</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 name="Line"/>
          <p:cNvSpPr/>
          <p:nvPr/>
        </p:nvSpPr>
        <p:spPr>
          <a:xfrm flipV="1">
            <a:off x="2732822" y="4718194"/>
            <a:ext cx="2451751" cy="1"/>
          </a:xfrm>
          <a:prstGeom prst="line">
            <a:avLst/>
          </a:prstGeom>
          <a:ln w="101600">
            <a:solidFill>
              <a:schemeClr val="accent1">
                <a:hueOff val="48339"/>
                <a:lumOff val="-12879"/>
              </a:schemeClr>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ext on Coloured Slide">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46"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47"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
        <p:nvSpPr>
          <p:cNvPr id="48"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defRPr>
                <a:solidFill>
                  <a:srgbClr val="FFFFFF"/>
                </a:solidFill>
              </a:defRPr>
            </a:lvl1pPr>
          </a:lstStyle>
          <a:p>
            <a:r>
              <a:t>Text</a:t>
            </a:r>
          </a:p>
        </p:txBody>
      </p:sp>
      <p:sp>
        <p:nvSpPr>
          <p:cNvPr id="49" name="Line"/>
          <p:cNvSpPr/>
          <p:nvPr/>
        </p:nvSpPr>
        <p:spPr>
          <a:xfrm flipV="1">
            <a:off x="2732822" y="4718194"/>
            <a:ext cx="2451751" cy="1"/>
          </a:xfrm>
          <a:prstGeom prst="line">
            <a:avLst/>
          </a:prstGeom>
          <a:ln w="101600">
            <a:solidFill>
              <a:srgbClr val="FFFFFF"/>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50" name="Title Text"/>
          <p:cNvSpPr txBox="1">
            <a:spLocks noGrp="1"/>
          </p:cNvSpPr>
          <p:nvPr>
            <p:ph type="title"/>
          </p:nvPr>
        </p:nvSpPr>
        <p:spPr>
          <a:xfrm>
            <a:off x="2665941" y="1722569"/>
            <a:ext cx="11849069" cy="2545425"/>
          </a:xfrm>
          <a:prstGeom prst="rect">
            <a:avLst/>
          </a:prstGeom>
        </p:spPr>
        <p:txBody>
          <a:bodyPr/>
          <a:lstStyle>
            <a:lvl1pPr>
              <a:lnSpc>
                <a:spcPct val="90000"/>
              </a:lnSpc>
              <a:defRPr>
                <a:solidFill>
                  <a:srgbClr val="FFFFFF"/>
                </a:solidFill>
              </a:defRPr>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mage + Text">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Text"/>
          <p:cNvSpPr txBox="1">
            <a:spLocks noGrp="1"/>
          </p:cNvSpPr>
          <p:nvPr>
            <p:ph type="body" sz="quarter" idx="13"/>
          </p:nvPr>
        </p:nvSpPr>
        <p:spPr>
          <a:xfrm>
            <a:off x="14064250" y="5219194"/>
            <a:ext cx="7671817" cy="587376"/>
          </a:xfrm>
          <a:prstGeom prst="rect">
            <a:avLst/>
          </a:prstGeom>
        </p:spPr>
        <p:txBody>
          <a:bodyPr anchor="t">
            <a:spAutoFit/>
          </a:bodyPr>
          <a:lstStyle/>
          <a:p>
            <a:pPr marL="0" indent="0">
              <a:buSzTx/>
              <a:buNone/>
            </a:pPr>
            <a:endParaRPr/>
          </a:p>
        </p:txBody>
      </p:sp>
      <p:sp>
        <p:nvSpPr>
          <p:cNvPr id="59" name="Line"/>
          <p:cNvSpPr>
            <a:spLocks noGrp="1"/>
          </p:cNvSpPr>
          <p:nvPr>
            <p:ph type="body" sz="quarter" idx="14"/>
          </p:nvPr>
        </p:nvSpPr>
        <p:spPr>
          <a:xfrm flipV="1">
            <a:off x="14127897" y="4338781"/>
            <a:ext cx="2451751" cy="1"/>
          </a:xfrm>
          <a:prstGeom prst="line">
            <a:avLst/>
          </a:prstGeom>
          <a:ln w="101600">
            <a:solidFill>
              <a:schemeClr val="accent1">
                <a:hueOff val="48339"/>
                <a:lumOff val="-12879"/>
              </a:schemeClr>
            </a:solidFill>
          </a:ln>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DSC_1234_Edited_CLR.jpg"/>
          <p:cNvSpPr>
            <a:spLocks noGrp="1"/>
          </p:cNvSpPr>
          <p:nvPr>
            <p:ph type="pic" idx="15"/>
          </p:nvPr>
        </p:nvSpPr>
        <p:spPr>
          <a:xfrm>
            <a:off x="0" y="0"/>
            <a:ext cx="11960353" cy="13716000"/>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68" name="“Nequi con nobis et reribus qui dunti ium 78% qui.”"/>
          <p:cNvSpPr txBox="1">
            <a:spLocks noGrp="1"/>
          </p:cNvSpPr>
          <p:nvPr>
            <p:ph type="body" sz="quarter" idx="13"/>
          </p:nvPr>
        </p:nvSpPr>
        <p:spPr>
          <a:xfrm>
            <a:off x="14047375" y="4535580"/>
            <a:ext cx="7671817" cy="5689614"/>
          </a:xfrm>
          <a:prstGeom prst="rect">
            <a:avLst/>
          </a:prstGeom>
        </p:spPr>
        <p:txBody>
          <a:bodyPr/>
          <a:lstStyle>
            <a:lvl1pPr marL="0" indent="0" defTabSz="411479">
              <a:buSzTx/>
              <a:buNone/>
              <a:defRPr sz="7168" i="1">
                <a:solidFill>
                  <a:srgbClr val="FFFFFF"/>
                </a:solidFill>
                <a:latin typeface="+mn-lt"/>
                <a:ea typeface="+mn-ea"/>
                <a:cs typeface="+mn-cs"/>
                <a:sym typeface="Lota Grotesque Bold"/>
              </a:defRPr>
            </a:lvl1pPr>
          </a:lstStyle>
          <a:p>
            <a:r>
              <a:t>“Nequi con nobis et reribus qui dunti ium 78% qui.”</a:t>
            </a:r>
          </a:p>
        </p:txBody>
      </p:sp>
      <p:sp>
        <p:nvSpPr>
          <p:cNvPr id="69" name="Rectangle"/>
          <p:cNvSpPr>
            <a:spLocks noGrp="1"/>
          </p:cNvSpPr>
          <p:nvPr>
            <p:ph type="body" sz="half" idx="14"/>
          </p:nvPr>
        </p:nvSpPr>
        <p:spPr>
          <a:xfrm>
            <a:off x="3048000" y="0"/>
            <a:ext cx="7976165" cy="13716000"/>
          </a:xfrm>
          <a:prstGeom prst="rect">
            <a:avLst/>
          </a:prstGeom>
          <a:solidFill>
            <a:srgbClr val="D6D5D5"/>
          </a:solidFill>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pic>
        <p:nvPicPr>
          <p:cNvPr id="70" name="SNO_ID_White.png" descr="SNO_ID_White.png"/>
          <p:cNvPicPr>
            <a:picLocks noChangeAspect="1"/>
          </p:cNvPicPr>
          <p:nvPr/>
        </p:nvPicPr>
        <p:blipFill>
          <a:blip r:embed="rId2"/>
          <a:stretch>
            <a:fillRect/>
          </a:stretch>
        </p:blipFill>
        <p:spPr>
          <a:xfrm>
            <a:off x="21268943" y="956188"/>
            <a:ext cx="2205299" cy="1102650"/>
          </a:xfrm>
          <a:prstGeom prst="rect">
            <a:avLst/>
          </a:prstGeom>
          <a:ln w="12700">
            <a:miter lim="400000"/>
          </a:ln>
        </p:spPr>
      </p:pic>
      <p:sp>
        <p:nvSpPr>
          <p:cNvPr id="71" name="- Jane Doe"/>
          <p:cNvSpPr txBox="1">
            <a:spLocks noGrp="1"/>
          </p:cNvSpPr>
          <p:nvPr>
            <p:ph type="body" sz="quarter" idx="15"/>
          </p:nvPr>
        </p:nvSpPr>
        <p:spPr>
          <a:xfrm>
            <a:off x="14047375" y="9145124"/>
            <a:ext cx="7976165" cy="650876"/>
          </a:xfrm>
          <a:prstGeom prst="rect">
            <a:avLst/>
          </a:prstGeom>
        </p:spPr>
        <p:txBody>
          <a:bodyPr anchor="t">
            <a:spAutoFit/>
          </a:bodyPr>
          <a:lstStyle>
            <a:lvl1pPr marL="0" indent="0">
              <a:buSzTx/>
              <a:buNone/>
              <a:defRPr sz="3200">
                <a:solidFill>
                  <a:srgbClr val="FFFFFF"/>
                </a:solidFill>
              </a:defRPr>
            </a:lvl1pPr>
          </a:lstStyle>
          <a:p>
            <a:r>
              <a:t>- Jane Doe</a:t>
            </a:r>
          </a:p>
        </p:txBody>
      </p:sp>
      <p:sp>
        <p:nvSpPr>
          <p:cNvPr id="72" name="DSC_1234_Edited_CLR.jpg"/>
          <p:cNvSpPr>
            <a:spLocks noGrp="1"/>
          </p:cNvSpPr>
          <p:nvPr>
            <p:ph type="pic" idx="16"/>
          </p:nvPr>
        </p:nvSpPr>
        <p:spPr>
          <a:xfrm>
            <a:off x="0" y="-11"/>
            <a:ext cx="11960353" cy="13716022"/>
          </a:xfrm>
          <a:prstGeom prst="rect">
            <a:avLst/>
          </a:prstGeom>
        </p:spPr>
        <p:txBody>
          <a:bodyPr lIns="91439" tIns="45719" rIns="91439" bIns="45719" anchor="t">
            <a:noAutofit/>
          </a:bodyPr>
          <a:lstStyle/>
          <a:p>
            <a:endParaRPr/>
          </a:p>
        </p:txBody>
      </p:sp>
      <p:sp>
        <p:nvSpPr>
          <p:cNvPr id="73" name="Triangle"/>
          <p:cNvSpPr/>
          <p:nvPr/>
        </p:nvSpPr>
        <p:spPr>
          <a:xfrm rot="2700000">
            <a:off x="11723320" y="6328731"/>
            <a:ext cx="1058538" cy="10585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hueOff val="48339"/>
              <a:lumOff val="-12879"/>
            </a:schemeClr>
          </a:solidFill>
          <a:ln w="12700">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otes">
    <p:spTree>
      <p:nvGrpSpPr>
        <p:cNvPr id="1" name=""/>
        <p:cNvGrpSpPr/>
        <p:nvPr/>
      </p:nvGrpSpPr>
      <p:grpSpPr>
        <a:xfrm>
          <a:off x="0" y="0"/>
          <a:ext cx="0" cy="0"/>
          <a:chOff x="0" y="0"/>
          <a:chExt cx="0" cy="0"/>
        </a:xfrm>
      </p:grpSpPr>
      <p:sp>
        <p:nvSpPr>
          <p:cNvPr id="90" name="Line"/>
          <p:cNvSpPr>
            <a:spLocks noGrp="1"/>
          </p:cNvSpPr>
          <p:nvPr>
            <p:ph type="body" sz="quarter" idx="13"/>
          </p:nvPr>
        </p:nvSpPr>
        <p:spPr>
          <a:xfrm flipV="1">
            <a:off x="2732822" y="4718194"/>
            <a:ext cx="2451751" cy="1"/>
          </a:xfrm>
          <a:prstGeom prst="line">
            <a:avLst/>
          </a:prstGeom>
          <a:ln w="101600">
            <a:solidFill>
              <a:schemeClr val="accent1">
                <a:hueOff val="48339"/>
                <a:lumOff val="-12879"/>
              </a:schemeClr>
            </a:solidFill>
          </a:ln>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2" name="Title Text"/>
          <p:cNvSpPr txBox="1">
            <a:spLocks noGrp="1"/>
          </p:cNvSpPr>
          <p:nvPr>
            <p:ph type="title"/>
          </p:nvPr>
        </p:nvSpPr>
        <p:spPr>
          <a:xfrm>
            <a:off x="2670175" y="1715823"/>
            <a:ext cx="12404592" cy="1453029"/>
          </a:xfrm>
          <a:prstGeom prst="rect">
            <a:avLst/>
          </a:prstGeom>
        </p:spPr>
        <p:txBody>
          <a:bodyPr/>
          <a:lstStyle/>
          <a:p>
            <a:r>
              <a:t>Title Text</a:t>
            </a:r>
          </a:p>
        </p:txBody>
      </p:sp>
      <p:sp>
        <p:nvSpPr>
          <p:cNvPr id="93" name="Text"/>
          <p:cNvSpPr txBox="1">
            <a:spLocks noGrp="1"/>
          </p:cNvSpPr>
          <p:nvPr>
            <p:ph type="body" sz="quarter" idx="14"/>
          </p:nvPr>
        </p:nvSpPr>
        <p:spPr>
          <a:xfrm>
            <a:off x="2670175" y="5219194"/>
            <a:ext cx="9363457" cy="498476"/>
          </a:xfrm>
          <a:prstGeom prst="rect">
            <a:avLst/>
          </a:prstGeom>
        </p:spPr>
        <p:txBody>
          <a:bodyPr anchor="t">
            <a:spAutoFit/>
          </a:bodyPr>
          <a:lstStyle/>
          <a:p>
            <a:pPr marL="0" indent="0">
              <a:lnSpc>
                <a:spcPct val="150000"/>
              </a:lnSpc>
              <a:buSzTx/>
              <a:buNone/>
              <a:defRPr sz="2200"/>
            </a:pPr>
            <a:endParaRPr/>
          </a:p>
        </p:txBody>
      </p:sp>
      <p:sp>
        <p:nvSpPr>
          <p:cNvPr id="94" name="Text"/>
          <p:cNvSpPr txBox="1">
            <a:spLocks noGrp="1"/>
          </p:cNvSpPr>
          <p:nvPr>
            <p:ph type="body" sz="quarter" idx="15"/>
          </p:nvPr>
        </p:nvSpPr>
        <p:spPr>
          <a:xfrm>
            <a:off x="13160375" y="5219194"/>
            <a:ext cx="9363457" cy="498476"/>
          </a:xfrm>
          <a:prstGeom prst="rect">
            <a:avLst/>
          </a:prstGeom>
        </p:spPr>
        <p:txBody>
          <a:bodyPr anchor="t">
            <a:spAutoFit/>
          </a:bodyPr>
          <a:lstStyle/>
          <a:p>
            <a:pPr marL="0" indent="0">
              <a:lnSpc>
                <a:spcPct val="150000"/>
              </a:lnSpc>
              <a:buSzTx/>
              <a:buNone/>
              <a:defRPr sz="2200"/>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w Dots">
    <p:spTree>
      <p:nvGrpSpPr>
        <p:cNvPr id="1" name=""/>
        <p:cNvGrpSpPr/>
        <p:nvPr/>
      </p:nvGrpSpPr>
      <p:grpSpPr>
        <a:xfrm>
          <a:off x="0" y="0"/>
          <a:ext cx="0" cy="0"/>
          <a:chOff x="0" y="0"/>
          <a:chExt cx="0" cy="0"/>
        </a:xfrm>
      </p:grpSpPr>
      <p:pic>
        <p:nvPicPr>
          <p:cNvPr id="101"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071319" y="1715823"/>
            <a:ext cx="7671817" cy="387255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r>
              <a:t>Title Text</a:t>
            </a:r>
          </a:p>
        </p:txBody>
      </p:sp>
      <p:pic>
        <p:nvPicPr>
          <p:cNvPr id="3" name="SNO_ID_Colour.png" descr="SNO_ID_Colour.png"/>
          <p:cNvPicPr>
            <a:picLocks noChangeAspect="1"/>
          </p:cNvPicPr>
          <p:nvPr/>
        </p:nvPicPr>
        <p:blipFill>
          <a:blip r:embed="rId9"/>
          <a:stretch>
            <a:fillRect/>
          </a:stretch>
        </p:blipFill>
        <p:spPr>
          <a:xfrm>
            <a:off x="21268943" y="914400"/>
            <a:ext cx="2121695" cy="1072133"/>
          </a:xfrm>
          <a:prstGeom prst="rect">
            <a:avLst/>
          </a:prstGeom>
          <a:ln w="12700">
            <a:miter lim="400000"/>
          </a:ln>
        </p:spPr>
      </p:pic>
      <p:sp>
        <p:nvSpPr>
          <p:cNvPr id="4" name="Slide Number"/>
          <p:cNvSpPr txBox="1">
            <a:spLocks noGrp="1"/>
          </p:cNvSpPr>
          <p:nvPr>
            <p:ph type="sldNum" sz="quarter" idx="2"/>
          </p:nvPr>
        </p:nvSpPr>
        <p:spPr>
          <a:xfrm>
            <a:off x="22485095" y="12216383"/>
            <a:ext cx="977266" cy="841376"/>
          </a:xfrm>
          <a:prstGeom prst="rect">
            <a:avLst/>
          </a:prstGeom>
          <a:ln w="12700">
            <a:miter lim="400000"/>
          </a:ln>
        </p:spPr>
        <p:txBody>
          <a:bodyPr lIns="71437" tIns="71437" rIns="71437" bIns="71437">
            <a:spAutoFit/>
          </a:bodyPr>
          <a:lstStyle>
            <a:lvl1pPr algn="r">
              <a:lnSpc>
                <a:spcPct val="100000"/>
              </a:lnSpc>
              <a:defRPr sz="4200">
                <a:solidFill>
                  <a:schemeClr val="accent1">
                    <a:hueOff val="48339"/>
                    <a:lumOff val="-12879"/>
                  </a:schemeClr>
                </a:solidFill>
                <a:latin typeface="+mn-lt"/>
                <a:ea typeface="+mn-ea"/>
                <a:cs typeface="+mn-cs"/>
                <a:sym typeface="Lota Grotesque Bold"/>
              </a:defRPr>
            </a:lvl1pPr>
          </a:lstStyle>
          <a:p>
            <a:fld id="{86CB4B4D-7CA3-9044-876B-883B54F8677D}" type="slidenum">
              <a:t>‹#›</a:t>
            </a:fld>
            <a:endParaRPr/>
          </a:p>
        </p:txBody>
      </p:sp>
      <p:sp>
        <p:nvSpPr>
          <p:cNvPr id="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Lst>
  <p:transition spd="med"/>
  <p:txStyles>
    <p:title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p:titleStyle>
    <p:body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1pPr>
      <a:lvl2pPr marL="0" marR="0" indent="228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2pPr>
      <a:lvl3pPr marL="0" marR="0" indent="457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3pPr>
      <a:lvl4pPr marL="0" marR="0" indent="685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4pPr>
      <a:lvl5pPr marL="0" marR="0" indent="9144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5pPr>
      <a:lvl6pPr marL="0" marR="0" indent="11430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6pPr>
      <a:lvl7pPr marL="0" marR="0" indent="1371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7pPr>
      <a:lvl8pPr marL="0" marR="0" indent="1600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8pPr>
      <a:lvl9pPr marL="0" marR="0" indent="1828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2018/01/01"/>
          <p:cNvSpPr txBox="1">
            <a:spLocks noGrp="1"/>
          </p:cNvSpPr>
          <p:nvPr>
            <p:ph type="body" idx="13"/>
          </p:nvPr>
        </p:nvSpPr>
        <p:spPr>
          <a:prstGeom prst="rect">
            <a:avLst/>
          </a:prstGeom>
        </p:spPr>
        <p:txBody>
          <a:bodyPr/>
          <a:lstStyle/>
          <a:p>
            <a:r>
              <a:rPr dirty="0"/>
              <a:t>20</a:t>
            </a:r>
            <a:r>
              <a:rPr lang="en-US" dirty="0"/>
              <a:t>26</a:t>
            </a:r>
            <a:r>
              <a:rPr dirty="0"/>
              <a:t>/0</a:t>
            </a:r>
            <a:r>
              <a:rPr lang="en-US" dirty="0"/>
              <a:t>5</a:t>
            </a:r>
            <a:r>
              <a:rPr dirty="0"/>
              <a:t>/</a:t>
            </a:r>
            <a:r>
              <a:rPr lang="en-US" dirty="0"/>
              <a:t>27</a:t>
            </a:r>
            <a:endParaRPr dirty="0"/>
          </a:p>
        </p:txBody>
      </p:sp>
      <p:sp>
        <p:nvSpPr>
          <p:cNvPr id="128" name="Jane Doe…"/>
          <p:cNvSpPr txBox="1">
            <a:spLocks noGrp="1"/>
          </p:cNvSpPr>
          <p:nvPr>
            <p:ph type="body" idx="14"/>
          </p:nvPr>
        </p:nvSpPr>
        <p:spPr>
          <a:prstGeom prst="rect">
            <a:avLst/>
          </a:prstGeom>
        </p:spPr>
        <p:txBody>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rPr lang="en-US" dirty="0"/>
              <a:t>Tom Sonley</a:t>
            </a:r>
            <a:endParaRPr dirty="0"/>
          </a:p>
          <a:p>
            <a:pPr marL="0" indent="0">
              <a:lnSpc>
                <a:spcPct val="100000"/>
              </a:lnSpc>
              <a:buSzTx/>
              <a:buNone/>
              <a:defRPr sz="4200">
                <a:solidFill>
                  <a:srgbClr val="5A676F"/>
                </a:solidFill>
              </a:defRPr>
            </a:pPr>
            <a:r>
              <a:rPr dirty="0"/>
              <a:t>S</a:t>
            </a:r>
            <a:r>
              <a:rPr lang="en-US" dirty="0"/>
              <a:t>taff Scientist</a:t>
            </a:r>
            <a:endParaRPr dirty="0"/>
          </a:p>
        </p:txBody>
      </p:sp>
      <p:sp>
        <p:nvSpPr>
          <p:cNvPr id="129" name="Presentation…"/>
          <p:cNvSpPr txBox="1">
            <a:spLocks noGrp="1"/>
          </p:cNvSpPr>
          <p:nvPr>
            <p:ph type="ctrTitle"/>
          </p:nvPr>
        </p:nvSpPr>
        <p:spPr>
          <a:xfrm>
            <a:off x="2535237" y="3409711"/>
            <a:ext cx="18962937" cy="4407501"/>
          </a:xfrm>
          <a:prstGeom prst="rect">
            <a:avLst/>
          </a:prstGeom>
        </p:spPr>
        <p:txBody>
          <a:bodyPr/>
          <a:lstStyle/>
          <a:p>
            <a:pPr defTabSz="731162">
              <a:defRPr sz="14239"/>
            </a:pPr>
            <a:r>
              <a:rPr lang="en-US" dirty="0"/>
              <a:t>GPS Timing at SNOLAB</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7AA8-B7FE-9CE7-5E51-A3BBC1CFC8BF}"/>
            </a:ext>
          </a:extLst>
        </p:cNvPr>
        <p:cNvGrpSpPr/>
        <p:nvPr/>
      </p:nvGrpSpPr>
      <p:grpSpPr>
        <a:xfrm>
          <a:off x="0" y="0"/>
          <a:ext cx="0" cy="0"/>
          <a:chOff x="0" y="0"/>
          <a:chExt cx="0" cy="0"/>
        </a:xfrm>
      </p:grpSpPr>
      <p:sp>
        <p:nvSpPr>
          <p:cNvPr id="166" name="Slide Number">
            <a:extLst>
              <a:ext uri="{FF2B5EF4-FFF2-40B4-BE49-F238E27FC236}">
                <a16:creationId xmlns:a16="http://schemas.microsoft.com/office/drawing/2014/main" id="{E489388B-A4A9-8CFD-516C-342B62BD2819}"/>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10</a:t>
            </a:fld>
            <a:endParaRPr/>
          </a:p>
        </p:txBody>
      </p:sp>
      <p:pic>
        <p:nvPicPr>
          <p:cNvPr id="156" name="Image"/>
          <p:cNvPicPr>
            <a:picLocks noChangeAspect="1"/>
          </p:cNvPicPr>
          <p:nvPr/>
        </p:nvPicPr>
        <p:blipFill>
          <a:blip r:embed="rId2">
            <a:extLst>
              <a:ext uri="{28A0092B-C50C-407E-A947-70E740481C1C}">
                <a14:useLocalDpi xmlns:a14="http://schemas.microsoft.com/office/drawing/2010/main" val="0"/>
              </a:ext>
            </a:extLst>
          </a:blip>
          <a:stretch/>
        </p:blipFill>
        <p:spPr>
          <a:xfrm>
            <a:off x="1467714" y="91441"/>
            <a:ext cx="19709789" cy="13625180"/>
          </a:xfrm>
          <a:prstGeom prst="rect">
            <a:avLst/>
          </a:prstGeom>
          <a:noFill/>
        </p:spPr>
      </p:pic>
      <p:sp>
        <p:nvSpPr>
          <p:cNvPr id="3" name="TextBox 2">
            <a:extLst>
              <a:ext uri="{FF2B5EF4-FFF2-40B4-BE49-F238E27FC236}">
                <a16:creationId xmlns:a16="http://schemas.microsoft.com/office/drawing/2014/main" id="{35610B21-3B6F-D665-6485-67405DB8F802}"/>
              </a:ext>
            </a:extLst>
          </p:cNvPr>
          <p:cNvSpPr txBox="1"/>
          <p:nvPr/>
        </p:nvSpPr>
        <p:spPr>
          <a:xfrm>
            <a:off x="4526280" y="3472523"/>
            <a:ext cx="3419856" cy="809067"/>
          </a:xfrm>
          <a:prstGeom prst="rect">
            <a:avLst/>
          </a:prstGeom>
          <a:solidFill>
            <a:srgbClr val="D9D9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3600" dirty="0"/>
              <a:t>n</a:t>
            </a:r>
            <a:r>
              <a:rPr kumimoji="0" lang="en-US" sz="3600" b="0" i="0" u="none" strike="noStrike" cap="none" spc="0" normalizeH="0" baseline="0" dirty="0">
                <a:ln>
                  <a:noFill/>
                </a:ln>
                <a:solidFill>
                  <a:srgbClr val="000000"/>
                </a:solidFill>
                <a:effectLst/>
                <a:uFillTx/>
                <a:latin typeface="Muli Regular"/>
                <a:ea typeface="Muli Regular"/>
                <a:cs typeface="Muli Regular"/>
                <a:sym typeface="Muli Regular"/>
              </a:rPr>
              <a:t>tp-ag.snoab.ca</a:t>
            </a:r>
          </a:p>
        </p:txBody>
      </p:sp>
      <p:sp>
        <p:nvSpPr>
          <p:cNvPr id="4" name="TextBox 3">
            <a:extLst>
              <a:ext uri="{FF2B5EF4-FFF2-40B4-BE49-F238E27FC236}">
                <a16:creationId xmlns:a16="http://schemas.microsoft.com/office/drawing/2014/main" id="{87764D66-507E-54BB-5E59-9B8039F2CA29}"/>
              </a:ext>
            </a:extLst>
          </p:cNvPr>
          <p:cNvSpPr txBox="1"/>
          <p:nvPr/>
        </p:nvSpPr>
        <p:spPr>
          <a:xfrm>
            <a:off x="4599432" y="12494603"/>
            <a:ext cx="3419856" cy="809067"/>
          </a:xfrm>
          <a:prstGeom prst="rect">
            <a:avLst/>
          </a:prstGeom>
          <a:solidFill>
            <a:srgbClr val="D9D9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3600" dirty="0"/>
              <a:t>n</a:t>
            </a:r>
            <a:r>
              <a:rPr kumimoji="0" lang="en-US" sz="3600" b="0" i="0" u="none" strike="noStrike" cap="none" spc="0" normalizeH="0" baseline="0" dirty="0">
                <a:ln>
                  <a:noFill/>
                </a:ln>
                <a:solidFill>
                  <a:srgbClr val="000000"/>
                </a:solidFill>
                <a:effectLst/>
                <a:uFillTx/>
                <a:latin typeface="Muli Regular"/>
                <a:ea typeface="Muli Regular"/>
                <a:cs typeface="Muli Regular"/>
                <a:sym typeface="Muli Regular"/>
              </a:rPr>
              <a:t>tp-ug.snoab.ca</a:t>
            </a:r>
          </a:p>
        </p:txBody>
      </p:sp>
      <p:sp>
        <p:nvSpPr>
          <p:cNvPr id="5" name="TextBox 4">
            <a:extLst>
              <a:ext uri="{FF2B5EF4-FFF2-40B4-BE49-F238E27FC236}">
                <a16:creationId xmlns:a16="http://schemas.microsoft.com/office/drawing/2014/main" id="{BB980E0C-DBE2-DFA9-5508-A086E4F93D8F}"/>
              </a:ext>
            </a:extLst>
          </p:cNvPr>
          <p:cNvSpPr txBox="1"/>
          <p:nvPr/>
        </p:nvSpPr>
        <p:spPr>
          <a:xfrm>
            <a:off x="9473184" y="11783685"/>
            <a:ext cx="690894"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rPr>
              <a:t>PTP</a:t>
            </a:r>
          </a:p>
        </p:txBody>
      </p:sp>
      <p:cxnSp>
        <p:nvCxnSpPr>
          <p:cNvPr id="7" name="Connector: Elbow 6">
            <a:extLst>
              <a:ext uri="{FF2B5EF4-FFF2-40B4-BE49-F238E27FC236}">
                <a16:creationId xmlns:a16="http://schemas.microsoft.com/office/drawing/2014/main" id="{B3D8A0D8-B1E4-718A-55FD-2EFF6C5CE477}"/>
              </a:ext>
            </a:extLst>
          </p:cNvPr>
          <p:cNvCxnSpPr>
            <a:cxnSpLocks/>
          </p:cNvCxnSpPr>
          <p:nvPr/>
        </p:nvCxnSpPr>
        <p:spPr>
          <a:xfrm rot="5400000" flipH="1" flipV="1">
            <a:off x="7887729" y="8571472"/>
            <a:ext cx="4245231" cy="2281328"/>
          </a:xfrm>
          <a:prstGeom prst="bentConnector3">
            <a:avLst>
              <a:gd name="adj1" fmla="val 1752"/>
            </a:avLst>
          </a:prstGeom>
          <a:noFill/>
          <a:ln w="31750" cap="flat">
            <a:solidFill>
              <a:schemeClr val="bg2">
                <a:lumMod val="50000"/>
              </a:schemeClr>
            </a:solidFill>
            <a:prstDash val="dash"/>
            <a:miter lim="400000"/>
            <a:tailEnd type="triangle" w="lg" len="med"/>
          </a:ln>
          <a:effectLst/>
          <a:sp3d/>
        </p:spPr>
        <p:style>
          <a:lnRef idx="0">
            <a:scrgbClr r="0" g="0" b="0"/>
          </a:lnRef>
          <a:fillRef idx="0">
            <a:scrgbClr r="0" g="0" b="0"/>
          </a:fillRef>
          <a:effectRef idx="0">
            <a:scrgbClr r="0" g="0" b="0"/>
          </a:effectRef>
          <a:fontRef idx="none"/>
        </p:style>
      </p:cxnSp>
      <p:cxnSp>
        <p:nvCxnSpPr>
          <p:cNvPr id="13" name="Connector: Elbow 12">
            <a:extLst>
              <a:ext uri="{FF2B5EF4-FFF2-40B4-BE49-F238E27FC236}">
                <a16:creationId xmlns:a16="http://schemas.microsoft.com/office/drawing/2014/main" id="{DF84B82D-EDA1-1941-9B78-6585631C9DAB}"/>
              </a:ext>
            </a:extLst>
          </p:cNvPr>
          <p:cNvCxnSpPr>
            <a:cxnSpLocks/>
          </p:cNvCxnSpPr>
          <p:nvPr/>
        </p:nvCxnSpPr>
        <p:spPr>
          <a:xfrm flipV="1">
            <a:off x="8853726" y="10332720"/>
            <a:ext cx="4313637" cy="2566416"/>
          </a:xfrm>
          <a:prstGeom prst="bentConnector3">
            <a:avLst>
              <a:gd name="adj1" fmla="val 98331"/>
            </a:avLst>
          </a:prstGeom>
          <a:noFill/>
          <a:ln w="31750" cap="flat">
            <a:solidFill>
              <a:schemeClr val="bg2">
                <a:lumMod val="50000"/>
              </a:schemeClr>
            </a:solidFill>
            <a:prstDash val="dash"/>
            <a:miter lim="400000"/>
            <a:tailEnd type="triangle" w="lg" len="med"/>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10371A2E-FA3D-7715-D639-8C10A5634606}"/>
              </a:ext>
            </a:extLst>
          </p:cNvPr>
          <p:cNvSpPr txBox="1"/>
          <p:nvPr/>
        </p:nvSpPr>
        <p:spPr>
          <a:xfrm>
            <a:off x="10398886" y="12237802"/>
            <a:ext cx="2513508"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dirty="0"/>
              <a:t>BNC Connection</a:t>
            </a:r>
            <a:endPar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20820143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D5343-F37E-BD61-98BC-5C90B2EDE31E}"/>
            </a:ext>
          </a:extLst>
        </p:cNvPr>
        <p:cNvGrpSpPr/>
        <p:nvPr/>
      </p:nvGrpSpPr>
      <p:grpSpPr>
        <a:xfrm>
          <a:off x="0" y="0"/>
          <a:ext cx="0" cy="0"/>
          <a:chOff x="0" y="0"/>
          <a:chExt cx="0" cy="0"/>
        </a:xfrm>
      </p:grpSpPr>
      <p:sp>
        <p:nvSpPr>
          <p:cNvPr id="160" name="Line">
            <a:extLst>
              <a:ext uri="{FF2B5EF4-FFF2-40B4-BE49-F238E27FC236}">
                <a16:creationId xmlns:a16="http://schemas.microsoft.com/office/drawing/2014/main" id="{E30FB869-35B0-70D2-6557-7DB7258ADD80}"/>
              </a:ext>
            </a:extLst>
          </p:cNvPr>
          <p:cNvSpPr>
            <a:spLocks noGrp="1"/>
          </p:cNvSpPr>
          <p:nvPr>
            <p:ph type="body" idx="13"/>
          </p:nvPr>
        </p:nvSpPr>
        <p:spPr>
          <a:xfrm flipV="1">
            <a:off x="2732822" y="3583660"/>
            <a:ext cx="2451751" cy="1"/>
          </a:xfrm>
          <a:prstGeom prst="line">
            <a:avLst/>
          </a:prstGeom>
        </p:spPr>
        <p:txBody>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161" name="Slide Number">
            <a:extLst>
              <a:ext uri="{FF2B5EF4-FFF2-40B4-BE49-F238E27FC236}">
                <a16:creationId xmlns:a16="http://schemas.microsoft.com/office/drawing/2014/main" id="{E7079635-28E2-2044-EE36-3E7D54590A48}"/>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11</a:t>
            </a:fld>
            <a:endParaRPr/>
          </a:p>
        </p:txBody>
      </p:sp>
      <p:sp>
        <p:nvSpPr>
          <p:cNvPr id="162" name="Additional Notes">
            <a:extLst>
              <a:ext uri="{FF2B5EF4-FFF2-40B4-BE49-F238E27FC236}">
                <a16:creationId xmlns:a16="http://schemas.microsoft.com/office/drawing/2014/main" id="{95D1F6DC-86D8-AB38-E13E-CEC3C9F28AB7}"/>
              </a:ext>
            </a:extLst>
          </p:cNvPr>
          <p:cNvSpPr txBox="1">
            <a:spLocks noGrp="1"/>
          </p:cNvSpPr>
          <p:nvPr>
            <p:ph type="title"/>
          </p:nvPr>
        </p:nvSpPr>
        <p:spPr>
          <a:prstGeom prst="rect">
            <a:avLst/>
          </a:prstGeom>
        </p:spPr>
        <p:txBody>
          <a:bodyPr/>
          <a:lstStyle>
            <a:lvl1pPr defTabSz="813315">
              <a:defRPr sz="7919"/>
            </a:lvl1pPr>
          </a:lstStyle>
          <a:p>
            <a:r>
              <a:rPr lang="en-US" dirty="0"/>
              <a:t>NTP Protocol</a:t>
            </a:r>
            <a:endParaRPr dirty="0"/>
          </a:p>
        </p:txBody>
      </p:sp>
      <p:sp>
        <p:nvSpPr>
          <p:cNvPr id="163"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D02EDF8D-31FF-169A-7E0B-1C80ED040EE5}"/>
              </a:ext>
            </a:extLst>
          </p:cNvPr>
          <p:cNvSpPr txBox="1">
            <a:spLocks noGrp="1"/>
          </p:cNvSpPr>
          <p:nvPr>
            <p:ph type="body" idx="14"/>
          </p:nvPr>
        </p:nvSpPr>
        <p:spPr>
          <a:xfrm>
            <a:off x="1776121" y="3898881"/>
            <a:ext cx="7607680" cy="4049954"/>
          </a:xfrm>
          <a:prstGeom prst="rect">
            <a:avLst/>
          </a:prstGeom>
          <a:extLst>
            <a:ext uri="{C572A759-6A51-4108-AA02-DFA0A04FC94B}">
              <ma14:wrappingTextBoxFlag xmlns:ma14="http://schemas.microsoft.com/office/mac/drawingml/2011/main" xmlns="" val="1"/>
            </a:ext>
          </a:extLst>
        </p:spPr>
        <p:txBody>
          <a:bodyPr/>
          <a:lstStyle/>
          <a:p>
            <a:pPr marL="305593" indent="-305593">
              <a:lnSpc>
                <a:spcPct val="150000"/>
              </a:lnSpc>
              <a:spcBef>
                <a:spcPts val="800"/>
              </a:spcBef>
              <a:buClr>
                <a:schemeClr val="accent1">
                  <a:hueOff val="48339"/>
                  <a:lumOff val="-12879"/>
                </a:schemeClr>
              </a:buClr>
              <a:defRPr sz="2200"/>
            </a:pPr>
            <a:r>
              <a:rPr lang="en-US" sz="4000" dirty="0"/>
              <a:t>Easy</a:t>
            </a:r>
          </a:p>
          <a:p>
            <a:pPr marL="305593" indent="-305593">
              <a:lnSpc>
                <a:spcPct val="150000"/>
              </a:lnSpc>
              <a:spcBef>
                <a:spcPts val="800"/>
              </a:spcBef>
              <a:buClr>
                <a:schemeClr val="accent1">
                  <a:hueOff val="48339"/>
                  <a:lumOff val="-12879"/>
                </a:schemeClr>
              </a:buClr>
              <a:defRPr sz="2200"/>
            </a:pPr>
            <a:r>
              <a:rPr lang="en-US" sz="4000" dirty="0"/>
              <a:t>All computers support this</a:t>
            </a:r>
          </a:p>
          <a:p>
            <a:pPr marL="305593" indent="-305593">
              <a:lnSpc>
                <a:spcPct val="150000"/>
              </a:lnSpc>
              <a:spcBef>
                <a:spcPts val="800"/>
              </a:spcBef>
              <a:buClr>
                <a:schemeClr val="accent1">
                  <a:hueOff val="48339"/>
                  <a:lumOff val="-12879"/>
                </a:schemeClr>
              </a:buClr>
              <a:defRPr sz="2200"/>
            </a:pPr>
            <a:r>
              <a:rPr lang="en-US" sz="4000" dirty="0"/>
              <a:t>20 us accuracy for HALO</a:t>
            </a:r>
          </a:p>
          <a:p>
            <a:pPr marL="305593" indent="-305593">
              <a:lnSpc>
                <a:spcPct val="150000"/>
              </a:lnSpc>
              <a:spcBef>
                <a:spcPts val="800"/>
              </a:spcBef>
              <a:buClr>
                <a:schemeClr val="accent1">
                  <a:hueOff val="48339"/>
                  <a:lumOff val="-12879"/>
                </a:schemeClr>
              </a:buClr>
              <a:defRPr sz="2200"/>
            </a:pPr>
            <a:r>
              <a:rPr lang="en-US" sz="4000" dirty="0"/>
              <a:t>Watch for VLAN issues at SNOLAB</a:t>
            </a:r>
            <a:endParaRPr sz="4000" dirty="0"/>
          </a:p>
        </p:txBody>
      </p:sp>
      <p:pic>
        <p:nvPicPr>
          <p:cNvPr id="2" name="Picture 1">
            <a:extLst>
              <a:ext uri="{FF2B5EF4-FFF2-40B4-BE49-F238E27FC236}">
                <a16:creationId xmlns:a16="http://schemas.microsoft.com/office/drawing/2014/main" id="{306CA7E6-DF1F-B19B-3694-A4529EA9BB8D}"/>
              </a:ext>
            </a:extLst>
          </p:cNvPr>
          <p:cNvPicPr>
            <a:picLocks noChangeAspect="1"/>
          </p:cNvPicPr>
          <p:nvPr/>
        </p:nvPicPr>
        <p:blipFill>
          <a:blip r:embed="rId2"/>
          <a:stretch>
            <a:fillRect/>
          </a:stretch>
        </p:blipFill>
        <p:spPr>
          <a:xfrm>
            <a:off x="9731273" y="2275524"/>
            <a:ext cx="11909003" cy="5573413"/>
          </a:xfrm>
          <a:prstGeom prst="rect">
            <a:avLst/>
          </a:prstGeom>
        </p:spPr>
      </p:pic>
      <p:pic>
        <p:nvPicPr>
          <p:cNvPr id="6" name="Picture 5">
            <a:extLst>
              <a:ext uri="{FF2B5EF4-FFF2-40B4-BE49-F238E27FC236}">
                <a16:creationId xmlns:a16="http://schemas.microsoft.com/office/drawing/2014/main" id="{83699454-AEC9-BE49-F8F9-17230CD8696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672244" y="8048733"/>
            <a:ext cx="21497018" cy="5489253"/>
          </a:xfrm>
          <a:prstGeom prst="rect">
            <a:avLst/>
          </a:prstGeom>
        </p:spPr>
      </p:pic>
      <p:sp>
        <p:nvSpPr>
          <p:cNvPr id="7"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CC9AE223-B721-DEDA-4443-7684BD12BE2C}"/>
              </a:ext>
            </a:extLst>
          </p:cNvPr>
          <p:cNvSpPr txBox="1">
            <a:spLocks/>
          </p:cNvSpPr>
          <p:nvPr/>
        </p:nvSpPr>
        <p:spPr>
          <a:xfrm>
            <a:off x="-1543702" y="8005712"/>
            <a:ext cx="5516880" cy="75982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t">
            <a:spAutoFit/>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gn="ctr" hangingPunct="1">
              <a:lnSpc>
                <a:spcPct val="100000"/>
              </a:lnSpc>
              <a:spcBef>
                <a:spcPts val="800"/>
              </a:spcBef>
              <a:buClr>
                <a:schemeClr val="accent1">
                  <a:hueOff val="48339"/>
                  <a:lumOff val="-12879"/>
                </a:schemeClr>
              </a:buClr>
              <a:buNone/>
              <a:defRPr sz="2200"/>
            </a:pPr>
            <a:r>
              <a:rPr lang="en-US" sz="4000" dirty="0"/>
              <a:t>75 us</a:t>
            </a:r>
          </a:p>
        </p:txBody>
      </p:sp>
      <p:sp>
        <p:nvSpPr>
          <p:cNvPr id="8"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753E4A7D-89C3-F659-2947-B883F76302E9}"/>
              </a:ext>
            </a:extLst>
          </p:cNvPr>
          <p:cNvSpPr txBox="1">
            <a:spLocks/>
          </p:cNvSpPr>
          <p:nvPr/>
        </p:nvSpPr>
        <p:spPr>
          <a:xfrm>
            <a:off x="-1558183" y="11877249"/>
            <a:ext cx="5516880" cy="75982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t">
            <a:spAutoFit/>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gn="ctr" hangingPunct="1">
              <a:lnSpc>
                <a:spcPct val="100000"/>
              </a:lnSpc>
              <a:spcBef>
                <a:spcPts val="800"/>
              </a:spcBef>
              <a:buClr>
                <a:schemeClr val="accent1">
                  <a:hueOff val="48339"/>
                  <a:lumOff val="-12879"/>
                </a:schemeClr>
              </a:buClr>
              <a:buNone/>
              <a:defRPr sz="2200"/>
            </a:pPr>
            <a:r>
              <a:rPr lang="en-US" sz="4000" dirty="0"/>
              <a:t>-50 us</a:t>
            </a:r>
          </a:p>
        </p:txBody>
      </p:sp>
    </p:spTree>
    <p:extLst>
      <p:ext uri="{BB962C8B-B14F-4D97-AF65-F5344CB8AC3E}">
        <p14:creationId xmlns:p14="http://schemas.microsoft.com/office/powerpoint/2010/main" val="41012168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5DA0D-5B17-4909-921A-E72A85892BBA}"/>
            </a:ext>
          </a:extLst>
        </p:cNvPr>
        <p:cNvGrpSpPr/>
        <p:nvPr/>
      </p:nvGrpSpPr>
      <p:grpSpPr>
        <a:xfrm>
          <a:off x="0" y="0"/>
          <a:ext cx="0" cy="0"/>
          <a:chOff x="0" y="0"/>
          <a:chExt cx="0" cy="0"/>
        </a:xfrm>
      </p:grpSpPr>
      <p:sp>
        <p:nvSpPr>
          <p:cNvPr id="160" name="Line">
            <a:extLst>
              <a:ext uri="{FF2B5EF4-FFF2-40B4-BE49-F238E27FC236}">
                <a16:creationId xmlns:a16="http://schemas.microsoft.com/office/drawing/2014/main" id="{A3A1E8A4-629B-DE83-A515-7CB69045CA03}"/>
              </a:ext>
            </a:extLst>
          </p:cNvPr>
          <p:cNvSpPr>
            <a:spLocks noGrp="1"/>
          </p:cNvSpPr>
          <p:nvPr>
            <p:ph type="body" idx="13"/>
          </p:nvPr>
        </p:nvSpPr>
        <p:spPr>
          <a:xfrm flipV="1">
            <a:off x="2732822" y="3583660"/>
            <a:ext cx="2451751" cy="1"/>
          </a:xfrm>
          <a:prstGeom prst="line">
            <a:avLst/>
          </a:prstGeom>
        </p:spPr>
        <p:txBody>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161" name="Slide Number">
            <a:extLst>
              <a:ext uri="{FF2B5EF4-FFF2-40B4-BE49-F238E27FC236}">
                <a16:creationId xmlns:a16="http://schemas.microsoft.com/office/drawing/2014/main" id="{9F5ADF95-419F-4C79-997E-E73CC4163B2E}"/>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a:p>
        </p:txBody>
      </p:sp>
      <p:sp>
        <p:nvSpPr>
          <p:cNvPr id="162" name="Additional Notes">
            <a:extLst>
              <a:ext uri="{FF2B5EF4-FFF2-40B4-BE49-F238E27FC236}">
                <a16:creationId xmlns:a16="http://schemas.microsoft.com/office/drawing/2014/main" id="{4089007F-66D6-1907-3E1C-579784648219}"/>
              </a:ext>
            </a:extLst>
          </p:cNvPr>
          <p:cNvSpPr txBox="1">
            <a:spLocks noGrp="1"/>
          </p:cNvSpPr>
          <p:nvPr>
            <p:ph type="title"/>
          </p:nvPr>
        </p:nvSpPr>
        <p:spPr>
          <a:prstGeom prst="rect">
            <a:avLst/>
          </a:prstGeom>
        </p:spPr>
        <p:txBody>
          <a:bodyPr/>
          <a:lstStyle>
            <a:lvl1pPr defTabSz="813315">
              <a:defRPr sz="7919"/>
            </a:lvl1pPr>
          </a:lstStyle>
          <a:p>
            <a:r>
              <a:rPr lang="en-US" dirty="0"/>
              <a:t>PTP Protocol</a:t>
            </a:r>
            <a:endParaRPr dirty="0"/>
          </a:p>
        </p:txBody>
      </p:sp>
      <p:sp>
        <p:nvSpPr>
          <p:cNvPr id="163"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E199FFD8-076B-A91E-BBF7-D82EED613913}"/>
              </a:ext>
            </a:extLst>
          </p:cNvPr>
          <p:cNvSpPr txBox="1">
            <a:spLocks noGrp="1"/>
          </p:cNvSpPr>
          <p:nvPr>
            <p:ph type="body" idx="14"/>
          </p:nvPr>
        </p:nvSpPr>
        <p:spPr>
          <a:xfrm>
            <a:off x="950976" y="4457194"/>
            <a:ext cx="6717757" cy="6922535"/>
          </a:xfrm>
          <a:prstGeom prst="rect">
            <a:avLst/>
          </a:prstGeom>
          <a:extLst>
            <a:ext uri="{C572A759-6A51-4108-AA02-DFA0A04FC94B}">
              <ma14:wrappingTextBoxFlag xmlns:ma14="http://schemas.microsoft.com/office/mac/drawingml/2011/main" xmlns="" val="1"/>
            </a:ext>
          </a:extLst>
        </p:spPr>
        <p:txBody>
          <a:bodyPr/>
          <a:lstStyle/>
          <a:p>
            <a:pPr marL="305593" indent="-305593">
              <a:lnSpc>
                <a:spcPct val="150000"/>
              </a:lnSpc>
              <a:spcBef>
                <a:spcPts val="800"/>
              </a:spcBef>
              <a:buClr>
                <a:schemeClr val="accent1">
                  <a:hueOff val="48339"/>
                  <a:lumOff val="-12879"/>
                </a:schemeClr>
              </a:buClr>
              <a:defRPr sz="2200"/>
            </a:pPr>
            <a:r>
              <a:rPr lang="en-US" sz="4000" dirty="0"/>
              <a:t>“Sub-Microsecond Timing”</a:t>
            </a:r>
          </a:p>
          <a:p>
            <a:pPr marL="305593" indent="-305593">
              <a:lnSpc>
                <a:spcPct val="150000"/>
              </a:lnSpc>
              <a:spcBef>
                <a:spcPts val="800"/>
              </a:spcBef>
              <a:buClr>
                <a:schemeClr val="accent1">
                  <a:hueOff val="48339"/>
                  <a:lumOff val="-12879"/>
                </a:schemeClr>
              </a:buClr>
              <a:defRPr sz="2200"/>
            </a:pPr>
            <a:r>
              <a:rPr lang="en-US" sz="4000" dirty="0"/>
              <a:t>Same timing calculation</a:t>
            </a:r>
          </a:p>
          <a:p>
            <a:pPr marL="750093" lvl="1" indent="-305593">
              <a:lnSpc>
                <a:spcPct val="150000"/>
              </a:lnSpc>
              <a:spcBef>
                <a:spcPts val="800"/>
              </a:spcBef>
              <a:buClr>
                <a:schemeClr val="accent1">
                  <a:hueOff val="48339"/>
                  <a:lumOff val="-12879"/>
                </a:schemeClr>
              </a:buClr>
              <a:defRPr sz="2200"/>
            </a:pPr>
            <a:r>
              <a:rPr lang="en-US" sz="4000" dirty="0"/>
              <a:t>But EVERY switch tracks their t</a:t>
            </a:r>
            <a:r>
              <a:rPr lang="en-US" sz="4000" baseline="-25000" dirty="0"/>
              <a:t>2</a:t>
            </a:r>
            <a:r>
              <a:rPr lang="en-US" sz="4000" dirty="0"/>
              <a:t>-t</a:t>
            </a:r>
            <a:r>
              <a:rPr lang="en-US" sz="4000" baseline="-25000" dirty="0"/>
              <a:t>1</a:t>
            </a:r>
            <a:r>
              <a:rPr lang="en-US" sz="4000" dirty="0"/>
              <a:t> in the chain</a:t>
            </a:r>
          </a:p>
          <a:p>
            <a:pPr marL="305593" indent="-305593">
              <a:lnSpc>
                <a:spcPct val="150000"/>
              </a:lnSpc>
              <a:spcBef>
                <a:spcPts val="800"/>
              </a:spcBef>
              <a:buClr>
                <a:schemeClr val="accent1">
                  <a:hueOff val="48339"/>
                  <a:lumOff val="-12879"/>
                </a:schemeClr>
              </a:buClr>
              <a:defRPr sz="2200"/>
            </a:pPr>
            <a:r>
              <a:rPr lang="en-US" sz="4000" dirty="0"/>
              <a:t>NTP-UG is a PTP server (20ns accuracy from surface)</a:t>
            </a:r>
          </a:p>
          <a:p>
            <a:pPr marL="305593" indent="-305593">
              <a:lnSpc>
                <a:spcPct val="150000"/>
              </a:lnSpc>
              <a:spcBef>
                <a:spcPts val="800"/>
              </a:spcBef>
              <a:buClr>
                <a:schemeClr val="accent1">
                  <a:hueOff val="48339"/>
                  <a:lumOff val="-12879"/>
                </a:schemeClr>
              </a:buClr>
              <a:defRPr sz="2200"/>
            </a:pPr>
            <a:r>
              <a:rPr lang="en-US" sz="4000" dirty="0"/>
              <a:t>Must coordinate with IT</a:t>
            </a:r>
          </a:p>
        </p:txBody>
      </p:sp>
      <p:pic>
        <p:nvPicPr>
          <p:cNvPr id="2" name="Picture 1">
            <a:extLst>
              <a:ext uri="{FF2B5EF4-FFF2-40B4-BE49-F238E27FC236}">
                <a16:creationId xmlns:a16="http://schemas.microsoft.com/office/drawing/2014/main" id="{0CD85D6B-9FAA-9C62-8750-97894E7F9B05}"/>
              </a:ext>
            </a:extLst>
          </p:cNvPr>
          <p:cNvPicPr>
            <a:picLocks noChangeAspect="1"/>
          </p:cNvPicPr>
          <p:nvPr/>
        </p:nvPicPr>
        <p:blipFill>
          <a:blip r:embed="rId2"/>
          <a:stretch>
            <a:fillRect/>
          </a:stretch>
        </p:blipFill>
        <p:spPr>
          <a:xfrm>
            <a:off x="9731273" y="2275524"/>
            <a:ext cx="11909003" cy="5573413"/>
          </a:xfrm>
          <a:prstGeom prst="rect">
            <a:avLst/>
          </a:prstGeom>
        </p:spPr>
      </p:pic>
      <p:pic>
        <p:nvPicPr>
          <p:cNvPr id="4" name="Picture 3">
            <a:extLst>
              <a:ext uri="{FF2B5EF4-FFF2-40B4-BE49-F238E27FC236}">
                <a16:creationId xmlns:a16="http://schemas.microsoft.com/office/drawing/2014/main" id="{5870EB0B-DACD-476C-8419-8C06F6398852}"/>
              </a:ext>
            </a:extLst>
          </p:cNvPr>
          <p:cNvPicPr>
            <a:picLocks noChangeAspect="1"/>
          </p:cNvPicPr>
          <p:nvPr/>
        </p:nvPicPr>
        <p:blipFill>
          <a:blip r:embed="rId3">
            <a:extLst>
              <a:ext uri="{28A0092B-C50C-407E-A947-70E740481C1C}">
                <a14:useLocalDpi xmlns:a14="http://schemas.microsoft.com/office/drawing/2010/main" val="0"/>
              </a:ext>
            </a:extLst>
          </a:blip>
          <a:srcRect l="47387" t="68797" r="25867" b="20458"/>
          <a:stretch>
            <a:fillRect/>
          </a:stretch>
        </p:blipFill>
        <p:spPr>
          <a:xfrm>
            <a:off x="15254249" y="10694978"/>
            <a:ext cx="6759156" cy="2253052"/>
          </a:xfrm>
          <a:prstGeom prst="rect">
            <a:avLst/>
          </a:prstGeom>
        </p:spPr>
      </p:pic>
      <p:pic>
        <p:nvPicPr>
          <p:cNvPr id="7" name="Picture 6">
            <a:extLst>
              <a:ext uri="{FF2B5EF4-FFF2-40B4-BE49-F238E27FC236}">
                <a16:creationId xmlns:a16="http://schemas.microsoft.com/office/drawing/2014/main" id="{B2436EAB-5D95-9324-94B5-3E7C58CACF8B}"/>
              </a:ext>
            </a:extLst>
          </p:cNvPr>
          <p:cNvPicPr>
            <a:picLocks noChangeAspect="1"/>
          </p:cNvPicPr>
          <p:nvPr/>
        </p:nvPicPr>
        <p:blipFill>
          <a:blip r:embed="rId4"/>
          <a:stretch>
            <a:fillRect/>
          </a:stretch>
        </p:blipFill>
        <p:spPr>
          <a:xfrm>
            <a:off x="7778309" y="10881360"/>
            <a:ext cx="6862900" cy="2066670"/>
          </a:xfrm>
          <a:prstGeom prst="rect">
            <a:avLst/>
          </a:prstGeom>
        </p:spPr>
      </p:pic>
      <p:sp>
        <p:nvSpPr>
          <p:cNvPr id="8"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5796F3ED-DCE8-9696-2542-A5D315398131}"/>
              </a:ext>
            </a:extLst>
          </p:cNvPr>
          <p:cNvSpPr txBox="1">
            <a:spLocks/>
          </p:cNvSpPr>
          <p:nvPr/>
        </p:nvSpPr>
        <p:spPr>
          <a:xfrm>
            <a:off x="8140423" y="9217010"/>
            <a:ext cx="5516880" cy="1477968"/>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t">
            <a:spAutoFit/>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gn="ctr" hangingPunct="1">
              <a:lnSpc>
                <a:spcPct val="100000"/>
              </a:lnSpc>
              <a:spcBef>
                <a:spcPts val="800"/>
              </a:spcBef>
              <a:buClr>
                <a:schemeClr val="accent1">
                  <a:hueOff val="48339"/>
                  <a:lumOff val="-12879"/>
                </a:schemeClr>
              </a:buClr>
              <a:buNone/>
              <a:defRPr sz="2200"/>
            </a:pPr>
            <a:r>
              <a:rPr lang="en-US" sz="4000" dirty="0"/>
              <a:t>Seismometer near HALO</a:t>
            </a:r>
          </a:p>
          <a:p>
            <a:pPr marL="0" indent="0" algn="ctr" hangingPunct="1">
              <a:lnSpc>
                <a:spcPct val="100000"/>
              </a:lnSpc>
              <a:spcBef>
                <a:spcPts val="800"/>
              </a:spcBef>
              <a:buClr>
                <a:schemeClr val="accent1">
                  <a:hueOff val="48339"/>
                  <a:lumOff val="-12879"/>
                </a:schemeClr>
              </a:buClr>
              <a:buNone/>
              <a:defRPr sz="2200"/>
            </a:pPr>
            <a:r>
              <a:rPr lang="en-US" sz="4000" dirty="0"/>
              <a:t>1 Switch</a:t>
            </a:r>
          </a:p>
        </p:txBody>
      </p:sp>
      <p:sp>
        <p:nvSpPr>
          <p:cNvPr id="9"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0ECA7BBF-4FE0-633B-80E5-74723CDA284B}"/>
              </a:ext>
            </a:extLst>
          </p:cNvPr>
          <p:cNvSpPr txBox="1">
            <a:spLocks/>
          </p:cNvSpPr>
          <p:nvPr/>
        </p:nvSpPr>
        <p:spPr>
          <a:xfrm>
            <a:off x="15516583" y="9217010"/>
            <a:ext cx="5516880" cy="1477968"/>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t">
            <a:spAutoFit/>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gn="ctr" hangingPunct="1">
              <a:lnSpc>
                <a:spcPct val="100000"/>
              </a:lnSpc>
              <a:spcBef>
                <a:spcPts val="800"/>
              </a:spcBef>
              <a:buClr>
                <a:schemeClr val="accent1">
                  <a:hueOff val="48339"/>
                  <a:lumOff val="-12879"/>
                </a:schemeClr>
              </a:buClr>
              <a:buNone/>
              <a:defRPr sz="2200"/>
            </a:pPr>
            <a:r>
              <a:rPr lang="en-US" sz="4000" dirty="0"/>
              <a:t>Seismometer in LBL</a:t>
            </a:r>
          </a:p>
          <a:p>
            <a:pPr marL="0" indent="0" algn="ctr" hangingPunct="1">
              <a:lnSpc>
                <a:spcPct val="100000"/>
              </a:lnSpc>
              <a:spcBef>
                <a:spcPts val="800"/>
              </a:spcBef>
              <a:buClr>
                <a:schemeClr val="accent1">
                  <a:hueOff val="48339"/>
                  <a:lumOff val="-12879"/>
                </a:schemeClr>
              </a:buClr>
              <a:buNone/>
              <a:defRPr sz="2200"/>
            </a:pPr>
            <a:r>
              <a:rPr lang="en-US" sz="4000" dirty="0"/>
              <a:t>2 Switches</a:t>
            </a:r>
          </a:p>
        </p:txBody>
      </p:sp>
    </p:spTree>
    <p:extLst>
      <p:ext uri="{BB962C8B-B14F-4D97-AF65-F5344CB8AC3E}">
        <p14:creationId xmlns:p14="http://schemas.microsoft.com/office/powerpoint/2010/main" val="17810133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570B-45B0-2F1A-90A7-C75E2DC12764}"/>
            </a:ext>
          </a:extLst>
        </p:cNvPr>
        <p:cNvGrpSpPr/>
        <p:nvPr/>
      </p:nvGrpSpPr>
      <p:grpSpPr>
        <a:xfrm>
          <a:off x="0" y="0"/>
          <a:ext cx="0" cy="0"/>
          <a:chOff x="0" y="0"/>
          <a:chExt cx="0" cy="0"/>
        </a:xfrm>
      </p:grpSpPr>
      <p:sp>
        <p:nvSpPr>
          <p:cNvPr id="160" name="Line">
            <a:extLst>
              <a:ext uri="{FF2B5EF4-FFF2-40B4-BE49-F238E27FC236}">
                <a16:creationId xmlns:a16="http://schemas.microsoft.com/office/drawing/2014/main" id="{FC1D2674-FB20-9B13-46E0-BD34E19703DC}"/>
              </a:ext>
            </a:extLst>
          </p:cNvPr>
          <p:cNvSpPr>
            <a:spLocks noGrp="1"/>
          </p:cNvSpPr>
          <p:nvPr>
            <p:ph type="body" idx="13"/>
          </p:nvPr>
        </p:nvSpPr>
        <p:spPr>
          <a:xfrm flipV="1">
            <a:off x="2732822" y="3583660"/>
            <a:ext cx="2451751" cy="1"/>
          </a:xfrm>
          <a:prstGeom prst="line">
            <a:avLst/>
          </a:prstGeom>
        </p:spPr>
        <p:txBody>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161" name="Slide Number">
            <a:extLst>
              <a:ext uri="{FF2B5EF4-FFF2-40B4-BE49-F238E27FC236}">
                <a16:creationId xmlns:a16="http://schemas.microsoft.com/office/drawing/2014/main" id="{0304A3BD-9D80-A8EA-41D7-9F11F1DE395A}"/>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13</a:t>
            </a:fld>
            <a:endParaRPr/>
          </a:p>
        </p:txBody>
      </p:sp>
      <p:sp>
        <p:nvSpPr>
          <p:cNvPr id="162" name="Additional Notes">
            <a:extLst>
              <a:ext uri="{FF2B5EF4-FFF2-40B4-BE49-F238E27FC236}">
                <a16:creationId xmlns:a16="http://schemas.microsoft.com/office/drawing/2014/main" id="{B28A4439-87B1-A238-2D84-7D8836C87DFB}"/>
              </a:ext>
            </a:extLst>
          </p:cNvPr>
          <p:cNvSpPr txBox="1">
            <a:spLocks noGrp="1"/>
          </p:cNvSpPr>
          <p:nvPr>
            <p:ph type="title"/>
          </p:nvPr>
        </p:nvSpPr>
        <p:spPr>
          <a:prstGeom prst="rect">
            <a:avLst/>
          </a:prstGeom>
        </p:spPr>
        <p:txBody>
          <a:bodyPr/>
          <a:lstStyle>
            <a:lvl1pPr defTabSz="813315">
              <a:defRPr sz="7919"/>
            </a:lvl1pPr>
          </a:lstStyle>
          <a:p>
            <a:r>
              <a:rPr lang="en-US" dirty="0"/>
              <a:t>Direct Connection</a:t>
            </a:r>
            <a:endParaRPr dirty="0"/>
          </a:p>
        </p:txBody>
      </p:sp>
      <p:sp>
        <p:nvSpPr>
          <p:cNvPr id="163"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02943572-4211-5690-A22F-5DEE6CF858FA}"/>
              </a:ext>
            </a:extLst>
          </p:cNvPr>
          <p:cNvSpPr txBox="1">
            <a:spLocks noGrp="1"/>
          </p:cNvSpPr>
          <p:nvPr>
            <p:ph type="body" idx="14"/>
          </p:nvPr>
        </p:nvSpPr>
        <p:spPr>
          <a:xfrm>
            <a:off x="914324" y="3807101"/>
            <a:ext cx="15343707" cy="4049954"/>
          </a:xfrm>
          <a:prstGeom prst="rect">
            <a:avLst/>
          </a:prstGeom>
          <a:extLst>
            <a:ext uri="{C572A759-6A51-4108-AA02-DFA0A04FC94B}">
              <ma14:wrappingTextBoxFlag xmlns:ma14="http://schemas.microsoft.com/office/mac/drawingml/2011/main" xmlns="" val="1"/>
            </a:ext>
          </a:extLst>
        </p:spPr>
        <p:txBody>
          <a:bodyPr/>
          <a:lstStyle/>
          <a:p>
            <a:pPr marL="305593" indent="-305593">
              <a:lnSpc>
                <a:spcPct val="150000"/>
              </a:lnSpc>
              <a:spcBef>
                <a:spcPts val="800"/>
              </a:spcBef>
              <a:buClr>
                <a:schemeClr val="accent1">
                  <a:hueOff val="48339"/>
                  <a:lumOff val="-12879"/>
                </a:schemeClr>
              </a:buClr>
              <a:defRPr sz="2200"/>
            </a:pPr>
            <a:r>
              <a:rPr lang="en-US" sz="4000" dirty="0"/>
              <a:t>20 ns accuracy (1PPS, IRIG, other protocols available)</a:t>
            </a:r>
          </a:p>
          <a:p>
            <a:pPr marL="305593" indent="-305593">
              <a:lnSpc>
                <a:spcPct val="150000"/>
              </a:lnSpc>
              <a:spcBef>
                <a:spcPts val="800"/>
              </a:spcBef>
              <a:buClr>
                <a:schemeClr val="accent1">
                  <a:hueOff val="48339"/>
                  <a:lumOff val="-12879"/>
                </a:schemeClr>
              </a:buClr>
              <a:defRPr sz="2200"/>
            </a:pPr>
            <a:r>
              <a:rPr lang="en-US" sz="4000" dirty="0"/>
              <a:t>Need a cable from CRU2 + receiver</a:t>
            </a:r>
          </a:p>
          <a:p>
            <a:pPr marL="305593" indent="-305593">
              <a:lnSpc>
                <a:spcPct val="150000"/>
              </a:lnSpc>
              <a:spcBef>
                <a:spcPts val="800"/>
              </a:spcBef>
              <a:buClr>
                <a:schemeClr val="accent1">
                  <a:hueOff val="48339"/>
                  <a:lumOff val="-12879"/>
                </a:schemeClr>
              </a:buClr>
              <a:defRPr sz="2200"/>
            </a:pPr>
            <a:r>
              <a:rPr lang="en-US" sz="4000" dirty="0"/>
              <a:t>You are responsible for travel time correction</a:t>
            </a:r>
          </a:p>
          <a:p>
            <a:pPr marL="305593" indent="-305593">
              <a:lnSpc>
                <a:spcPct val="150000"/>
              </a:lnSpc>
              <a:spcBef>
                <a:spcPts val="800"/>
              </a:spcBef>
              <a:buClr>
                <a:schemeClr val="accent1">
                  <a:hueOff val="48339"/>
                  <a:lumOff val="-12879"/>
                </a:schemeClr>
              </a:buClr>
              <a:defRPr sz="2200"/>
            </a:pPr>
            <a:endParaRPr lang="en-US" sz="4000" dirty="0"/>
          </a:p>
        </p:txBody>
      </p:sp>
      <p:pic>
        <p:nvPicPr>
          <p:cNvPr id="4" name="Picture 3">
            <a:extLst>
              <a:ext uri="{FF2B5EF4-FFF2-40B4-BE49-F238E27FC236}">
                <a16:creationId xmlns:a16="http://schemas.microsoft.com/office/drawing/2014/main" id="{0772E282-6260-0E3A-E384-71CD49677AB9}"/>
              </a:ext>
            </a:extLst>
          </p:cNvPr>
          <p:cNvPicPr>
            <a:picLocks noChangeAspect="1"/>
          </p:cNvPicPr>
          <p:nvPr/>
        </p:nvPicPr>
        <p:blipFill>
          <a:blip r:embed="rId2"/>
          <a:stretch>
            <a:fillRect/>
          </a:stretch>
        </p:blipFill>
        <p:spPr>
          <a:xfrm>
            <a:off x="772819" y="6858000"/>
            <a:ext cx="22177089" cy="6711695"/>
          </a:xfrm>
          <a:prstGeom prst="rect">
            <a:avLst/>
          </a:prstGeom>
        </p:spPr>
      </p:pic>
      <p:sp>
        <p:nvSpPr>
          <p:cNvPr id="5"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DF0A640E-9C51-51B0-7578-7AA92454ADE9}"/>
              </a:ext>
            </a:extLst>
          </p:cNvPr>
          <p:cNvSpPr txBox="1">
            <a:spLocks/>
          </p:cNvSpPr>
          <p:nvPr/>
        </p:nvSpPr>
        <p:spPr>
          <a:xfrm>
            <a:off x="15287431" y="6858000"/>
            <a:ext cx="8540496" cy="1998110"/>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spAutoFit/>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lnSpc>
                <a:spcPct val="150000"/>
              </a:lnSpc>
              <a:spcBef>
                <a:spcPts val="800"/>
              </a:spcBef>
              <a:buClr>
                <a:schemeClr val="accent1">
                  <a:hueOff val="48339"/>
                  <a:lumOff val="-12879"/>
                </a:schemeClr>
              </a:buClr>
              <a:buNone/>
              <a:defRPr sz="2200"/>
            </a:pPr>
            <a:r>
              <a:rPr lang="en-US" sz="4000" dirty="0"/>
              <a:t>Programmed Offset = 20.65 us</a:t>
            </a:r>
          </a:p>
          <a:p>
            <a:pPr marL="305593" indent="-305593" hangingPunct="1">
              <a:lnSpc>
                <a:spcPct val="150000"/>
              </a:lnSpc>
              <a:spcBef>
                <a:spcPts val="800"/>
              </a:spcBef>
              <a:buClr>
                <a:schemeClr val="accent1">
                  <a:hueOff val="48339"/>
                  <a:lumOff val="-12879"/>
                </a:schemeClr>
              </a:buClr>
              <a:defRPr sz="2200"/>
            </a:pPr>
            <a:endParaRPr lang="en-US" sz="4000" dirty="0"/>
          </a:p>
        </p:txBody>
      </p:sp>
      <p:sp>
        <p:nvSpPr>
          <p:cNvPr id="6"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3236269F-2045-E83C-AE01-A7A92CAF21CC}"/>
              </a:ext>
            </a:extLst>
          </p:cNvPr>
          <p:cNvSpPr txBox="1">
            <a:spLocks/>
          </p:cNvSpPr>
          <p:nvPr/>
        </p:nvSpPr>
        <p:spPr>
          <a:xfrm>
            <a:off x="14519139" y="4540766"/>
            <a:ext cx="8540496" cy="1998110"/>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spAutoFit/>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lnSpc>
                <a:spcPct val="150000"/>
              </a:lnSpc>
              <a:spcBef>
                <a:spcPts val="800"/>
              </a:spcBef>
              <a:buClr>
                <a:schemeClr val="accent1">
                  <a:hueOff val="48339"/>
                  <a:lumOff val="-12879"/>
                </a:schemeClr>
              </a:buClr>
              <a:buNone/>
              <a:defRPr sz="2200"/>
            </a:pPr>
            <a:r>
              <a:rPr lang="en-US" sz="4000" dirty="0"/>
              <a:t>3 ns Offset</a:t>
            </a:r>
          </a:p>
          <a:p>
            <a:pPr marL="0" indent="0" hangingPunct="1">
              <a:lnSpc>
                <a:spcPct val="150000"/>
              </a:lnSpc>
              <a:spcBef>
                <a:spcPts val="800"/>
              </a:spcBef>
              <a:buClr>
                <a:schemeClr val="accent1">
                  <a:hueOff val="48339"/>
                  <a:lumOff val="-12879"/>
                </a:schemeClr>
              </a:buClr>
              <a:buNone/>
              <a:defRPr sz="2200"/>
            </a:pPr>
            <a:r>
              <a:rPr lang="en-US" sz="4000" dirty="0"/>
              <a:t>14 ns Standard Deviation</a:t>
            </a:r>
          </a:p>
        </p:txBody>
      </p:sp>
    </p:spTree>
    <p:extLst>
      <p:ext uri="{BB962C8B-B14F-4D97-AF65-F5344CB8AC3E}">
        <p14:creationId xmlns:p14="http://schemas.microsoft.com/office/powerpoint/2010/main" val="2096935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a:t>
            </a:fld>
            <a:endParaRPr/>
          </a:p>
        </p:txBody>
      </p:sp>
      <p:sp>
        <p:nvSpPr>
          <p:cNvPr id="140" name="Example  title here"/>
          <p:cNvSpPr txBox="1">
            <a:spLocks noGrp="1"/>
          </p:cNvSpPr>
          <p:nvPr>
            <p:ph type="title"/>
          </p:nvPr>
        </p:nvSpPr>
        <p:spPr>
          <a:xfrm>
            <a:off x="384048" y="1722569"/>
            <a:ext cx="18800063" cy="2660453"/>
          </a:xfrm>
          <a:prstGeom prst="rect">
            <a:avLst/>
          </a:prstGeom>
        </p:spPr>
        <p:txBody>
          <a:bodyPr/>
          <a:lstStyle/>
          <a:p>
            <a:r>
              <a:rPr lang="en-US" dirty="0"/>
              <a:t>Multi-messenger Astronomy is the Future!</a:t>
            </a:r>
            <a:endParaRPr dirty="0"/>
          </a:p>
        </p:txBody>
      </p:sp>
      <p:sp>
        <p:nvSpPr>
          <p:cNvPr id="3" name="Text Placeholder 2">
            <a:extLst>
              <a:ext uri="{FF2B5EF4-FFF2-40B4-BE49-F238E27FC236}">
                <a16:creationId xmlns:a16="http://schemas.microsoft.com/office/drawing/2014/main" id="{BA0CB326-05BE-69EA-F63B-CAF79D2102A3}"/>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C6EB270A-CFA7-7ED4-3680-7284C8243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45472"/>
            <a:ext cx="24434433" cy="1025224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n prehent aped everio. Et audam voloreh enietusam fuga. Nequi con nobis doloressus et reribus qui dunti ium hiciatinias eictior emporiam, quis quis autecus, consed ut assedi con peliquasse perat sitatiur assinctur?…"/>
          <p:cNvSpPr txBox="1">
            <a:spLocks noGrp="1"/>
          </p:cNvSpPr>
          <p:nvPr>
            <p:ph type="body" idx="13"/>
          </p:nvPr>
        </p:nvSpPr>
        <p:spPr>
          <a:xfrm>
            <a:off x="2670175" y="5205417"/>
            <a:ext cx="10462589" cy="5280419"/>
          </a:xfrm>
          <a:prstGeom prst="rect">
            <a:avLst/>
          </a:prstGeom>
        </p:spPr>
        <p:txBody>
          <a:bodyPr>
            <a:normAutofit fontScale="92500" lnSpcReduction="10000"/>
          </a:bodyPr>
          <a:lstStyle/>
          <a:p>
            <a:r>
              <a:rPr lang="en-US" sz="3600" dirty="0"/>
              <a:t>In Large Magellanic Cloud @ 51.4 kpc</a:t>
            </a:r>
          </a:p>
          <a:p>
            <a:r>
              <a:rPr lang="en-US" sz="3600" dirty="0"/>
              <a:t>24 total neutrinos detected in 3 experiments</a:t>
            </a:r>
          </a:p>
          <a:p>
            <a:r>
              <a:rPr lang="en-US" sz="3600" dirty="0"/>
              <a:t>Estimated 2-3 hours before light from supernova reached earth</a:t>
            </a:r>
          </a:p>
          <a:p>
            <a:r>
              <a:rPr lang="en-US" sz="3600" dirty="0"/>
              <a:t>Demonstrated:</a:t>
            </a:r>
          </a:p>
          <a:p>
            <a:r>
              <a:rPr lang="en-US" sz="3600" dirty="0"/>
              <a:t>&gt; 99% of gravitational energy converted to neutrinos (all </a:t>
            </a:r>
            <a:r>
              <a:rPr lang="en-US" sz="3600" dirty="0" err="1"/>
              <a:t>flavours</a:t>
            </a:r>
            <a:r>
              <a:rPr lang="en-US" sz="3600" dirty="0"/>
              <a:t>)</a:t>
            </a:r>
          </a:p>
          <a:p>
            <a:r>
              <a:rPr lang="en-US" sz="3600" dirty="0"/>
              <a:t>Energy scale O(10) MeV</a:t>
            </a:r>
          </a:p>
          <a:p>
            <a:r>
              <a:rPr lang="en-US" sz="3600" dirty="0"/>
              <a:t>Average Energies:</a:t>
            </a:r>
          </a:p>
          <a:p>
            <a:endParaRPr lang="en-US" dirty="0"/>
          </a:p>
        </p:txBody>
      </p:sp>
      <p:sp>
        <p:nvSpPr>
          <p:cNvPr id="135" name="Example  title here"/>
          <p:cNvSpPr txBox="1">
            <a:spLocks noGrp="1"/>
          </p:cNvSpPr>
          <p:nvPr>
            <p:ph type="title"/>
          </p:nvPr>
        </p:nvSpPr>
        <p:spPr>
          <a:prstGeom prst="rect">
            <a:avLst/>
          </a:prstGeom>
        </p:spPr>
        <p:txBody>
          <a:bodyPr/>
          <a:lstStyle/>
          <a:p>
            <a:r>
              <a:rPr lang="en-US" dirty="0"/>
              <a:t>Supernova 1987A </a:t>
            </a:r>
            <a:br>
              <a:rPr lang="en-US" dirty="0"/>
            </a:br>
            <a:r>
              <a:rPr lang="en-US" dirty="0"/>
              <a:t>Feb 24, 1987</a:t>
            </a:r>
            <a:endParaRPr dirty="0"/>
          </a:p>
        </p:txBody>
      </p:sp>
      <p:sp>
        <p:nvSpPr>
          <p:cNvPr id="1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142" name="On prehent aped everio. Et audam voloreh enietusam fuga. Nequi con nobis doloressus et reribus qui dunti ium hiciatinias eictior emporiam, quis quis autecus, consed ut assedi con peliquasse perat sitatiur assinctur?…"/>
          <p:cNvSpPr txBox="1">
            <a:spLocks/>
          </p:cNvSpPr>
          <p:nvPr/>
        </p:nvSpPr>
        <p:spPr>
          <a:xfrm>
            <a:off x="684612" y="1816145"/>
            <a:ext cx="3077920" cy="344038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rmAutofit/>
          </a:bodyPr>
          <a:lstStyle>
            <a:lvl1pPr marL="0" marR="0" indent="0" algn="l" defTabSz="821531" rtl="0" latinLnBrk="0">
              <a:lnSpc>
                <a:spcPct val="120000"/>
              </a:lnSpc>
              <a:spcBef>
                <a:spcPts val="0"/>
              </a:spcBef>
              <a:spcAft>
                <a:spcPts val="0"/>
              </a:spcAft>
              <a:buClrTx/>
              <a:buSzTx/>
              <a:buFontTx/>
              <a:buNone/>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514350" indent="-514350" hangingPunct="1">
              <a:buFont typeface="+mj-lt"/>
              <a:buAutoNum type="arabicPeriod"/>
              <a:defRPr>
                <a:solidFill>
                  <a:srgbClr val="FFFFFF"/>
                </a:solidFill>
              </a:defRPr>
            </a:pPr>
            <a:endParaRPr lang="en-US" dirty="0">
              <a:solidFill>
                <a:srgbClr val="FFFFFF"/>
              </a:solidFill>
            </a:endParaRPr>
          </a:p>
        </p:txBody>
      </p:sp>
      <p:pic>
        <p:nvPicPr>
          <p:cNvPr id="4" name="Picture 3">
            <a:extLst>
              <a:ext uri="{FF2B5EF4-FFF2-40B4-BE49-F238E27FC236}">
                <a16:creationId xmlns:a16="http://schemas.microsoft.com/office/drawing/2014/main" id="{36837F92-0527-1685-307B-9DF4C3F1C3AA}"/>
              </a:ext>
            </a:extLst>
          </p:cNvPr>
          <p:cNvPicPr>
            <a:picLocks noChangeAspect="1"/>
          </p:cNvPicPr>
          <p:nvPr/>
        </p:nvPicPr>
        <p:blipFill>
          <a:blip r:embed="rId2"/>
          <a:stretch>
            <a:fillRect/>
          </a:stretch>
        </p:blipFill>
        <p:spPr>
          <a:xfrm>
            <a:off x="13319679" y="2627984"/>
            <a:ext cx="9508403" cy="7136047"/>
          </a:xfrm>
          <a:prstGeom prst="rect">
            <a:avLst/>
          </a:prstGeom>
        </p:spPr>
      </p:pic>
      <p:pic>
        <p:nvPicPr>
          <p:cNvPr id="6" name="Picture 5">
            <a:extLst>
              <a:ext uri="{FF2B5EF4-FFF2-40B4-BE49-F238E27FC236}">
                <a16:creationId xmlns:a16="http://schemas.microsoft.com/office/drawing/2014/main" id="{BFE7B7F4-2CDB-8C7C-B546-C23864642FAC}"/>
              </a:ext>
            </a:extLst>
          </p:cNvPr>
          <p:cNvPicPr>
            <a:picLocks noChangeAspect="1"/>
          </p:cNvPicPr>
          <p:nvPr/>
        </p:nvPicPr>
        <p:blipFill>
          <a:blip r:embed="rId3"/>
          <a:stretch>
            <a:fillRect/>
          </a:stretch>
        </p:blipFill>
        <p:spPr>
          <a:xfrm>
            <a:off x="18388715" y="9764625"/>
            <a:ext cx="4252452" cy="2654846"/>
          </a:xfrm>
          <a:prstGeom prst="rect">
            <a:avLst/>
          </a:prstGeom>
        </p:spPr>
      </p:pic>
      <p:sp>
        <p:nvSpPr>
          <p:cNvPr id="14" name="Rectangle 13">
            <a:extLst>
              <a:ext uri="{FF2B5EF4-FFF2-40B4-BE49-F238E27FC236}">
                <a16:creationId xmlns:a16="http://schemas.microsoft.com/office/drawing/2014/main" id="{8B848E84-E77E-910E-C67B-08A3DF7CFFE2}"/>
              </a:ext>
            </a:extLst>
          </p:cNvPr>
          <p:cNvSpPr/>
          <p:nvPr/>
        </p:nvSpPr>
        <p:spPr>
          <a:xfrm>
            <a:off x="13488352" y="9828987"/>
            <a:ext cx="4713448" cy="2553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a:extLst>
              <a:ext uri="{FF2B5EF4-FFF2-40B4-BE49-F238E27FC236}">
                <a16:creationId xmlns:a16="http://schemas.microsoft.com/office/drawing/2014/main" id="{046D64F2-172B-7022-5AD8-4D6F3DDF8195}"/>
              </a:ext>
            </a:extLst>
          </p:cNvPr>
          <p:cNvCxnSpPr>
            <a:cxnSpLocks/>
          </p:cNvCxnSpPr>
          <p:nvPr/>
        </p:nvCxnSpPr>
        <p:spPr>
          <a:xfrm>
            <a:off x="4883434" y="5432769"/>
            <a:ext cx="360673" cy="0"/>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7"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E0BD8035-31CD-F05A-4F1B-9D4687711AA0}"/>
              </a:ext>
            </a:extLst>
          </p:cNvPr>
          <p:cNvSpPr txBox="1">
            <a:spLocks/>
          </p:cNvSpPr>
          <p:nvPr/>
        </p:nvSpPr>
        <p:spPr>
          <a:xfrm>
            <a:off x="15611361" y="10266262"/>
            <a:ext cx="2590439" cy="1531433"/>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t">
            <a:noAutofit/>
          </a:bodyPr>
          <a:lstStyle>
            <a:lvl1pPr marL="0" indent="0" algn="l" defTabSz="914400" rtl="0" eaLnBrk="1" latinLnBrk="0" hangingPunct="1">
              <a:lnSpc>
                <a:spcPct val="100000"/>
              </a:lnSpc>
              <a:spcBef>
                <a:spcPts val="1000"/>
              </a:spcBef>
              <a:buSzTx/>
              <a:buFont typeface="Arial" panose="020B0604020202020204" pitchFamily="34" charset="0"/>
              <a:buNone/>
              <a:defRPr sz="2800" kern="1200">
                <a:solidFill>
                  <a:srgbClr val="FFFFFF"/>
                </a:solidFill>
                <a:latin typeface="Muli Bold"/>
                <a:ea typeface="+mn-ea"/>
                <a:cs typeface="+mn-cs"/>
                <a:sym typeface="Muli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solidFill>
                  <a:srgbClr val="FFFFFF"/>
                </a:solidFill>
              </a:defRPr>
            </a:pPr>
            <a:r>
              <a:rPr lang="en-US" sz="3200" dirty="0">
                <a:solidFill>
                  <a:schemeClr val="tx1"/>
                </a:solidFill>
              </a:rPr>
              <a:t>50% detection efficiency threshold</a:t>
            </a:r>
          </a:p>
        </p:txBody>
      </p:sp>
      <p:pic>
        <p:nvPicPr>
          <p:cNvPr id="19" name="Picture 18">
            <a:extLst>
              <a:ext uri="{FF2B5EF4-FFF2-40B4-BE49-F238E27FC236}">
                <a16:creationId xmlns:a16="http://schemas.microsoft.com/office/drawing/2014/main" id="{108A555E-B258-B115-03A0-B6BE7BCB0A08}"/>
              </a:ext>
            </a:extLst>
          </p:cNvPr>
          <p:cNvPicPr>
            <a:picLocks noChangeAspect="1"/>
          </p:cNvPicPr>
          <p:nvPr/>
        </p:nvPicPr>
        <p:blipFill>
          <a:blip r:embed="rId4"/>
          <a:stretch>
            <a:fillRect/>
          </a:stretch>
        </p:blipFill>
        <p:spPr>
          <a:xfrm>
            <a:off x="3885960" y="10354012"/>
            <a:ext cx="7227408" cy="1772238"/>
          </a:xfrm>
          <a:prstGeom prst="rect">
            <a:avLst/>
          </a:prstGeom>
        </p:spPr>
      </p:pic>
      <p:cxnSp>
        <p:nvCxnSpPr>
          <p:cNvPr id="3" name="Straight Connector 2">
            <a:extLst>
              <a:ext uri="{FF2B5EF4-FFF2-40B4-BE49-F238E27FC236}">
                <a16:creationId xmlns:a16="http://schemas.microsoft.com/office/drawing/2014/main" id="{82420CB6-6D15-6851-93BA-851027C15015}"/>
              </a:ext>
            </a:extLst>
          </p:cNvPr>
          <p:cNvCxnSpPr>
            <a:cxnSpLocks/>
          </p:cNvCxnSpPr>
          <p:nvPr/>
        </p:nvCxnSpPr>
        <p:spPr>
          <a:xfrm>
            <a:off x="14664385" y="8093389"/>
            <a:ext cx="7976782" cy="0"/>
          </a:xfrm>
          <a:prstGeom prst="line">
            <a:avLst/>
          </a:prstGeom>
          <a:ln w="44450">
            <a:solidFill>
              <a:srgbClr val="0075B8"/>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58C119-D912-795E-2976-933E11773353}"/>
              </a:ext>
            </a:extLst>
          </p:cNvPr>
          <p:cNvCxnSpPr>
            <a:cxnSpLocks/>
          </p:cNvCxnSpPr>
          <p:nvPr/>
        </p:nvCxnSpPr>
        <p:spPr>
          <a:xfrm>
            <a:off x="14664385" y="7936992"/>
            <a:ext cx="7820710" cy="0"/>
          </a:xfrm>
          <a:prstGeom prst="line">
            <a:avLst/>
          </a:prstGeom>
          <a:ln w="44450">
            <a:solidFill>
              <a:srgbClr val="FF73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EA100A8-5A78-8925-6310-A25EA618D92A}"/>
              </a:ext>
            </a:extLst>
          </p:cNvPr>
          <p:cNvCxnSpPr>
            <a:cxnSpLocks/>
          </p:cNvCxnSpPr>
          <p:nvPr/>
        </p:nvCxnSpPr>
        <p:spPr>
          <a:xfrm>
            <a:off x="14664385" y="5764119"/>
            <a:ext cx="7820710" cy="0"/>
          </a:xfrm>
          <a:prstGeom prst="line">
            <a:avLst/>
          </a:prstGeom>
          <a:ln w="444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CF42D-4930-BE3A-6E26-C820D0F82DE6}"/>
              </a:ext>
            </a:extLst>
          </p:cNvPr>
          <p:cNvCxnSpPr>
            <a:cxnSpLocks/>
          </p:cNvCxnSpPr>
          <p:nvPr/>
        </p:nvCxnSpPr>
        <p:spPr>
          <a:xfrm>
            <a:off x="13719505" y="11092048"/>
            <a:ext cx="1660703" cy="0"/>
          </a:xfrm>
          <a:prstGeom prst="line">
            <a:avLst/>
          </a:prstGeom>
          <a:ln w="4445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B0449-4899-21F0-207C-E4E81C298704}"/>
            </a:ext>
          </a:extLst>
        </p:cNvPr>
        <p:cNvGrpSpPr/>
        <p:nvPr/>
      </p:nvGrpSpPr>
      <p:grpSpPr>
        <a:xfrm>
          <a:off x="0" y="0"/>
          <a:ext cx="0" cy="0"/>
          <a:chOff x="0" y="0"/>
          <a:chExt cx="0" cy="0"/>
        </a:xfrm>
      </p:grpSpPr>
      <p:sp>
        <p:nvSpPr>
          <p:cNvPr id="148" name="“Nequi con nobis et reribus qui dunti ium 78% qui.”">
            <a:extLst>
              <a:ext uri="{FF2B5EF4-FFF2-40B4-BE49-F238E27FC236}">
                <a16:creationId xmlns:a16="http://schemas.microsoft.com/office/drawing/2014/main" id="{1F430D3D-32EC-3124-C35C-D44649D74CC9}"/>
              </a:ext>
            </a:extLst>
          </p:cNvPr>
          <p:cNvSpPr txBox="1">
            <a:spLocks noGrp="1"/>
          </p:cNvSpPr>
          <p:nvPr>
            <p:ph type="body" idx="13"/>
          </p:nvPr>
        </p:nvSpPr>
        <p:spPr>
          <a:xfrm>
            <a:off x="13481013" y="4114800"/>
            <a:ext cx="9340859" cy="6656832"/>
          </a:xfrm>
          <a:prstGeom prst="rect">
            <a:avLst/>
          </a:prstGeom>
        </p:spPr>
        <p:txBody>
          <a:bodyPr>
            <a:normAutofit fontScale="92500" lnSpcReduction="20000"/>
          </a:bodyPr>
          <a:lstStyle>
            <a:lvl1pPr defTabSz="527208">
              <a:defRPr sz="7380"/>
            </a:lvl1pPr>
          </a:lstStyle>
          <a:p>
            <a:r>
              <a:rPr lang="en-US" i="0" dirty="0"/>
              <a:t>Sept 22, 2017</a:t>
            </a:r>
          </a:p>
          <a:p>
            <a:r>
              <a:rPr lang="en-US" i="0" dirty="0"/>
              <a:t>290 TeV Neutrino Observed by </a:t>
            </a:r>
            <a:r>
              <a:rPr lang="en-US" i="0" dirty="0" err="1"/>
              <a:t>IceCube</a:t>
            </a:r>
            <a:endParaRPr lang="en-US" i="0" dirty="0"/>
          </a:p>
          <a:p>
            <a:endParaRPr lang="en-US" i="0" dirty="0"/>
          </a:p>
          <a:p>
            <a:r>
              <a:rPr lang="en-US" i="0" dirty="0"/>
              <a:t>Pointed to Blazar:</a:t>
            </a:r>
          </a:p>
          <a:p>
            <a:r>
              <a:rPr lang="en-US" i="0" dirty="0"/>
              <a:t>TXS 0506+056</a:t>
            </a:r>
            <a:endParaRPr i="0" dirty="0"/>
          </a:p>
        </p:txBody>
      </p:sp>
      <p:sp>
        <p:nvSpPr>
          <p:cNvPr id="149" name="Rectangle">
            <a:extLst>
              <a:ext uri="{FF2B5EF4-FFF2-40B4-BE49-F238E27FC236}">
                <a16:creationId xmlns:a16="http://schemas.microsoft.com/office/drawing/2014/main" id="{CC5E1D7F-A0B7-1521-F13B-C55399B17D21}"/>
              </a:ext>
            </a:extLst>
          </p:cNvPr>
          <p:cNvSpPr>
            <a:spLocks noGrp="1"/>
          </p:cNvSpPr>
          <p:nvPr>
            <p:ph type="body" idx="14"/>
          </p:nvPr>
        </p:nvSpPr>
        <p:spPr>
          <a:prstGeom prst="rect">
            <a:avLst/>
          </a:prstGeom>
        </p:spPr>
        <p:txBody>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pic>
        <p:nvPicPr>
          <p:cNvPr id="150" name="SNO_ID_White.png" descr="SNO_ID_White.png">
            <a:extLst>
              <a:ext uri="{FF2B5EF4-FFF2-40B4-BE49-F238E27FC236}">
                <a16:creationId xmlns:a16="http://schemas.microsoft.com/office/drawing/2014/main" id="{FF6B20EA-6FB2-1CF1-1150-019208FD8FF0}"/>
              </a:ext>
            </a:extLst>
          </p:cNvPr>
          <p:cNvPicPr>
            <a:picLocks noChangeAspect="1"/>
          </p:cNvPicPr>
          <p:nvPr/>
        </p:nvPicPr>
        <p:blipFill>
          <a:blip r:embed="rId2"/>
          <a:stretch>
            <a:fillRect/>
          </a:stretch>
        </p:blipFill>
        <p:spPr>
          <a:xfrm>
            <a:off x="21268943" y="956188"/>
            <a:ext cx="2205299" cy="1102650"/>
          </a:xfrm>
          <a:prstGeom prst="rect">
            <a:avLst/>
          </a:prstGeom>
          <a:ln w="12700">
            <a:miter lim="400000"/>
          </a:ln>
        </p:spPr>
      </p:pic>
      <p:sp>
        <p:nvSpPr>
          <p:cNvPr id="153" name="Triangle">
            <a:extLst>
              <a:ext uri="{FF2B5EF4-FFF2-40B4-BE49-F238E27FC236}">
                <a16:creationId xmlns:a16="http://schemas.microsoft.com/office/drawing/2014/main" id="{8FA41A6D-41AD-0D51-A1F1-8DF099FE840A}"/>
              </a:ext>
            </a:extLst>
          </p:cNvPr>
          <p:cNvSpPr/>
          <p:nvPr/>
        </p:nvSpPr>
        <p:spPr>
          <a:xfrm rot="2700000">
            <a:off x="11723320" y="6328731"/>
            <a:ext cx="1058538" cy="10585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hueOff val="48339"/>
              <a:lumOff val="-12879"/>
            </a:schemeClr>
          </a:solidFill>
          <a:ln w="12700">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154" name="Slide Number">
            <a:extLst>
              <a:ext uri="{FF2B5EF4-FFF2-40B4-BE49-F238E27FC236}">
                <a16:creationId xmlns:a16="http://schemas.microsoft.com/office/drawing/2014/main" id="{EC4C6F6A-5635-F178-19B4-794004FB46D6}"/>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a:t>
            </a:fld>
            <a:endParaRPr/>
          </a:p>
        </p:txBody>
      </p:sp>
      <p:pic>
        <p:nvPicPr>
          <p:cNvPr id="5" name="Picture Placeholder 4">
            <a:extLst>
              <a:ext uri="{FF2B5EF4-FFF2-40B4-BE49-F238E27FC236}">
                <a16:creationId xmlns:a16="http://schemas.microsoft.com/office/drawing/2014/main" id="{F467B161-5E52-8249-513A-A534B9A845C2}"/>
              </a:ext>
            </a:extLst>
          </p:cNvPr>
          <p:cNvPicPr>
            <a:picLocks noGrp="1" noChangeAspect="1"/>
          </p:cNvPicPr>
          <p:nvPr>
            <p:ph type="pic" idx="16"/>
          </p:nvPr>
        </p:nvPicPr>
        <p:blipFill>
          <a:blip r:embed="rId3"/>
          <a:srcRect t="8689" b="8689"/>
          <a:stretch>
            <a:fillRect/>
          </a:stretch>
        </p:blipFill>
        <p:spPr>
          <a:xfrm>
            <a:off x="0" y="0"/>
            <a:ext cx="11960225" cy="13716000"/>
          </a:xfrm>
          <a:prstGeom prst="rect">
            <a:avLst/>
          </a:prstGeom>
        </p:spPr>
      </p:pic>
    </p:spTree>
    <p:extLst>
      <p:ext uri="{BB962C8B-B14F-4D97-AF65-F5344CB8AC3E}">
        <p14:creationId xmlns:p14="http://schemas.microsoft.com/office/powerpoint/2010/main" val="35394418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Example  title here"/>
          <p:cNvSpPr txBox="1">
            <a:spLocks noGrp="1"/>
          </p:cNvSpPr>
          <p:nvPr>
            <p:ph type="title"/>
          </p:nvPr>
        </p:nvSpPr>
        <p:spPr>
          <a:xfrm>
            <a:off x="10607041" y="1715823"/>
            <a:ext cx="11136096" cy="3872556"/>
          </a:xfrm>
          <a:prstGeom prst="rect">
            <a:avLst/>
          </a:prstGeom>
        </p:spPr>
        <p:txBody>
          <a:bodyPr/>
          <a:lstStyle/>
          <a:p>
            <a:r>
              <a:rPr lang="en-US" dirty="0"/>
              <a:t>GW170817</a:t>
            </a:r>
            <a:br>
              <a:rPr lang="en-US" dirty="0"/>
            </a:br>
            <a:r>
              <a:rPr lang="en-US" dirty="0"/>
              <a:t>Neutron Star Merger</a:t>
            </a:r>
          </a:p>
        </p:txBody>
      </p:sp>
      <p:sp>
        <p:nvSpPr>
          <p:cNvPr id="143" name="On prehent aped everio. Et audam voloreh enietusam fuga. Nequi con nobis doloressus et reribus qui dunti ium 78%…"/>
          <p:cNvSpPr txBox="1">
            <a:spLocks noGrp="1"/>
          </p:cNvSpPr>
          <p:nvPr>
            <p:ph type="body" idx="13"/>
          </p:nvPr>
        </p:nvSpPr>
        <p:spPr>
          <a:xfrm>
            <a:off x="9706356" y="5215311"/>
            <a:ext cx="6771132" cy="5206553"/>
          </a:xfrm>
          <a:prstGeom prst="rect">
            <a:avLst/>
          </a:prstGeom>
          <a:extLst>
            <a:ext uri="{C572A759-6A51-4108-AA02-DFA0A04FC94B}">
              <ma14:wrappingTextBoxFlag xmlns:ma14="http://schemas.microsoft.com/office/mac/drawingml/2011/main" xmlns="" val="1"/>
            </a:ext>
          </a:extLst>
        </p:spPr>
        <p:txBody>
          <a:bodyPr/>
          <a:lstStyle/>
          <a:p>
            <a:pPr>
              <a:buSzTx/>
            </a:pPr>
            <a:r>
              <a:rPr lang="en-US" sz="4400" dirty="0"/>
              <a:t>Gravitational Waves observed by LIGO</a:t>
            </a:r>
          </a:p>
          <a:p>
            <a:pPr>
              <a:buSzTx/>
            </a:pPr>
            <a:r>
              <a:rPr lang="en-US" sz="4400" dirty="0"/>
              <a:t>Short Gamma Ray Burst observed by satellites</a:t>
            </a:r>
          </a:p>
          <a:p>
            <a:pPr>
              <a:buSzTx/>
            </a:pPr>
            <a:r>
              <a:rPr lang="en-US" sz="4400" dirty="0" err="1"/>
              <a:t>Followup</a:t>
            </a:r>
            <a:r>
              <a:rPr lang="en-US" sz="4400" dirty="0"/>
              <a:t> in all EM Bands</a:t>
            </a:r>
          </a:p>
          <a:p>
            <a:pPr marL="0" indent="0">
              <a:buSzTx/>
              <a:buNone/>
            </a:pPr>
            <a:endParaRPr lang="en-US" dirty="0"/>
          </a:p>
          <a:p>
            <a:pPr marL="0" indent="0">
              <a:buSzTx/>
              <a:buNone/>
            </a:pPr>
            <a:endParaRPr dirty="0"/>
          </a:p>
        </p:txBody>
      </p:sp>
      <p:sp>
        <p:nvSpPr>
          <p:cNvPr id="1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a:t>
            </a:fld>
            <a:endParaRPr/>
          </a:p>
        </p:txBody>
      </p:sp>
      <p:pic>
        <p:nvPicPr>
          <p:cNvPr id="4" name="Picture 3">
            <a:extLst>
              <a:ext uri="{FF2B5EF4-FFF2-40B4-BE49-F238E27FC236}">
                <a16:creationId xmlns:a16="http://schemas.microsoft.com/office/drawing/2014/main" id="{ABDBE727-0174-8016-01C6-A642FDED3654}"/>
              </a:ext>
            </a:extLst>
          </p:cNvPr>
          <p:cNvPicPr>
            <a:picLocks noChangeAspect="1"/>
          </p:cNvPicPr>
          <p:nvPr/>
        </p:nvPicPr>
        <p:blipFill>
          <a:blip r:embed="rId2"/>
          <a:stretch>
            <a:fillRect/>
          </a:stretch>
        </p:blipFill>
        <p:spPr>
          <a:xfrm>
            <a:off x="0" y="0"/>
            <a:ext cx="9436608" cy="13554400"/>
          </a:xfrm>
          <a:prstGeom prst="rect">
            <a:avLst/>
          </a:prstGeom>
        </p:spPr>
      </p:pic>
      <p:pic>
        <p:nvPicPr>
          <p:cNvPr id="5" name="Picture 4">
            <a:extLst>
              <a:ext uri="{FF2B5EF4-FFF2-40B4-BE49-F238E27FC236}">
                <a16:creationId xmlns:a16="http://schemas.microsoft.com/office/drawing/2014/main" id="{FDC92EA5-F6FE-101C-89EC-83EEE2C5F59B}"/>
              </a:ext>
            </a:extLst>
          </p:cNvPr>
          <p:cNvPicPr>
            <a:picLocks noChangeAspect="1"/>
          </p:cNvPicPr>
          <p:nvPr/>
        </p:nvPicPr>
        <p:blipFill>
          <a:blip r:embed="rId3"/>
          <a:stretch>
            <a:fillRect/>
          </a:stretch>
        </p:blipFill>
        <p:spPr>
          <a:xfrm>
            <a:off x="16477488" y="4588232"/>
            <a:ext cx="7443216" cy="646071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4E392-F4DB-7CD6-57AC-A9CDC6F4AD61}"/>
            </a:ext>
          </a:extLst>
        </p:cNvPr>
        <p:cNvGrpSpPr/>
        <p:nvPr/>
      </p:nvGrpSpPr>
      <p:grpSpPr>
        <a:xfrm>
          <a:off x="0" y="0"/>
          <a:ext cx="0" cy="0"/>
          <a:chOff x="0" y="0"/>
          <a:chExt cx="0" cy="0"/>
        </a:xfrm>
      </p:grpSpPr>
      <p:sp>
        <p:nvSpPr>
          <p:cNvPr id="166" name="Slide Number">
            <a:extLst>
              <a:ext uri="{FF2B5EF4-FFF2-40B4-BE49-F238E27FC236}">
                <a16:creationId xmlns:a16="http://schemas.microsoft.com/office/drawing/2014/main" id="{18282E93-1096-0F5C-EC75-BFC27976EF90}"/>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a:p>
        </p:txBody>
      </p:sp>
      <p:pic>
        <p:nvPicPr>
          <p:cNvPr id="3" name="Picture 2" descr="ESA - Earth from Space: Earth Day">
            <a:extLst>
              <a:ext uri="{FF2B5EF4-FFF2-40B4-BE49-F238E27FC236}">
                <a16:creationId xmlns:a16="http://schemas.microsoft.com/office/drawing/2014/main" id="{DB5C7BEA-5969-C106-1137-54DE53D1FA07}"/>
              </a:ext>
            </a:extLst>
          </p:cNvPr>
          <p:cNvPicPr>
            <a:picLocks noChangeAspect="1"/>
          </p:cNvPicPr>
          <p:nvPr/>
        </p:nvPicPr>
        <p:blipFill>
          <a:blip r:embed="rId2"/>
          <a:stretch>
            <a:fillRect/>
          </a:stretch>
        </p:blipFill>
        <p:spPr>
          <a:xfrm>
            <a:off x="9509761" y="4261105"/>
            <a:ext cx="9052560" cy="9052560"/>
          </a:xfrm>
          <a:prstGeom prst="rect">
            <a:avLst/>
          </a:prstGeom>
        </p:spPr>
      </p:pic>
      <p:sp>
        <p:nvSpPr>
          <p:cNvPr id="4" name="Oval 3">
            <a:extLst>
              <a:ext uri="{FF2B5EF4-FFF2-40B4-BE49-F238E27FC236}">
                <a16:creationId xmlns:a16="http://schemas.microsoft.com/office/drawing/2014/main" id="{8C85CABA-A597-2CDC-B4F3-9A5919A0ADDD}"/>
              </a:ext>
            </a:extLst>
          </p:cNvPr>
          <p:cNvSpPr/>
          <p:nvPr/>
        </p:nvSpPr>
        <p:spPr>
          <a:xfrm>
            <a:off x="11045952" y="6711696"/>
            <a:ext cx="475488" cy="53035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6" name="Straight Connector 5">
            <a:extLst>
              <a:ext uri="{FF2B5EF4-FFF2-40B4-BE49-F238E27FC236}">
                <a16:creationId xmlns:a16="http://schemas.microsoft.com/office/drawing/2014/main" id="{FB518C58-8A47-9BDD-CB91-9ED6E0A1FA8A}"/>
              </a:ext>
            </a:extLst>
          </p:cNvPr>
          <p:cNvCxnSpPr>
            <a:cxnSpLocks/>
          </p:cNvCxnSpPr>
          <p:nvPr/>
        </p:nvCxnSpPr>
        <p:spPr>
          <a:xfrm>
            <a:off x="13752576" y="11832335"/>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9A838AE-BB80-53AE-4E1E-3789423AF497}"/>
              </a:ext>
            </a:extLst>
          </p:cNvPr>
          <p:cNvCxnSpPr>
            <a:cxnSpLocks/>
          </p:cNvCxnSpPr>
          <p:nvPr/>
        </p:nvCxnSpPr>
        <p:spPr>
          <a:xfrm>
            <a:off x="13904976" y="11838431"/>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EEB6404D-FCD0-6A5B-BD3C-873CCF143FCD}"/>
              </a:ext>
            </a:extLst>
          </p:cNvPr>
          <p:cNvCxnSpPr>
            <a:cxnSpLocks/>
          </p:cNvCxnSpPr>
          <p:nvPr/>
        </p:nvCxnSpPr>
        <p:spPr>
          <a:xfrm>
            <a:off x="14051280" y="11856719"/>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A31F0FEF-B3E9-D2AF-5D30-F0E5E0F35FC6}"/>
              </a:ext>
            </a:extLst>
          </p:cNvPr>
          <p:cNvCxnSpPr>
            <a:cxnSpLocks/>
          </p:cNvCxnSpPr>
          <p:nvPr/>
        </p:nvCxnSpPr>
        <p:spPr>
          <a:xfrm>
            <a:off x="14185392" y="11844527"/>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5C5692BF-B437-0A0C-FAF7-EF4F5F2CB563}"/>
              </a:ext>
            </a:extLst>
          </p:cNvPr>
          <p:cNvCxnSpPr>
            <a:cxnSpLocks/>
          </p:cNvCxnSpPr>
          <p:nvPr/>
        </p:nvCxnSpPr>
        <p:spPr>
          <a:xfrm>
            <a:off x="14356080" y="11850623"/>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3" name="Cylinder 12">
            <a:extLst>
              <a:ext uri="{FF2B5EF4-FFF2-40B4-BE49-F238E27FC236}">
                <a16:creationId xmlns:a16="http://schemas.microsoft.com/office/drawing/2014/main" id="{11639BA7-6B8D-9DAB-76FA-F981B7C8744D}"/>
              </a:ext>
            </a:extLst>
          </p:cNvPr>
          <p:cNvSpPr/>
          <p:nvPr/>
        </p:nvSpPr>
        <p:spPr>
          <a:xfrm>
            <a:off x="16276320" y="6858000"/>
            <a:ext cx="768096" cy="1078992"/>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8C7131BB-1867-BF91-5CD7-D11CF3DEBFBC}"/>
              </a:ext>
            </a:extLst>
          </p:cNvPr>
          <p:cNvSpPr txBox="1">
            <a:spLocks/>
          </p:cNvSpPr>
          <p:nvPr/>
        </p:nvSpPr>
        <p:spPr>
          <a:xfrm>
            <a:off x="1194814" y="6858000"/>
            <a:ext cx="7200903" cy="6046789"/>
          </a:xfrm>
          <a:prstGeom prst="rect">
            <a:avLst/>
          </a:prstGeom>
          <a:extLst>
            <a:ext uri="{C572A759-6A51-4108-AA02-DFA0A04FC94B}">
              <ma14:wrappingTextBoxFlag xmlns:ma14="http://schemas.microsoft.com/office/mac/drawingml/2011/main" xmlns="" val="1"/>
            </a:ext>
          </a:extLst>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lnSpc>
                <a:spcPct val="150000"/>
              </a:lnSpc>
              <a:spcBef>
                <a:spcPts val="800"/>
              </a:spcBef>
              <a:buClr>
                <a:schemeClr val="accent1">
                  <a:hueOff val="48339"/>
                  <a:lumOff val="-12879"/>
                </a:schemeClr>
              </a:buClr>
              <a:buNone/>
              <a:defRPr sz="2200"/>
            </a:pPr>
            <a:endParaRPr lang="en-US" sz="2200" dirty="0"/>
          </a:p>
        </p:txBody>
      </p:sp>
    </p:spTree>
    <p:extLst>
      <p:ext uri="{BB962C8B-B14F-4D97-AF65-F5344CB8AC3E}">
        <p14:creationId xmlns:p14="http://schemas.microsoft.com/office/powerpoint/2010/main" val="20712733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91697-2761-64CE-1527-DA53A9F05E30}"/>
            </a:ext>
          </a:extLst>
        </p:cNvPr>
        <p:cNvGrpSpPr/>
        <p:nvPr/>
      </p:nvGrpSpPr>
      <p:grpSpPr>
        <a:xfrm>
          <a:off x="0" y="0"/>
          <a:ext cx="0" cy="0"/>
          <a:chOff x="0" y="0"/>
          <a:chExt cx="0" cy="0"/>
        </a:xfrm>
      </p:grpSpPr>
      <p:sp>
        <p:nvSpPr>
          <p:cNvPr id="166" name="Slide Number">
            <a:extLst>
              <a:ext uri="{FF2B5EF4-FFF2-40B4-BE49-F238E27FC236}">
                <a16:creationId xmlns:a16="http://schemas.microsoft.com/office/drawing/2014/main" id="{2D5F17FC-9646-D0A3-8ABC-8B7FE1B61F5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a:p>
        </p:txBody>
      </p:sp>
      <p:pic>
        <p:nvPicPr>
          <p:cNvPr id="3" name="Picture 2" descr="ESA - Earth from Space: Earth Day">
            <a:extLst>
              <a:ext uri="{FF2B5EF4-FFF2-40B4-BE49-F238E27FC236}">
                <a16:creationId xmlns:a16="http://schemas.microsoft.com/office/drawing/2014/main" id="{CE0A12C9-990D-F634-9AE2-5CB568E82A4A}"/>
              </a:ext>
            </a:extLst>
          </p:cNvPr>
          <p:cNvPicPr>
            <a:picLocks noChangeAspect="1"/>
          </p:cNvPicPr>
          <p:nvPr/>
        </p:nvPicPr>
        <p:blipFill>
          <a:blip r:embed="rId4"/>
          <a:stretch>
            <a:fillRect/>
          </a:stretch>
        </p:blipFill>
        <p:spPr>
          <a:xfrm>
            <a:off x="9509761" y="4261105"/>
            <a:ext cx="9052560" cy="9052560"/>
          </a:xfrm>
          <a:prstGeom prst="rect">
            <a:avLst/>
          </a:prstGeom>
        </p:spPr>
      </p:pic>
      <p:sp>
        <p:nvSpPr>
          <p:cNvPr id="4" name="Oval 3">
            <a:extLst>
              <a:ext uri="{FF2B5EF4-FFF2-40B4-BE49-F238E27FC236}">
                <a16:creationId xmlns:a16="http://schemas.microsoft.com/office/drawing/2014/main" id="{2469BA62-955B-43F6-0030-4B13FD321FF1}"/>
              </a:ext>
            </a:extLst>
          </p:cNvPr>
          <p:cNvSpPr/>
          <p:nvPr/>
        </p:nvSpPr>
        <p:spPr>
          <a:xfrm>
            <a:off x="11045952" y="6711696"/>
            <a:ext cx="475488" cy="53035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6" name="Straight Connector 5">
            <a:extLst>
              <a:ext uri="{FF2B5EF4-FFF2-40B4-BE49-F238E27FC236}">
                <a16:creationId xmlns:a16="http://schemas.microsoft.com/office/drawing/2014/main" id="{F45E1FD2-A00E-6E75-B5EF-4EAF74E162CE}"/>
              </a:ext>
            </a:extLst>
          </p:cNvPr>
          <p:cNvCxnSpPr>
            <a:cxnSpLocks/>
          </p:cNvCxnSpPr>
          <p:nvPr/>
        </p:nvCxnSpPr>
        <p:spPr>
          <a:xfrm>
            <a:off x="13752576" y="11832335"/>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32C364C1-50E4-95EE-014F-31F418C8AF91}"/>
              </a:ext>
            </a:extLst>
          </p:cNvPr>
          <p:cNvCxnSpPr>
            <a:cxnSpLocks/>
          </p:cNvCxnSpPr>
          <p:nvPr/>
        </p:nvCxnSpPr>
        <p:spPr>
          <a:xfrm>
            <a:off x="13904976" y="11838431"/>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CBC8C1D2-6A62-F34D-1E17-8EA2FD044AAE}"/>
              </a:ext>
            </a:extLst>
          </p:cNvPr>
          <p:cNvCxnSpPr>
            <a:cxnSpLocks/>
          </p:cNvCxnSpPr>
          <p:nvPr/>
        </p:nvCxnSpPr>
        <p:spPr>
          <a:xfrm>
            <a:off x="14051280" y="11856719"/>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967598DD-D08C-2C00-FD65-D5F52E8A4942}"/>
              </a:ext>
            </a:extLst>
          </p:cNvPr>
          <p:cNvCxnSpPr>
            <a:cxnSpLocks/>
          </p:cNvCxnSpPr>
          <p:nvPr/>
        </p:nvCxnSpPr>
        <p:spPr>
          <a:xfrm>
            <a:off x="14185392" y="11844527"/>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BD9C43DF-D189-9E9C-8176-AEF88277E6A3}"/>
              </a:ext>
            </a:extLst>
          </p:cNvPr>
          <p:cNvCxnSpPr>
            <a:cxnSpLocks/>
          </p:cNvCxnSpPr>
          <p:nvPr/>
        </p:nvCxnSpPr>
        <p:spPr>
          <a:xfrm>
            <a:off x="14356080" y="11850623"/>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3" name="Cylinder 12">
            <a:extLst>
              <a:ext uri="{FF2B5EF4-FFF2-40B4-BE49-F238E27FC236}">
                <a16:creationId xmlns:a16="http://schemas.microsoft.com/office/drawing/2014/main" id="{27E894D3-CFD0-6116-D496-1EE1824E699C}"/>
              </a:ext>
            </a:extLst>
          </p:cNvPr>
          <p:cNvSpPr/>
          <p:nvPr/>
        </p:nvSpPr>
        <p:spPr>
          <a:xfrm>
            <a:off x="16276320" y="6858000"/>
            <a:ext cx="768096" cy="1078992"/>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4D0831A3-CC82-5763-C040-F39BF401BD7C}"/>
              </a:ext>
            </a:extLst>
          </p:cNvPr>
          <p:cNvSpPr txBox="1">
            <a:spLocks/>
          </p:cNvSpPr>
          <p:nvPr/>
        </p:nvSpPr>
        <p:spPr>
          <a:xfrm>
            <a:off x="1194814" y="6858000"/>
            <a:ext cx="7200903" cy="6046789"/>
          </a:xfrm>
          <a:prstGeom prst="rect">
            <a:avLst/>
          </a:prstGeom>
          <a:extLst>
            <a:ext uri="{C572A759-6A51-4108-AA02-DFA0A04FC94B}">
              <ma14:wrappingTextBoxFlag xmlns:ma14="http://schemas.microsoft.com/office/mac/drawingml/2011/main" xmlns="" val="1"/>
            </a:ext>
          </a:extLst>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lnSpc>
                <a:spcPct val="150000"/>
              </a:lnSpc>
              <a:spcBef>
                <a:spcPts val="800"/>
              </a:spcBef>
              <a:buClr>
                <a:schemeClr val="accent1">
                  <a:hueOff val="48339"/>
                  <a:lumOff val="-12879"/>
                </a:schemeClr>
              </a:buClr>
              <a:buNone/>
              <a:defRPr sz="2200"/>
            </a:pPr>
            <a:endParaRPr lang="en-US" sz="2200" dirty="0"/>
          </a:p>
        </p:txBody>
      </p:sp>
      <p:pic>
        <p:nvPicPr>
          <p:cNvPr id="2" name="IMG_0666">
            <a:hlinkClick r:id="" action="ppaction://media"/>
            <a:extLst>
              <a:ext uri="{FF2B5EF4-FFF2-40B4-BE49-F238E27FC236}">
                <a16:creationId xmlns:a16="http://schemas.microsoft.com/office/drawing/2014/main" id="{4278A4B4-2402-92C1-5381-D86C3982095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555" t="22253" r="26444" b="35748"/>
          <a:stretch>
            <a:fillRect/>
          </a:stretch>
        </p:blipFill>
        <p:spPr>
          <a:xfrm>
            <a:off x="1773935" y="969263"/>
            <a:ext cx="11844529" cy="12283215"/>
          </a:xfrm>
          <a:prstGeom prst="rect">
            <a:avLst/>
          </a:prstGeom>
        </p:spPr>
      </p:pic>
    </p:spTree>
    <p:extLst>
      <p:ext uri="{BB962C8B-B14F-4D97-AF65-F5344CB8AC3E}">
        <p14:creationId xmlns:p14="http://schemas.microsoft.com/office/powerpoint/2010/main" val="3163042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C1E9-A3EA-A0F2-C3A4-DF1D867842CD}"/>
            </a:ext>
          </a:extLst>
        </p:cNvPr>
        <p:cNvGrpSpPr/>
        <p:nvPr/>
      </p:nvGrpSpPr>
      <p:grpSpPr>
        <a:xfrm>
          <a:off x="0" y="0"/>
          <a:ext cx="0" cy="0"/>
          <a:chOff x="0" y="0"/>
          <a:chExt cx="0" cy="0"/>
        </a:xfrm>
      </p:grpSpPr>
      <p:sp>
        <p:nvSpPr>
          <p:cNvPr id="166" name="Slide Number">
            <a:extLst>
              <a:ext uri="{FF2B5EF4-FFF2-40B4-BE49-F238E27FC236}">
                <a16:creationId xmlns:a16="http://schemas.microsoft.com/office/drawing/2014/main" id="{6E992C2A-4607-6FFA-364B-A587E98DB3E2}"/>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a:t>
            </a:fld>
            <a:endParaRPr/>
          </a:p>
        </p:txBody>
      </p:sp>
      <p:pic>
        <p:nvPicPr>
          <p:cNvPr id="2" name="IMG_0666">
            <a:hlinkClick r:id="" action="ppaction://media"/>
            <a:extLst>
              <a:ext uri="{FF2B5EF4-FFF2-40B4-BE49-F238E27FC236}">
                <a16:creationId xmlns:a16="http://schemas.microsoft.com/office/drawing/2014/main" id="{F1DB5D76-C35C-58CA-22EB-153FD3531A7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555" t="22253" r="26444" b="35748"/>
          <a:stretch>
            <a:fillRect/>
          </a:stretch>
        </p:blipFill>
        <p:spPr>
          <a:xfrm>
            <a:off x="1773936" y="969264"/>
            <a:ext cx="4937760" cy="5120640"/>
          </a:xfrm>
          <a:prstGeom prst="rect">
            <a:avLst/>
          </a:prstGeom>
        </p:spPr>
      </p:pic>
      <p:pic>
        <p:nvPicPr>
          <p:cNvPr id="3" name="Picture 2" descr="ESA - Earth from Space: Earth Day">
            <a:extLst>
              <a:ext uri="{FF2B5EF4-FFF2-40B4-BE49-F238E27FC236}">
                <a16:creationId xmlns:a16="http://schemas.microsoft.com/office/drawing/2014/main" id="{501A5E6B-0FD7-0531-AD3F-4973B6A3BDFD}"/>
              </a:ext>
            </a:extLst>
          </p:cNvPr>
          <p:cNvPicPr>
            <a:picLocks noChangeAspect="1"/>
          </p:cNvPicPr>
          <p:nvPr/>
        </p:nvPicPr>
        <p:blipFill>
          <a:blip r:embed="rId5"/>
          <a:stretch>
            <a:fillRect/>
          </a:stretch>
        </p:blipFill>
        <p:spPr>
          <a:xfrm>
            <a:off x="9509761" y="4261105"/>
            <a:ext cx="9052560" cy="9052560"/>
          </a:xfrm>
          <a:prstGeom prst="rect">
            <a:avLst/>
          </a:prstGeom>
        </p:spPr>
      </p:pic>
      <p:sp>
        <p:nvSpPr>
          <p:cNvPr id="4" name="Oval 3">
            <a:extLst>
              <a:ext uri="{FF2B5EF4-FFF2-40B4-BE49-F238E27FC236}">
                <a16:creationId xmlns:a16="http://schemas.microsoft.com/office/drawing/2014/main" id="{5867E1A1-F81D-06FD-B5BC-C5F38E911BF7}"/>
              </a:ext>
            </a:extLst>
          </p:cNvPr>
          <p:cNvSpPr/>
          <p:nvPr/>
        </p:nvSpPr>
        <p:spPr>
          <a:xfrm>
            <a:off x="11045952" y="6711696"/>
            <a:ext cx="475488" cy="53035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6" name="Straight Connector 5">
            <a:extLst>
              <a:ext uri="{FF2B5EF4-FFF2-40B4-BE49-F238E27FC236}">
                <a16:creationId xmlns:a16="http://schemas.microsoft.com/office/drawing/2014/main" id="{2088A2AA-A29C-4EB3-AC9F-4254C1697A4E}"/>
              </a:ext>
            </a:extLst>
          </p:cNvPr>
          <p:cNvCxnSpPr>
            <a:cxnSpLocks/>
          </p:cNvCxnSpPr>
          <p:nvPr/>
        </p:nvCxnSpPr>
        <p:spPr>
          <a:xfrm>
            <a:off x="13752576" y="11832335"/>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C7C05448-4DC1-EE23-06C5-E0CEF2A642F0}"/>
              </a:ext>
            </a:extLst>
          </p:cNvPr>
          <p:cNvCxnSpPr>
            <a:cxnSpLocks/>
          </p:cNvCxnSpPr>
          <p:nvPr/>
        </p:nvCxnSpPr>
        <p:spPr>
          <a:xfrm>
            <a:off x="13904976" y="11838431"/>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4171B22E-02FB-0051-C2E7-B628E5A08F77}"/>
              </a:ext>
            </a:extLst>
          </p:cNvPr>
          <p:cNvCxnSpPr>
            <a:cxnSpLocks/>
          </p:cNvCxnSpPr>
          <p:nvPr/>
        </p:nvCxnSpPr>
        <p:spPr>
          <a:xfrm>
            <a:off x="14051280" y="11856719"/>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69FD1F1F-8FD7-F185-27A7-F03357FDB6D6}"/>
              </a:ext>
            </a:extLst>
          </p:cNvPr>
          <p:cNvCxnSpPr>
            <a:cxnSpLocks/>
          </p:cNvCxnSpPr>
          <p:nvPr/>
        </p:nvCxnSpPr>
        <p:spPr>
          <a:xfrm>
            <a:off x="14185392" y="11844527"/>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15404548-52E3-15FC-1F21-A432E121C8B6}"/>
              </a:ext>
            </a:extLst>
          </p:cNvPr>
          <p:cNvCxnSpPr>
            <a:cxnSpLocks/>
          </p:cNvCxnSpPr>
          <p:nvPr/>
        </p:nvCxnSpPr>
        <p:spPr>
          <a:xfrm>
            <a:off x="14356080" y="11850623"/>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3" name="Cylinder 12">
            <a:extLst>
              <a:ext uri="{FF2B5EF4-FFF2-40B4-BE49-F238E27FC236}">
                <a16:creationId xmlns:a16="http://schemas.microsoft.com/office/drawing/2014/main" id="{BE0E19D1-86A9-9B89-084B-D1D821B77BDB}"/>
              </a:ext>
            </a:extLst>
          </p:cNvPr>
          <p:cNvSpPr/>
          <p:nvPr/>
        </p:nvSpPr>
        <p:spPr>
          <a:xfrm>
            <a:off x="16276320" y="6858000"/>
            <a:ext cx="768096" cy="1078992"/>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EF9C751E-4461-55FD-4926-CCF47104C497}"/>
              </a:ext>
            </a:extLst>
          </p:cNvPr>
          <p:cNvCxnSpPr/>
          <p:nvPr/>
        </p:nvCxnSpPr>
        <p:spPr>
          <a:xfrm flipH="1">
            <a:off x="7753731" y="1636777"/>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BA79077A-A066-2070-C015-8580779388AB}"/>
              </a:ext>
            </a:extLst>
          </p:cNvPr>
          <p:cNvCxnSpPr/>
          <p:nvPr/>
        </p:nvCxnSpPr>
        <p:spPr>
          <a:xfrm flipH="1">
            <a:off x="9126475" y="2663951"/>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EA1AA576-9175-04E0-5AF2-9274ECD5484F}"/>
              </a:ext>
            </a:extLst>
          </p:cNvPr>
          <p:cNvCxnSpPr/>
          <p:nvPr/>
        </p:nvCxnSpPr>
        <p:spPr>
          <a:xfrm flipH="1">
            <a:off x="10388346" y="3441193"/>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6484E935-E281-88E1-CCC5-E3DA4D77D38E}"/>
              </a:ext>
            </a:extLst>
          </p:cNvPr>
          <p:cNvCxnSpPr/>
          <p:nvPr/>
        </p:nvCxnSpPr>
        <p:spPr>
          <a:xfrm flipH="1">
            <a:off x="11888725" y="4145281"/>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086D069B-EDB5-DA66-9946-C240A85E4C92}"/>
              </a:ext>
            </a:extLst>
          </p:cNvPr>
          <p:cNvCxnSpPr/>
          <p:nvPr/>
        </p:nvCxnSpPr>
        <p:spPr>
          <a:xfrm flipH="1">
            <a:off x="13350241" y="5047489"/>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5D290F6-8C54-C902-86D7-F04295B3688D}"/>
              </a:ext>
            </a:extLst>
          </p:cNvPr>
          <p:cNvSpPr txBox="1"/>
          <p:nvPr/>
        </p:nvSpPr>
        <p:spPr>
          <a:xfrm>
            <a:off x="16276320" y="2605818"/>
            <a:ext cx="2455799" cy="1030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800" b="0" i="0" u="none" strike="noStrike" cap="none" spc="0" normalizeH="0" baseline="0" dirty="0">
                <a:ln>
                  <a:noFill/>
                </a:ln>
                <a:solidFill>
                  <a:srgbClr val="FF0000"/>
                </a:solidFill>
                <a:effectLst/>
                <a:uFillTx/>
                <a:latin typeface="Muli Regular"/>
                <a:ea typeface="Muli Regular"/>
                <a:cs typeface="Muli Regular"/>
                <a:sym typeface="Muli Regular"/>
              </a:rPr>
              <a:t>10-40 </a:t>
            </a:r>
            <a:r>
              <a:rPr kumimoji="0" lang="en-US" sz="4800" b="0" i="0" u="none" strike="noStrike" cap="none" spc="0" normalizeH="0" baseline="0" dirty="0" err="1">
                <a:ln>
                  <a:noFill/>
                </a:ln>
                <a:solidFill>
                  <a:srgbClr val="FF0000"/>
                </a:solidFill>
                <a:effectLst/>
                <a:uFillTx/>
                <a:latin typeface="Muli Regular"/>
                <a:ea typeface="Muli Regular"/>
                <a:cs typeface="Muli Regular"/>
                <a:sym typeface="Muli Regular"/>
              </a:rPr>
              <a:t>ms</a:t>
            </a:r>
            <a:endParaRPr kumimoji="0" lang="en-US" sz="4800" b="0" i="0" u="none" strike="noStrike" cap="none" spc="0" normalizeH="0" baseline="0" dirty="0">
              <a:ln>
                <a:noFill/>
              </a:ln>
              <a:solidFill>
                <a:srgbClr val="FF0000"/>
              </a:solidFill>
              <a:effectLst/>
              <a:uFillTx/>
              <a:latin typeface="Muli Regular"/>
              <a:ea typeface="Muli Regular"/>
              <a:cs typeface="Muli Regular"/>
              <a:sym typeface="Muli Regular"/>
            </a:endParaRPr>
          </a:p>
        </p:txBody>
      </p:sp>
      <p:sp>
        <p:nvSpPr>
          <p:cNvPr id="22"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2CAEE2D8-746B-624E-A8D8-8AF157C8A4A4}"/>
              </a:ext>
            </a:extLst>
          </p:cNvPr>
          <p:cNvSpPr txBox="1">
            <a:spLocks/>
          </p:cNvSpPr>
          <p:nvPr/>
        </p:nvSpPr>
        <p:spPr>
          <a:xfrm>
            <a:off x="1194814" y="6858000"/>
            <a:ext cx="7200903" cy="6046789"/>
          </a:xfrm>
          <a:prstGeom prst="rect">
            <a:avLst/>
          </a:prstGeom>
          <a:extLst>
            <a:ext uri="{C572A759-6A51-4108-AA02-DFA0A04FC94B}">
              <ma14:wrappingTextBoxFlag xmlns:ma14="http://schemas.microsoft.com/office/mac/drawingml/2011/main" xmlns="" val="1"/>
            </a:ext>
          </a:extLst>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lnSpc>
                <a:spcPct val="150000"/>
              </a:lnSpc>
              <a:spcBef>
                <a:spcPts val="800"/>
              </a:spcBef>
              <a:buClr>
                <a:schemeClr val="accent1">
                  <a:hueOff val="48339"/>
                  <a:lumOff val="-12879"/>
                </a:schemeClr>
              </a:buClr>
              <a:buNone/>
              <a:defRPr sz="2200"/>
            </a:pPr>
            <a:endParaRPr lang="en-US" sz="2200" dirty="0"/>
          </a:p>
        </p:txBody>
      </p:sp>
    </p:spTree>
    <p:extLst>
      <p:ext uri="{BB962C8B-B14F-4D97-AF65-F5344CB8AC3E}">
        <p14:creationId xmlns:p14="http://schemas.microsoft.com/office/powerpoint/2010/main" val="2960956507"/>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2484-B2E5-B17A-8209-85D84FBF4423}"/>
            </a:ext>
          </a:extLst>
        </p:cNvPr>
        <p:cNvGrpSpPr/>
        <p:nvPr/>
      </p:nvGrpSpPr>
      <p:grpSpPr>
        <a:xfrm>
          <a:off x="0" y="0"/>
          <a:ext cx="0" cy="0"/>
          <a:chOff x="0" y="0"/>
          <a:chExt cx="0" cy="0"/>
        </a:xfrm>
      </p:grpSpPr>
      <p:sp>
        <p:nvSpPr>
          <p:cNvPr id="166" name="Slide Number">
            <a:extLst>
              <a:ext uri="{FF2B5EF4-FFF2-40B4-BE49-F238E27FC236}">
                <a16:creationId xmlns:a16="http://schemas.microsoft.com/office/drawing/2014/main" id="{2430AEAE-25A8-8246-CAC4-BCBA22983119}"/>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9</a:t>
            </a:fld>
            <a:endParaRPr/>
          </a:p>
        </p:txBody>
      </p:sp>
      <p:pic>
        <p:nvPicPr>
          <p:cNvPr id="2" name="IMG_0666">
            <a:hlinkClick r:id="" action="ppaction://media"/>
            <a:extLst>
              <a:ext uri="{FF2B5EF4-FFF2-40B4-BE49-F238E27FC236}">
                <a16:creationId xmlns:a16="http://schemas.microsoft.com/office/drawing/2014/main" id="{0EFAAB0A-6A21-E477-7A50-52C3D572249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555" t="22253" r="26444" b="35748"/>
          <a:stretch>
            <a:fillRect/>
          </a:stretch>
        </p:blipFill>
        <p:spPr>
          <a:xfrm>
            <a:off x="1773936" y="969264"/>
            <a:ext cx="4937760" cy="5120640"/>
          </a:xfrm>
          <a:prstGeom prst="rect">
            <a:avLst/>
          </a:prstGeom>
        </p:spPr>
      </p:pic>
      <p:pic>
        <p:nvPicPr>
          <p:cNvPr id="3" name="Picture 2" descr="ESA - Earth from Space: Earth Day">
            <a:extLst>
              <a:ext uri="{FF2B5EF4-FFF2-40B4-BE49-F238E27FC236}">
                <a16:creationId xmlns:a16="http://schemas.microsoft.com/office/drawing/2014/main" id="{B2BC2C4A-F2A8-2590-2EED-85CB6498CA10}"/>
              </a:ext>
            </a:extLst>
          </p:cNvPr>
          <p:cNvPicPr>
            <a:picLocks noChangeAspect="1"/>
          </p:cNvPicPr>
          <p:nvPr/>
        </p:nvPicPr>
        <p:blipFill>
          <a:blip r:embed="rId5"/>
          <a:stretch>
            <a:fillRect/>
          </a:stretch>
        </p:blipFill>
        <p:spPr>
          <a:xfrm>
            <a:off x="9509761" y="4261105"/>
            <a:ext cx="9052560" cy="9052560"/>
          </a:xfrm>
          <a:prstGeom prst="rect">
            <a:avLst/>
          </a:prstGeom>
        </p:spPr>
      </p:pic>
      <p:sp>
        <p:nvSpPr>
          <p:cNvPr id="4" name="Oval 3">
            <a:extLst>
              <a:ext uri="{FF2B5EF4-FFF2-40B4-BE49-F238E27FC236}">
                <a16:creationId xmlns:a16="http://schemas.microsoft.com/office/drawing/2014/main" id="{3BDD12FD-82CA-630D-8AA0-20A97D9AD42C}"/>
              </a:ext>
            </a:extLst>
          </p:cNvPr>
          <p:cNvSpPr/>
          <p:nvPr/>
        </p:nvSpPr>
        <p:spPr>
          <a:xfrm>
            <a:off x="11045952" y="6711696"/>
            <a:ext cx="475488" cy="53035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6" name="Straight Connector 5">
            <a:extLst>
              <a:ext uri="{FF2B5EF4-FFF2-40B4-BE49-F238E27FC236}">
                <a16:creationId xmlns:a16="http://schemas.microsoft.com/office/drawing/2014/main" id="{A4CBC367-794F-8861-CF86-85D484731647}"/>
              </a:ext>
            </a:extLst>
          </p:cNvPr>
          <p:cNvCxnSpPr>
            <a:cxnSpLocks/>
          </p:cNvCxnSpPr>
          <p:nvPr/>
        </p:nvCxnSpPr>
        <p:spPr>
          <a:xfrm>
            <a:off x="13752576" y="11832335"/>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DA75C5AC-BC1B-EF6A-CE58-3D57E95F7A52}"/>
              </a:ext>
            </a:extLst>
          </p:cNvPr>
          <p:cNvCxnSpPr>
            <a:cxnSpLocks/>
          </p:cNvCxnSpPr>
          <p:nvPr/>
        </p:nvCxnSpPr>
        <p:spPr>
          <a:xfrm>
            <a:off x="13904976" y="11838431"/>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4CAE2131-49F4-FBA4-387E-E3A347BB563F}"/>
              </a:ext>
            </a:extLst>
          </p:cNvPr>
          <p:cNvCxnSpPr>
            <a:cxnSpLocks/>
          </p:cNvCxnSpPr>
          <p:nvPr/>
        </p:nvCxnSpPr>
        <p:spPr>
          <a:xfrm>
            <a:off x="14051280" y="11856719"/>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F963C8A2-845D-AB22-088A-8A7E348468C2}"/>
              </a:ext>
            </a:extLst>
          </p:cNvPr>
          <p:cNvCxnSpPr>
            <a:cxnSpLocks/>
          </p:cNvCxnSpPr>
          <p:nvPr/>
        </p:nvCxnSpPr>
        <p:spPr>
          <a:xfrm>
            <a:off x="14185392" y="11844527"/>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7CB24464-9B3F-C304-6696-F9E455D10E68}"/>
              </a:ext>
            </a:extLst>
          </p:cNvPr>
          <p:cNvCxnSpPr>
            <a:cxnSpLocks/>
          </p:cNvCxnSpPr>
          <p:nvPr/>
        </p:nvCxnSpPr>
        <p:spPr>
          <a:xfrm>
            <a:off x="14356080" y="11850623"/>
            <a:ext cx="0" cy="310897"/>
          </a:xfrm>
          <a:prstGeom prst="line">
            <a:avLst/>
          </a:prstGeom>
          <a:noFill/>
          <a:ln w="635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3" name="Cylinder 12">
            <a:extLst>
              <a:ext uri="{FF2B5EF4-FFF2-40B4-BE49-F238E27FC236}">
                <a16:creationId xmlns:a16="http://schemas.microsoft.com/office/drawing/2014/main" id="{3BEBFCD9-CCCC-6395-93DC-0EF0337F0AA4}"/>
              </a:ext>
            </a:extLst>
          </p:cNvPr>
          <p:cNvSpPr/>
          <p:nvPr/>
        </p:nvSpPr>
        <p:spPr>
          <a:xfrm>
            <a:off x="16276320" y="6858000"/>
            <a:ext cx="768096" cy="1078992"/>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0227B701-445B-16B6-4315-218282F0DFC7}"/>
              </a:ext>
            </a:extLst>
          </p:cNvPr>
          <p:cNvCxnSpPr/>
          <p:nvPr/>
        </p:nvCxnSpPr>
        <p:spPr>
          <a:xfrm flipH="1">
            <a:off x="7753731" y="1636777"/>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89BAE427-CDE5-D6EE-F39B-A948D4930407}"/>
              </a:ext>
            </a:extLst>
          </p:cNvPr>
          <p:cNvCxnSpPr/>
          <p:nvPr/>
        </p:nvCxnSpPr>
        <p:spPr>
          <a:xfrm flipH="1">
            <a:off x="9126475" y="2663951"/>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FC67FC4B-1636-10D1-E880-FA33A74316B5}"/>
              </a:ext>
            </a:extLst>
          </p:cNvPr>
          <p:cNvCxnSpPr/>
          <p:nvPr/>
        </p:nvCxnSpPr>
        <p:spPr>
          <a:xfrm flipH="1">
            <a:off x="10388346" y="3441193"/>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1F63C657-58E4-66E2-74EC-173E3E00C5BE}"/>
              </a:ext>
            </a:extLst>
          </p:cNvPr>
          <p:cNvCxnSpPr/>
          <p:nvPr/>
        </p:nvCxnSpPr>
        <p:spPr>
          <a:xfrm flipH="1">
            <a:off x="11888725" y="4145281"/>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C2F39564-4424-75A7-B1A1-C9AA3BB18C5A}"/>
              </a:ext>
            </a:extLst>
          </p:cNvPr>
          <p:cNvCxnSpPr/>
          <p:nvPr/>
        </p:nvCxnSpPr>
        <p:spPr>
          <a:xfrm flipH="1">
            <a:off x="13350241" y="5047489"/>
            <a:ext cx="5157216" cy="8266176"/>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A7DB9170-1027-1A26-1975-84312E446786}"/>
              </a:ext>
            </a:extLst>
          </p:cNvPr>
          <p:cNvSpPr txBox="1"/>
          <p:nvPr/>
        </p:nvSpPr>
        <p:spPr>
          <a:xfrm>
            <a:off x="16276320" y="2605818"/>
            <a:ext cx="2455799" cy="1030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800" b="0" i="0" u="none" strike="noStrike" cap="none" spc="0" normalizeH="0" baseline="0" dirty="0">
                <a:ln>
                  <a:noFill/>
                </a:ln>
                <a:solidFill>
                  <a:srgbClr val="FF0000"/>
                </a:solidFill>
                <a:effectLst/>
                <a:uFillTx/>
                <a:latin typeface="Muli Regular"/>
                <a:ea typeface="Muli Regular"/>
                <a:cs typeface="Muli Regular"/>
                <a:sym typeface="Muli Regular"/>
              </a:rPr>
              <a:t>10-40 </a:t>
            </a:r>
            <a:r>
              <a:rPr kumimoji="0" lang="en-US" sz="4800" b="0" i="0" u="none" strike="noStrike" cap="none" spc="0" normalizeH="0" baseline="0" dirty="0" err="1">
                <a:ln>
                  <a:noFill/>
                </a:ln>
                <a:solidFill>
                  <a:srgbClr val="FF0000"/>
                </a:solidFill>
                <a:effectLst/>
                <a:uFillTx/>
                <a:latin typeface="Muli Regular"/>
                <a:ea typeface="Muli Regular"/>
                <a:cs typeface="Muli Regular"/>
                <a:sym typeface="Muli Regular"/>
              </a:rPr>
              <a:t>ms</a:t>
            </a:r>
            <a:endParaRPr kumimoji="0" lang="en-US" sz="4800" b="0" i="0" u="none" strike="noStrike" cap="none" spc="0" normalizeH="0" baseline="0" dirty="0">
              <a:ln>
                <a:noFill/>
              </a:ln>
              <a:solidFill>
                <a:srgbClr val="FF0000"/>
              </a:solidFill>
              <a:effectLst/>
              <a:uFillTx/>
              <a:latin typeface="Muli Regular"/>
              <a:ea typeface="Muli Regular"/>
              <a:cs typeface="Muli Regular"/>
              <a:sym typeface="Muli Regular"/>
            </a:endParaRPr>
          </a:p>
        </p:txBody>
      </p:sp>
      <p:sp>
        <p:nvSpPr>
          <p:cNvPr id="22"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85D27491-9AC9-C9A0-643A-904456A37DD5}"/>
              </a:ext>
            </a:extLst>
          </p:cNvPr>
          <p:cNvSpPr txBox="1">
            <a:spLocks/>
          </p:cNvSpPr>
          <p:nvPr/>
        </p:nvSpPr>
        <p:spPr>
          <a:xfrm>
            <a:off x="1194814" y="6858000"/>
            <a:ext cx="7200903" cy="6046789"/>
          </a:xfrm>
          <a:prstGeom prst="rect">
            <a:avLst/>
          </a:prstGeom>
          <a:extLst>
            <a:ext uri="{C572A759-6A51-4108-AA02-DFA0A04FC94B}">
              <ma14:wrappingTextBoxFlag xmlns:ma14="http://schemas.microsoft.com/office/mac/drawingml/2011/main" xmlns="" val="1"/>
            </a:ext>
          </a:extLst>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lnSpc>
                <a:spcPct val="150000"/>
              </a:lnSpc>
              <a:spcBef>
                <a:spcPts val="800"/>
              </a:spcBef>
              <a:buClr>
                <a:schemeClr val="accent1">
                  <a:hueOff val="48339"/>
                  <a:lumOff val="-12879"/>
                </a:schemeClr>
              </a:buClr>
              <a:buNone/>
              <a:defRPr sz="2200"/>
            </a:pPr>
            <a:endParaRPr lang="en-US" sz="2200" dirty="0"/>
          </a:p>
        </p:txBody>
      </p:sp>
      <p:sp>
        <p:nvSpPr>
          <p:cNvPr id="23"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80986607-45B3-10D4-382C-E1854F1E66B6}"/>
              </a:ext>
            </a:extLst>
          </p:cNvPr>
          <p:cNvSpPr txBox="1">
            <a:spLocks/>
          </p:cNvSpPr>
          <p:nvPr/>
        </p:nvSpPr>
        <p:spPr>
          <a:xfrm>
            <a:off x="1411224" y="6729985"/>
            <a:ext cx="7111747" cy="6046789"/>
          </a:xfrm>
          <a:prstGeom prst="rect">
            <a:avLst/>
          </a:prstGeom>
          <a:solidFill>
            <a:srgbClr val="FFFFFF"/>
          </a:solidFill>
          <a:extLst>
            <a:ext uri="{C572A759-6A51-4108-AA02-DFA0A04FC94B}">
              <ma14:wrappingTextBoxFlag xmlns:ma14="http://schemas.microsoft.com/office/mac/drawingml/2011/main" xmlns="" val="1"/>
            </a:ext>
          </a:extLst>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305593" indent="-305593" hangingPunct="1">
              <a:lnSpc>
                <a:spcPct val="150000"/>
              </a:lnSpc>
              <a:spcBef>
                <a:spcPts val="800"/>
              </a:spcBef>
              <a:buClr>
                <a:schemeClr val="accent1">
                  <a:hueOff val="48339"/>
                  <a:lumOff val="-12879"/>
                </a:schemeClr>
              </a:buClr>
              <a:defRPr sz="2200"/>
            </a:pPr>
            <a:r>
              <a:rPr lang="en-US" sz="4400" dirty="0"/>
              <a:t>GPS system provides few-ns timing worldwide.</a:t>
            </a:r>
          </a:p>
          <a:p>
            <a:pPr marL="305593" indent="-305593" hangingPunct="1">
              <a:lnSpc>
                <a:spcPct val="150000"/>
              </a:lnSpc>
              <a:spcBef>
                <a:spcPts val="800"/>
              </a:spcBef>
              <a:buClr>
                <a:schemeClr val="accent1">
                  <a:hueOff val="48339"/>
                  <a:lumOff val="-12879"/>
                </a:schemeClr>
              </a:buClr>
              <a:defRPr sz="2200"/>
            </a:pPr>
            <a:endParaRPr lang="en-US" sz="4400" dirty="0"/>
          </a:p>
          <a:p>
            <a:pPr marL="305593" indent="-305593" hangingPunct="1">
              <a:lnSpc>
                <a:spcPct val="150000"/>
              </a:lnSpc>
              <a:spcBef>
                <a:spcPts val="800"/>
              </a:spcBef>
              <a:buClr>
                <a:schemeClr val="accent1">
                  <a:hueOff val="48339"/>
                  <a:lumOff val="-12879"/>
                </a:schemeClr>
              </a:buClr>
              <a:defRPr sz="2200"/>
            </a:pPr>
            <a:r>
              <a:rPr lang="en-US" sz="4400" dirty="0"/>
              <a:t>How do you get Satellite signals 2 km underground? </a:t>
            </a:r>
          </a:p>
        </p:txBody>
      </p:sp>
    </p:spTree>
    <p:extLst>
      <p:ext uri="{BB962C8B-B14F-4D97-AF65-F5344CB8AC3E}">
        <p14:creationId xmlns:p14="http://schemas.microsoft.com/office/powerpoint/2010/main" val="3579342379"/>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271</Words>
  <Application>Microsoft Office PowerPoint</Application>
  <PresentationFormat>Custom</PresentationFormat>
  <Paragraphs>68</Paragraphs>
  <Slides>13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Helvetica Neue</vt:lpstr>
      <vt:lpstr>Helvetica Neue Medium</vt:lpstr>
      <vt:lpstr>Lota Grotesque Bold</vt:lpstr>
      <vt:lpstr>Muli Regular</vt:lpstr>
      <vt:lpstr>White</vt:lpstr>
      <vt:lpstr>GPS Timing at SNOLAB</vt:lpstr>
      <vt:lpstr>Multi-messenger Astronomy is the Future!</vt:lpstr>
      <vt:lpstr>Supernova 1987A  Feb 24, 1987</vt:lpstr>
      <vt:lpstr>PowerPoint Presentation</vt:lpstr>
      <vt:lpstr>GW170817 Neutron Star Merger</vt:lpstr>
      <vt:lpstr>PowerPoint Presentation</vt:lpstr>
      <vt:lpstr>PowerPoint Presentation</vt:lpstr>
      <vt:lpstr>PowerPoint Presentation</vt:lpstr>
      <vt:lpstr>PowerPoint Presentation</vt:lpstr>
      <vt:lpstr>PowerPoint Presentation</vt:lpstr>
      <vt:lpstr>NTP Protocol</vt:lpstr>
      <vt:lpstr>PTP Protocol</vt:lpstr>
      <vt:lpstr>Direct Connection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Thomas Sonley</cp:lastModifiedBy>
  <cp:revision>1</cp:revision>
  <dcterms:modified xsi:type="dcterms:W3CDTF">2026-05-27T15:59:35Z</dcterms:modified>
</cp:coreProperties>
</file>