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650" r:id="rId6"/>
    <p:sldMasterId id="2147483752" r:id="rId7"/>
    <p:sldMasterId id="2147483674" r:id="rId8"/>
    <p:sldMasterId id="2147483686" r:id="rId9"/>
    <p:sldMasterId id="2147483698" r:id="rId10"/>
    <p:sldMasterId id="2147483754" r:id="rId11"/>
    <p:sldMasterId id="2147483748" r:id="rId12"/>
    <p:sldMasterId id="2147483710" r:id="rId13"/>
    <p:sldMasterId id="2147483750" r:id="rId14"/>
    <p:sldMasterId id="2147483734" r:id="rId15"/>
    <p:sldMasterId id="2147483722" r:id="rId16"/>
    <p:sldMasterId id="2147483746" r:id="rId17"/>
    <p:sldMasterId id="2147483763" r:id="rId18"/>
  </p:sldMasterIdLst>
  <p:notesMasterIdLst>
    <p:notesMasterId r:id="rId27"/>
  </p:notesMasterIdLst>
  <p:sldIdLst>
    <p:sldId id="257" r:id="rId19"/>
    <p:sldId id="264" r:id="rId20"/>
    <p:sldId id="267" r:id="rId21"/>
    <p:sldId id="268" r:id="rId22"/>
    <p:sldId id="266" r:id="rId23"/>
    <p:sldId id="286" r:id="rId24"/>
    <p:sldId id="269"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E"/>
    <a:srgbClr val="E9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2F8FD4-46D3-4465-A38E-4721228EF5CE}" v="70" dt="2026-05-25T19:20:02.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5"/>
    <p:restoredTop sz="96266"/>
  </p:normalViewPr>
  <p:slideViewPr>
    <p:cSldViewPr snapToGrid="0">
      <p:cViewPr>
        <p:scale>
          <a:sx n="90" d="100"/>
          <a:sy n="90" d="100"/>
        </p:scale>
        <p:origin x="1072"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slide" Target="slides/slide3.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y Mekers" userId="c0d78176-4984-4231-a849-a212dc0560d6" providerId="ADAL" clId="{A228D379-5988-40CF-BF02-9FA15C31E156}"/>
    <pc:docChg chg="undo custSel addSld delSld modSld sldOrd">
      <pc:chgData name="Billy Mekers" userId="c0d78176-4984-4231-a849-a212dc0560d6" providerId="ADAL" clId="{A228D379-5988-40CF-BF02-9FA15C31E156}" dt="2026-05-25T19:26:29.692" v="2381" actId="1076"/>
      <pc:docMkLst>
        <pc:docMk/>
      </pc:docMkLst>
      <pc:sldChg chg="modSp mod">
        <pc:chgData name="Billy Mekers" userId="c0d78176-4984-4231-a849-a212dc0560d6" providerId="ADAL" clId="{A228D379-5988-40CF-BF02-9FA15C31E156}" dt="2026-05-24T19:36:08.771" v="392" actId="2711"/>
        <pc:sldMkLst>
          <pc:docMk/>
          <pc:sldMk cId="2296703650" sldId="257"/>
        </pc:sldMkLst>
        <pc:spChg chg="mod">
          <ac:chgData name="Billy Mekers" userId="c0d78176-4984-4231-a849-a212dc0560d6" providerId="ADAL" clId="{A228D379-5988-40CF-BF02-9FA15C31E156}" dt="2026-05-24T19:35:50.459" v="390" actId="2711"/>
          <ac:spMkLst>
            <pc:docMk/>
            <pc:sldMk cId="2296703650" sldId="257"/>
            <ac:spMk id="2" creationId="{D680BA1F-9202-A636-E35E-5004FDE35A82}"/>
          </ac:spMkLst>
        </pc:spChg>
        <pc:spChg chg="mod">
          <ac:chgData name="Billy Mekers" userId="c0d78176-4984-4231-a849-a212dc0560d6" providerId="ADAL" clId="{A228D379-5988-40CF-BF02-9FA15C31E156}" dt="2026-05-24T19:35:59.696" v="391" actId="2711"/>
          <ac:spMkLst>
            <pc:docMk/>
            <pc:sldMk cId="2296703650" sldId="257"/>
            <ac:spMk id="3" creationId="{1DA6599F-4525-08EF-4E90-59E21643A2A6}"/>
          </ac:spMkLst>
        </pc:spChg>
        <pc:spChg chg="mod">
          <ac:chgData name="Billy Mekers" userId="c0d78176-4984-4231-a849-a212dc0560d6" providerId="ADAL" clId="{A228D379-5988-40CF-BF02-9FA15C31E156}" dt="2026-05-24T19:36:08.771" v="392" actId="2711"/>
          <ac:spMkLst>
            <pc:docMk/>
            <pc:sldMk cId="2296703650" sldId="257"/>
            <ac:spMk id="4" creationId="{2861A45B-0591-6EB8-BD1D-5A2325C36C78}"/>
          </ac:spMkLst>
        </pc:spChg>
        <pc:spChg chg="mod">
          <ac:chgData name="Billy Mekers" userId="c0d78176-4984-4231-a849-a212dc0560d6" providerId="ADAL" clId="{A228D379-5988-40CF-BF02-9FA15C31E156}" dt="2026-05-24T19:35:43.032" v="389" actId="2711"/>
          <ac:spMkLst>
            <pc:docMk/>
            <pc:sldMk cId="2296703650" sldId="257"/>
            <ac:spMk id="5" creationId="{E984F2AA-6FE7-9CDA-17A6-3B83FF1BA8F5}"/>
          </ac:spMkLst>
        </pc:spChg>
      </pc:sldChg>
      <pc:sldChg chg="del">
        <pc:chgData name="Billy Mekers" userId="c0d78176-4984-4231-a849-a212dc0560d6" providerId="ADAL" clId="{A228D379-5988-40CF-BF02-9FA15C31E156}" dt="2026-05-24T19:35:28.557" v="388" actId="2696"/>
        <pc:sldMkLst>
          <pc:docMk/>
          <pc:sldMk cId="292000171" sldId="258"/>
        </pc:sldMkLst>
      </pc:sldChg>
      <pc:sldChg chg="modSp del mod">
        <pc:chgData name="Billy Mekers" userId="c0d78176-4984-4231-a849-a212dc0560d6" providerId="ADAL" clId="{A228D379-5988-40CF-BF02-9FA15C31E156}" dt="2026-05-24T20:44:03.321" v="990" actId="2696"/>
        <pc:sldMkLst>
          <pc:docMk/>
          <pc:sldMk cId="3216327030" sldId="259"/>
        </pc:sldMkLst>
        <pc:spChg chg="mod">
          <ac:chgData name="Billy Mekers" userId="c0d78176-4984-4231-a849-a212dc0560d6" providerId="ADAL" clId="{A228D379-5988-40CF-BF02-9FA15C31E156}" dt="2026-05-24T19:36:56.667" v="395" actId="1076"/>
          <ac:spMkLst>
            <pc:docMk/>
            <pc:sldMk cId="3216327030" sldId="259"/>
            <ac:spMk id="6" creationId="{DA0265F7-B74F-8248-CED6-4F1A78E6DFCF}"/>
          </ac:spMkLst>
        </pc:spChg>
        <pc:spChg chg="mod">
          <ac:chgData name="Billy Mekers" userId="c0d78176-4984-4231-a849-a212dc0560d6" providerId="ADAL" clId="{A228D379-5988-40CF-BF02-9FA15C31E156}" dt="2026-05-24T19:37:04.156" v="397" actId="14100"/>
          <ac:spMkLst>
            <pc:docMk/>
            <pc:sldMk cId="3216327030" sldId="259"/>
            <ac:spMk id="7" creationId="{C63CEFFE-1E71-300E-3F2C-92A2D4321D95}"/>
          </ac:spMkLst>
        </pc:spChg>
      </pc:sldChg>
      <pc:sldChg chg="del">
        <pc:chgData name="Billy Mekers" userId="c0d78176-4984-4231-a849-a212dc0560d6" providerId="ADAL" clId="{A228D379-5988-40CF-BF02-9FA15C31E156}" dt="2026-05-24T19:47:30.430" v="556" actId="2696"/>
        <pc:sldMkLst>
          <pc:docMk/>
          <pc:sldMk cId="4063786912" sldId="260"/>
        </pc:sldMkLst>
      </pc:sldChg>
      <pc:sldChg chg="del">
        <pc:chgData name="Billy Mekers" userId="c0d78176-4984-4231-a849-a212dc0560d6" providerId="ADAL" clId="{A228D379-5988-40CF-BF02-9FA15C31E156}" dt="2026-05-24T19:39:41.460" v="402" actId="2696"/>
        <pc:sldMkLst>
          <pc:docMk/>
          <pc:sldMk cId="510365030" sldId="261"/>
        </pc:sldMkLst>
      </pc:sldChg>
      <pc:sldChg chg="del">
        <pc:chgData name="Billy Mekers" userId="c0d78176-4984-4231-a849-a212dc0560d6" providerId="ADAL" clId="{A228D379-5988-40CF-BF02-9FA15C31E156}" dt="2026-05-24T19:39:41.460" v="402" actId="2696"/>
        <pc:sldMkLst>
          <pc:docMk/>
          <pc:sldMk cId="632399494" sldId="262"/>
        </pc:sldMkLst>
      </pc:sldChg>
      <pc:sldChg chg="modSp add del mod">
        <pc:chgData name="Billy Mekers" userId="c0d78176-4984-4231-a849-a212dc0560d6" providerId="ADAL" clId="{A228D379-5988-40CF-BF02-9FA15C31E156}" dt="2026-05-25T18:41:21.367" v="2114" actId="2696"/>
        <pc:sldMkLst>
          <pc:docMk/>
          <pc:sldMk cId="0" sldId="263"/>
        </pc:sldMkLst>
        <pc:spChg chg="mod">
          <ac:chgData name="Billy Mekers" userId="c0d78176-4984-4231-a849-a212dc0560d6" providerId="ADAL" clId="{A228D379-5988-40CF-BF02-9FA15C31E156}" dt="2026-05-25T18:38:09.608" v="2094" actId="207"/>
          <ac:spMkLst>
            <pc:docMk/>
            <pc:sldMk cId="0" sldId="263"/>
            <ac:spMk id="206" creationId="{00000000-0000-0000-0000-000000000000}"/>
          </ac:spMkLst>
        </pc:spChg>
      </pc:sldChg>
      <pc:sldChg chg="del">
        <pc:chgData name="Billy Mekers" userId="c0d78176-4984-4231-a849-a212dc0560d6" providerId="ADAL" clId="{A228D379-5988-40CF-BF02-9FA15C31E156}" dt="2026-05-24T19:39:41.460" v="402" actId="2696"/>
        <pc:sldMkLst>
          <pc:docMk/>
          <pc:sldMk cId="50830206" sldId="263"/>
        </pc:sldMkLst>
      </pc:sldChg>
      <pc:sldChg chg="addSp modSp mod ord">
        <pc:chgData name="Billy Mekers" userId="c0d78176-4984-4231-a849-a212dc0560d6" providerId="ADAL" clId="{A228D379-5988-40CF-BF02-9FA15C31E156}" dt="2026-05-24T19:38:33.926" v="401" actId="18131"/>
        <pc:sldMkLst>
          <pc:docMk/>
          <pc:sldMk cId="4149326207" sldId="264"/>
        </pc:sldMkLst>
        <pc:spChg chg="add mod">
          <ac:chgData name="Billy Mekers" userId="c0d78176-4984-4231-a849-a212dc0560d6" providerId="ADAL" clId="{A228D379-5988-40CF-BF02-9FA15C31E156}" dt="2026-05-24T19:33:27.888" v="385" actId="1076"/>
          <ac:spMkLst>
            <pc:docMk/>
            <pc:sldMk cId="4149326207" sldId="264"/>
            <ac:spMk id="3" creationId="{DE0FEF7E-A24C-63D1-174C-7711DF51B5D4}"/>
          </ac:spMkLst>
        </pc:spChg>
        <pc:graphicFrameChg chg="add mod modGraphic">
          <ac:chgData name="Billy Mekers" userId="c0d78176-4984-4231-a849-a212dc0560d6" providerId="ADAL" clId="{A228D379-5988-40CF-BF02-9FA15C31E156}" dt="2026-05-24T19:38:33.926" v="401" actId="18131"/>
          <ac:graphicFrameMkLst>
            <pc:docMk/>
            <pc:sldMk cId="4149326207" sldId="264"/>
            <ac:graphicFrameMk id="2" creationId="{00C53EDD-6FF7-489B-A11E-AE51BBE35343}"/>
          </ac:graphicFrameMkLst>
        </pc:graphicFrameChg>
      </pc:sldChg>
      <pc:sldChg chg="del">
        <pc:chgData name="Billy Mekers" userId="c0d78176-4984-4231-a849-a212dc0560d6" providerId="ADAL" clId="{A228D379-5988-40CF-BF02-9FA15C31E156}" dt="2026-05-24T19:47:30.430" v="556" actId="2696"/>
        <pc:sldMkLst>
          <pc:docMk/>
          <pc:sldMk cId="605658904" sldId="265"/>
        </pc:sldMkLst>
      </pc:sldChg>
      <pc:sldChg chg="addSp delSp modSp mod ord">
        <pc:chgData name="Billy Mekers" userId="c0d78176-4984-4231-a849-a212dc0560d6" providerId="ADAL" clId="{A228D379-5988-40CF-BF02-9FA15C31E156}" dt="2026-05-25T18:00:01.669" v="1455" actId="1076"/>
        <pc:sldMkLst>
          <pc:docMk/>
          <pc:sldMk cId="824960013" sldId="266"/>
        </pc:sldMkLst>
        <pc:picChg chg="add del mod">
          <ac:chgData name="Billy Mekers" userId="c0d78176-4984-4231-a849-a212dc0560d6" providerId="ADAL" clId="{A228D379-5988-40CF-BF02-9FA15C31E156}" dt="2026-05-25T17:55:22.803" v="1428" actId="478"/>
          <ac:picMkLst>
            <pc:docMk/>
            <pc:sldMk cId="824960013" sldId="266"/>
            <ac:picMk id="2" creationId="{A72A681C-A6CB-7818-7722-525D45506304}"/>
          </ac:picMkLst>
        </pc:picChg>
        <pc:picChg chg="add mod modCrop">
          <ac:chgData name="Billy Mekers" userId="c0d78176-4984-4231-a849-a212dc0560d6" providerId="ADAL" clId="{A228D379-5988-40CF-BF02-9FA15C31E156}" dt="2026-05-25T17:59:49.453" v="1451" actId="732"/>
          <ac:picMkLst>
            <pc:docMk/>
            <pc:sldMk cId="824960013" sldId="266"/>
            <ac:picMk id="4" creationId="{BF8A6C39-6422-13EA-20AA-124C31354FBE}"/>
          </ac:picMkLst>
        </pc:picChg>
        <pc:picChg chg="add mod modCrop">
          <ac:chgData name="Billy Mekers" userId="c0d78176-4984-4231-a849-a212dc0560d6" providerId="ADAL" clId="{A228D379-5988-40CF-BF02-9FA15C31E156}" dt="2026-05-25T18:00:01.669" v="1455" actId="1076"/>
          <ac:picMkLst>
            <pc:docMk/>
            <pc:sldMk cId="824960013" sldId="266"/>
            <ac:picMk id="6" creationId="{812A0021-5409-BF2B-7BBE-0F61E76FCDDF}"/>
          </ac:picMkLst>
        </pc:picChg>
        <pc:picChg chg="add mod modCrop">
          <ac:chgData name="Billy Mekers" userId="c0d78176-4984-4231-a849-a212dc0560d6" providerId="ADAL" clId="{A228D379-5988-40CF-BF02-9FA15C31E156}" dt="2026-05-25T18:00:00.299" v="1454" actId="1076"/>
          <ac:picMkLst>
            <pc:docMk/>
            <pc:sldMk cId="824960013" sldId="266"/>
            <ac:picMk id="8" creationId="{F32DA486-53C9-6D43-1CE0-00836224ABBE}"/>
          </ac:picMkLst>
        </pc:picChg>
      </pc:sldChg>
      <pc:sldChg chg="addSp delSp modSp add mod">
        <pc:chgData name="Billy Mekers" userId="c0d78176-4984-4231-a849-a212dc0560d6" providerId="ADAL" clId="{A228D379-5988-40CF-BF02-9FA15C31E156}" dt="2026-05-25T19:02:55.626" v="2183" actId="14100"/>
        <pc:sldMkLst>
          <pc:docMk/>
          <pc:sldMk cId="3521240810" sldId="267"/>
        </pc:sldMkLst>
        <pc:spChg chg="add del mod">
          <ac:chgData name="Billy Mekers" userId="c0d78176-4984-4231-a849-a212dc0560d6" providerId="ADAL" clId="{A228D379-5988-40CF-BF02-9FA15C31E156}" dt="2026-05-25T18:22:09.759" v="1763" actId="478"/>
          <ac:spMkLst>
            <pc:docMk/>
            <pc:sldMk cId="3521240810" sldId="267"/>
            <ac:spMk id="5" creationId="{CE587C92-B716-1F0A-37A7-7B98A4EF3A5E}"/>
          </ac:spMkLst>
        </pc:spChg>
        <pc:spChg chg="mod">
          <ac:chgData name="Billy Mekers" userId="c0d78176-4984-4231-a849-a212dc0560d6" providerId="ADAL" clId="{A228D379-5988-40CF-BF02-9FA15C31E156}" dt="2026-05-25T18:12:27.517" v="1667" actId="20577"/>
          <ac:spMkLst>
            <pc:docMk/>
            <pc:sldMk cId="3521240810" sldId="267"/>
            <ac:spMk id="6" creationId="{D29B4DDE-1794-3940-59E4-0D98DE790C15}"/>
          </ac:spMkLst>
        </pc:spChg>
        <pc:spChg chg="mod">
          <ac:chgData name="Billy Mekers" userId="c0d78176-4984-4231-a849-a212dc0560d6" providerId="ADAL" clId="{A228D379-5988-40CF-BF02-9FA15C31E156}" dt="2026-05-25T19:02:55.626" v="2183" actId="14100"/>
          <ac:spMkLst>
            <pc:docMk/>
            <pc:sldMk cId="3521240810" sldId="267"/>
            <ac:spMk id="7" creationId="{F8E824B5-DA43-03C5-E406-D592E6FCB447}"/>
          </ac:spMkLst>
        </pc:spChg>
        <pc:spChg chg="add mod">
          <ac:chgData name="Billy Mekers" userId="c0d78176-4984-4231-a849-a212dc0560d6" providerId="ADAL" clId="{A228D379-5988-40CF-BF02-9FA15C31E156}" dt="2026-05-25T18:23:13.179" v="1827" actId="14100"/>
          <ac:spMkLst>
            <pc:docMk/>
            <pc:sldMk cId="3521240810" sldId="267"/>
            <ac:spMk id="8" creationId="{7AE8A1B7-9416-7DB4-42DA-141109E0C9C1}"/>
          </ac:spMkLst>
        </pc:spChg>
        <pc:picChg chg="add mod">
          <ac:chgData name="Billy Mekers" userId="c0d78176-4984-4231-a849-a212dc0560d6" providerId="ADAL" clId="{A228D379-5988-40CF-BF02-9FA15C31E156}" dt="2026-05-25T19:02:49.249" v="2181" actId="1076"/>
          <ac:picMkLst>
            <pc:docMk/>
            <pc:sldMk cId="3521240810" sldId="267"/>
            <ac:picMk id="2" creationId="{74A4A0CD-B40B-F20E-39C3-1FBC7F585243}"/>
          </ac:picMkLst>
        </pc:picChg>
        <pc:picChg chg="add mod">
          <ac:chgData name="Billy Mekers" userId="c0d78176-4984-4231-a849-a212dc0560d6" providerId="ADAL" clId="{A228D379-5988-40CF-BF02-9FA15C31E156}" dt="2026-05-25T19:02:50.613" v="2182" actId="1076"/>
          <ac:picMkLst>
            <pc:docMk/>
            <pc:sldMk cId="3521240810" sldId="267"/>
            <ac:picMk id="4" creationId="{AB6EFB0F-F1EA-5089-5D30-9FB60CB968FF}"/>
          </ac:picMkLst>
        </pc:picChg>
      </pc:sldChg>
      <pc:sldChg chg="del">
        <pc:chgData name="Billy Mekers" userId="c0d78176-4984-4231-a849-a212dc0560d6" providerId="ADAL" clId="{A228D379-5988-40CF-BF02-9FA15C31E156}" dt="2026-05-24T19:39:41.460" v="402" actId="2696"/>
        <pc:sldMkLst>
          <pc:docMk/>
          <pc:sldMk cId="483890758" sldId="268"/>
        </pc:sldMkLst>
      </pc:sldChg>
      <pc:sldChg chg="addSp delSp modSp add mod">
        <pc:chgData name="Billy Mekers" userId="c0d78176-4984-4231-a849-a212dc0560d6" providerId="ADAL" clId="{A228D379-5988-40CF-BF02-9FA15C31E156}" dt="2026-05-25T19:02:10.473" v="2177" actId="14100"/>
        <pc:sldMkLst>
          <pc:docMk/>
          <pc:sldMk cId="4289909041" sldId="268"/>
        </pc:sldMkLst>
        <pc:spChg chg="add del mod">
          <ac:chgData name="Billy Mekers" userId="c0d78176-4984-4231-a849-a212dc0560d6" providerId="ADAL" clId="{A228D379-5988-40CF-BF02-9FA15C31E156}" dt="2026-05-25T18:36:16.885" v="2077" actId="478"/>
          <ac:spMkLst>
            <pc:docMk/>
            <pc:sldMk cId="4289909041" sldId="268"/>
            <ac:spMk id="5" creationId="{A625191B-22FA-8888-8AD0-BAC8A2C081FA}"/>
          </ac:spMkLst>
        </pc:spChg>
        <pc:spChg chg="mod">
          <ac:chgData name="Billy Mekers" userId="c0d78176-4984-4231-a849-a212dc0560d6" providerId="ADAL" clId="{A228D379-5988-40CF-BF02-9FA15C31E156}" dt="2026-05-25T18:34:46.963" v="2001" actId="20577"/>
          <ac:spMkLst>
            <pc:docMk/>
            <pc:sldMk cId="4289909041" sldId="268"/>
            <ac:spMk id="6" creationId="{5A2BCF2B-F54B-7F1A-8AC6-11B73E301B81}"/>
          </ac:spMkLst>
        </pc:spChg>
        <pc:spChg chg="del mod">
          <ac:chgData name="Billy Mekers" userId="c0d78176-4984-4231-a849-a212dc0560d6" providerId="ADAL" clId="{A228D379-5988-40CF-BF02-9FA15C31E156}" dt="2026-05-25T18:36:09.182" v="2074" actId="478"/>
          <ac:spMkLst>
            <pc:docMk/>
            <pc:sldMk cId="4289909041" sldId="268"/>
            <ac:spMk id="7" creationId="{B8B34A4A-E998-0F6E-9B5E-04E1AD25B404}"/>
          </ac:spMkLst>
        </pc:spChg>
        <pc:spChg chg="add mod">
          <ac:chgData name="Billy Mekers" userId="c0d78176-4984-4231-a849-a212dc0560d6" providerId="ADAL" clId="{A228D379-5988-40CF-BF02-9FA15C31E156}" dt="2026-05-25T19:02:10.473" v="2177" actId="14100"/>
          <ac:spMkLst>
            <pc:docMk/>
            <pc:sldMk cId="4289909041" sldId="268"/>
            <ac:spMk id="11" creationId="{41E14763-65D5-3D7E-1D64-2260A4027B22}"/>
          </ac:spMkLst>
        </pc:spChg>
        <pc:spChg chg="add mod ord">
          <ac:chgData name="Billy Mekers" userId="c0d78176-4984-4231-a849-a212dc0560d6" providerId="ADAL" clId="{A228D379-5988-40CF-BF02-9FA15C31E156}" dt="2026-05-25T19:02:06.215" v="2176" actId="14100"/>
          <ac:spMkLst>
            <pc:docMk/>
            <pc:sldMk cId="4289909041" sldId="268"/>
            <ac:spMk id="12" creationId="{23894C41-8D6B-C429-1D06-1C30A482856E}"/>
          </ac:spMkLst>
        </pc:spChg>
        <pc:picChg chg="add del mod modCrop">
          <ac:chgData name="Billy Mekers" userId="c0d78176-4984-4231-a849-a212dc0560d6" providerId="ADAL" clId="{A228D379-5988-40CF-BF02-9FA15C31E156}" dt="2026-05-25T18:37:32.037" v="2092" actId="1076"/>
          <ac:picMkLst>
            <pc:docMk/>
            <pc:sldMk cId="4289909041" sldId="268"/>
            <ac:picMk id="3" creationId="{840CA11D-32F9-587E-8A10-5BA6988765FD}"/>
          </ac:picMkLst>
        </pc:picChg>
        <pc:picChg chg="add mod modCrop">
          <ac:chgData name="Billy Mekers" userId="c0d78176-4984-4231-a849-a212dc0560d6" providerId="ADAL" clId="{A228D379-5988-40CF-BF02-9FA15C31E156}" dt="2026-05-25T18:39:35.342" v="2112" actId="1076"/>
          <ac:picMkLst>
            <pc:docMk/>
            <pc:sldMk cId="4289909041" sldId="268"/>
            <ac:picMk id="9" creationId="{665886DF-EEF9-85CC-E10E-4D7C2F8D5921}"/>
          </ac:picMkLst>
        </pc:picChg>
      </pc:sldChg>
      <pc:sldChg chg="addSp delSp modSp add mod">
        <pc:chgData name="Billy Mekers" userId="c0d78176-4984-4231-a849-a212dc0560d6" providerId="ADAL" clId="{A228D379-5988-40CF-BF02-9FA15C31E156}" dt="2026-05-25T19:18:16.844" v="2296" actId="1076"/>
        <pc:sldMkLst>
          <pc:docMk/>
          <pc:sldMk cId="1521600287" sldId="269"/>
        </pc:sldMkLst>
        <pc:spChg chg="mod">
          <ac:chgData name="Billy Mekers" userId="c0d78176-4984-4231-a849-a212dc0560d6" providerId="ADAL" clId="{A228D379-5988-40CF-BF02-9FA15C31E156}" dt="2026-05-24T20:17:38.558" v="886" actId="20577"/>
          <ac:spMkLst>
            <pc:docMk/>
            <pc:sldMk cId="1521600287" sldId="269"/>
            <ac:spMk id="6" creationId="{BA12B7D2-9970-5674-FCD2-CEAA87BD6B2D}"/>
          </ac:spMkLst>
        </pc:spChg>
        <pc:spChg chg="mod">
          <ac:chgData name="Billy Mekers" userId="c0d78176-4984-4231-a849-a212dc0560d6" providerId="ADAL" clId="{A228D379-5988-40CF-BF02-9FA15C31E156}" dt="2026-05-25T19:17:58.083" v="2294" actId="14100"/>
          <ac:spMkLst>
            <pc:docMk/>
            <pc:sldMk cId="1521600287" sldId="269"/>
            <ac:spMk id="7" creationId="{6B687463-D2DF-2E54-5E5F-DF1B2ACAB716}"/>
          </ac:spMkLst>
        </pc:spChg>
        <pc:spChg chg="add del mod ord">
          <ac:chgData name="Billy Mekers" userId="c0d78176-4984-4231-a849-a212dc0560d6" providerId="ADAL" clId="{A228D379-5988-40CF-BF02-9FA15C31E156}" dt="2026-05-24T20:21:35.143" v="912" actId="478"/>
          <ac:spMkLst>
            <pc:docMk/>
            <pc:sldMk cId="1521600287" sldId="269"/>
            <ac:spMk id="8" creationId="{49DBC2BA-4204-A842-2E05-E07A50C9F07E}"/>
          </ac:spMkLst>
        </pc:spChg>
        <pc:spChg chg="add mod">
          <ac:chgData name="Billy Mekers" userId="c0d78176-4984-4231-a849-a212dc0560d6" providerId="ADAL" clId="{A228D379-5988-40CF-BF02-9FA15C31E156}" dt="2026-05-25T19:18:16.844" v="2296" actId="1076"/>
          <ac:spMkLst>
            <pc:docMk/>
            <pc:sldMk cId="1521600287" sldId="269"/>
            <ac:spMk id="9" creationId="{02E2DF40-CB60-5139-3B8F-294765D4A9CB}"/>
          </ac:spMkLst>
        </pc:spChg>
        <pc:picChg chg="add del mod">
          <ac:chgData name="Billy Mekers" userId="c0d78176-4984-4231-a849-a212dc0560d6" providerId="ADAL" clId="{A228D379-5988-40CF-BF02-9FA15C31E156}" dt="2026-05-25T19:16:03.382" v="2235" actId="478"/>
          <ac:picMkLst>
            <pc:docMk/>
            <pc:sldMk cId="1521600287" sldId="269"/>
            <ac:picMk id="3" creationId="{6C62EBEF-DDF5-D9B5-EA83-76E7951C8C31}"/>
          </ac:picMkLst>
        </pc:picChg>
        <pc:picChg chg="add mod">
          <ac:chgData name="Billy Mekers" userId="c0d78176-4984-4231-a849-a212dc0560d6" providerId="ADAL" clId="{A228D379-5988-40CF-BF02-9FA15C31E156}" dt="2026-05-25T19:18:14.306" v="2295" actId="1076"/>
          <ac:picMkLst>
            <pc:docMk/>
            <pc:sldMk cId="1521600287" sldId="269"/>
            <ac:picMk id="5" creationId="{3F2CB1FB-64B6-288E-A4A9-78247FD7F180}"/>
          </ac:picMkLst>
        </pc:picChg>
        <pc:picChg chg="add mod">
          <ac:chgData name="Billy Mekers" userId="c0d78176-4984-4231-a849-a212dc0560d6" providerId="ADAL" clId="{A228D379-5988-40CF-BF02-9FA15C31E156}" dt="2026-05-25T19:16:38.131" v="2244" actId="1076"/>
          <ac:picMkLst>
            <pc:docMk/>
            <pc:sldMk cId="1521600287" sldId="269"/>
            <ac:picMk id="1026" creationId="{F573E753-6DD2-31FC-2B92-11AEA07CEB45}"/>
          </ac:picMkLst>
        </pc:picChg>
      </pc:sldChg>
      <pc:sldChg chg="del">
        <pc:chgData name="Billy Mekers" userId="c0d78176-4984-4231-a849-a212dc0560d6" providerId="ADAL" clId="{A228D379-5988-40CF-BF02-9FA15C31E156}" dt="2026-05-24T19:39:41.460" v="402" actId="2696"/>
        <pc:sldMkLst>
          <pc:docMk/>
          <pc:sldMk cId="1703345163" sldId="269"/>
        </pc:sldMkLst>
      </pc:sldChg>
      <pc:sldChg chg="del">
        <pc:chgData name="Billy Mekers" userId="c0d78176-4984-4231-a849-a212dc0560d6" providerId="ADAL" clId="{A228D379-5988-40CF-BF02-9FA15C31E156}" dt="2026-05-24T19:35:28.557" v="388" actId="2696"/>
        <pc:sldMkLst>
          <pc:docMk/>
          <pc:sldMk cId="1669260246" sldId="270"/>
        </pc:sldMkLst>
      </pc:sldChg>
      <pc:sldChg chg="del">
        <pc:chgData name="Billy Mekers" userId="c0d78176-4984-4231-a849-a212dc0560d6" providerId="ADAL" clId="{A228D379-5988-40CF-BF02-9FA15C31E156}" dt="2026-05-24T19:10:08.088" v="75" actId="2696"/>
        <pc:sldMkLst>
          <pc:docMk/>
          <pc:sldMk cId="2970755741" sldId="274"/>
        </pc:sldMkLst>
      </pc:sldChg>
      <pc:sldChg chg="add">
        <pc:chgData name="Billy Mekers" userId="c0d78176-4984-4231-a849-a212dc0560d6" providerId="ADAL" clId="{A228D379-5988-40CF-BF02-9FA15C31E156}" dt="2026-05-25T17:48:21.954" v="1414"/>
        <pc:sldMkLst>
          <pc:docMk/>
          <pc:sldMk cId="0" sldId="286"/>
        </pc:sldMkLst>
      </pc:sldChg>
      <pc:sldChg chg="add del">
        <pc:chgData name="Billy Mekers" userId="c0d78176-4984-4231-a849-a212dc0560d6" providerId="ADAL" clId="{A228D379-5988-40CF-BF02-9FA15C31E156}" dt="2026-05-25T18:41:21.367" v="2114" actId="2696"/>
        <pc:sldMkLst>
          <pc:docMk/>
          <pc:sldMk cId="0" sldId="287"/>
        </pc:sldMkLst>
      </pc:sldChg>
      <pc:sldChg chg="addSp delSp modSp add mod">
        <pc:chgData name="Billy Mekers" userId="c0d78176-4984-4231-a849-a212dc0560d6" providerId="ADAL" clId="{A228D379-5988-40CF-BF02-9FA15C31E156}" dt="2026-05-25T19:26:29.692" v="2381" actId="1076"/>
        <pc:sldMkLst>
          <pc:docMk/>
          <pc:sldMk cId="799060984" sldId="288"/>
        </pc:sldMkLst>
        <pc:spChg chg="mod">
          <ac:chgData name="Billy Mekers" userId="c0d78176-4984-4231-a849-a212dc0560d6" providerId="ADAL" clId="{A228D379-5988-40CF-BF02-9FA15C31E156}" dt="2026-05-25T18:43:07.982" v="2127" actId="20577"/>
          <ac:spMkLst>
            <pc:docMk/>
            <pc:sldMk cId="799060984" sldId="288"/>
            <ac:spMk id="6" creationId="{775C862A-5AB8-5E3C-9738-0D7340D402B3}"/>
          </ac:spMkLst>
        </pc:spChg>
        <pc:spChg chg="mod">
          <ac:chgData name="Billy Mekers" userId="c0d78176-4984-4231-a849-a212dc0560d6" providerId="ADAL" clId="{A228D379-5988-40CF-BF02-9FA15C31E156}" dt="2026-05-25T19:24:28.568" v="2363" actId="14100"/>
          <ac:spMkLst>
            <pc:docMk/>
            <pc:sldMk cId="799060984" sldId="288"/>
            <ac:spMk id="7" creationId="{C60C6980-E2D4-4B3A-2D20-7FDB4DCF5966}"/>
          </ac:spMkLst>
        </pc:spChg>
        <pc:spChg chg="del">
          <ac:chgData name="Billy Mekers" userId="c0d78176-4984-4231-a849-a212dc0560d6" providerId="ADAL" clId="{A228D379-5988-40CF-BF02-9FA15C31E156}" dt="2026-05-25T18:32:32.936" v="1853" actId="478"/>
          <ac:spMkLst>
            <pc:docMk/>
            <pc:sldMk cId="799060984" sldId="288"/>
            <ac:spMk id="9" creationId="{53F79EDB-0099-B653-761D-8B032230E7E7}"/>
          </ac:spMkLst>
        </pc:spChg>
        <pc:picChg chg="del">
          <ac:chgData name="Billy Mekers" userId="c0d78176-4984-4231-a849-a212dc0560d6" providerId="ADAL" clId="{A228D379-5988-40CF-BF02-9FA15C31E156}" dt="2026-05-25T18:32:31.341" v="1852" actId="478"/>
          <ac:picMkLst>
            <pc:docMk/>
            <pc:sldMk cId="799060984" sldId="288"/>
            <ac:picMk id="3" creationId="{CEC4029C-ECD0-04A3-D734-E7CCDEDA07A6}"/>
          </ac:picMkLst>
        </pc:picChg>
        <pc:picChg chg="add del mod modCrop">
          <ac:chgData name="Billy Mekers" userId="c0d78176-4984-4231-a849-a212dc0560d6" providerId="ADAL" clId="{A228D379-5988-40CF-BF02-9FA15C31E156}" dt="2026-05-25T19:26:20.232" v="2376" actId="478"/>
          <ac:picMkLst>
            <pc:docMk/>
            <pc:sldMk cId="799060984" sldId="288"/>
            <ac:picMk id="4" creationId="{B831F831-7092-5A8C-A75D-CFCA655E8A1C}"/>
          </ac:picMkLst>
        </pc:picChg>
        <pc:picChg chg="del">
          <ac:chgData name="Billy Mekers" userId="c0d78176-4984-4231-a849-a212dc0560d6" providerId="ADAL" clId="{A228D379-5988-40CF-BF02-9FA15C31E156}" dt="2026-05-25T18:32:30.785" v="1851" actId="478"/>
          <ac:picMkLst>
            <pc:docMk/>
            <pc:sldMk cId="799060984" sldId="288"/>
            <ac:picMk id="5" creationId="{FB4849C6-EBB0-1E6F-ABAE-F28A5A25CD09}"/>
          </ac:picMkLst>
        </pc:picChg>
        <pc:picChg chg="add mod">
          <ac:chgData name="Billy Mekers" userId="c0d78176-4984-4231-a849-a212dc0560d6" providerId="ADAL" clId="{A228D379-5988-40CF-BF02-9FA15C31E156}" dt="2026-05-25T19:24:59.286" v="2369" actId="1076"/>
          <ac:picMkLst>
            <pc:docMk/>
            <pc:sldMk cId="799060984" sldId="288"/>
            <ac:picMk id="8" creationId="{2D80D757-5994-B910-50A7-786B3647C455}"/>
          </ac:picMkLst>
        </pc:picChg>
        <pc:picChg chg="add mod">
          <ac:chgData name="Billy Mekers" userId="c0d78176-4984-4231-a849-a212dc0560d6" providerId="ADAL" clId="{A228D379-5988-40CF-BF02-9FA15C31E156}" dt="2026-05-25T19:26:29.692" v="2381" actId="1076"/>
          <ac:picMkLst>
            <pc:docMk/>
            <pc:sldMk cId="799060984" sldId="288"/>
            <ac:picMk id="11" creationId="{5CB0F808-146C-1B47-5323-49159D8D12C0}"/>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5" Type="http://schemas.openxmlformats.org/officeDocument/2006/relationships/image" Target="../media/image9.jpe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5" Type="http://schemas.openxmlformats.org/officeDocument/2006/relationships/image" Target="../media/image9.jpeg"/><Relationship Id="rId4"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049A08-6422-4138-B314-FDE940606C15}" type="doc">
      <dgm:prSet loTypeId="urn:microsoft.com/office/officeart/2009/layout/CirclePictureHierarchy" loCatId="picture" qsTypeId="urn:microsoft.com/office/officeart/2005/8/quickstyle/simple1" qsCatId="simple" csTypeId="urn:microsoft.com/office/officeart/2005/8/colors/accent1_2" csCatId="accent1" phldr="1"/>
      <dgm:spPr/>
      <dgm:t>
        <a:bodyPr/>
        <a:lstStyle/>
        <a:p>
          <a:endParaRPr lang="en-US"/>
        </a:p>
      </dgm:t>
    </dgm:pt>
    <dgm:pt modelId="{29318A0B-6A47-4422-9E9F-86F3441E5B34}">
      <dgm:prSet phldrT="[Text]" phldr="0" custT="1"/>
      <dgm:spPr/>
      <dgm:t>
        <a:bodyPr/>
        <a:lstStyle/>
        <a:p>
          <a:r>
            <a:rPr lang="en-US" sz="2400" b="1" dirty="0">
              <a:latin typeface="Arial" panose="020B0604020202020204" pitchFamily="34" charset="0"/>
              <a:cs typeface="Arial" panose="020B0604020202020204" pitchFamily="34" charset="0"/>
            </a:rPr>
            <a:t>Blaire Flynn</a:t>
          </a:r>
        </a:p>
        <a:p>
          <a:r>
            <a:rPr lang="en-US" sz="2100" dirty="0">
              <a:latin typeface="Arial" panose="020B0604020202020204" pitchFamily="34" charset="0"/>
              <a:cs typeface="Arial" panose="020B0604020202020204" pitchFamily="34" charset="0"/>
            </a:rPr>
            <a:t>Senior E&amp;O Officer</a:t>
          </a:r>
        </a:p>
      </dgm:t>
    </dgm:pt>
    <dgm:pt modelId="{407BFD08-9308-4A75-B1DF-624E316BBAB0}" type="parTrans" cxnId="{1F385821-1CC0-4660-BBF4-9A12B625347E}">
      <dgm:prSet/>
      <dgm:spPr/>
      <dgm:t>
        <a:bodyPr/>
        <a:lstStyle/>
        <a:p>
          <a:endParaRPr lang="en-US"/>
        </a:p>
      </dgm:t>
    </dgm:pt>
    <dgm:pt modelId="{E9396945-CD11-42A3-81C7-41DE619809E0}" type="sibTrans" cxnId="{1F385821-1CC0-4660-BBF4-9A12B625347E}">
      <dgm:prSet/>
      <dgm:spPr/>
      <dgm:t>
        <a:bodyPr/>
        <a:lstStyle/>
        <a:p>
          <a:endParaRPr lang="en-US"/>
        </a:p>
      </dgm:t>
    </dgm:pt>
    <dgm:pt modelId="{0B17F894-8516-45D4-9E05-C958EBFA833A}">
      <dgm:prSet phldrT="[Text]" phldr="0" custT="1"/>
      <dgm:spPr/>
      <dgm:t>
        <a:bodyPr/>
        <a:lstStyle/>
        <a:p>
          <a:r>
            <a:rPr lang="en-US" sz="2400" b="1" dirty="0">
              <a:latin typeface="Arial" panose="020B0604020202020204" pitchFamily="34" charset="0"/>
              <a:cs typeface="Arial" panose="020B0604020202020204" pitchFamily="34" charset="0"/>
            </a:rPr>
            <a:t>Mike Whitehouse</a:t>
          </a:r>
        </a:p>
        <a:p>
          <a:r>
            <a:rPr lang="en-US" sz="2100" dirty="0">
              <a:latin typeface="Arial" panose="020B0604020202020204" pitchFamily="34" charset="0"/>
              <a:cs typeface="Arial" panose="020B0604020202020204" pitchFamily="34" charset="0"/>
            </a:rPr>
            <a:t>Senior PR Officer</a:t>
          </a:r>
        </a:p>
      </dgm:t>
    </dgm:pt>
    <dgm:pt modelId="{BB49DEDA-2CBD-4331-AE21-63174B8898CF}" type="parTrans" cxnId="{4E97B386-75C5-4FF1-BC09-4006EA5991DE}">
      <dgm:prSet/>
      <dgm:spPr/>
      <dgm:t>
        <a:bodyPr/>
        <a:lstStyle/>
        <a:p>
          <a:endParaRPr lang="en-US"/>
        </a:p>
      </dgm:t>
    </dgm:pt>
    <dgm:pt modelId="{22F59213-EE03-4034-B7E6-5554671CF31A}" type="sibTrans" cxnId="{4E97B386-75C5-4FF1-BC09-4006EA5991DE}">
      <dgm:prSet/>
      <dgm:spPr/>
      <dgm:t>
        <a:bodyPr/>
        <a:lstStyle/>
        <a:p>
          <a:endParaRPr lang="en-US"/>
        </a:p>
      </dgm:t>
    </dgm:pt>
    <dgm:pt modelId="{993EC6CC-DE13-4335-BAD9-F83F727D899F}">
      <dgm:prSet phldrT="[Text]" phldr="0" custT="1"/>
      <dgm:spPr/>
      <dgm:t>
        <a:bodyPr/>
        <a:lstStyle/>
        <a:p>
          <a:r>
            <a:rPr lang="en-US" sz="2400" b="1" dirty="0">
              <a:latin typeface="Arial" panose="020B0604020202020204" pitchFamily="34" charset="0"/>
              <a:cs typeface="Arial" panose="020B0604020202020204" pitchFamily="34" charset="0"/>
            </a:rPr>
            <a:t>Juliette Deloye </a:t>
          </a:r>
        </a:p>
        <a:p>
          <a:r>
            <a:rPr lang="en-US" sz="2100" dirty="0">
              <a:latin typeface="Arial" panose="020B0604020202020204" pitchFamily="34" charset="0"/>
              <a:cs typeface="Arial" panose="020B0604020202020204" pitchFamily="34" charset="0"/>
            </a:rPr>
            <a:t>E&amp;O Coordinator</a:t>
          </a:r>
        </a:p>
      </dgm:t>
    </dgm:pt>
    <dgm:pt modelId="{EA85788F-A1CC-490C-A001-573F77BC69CB}" type="parTrans" cxnId="{DADB1BFD-7552-4066-A00A-20182DB23892}">
      <dgm:prSet/>
      <dgm:spPr/>
      <dgm:t>
        <a:bodyPr/>
        <a:lstStyle/>
        <a:p>
          <a:endParaRPr lang="en-US"/>
        </a:p>
      </dgm:t>
    </dgm:pt>
    <dgm:pt modelId="{BF67921E-3AE8-4211-9D4A-ACC105552C8C}" type="sibTrans" cxnId="{DADB1BFD-7552-4066-A00A-20182DB23892}">
      <dgm:prSet/>
      <dgm:spPr/>
      <dgm:t>
        <a:bodyPr/>
        <a:lstStyle/>
        <a:p>
          <a:endParaRPr lang="en-US"/>
        </a:p>
      </dgm:t>
    </dgm:pt>
    <dgm:pt modelId="{6BDF333F-1EF1-4C72-9506-0FA890C3C6ED}">
      <dgm:prSet phldrT="[Text]" phldr="0" custT="1"/>
      <dgm:spPr/>
      <dgm:t>
        <a:bodyPr/>
        <a:lstStyle/>
        <a:p>
          <a:r>
            <a:rPr lang="en-US" sz="2400" b="1" dirty="0">
              <a:latin typeface="Arial" panose="020B0604020202020204" pitchFamily="34" charset="0"/>
              <a:cs typeface="Arial" panose="020B0604020202020204" pitchFamily="34" charset="0"/>
            </a:rPr>
            <a:t>Rachel Richardson </a:t>
          </a:r>
        </a:p>
        <a:p>
          <a:r>
            <a:rPr lang="en-US" sz="2100" dirty="0">
              <a:latin typeface="Arial" panose="020B0604020202020204" pitchFamily="34" charset="0"/>
              <a:cs typeface="Arial" panose="020B0604020202020204" pitchFamily="34" charset="0"/>
            </a:rPr>
            <a:t>E&amp;O Coordinator</a:t>
          </a:r>
        </a:p>
      </dgm:t>
    </dgm:pt>
    <dgm:pt modelId="{3D039751-4C61-49BF-8829-9D38A634F26B}" type="parTrans" cxnId="{D6355702-F875-4E79-B572-26025808E132}">
      <dgm:prSet/>
      <dgm:spPr/>
      <dgm:t>
        <a:bodyPr/>
        <a:lstStyle/>
        <a:p>
          <a:endParaRPr lang="en-US"/>
        </a:p>
      </dgm:t>
    </dgm:pt>
    <dgm:pt modelId="{AADA347E-10AF-4FE5-9845-A83BC3EE4720}" type="sibTrans" cxnId="{D6355702-F875-4E79-B572-26025808E132}">
      <dgm:prSet/>
      <dgm:spPr/>
      <dgm:t>
        <a:bodyPr/>
        <a:lstStyle/>
        <a:p>
          <a:endParaRPr lang="en-US"/>
        </a:p>
      </dgm:t>
    </dgm:pt>
    <dgm:pt modelId="{43C236B3-3D39-4B6D-ADD3-B3FF1B27143B}">
      <dgm:prSet phldrT="[Text]" phldr="0" custT="1"/>
      <dgm:spPr/>
      <dgm:t>
        <a:bodyPr/>
        <a:lstStyle/>
        <a:p>
          <a:r>
            <a:rPr lang="en-US" sz="2400" b="1" dirty="0">
              <a:latin typeface="Arial" panose="020B0604020202020204" pitchFamily="34" charset="0"/>
              <a:cs typeface="Arial" panose="020B0604020202020204" pitchFamily="34" charset="0"/>
            </a:rPr>
            <a:t>TBA </a:t>
          </a:r>
        </a:p>
        <a:p>
          <a:r>
            <a:rPr lang="en-US" sz="2000" dirty="0">
              <a:latin typeface="Arial" panose="020B0604020202020204" pitchFamily="34" charset="0"/>
              <a:cs typeface="Arial" panose="020B0604020202020204" pitchFamily="34" charset="0"/>
            </a:rPr>
            <a:t>Graphic Design &amp; Communications Coordinator</a:t>
          </a:r>
        </a:p>
      </dgm:t>
    </dgm:pt>
    <dgm:pt modelId="{83E36997-3E7D-48D7-BDD2-60555AB4C548}" type="parTrans" cxnId="{8603109D-263B-4250-A28D-B7B47F54860F}">
      <dgm:prSet/>
      <dgm:spPr/>
      <dgm:t>
        <a:bodyPr/>
        <a:lstStyle/>
        <a:p>
          <a:endParaRPr lang="en-US"/>
        </a:p>
      </dgm:t>
    </dgm:pt>
    <dgm:pt modelId="{80BDDA3F-FA46-46C8-AAC9-C76EC2D4E952}" type="sibTrans" cxnId="{8603109D-263B-4250-A28D-B7B47F54860F}">
      <dgm:prSet/>
      <dgm:spPr/>
      <dgm:t>
        <a:bodyPr/>
        <a:lstStyle/>
        <a:p>
          <a:endParaRPr lang="en-US"/>
        </a:p>
      </dgm:t>
    </dgm:pt>
    <dgm:pt modelId="{399131A3-420D-4D9A-8CAE-E74DE3DBB7E5}" type="pres">
      <dgm:prSet presAssocID="{0F049A08-6422-4138-B314-FDE940606C15}" presName="hierChild1" presStyleCnt="0">
        <dgm:presLayoutVars>
          <dgm:chPref val="1"/>
          <dgm:dir/>
          <dgm:animOne val="branch"/>
          <dgm:animLvl val="lvl"/>
          <dgm:resizeHandles/>
        </dgm:presLayoutVars>
      </dgm:prSet>
      <dgm:spPr/>
    </dgm:pt>
    <dgm:pt modelId="{EE449963-9459-46A7-9336-5C8303DA8A49}" type="pres">
      <dgm:prSet presAssocID="{29318A0B-6A47-4422-9E9F-86F3441E5B34}" presName="hierRoot1" presStyleCnt="0"/>
      <dgm:spPr/>
    </dgm:pt>
    <dgm:pt modelId="{6A6D7088-4ECF-4AA6-B432-F070A11B105F}" type="pres">
      <dgm:prSet presAssocID="{29318A0B-6A47-4422-9E9F-86F3441E5B34}" presName="composite" presStyleCnt="0"/>
      <dgm:spPr/>
    </dgm:pt>
    <dgm:pt modelId="{9CF50CC6-36CC-498F-AABF-81BDE7D3748E}" type="pres">
      <dgm:prSet presAssocID="{29318A0B-6A47-4422-9E9F-86F3441E5B34}" presName="image" presStyleLbl="node0" presStyleIdx="0" presStyleCnt="2"/>
      <dgm:spPr>
        <a:blipFill dpi="0" rotWithShape="1">
          <a:blip xmlns:r="http://schemas.openxmlformats.org/officeDocument/2006/relationships" r:embed="rId1"/>
          <a:srcRect/>
          <a:stretch>
            <a:fillRect t="-2957" b="-47043"/>
          </a:stretch>
        </a:blipFill>
      </dgm:spPr>
    </dgm:pt>
    <dgm:pt modelId="{D4CB4BC5-4E80-4A9B-851E-3B2FE20F4882}" type="pres">
      <dgm:prSet presAssocID="{29318A0B-6A47-4422-9E9F-86F3441E5B34}" presName="text" presStyleLbl="revTx" presStyleIdx="0" presStyleCnt="5">
        <dgm:presLayoutVars>
          <dgm:chPref val="3"/>
        </dgm:presLayoutVars>
      </dgm:prSet>
      <dgm:spPr/>
    </dgm:pt>
    <dgm:pt modelId="{F9BC5A23-A209-4F26-B4F0-66C2B7935AB7}" type="pres">
      <dgm:prSet presAssocID="{29318A0B-6A47-4422-9E9F-86F3441E5B34}" presName="hierChild2" presStyleCnt="0"/>
      <dgm:spPr/>
    </dgm:pt>
    <dgm:pt modelId="{0276AF94-7DFE-48CA-8126-BE12F7BC460E}" type="pres">
      <dgm:prSet presAssocID="{EA85788F-A1CC-490C-A001-573F77BC69CB}" presName="Name10" presStyleLbl="parChTrans1D2" presStyleIdx="0" presStyleCnt="3"/>
      <dgm:spPr/>
    </dgm:pt>
    <dgm:pt modelId="{8FAE09C7-402B-424A-9248-2977C04C9EB2}" type="pres">
      <dgm:prSet presAssocID="{993EC6CC-DE13-4335-BAD9-F83F727D899F}" presName="hierRoot2" presStyleCnt="0"/>
      <dgm:spPr/>
    </dgm:pt>
    <dgm:pt modelId="{15E4D8E8-A515-4BB6-8B57-51B25BFB8BD7}" type="pres">
      <dgm:prSet presAssocID="{993EC6CC-DE13-4335-BAD9-F83F727D899F}" presName="composite2" presStyleCnt="0"/>
      <dgm:spPr/>
    </dgm:pt>
    <dgm:pt modelId="{97170DD0-9A08-4F68-B5C5-8E31E5FBA1AE}" type="pres">
      <dgm:prSet presAssocID="{993EC6CC-DE13-4335-BAD9-F83F727D899F}" presName="image2" presStyleLbl="node2" presStyleIdx="0" presStyleCnt="3"/>
      <dgm:spPr>
        <a:blipFill dpi="0" rotWithShape="1">
          <a:blip xmlns:r="http://schemas.openxmlformats.org/officeDocument/2006/relationships" r:embed="rId2"/>
          <a:srcRect/>
          <a:stretch>
            <a:fillRect t="-2957" b="-47043"/>
          </a:stretch>
        </a:blipFill>
      </dgm:spPr>
    </dgm:pt>
    <dgm:pt modelId="{01580D5A-8DB1-456E-B6A3-68897B9B0A35}" type="pres">
      <dgm:prSet presAssocID="{993EC6CC-DE13-4335-BAD9-F83F727D899F}" presName="text2" presStyleLbl="revTx" presStyleIdx="1" presStyleCnt="5">
        <dgm:presLayoutVars>
          <dgm:chPref val="3"/>
        </dgm:presLayoutVars>
      </dgm:prSet>
      <dgm:spPr/>
    </dgm:pt>
    <dgm:pt modelId="{B2AC9BB1-B971-492D-B939-3E29C6EC6C65}" type="pres">
      <dgm:prSet presAssocID="{993EC6CC-DE13-4335-BAD9-F83F727D899F}" presName="hierChild3" presStyleCnt="0"/>
      <dgm:spPr/>
    </dgm:pt>
    <dgm:pt modelId="{852B1203-2F38-43C5-B10D-D43E9F4B3247}" type="pres">
      <dgm:prSet presAssocID="{3D039751-4C61-49BF-8829-9D38A634F26B}" presName="Name10" presStyleLbl="parChTrans1D2" presStyleIdx="1" presStyleCnt="3"/>
      <dgm:spPr/>
    </dgm:pt>
    <dgm:pt modelId="{CC64B173-DED9-49CD-950E-CDF7D1C91370}" type="pres">
      <dgm:prSet presAssocID="{6BDF333F-1EF1-4C72-9506-0FA890C3C6ED}" presName="hierRoot2" presStyleCnt="0"/>
      <dgm:spPr/>
    </dgm:pt>
    <dgm:pt modelId="{B62EE6AF-1DB1-4E67-B81F-71BA54CFD4C4}" type="pres">
      <dgm:prSet presAssocID="{6BDF333F-1EF1-4C72-9506-0FA890C3C6ED}" presName="composite2" presStyleCnt="0"/>
      <dgm:spPr/>
    </dgm:pt>
    <dgm:pt modelId="{08D6753E-3641-4D18-B935-0F67444DC68B}" type="pres">
      <dgm:prSet presAssocID="{6BDF333F-1EF1-4C72-9506-0FA890C3C6ED}" presName="image2" presStyleLbl="node2" presStyleIdx="1" presStyleCnt="3"/>
      <dgm:spPr>
        <a:blipFill dpi="0" rotWithShape="1">
          <a:blip xmlns:r="http://schemas.openxmlformats.org/officeDocument/2006/relationships" r:embed="rId3"/>
          <a:srcRect/>
          <a:stretch>
            <a:fillRect t="-2957" b="-47043"/>
          </a:stretch>
        </a:blipFill>
      </dgm:spPr>
    </dgm:pt>
    <dgm:pt modelId="{76E5200D-4ECD-457F-8EDD-CAAEEAF50594}" type="pres">
      <dgm:prSet presAssocID="{6BDF333F-1EF1-4C72-9506-0FA890C3C6ED}" presName="text2" presStyleLbl="revTx" presStyleIdx="2" presStyleCnt="5">
        <dgm:presLayoutVars>
          <dgm:chPref val="3"/>
        </dgm:presLayoutVars>
      </dgm:prSet>
      <dgm:spPr/>
    </dgm:pt>
    <dgm:pt modelId="{C9B5D49D-41F1-4737-B9E7-7951314E89EE}" type="pres">
      <dgm:prSet presAssocID="{6BDF333F-1EF1-4C72-9506-0FA890C3C6ED}" presName="hierChild3" presStyleCnt="0"/>
      <dgm:spPr/>
    </dgm:pt>
    <dgm:pt modelId="{F22496AE-1107-4F77-99BC-D0649A99EDB1}" type="pres">
      <dgm:prSet presAssocID="{0B17F894-8516-45D4-9E05-C958EBFA833A}" presName="hierRoot1" presStyleCnt="0"/>
      <dgm:spPr/>
    </dgm:pt>
    <dgm:pt modelId="{71A72346-03A3-4B89-B0F9-A95F39150147}" type="pres">
      <dgm:prSet presAssocID="{0B17F894-8516-45D4-9E05-C958EBFA833A}" presName="composite" presStyleCnt="0"/>
      <dgm:spPr/>
    </dgm:pt>
    <dgm:pt modelId="{F5AA762E-7C01-4091-94CF-25FDFD1EDF1E}" type="pres">
      <dgm:prSet presAssocID="{0B17F894-8516-45D4-9E05-C958EBFA833A}" presName="image" presStyleLbl="node0" presStyleIdx="1" presStyleCnt="2"/>
      <dgm:spPr>
        <a:blipFill dpi="0" rotWithShape="1">
          <a:blip xmlns:r="http://schemas.openxmlformats.org/officeDocument/2006/relationships" r:embed="rId4"/>
          <a:srcRect/>
          <a:stretch>
            <a:fillRect t="-2957" b="-47043"/>
          </a:stretch>
        </a:blipFill>
      </dgm:spPr>
    </dgm:pt>
    <dgm:pt modelId="{4A809BD5-AC5F-444A-8859-C74F8BB1B684}" type="pres">
      <dgm:prSet presAssocID="{0B17F894-8516-45D4-9E05-C958EBFA833A}" presName="text" presStyleLbl="revTx" presStyleIdx="3" presStyleCnt="5">
        <dgm:presLayoutVars>
          <dgm:chPref val="3"/>
        </dgm:presLayoutVars>
      </dgm:prSet>
      <dgm:spPr/>
    </dgm:pt>
    <dgm:pt modelId="{C82C7D1B-1DAA-4F37-9EFA-418D70B32D02}" type="pres">
      <dgm:prSet presAssocID="{0B17F894-8516-45D4-9E05-C958EBFA833A}" presName="hierChild2" presStyleCnt="0"/>
      <dgm:spPr/>
    </dgm:pt>
    <dgm:pt modelId="{8F0C5EF9-A5EF-4AB1-A973-D47F38719332}" type="pres">
      <dgm:prSet presAssocID="{83E36997-3E7D-48D7-BDD2-60555AB4C548}" presName="Name10" presStyleLbl="parChTrans1D2" presStyleIdx="2" presStyleCnt="3"/>
      <dgm:spPr/>
    </dgm:pt>
    <dgm:pt modelId="{7B8802E2-95C3-46BE-B2D8-AFE844C2DAC7}" type="pres">
      <dgm:prSet presAssocID="{43C236B3-3D39-4B6D-ADD3-B3FF1B27143B}" presName="hierRoot2" presStyleCnt="0"/>
      <dgm:spPr/>
    </dgm:pt>
    <dgm:pt modelId="{E1E7D6BC-8362-4060-9ED1-0329E3B2CF31}" type="pres">
      <dgm:prSet presAssocID="{43C236B3-3D39-4B6D-ADD3-B3FF1B27143B}" presName="composite2" presStyleCnt="0"/>
      <dgm:spPr/>
    </dgm:pt>
    <dgm:pt modelId="{B2141BEC-CD8C-429B-9093-5AC87866A965}" type="pres">
      <dgm:prSet presAssocID="{43C236B3-3D39-4B6D-ADD3-B3FF1B27143B}" presName="image2" presStyleLbl="node2" presStyleIdx="2" presStyleCnt="3"/>
      <dgm:spPr>
        <a:blipFill>
          <a:blip xmlns:r="http://schemas.openxmlformats.org/officeDocument/2006/relationships" r:embed="rId5"/>
          <a:srcRect/>
          <a:stretch>
            <a:fillRect/>
          </a:stretch>
        </a:blipFill>
      </dgm:spPr>
    </dgm:pt>
    <dgm:pt modelId="{83852BC6-4A9D-4F8C-B1E8-55426E20831B}" type="pres">
      <dgm:prSet presAssocID="{43C236B3-3D39-4B6D-ADD3-B3FF1B27143B}" presName="text2" presStyleLbl="revTx" presStyleIdx="4" presStyleCnt="5">
        <dgm:presLayoutVars>
          <dgm:chPref val="3"/>
        </dgm:presLayoutVars>
      </dgm:prSet>
      <dgm:spPr/>
    </dgm:pt>
    <dgm:pt modelId="{321D0674-CB59-4A41-AE13-895C15D9DE00}" type="pres">
      <dgm:prSet presAssocID="{43C236B3-3D39-4B6D-ADD3-B3FF1B27143B}" presName="hierChild3" presStyleCnt="0"/>
      <dgm:spPr/>
    </dgm:pt>
  </dgm:ptLst>
  <dgm:cxnLst>
    <dgm:cxn modelId="{D6355702-F875-4E79-B572-26025808E132}" srcId="{29318A0B-6A47-4422-9E9F-86F3441E5B34}" destId="{6BDF333F-1EF1-4C72-9506-0FA890C3C6ED}" srcOrd="1" destOrd="0" parTransId="{3D039751-4C61-49BF-8829-9D38A634F26B}" sibTransId="{AADA347E-10AF-4FE5-9845-A83BC3EE4720}"/>
    <dgm:cxn modelId="{1DD32E0B-50B5-445A-9AED-02A083626B18}" type="presOf" srcId="{0B17F894-8516-45D4-9E05-C958EBFA833A}" destId="{4A809BD5-AC5F-444A-8859-C74F8BB1B684}" srcOrd="0" destOrd="0" presId="urn:microsoft.com/office/officeart/2009/layout/CirclePictureHierarchy"/>
    <dgm:cxn modelId="{71DD1E12-DCC9-4B13-B683-EBDEA4009CDE}" type="presOf" srcId="{0F049A08-6422-4138-B314-FDE940606C15}" destId="{399131A3-420D-4D9A-8CAE-E74DE3DBB7E5}" srcOrd="0" destOrd="0" presId="urn:microsoft.com/office/officeart/2009/layout/CirclePictureHierarchy"/>
    <dgm:cxn modelId="{1F385821-1CC0-4660-BBF4-9A12B625347E}" srcId="{0F049A08-6422-4138-B314-FDE940606C15}" destId="{29318A0B-6A47-4422-9E9F-86F3441E5B34}" srcOrd="0" destOrd="0" parTransId="{407BFD08-9308-4A75-B1DF-624E316BBAB0}" sibTransId="{E9396945-CD11-42A3-81C7-41DE619809E0}"/>
    <dgm:cxn modelId="{E74BD421-30CE-4F4D-AF57-CFEF23010235}" type="presOf" srcId="{83E36997-3E7D-48D7-BDD2-60555AB4C548}" destId="{8F0C5EF9-A5EF-4AB1-A973-D47F38719332}" srcOrd="0" destOrd="0" presId="urn:microsoft.com/office/officeart/2009/layout/CirclePictureHierarchy"/>
    <dgm:cxn modelId="{D4737428-F32C-4DFD-81BC-03381FA359A0}" type="presOf" srcId="{EA85788F-A1CC-490C-A001-573F77BC69CB}" destId="{0276AF94-7DFE-48CA-8126-BE12F7BC460E}" srcOrd="0" destOrd="0" presId="urn:microsoft.com/office/officeart/2009/layout/CirclePictureHierarchy"/>
    <dgm:cxn modelId="{AD529D36-606E-40E0-8CD5-B9B7B8E5A998}" type="presOf" srcId="{6BDF333F-1EF1-4C72-9506-0FA890C3C6ED}" destId="{76E5200D-4ECD-457F-8EDD-CAAEEAF50594}" srcOrd="0" destOrd="0" presId="urn:microsoft.com/office/officeart/2009/layout/CirclePictureHierarchy"/>
    <dgm:cxn modelId="{DC111639-510B-4748-9563-E65640750D4C}" type="presOf" srcId="{993EC6CC-DE13-4335-BAD9-F83F727D899F}" destId="{01580D5A-8DB1-456E-B6A3-68897B9B0A35}" srcOrd="0" destOrd="0" presId="urn:microsoft.com/office/officeart/2009/layout/CirclePictureHierarchy"/>
    <dgm:cxn modelId="{4E97B386-75C5-4FF1-BC09-4006EA5991DE}" srcId="{0F049A08-6422-4138-B314-FDE940606C15}" destId="{0B17F894-8516-45D4-9E05-C958EBFA833A}" srcOrd="1" destOrd="0" parTransId="{BB49DEDA-2CBD-4331-AE21-63174B8898CF}" sibTransId="{22F59213-EE03-4034-B7E6-5554671CF31A}"/>
    <dgm:cxn modelId="{8603109D-263B-4250-A28D-B7B47F54860F}" srcId="{0B17F894-8516-45D4-9E05-C958EBFA833A}" destId="{43C236B3-3D39-4B6D-ADD3-B3FF1B27143B}" srcOrd="0" destOrd="0" parTransId="{83E36997-3E7D-48D7-BDD2-60555AB4C548}" sibTransId="{80BDDA3F-FA46-46C8-AAC9-C76EC2D4E952}"/>
    <dgm:cxn modelId="{1C6EDCB1-832B-4FF8-B6A9-C9E8489B8196}" type="presOf" srcId="{43C236B3-3D39-4B6D-ADD3-B3FF1B27143B}" destId="{83852BC6-4A9D-4F8C-B1E8-55426E20831B}" srcOrd="0" destOrd="0" presId="urn:microsoft.com/office/officeart/2009/layout/CirclePictureHierarchy"/>
    <dgm:cxn modelId="{3E061FC5-4DC3-469D-99C7-0600239593A6}" type="presOf" srcId="{3D039751-4C61-49BF-8829-9D38A634F26B}" destId="{852B1203-2F38-43C5-B10D-D43E9F4B3247}" srcOrd="0" destOrd="0" presId="urn:microsoft.com/office/officeart/2009/layout/CirclePictureHierarchy"/>
    <dgm:cxn modelId="{3CC1DAF3-2336-473A-890D-44EB7F4ADFAE}" type="presOf" srcId="{29318A0B-6A47-4422-9E9F-86F3441E5B34}" destId="{D4CB4BC5-4E80-4A9B-851E-3B2FE20F4882}" srcOrd="0" destOrd="0" presId="urn:microsoft.com/office/officeart/2009/layout/CirclePictureHierarchy"/>
    <dgm:cxn modelId="{DADB1BFD-7552-4066-A00A-20182DB23892}" srcId="{29318A0B-6A47-4422-9E9F-86F3441E5B34}" destId="{993EC6CC-DE13-4335-BAD9-F83F727D899F}" srcOrd="0" destOrd="0" parTransId="{EA85788F-A1CC-490C-A001-573F77BC69CB}" sibTransId="{BF67921E-3AE8-4211-9D4A-ACC105552C8C}"/>
    <dgm:cxn modelId="{024BB34C-A5D1-407D-ACD0-EA31F9339073}" type="presParOf" srcId="{399131A3-420D-4D9A-8CAE-E74DE3DBB7E5}" destId="{EE449963-9459-46A7-9336-5C8303DA8A49}" srcOrd="0" destOrd="0" presId="urn:microsoft.com/office/officeart/2009/layout/CirclePictureHierarchy"/>
    <dgm:cxn modelId="{B62BCA64-DA0C-4AA2-8B82-58B2B8F1E364}" type="presParOf" srcId="{EE449963-9459-46A7-9336-5C8303DA8A49}" destId="{6A6D7088-4ECF-4AA6-B432-F070A11B105F}" srcOrd="0" destOrd="0" presId="urn:microsoft.com/office/officeart/2009/layout/CirclePictureHierarchy"/>
    <dgm:cxn modelId="{2FBA275F-6E04-428E-853A-EEFF242F317A}" type="presParOf" srcId="{6A6D7088-4ECF-4AA6-B432-F070A11B105F}" destId="{9CF50CC6-36CC-498F-AABF-81BDE7D3748E}" srcOrd="0" destOrd="0" presId="urn:microsoft.com/office/officeart/2009/layout/CirclePictureHierarchy"/>
    <dgm:cxn modelId="{7B0F1A03-5EA3-47DB-B76C-D24BC6465116}" type="presParOf" srcId="{6A6D7088-4ECF-4AA6-B432-F070A11B105F}" destId="{D4CB4BC5-4E80-4A9B-851E-3B2FE20F4882}" srcOrd="1" destOrd="0" presId="urn:microsoft.com/office/officeart/2009/layout/CirclePictureHierarchy"/>
    <dgm:cxn modelId="{0AAC52C5-32AF-465D-A5C4-1B1384C2F8C2}" type="presParOf" srcId="{EE449963-9459-46A7-9336-5C8303DA8A49}" destId="{F9BC5A23-A209-4F26-B4F0-66C2B7935AB7}" srcOrd="1" destOrd="0" presId="urn:microsoft.com/office/officeart/2009/layout/CirclePictureHierarchy"/>
    <dgm:cxn modelId="{EC6DE6D9-DA59-40A4-8FDA-99EDC49F7FDA}" type="presParOf" srcId="{F9BC5A23-A209-4F26-B4F0-66C2B7935AB7}" destId="{0276AF94-7DFE-48CA-8126-BE12F7BC460E}" srcOrd="0" destOrd="0" presId="urn:microsoft.com/office/officeart/2009/layout/CirclePictureHierarchy"/>
    <dgm:cxn modelId="{50A6D2F0-F5F3-4E79-868F-7F679A4AA999}" type="presParOf" srcId="{F9BC5A23-A209-4F26-B4F0-66C2B7935AB7}" destId="{8FAE09C7-402B-424A-9248-2977C04C9EB2}" srcOrd="1" destOrd="0" presId="urn:microsoft.com/office/officeart/2009/layout/CirclePictureHierarchy"/>
    <dgm:cxn modelId="{8E7FD631-ADD1-41A8-AB32-C33EB3FE8994}" type="presParOf" srcId="{8FAE09C7-402B-424A-9248-2977C04C9EB2}" destId="{15E4D8E8-A515-4BB6-8B57-51B25BFB8BD7}" srcOrd="0" destOrd="0" presId="urn:microsoft.com/office/officeart/2009/layout/CirclePictureHierarchy"/>
    <dgm:cxn modelId="{E95CFBBE-8234-4B91-99F7-4AC7ACD6F153}" type="presParOf" srcId="{15E4D8E8-A515-4BB6-8B57-51B25BFB8BD7}" destId="{97170DD0-9A08-4F68-B5C5-8E31E5FBA1AE}" srcOrd="0" destOrd="0" presId="urn:microsoft.com/office/officeart/2009/layout/CirclePictureHierarchy"/>
    <dgm:cxn modelId="{866C782E-32D4-4FAB-8586-A11B954AB88E}" type="presParOf" srcId="{15E4D8E8-A515-4BB6-8B57-51B25BFB8BD7}" destId="{01580D5A-8DB1-456E-B6A3-68897B9B0A35}" srcOrd="1" destOrd="0" presId="urn:microsoft.com/office/officeart/2009/layout/CirclePictureHierarchy"/>
    <dgm:cxn modelId="{85F21D5D-4C05-4B67-AEC0-E7162601A41E}" type="presParOf" srcId="{8FAE09C7-402B-424A-9248-2977C04C9EB2}" destId="{B2AC9BB1-B971-492D-B939-3E29C6EC6C65}" srcOrd="1" destOrd="0" presId="urn:microsoft.com/office/officeart/2009/layout/CirclePictureHierarchy"/>
    <dgm:cxn modelId="{F61D110A-AEFD-4E15-8EE6-1C926B1C96C6}" type="presParOf" srcId="{F9BC5A23-A209-4F26-B4F0-66C2B7935AB7}" destId="{852B1203-2F38-43C5-B10D-D43E9F4B3247}" srcOrd="2" destOrd="0" presId="urn:microsoft.com/office/officeart/2009/layout/CirclePictureHierarchy"/>
    <dgm:cxn modelId="{2C20D5B1-DC31-457D-AC31-3AA48273A7EA}" type="presParOf" srcId="{F9BC5A23-A209-4F26-B4F0-66C2B7935AB7}" destId="{CC64B173-DED9-49CD-950E-CDF7D1C91370}" srcOrd="3" destOrd="0" presId="urn:microsoft.com/office/officeart/2009/layout/CirclePictureHierarchy"/>
    <dgm:cxn modelId="{C56681F4-E2F1-49F5-B691-A6975A8AA750}" type="presParOf" srcId="{CC64B173-DED9-49CD-950E-CDF7D1C91370}" destId="{B62EE6AF-1DB1-4E67-B81F-71BA54CFD4C4}" srcOrd="0" destOrd="0" presId="urn:microsoft.com/office/officeart/2009/layout/CirclePictureHierarchy"/>
    <dgm:cxn modelId="{0C43E4F6-E6E7-4E10-A8EF-617ADAB78D8C}" type="presParOf" srcId="{B62EE6AF-1DB1-4E67-B81F-71BA54CFD4C4}" destId="{08D6753E-3641-4D18-B935-0F67444DC68B}" srcOrd="0" destOrd="0" presId="urn:microsoft.com/office/officeart/2009/layout/CirclePictureHierarchy"/>
    <dgm:cxn modelId="{BAB8F15E-F623-488E-BF28-B13FB7DD2C9B}" type="presParOf" srcId="{B62EE6AF-1DB1-4E67-B81F-71BA54CFD4C4}" destId="{76E5200D-4ECD-457F-8EDD-CAAEEAF50594}" srcOrd="1" destOrd="0" presId="urn:microsoft.com/office/officeart/2009/layout/CirclePictureHierarchy"/>
    <dgm:cxn modelId="{C31024AF-F264-4874-ADD4-4307F5CD7F18}" type="presParOf" srcId="{CC64B173-DED9-49CD-950E-CDF7D1C91370}" destId="{C9B5D49D-41F1-4737-B9E7-7951314E89EE}" srcOrd="1" destOrd="0" presId="urn:microsoft.com/office/officeart/2009/layout/CirclePictureHierarchy"/>
    <dgm:cxn modelId="{17BD9A4A-D0AA-4F46-A601-9A0DA4321329}" type="presParOf" srcId="{399131A3-420D-4D9A-8CAE-E74DE3DBB7E5}" destId="{F22496AE-1107-4F77-99BC-D0649A99EDB1}" srcOrd="1" destOrd="0" presId="urn:microsoft.com/office/officeart/2009/layout/CirclePictureHierarchy"/>
    <dgm:cxn modelId="{EC84B5B6-29A8-4417-A825-C328E21C3049}" type="presParOf" srcId="{F22496AE-1107-4F77-99BC-D0649A99EDB1}" destId="{71A72346-03A3-4B89-B0F9-A95F39150147}" srcOrd="0" destOrd="0" presId="urn:microsoft.com/office/officeart/2009/layout/CirclePictureHierarchy"/>
    <dgm:cxn modelId="{259819FC-CE6C-48EC-8986-B552A9CCAB4F}" type="presParOf" srcId="{71A72346-03A3-4B89-B0F9-A95F39150147}" destId="{F5AA762E-7C01-4091-94CF-25FDFD1EDF1E}" srcOrd="0" destOrd="0" presId="urn:microsoft.com/office/officeart/2009/layout/CirclePictureHierarchy"/>
    <dgm:cxn modelId="{C44D13B3-DF32-4254-9D0A-6BFC5930CCB0}" type="presParOf" srcId="{71A72346-03A3-4B89-B0F9-A95F39150147}" destId="{4A809BD5-AC5F-444A-8859-C74F8BB1B684}" srcOrd="1" destOrd="0" presId="urn:microsoft.com/office/officeart/2009/layout/CirclePictureHierarchy"/>
    <dgm:cxn modelId="{AA74CEEC-58A8-4978-9DAD-06347374C897}" type="presParOf" srcId="{F22496AE-1107-4F77-99BC-D0649A99EDB1}" destId="{C82C7D1B-1DAA-4F37-9EFA-418D70B32D02}" srcOrd="1" destOrd="0" presId="urn:microsoft.com/office/officeart/2009/layout/CirclePictureHierarchy"/>
    <dgm:cxn modelId="{02E99CAF-992B-4429-BF55-80A4F10F1C56}" type="presParOf" srcId="{C82C7D1B-1DAA-4F37-9EFA-418D70B32D02}" destId="{8F0C5EF9-A5EF-4AB1-A973-D47F38719332}" srcOrd="0" destOrd="0" presId="urn:microsoft.com/office/officeart/2009/layout/CirclePictureHierarchy"/>
    <dgm:cxn modelId="{27467C14-AB30-43A2-A591-53D9F6AAD44E}" type="presParOf" srcId="{C82C7D1B-1DAA-4F37-9EFA-418D70B32D02}" destId="{7B8802E2-95C3-46BE-B2D8-AFE844C2DAC7}" srcOrd="1" destOrd="0" presId="urn:microsoft.com/office/officeart/2009/layout/CirclePictureHierarchy"/>
    <dgm:cxn modelId="{5611B402-1F64-4490-9884-FAAF1241F97C}" type="presParOf" srcId="{7B8802E2-95C3-46BE-B2D8-AFE844C2DAC7}" destId="{E1E7D6BC-8362-4060-9ED1-0329E3B2CF31}" srcOrd="0" destOrd="0" presId="urn:microsoft.com/office/officeart/2009/layout/CirclePictureHierarchy"/>
    <dgm:cxn modelId="{E97D7040-EB62-4AF6-840B-9D92B6AF1A02}" type="presParOf" srcId="{E1E7D6BC-8362-4060-9ED1-0329E3B2CF31}" destId="{B2141BEC-CD8C-429B-9093-5AC87866A965}" srcOrd="0" destOrd="0" presId="urn:microsoft.com/office/officeart/2009/layout/CirclePictureHierarchy"/>
    <dgm:cxn modelId="{39033818-9B51-4B8A-924E-C28E888E7112}" type="presParOf" srcId="{E1E7D6BC-8362-4060-9ED1-0329E3B2CF31}" destId="{83852BC6-4A9D-4F8C-B1E8-55426E20831B}" srcOrd="1" destOrd="0" presId="urn:microsoft.com/office/officeart/2009/layout/CirclePictureHierarchy"/>
    <dgm:cxn modelId="{354AE6F0-505C-4C62-AB69-44D3ECB62FF6}" type="presParOf" srcId="{7B8802E2-95C3-46BE-B2D8-AFE844C2DAC7}" destId="{321D0674-CB59-4A41-AE13-895C15D9DE00}"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C5EF9-A5EF-4AB1-A973-D47F38719332}">
      <dsp:nvSpPr>
        <dsp:cNvPr id="0" name=""/>
        <dsp:cNvSpPr/>
      </dsp:nvSpPr>
      <dsp:spPr>
        <a:xfrm>
          <a:off x="8665713" y="3987952"/>
          <a:ext cx="91440" cy="457350"/>
        </a:xfrm>
        <a:custGeom>
          <a:avLst/>
          <a:gdLst/>
          <a:ahLst/>
          <a:cxnLst/>
          <a:rect l="0" t="0" r="0" b="0"/>
          <a:pathLst>
            <a:path>
              <a:moveTo>
                <a:pt x="45720" y="0"/>
              </a:moveTo>
              <a:lnTo>
                <a:pt x="45720" y="457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2B1203-2F38-43C5-B10D-D43E9F4B3247}">
      <dsp:nvSpPr>
        <dsp:cNvPr id="0" name=""/>
        <dsp:cNvSpPr/>
      </dsp:nvSpPr>
      <dsp:spPr>
        <a:xfrm>
          <a:off x="2722323" y="3987952"/>
          <a:ext cx="1996370" cy="457350"/>
        </a:xfrm>
        <a:custGeom>
          <a:avLst/>
          <a:gdLst/>
          <a:ahLst/>
          <a:cxnLst/>
          <a:rect l="0" t="0" r="0" b="0"/>
          <a:pathLst>
            <a:path>
              <a:moveTo>
                <a:pt x="0" y="0"/>
              </a:moveTo>
              <a:lnTo>
                <a:pt x="0" y="230490"/>
              </a:lnTo>
              <a:lnTo>
                <a:pt x="1996370" y="230490"/>
              </a:lnTo>
              <a:lnTo>
                <a:pt x="1996370" y="457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76AF94-7DFE-48CA-8126-BE12F7BC460E}">
      <dsp:nvSpPr>
        <dsp:cNvPr id="0" name=""/>
        <dsp:cNvSpPr/>
      </dsp:nvSpPr>
      <dsp:spPr>
        <a:xfrm>
          <a:off x="725952" y="3987952"/>
          <a:ext cx="1996370" cy="457350"/>
        </a:xfrm>
        <a:custGeom>
          <a:avLst/>
          <a:gdLst/>
          <a:ahLst/>
          <a:cxnLst/>
          <a:rect l="0" t="0" r="0" b="0"/>
          <a:pathLst>
            <a:path>
              <a:moveTo>
                <a:pt x="1996370" y="0"/>
              </a:moveTo>
              <a:lnTo>
                <a:pt x="1996370" y="230490"/>
              </a:lnTo>
              <a:lnTo>
                <a:pt x="0" y="230490"/>
              </a:lnTo>
              <a:lnTo>
                <a:pt x="0" y="4573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F50CC6-36CC-498F-AABF-81BDE7D3748E}">
      <dsp:nvSpPr>
        <dsp:cNvPr id="0" name=""/>
        <dsp:cNvSpPr/>
      </dsp:nvSpPr>
      <dsp:spPr>
        <a:xfrm>
          <a:off x="1996370" y="2536047"/>
          <a:ext cx="1451905" cy="1451905"/>
        </a:xfrm>
        <a:prstGeom prst="ellipse">
          <a:avLst/>
        </a:prstGeom>
        <a:blipFill dpi="0" rotWithShape="1">
          <a:blip xmlns:r="http://schemas.openxmlformats.org/officeDocument/2006/relationships" r:embed="rId1"/>
          <a:srcRect/>
          <a:stretch>
            <a:fillRect t="-2957" b="-470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CB4BC5-4E80-4A9B-851E-3B2FE20F4882}">
      <dsp:nvSpPr>
        <dsp:cNvPr id="0" name=""/>
        <dsp:cNvSpPr/>
      </dsp:nvSpPr>
      <dsp:spPr>
        <a:xfrm>
          <a:off x="3448275" y="2532417"/>
          <a:ext cx="2177858" cy="145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Blaire Flynn</a:t>
          </a:r>
        </a:p>
        <a:p>
          <a:pPr marL="0" lvl="0" indent="0" algn="l" defTabSz="106680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Senior E&amp;O Officer</a:t>
          </a:r>
        </a:p>
      </dsp:txBody>
      <dsp:txXfrm>
        <a:off x="3448275" y="2532417"/>
        <a:ext cx="2177858" cy="1451905"/>
      </dsp:txXfrm>
    </dsp:sp>
    <dsp:sp modelId="{97170DD0-9A08-4F68-B5C5-8E31E5FBA1AE}">
      <dsp:nvSpPr>
        <dsp:cNvPr id="0" name=""/>
        <dsp:cNvSpPr/>
      </dsp:nvSpPr>
      <dsp:spPr>
        <a:xfrm>
          <a:off x="0" y="4445303"/>
          <a:ext cx="1451905" cy="1451905"/>
        </a:xfrm>
        <a:prstGeom prst="ellipse">
          <a:avLst/>
        </a:prstGeom>
        <a:blipFill dpi="0" rotWithShape="1">
          <a:blip xmlns:r="http://schemas.openxmlformats.org/officeDocument/2006/relationships" r:embed="rId2"/>
          <a:srcRect/>
          <a:stretch>
            <a:fillRect t="-2957" b="-470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580D5A-8DB1-456E-B6A3-68897B9B0A35}">
      <dsp:nvSpPr>
        <dsp:cNvPr id="0" name=""/>
        <dsp:cNvSpPr/>
      </dsp:nvSpPr>
      <dsp:spPr>
        <a:xfrm>
          <a:off x="1451905" y="4441673"/>
          <a:ext cx="2177858" cy="145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Juliette Deloye </a:t>
          </a:r>
        </a:p>
        <a:p>
          <a:pPr marL="0" lvl="0" indent="0" algn="l" defTabSz="106680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E&amp;O Coordinator</a:t>
          </a:r>
        </a:p>
      </dsp:txBody>
      <dsp:txXfrm>
        <a:off x="1451905" y="4441673"/>
        <a:ext cx="2177858" cy="1451905"/>
      </dsp:txXfrm>
    </dsp:sp>
    <dsp:sp modelId="{08D6753E-3641-4D18-B935-0F67444DC68B}">
      <dsp:nvSpPr>
        <dsp:cNvPr id="0" name=""/>
        <dsp:cNvSpPr/>
      </dsp:nvSpPr>
      <dsp:spPr>
        <a:xfrm>
          <a:off x="3992740" y="4445303"/>
          <a:ext cx="1451905" cy="1451905"/>
        </a:xfrm>
        <a:prstGeom prst="ellipse">
          <a:avLst/>
        </a:prstGeom>
        <a:blipFill dpi="0" rotWithShape="1">
          <a:blip xmlns:r="http://schemas.openxmlformats.org/officeDocument/2006/relationships" r:embed="rId3"/>
          <a:srcRect/>
          <a:stretch>
            <a:fillRect t="-2957" b="-470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5200D-4ECD-457F-8EDD-CAAEEAF50594}">
      <dsp:nvSpPr>
        <dsp:cNvPr id="0" name=""/>
        <dsp:cNvSpPr/>
      </dsp:nvSpPr>
      <dsp:spPr>
        <a:xfrm>
          <a:off x="5444646" y="4441673"/>
          <a:ext cx="2177858" cy="145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Rachel Richardson </a:t>
          </a:r>
        </a:p>
        <a:p>
          <a:pPr marL="0" lvl="0" indent="0" algn="l" defTabSz="106680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E&amp;O Coordinator</a:t>
          </a:r>
        </a:p>
      </dsp:txBody>
      <dsp:txXfrm>
        <a:off x="5444646" y="4441673"/>
        <a:ext cx="2177858" cy="1451905"/>
      </dsp:txXfrm>
    </dsp:sp>
    <dsp:sp modelId="{F5AA762E-7C01-4091-94CF-25FDFD1EDF1E}">
      <dsp:nvSpPr>
        <dsp:cNvPr id="0" name=""/>
        <dsp:cNvSpPr/>
      </dsp:nvSpPr>
      <dsp:spPr>
        <a:xfrm>
          <a:off x="7985480" y="2536047"/>
          <a:ext cx="1451905" cy="1451905"/>
        </a:xfrm>
        <a:prstGeom prst="ellipse">
          <a:avLst/>
        </a:prstGeom>
        <a:blipFill dpi="0" rotWithShape="1">
          <a:blip xmlns:r="http://schemas.openxmlformats.org/officeDocument/2006/relationships" r:embed="rId4"/>
          <a:srcRect/>
          <a:stretch>
            <a:fillRect t="-2957" b="-470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809BD5-AC5F-444A-8859-C74F8BB1B684}">
      <dsp:nvSpPr>
        <dsp:cNvPr id="0" name=""/>
        <dsp:cNvSpPr/>
      </dsp:nvSpPr>
      <dsp:spPr>
        <a:xfrm>
          <a:off x="9437386" y="2532417"/>
          <a:ext cx="2177858" cy="145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Mike Whitehouse</a:t>
          </a:r>
        </a:p>
        <a:p>
          <a:pPr marL="0" lvl="0" indent="0" algn="l" defTabSz="106680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Senior PR Officer</a:t>
          </a:r>
        </a:p>
      </dsp:txBody>
      <dsp:txXfrm>
        <a:off x="9437386" y="2532417"/>
        <a:ext cx="2177858" cy="1451905"/>
      </dsp:txXfrm>
    </dsp:sp>
    <dsp:sp modelId="{B2141BEC-CD8C-429B-9093-5AC87866A965}">
      <dsp:nvSpPr>
        <dsp:cNvPr id="0" name=""/>
        <dsp:cNvSpPr/>
      </dsp:nvSpPr>
      <dsp:spPr>
        <a:xfrm>
          <a:off x="7985480" y="4445303"/>
          <a:ext cx="1451905" cy="1451905"/>
        </a:xfrm>
        <a:prstGeom prst="ellipse">
          <a:avLst/>
        </a:prstGeom>
        <a:blipFill>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52BC6-4A9D-4F8C-B1E8-55426E20831B}">
      <dsp:nvSpPr>
        <dsp:cNvPr id="0" name=""/>
        <dsp:cNvSpPr/>
      </dsp:nvSpPr>
      <dsp:spPr>
        <a:xfrm>
          <a:off x="9437386" y="4441673"/>
          <a:ext cx="2177858" cy="145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TBA </a:t>
          </a:r>
        </a:p>
        <a:p>
          <a:pPr marL="0" lvl="0" indent="0" algn="l" defTabSz="10668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Graphic Design &amp; Communications Coordinator</a:t>
          </a:r>
        </a:p>
      </dsp:txBody>
      <dsp:txXfrm>
        <a:off x="9437386" y="4441673"/>
        <a:ext cx="2177858" cy="1451905"/>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B6AF5-3144-4C75-8E21-9B48A6DB91FE}" type="datetimeFigureOut">
              <a:rPr lang="en-US" smtClean="0"/>
              <a:t>5/25/2026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80261-E080-4D49-9489-6D58D910C776}" type="slidenum">
              <a:rPr lang="en-US" smtClean="0"/>
              <a:t>‹#›</a:t>
            </a:fld>
            <a:endParaRPr lang="en-US"/>
          </a:p>
        </p:txBody>
      </p:sp>
    </p:spTree>
    <p:extLst>
      <p:ext uri="{BB962C8B-B14F-4D97-AF65-F5344CB8AC3E}">
        <p14:creationId xmlns:p14="http://schemas.microsoft.com/office/powerpoint/2010/main" val="252679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7" name="Google Shape;507;p3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8" name="Google Shape;508;p31:notes"/>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Our new name is </a:t>
            </a:r>
            <a:r>
              <a:rPr lang="en-US" dirty="0" err="1"/>
              <a:t>Wonderground</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loved this because it was fun and we are helping to bring your questions that students wonder about into our underground lab! We were so excited that we made stickers to share with your teachers for you :)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is what SEEDLING will be called going forward so you know how to find us if you want to tell your friends! </a:t>
            </a:r>
            <a:endParaRPr dirty="0"/>
          </a:p>
        </p:txBody>
      </p:sp>
      <p:sp>
        <p:nvSpPr>
          <p:cNvPr id="510" name="Google Shape;510;p3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1" name="Google Shape;511;p3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itional notes book styl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989696A4-4932-171C-C549-374D271C7279}"/>
              </a:ext>
            </a:extLst>
          </p:cNvPr>
          <p:cNvSpPr>
            <a:spLocks noGrp="1"/>
          </p:cNvSpPr>
          <p:nvPr>
            <p:ph type="body" sz="quarter" idx="13" hasCustomPrompt="1"/>
          </p:nvPr>
        </p:nvSpPr>
        <p:spPr>
          <a:xfrm>
            <a:off x="506413"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
        <p:nvSpPr>
          <p:cNvPr id="4" name="Text Placeholder 2">
            <a:extLst>
              <a:ext uri="{FF2B5EF4-FFF2-40B4-BE49-F238E27FC236}">
                <a16:creationId xmlns:a16="http://schemas.microsoft.com/office/drawing/2014/main" id="{911EC251-7CD5-C1A1-1F6C-1C4FDB842E08}"/>
              </a:ext>
            </a:extLst>
          </p:cNvPr>
          <p:cNvSpPr>
            <a:spLocks noGrp="1"/>
          </p:cNvSpPr>
          <p:nvPr>
            <p:ph type="body" sz="quarter" idx="14" hasCustomPrompt="1"/>
          </p:nvPr>
        </p:nvSpPr>
        <p:spPr>
          <a:xfrm>
            <a:off x="6483311"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180302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ditional notes">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15" name="Text Placeholder 12">
            <a:extLst>
              <a:ext uri="{FF2B5EF4-FFF2-40B4-BE49-F238E27FC236}">
                <a16:creationId xmlns:a16="http://schemas.microsoft.com/office/drawing/2014/main" id="{CB35E097-96F8-2B53-F7AF-2C1F45B90077}"/>
              </a:ext>
            </a:extLst>
          </p:cNvPr>
          <p:cNvSpPr>
            <a:spLocks noGrp="1"/>
          </p:cNvSpPr>
          <p:nvPr>
            <p:ph type="body" sz="quarter" idx="13" hasCustomPrompt="1"/>
          </p:nvPr>
        </p:nvSpPr>
        <p:spPr>
          <a:xfrm>
            <a:off x="506258" y="2233930"/>
            <a:ext cx="10912590" cy="3994150"/>
          </a:xfrm>
          <a:prstGeom prst="rect">
            <a:avLst/>
          </a:prstGeom>
        </p:spPr>
        <p:txBody>
          <a:bodyPr>
            <a:normAutofit/>
          </a:bodyPr>
          <a:lstStyle>
            <a:lvl1pPr marL="228600" indent="-228600" hangingPunct="1">
              <a:lnSpc>
                <a:spcPct val="100000"/>
              </a:lnSpc>
              <a:spcBef>
                <a:spcPts val="0"/>
              </a:spcBef>
              <a:spcAft>
                <a:spcPts val="0"/>
              </a:spcAft>
              <a:buSzPct val="100000"/>
              <a:buFont typeface="Arial" panose="020B0604020202020204" pitchFamily="34" charset="0"/>
              <a:buChar char="•"/>
              <a:defRPr sz="3000" b="0" i="0">
                <a:latin typeface="Calibri" panose="020F0502020204030204" pitchFamily="34" charset="0"/>
                <a:cs typeface="Calibri" panose="020F0502020204030204" pitchFamily="34" charset="0"/>
              </a:defRPr>
            </a:lvl1pPr>
          </a:lstStyle>
          <a:p>
            <a:pPr marL="0" indent="0" hangingPunct="1">
              <a:buNone/>
            </a:pPr>
            <a:r>
              <a:rPr lang="en-CA" dirty="0"/>
              <a:t>Insert your text here.</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Add bullet points;</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if you would like.</a:t>
            </a:r>
          </a:p>
        </p:txBody>
      </p:sp>
    </p:spTree>
    <p:extLst>
      <p:ext uri="{BB962C8B-B14F-4D97-AF65-F5344CB8AC3E}">
        <p14:creationId xmlns:p14="http://schemas.microsoft.com/office/powerpoint/2010/main" val="119578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1D3B2E13-FF2E-396D-44D2-D3A1BE825639}"/>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78757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C4949AC-48E5-176A-C2B2-EF0DDD2A057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336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D95C058-0F0F-D002-0481-15B9BAB1C2ED}"/>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6807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2546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7"/>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220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8550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39"/>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9"/>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8555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0"/>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0531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r>
              <a:rPr lang="en-US" dirty="0"/>
              <a:t>Land acknowledgement</a:t>
            </a:r>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algn="l" rtl="0" fontAlgn="base"/>
            <a:r>
              <a:rPr lang="en-US" sz="2800" b="0" i="0" u="none" strike="noStrike" dirty="0">
                <a:solidFill>
                  <a:srgbClr val="FFFFFF"/>
                </a:solidFill>
                <a:effectLst/>
              </a:rPr>
              <a:t>SNOLAB is located on the traditional territory of the Robinson-Huron Treaty of 1850, shared by the Indigenous people of the surrounding Atikameksheng </a:t>
            </a:r>
            <a:r>
              <a:rPr lang="en-US" sz="2800" b="0" i="0" u="none" strike="noStrike" dirty="0" err="1">
                <a:solidFill>
                  <a:srgbClr val="FFFFFF"/>
                </a:solidFill>
                <a:effectLst/>
              </a:rPr>
              <a:t>Anishnawbek</a:t>
            </a:r>
            <a:r>
              <a:rPr lang="en-US" sz="2800" b="0" i="0" u="none" strike="noStrike" dirty="0">
                <a:solidFill>
                  <a:srgbClr val="FFFFFF"/>
                </a:solidFill>
                <a:effectLst/>
              </a:rPr>
              <a:t> First Nation as part of the larger Anishinabek Nation.</a:t>
            </a:r>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FFFFFF"/>
                </a:solidFill>
                <a:effectLst/>
              </a:rPr>
              <a:t>We acknowledge those who came before us and </a:t>
            </a:r>
            <a:r>
              <a:rPr lang="en-US" sz="2800" b="0" i="0" u="none" strike="noStrike" dirty="0" err="1">
                <a:solidFill>
                  <a:srgbClr val="FFFFFF"/>
                </a:solidFill>
                <a:effectLst/>
              </a:rPr>
              <a:t>honour</a:t>
            </a:r>
            <a:r>
              <a:rPr lang="en-US" sz="2800" b="0" i="0" u="none" strike="noStrike" dirty="0">
                <a:solidFill>
                  <a:srgbClr val="FFFFFF"/>
                </a:solidFill>
                <a:effectLst/>
              </a:rPr>
              <a:t> those who are the caretakers of the land and the waters.</a:t>
            </a:r>
            <a:endParaRPr lang="en-US" sz="2800" b="0" i="0" dirty="0">
              <a:solidFill>
                <a:srgbClr val="000000"/>
              </a:solidFill>
              <a:effectLst/>
            </a:endParaRPr>
          </a:p>
          <a:p>
            <a:pPr lvl="0"/>
            <a:r>
              <a:rPr lang="en-US" dirty="0"/>
              <a:t>text here.</a:t>
            </a:r>
          </a:p>
        </p:txBody>
      </p:sp>
    </p:spTree>
    <p:extLst>
      <p:ext uri="{BB962C8B-B14F-4D97-AF65-F5344CB8AC3E}">
        <p14:creationId xmlns:p14="http://schemas.microsoft.com/office/powerpoint/2010/main" val="929431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1"/>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1"/>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1"/>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0142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69139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3"/>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1098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4"/>
          <p:cNvSpPr>
            <a:spLocks noGrp="1"/>
          </p:cNvSpPr>
          <p:nvPr>
            <p:ph type="pic" idx="2"/>
          </p:nvPr>
        </p:nvSpPr>
        <p:spPr>
          <a:xfrm>
            <a:off x="1194859" y="408517"/>
            <a:ext cx="3657600" cy="2743200"/>
          </a:xfrm>
          <a:prstGeom prst="rect">
            <a:avLst/>
          </a:prstGeom>
          <a:noFill/>
          <a:ln>
            <a:noFill/>
          </a:ln>
        </p:spPr>
      </p:sp>
      <p:sp>
        <p:nvSpPr>
          <p:cNvPr id="68" name="Google Shape;68;p44"/>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01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478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4989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
        <p:nvSpPr>
          <p:cNvPr id="3" name="Text Placeholder 2">
            <a:extLst>
              <a:ext uri="{FF2B5EF4-FFF2-40B4-BE49-F238E27FC236}">
                <a16:creationId xmlns:a16="http://schemas.microsoft.com/office/drawing/2014/main" id="{E30C152A-8547-C812-DB70-42243712CC38}"/>
              </a:ext>
            </a:extLst>
          </p:cNvPr>
          <p:cNvSpPr>
            <a:spLocks noGrp="1"/>
          </p:cNvSpPr>
          <p:nvPr>
            <p:ph type="body" sz="quarter" idx="11" hasCustomPrompt="1"/>
          </p:nvPr>
        </p:nvSpPr>
        <p:spPr>
          <a:xfrm>
            <a:off x="1090613" y="4548188"/>
            <a:ext cx="9985375" cy="1041400"/>
          </a:xfrm>
          <a:prstGeom prst="rect">
            <a:avLst/>
          </a:prstGeom>
        </p:spPr>
        <p:txBody>
          <a:bodyPr anchor="b">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en-US" dirty="0"/>
              <a:t>Subsection title here</a:t>
            </a:r>
          </a:p>
        </p:txBody>
      </p:sp>
    </p:spTree>
    <p:extLst>
      <p:ext uri="{BB962C8B-B14F-4D97-AF65-F5344CB8AC3E}">
        <p14:creationId xmlns:p14="http://schemas.microsoft.com/office/powerpoint/2010/main" val="34176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3326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de with logo">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9" name="Slide Number">
            <a:extLst>
              <a:ext uri="{FF2B5EF4-FFF2-40B4-BE49-F238E27FC236}">
                <a16:creationId xmlns:a16="http://schemas.microsoft.com/office/drawing/2014/main" id="{36486236-75BF-7971-5C61-E4FF144197F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21971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343395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DECB495E-5132-0265-2394-746562CC1DC8}"/>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411547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26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lide with pictur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08CB002-0972-50D2-46C4-DE6B128789E3}"/>
              </a:ext>
            </a:extLst>
          </p:cNvPr>
          <p:cNvSpPr>
            <a:spLocks noGrp="1"/>
          </p:cNvSpPr>
          <p:nvPr>
            <p:ph type="body" sz="quarter" idx="10" hasCustomPrompt="1"/>
          </p:nvPr>
        </p:nvSpPr>
        <p:spPr>
          <a:xfrm>
            <a:off x="6608618" y="1895707"/>
            <a:ext cx="3701923" cy="2430966"/>
          </a:xfrm>
          <a:prstGeom prst="rect">
            <a:avLst/>
          </a:prstGeom>
        </p:spPr>
        <p:txBody>
          <a:bodyPr>
            <a:normAutofit/>
          </a:bodyPr>
          <a:lstStyle>
            <a:lvl1pPr marL="0" indent="0">
              <a:buNone/>
              <a:defRPr sz="4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CA" dirty="0"/>
              <a:t>Insert a quote here.</a:t>
            </a:r>
            <a:r>
              <a:rPr lang="en-US" dirty="0"/>
              <a:t>”</a:t>
            </a:r>
            <a:endParaRPr lang="en-CA" dirty="0"/>
          </a:p>
        </p:txBody>
      </p:sp>
      <p:sp>
        <p:nvSpPr>
          <p:cNvPr id="8" name="Text Placeholder 9">
            <a:extLst>
              <a:ext uri="{FF2B5EF4-FFF2-40B4-BE49-F238E27FC236}">
                <a16:creationId xmlns:a16="http://schemas.microsoft.com/office/drawing/2014/main" id="{C4711F95-097D-1583-C755-03E2E342E263}"/>
              </a:ext>
            </a:extLst>
          </p:cNvPr>
          <p:cNvSpPr>
            <a:spLocks noGrp="1"/>
          </p:cNvSpPr>
          <p:nvPr>
            <p:ph type="body" sz="quarter" idx="11" hasCustomPrompt="1"/>
          </p:nvPr>
        </p:nvSpPr>
        <p:spPr>
          <a:xfrm>
            <a:off x="6608617" y="4594302"/>
            <a:ext cx="3701923" cy="802888"/>
          </a:xfrm>
          <a:prstGeom prst="rect">
            <a:avLst/>
          </a:prstGeom>
        </p:spPr>
        <p:txBody>
          <a:bodyPr>
            <a:norm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dirty="0"/>
              <a:t>- Jane Doe</a:t>
            </a:r>
          </a:p>
        </p:txBody>
      </p:sp>
      <p:sp>
        <p:nvSpPr>
          <p:cNvPr id="9" name="Slide Number">
            <a:extLst>
              <a:ext uri="{FF2B5EF4-FFF2-40B4-BE49-F238E27FC236}">
                <a16:creationId xmlns:a16="http://schemas.microsoft.com/office/drawing/2014/main" id="{BF5832C5-B6C6-D9E1-8D17-AEA9CB865251}"/>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1288345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1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055687449"/>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1466696051"/>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0DD9EF8-E711-C698-796A-09AA0BD04E7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44693DB-AC8C-ED06-C6C1-9F33C8F709AE}"/>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729292660"/>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D273DD7E-3247-06F5-E3CB-5F4E15043113}"/>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0963382B-D389-E96D-79C6-8BBE0DEDA18C}"/>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060664593"/>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F7A5ECC-BAAB-3F83-89B0-03A33E724DA7}"/>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890856019"/>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6129054"/>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109370531"/>
      </p:ext>
    </p:extLst>
  </p:cSld>
  <p:clrMap bg1="lt1" tx1="dk1" bg2="lt2" tx2="dk2" accent1="accent1" accent2="accent2" accent3="accent3" accent4="accent4" accent5="accent5" accent6="accent6" hlink="hlink" folHlink="folHlink"/>
  <p:sldLayoutIdLst>
    <p:sldLayoutId id="21474837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2" name="Rectangle 1">
            <a:extLst>
              <a:ext uri="{FF2B5EF4-FFF2-40B4-BE49-F238E27FC236}">
                <a16:creationId xmlns:a16="http://schemas.microsoft.com/office/drawing/2014/main" id="{9B9FA688-C388-80EE-F789-2C05330DE4BC}"/>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190081"/>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6CD02D28-2546-9C15-077E-4AC3FEA1340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47505503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34F37BBA-53FC-2BCA-FE36-CF59C2018BEF}"/>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969321609"/>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59158414"/>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5E37637-C098-3218-A852-12AB53FF0732}"/>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black background&#10;&#10;Description automatically generated">
            <a:extLst>
              <a:ext uri="{FF2B5EF4-FFF2-40B4-BE49-F238E27FC236}">
                <a16:creationId xmlns:a16="http://schemas.microsoft.com/office/drawing/2014/main" id="{D247869E-357B-B869-DE44-A24CE4AAE1B1}"/>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696797442"/>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gi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p:spPr>
        <p:txBody>
          <a:bodyPr anchor="b">
            <a:normAutofit fontScale="92500" lnSpcReduction="10000"/>
          </a:bodyPr>
          <a:lstStyle/>
          <a:p>
            <a:r>
              <a:rPr lang="en-US" dirty="0">
                <a:latin typeface="Arial" panose="020B0604020202020204" pitchFamily="34" charset="0"/>
                <a:cs typeface="Arial" panose="020B0604020202020204" pitchFamily="34" charset="0"/>
              </a:rPr>
              <a:t>Communications at SNOLAB</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p:spPr>
        <p:txBody>
          <a:bodyPr>
            <a:normAutofit/>
          </a:bodyPr>
          <a:lstStyle/>
          <a:p>
            <a:r>
              <a:rPr lang="en-US" dirty="0">
                <a:latin typeface="Arial" panose="020B0604020202020204" pitchFamily="34" charset="0"/>
                <a:cs typeface="Arial" panose="020B0604020202020204" pitchFamily="34" charset="0"/>
              </a:rPr>
              <a:t>Billy Mekers (he/him)</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p:spPr>
        <p:txBody>
          <a:bodyPr>
            <a:normAutofit/>
          </a:bodyPr>
          <a:lstStyle/>
          <a:p>
            <a:r>
              <a:rPr lang="en-US" dirty="0">
                <a:latin typeface="Arial" panose="020B0604020202020204" pitchFamily="34" charset="0"/>
                <a:cs typeface="Arial" panose="020B0604020202020204" pitchFamily="34" charset="0"/>
              </a:rPr>
              <a:t>Chief of Staff</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p:spPr>
        <p:txBody>
          <a:bodyPr>
            <a:normAutofit/>
          </a:bodyPr>
          <a:lstStyle/>
          <a:p>
            <a:r>
              <a:rPr lang="en-US" dirty="0">
                <a:latin typeface="Arial" panose="020B0604020202020204" pitchFamily="34" charset="0"/>
                <a:cs typeface="Arial" panose="020B0604020202020204" pitchFamily="34" charset="0"/>
              </a:rPr>
              <a:t>2026/05/26</a:t>
            </a:r>
          </a:p>
        </p:txBody>
      </p:sp>
    </p:spTree>
    <p:extLst>
      <p:ext uri="{BB962C8B-B14F-4D97-AF65-F5344CB8AC3E}">
        <p14:creationId xmlns:p14="http://schemas.microsoft.com/office/powerpoint/2010/main" val="229670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0C53EDD-6FF7-489B-A11E-AE51BBE35343}"/>
              </a:ext>
            </a:extLst>
          </p:cNvPr>
          <p:cNvGraphicFramePr/>
          <p:nvPr>
            <p:extLst>
              <p:ext uri="{D42A27DB-BD31-4B8C-83A1-F6EECF244321}">
                <p14:modId xmlns:p14="http://schemas.microsoft.com/office/powerpoint/2010/main" val="3435024927"/>
              </p:ext>
            </p:extLst>
          </p:nvPr>
        </p:nvGraphicFramePr>
        <p:xfrm>
          <a:off x="288377" y="-316609"/>
          <a:ext cx="11615245" cy="8429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5">
            <a:extLst>
              <a:ext uri="{FF2B5EF4-FFF2-40B4-BE49-F238E27FC236}">
                <a16:creationId xmlns:a16="http://schemas.microsoft.com/office/drawing/2014/main" id="{DE0FEF7E-A24C-63D1-174C-7711DF51B5D4}"/>
              </a:ext>
            </a:extLst>
          </p:cNvPr>
          <p:cNvSpPr txBox="1">
            <a:spLocks/>
          </p:cNvSpPr>
          <p:nvPr/>
        </p:nvSpPr>
        <p:spPr>
          <a:xfrm>
            <a:off x="355600" y="508891"/>
            <a:ext cx="9380794" cy="1316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076BE"/>
                </a:solidFill>
                <a:latin typeface="Arial" panose="020B0604020202020204" pitchFamily="34" charset="0"/>
                <a:cs typeface="Arial" panose="020B0604020202020204" pitchFamily="34" charset="0"/>
              </a:rPr>
              <a:t>Communications Group</a:t>
            </a:r>
          </a:p>
        </p:txBody>
      </p:sp>
    </p:spTree>
    <p:extLst>
      <p:ext uri="{BB962C8B-B14F-4D97-AF65-F5344CB8AC3E}">
        <p14:creationId xmlns:p14="http://schemas.microsoft.com/office/powerpoint/2010/main" val="4149326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ED948-F917-BF43-BB7F-37D1949012E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29B4DDE-1794-3940-59E4-0D98DE790C15}"/>
              </a:ext>
            </a:extLst>
          </p:cNvPr>
          <p:cNvSpPr>
            <a:spLocks noGrp="1"/>
          </p:cNvSpPr>
          <p:nvPr>
            <p:ph type="body" sz="quarter" idx="10"/>
          </p:nvPr>
        </p:nvSpPr>
        <p:spPr>
          <a:xfrm>
            <a:off x="393699" y="520924"/>
            <a:ext cx="10358764" cy="1316076"/>
          </a:xfrm>
        </p:spPr>
        <p:txBody>
          <a:bodyPr>
            <a:normAutofit/>
          </a:bodyPr>
          <a:lstStyle/>
          <a:p>
            <a:r>
              <a:rPr lang="en-US" sz="4000" b="1" dirty="0">
                <a:latin typeface="Arial" panose="020B0604020202020204" pitchFamily="34" charset="0"/>
                <a:cs typeface="Arial" panose="020B0604020202020204" pitchFamily="34" charset="0"/>
              </a:rPr>
              <a:t>How Do We Support Users?</a:t>
            </a:r>
          </a:p>
        </p:txBody>
      </p:sp>
      <p:sp>
        <p:nvSpPr>
          <p:cNvPr id="7" name="Text Placeholder 6">
            <a:extLst>
              <a:ext uri="{FF2B5EF4-FFF2-40B4-BE49-F238E27FC236}">
                <a16:creationId xmlns:a16="http://schemas.microsoft.com/office/drawing/2014/main" id="{F8E824B5-DA43-03C5-E406-D592E6FCB447}"/>
              </a:ext>
            </a:extLst>
          </p:cNvPr>
          <p:cNvSpPr>
            <a:spLocks noGrp="1"/>
          </p:cNvSpPr>
          <p:nvPr>
            <p:ph type="body" sz="quarter" idx="13"/>
          </p:nvPr>
        </p:nvSpPr>
        <p:spPr>
          <a:xfrm>
            <a:off x="393700" y="1298714"/>
            <a:ext cx="7963491" cy="4764156"/>
          </a:xfrm>
        </p:spPr>
        <p:txBody>
          <a:bodyPr>
            <a:normAutofit/>
          </a:bodyPr>
          <a:lstStyle/>
          <a:p>
            <a:pPr marL="457200" indent="-457200">
              <a:lnSpc>
                <a:spcPct val="11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Amplify the science being done at SNOLAB</a:t>
            </a:r>
          </a:p>
          <a:p>
            <a:pPr marL="1143000" lvl="1" indent="-457200">
              <a:lnSpc>
                <a:spcPct val="110000"/>
              </a:lnSpc>
            </a:pPr>
            <a:r>
              <a:rPr lang="en-US" dirty="0">
                <a:latin typeface="Arial" panose="020B0604020202020204" pitchFamily="34" charset="0"/>
                <a:cs typeface="Arial" panose="020B0604020202020204" pitchFamily="34" charset="0"/>
              </a:rPr>
              <a:t>Partner with home institution or collaboration</a:t>
            </a:r>
          </a:p>
          <a:p>
            <a:pPr marL="1143000" lvl="1" indent="-457200">
              <a:lnSpc>
                <a:spcPct val="110000"/>
              </a:lnSpc>
            </a:pPr>
            <a:r>
              <a:rPr lang="en-US" dirty="0">
                <a:latin typeface="Arial" panose="020B0604020202020204" pitchFamily="34" charset="0"/>
                <a:cs typeface="Arial" panose="020B0604020202020204" pitchFamily="34" charset="0"/>
              </a:rPr>
              <a:t>Support storytelling</a:t>
            </a:r>
          </a:p>
          <a:p>
            <a:pPr marL="457200" indent="-457200">
              <a:lnSpc>
                <a:spcPct val="11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Variety of campaigns and events with opportunities for involvement</a:t>
            </a:r>
          </a:p>
          <a:p>
            <a:pPr marL="457200" indent="-457200">
              <a:lnSpc>
                <a:spcPct val="110000"/>
              </a:lnSpc>
              <a:buFont typeface="Arial" panose="020B0604020202020204" pitchFamily="34" charset="0"/>
              <a:buChar char="•"/>
            </a:pPr>
            <a:r>
              <a:rPr lang="en-US" sz="2400" dirty="0">
                <a:latin typeface="Arial" panose="020B0604020202020204" pitchFamily="34" charset="0"/>
                <a:cs typeface="Arial" panose="020B0604020202020204" pitchFamily="34" charset="0"/>
              </a:rPr>
              <a:t>Host workshops </a:t>
            </a:r>
          </a:p>
          <a:p>
            <a:pPr marL="457200" indent="-457200">
              <a:lnSpc>
                <a:spcPct val="110000"/>
              </a:lnSpc>
              <a:buFont typeface="Arial" panose="020B0604020202020204" pitchFamily="34" charset="0"/>
              <a:buChar char="•"/>
            </a:pPr>
            <a:r>
              <a:rPr lang="en-US" sz="2400" dirty="0">
                <a:latin typeface="Arial" panose="020B0604020202020204" pitchFamily="34" charset="0"/>
                <a:cs typeface="Arial" panose="020B0604020202020204" pitchFamily="34" charset="0"/>
              </a:rPr>
              <a:t>Communications SharePoint for guidelines and graphics</a:t>
            </a:r>
          </a:p>
          <a:p>
            <a:pPr marL="457200" indent="-457200">
              <a:lnSpc>
                <a:spcPct val="11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The Underground Times</a:t>
            </a:r>
            <a:r>
              <a:rPr lang="en-US" sz="2400"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4A4A0CD-B40B-F20E-39C3-1FBC7F585243}"/>
              </a:ext>
            </a:extLst>
          </p:cNvPr>
          <p:cNvPicPr>
            <a:picLocks noChangeAspect="1"/>
          </p:cNvPicPr>
          <p:nvPr/>
        </p:nvPicPr>
        <p:blipFill>
          <a:blip r:embed="rId2"/>
          <a:stretch>
            <a:fillRect/>
          </a:stretch>
        </p:blipFill>
        <p:spPr>
          <a:xfrm>
            <a:off x="8503787" y="1298714"/>
            <a:ext cx="3294513" cy="2570922"/>
          </a:xfrm>
          <a:prstGeom prst="rect">
            <a:avLst/>
          </a:prstGeom>
        </p:spPr>
      </p:pic>
      <p:pic>
        <p:nvPicPr>
          <p:cNvPr id="4" name="Picture 3">
            <a:extLst>
              <a:ext uri="{FF2B5EF4-FFF2-40B4-BE49-F238E27FC236}">
                <a16:creationId xmlns:a16="http://schemas.microsoft.com/office/drawing/2014/main" id="{AB6EFB0F-F1EA-5089-5D30-9FB60CB968FF}"/>
              </a:ext>
            </a:extLst>
          </p:cNvPr>
          <p:cNvPicPr>
            <a:picLocks noChangeAspect="1"/>
          </p:cNvPicPr>
          <p:nvPr/>
        </p:nvPicPr>
        <p:blipFill>
          <a:blip r:embed="rId3"/>
          <a:stretch>
            <a:fillRect/>
          </a:stretch>
        </p:blipFill>
        <p:spPr>
          <a:xfrm>
            <a:off x="8661839" y="4060473"/>
            <a:ext cx="3136461" cy="2276603"/>
          </a:xfrm>
          <a:prstGeom prst="rect">
            <a:avLst/>
          </a:prstGeom>
        </p:spPr>
      </p:pic>
      <p:sp>
        <p:nvSpPr>
          <p:cNvPr id="8" name="TextBox 7">
            <a:extLst>
              <a:ext uri="{FF2B5EF4-FFF2-40B4-BE49-F238E27FC236}">
                <a16:creationId xmlns:a16="http://schemas.microsoft.com/office/drawing/2014/main" id="{7AE8A1B7-9416-7DB4-42DA-141109E0C9C1}"/>
              </a:ext>
            </a:extLst>
          </p:cNvPr>
          <p:cNvSpPr txBox="1"/>
          <p:nvPr/>
        </p:nvSpPr>
        <p:spPr>
          <a:xfrm>
            <a:off x="393699" y="5764695"/>
            <a:ext cx="6663085" cy="830997"/>
          </a:xfrm>
          <a:prstGeom prst="rect">
            <a:avLst/>
          </a:prstGeom>
          <a:noFill/>
        </p:spPr>
        <p:txBody>
          <a:bodyPr wrap="square" rtlCol="0">
            <a:spAutoFit/>
          </a:bodyPr>
          <a:lstStyle/>
          <a:p>
            <a:pPr algn="ctr"/>
            <a:r>
              <a:rPr lang="en-US" sz="2400" b="1" dirty="0">
                <a:solidFill>
                  <a:srgbClr val="0076BE"/>
                </a:solidFill>
                <a:latin typeface="Arial" panose="020B0604020202020204" pitchFamily="34" charset="0"/>
                <a:cs typeface="Arial" panose="020B0604020202020204" pitchFamily="34" charset="0"/>
              </a:rPr>
              <a:t>Get in Touch!   Communications@SNOLAB.ca</a:t>
            </a:r>
          </a:p>
        </p:txBody>
      </p:sp>
    </p:spTree>
    <p:extLst>
      <p:ext uri="{BB962C8B-B14F-4D97-AF65-F5344CB8AC3E}">
        <p14:creationId xmlns:p14="http://schemas.microsoft.com/office/powerpoint/2010/main" val="352124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04E4C-4930-3B43-C6D6-D4C76B0AE20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3894C41-8D6B-C429-1D06-1C30A482856E}"/>
              </a:ext>
            </a:extLst>
          </p:cNvPr>
          <p:cNvSpPr/>
          <p:nvPr/>
        </p:nvSpPr>
        <p:spPr>
          <a:xfrm>
            <a:off x="205406" y="1268098"/>
            <a:ext cx="11645902" cy="1316076"/>
          </a:xfrm>
          <a:prstGeom prst="rect">
            <a:avLst/>
          </a:prstGeom>
          <a:solidFill>
            <a:srgbClr val="0076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5A2BCF2B-F54B-7F1A-8AC6-11B73E301B81}"/>
              </a:ext>
            </a:extLst>
          </p:cNvPr>
          <p:cNvSpPr>
            <a:spLocks noGrp="1"/>
          </p:cNvSpPr>
          <p:nvPr>
            <p:ph type="body" sz="quarter" idx="10"/>
          </p:nvPr>
        </p:nvSpPr>
        <p:spPr>
          <a:xfrm>
            <a:off x="393700" y="520924"/>
            <a:ext cx="9380794" cy="1316076"/>
          </a:xfrm>
        </p:spPr>
        <p:txBody>
          <a:bodyPr/>
          <a:lstStyle/>
          <a:p>
            <a:r>
              <a:rPr lang="en-US" b="1" dirty="0">
                <a:latin typeface="Arial" panose="020B0604020202020204" pitchFamily="34" charset="0"/>
                <a:cs typeface="Arial" panose="020B0604020202020204" pitchFamily="34" charset="0"/>
              </a:rPr>
              <a:t>Education &amp; Outreach Spotlight</a:t>
            </a:r>
          </a:p>
        </p:txBody>
      </p:sp>
      <p:pic>
        <p:nvPicPr>
          <p:cNvPr id="3" name="Picture 2">
            <a:extLst>
              <a:ext uri="{FF2B5EF4-FFF2-40B4-BE49-F238E27FC236}">
                <a16:creationId xmlns:a16="http://schemas.microsoft.com/office/drawing/2014/main" id="{840CA11D-32F9-587E-8A10-5BA6988765FD}"/>
              </a:ext>
            </a:extLst>
          </p:cNvPr>
          <p:cNvPicPr>
            <a:picLocks noChangeAspect="1"/>
          </p:cNvPicPr>
          <p:nvPr/>
        </p:nvPicPr>
        <p:blipFill>
          <a:blip r:embed="rId2"/>
          <a:srcRect l="3138" r="9395"/>
          <a:stretch>
            <a:fillRect/>
          </a:stretch>
        </p:blipFill>
        <p:spPr>
          <a:xfrm>
            <a:off x="205406" y="2042510"/>
            <a:ext cx="6387549" cy="4654789"/>
          </a:xfrm>
          <a:prstGeom prst="rect">
            <a:avLst/>
          </a:prstGeom>
        </p:spPr>
      </p:pic>
      <p:pic>
        <p:nvPicPr>
          <p:cNvPr id="9" name="Picture 8">
            <a:extLst>
              <a:ext uri="{FF2B5EF4-FFF2-40B4-BE49-F238E27FC236}">
                <a16:creationId xmlns:a16="http://schemas.microsoft.com/office/drawing/2014/main" id="{665886DF-EEF9-85CC-E10E-4D7C2F8D5921}"/>
              </a:ext>
            </a:extLst>
          </p:cNvPr>
          <p:cNvPicPr>
            <a:picLocks noChangeAspect="1"/>
          </p:cNvPicPr>
          <p:nvPr/>
        </p:nvPicPr>
        <p:blipFill>
          <a:blip r:embed="rId3"/>
          <a:srcRect l="15296" t="-1" r="10823" b="3538"/>
          <a:stretch>
            <a:fillRect/>
          </a:stretch>
        </p:blipFill>
        <p:spPr>
          <a:xfrm>
            <a:off x="6592955" y="2042509"/>
            <a:ext cx="5258353" cy="4654789"/>
          </a:xfrm>
          <a:prstGeom prst="rect">
            <a:avLst/>
          </a:prstGeom>
        </p:spPr>
      </p:pic>
      <p:sp>
        <p:nvSpPr>
          <p:cNvPr id="11" name="TextBox 10">
            <a:extLst>
              <a:ext uri="{FF2B5EF4-FFF2-40B4-BE49-F238E27FC236}">
                <a16:creationId xmlns:a16="http://schemas.microsoft.com/office/drawing/2014/main" id="{41E14763-65D5-3D7E-1D64-2260A4027B22}"/>
              </a:ext>
            </a:extLst>
          </p:cNvPr>
          <p:cNvSpPr txBox="1"/>
          <p:nvPr/>
        </p:nvSpPr>
        <p:spPr>
          <a:xfrm>
            <a:off x="205406" y="1110779"/>
            <a:ext cx="11645902" cy="931730"/>
          </a:xfrm>
          <a:prstGeom prst="rect">
            <a:avLst/>
          </a:prstGeom>
          <a:noFill/>
        </p:spPr>
        <p:txBody>
          <a:bodyPr wrap="square">
            <a:spAutoFit/>
          </a:bodyPr>
          <a:lstStyle/>
          <a:p>
            <a:pPr algn="ctr" defTabSz="609630">
              <a:lnSpc>
                <a:spcPct val="140005"/>
              </a:lnSpc>
              <a:buClr>
                <a:srgbClr val="000000"/>
              </a:buClr>
            </a:pPr>
            <a:r>
              <a:rPr lang="en-US" sz="4400" b="1" kern="0" dirty="0">
                <a:solidFill>
                  <a:schemeClr val="bg1"/>
                </a:solidFill>
                <a:latin typeface="Arial"/>
                <a:ea typeface="Arial"/>
                <a:cs typeface="Arial"/>
                <a:sym typeface="Arial"/>
              </a:rPr>
              <a:t>The SEEDLING Pilot Program</a:t>
            </a:r>
            <a:endParaRPr lang="en-US" sz="4400" kern="0" dirty="0">
              <a:solidFill>
                <a:schemeClr val="bg1"/>
              </a:solidFill>
              <a:latin typeface="Arial"/>
              <a:cs typeface="Arial"/>
              <a:sym typeface="Arial"/>
            </a:endParaRPr>
          </a:p>
        </p:txBody>
      </p:sp>
    </p:spTree>
    <p:extLst>
      <p:ext uri="{BB962C8B-B14F-4D97-AF65-F5344CB8AC3E}">
        <p14:creationId xmlns:p14="http://schemas.microsoft.com/office/powerpoint/2010/main" val="428990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A6C39-6422-13EA-20AA-124C31354FBE}"/>
              </a:ext>
            </a:extLst>
          </p:cNvPr>
          <p:cNvPicPr>
            <a:picLocks noChangeAspect="1"/>
          </p:cNvPicPr>
          <p:nvPr/>
        </p:nvPicPr>
        <p:blipFill>
          <a:blip r:embed="rId2"/>
          <a:srcRect l="-1" r="55527"/>
          <a:stretch>
            <a:fillRect/>
          </a:stretch>
        </p:blipFill>
        <p:spPr>
          <a:xfrm>
            <a:off x="66905" y="68853"/>
            <a:ext cx="3868992" cy="6720293"/>
          </a:xfrm>
          <a:prstGeom prst="rect">
            <a:avLst/>
          </a:prstGeom>
        </p:spPr>
      </p:pic>
      <p:pic>
        <p:nvPicPr>
          <p:cNvPr id="6" name="Picture 5">
            <a:extLst>
              <a:ext uri="{FF2B5EF4-FFF2-40B4-BE49-F238E27FC236}">
                <a16:creationId xmlns:a16="http://schemas.microsoft.com/office/drawing/2014/main" id="{812A0021-5409-BF2B-7BBE-0F61E76FCDDF}"/>
              </a:ext>
            </a:extLst>
          </p:cNvPr>
          <p:cNvPicPr>
            <a:picLocks noChangeAspect="1"/>
          </p:cNvPicPr>
          <p:nvPr/>
        </p:nvPicPr>
        <p:blipFill>
          <a:blip r:embed="rId3"/>
          <a:srcRect l="10511" r="50567"/>
          <a:stretch>
            <a:fillRect/>
          </a:stretch>
        </p:blipFill>
        <p:spPr>
          <a:xfrm>
            <a:off x="4018722" y="68852"/>
            <a:ext cx="3385931" cy="6720293"/>
          </a:xfrm>
          <a:prstGeom prst="rect">
            <a:avLst/>
          </a:prstGeom>
        </p:spPr>
      </p:pic>
      <p:pic>
        <p:nvPicPr>
          <p:cNvPr id="8" name="Picture 7">
            <a:extLst>
              <a:ext uri="{FF2B5EF4-FFF2-40B4-BE49-F238E27FC236}">
                <a16:creationId xmlns:a16="http://schemas.microsoft.com/office/drawing/2014/main" id="{F32DA486-53C9-6D43-1CE0-00836224ABBE}"/>
              </a:ext>
            </a:extLst>
          </p:cNvPr>
          <p:cNvPicPr>
            <a:picLocks noChangeAspect="1"/>
          </p:cNvPicPr>
          <p:nvPr/>
        </p:nvPicPr>
        <p:blipFill>
          <a:blip r:embed="rId4"/>
          <a:srcRect l="47388"/>
          <a:stretch>
            <a:fillRect/>
          </a:stretch>
        </p:blipFill>
        <p:spPr>
          <a:xfrm>
            <a:off x="7487479" y="68852"/>
            <a:ext cx="4576960" cy="6720293"/>
          </a:xfrm>
          <a:prstGeom prst="rect">
            <a:avLst/>
          </a:prstGeom>
        </p:spPr>
      </p:pic>
    </p:spTree>
    <p:extLst>
      <p:ext uri="{BB962C8B-B14F-4D97-AF65-F5344CB8AC3E}">
        <p14:creationId xmlns:p14="http://schemas.microsoft.com/office/powerpoint/2010/main" val="824960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2CE"/>
        </a:solidFill>
        <a:effectLst/>
      </p:bgPr>
    </p:bg>
    <p:spTree>
      <p:nvGrpSpPr>
        <p:cNvPr id="1" name="Shape 512"/>
        <p:cNvGrpSpPr/>
        <p:nvPr/>
      </p:nvGrpSpPr>
      <p:grpSpPr>
        <a:xfrm>
          <a:off x="0" y="0"/>
          <a:ext cx="0" cy="0"/>
          <a:chOff x="0" y="0"/>
          <a:chExt cx="0" cy="0"/>
        </a:xfrm>
      </p:grpSpPr>
      <p:pic>
        <p:nvPicPr>
          <p:cNvPr id="513" name="Google Shape;513;p31"/>
          <p:cNvPicPr preferRelativeResize="0"/>
          <p:nvPr/>
        </p:nvPicPr>
        <p:blipFill rotWithShape="1">
          <a:blip r:embed="rId3">
            <a:alphaModFix/>
          </a:blip>
          <a:srcRect/>
          <a:stretch/>
        </p:blipFill>
        <p:spPr>
          <a:xfrm>
            <a:off x="2367695" y="1498929"/>
            <a:ext cx="7456611" cy="42308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A2E33-8186-9112-5BE5-319E21BF24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A12B7D2-9970-5674-FCD2-CEAA87BD6B2D}"/>
              </a:ext>
            </a:extLst>
          </p:cNvPr>
          <p:cNvSpPr>
            <a:spLocks noGrp="1"/>
          </p:cNvSpPr>
          <p:nvPr>
            <p:ph type="body" sz="quarter" idx="10"/>
          </p:nvPr>
        </p:nvSpPr>
        <p:spPr>
          <a:xfrm>
            <a:off x="393700" y="520924"/>
            <a:ext cx="9380794" cy="1316076"/>
          </a:xfrm>
        </p:spPr>
        <p:txBody>
          <a:bodyPr/>
          <a:lstStyle/>
          <a:p>
            <a:r>
              <a:rPr lang="en-US" b="1" dirty="0">
                <a:latin typeface="Arial" panose="020B0604020202020204" pitchFamily="34" charset="0"/>
                <a:cs typeface="Arial" panose="020B0604020202020204" pitchFamily="34" charset="0"/>
              </a:rPr>
              <a:t>Everbridge Spotlight</a:t>
            </a:r>
          </a:p>
        </p:txBody>
      </p:sp>
      <p:sp>
        <p:nvSpPr>
          <p:cNvPr id="7" name="Text Placeholder 6">
            <a:extLst>
              <a:ext uri="{FF2B5EF4-FFF2-40B4-BE49-F238E27FC236}">
                <a16:creationId xmlns:a16="http://schemas.microsoft.com/office/drawing/2014/main" id="{6B687463-D2DF-2E54-5E5F-DF1B2ACAB716}"/>
              </a:ext>
            </a:extLst>
          </p:cNvPr>
          <p:cNvSpPr>
            <a:spLocks noGrp="1"/>
          </p:cNvSpPr>
          <p:nvPr>
            <p:ph type="body" sz="quarter" idx="13"/>
          </p:nvPr>
        </p:nvSpPr>
        <p:spPr>
          <a:xfrm>
            <a:off x="393700" y="1508901"/>
            <a:ext cx="7275920" cy="4828175"/>
          </a:xfrm>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Tool to communicate time sensitive information such as site access changes or emergencies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Enhances, does not replace existing tools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Encourage onsite users and supervisors to register </a:t>
            </a:r>
          </a:p>
        </p:txBody>
      </p:sp>
      <p:pic>
        <p:nvPicPr>
          <p:cNvPr id="5" name="Picture 4">
            <a:extLst>
              <a:ext uri="{FF2B5EF4-FFF2-40B4-BE49-F238E27FC236}">
                <a16:creationId xmlns:a16="http://schemas.microsoft.com/office/drawing/2014/main" id="{3F2CB1FB-64B6-288E-A4A9-78247FD7F180}"/>
              </a:ext>
            </a:extLst>
          </p:cNvPr>
          <p:cNvPicPr>
            <a:picLocks noChangeAspect="1"/>
          </p:cNvPicPr>
          <p:nvPr/>
        </p:nvPicPr>
        <p:blipFill>
          <a:blip r:embed="rId2"/>
          <a:stretch>
            <a:fillRect/>
          </a:stretch>
        </p:blipFill>
        <p:spPr>
          <a:xfrm>
            <a:off x="5847127" y="3989545"/>
            <a:ext cx="2719107" cy="2719107"/>
          </a:xfrm>
          <a:prstGeom prst="rect">
            <a:avLst/>
          </a:prstGeom>
        </p:spPr>
      </p:pic>
      <p:sp>
        <p:nvSpPr>
          <p:cNvPr id="9" name="Arrow: Pentagon 8">
            <a:extLst>
              <a:ext uri="{FF2B5EF4-FFF2-40B4-BE49-F238E27FC236}">
                <a16:creationId xmlns:a16="http://schemas.microsoft.com/office/drawing/2014/main" id="{02E2DF40-CB60-5139-3B8F-294765D4A9CB}"/>
              </a:ext>
            </a:extLst>
          </p:cNvPr>
          <p:cNvSpPr/>
          <p:nvPr/>
        </p:nvSpPr>
        <p:spPr>
          <a:xfrm>
            <a:off x="2136185" y="5073687"/>
            <a:ext cx="3790950" cy="93345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Scan to confirm or have account created</a:t>
            </a:r>
          </a:p>
        </p:txBody>
      </p:sp>
      <p:pic>
        <p:nvPicPr>
          <p:cNvPr id="1026" name="Picture 2" descr="Register for the Community Alert System | Croton-on-Hudson NY">
            <a:extLst>
              <a:ext uri="{FF2B5EF4-FFF2-40B4-BE49-F238E27FC236}">
                <a16:creationId xmlns:a16="http://schemas.microsoft.com/office/drawing/2014/main" id="{F573E753-6DD2-31FC-2B92-11AEA07CE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05" t="4596" r="13477" b="7032"/>
          <a:stretch>
            <a:fillRect/>
          </a:stretch>
        </p:blipFill>
        <p:spPr bwMode="auto">
          <a:xfrm>
            <a:off x="8566234" y="1178962"/>
            <a:ext cx="3519486" cy="482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60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75F38-B5C7-E4CD-7C30-F5DDC2DE166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75C862A-5AB8-5E3C-9738-0D7340D402B3}"/>
              </a:ext>
            </a:extLst>
          </p:cNvPr>
          <p:cNvSpPr>
            <a:spLocks noGrp="1"/>
          </p:cNvSpPr>
          <p:nvPr>
            <p:ph type="body" sz="quarter" idx="10"/>
          </p:nvPr>
        </p:nvSpPr>
        <p:spPr>
          <a:xfrm>
            <a:off x="393700" y="520924"/>
            <a:ext cx="9380794" cy="1316076"/>
          </a:xfrm>
        </p:spPr>
        <p:txBody>
          <a:bodyPr/>
          <a:lstStyle/>
          <a:p>
            <a:r>
              <a:rPr lang="en-US" b="1" dirty="0">
                <a:latin typeface="Arial" panose="020B0604020202020204" pitchFamily="34" charset="0"/>
                <a:cs typeface="Arial" panose="020B0604020202020204" pitchFamily="34" charset="0"/>
              </a:rPr>
              <a:t>Planned Projects</a:t>
            </a:r>
          </a:p>
        </p:txBody>
      </p:sp>
      <p:sp>
        <p:nvSpPr>
          <p:cNvPr id="7" name="Text Placeholder 6">
            <a:extLst>
              <a:ext uri="{FF2B5EF4-FFF2-40B4-BE49-F238E27FC236}">
                <a16:creationId xmlns:a16="http://schemas.microsoft.com/office/drawing/2014/main" id="{C60C6980-E2D4-4B3A-2D20-7FDB4DCF5966}"/>
              </a:ext>
            </a:extLst>
          </p:cNvPr>
          <p:cNvSpPr>
            <a:spLocks noGrp="1"/>
          </p:cNvSpPr>
          <p:nvPr>
            <p:ph type="body" sz="quarter" idx="13"/>
          </p:nvPr>
        </p:nvSpPr>
        <p:spPr>
          <a:xfrm>
            <a:off x="393699" y="1727200"/>
            <a:ext cx="10933520" cy="4609876"/>
          </a:xfrm>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Streamlining SNOLAB’s SharePoint</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Centralizing document access through “</a:t>
            </a:r>
            <a:r>
              <a:rPr lang="en-US" dirty="0" err="1">
                <a:latin typeface="Arial" panose="020B0604020202020204" pitchFamily="34" charset="0"/>
                <a:cs typeface="Arial" panose="020B0604020202020204" pitchFamily="34" charset="0"/>
              </a:rPr>
              <a:t>DocuSharePoint</a:t>
            </a:r>
            <a:r>
              <a:rPr lang="en-US"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Year 2 of </a:t>
            </a:r>
            <a:r>
              <a:rPr lang="en-US" dirty="0" err="1">
                <a:latin typeface="Arial" panose="020B0604020202020204" pitchFamily="34" charset="0"/>
                <a:cs typeface="Arial" panose="020B0604020202020204" pitchFamily="34" charset="0"/>
              </a:rPr>
              <a:t>Wonderground</a:t>
            </a:r>
            <a:endParaRPr lang="en-US" dirty="0">
              <a:latin typeface="Arial" panose="020B0604020202020204" pitchFamily="34" charset="0"/>
              <a:cs typeface="Arial" panose="020B0604020202020204" pitchFamily="34" charset="0"/>
            </a:endParaRPr>
          </a:p>
        </p:txBody>
      </p:sp>
      <p:pic>
        <p:nvPicPr>
          <p:cNvPr id="8" name="Google Shape;513;p31">
            <a:extLst>
              <a:ext uri="{FF2B5EF4-FFF2-40B4-BE49-F238E27FC236}">
                <a16:creationId xmlns:a16="http://schemas.microsoft.com/office/drawing/2014/main" id="{2D80D757-5994-B910-50A7-786B3647C455}"/>
              </a:ext>
            </a:extLst>
          </p:cNvPr>
          <p:cNvPicPr preferRelativeResize="0"/>
          <p:nvPr/>
        </p:nvPicPr>
        <p:blipFill rotWithShape="1">
          <a:blip r:embed="rId2">
            <a:alphaModFix/>
          </a:blip>
          <a:srcRect/>
          <a:stretch/>
        </p:blipFill>
        <p:spPr>
          <a:xfrm>
            <a:off x="5992147" y="3594211"/>
            <a:ext cx="5039833" cy="2711134"/>
          </a:xfrm>
          <a:prstGeom prst="rect">
            <a:avLst/>
          </a:prstGeom>
          <a:noFill/>
          <a:ln>
            <a:noFill/>
          </a:ln>
        </p:spPr>
      </p:pic>
      <p:pic>
        <p:nvPicPr>
          <p:cNvPr id="11" name="Picture 10">
            <a:extLst>
              <a:ext uri="{FF2B5EF4-FFF2-40B4-BE49-F238E27FC236}">
                <a16:creationId xmlns:a16="http://schemas.microsoft.com/office/drawing/2014/main" id="{5CB0F808-146C-1B47-5323-49159D8D12C0}"/>
              </a:ext>
            </a:extLst>
          </p:cNvPr>
          <p:cNvPicPr>
            <a:picLocks noChangeAspect="1"/>
          </p:cNvPicPr>
          <p:nvPr/>
        </p:nvPicPr>
        <p:blipFill>
          <a:blip r:embed="rId3"/>
          <a:stretch>
            <a:fillRect/>
          </a:stretch>
        </p:blipFill>
        <p:spPr>
          <a:xfrm>
            <a:off x="1565236" y="3665434"/>
            <a:ext cx="3699414" cy="2711134"/>
          </a:xfrm>
          <a:prstGeom prst="rect">
            <a:avLst/>
          </a:prstGeom>
        </p:spPr>
      </p:pic>
    </p:spTree>
    <p:extLst>
      <p:ext uri="{BB962C8B-B14F-4D97-AF65-F5344CB8AC3E}">
        <p14:creationId xmlns:p14="http://schemas.microsoft.com/office/powerpoint/2010/main" val="799060984"/>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lank whit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lank blu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Emp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n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title with blue background &amp; sub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slide with pictur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f86ece-1d89-4ec8-981b-51b0c79994cf">
      <Terms xmlns="http://schemas.microsoft.com/office/infopath/2007/PartnerControls"/>
    </lcf76f155ced4ddcb4097134ff3c332f>
    <TaxCatchAll xmlns="de0a0dec-5ec9-48db-889e-b3b277a3bcd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E8E1FC129976D44B005B2B0BB14720D" ma:contentTypeVersion="10" ma:contentTypeDescription="Create a new document." ma:contentTypeScope="" ma:versionID="a96722906fb8ea4eb3b3008e615e50d1">
  <xsd:schema xmlns:xsd="http://www.w3.org/2001/XMLSchema" xmlns:xs="http://www.w3.org/2001/XMLSchema" xmlns:p="http://schemas.microsoft.com/office/2006/metadata/properties" xmlns:ns2="1bf86ece-1d89-4ec8-981b-51b0c79994cf" xmlns:ns3="de0a0dec-5ec9-48db-889e-b3b277a3bcdd" targetNamespace="http://schemas.microsoft.com/office/2006/metadata/properties" ma:root="true" ma:fieldsID="9850675328a12e83e283b2812fbe25ba" ns2:_="" ns3:_="">
    <xsd:import namespace="1bf86ece-1d89-4ec8-981b-51b0c79994cf"/>
    <xsd:import namespace="de0a0dec-5ec9-48db-889e-b3b277a3bc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86ece-1d89-4ec8-981b-51b0c79994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ec6080f-a001-4a05-8d2e-760ded6f73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0a0dec-5ec9-48db-889e-b3b277a3bcd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ff4d2d5-e2c0-4051-8292-b487f93971cb}" ma:internalName="TaxCatchAll" ma:showField="CatchAllData" ma:web="de0a0dec-5ec9-48db-889e-b3b277a3bc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E12EC-89C8-4846-980E-1FFCA445DBA6}">
  <ds:schemaRefs>
    <ds:schemaRef ds:uri="http://schemas.microsoft.com/office/2006/metadata/properties"/>
    <ds:schemaRef ds:uri="http://schemas.microsoft.com/office/infopath/2007/PartnerControls"/>
    <ds:schemaRef ds:uri="http://purl.org/dc/elements/1.1/"/>
    <ds:schemaRef ds:uri="http://purl.org/dc/terms/"/>
    <ds:schemaRef ds:uri="http://www.w3.org/XML/1998/namespace"/>
    <ds:schemaRef ds:uri="http://schemas.openxmlformats.org/package/2006/metadata/core-properties"/>
    <ds:schemaRef ds:uri="http://schemas.microsoft.com/office/2006/documentManagement/types"/>
    <ds:schemaRef ds:uri="http://purl.org/dc/dcmitype/"/>
    <ds:schemaRef ds:uri="de0a0dec-5ec9-48db-889e-b3b277a3bcdd"/>
    <ds:schemaRef ds:uri="1bf86ece-1d89-4ec8-981b-51b0c79994cf"/>
  </ds:schemaRefs>
</ds:datastoreItem>
</file>

<file path=customXml/itemProps2.xml><?xml version="1.0" encoding="utf-8"?>
<ds:datastoreItem xmlns:ds="http://schemas.openxmlformats.org/officeDocument/2006/customXml" ds:itemID="{A1BA8B8C-B65F-4801-8C3F-5BFC33FF8624}">
  <ds:schemaRefs>
    <ds:schemaRef ds:uri="http://schemas.microsoft.com/sharepoint/v3/contenttype/forms"/>
  </ds:schemaRefs>
</ds:datastoreItem>
</file>

<file path=customXml/itemProps3.xml><?xml version="1.0" encoding="utf-8"?>
<ds:datastoreItem xmlns:ds="http://schemas.openxmlformats.org/officeDocument/2006/customXml" ds:itemID="{EF972FC9-4A96-4472-A7B9-AFDBD5DFD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f86ece-1d89-4ec8-981b-51b0c79994cf"/>
    <ds:schemaRef ds:uri="de0a0dec-5ec9-48db-889e-b3b277a3bc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22060</TotalTime>
  <Words>230</Words>
  <Application>Microsoft Office PowerPoint</Application>
  <PresentationFormat>Widescreen</PresentationFormat>
  <Paragraphs>42</Paragraphs>
  <Slides>8</Slides>
  <Notes>1</Notes>
  <HiddenSlides>0</HiddenSlides>
  <MMClips>0</MMClips>
  <ScaleCrop>false</ScaleCrop>
  <HeadingPairs>
    <vt:vector size="6" baseType="variant">
      <vt:variant>
        <vt:lpstr>Fonts Used</vt:lpstr>
      </vt:variant>
      <vt:variant>
        <vt:i4>3</vt:i4>
      </vt:variant>
      <vt:variant>
        <vt:lpstr>Theme</vt:lpstr>
      </vt:variant>
      <vt:variant>
        <vt:i4>15</vt:i4>
      </vt:variant>
      <vt:variant>
        <vt:lpstr>Slide Titles</vt:lpstr>
      </vt:variant>
      <vt:variant>
        <vt:i4>8</vt:i4>
      </vt:variant>
    </vt:vector>
  </HeadingPairs>
  <TitlesOfParts>
    <vt:vector size="26" baseType="lpstr">
      <vt:lpstr>Aptos</vt:lpstr>
      <vt:lpstr>Arial</vt:lpstr>
      <vt:lpstr>Calibri</vt:lpstr>
      <vt:lpstr>Title</vt:lpstr>
      <vt:lpstr>Land acknowledgement</vt:lpstr>
      <vt:lpstr>Section title with blue background</vt:lpstr>
      <vt:lpstr>Section title with blue background &amp; subsection</vt:lpstr>
      <vt:lpstr>White slide with logo</vt:lpstr>
      <vt:lpstr>Blue slide with logo</vt:lpstr>
      <vt:lpstr>White slide with picture</vt:lpstr>
      <vt:lpstr>White slide with picture, no logo</vt:lpstr>
      <vt:lpstr>Blue slide with picture</vt:lpstr>
      <vt:lpstr>Additional notes</vt:lpstr>
      <vt:lpstr>1_Additional notes</vt:lpstr>
      <vt:lpstr>Blank white slide</vt:lpstr>
      <vt:lpstr>Blank blue slide</vt:lpstr>
      <vt:lpstr>Empty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Deloye</dc:creator>
  <cp:lastModifiedBy>Billy Mekers</cp:lastModifiedBy>
  <cp:revision>14</cp:revision>
  <dcterms:created xsi:type="dcterms:W3CDTF">2024-01-05T19:14:15Z</dcterms:created>
  <dcterms:modified xsi:type="dcterms:W3CDTF">2026-05-25T19:26:38Z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0x0101003E8E1FC129976D44B005B2B0BB14720D</vt:lpwstr>
  </property>
  <property fmtid="{D5CDD505-2E9C-101B-9397-08002B2CF9AE}" pid="3" name="MediaServiceImageTags">
    <vt:lpwstr/>
  </property>
</Properties>
</file>