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slideLayouts/slideLayout7.xml" ContentType="application/vnd.openxmlformats-officedocument.presentationml.slideLayout+xml"/>
  <Override PartName="/ppt/theme/theme7.xml" ContentType="application/vnd.openxmlformats-officedocument.theme+xml"/>
  <Override PartName="/ppt/slideLayouts/slideLayout8.xml" ContentType="application/vnd.openxmlformats-officedocument.presentationml.slideLayout+xml"/>
  <Override PartName="/ppt/theme/theme8.xml" ContentType="application/vnd.openxmlformats-officedocument.theme+xml"/>
  <Override PartName="/ppt/slideLayouts/slideLayout9.xml" ContentType="application/vnd.openxmlformats-officedocument.presentationml.slideLayout+xml"/>
  <Override PartName="/ppt/theme/theme9.xml" ContentType="application/vnd.openxmlformats-officedocument.theme+xml"/>
  <Override PartName="/ppt/slideLayouts/slideLayout10.xml" ContentType="application/vnd.openxmlformats-officedocument.presentationml.slideLayout+xml"/>
  <Override PartName="/ppt/theme/theme10.xml" ContentType="application/vnd.openxmlformats-officedocument.theme+xml"/>
  <Override PartName="/ppt/slideLayouts/slideLayout11.xml" ContentType="application/vnd.openxmlformats-officedocument.presentationml.slideLayout+xml"/>
  <Override PartName="/ppt/theme/theme11.xml" ContentType="application/vnd.openxmlformats-officedocument.theme+xml"/>
  <Override PartName="/ppt/slideLayouts/slideLayout12.xml" ContentType="application/vnd.openxmlformats-officedocument.presentationml.slideLayout+xml"/>
  <Override PartName="/ppt/theme/theme12.xml" ContentType="application/vnd.openxmlformats-officedocument.theme+xml"/>
  <Override PartName="/ppt/slideLayouts/slideLayout13.xml" ContentType="application/vnd.openxmlformats-officedocument.presentationml.slideLayout+xml"/>
  <Override PartName="/ppt/theme/theme13.xml" ContentType="application/vnd.openxmlformats-officedocument.theme+xml"/>
  <Override PartName="/ppt/slideLayouts/slideLayout1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61" r:id="rId5"/>
    <p:sldMasterId id="2147483650" r:id="rId6"/>
    <p:sldMasterId id="2147483752" r:id="rId7"/>
    <p:sldMasterId id="2147483674" r:id="rId8"/>
    <p:sldMasterId id="2147483686" r:id="rId9"/>
    <p:sldMasterId id="2147483698" r:id="rId10"/>
    <p:sldMasterId id="2147483754" r:id="rId11"/>
    <p:sldMasterId id="2147483748" r:id="rId12"/>
    <p:sldMasterId id="2147483710" r:id="rId13"/>
    <p:sldMasterId id="2147483750" r:id="rId14"/>
    <p:sldMasterId id="2147483734" r:id="rId15"/>
    <p:sldMasterId id="2147483722" r:id="rId16"/>
    <p:sldMasterId id="2147483746" r:id="rId17"/>
  </p:sldMasterIdLst>
  <p:notesMasterIdLst>
    <p:notesMasterId r:id="rId66"/>
  </p:notesMasterIdLst>
  <p:sldIdLst>
    <p:sldId id="257" r:id="rId18"/>
    <p:sldId id="386" r:id="rId19"/>
    <p:sldId id="341" r:id="rId20"/>
    <p:sldId id="398" r:id="rId21"/>
    <p:sldId id="360" r:id="rId22"/>
    <p:sldId id="366" r:id="rId23"/>
    <p:sldId id="392" r:id="rId24"/>
    <p:sldId id="393" r:id="rId25"/>
    <p:sldId id="351" r:id="rId26"/>
    <p:sldId id="373" r:id="rId27"/>
    <p:sldId id="330" r:id="rId28"/>
    <p:sldId id="394" r:id="rId29"/>
    <p:sldId id="382" r:id="rId30"/>
    <p:sldId id="349" r:id="rId31"/>
    <p:sldId id="395" r:id="rId32"/>
    <p:sldId id="385" r:id="rId33"/>
    <p:sldId id="377" r:id="rId34"/>
    <p:sldId id="387" r:id="rId35"/>
    <p:sldId id="388" r:id="rId36"/>
    <p:sldId id="391" r:id="rId37"/>
    <p:sldId id="401" r:id="rId38"/>
    <p:sldId id="402" r:id="rId39"/>
    <p:sldId id="403" r:id="rId40"/>
    <p:sldId id="389" r:id="rId41"/>
    <p:sldId id="362" r:id="rId42"/>
    <p:sldId id="399" r:id="rId43"/>
    <p:sldId id="397" r:id="rId44"/>
    <p:sldId id="400" r:id="rId45"/>
    <p:sldId id="384" r:id="rId46"/>
    <p:sldId id="383" r:id="rId47"/>
    <p:sldId id="381" r:id="rId48"/>
    <p:sldId id="361" r:id="rId49"/>
    <p:sldId id="372" r:id="rId50"/>
    <p:sldId id="370" r:id="rId51"/>
    <p:sldId id="320" r:id="rId52"/>
    <p:sldId id="369" r:id="rId53"/>
    <p:sldId id="321" r:id="rId54"/>
    <p:sldId id="359" r:id="rId55"/>
    <p:sldId id="323" r:id="rId56"/>
    <p:sldId id="356" r:id="rId57"/>
    <p:sldId id="329" r:id="rId58"/>
    <p:sldId id="339" r:id="rId59"/>
    <p:sldId id="340" r:id="rId60"/>
    <p:sldId id="338" r:id="rId61"/>
    <p:sldId id="357" r:id="rId62"/>
    <p:sldId id="337" r:id="rId63"/>
    <p:sldId id="336" r:id="rId64"/>
    <p:sldId id="39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7FBB"/>
    <a:srgbClr val="0076BE"/>
    <a:srgbClr val="E9F3FF"/>
    <a:srgbClr val="3F6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ED21C-146D-4BDE-B414-A6B620E7D50E}" v="176" dt="2026-04-17T12:01:52.2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12" autoAdjust="0"/>
    <p:restoredTop sz="94080" autoAdjust="0"/>
  </p:normalViewPr>
  <p:slideViewPr>
    <p:cSldViewPr snapToGrid="0">
      <p:cViewPr>
        <p:scale>
          <a:sx n="72" d="100"/>
          <a:sy n="72" d="100"/>
        </p:scale>
        <p:origin x="576"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2.xml"/><Relationship Id="rId11" Type="http://schemas.openxmlformats.org/officeDocument/2006/relationships/slideMaster" Target="slideMasters/slideMaster8.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44.xml"/><Relationship Id="rId19" Type="http://schemas.openxmlformats.org/officeDocument/2006/relationships/slide" Target="slides/slide2.xml"/><Relationship Id="rId14" Type="http://schemas.openxmlformats.org/officeDocument/2006/relationships/slideMaster" Target="slideMasters/slideMaster11.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34.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presProps" Target="presProps.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 Id="rId10" Type="http://schemas.openxmlformats.org/officeDocument/2006/relationships/slideMaster" Target="slideMasters/slideMaster7.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Qin" userId="1268e969-73af-4436-83d4-b8f1945a48c7" providerId="ADAL" clId="{65C6B37A-3E29-473B-BAE5-A968E8223C1B}"/>
    <pc:docChg chg="undo redo custSel addSld delSld modSld sldOrd">
      <pc:chgData name="Peter Qin" userId="1268e969-73af-4436-83d4-b8f1945a48c7" providerId="ADAL" clId="{65C6B37A-3E29-473B-BAE5-A968E8223C1B}" dt="2026-04-17T12:04:23.152" v="7608" actId="20577"/>
      <pc:docMkLst>
        <pc:docMk/>
      </pc:docMkLst>
      <pc:sldChg chg="modSp mod">
        <pc:chgData name="Peter Qin" userId="1268e969-73af-4436-83d4-b8f1945a48c7" providerId="ADAL" clId="{65C6B37A-3E29-473B-BAE5-A968E8223C1B}" dt="2026-04-13T20:19:53.544" v="3446" actId="27636"/>
        <pc:sldMkLst>
          <pc:docMk/>
          <pc:sldMk cId="2296703650" sldId="257"/>
        </pc:sldMkLst>
        <pc:spChg chg="mod">
          <ac:chgData name="Peter Qin" userId="1268e969-73af-4436-83d4-b8f1945a48c7" providerId="ADAL" clId="{65C6B37A-3E29-473B-BAE5-A968E8223C1B}" dt="2026-04-13T20:19:53.544" v="3446" actId="27636"/>
          <ac:spMkLst>
            <pc:docMk/>
            <pc:sldMk cId="2296703650" sldId="257"/>
            <ac:spMk id="2" creationId="{D680BA1F-9202-A636-E35E-5004FDE35A82}"/>
          </ac:spMkLst>
        </pc:spChg>
        <pc:spChg chg="mod">
          <ac:chgData name="Peter Qin" userId="1268e969-73af-4436-83d4-b8f1945a48c7" providerId="ADAL" clId="{65C6B37A-3E29-473B-BAE5-A968E8223C1B}" dt="2026-04-11T21:08:09.881" v="1608" actId="20577"/>
          <ac:spMkLst>
            <pc:docMk/>
            <pc:sldMk cId="2296703650" sldId="257"/>
            <ac:spMk id="5" creationId="{E984F2AA-6FE7-9CDA-17A6-3B83FF1BA8F5}"/>
          </ac:spMkLst>
        </pc:spChg>
      </pc:sldChg>
      <pc:sldChg chg="addSp delSp modSp mod">
        <pc:chgData name="Peter Qin" userId="1268e969-73af-4436-83d4-b8f1945a48c7" providerId="ADAL" clId="{65C6B37A-3E29-473B-BAE5-A968E8223C1B}" dt="2026-04-16T13:39:59.550" v="5331" actId="1076"/>
        <pc:sldMkLst>
          <pc:docMk/>
          <pc:sldMk cId="3680660359" sldId="320"/>
        </pc:sldMkLst>
        <pc:spChg chg="mod">
          <ac:chgData name="Peter Qin" userId="1268e969-73af-4436-83d4-b8f1945a48c7" providerId="ADAL" clId="{65C6B37A-3E29-473B-BAE5-A968E8223C1B}" dt="2026-04-16T13:39:59.550" v="5331" actId="1076"/>
          <ac:spMkLst>
            <pc:docMk/>
            <pc:sldMk cId="3680660359" sldId="320"/>
            <ac:spMk id="2" creationId="{196FAB0D-C7F6-7A86-2B19-67B2EC2D1CDB}"/>
          </ac:spMkLst>
        </pc:spChg>
        <pc:picChg chg="add mod">
          <ac:chgData name="Peter Qin" userId="1268e969-73af-4436-83d4-b8f1945a48c7" providerId="ADAL" clId="{65C6B37A-3E29-473B-BAE5-A968E8223C1B}" dt="2026-04-16T13:39:59.027" v="5330" actId="1076"/>
          <ac:picMkLst>
            <pc:docMk/>
            <pc:sldMk cId="3680660359" sldId="320"/>
            <ac:picMk id="5" creationId="{9148395C-FE6E-7D1D-68C5-740A404AE7EE}"/>
          </ac:picMkLst>
        </pc:picChg>
      </pc:sldChg>
      <pc:sldChg chg="delSp mod ord">
        <pc:chgData name="Peter Qin" userId="1268e969-73af-4436-83d4-b8f1945a48c7" providerId="ADAL" clId="{65C6B37A-3E29-473B-BAE5-A968E8223C1B}" dt="2026-04-13T20:11:21.838" v="3300" actId="21"/>
        <pc:sldMkLst>
          <pc:docMk/>
          <pc:sldMk cId="2892732227" sldId="323"/>
        </pc:sldMkLst>
      </pc:sldChg>
      <pc:sldChg chg="ord">
        <pc:chgData name="Peter Qin" userId="1268e969-73af-4436-83d4-b8f1945a48c7" providerId="ADAL" clId="{65C6B37A-3E29-473B-BAE5-A968E8223C1B}" dt="2026-04-15T15:37:07.264" v="4099"/>
        <pc:sldMkLst>
          <pc:docMk/>
          <pc:sldMk cId="883901482" sldId="329"/>
        </pc:sldMkLst>
      </pc:sldChg>
      <pc:sldChg chg="addSp modSp mod ord">
        <pc:chgData name="Peter Qin" userId="1268e969-73af-4436-83d4-b8f1945a48c7" providerId="ADAL" clId="{65C6B37A-3E29-473B-BAE5-A968E8223C1B}" dt="2026-04-15T21:03:24.687" v="4252" actId="208"/>
        <pc:sldMkLst>
          <pc:docMk/>
          <pc:sldMk cId="2460028345" sldId="330"/>
        </pc:sldMkLst>
        <pc:spChg chg="mod">
          <ac:chgData name="Peter Qin" userId="1268e969-73af-4436-83d4-b8f1945a48c7" providerId="ADAL" clId="{65C6B37A-3E29-473B-BAE5-A968E8223C1B}" dt="2026-04-13T17:41:07.076" v="3227" actId="20577"/>
          <ac:spMkLst>
            <pc:docMk/>
            <pc:sldMk cId="2460028345" sldId="330"/>
            <ac:spMk id="2" creationId="{B8B78691-6018-B8F0-1B01-3D5C373187EF}"/>
          </ac:spMkLst>
        </pc:spChg>
        <pc:spChg chg="mod">
          <ac:chgData name="Peter Qin" userId="1268e969-73af-4436-83d4-b8f1945a48c7" providerId="ADAL" clId="{65C6B37A-3E29-473B-BAE5-A968E8223C1B}" dt="2026-04-14T15:00:41.248" v="3548" actId="1076"/>
          <ac:spMkLst>
            <pc:docMk/>
            <pc:sldMk cId="2460028345" sldId="330"/>
            <ac:spMk id="3" creationId="{5DB585B6-62DF-9EFD-0560-0C01855BEBAC}"/>
          </ac:spMkLst>
        </pc:spChg>
        <pc:spChg chg="add mod">
          <ac:chgData name="Peter Qin" userId="1268e969-73af-4436-83d4-b8f1945a48c7" providerId="ADAL" clId="{65C6B37A-3E29-473B-BAE5-A968E8223C1B}" dt="2026-04-15T21:03:24.687" v="4252" actId="208"/>
          <ac:spMkLst>
            <pc:docMk/>
            <pc:sldMk cId="2460028345" sldId="330"/>
            <ac:spMk id="4" creationId="{C9CF2C5B-8FC0-97CF-AD8F-4FEFAF467D1B}"/>
          </ac:spMkLst>
        </pc:spChg>
      </pc:sldChg>
      <pc:sldChg chg="ord">
        <pc:chgData name="Peter Qin" userId="1268e969-73af-4436-83d4-b8f1945a48c7" providerId="ADAL" clId="{65C6B37A-3E29-473B-BAE5-A968E8223C1B}" dt="2026-04-13T20:24:10.482" v="3524"/>
        <pc:sldMkLst>
          <pc:docMk/>
          <pc:sldMk cId="1413401373" sldId="336"/>
        </pc:sldMkLst>
      </pc:sldChg>
      <pc:sldChg chg="ord">
        <pc:chgData name="Peter Qin" userId="1268e969-73af-4436-83d4-b8f1945a48c7" providerId="ADAL" clId="{65C6B37A-3E29-473B-BAE5-A968E8223C1B}" dt="2026-04-15T15:37:07.264" v="4099"/>
        <pc:sldMkLst>
          <pc:docMk/>
          <pc:sldMk cId="1076158920" sldId="337"/>
        </pc:sldMkLst>
      </pc:sldChg>
      <pc:sldChg chg="ord">
        <pc:chgData name="Peter Qin" userId="1268e969-73af-4436-83d4-b8f1945a48c7" providerId="ADAL" clId="{65C6B37A-3E29-473B-BAE5-A968E8223C1B}" dt="2026-04-15T15:37:07.264" v="4099"/>
        <pc:sldMkLst>
          <pc:docMk/>
          <pc:sldMk cId="2671911898" sldId="338"/>
        </pc:sldMkLst>
      </pc:sldChg>
      <pc:sldChg chg="ord">
        <pc:chgData name="Peter Qin" userId="1268e969-73af-4436-83d4-b8f1945a48c7" providerId="ADAL" clId="{65C6B37A-3E29-473B-BAE5-A968E8223C1B}" dt="2026-04-15T15:37:07.264" v="4099"/>
        <pc:sldMkLst>
          <pc:docMk/>
          <pc:sldMk cId="1550118659" sldId="339"/>
        </pc:sldMkLst>
      </pc:sldChg>
      <pc:sldChg chg="ord">
        <pc:chgData name="Peter Qin" userId="1268e969-73af-4436-83d4-b8f1945a48c7" providerId="ADAL" clId="{65C6B37A-3E29-473B-BAE5-A968E8223C1B}" dt="2026-04-15T15:37:07.264" v="4099"/>
        <pc:sldMkLst>
          <pc:docMk/>
          <pc:sldMk cId="1260811076" sldId="340"/>
        </pc:sldMkLst>
      </pc:sldChg>
      <pc:sldChg chg="ord">
        <pc:chgData name="Peter Qin" userId="1268e969-73af-4436-83d4-b8f1945a48c7" providerId="ADAL" clId="{65C6B37A-3E29-473B-BAE5-A968E8223C1B}" dt="2026-04-13T14:27:25.263" v="2727"/>
        <pc:sldMkLst>
          <pc:docMk/>
          <pc:sldMk cId="4185917316" sldId="341"/>
        </pc:sldMkLst>
      </pc:sldChg>
      <pc:sldChg chg="addSp modSp add mod ord">
        <pc:chgData name="Peter Qin" userId="1268e969-73af-4436-83d4-b8f1945a48c7" providerId="ADAL" clId="{65C6B37A-3E29-473B-BAE5-A968E8223C1B}" dt="2026-04-16T14:08:49.403" v="5392" actId="20577"/>
        <pc:sldMkLst>
          <pc:docMk/>
          <pc:sldMk cId="2607349848" sldId="349"/>
        </pc:sldMkLst>
        <pc:spChg chg="mod">
          <ac:chgData name="Peter Qin" userId="1268e969-73af-4436-83d4-b8f1945a48c7" providerId="ADAL" clId="{65C6B37A-3E29-473B-BAE5-A968E8223C1B}" dt="2026-04-16T02:22:15.592" v="4765" actId="20577"/>
          <ac:spMkLst>
            <pc:docMk/>
            <pc:sldMk cId="2607349848" sldId="349"/>
            <ac:spMk id="2" creationId="{42D94586-F814-0139-8FEF-22E1C0E07916}"/>
          </ac:spMkLst>
        </pc:spChg>
        <pc:spChg chg="add mod">
          <ac:chgData name="Peter Qin" userId="1268e969-73af-4436-83d4-b8f1945a48c7" providerId="ADAL" clId="{65C6B37A-3E29-473B-BAE5-A968E8223C1B}" dt="2026-04-16T14:08:49.403" v="5392" actId="20577"/>
          <ac:spMkLst>
            <pc:docMk/>
            <pc:sldMk cId="2607349848" sldId="349"/>
            <ac:spMk id="3" creationId="{70E12742-EECF-E6FD-770F-C94DD633B8A3}"/>
          </ac:spMkLst>
        </pc:spChg>
        <pc:spChg chg="mod">
          <ac:chgData name="Peter Qin" userId="1268e969-73af-4436-83d4-b8f1945a48c7" providerId="ADAL" clId="{65C6B37A-3E29-473B-BAE5-A968E8223C1B}" dt="2026-04-16T13:20:28.183" v="5076" actId="1076"/>
          <ac:spMkLst>
            <pc:docMk/>
            <pc:sldMk cId="2607349848" sldId="349"/>
            <ac:spMk id="4" creationId="{7F7B4087-20BB-7FB6-460E-75E890140DEC}"/>
          </ac:spMkLst>
        </pc:spChg>
        <pc:spChg chg="add mod">
          <ac:chgData name="Peter Qin" userId="1268e969-73af-4436-83d4-b8f1945a48c7" providerId="ADAL" clId="{65C6B37A-3E29-473B-BAE5-A968E8223C1B}" dt="2026-04-16T02:35:15.303" v="4985"/>
          <ac:spMkLst>
            <pc:docMk/>
            <pc:sldMk cId="2607349848" sldId="349"/>
            <ac:spMk id="4" creationId="{E430E1D2-BB47-B268-FD2D-C4F2140E8D33}"/>
          </ac:spMkLst>
        </pc:spChg>
        <pc:spChg chg="mod">
          <ac:chgData name="Peter Qin" userId="1268e969-73af-4436-83d4-b8f1945a48c7" providerId="ADAL" clId="{65C6B37A-3E29-473B-BAE5-A968E8223C1B}" dt="2026-04-16T13:20:28.183" v="5076" actId="1076"/>
          <ac:spMkLst>
            <pc:docMk/>
            <pc:sldMk cId="2607349848" sldId="349"/>
            <ac:spMk id="8" creationId="{E04E6B1E-F02C-E08F-C666-44DADB1CBDEB}"/>
          </ac:spMkLst>
        </pc:spChg>
        <pc:spChg chg="mod">
          <ac:chgData name="Peter Qin" userId="1268e969-73af-4436-83d4-b8f1945a48c7" providerId="ADAL" clId="{65C6B37A-3E29-473B-BAE5-A968E8223C1B}" dt="2026-04-16T13:20:28.183" v="5076" actId="1076"/>
          <ac:spMkLst>
            <pc:docMk/>
            <pc:sldMk cId="2607349848" sldId="349"/>
            <ac:spMk id="9" creationId="{7E5FE7F2-4629-6E46-E670-4454791A4E7C}"/>
          </ac:spMkLst>
        </pc:spChg>
        <pc:spChg chg="mod">
          <ac:chgData name="Peter Qin" userId="1268e969-73af-4436-83d4-b8f1945a48c7" providerId="ADAL" clId="{65C6B37A-3E29-473B-BAE5-A968E8223C1B}" dt="2026-04-16T13:20:28.183" v="5076" actId="1076"/>
          <ac:spMkLst>
            <pc:docMk/>
            <pc:sldMk cId="2607349848" sldId="349"/>
            <ac:spMk id="10" creationId="{C8AD6068-2C7F-192B-633C-019FFF56E24A}"/>
          </ac:spMkLst>
        </pc:spChg>
        <pc:spChg chg="mod">
          <ac:chgData name="Peter Qin" userId="1268e969-73af-4436-83d4-b8f1945a48c7" providerId="ADAL" clId="{65C6B37A-3E29-473B-BAE5-A968E8223C1B}" dt="2026-04-16T13:20:28.183" v="5076" actId="1076"/>
          <ac:spMkLst>
            <pc:docMk/>
            <pc:sldMk cId="2607349848" sldId="349"/>
            <ac:spMk id="11" creationId="{0C20FE18-09B7-B864-A9FB-6EDD0F6AA227}"/>
          </ac:spMkLst>
        </pc:spChg>
        <pc:picChg chg="mod">
          <ac:chgData name="Peter Qin" userId="1268e969-73af-4436-83d4-b8f1945a48c7" providerId="ADAL" clId="{65C6B37A-3E29-473B-BAE5-A968E8223C1B}" dt="2026-04-16T13:20:28.183" v="5076" actId="1076"/>
          <ac:picMkLst>
            <pc:docMk/>
            <pc:sldMk cId="2607349848" sldId="349"/>
            <ac:picMk id="7" creationId="{0E6D2F8A-C514-9610-FF76-17163AC492AA}"/>
          </ac:picMkLst>
        </pc:picChg>
      </pc:sldChg>
      <pc:sldChg chg="addSp delSp modSp mod ord">
        <pc:chgData name="Peter Qin" userId="1268e969-73af-4436-83d4-b8f1945a48c7" providerId="ADAL" clId="{65C6B37A-3E29-473B-BAE5-A968E8223C1B}" dt="2026-04-15T21:01:25.906" v="4249" actId="1076"/>
        <pc:sldMkLst>
          <pc:docMk/>
          <pc:sldMk cId="3099708781" sldId="351"/>
        </pc:sldMkLst>
        <pc:spChg chg="mod">
          <ac:chgData name="Peter Qin" userId="1268e969-73af-4436-83d4-b8f1945a48c7" providerId="ADAL" clId="{65C6B37A-3E29-473B-BAE5-A968E8223C1B}" dt="2026-04-10T19:06:44.096" v="968" actId="20577"/>
          <ac:spMkLst>
            <pc:docMk/>
            <pc:sldMk cId="3099708781" sldId="351"/>
            <ac:spMk id="2" creationId="{BF9B2CEE-8183-C9C1-C342-8991A67BE464}"/>
          </ac:spMkLst>
        </pc:spChg>
        <pc:spChg chg="mod">
          <ac:chgData name="Peter Qin" userId="1268e969-73af-4436-83d4-b8f1945a48c7" providerId="ADAL" clId="{65C6B37A-3E29-473B-BAE5-A968E8223C1B}" dt="2026-04-13T15:21:32.236" v="2901" actId="21"/>
          <ac:spMkLst>
            <pc:docMk/>
            <pc:sldMk cId="3099708781" sldId="351"/>
            <ac:spMk id="3" creationId="{5C8078EC-E986-9652-797C-A3C55E383EB1}"/>
          </ac:spMkLst>
        </pc:spChg>
        <pc:picChg chg="add mod modCrop">
          <ac:chgData name="Peter Qin" userId="1268e969-73af-4436-83d4-b8f1945a48c7" providerId="ADAL" clId="{65C6B37A-3E29-473B-BAE5-A968E8223C1B}" dt="2026-04-15T21:01:25.906" v="4249" actId="1076"/>
          <ac:picMkLst>
            <pc:docMk/>
            <pc:sldMk cId="3099708781" sldId="351"/>
            <ac:picMk id="5" creationId="{F33F27FE-A87C-87F2-7C91-C5743B90D8C2}"/>
          </ac:picMkLst>
        </pc:picChg>
      </pc:sldChg>
      <pc:sldChg chg="modSp mod">
        <pc:chgData name="Peter Qin" userId="1268e969-73af-4436-83d4-b8f1945a48c7" providerId="ADAL" clId="{65C6B37A-3E29-473B-BAE5-A968E8223C1B}" dt="2026-04-13T20:11:38.331" v="3304" actId="1076"/>
        <pc:sldMkLst>
          <pc:docMk/>
          <pc:sldMk cId="3988072993" sldId="356"/>
        </pc:sldMkLst>
        <pc:picChg chg="mod">
          <ac:chgData name="Peter Qin" userId="1268e969-73af-4436-83d4-b8f1945a48c7" providerId="ADAL" clId="{65C6B37A-3E29-473B-BAE5-A968E8223C1B}" dt="2026-04-13T20:11:38.331" v="3304" actId="1076"/>
          <ac:picMkLst>
            <pc:docMk/>
            <pc:sldMk cId="3988072993" sldId="356"/>
            <ac:picMk id="4" creationId="{2C97A7E7-C3F6-9CD1-CCA8-EEFDC1014123}"/>
          </ac:picMkLst>
        </pc:picChg>
      </pc:sldChg>
      <pc:sldChg chg="ord">
        <pc:chgData name="Peter Qin" userId="1268e969-73af-4436-83d4-b8f1945a48c7" providerId="ADAL" clId="{65C6B37A-3E29-473B-BAE5-A968E8223C1B}" dt="2026-04-15T15:37:07.264" v="4099"/>
        <pc:sldMkLst>
          <pc:docMk/>
          <pc:sldMk cId="3544038522" sldId="357"/>
        </pc:sldMkLst>
      </pc:sldChg>
      <pc:sldChg chg="ord">
        <pc:chgData name="Peter Qin" userId="1268e969-73af-4436-83d4-b8f1945a48c7" providerId="ADAL" clId="{65C6B37A-3E29-473B-BAE5-A968E8223C1B}" dt="2026-04-13T20:10:42.815" v="3295"/>
        <pc:sldMkLst>
          <pc:docMk/>
          <pc:sldMk cId="1109219356" sldId="359"/>
        </pc:sldMkLst>
      </pc:sldChg>
      <pc:sldChg chg="addSp modSp new mod ord">
        <pc:chgData name="Peter Qin" userId="1268e969-73af-4436-83d4-b8f1945a48c7" providerId="ADAL" clId="{65C6B37A-3E29-473B-BAE5-A968E8223C1B}" dt="2026-04-15T20:55:49.790" v="4245" actId="20577"/>
        <pc:sldMkLst>
          <pc:docMk/>
          <pc:sldMk cId="3121684767" sldId="360"/>
        </pc:sldMkLst>
        <pc:spChg chg="mod">
          <ac:chgData name="Peter Qin" userId="1268e969-73af-4436-83d4-b8f1945a48c7" providerId="ADAL" clId="{65C6B37A-3E29-473B-BAE5-A968E8223C1B}" dt="2026-04-10T18:38:07.179" v="359" actId="20577"/>
          <ac:spMkLst>
            <pc:docMk/>
            <pc:sldMk cId="3121684767" sldId="360"/>
            <ac:spMk id="2" creationId="{960ECBD0-FB8F-3ED4-60CC-5AA3D766AD29}"/>
          </ac:spMkLst>
        </pc:spChg>
        <pc:spChg chg="mod">
          <ac:chgData name="Peter Qin" userId="1268e969-73af-4436-83d4-b8f1945a48c7" providerId="ADAL" clId="{65C6B37A-3E29-473B-BAE5-A968E8223C1B}" dt="2026-04-15T20:55:49.790" v="4245" actId="20577"/>
          <ac:spMkLst>
            <pc:docMk/>
            <pc:sldMk cId="3121684767" sldId="360"/>
            <ac:spMk id="3" creationId="{46ED7407-61E0-6F5D-7760-45918DFAF98B}"/>
          </ac:spMkLst>
        </pc:spChg>
        <pc:grpChg chg="add mod">
          <ac:chgData name="Peter Qin" userId="1268e969-73af-4436-83d4-b8f1945a48c7" providerId="ADAL" clId="{65C6B37A-3E29-473B-BAE5-A968E8223C1B}" dt="2026-04-10T18:58:43.015" v="914" actId="14100"/>
          <ac:grpSpMkLst>
            <pc:docMk/>
            <pc:sldMk cId="3121684767" sldId="360"/>
            <ac:grpSpMk id="10" creationId="{4E27F062-98BA-FC87-FB75-BD2E42BBBE6B}"/>
          </ac:grpSpMkLst>
        </pc:grpChg>
        <pc:picChg chg="add mod">
          <ac:chgData name="Peter Qin" userId="1268e969-73af-4436-83d4-b8f1945a48c7" providerId="ADAL" clId="{65C6B37A-3E29-473B-BAE5-A968E8223C1B}" dt="2026-04-10T18:58:38.399" v="913" actId="164"/>
          <ac:picMkLst>
            <pc:docMk/>
            <pc:sldMk cId="3121684767" sldId="360"/>
            <ac:picMk id="5" creationId="{8AE78AB9-8F47-C45B-C1FB-6483618C4692}"/>
          </ac:picMkLst>
        </pc:picChg>
        <pc:picChg chg="add mod">
          <ac:chgData name="Peter Qin" userId="1268e969-73af-4436-83d4-b8f1945a48c7" providerId="ADAL" clId="{65C6B37A-3E29-473B-BAE5-A968E8223C1B}" dt="2026-04-10T18:58:38.399" v="913" actId="164"/>
          <ac:picMkLst>
            <pc:docMk/>
            <pc:sldMk cId="3121684767" sldId="360"/>
            <ac:picMk id="7" creationId="{A55629B9-34E8-2037-2A47-22CE68798D53}"/>
          </ac:picMkLst>
        </pc:picChg>
        <pc:picChg chg="add mod">
          <ac:chgData name="Peter Qin" userId="1268e969-73af-4436-83d4-b8f1945a48c7" providerId="ADAL" clId="{65C6B37A-3E29-473B-BAE5-A968E8223C1B}" dt="2026-04-10T18:58:38.399" v="913" actId="164"/>
          <ac:picMkLst>
            <pc:docMk/>
            <pc:sldMk cId="3121684767" sldId="360"/>
            <ac:picMk id="9" creationId="{3749AA57-C0FE-9847-E5DC-B8685360D577}"/>
          </ac:picMkLst>
        </pc:picChg>
      </pc:sldChg>
      <pc:sldChg chg="addSp modSp new mod">
        <pc:chgData name="Peter Qin" userId="1268e969-73af-4436-83d4-b8f1945a48c7" providerId="ADAL" clId="{65C6B37A-3E29-473B-BAE5-A968E8223C1B}" dt="2026-04-16T02:12:44.844" v="4443" actId="1076"/>
        <pc:sldMkLst>
          <pc:docMk/>
          <pc:sldMk cId="3338332415" sldId="361"/>
        </pc:sldMkLst>
        <pc:spChg chg="mod">
          <ac:chgData name="Peter Qin" userId="1268e969-73af-4436-83d4-b8f1945a48c7" providerId="ADAL" clId="{65C6B37A-3E29-473B-BAE5-A968E8223C1B}" dt="2026-04-16T02:12:35.046" v="4439" actId="20577"/>
          <ac:spMkLst>
            <pc:docMk/>
            <pc:sldMk cId="3338332415" sldId="361"/>
            <ac:spMk id="2" creationId="{61E57B9A-765E-7AC4-DFF3-5DD59D9ACCFC}"/>
          </ac:spMkLst>
        </pc:spChg>
        <pc:spChg chg="mod">
          <ac:chgData name="Peter Qin" userId="1268e969-73af-4436-83d4-b8f1945a48c7" providerId="ADAL" clId="{65C6B37A-3E29-473B-BAE5-A968E8223C1B}" dt="2026-04-15T16:34:19.688" v="4150" actId="20577"/>
          <ac:spMkLst>
            <pc:docMk/>
            <pc:sldMk cId="3338332415" sldId="361"/>
            <ac:spMk id="3" creationId="{BC1E9053-DD3A-AEB0-33BB-553CBAC0F807}"/>
          </ac:spMkLst>
        </pc:spChg>
        <pc:picChg chg="add mod">
          <ac:chgData name="Peter Qin" userId="1268e969-73af-4436-83d4-b8f1945a48c7" providerId="ADAL" clId="{65C6B37A-3E29-473B-BAE5-A968E8223C1B}" dt="2026-04-16T02:12:44.844" v="4443" actId="1076"/>
          <ac:picMkLst>
            <pc:docMk/>
            <pc:sldMk cId="3338332415" sldId="361"/>
            <ac:picMk id="7" creationId="{D1A6B5BF-D449-93A3-1628-FA3B2703EE74}"/>
          </ac:picMkLst>
        </pc:picChg>
      </pc:sldChg>
      <pc:sldChg chg="addSp modSp new mod">
        <pc:chgData name="Peter Qin" userId="1268e969-73af-4436-83d4-b8f1945a48c7" providerId="ADAL" clId="{65C6B37A-3E29-473B-BAE5-A968E8223C1B}" dt="2026-04-12T21:22:28.706" v="2700" actId="20577"/>
        <pc:sldMkLst>
          <pc:docMk/>
          <pc:sldMk cId="1123205937" sldId="362"/>
        </pc:sldMkLst>
        <pc:spChg chg="mod">
          <ac:chgData name="Peter Qin" userId="1268e969-73af-4436-83d4-b8f1945a48c7" providerId="ADAL" clId="{65C6B37A-3E29-473B-BAE5-A968E8223C1B}" dt="2026-04-12T21:22:28.706" v="2700" actId="20577"/>
          <ac:spMkLst>
            <pc:docMk/>
            <pc:sldMk cId="1123205937" sldId="362"/>
            <ac:spMk id="2" creationId="{733C3691-4945-424C-2E71-6402A4BB4FE1}"/>
          </ac:spMkLst>
        </pc:spChg>
        <pc:picChg chg="add mod">
          <ac:chgData name="Peter Qin" userId="1268e969-73af-4436-83d4-b8f1945a48c7" providerId="ADAL" clId="{65C6B37A-3E29-473B-BAE5-A968E8223C1B}" dt="2026-04-10T19:40:51.508" v="1376" actId="1076"/>
          <ac:picMkLst>
            <pc:docMk/>
            <pc:sldMk cId="1123205937" sldId="362"/>
            <ac:picMk id="5" creationId="{EBE73A30-2FDF-FE5D-F577-A7716CD862BC}"/>
          </ac:picMkLst>
        </pc:picChg>
      </pc:sldChg>
      <pc:sldChg chg="addSp delSp modSp add mod">
        <pc:chgData name="Peter Qin" userId="1268e969-73af-4436-83d4-b8f1945a48c7" providerId="ADAL" clId="{65C6B37A-3E29-473B-BAE5-A968E8223C1B}" dt="2026-04-16T02:08:12.478" v="4389" actId="14100"/>
        <pc:sldMkLst>
          <pc:docMk/>
          <pc:sldMk cId="634096846" sldId="366"/>
        </pc:sldMkLst>
        <pc:spChg chg="mod">
          <ac:chgData name="Peter Qin" userId="1268e969-73af-4436-83d4-b8f1945a48c7" providerId="ADAL" clId="{65C6B37A-3E29-473B-BAE5-A968E8223C1B}" dt="2026-04-10T18:56:36.021" v="874" actId="1076"/>
          <ac:spMkLst>
            <pc:docMk/>
            <pc:sldMk cId="634096846" sldId="366"/>
            <ac:spMk id="2" creationId="{48C1A599-E87B-C0B9-C7F5-3EDA5C1F3D99}"/>
          </ac:spMkLst>
        </pc:spChg>
        <pc:spChg chg="mod">
          <ac:chgData name="Peter Qin" userId="1268e969-73af-4436-83d4-b8f1945a48c7" providerId="ADAL" clId="{65C6B37A-3E29-473B-BAE5-A968E8223C1B}" dt="2026-04-15T15:10:25.430" v="3923" actId="27636"/>
          <ac:spMkLst>
            <pc:docMk/>
            <pc:sldMk cId="634096846" sldId="366"/>
            <ac:spMk id="3" creationId="{85B1A29A-ABA0-CC60-FD67-69C0230181A2}"/>
          </ac:spMkLst>
        </pc:spChg>
        <pc:picChg chg="add mod">
          <ac:chgData name="Peter Qin" userId="1268e969-73af-4436-83d4-b8f1945a48c7" providerId="ADAL" clId="{65C6B37A-3E29-473B-BAE5-A968E8223C1B}" dt="2026-04-16T02:08:03.210" v="4385" actId="1076"/>
          <ac:picMkLst>
            <pc:docMk/>
            <pc:sldMk cId="634096846" sldId="366"/>
            <ac:picMk id="1026" creationId="{C003C7C2-2CB3-2836-7540-3D32F65008B1}"/>
          </ac:picMkLst>
        </pc:picChg>
        <pc:picChg chg="add mod">
          <ac:chgData name="Peter Qin" userId="1268e969-73af-4436-83d4-b8f1945a48c7" providerId="ADAL" clId="{65C6B37A-3E29-473B-BAE5-A968E8223C1B}" dt="2026-04-16T02:08:07.736" v="4387" actId="14100"/>
          <ac:picMkLst>
            <pc:docMk/>
            <pc:sldMk cId="634096846" sldId="366"/>
            <ac:picMk id="1028" creationId="{57B1588D-16AC-D59A-3DCC-335DEC1B99D4}"/>
          </ac:picMkLst>
        </pc:picChg>
        <pc:picChg chg="add mod">
          <ac:chgData name="Peter Qin" userId="1268e969-73af-4436-83d4-b8f1945a48c7" providerId="ADAL" clId="{65C6B37A-3E29-473B-BAE5-A968E8223C1B}" dt="2026-04-16T02:08:12.478" v="4389" actId="14100"/>
          <ac:picMkLst>
            <pc:docMk/>
            <pc:sldMk cId="634096846" sldId="366"/>
            <ac:picMk id="1030" creationId="{3BEC0679-09DF-909E-6FEA-4A5134E8015A}"/>
          </ac:picMkLst>
        </pc:picChg>
      </pc:sldChg>
      <pc:sldChg chg="addSp delSp modSp add mod">
        <pc:chgData name="Peter Qin" userId="1268e969-73af-4436-83d4-b8f1945a48c7" providerId="ADAL" clId="{65C6B37A-3E29-473B-BAE5-A968E8223C1B}" dt="2026-04-13T20:15:36.455" v="3375" actId="478"/>
        <pc:sldMkLst>
          <pc:docMk/>
          <pc:sldMk cId="1670078571" sldId="369"/>
        </pc:sldMkLst>
        <pc:spChg chg="mod">
          <ac:chgData name="Peter Qin" userId="1268e969-73af-4436-83d4-b8f1945a48c7" providerId="ADAL" clId="{65C6B37A-3E29-473B-BAE5-A968E8223C1B}" dt="2026-04-10T19:23:20.168" v="1175" actId="20577"/>
          <ac:spMkLst>
            <pc:docMk/>
            <pc:sldMk cId="1670078571" sldId="369"/>
            <ac:spMk id="2" creationId="{096044AA-48AB-C2D2-B08D-C9596D555519}"/>
          </ac:spMkLst>
        </pc:spChg>
      </pc:sldChg>
      <pc:sldChg chg="addSp delSp modSp add mod">
        <pc:chgData name="Peter Qin" userId="1268e969-73af-4436-83d4-b8f1945a48c7" providerId="ADAL" clId="{65C6B37A-3E29-473B-BAE5-A968E8223C1B}" dt="2026-04-10T19:50:57.218" v="1487" actId="1076"/>
        <pc:sldMkLst>
          <pc:docMk/>
          <pc:sldMk cId="2881754087" sldId="370"/>
        </pc:sldMkLst>
        <pc:picChg chg="add mod">
          <ac:chgData name="Peter Qin" userId="1268e969-73af-4436-83d4-b8f1945a48c7" providerId="ADAL" clId="{65C6B37A-3E29-473B-BAE5-A968E8223C1B}" dt="2026-04-10T19:50:57.218" v="1487" actId="1076"/>
          <ac:picMkLst>
            <pc:docMk/>
            <pc:sldMk cId="2881754087" sldId="370"/>
            <ac:picMk id="8" creationId="{8D8E269F-B82E-AA5D-F439-C98CC7E83F84}"/>
          </ac:picMkLst>
        </pc:picChg>
        <pc:picChg chg="add mod">
          <ac:chgData name="Peter Qin" userId="1268e969-73af-4436-83d4-b8f1945a48c7" providerId="ADAL" clId="{65C6B37A-3E29-473B-BAE5-A968E8223C1B}" dt="2026-04-10T19:50:50.050" v="1484" actId="1076"/>
          <ac:picMkLst>
            <pc:docMk/>
            <pc:sldMk cId="2881754087" sldId="370"/>
            <ac:picMk id="9" creationId="{494B544A-BEC6-B0ED-0505-60C470114793}"/>
          </ac:picMkLst>
        </pc:picChg>
      </pc:sldChg>
      <pc:sldChg chg="addSp delSp modSp add mod ord">
        <pc:chgData name="Peter Qin" userId="1268e969-73af-4436-83d4-b8f1945a48c7" providerId="ADAL" clId="{65C6B37A-3E29-473B-BAE5-A968E8223C1B}" dt="2026-04-10T19:51:53.842" v="1511" actId="478"/>
        <pc:sldMkLst>
          <pc:docMk/>
          <pc:sldMk cId="935841544" sldId="372"/>
        </pc:sldMkLst>
      </pc:sldChg>
      <pc:sldChg chg="addSp delSp modSp add mod ord">
        <pc:chgData name="Peter Qin" userId="1268e969-73af-4436-83d4-b8f1945a48c7" providerId="ADAL" clId="{65C6B37A-3E29-473B-BAE5-A968E8223C1B}" dt="2026-04-15T01:00:12.383" v="3830"/>
        <pc:sldMkLst>
          <pc:docMk/>
          <pc:sldMk cId="3416757631" sldId="373"/>
        </pc:sldMkLst>
        <pc:spChg chg="mod">
          <ac:chgData name="Peter Qin" userId="1268e969-73af-4436-83d4-b8f1945a48c7" providerId="ADAL" clId="{65C6B37A-3E29-473B-BAE5-A968E8223C1B}" dt="2026-04-13T17:39:24.274" v="3022" actId="20577"/>
          <ac:spMkLst>
            <pc:docMk/>
            <pc:sldMk cId="3416757631" sldId="373"/>
            <ac:spMk id="3" creationId="{C9C76A59-87F5-7A32-2F61-736E628D8ED0}"/>
          </ac:spMkLst>
        </pc:spChg>
        <pc:picChg chg="add mod">
          <ac:chgData name="Peter Qin" userId="1268e969-73af-4436-83d4-b8f1945a48c7" providerId="ADAL" clId="{65C6B37A-3E29-473B-BAE5-A968E8223C1B}" dt="2026-04-13T17:39:18.741" v="3020" actId="1076"/>
          <ac:picMkLst>
            <pc:docMk/>
            <pc:sldMk cId="3416757631" sldId="373"/>
            <ac:picMk id="1026" creationId="{09C4D926-21EA-DBE9-5A88-DECAD44030DF}"/>
          </ac:picMkLst>
        </pc:picChg>
      </pc:sldChg>
      <pc:sldChg chg="addSp delSp modSp add mod ord">
        <pc:chgData name="Peter Qin" userId="1268e969-73af-4436-83d4-b8f1945a48c7" providerId="ADAL" clId="{65C6B37A-3E29-473B-BAE5-A968E8223C1B}" dt="2026-04-17T11:35:13.936" v="5464" actId="20577"/>
        <pc:sldMkLst>
          <pc:docMk/>
          <pc:sldMk cId="1884846272" sldId="377"/>
        </pc:sldMkLst>
        <pc:spChg chg="mod">
          <ac:chgData name="Peter Qin" userId="1268e969-73af-4436-83d4-b8f1945a48c7" providerId="ADAL" clId="{65C6B37A-3E29-473B-BAE5-A968E8223C1B}" dt="2026-04-17T11:35:13.936" v="5464" actId="20577"/>
          <ac:spMkLst>
            <pc:docMk/>
            <pc:sldMk cId="1884846272" sldId="377"/>
            <ac:spMk id="2" creationId="{572D650A-660D-6C35-AE18-EA028A688A47}"/>
          </ac:spMkLst>
        </pc:spChg>
        <pc:picChg chg="add del mod modCrop">
          <ac:chgData name="Peter Qin" userId="1268e969-73af-4436-83d4-b8f1945a48c7" providerId="ADAL" clId="{65C6B37A-3E29-473B-BAE5-A968E8223C1B}" dt="2026-04-14T16:37:45.523" v="3812" actId="732"/>
          <ac:picMkLst>
            <pc:docMk/>
            <pc:sldMk cId="1884846272" sldId="377"/>
            <ac:picMk id="7" creationId="{3FFF4F9A-446E-A52E-68AF-99DC2D1D0193}"/>
          </ac:picMkLst>
        </pc:picChg>
      </pc:sldChg>
      <pc:sldChg chg="addSp delSp modSp add mod">
        <pc:chgData name="Peter Qin" userId="1268e969-73af-4436-83d4-b8f1945a48c7" providerId="ADAL" clId="{65C6B37A-3E29-473B-BAE5-A968E8223C1B}" dt="2026-04-15T16:35:30.282" v="4169" actId="478"/>
        <pc:sldMkLst>
          <pc:docMk/>
          <pc:sldMk cId="746853902" sldId="381"/>
        </pc:sldMkLst>
        <pc:spChg chg="mod">
          <ac:chgData name="Peter Qin" userId="1268e969-73af-4436-83d4-b8f1945a48c7" providerId="ADAL" clId="{65C6B37A-3E29-473B-BAE5-A968E8223C1B}" dt="2026-04-13T17:32:50.547" v="3002" actId="20577"/>
          <ac:spMkLst>
            <pc:docMk/>
            <pc:sldMk cId="746853902" sldId="381"/>
            <ac:spMk id="2" creationId="{CCA45C6C-D5F3-69D2-8BB6-0D1EB5C79CCA}"/>
          </ac:spMkLst>
        </pc:spChg>
        <pc:spChg chg="add mod">
          <ac:chgData name="Peter Qin" userId="1268e969-73af-4436-83d4-b8f1945a48c7" providerId="ADAL" clId="{65C6B37A-3E29-473B-BAE5-A968E8223C1B}" dt="2026-04-13T20:14:27.260" v="3320" actId="1076"/>
          <ac:spMkLst>
            <pc:docMk/>
            <pc:sldMk cId="746853902" sldId="381"/>
            <ac:spMk id="14" creationId="{F08FC1C0-67B2-3813-2269-C9A330EE3271}"/>
          </ac:spMkLst>
        </pc:spChg>
        <pc:spChg chg="add mod">
          <ac:chgData name="Peter Qin" userId="1268e969-73af-4436-83d4-b8f1945a48c7" providerId="ADAL" clId="{65C6B37A-3E29-473B-BAE5-A968E8223C1B}" dt="2026-04-13T20:14:30.427" v="3321" actId="1076"/>
          <ac:spMkLst>
            <pc:docMk/>
            <pc:sldMk cId="746853902" sldId="381"/>
            <ac:spMk id="15" creationId="{66E427A1-348D-CCCF-397D-163E3462A8BA}"/>
          </ac:spMkLst>
        </pc:spChg>
        <pc:grpChg chg="add mod">
          <ac:chgData name="Peter Qin" userId="1268e969-73af-4436-83d4-b8f1945a48c7" providerId="ADAL" clId="{65C6B37A-3E29-473B-BAE5-A968E8223C1B}" dt="2026-04-13T20:04:43.676" v="3287" actId="1076"/>
          <ac:grpSpMkLst>
            <pc:docMk/>
            <pc:sldMk cId="746853902" sldId="381"/>
            <ac:grpSpMk id="13" creationId="{CF840681-0B43-6113-3A04-CC88114BA996}"/>
          </ac:grpSpMkLst>
        </pc:grpChg>
        <pc:picChg chg="add mod">
          <ac:chgData name="Peter Qin" userId="1268e969-73af-4436-83d4-b8f1945a48c7" providerId="ADAL" clId="{65C6B37A-3E29-473B-BAE5-A968E8223C1B}" dt="2026-04-13T20:04:36.636" v="3285" actId="164"/>
          <ac:picMkLst>
            <pc:docMk/>
            <pc:sldMk cId="746853902" sldId="381"/>
            <ac:picMk id="4" creationId="{836FAC15-C181-3247-E126-DAB24EAA3ED5}"/>
          </ac:picMkLst>
        </pc:picChg>
        <pc:picChg chg="add mod">
          <ac:chgData name="Peter Qin" userId="1268e969-73af-4436-83d4-b8f1945a48c7" providerId="ADAL" clId="{65C6B37A-3E29-473B-BAE5-A968E8223C1B}" dt="2026-04-13T20:04:36.636" v="3285" actId="164"/>
          <ac:picMkLst>
            <pc:docMk/>
            <pc:sldMk cId="746853902" sldId="381"/>
            <ac:picMk id="8" creationId="{D570ECC2-8DB7-6086-B1A5-C027877AEB58}"/>
          </ac:picMkLst>
        </pc:picChg>
        <pc:picChg chg="add mod">
          <ac:chgData name="Peter Qin" userId="1268e969-73af-4436-83d4-b8f1945a48c7" providerId="ADAL" clId="{65C6B37A-3E29-473B-BAE5-A968E8223C1B}" dt="2026-04-13T20:04:46.026" v="3288" actId="1076"/>
          <ac:picMkLst>
            <pc:docMk/>
            <pc:sldMk cId="746853902" sldId="381"/>
            <ac:picMk id="12" creationId="{64E4C0B9-04D3-D19A-0A32-6B65409AB221}"/>
          </ac:picMkLst>
        </pc:picChg>
        <pc:picChg chg="add mod">
          <ac:chgData name="Peter Qin" userId="1268e969-73af-4436-83d4-b8f1945a48c7" providerId="ADAL" clId="{65C6B37A-3E29-473B-BAE5-A968E8223C1B}" dt="2026-04-15T16:35:23.701" v="4167" actId="1076"/>
          <ac:picMkLst>
            <pc:docMk/>
            <pc:sldMk cId="746853902" sldId="381"/>
            <ac:picMk id="17" creationId="{576F7B5F-B136-F473-7B4C-8271361321FC}"/>
          </ac:picMkLst>
        </pc:picChg>
      </pc:sldChg>
      <pc:sldChg chg="addSp delSp modSp add mod">
        <pc:chgData name="Peter Qin" userId="1268e969-73af-4436-83d4-b8f1945a48c7" providerId="ADAL" clId="{65C6B37A-3E29-473B-BAE5-A968E8223C1B}" dt="2026-04-14T15:01:38.649" v="3550" actId="1076"/>
        <pc:sldMkLst>
          <pc:docMk/>
          <pc:sldMk cId="1643241541" sldId="382"/>
        </pc:sldMkLst>
        <pc:spChg chg="mod">
          <ac:chgData name="Peter Qin" userId="1268e969-73af-4436-83d4-b8f1945a48c7" providerId="ADAL" clId="{65C6B37A-3E29-473B-BAE5-A968E8223C1B}" dt="2026-04-14T15:01:38.649" v="3550" actId="1076"/>
          <ac:spMkLst>
            <pc:docMk/>
            <pc:sldMk cId="1643241541" sldId="382"/>
            <ac:spMk id="2" creationId="{5B295D22-0E6D-A5AD-E7E4-70D08D655203}"/>
          </ac:spMkLst>
        </pc:spChg>
        <pc:spChg chg="add mod">
          <ac:chgData name="Peter Qin" userId="1268e969-73af-4436-83d4-b8f1945a48c7" providerId="ADAL" clId="{65C6B37A-3E29-473B-BAE5-A968E8223C1B}" dt="2026-04-13T17:40:48.136" v="3141" actId="1076"/>
          <ac:spMkLst>
            <pc:docMk/>
            <pc:sldMk cId="1643241541" sldId="382"/>
            <ac:spMk id="4" creationId="{22E32D57-C0B4-7E15-671E-E046E6C40D99}"/>
          </ac:spMkLst>
        </pc:spChg>
      </pc:sldChg>
      <pc:sldChg chg="addSp delSp modSp add mod ord">
        <pc:chgData name="Peter Qin" userId="1268e969-73af-4436-83d4-b8f1945a48c7" providerId="ADAL" clId="{65C6B37A-3E29-473B-BAE5-A968E8223C1B}" dt="2026-04-15T14:56:53.563" v="3889" actId="1076"/>
        <pc:sldMkLst>
          <pc:docMk/>
          <pc:sldMk cId="2202160417" sldId="383"/>
        </pc:sldMkLst>
        <pc:spChg chg="add mod">
          <ac:chgData name="Peter Qin" userId="1268e969-73af-4436-83d4-b8f1945a48c7" providerId="ADAL" clId="{65C6B37A-3E29-473B-BAE5-A968E8223C1B}" dt="2026-04-15T14:40:23.690" v="3885" actId="1076"/>
          <ac:spMkLst>
            <pc:docMk/>
            <pc:sldMk cId="2202160417" sldId="383"/>
            <ac:spMk id="18" creationId="{AED73595-626A-ADF2-0FDF-F28F8BBA989B}"/>
          </ac:spMkLst>
        </pc:spChg>
        <pc:spChg chg="add mod">
          <ac:chgData name="Peter Qin" userId="1268e969-73af-4436-83d4-b8f1945a48c7" providerId="ADAL" clId="{65C6B37A-3E29-473B-BAE5-A968E8223C1B}" dt="2026-04-15T14:40:23.690" v="3885" actId="1076"/>
          <ac:spMkLst>
            <pc:docMk/>
            <pc:sldMk cId="2202160417" sldId="383"/>
            <ac:spMk id="19" creationId="{507D1FB9-A809-CAFE-1ECD-739BE4FE1752}"/>
          </ac:spMkLst>
        </pc:spChg>
        <pc:picChg chg="add mod">
          <ac:chgData name="Peter Qin" userId="1268e969-73af-4436-83d4-b8f1945a48c7" providerId="ADAL" clId="{65C6B37A-3E29-473B-BAE5-A968E8223C1B}" dt="2026-04-15T14:56:53.563" v="3889" actId="1076"/>
          <ac:picMkLst>
            <pc:docMk/>
            <pc:sldMk cId="2202160417" sldId="383"/>
            <ac:picMk id="4" creationId="{4F7786B6-2429-9C9D-5DAA-E79D023812C9}"/>
          </ac:picMkLst>
        </pc:picChg>
        <pc:picChg chg="add mod">
          <ac:chgData name="Peter Qin" userId="1268e969-73af-4436-83d4-b8f1945a48c7" providerId="ADAL" clId="{65C6B37A-3E29-473B-BAE5-A968E8223C1B}" dt="2026-04-15T14:40:23.690" v="3885" actId="1076"/>
          <ac:picMkLst>
            <pc:docMk/>
            <pc:sldMk cId="2202160417" sldId="383"/>
            <ac:picMk id="5" creationId="{14D627B1-1EAE-EF27-5F78-6DE49F8A0116}"/>
          </ac:picMkLst>
        </pc:picChg>
        <pc:picChg chg="add mod">
          <ac:chgData name="Peter Qin" userId="1268e969-73af-4436-83d4-b8f1945a48c7" providerId="ADAL" clId="{65C6B37A-3E29-473B-BAE5-A968E8223C1B}" dt="2026-04-15T14:40:23.690" v="3885" actId="1076"/>
          <ac:picMkLst>
            <pc:docMk/>
            <pc:sldMk cId="2202160417" sldId="383"/>
            <ac:picMk id="13" creationId="{0BCFC0AB-E6FA-6925-142F-CCA2670F48D5}"/>
          </ac:picMkLst>
        </pc:picChg>
        <pc:picChg chg="add mod">
          <ac:chgData name="Peter Qin" userId="1268e969-73af-4436-83d4-b8f1945a48c7" providerId="ADAL" clId="{65C6B37A-3E29-473B-BAE5-A968E8223C1B}" dt="2026-04-15T14:40:23.690" v="3885" actId="1076"/>
          <ac:picMkLst>
            <pc:docMk/>
            <pc:sldMk cId="2202160417" sldId="383"/>
            <ac:picMk id="15" creationId="{E7C7B5F4-0634-AA35-3741-637E7A31772A}"/>
          </ac:picMkLst>
        </pc:picChg>
        <pc:picChg chg="add mod">
          <ac:chgData name="Peter Qin" userId="1268e969-73af-4436-83d4-b8f1945a48c7" providerId="ADAL" clId="{65C6B37A-3E29-473B-BAE5-A968E8223C1B}" dt="2026-04-15T14:40:23.690" v="3885" actId="1076"/>
          <ac:picMkLst>
            <pc:docMk/>
            <pc:sldMk cId="2202160417" sldId="383"/>
            <ac:picMk id="17" creationId="{48409DA9-C978-BCD0-BAAB-033CA2B1EEB1}"/>
          </ac:picMkLst>
        </pc:picChg>
      </pc:sldChg>
      <pc:sldChg chg="addSp delSp modSp add mod ord">
        <pc:chgData name="Peter Qin" userId="1268e969-73af-4436-83d4-b8f1945a48c7" providerId="ADAL" clId="{65C6B37A-3E29-473B-BAE5-A968E8223C1B}" dt="2026-04-16T02:16:45.195" v="4551" actId="1076"/>
        <pc:sldMkLst>
          <pc:docMk/>
          <pc:sldMk cId="1562917305" sldId="384"/>
        </pc:sldMkLst>
        <pc:spChg chg="mod">
          <ac:chgData name="Peter Qin" userId="1268e969-73af-4436-83d4-b8f1945a48c7" providerId="ADAL" clId="{65C6B37A-3E29-473B-BAE5-A968E8223C1B}" dt="2026-04-14T15:28:01.532" v="3753" actId="20577"/>
          <ac:spMkLst>
            <pc:docMk/>
            <pc:sldMk cId="1562917305" sldId="384"/>
            <ac:spMk id="2" creationId="{BAB9E33C-BFE6-7A51-6795-E336E975C945}"/>
          </ac:spMkLst>
        </pc:spChg>
        <pc:spChg chg="add mod">
          <ac:chgData name="Peter Qin" userId="1268e969-73af-4436-83d4-b8f1945a48c7" providerId="ADAL" clId="{65C6B37A-3E29-473B-BAE5-A968E8223C1B}" dt="2026-04-16T02:15:58.992" v="4494" actId="1076"/>
          <ac:spMkLst>
            <pc:docMk/>
            <pc:sldMk cId="1562917305" sldId="384"/>
            <ac:spMk id="21" creationId="{2672A844-FB64-2CF0-8869-196112B157B3}"/>
          </ac:spMkLst>
        </pc:spChg>
        <pc:spChg chg="add mod">
          <ac:chgData name="Peter Qin" userId="1268e969-73af-4436-83d4-b8f1945a48c7" providerId="ADAL" clId="{65C6B37A-3E29-473B-BAE5-A968E8223C1B}" dt="2026-04-16T02:16:10.503" v="4507" actId="1076"/>
          <ac:spMkLst>
            <pc:docMk/>
            <pc:sldMk cId="1562917305" sldId="384"/>
            <ac:spMk id="22" creationId="{E96C4A5C-A4B3-F71B-6C04-B5D8B42B1F43}"/>
          </ac:spMkLst>
        </pc:spChg>
        <pc:spChg chg="add mod">
          <ac:chgData name="Peter Qin" userId="1268e969-73af-4436-83d4-b8f1945a48c7" providerId="ADAL" clId="{65C6B37A-3E29-473B-BAE5-A968E8223C1B}" dt="2026-04-16T02:16:20.966" v="4525" actId="1076"/>
          <ac:spMkLst>
            <pc:docMk/>
            <pc:sldMk cId="1562917305" sldId="384"/>
            <ac:spMk id="23" creationId="{FDC17A6C-D270-7D77-6CC8-DAEAED24DF74}"/>
          </ac:spMkLst>
        </pc:spChg>
        <pc:spChg chg="add mod">
          <ac:chgData name="Peter Qin" userId="1268e969-73af-4436-83d4-b8f1945a48c7" providerId="ADAL" clId="{65C6B37A-3E29-473B-BAE5-A968E8223C1B}" dt="2026-04-16T02:16:34.935" v="4546" actId="20577"/>
          <ac:spMkLst>
            <pc:docMk/>
            <pc:sldMk cId="1562917305" sldId="384"/>
            <ac:spMk id="24" creationId="{BD25A62B-FD17-68F0-774C-40A1A2648C62}"/>
          </ac:spMkLst>
        </pc:spChg>
        <pc:spChg chg="add mod">
          <ac:chgData name="Peter Qin" userId="1268e969-73af-4436-83d4-b8f1945a48c7" providerId="ADAL" clId="{65C6B37A-3E29-473B-BAE5-A968E8223C1B}" dt="2026-04-16T02:16:45.195" v="4551" actId="1076"/>
          <ac:spMkLst>
            <pc:docMk/>
            <pc:sldMk cId="1562917305" sldId="384"/>
            <ac:spMk id="25" creationId="{3140B651-7C2C-9D8C-CC7C-51E3C3351A77}"/>
          </ac:spMkLst>
        </pc:spChg>
        <pc:picChg chg="add mod">
          <ac:chgData name="Peter Qin" userId="1268e969-73af-4436-83d4-b8f1945a48c7" providerId="ADAL" clId="{65C6B37A-3E29-473B-BAE5-A968E8223C1B}" dt="2026-04-14T15:14:27.620" v="3736" actId="1076"/>
          <ac:picMkLst>
            <pc:docMk/>
            <pc:sldMk cId="1562917305" sldId="384"/>
            <ac:picMk id="6" creationId="{ED8E66E7-9DAA-0791-8276-063BF29FC507}"/>
          </ac:picMkLst>
        </pc:picChg>
        <pc:picChg chg="add mod">
          <ac:chgData name="Peter Qin" userId="1268e969-73af-4436-83d4-b8f1945a48c7" providerId="ADAL" clId="{65C6B37A-3E29-473B-BAE5-A968E8223C1B}" dt="2026-04-14T15:14:25.975" v="3735" actId="1076"/>
          <ac:picMkLst>
            <pc:docMk/>
            <pc:sldMk cId="1562917305" sldId="384"/>
            <ac:picMk id="8" creationId="{AFABD05E-4F0C-9626-C5D3-F52A4FE6DF4F}"/>
          </ac:picMkLst>
        </pc:picChg>
        <pc:cxnChg chg="add mod">
          <ac:chgData name="Peter Qin" userId="1268e969-73af-4436-83d4-b8f1945a48c7" providerId="ADAL" clId="{65C6B37A-3E29-473B-BAE5-A968E8223C1B}" dt="2026-04-16T02:15:33.711" v="4463" actId="14100"/>
          <ac:cxnSpMkLst>
            <pc:docMk/>
            <pc:sldMk cId="1562917305" sldId="384"/>
            <ac:cxnSpMk id="4" creationId="{FF9ADFB9-C8D4-7533-DF5C-F30C2676979B}"/>
          </ac:cxnSpMkLst>
        </pc:cxnChg>
        <pc:cxnChg chg="add mod">
          <ac:chgData name="Peter Qin" userId="1268e969-73af-4436-83d4-b8f1945a48c7" providerId="ADAL" clId="{65C6B37A-3E29-473B-BAE5-A968E8223C1B}" dt="2026-04-16T02:14:09.894" v="4451" actId="1076"/>
          <ac:cxnSpMkLst>
            <pc:docMk/>
            <pc:sldMk cId="1562917305" sldId="384"/>
            <ac:cxnSpMk id="5" creationId="{1BF5C667-ACFD-5B24-E1A8-1557B4BA214F}"/>
          </ac:cxnSpMkLst>
        </pc:cxnChg>
        <pc:cxnChg chg="add mod">
          <ac:chgData name="Peter Qin" userId="1268e969-73af-4436-83d4-b8f1945a48c7" providerId="ADAL" clId="{65C6B37A-3E29-473B-BAE5-A968E8223C1B}" dt="2026-04-16T02:16:05.108" v="4497" actId="1076"/>
          <ac:cxnSpMkLst>
            <pc:docMk/>
            <pc:sldMk cId="1562917305" sldId="384"/>
            <ac:cxnSpMk id="12" creationId="{213A9684-FC31-276A-F7AA-AA4B45AF51B9}"/>
          </ac:cxnSpMkLst>
        </pc:cxnChg>
        <pc:cxnChg chg="add mod">
          <ac:chgData name="Peter Qin" userId="1268e969-73af-4436-83d4-b8f1945a48c7" providerId="ADAL" clId="{65C6B37A-3E29-473B-BAE5-A968E8223C1B}" dt="2026-04-16T02:14:42.915" v="4457" actId="14100"/>
          <ac:cxnSpMkLst>
            <pc:docMk/>
            <pc:sldMk cId="1562917305" sldId="384"/>
            <ac:cxnSpMk id="13" creationId="{5864F2D9-D244-BF13-9628-08412879FDBE}"/>
          </ac:cxnSpMkLst>
        </pc:cxnChg>
        <pc:cxnChg chg="add mod">
          <ac:chgData name="Peter Qin" userId="1268e969-73af-4436-83d4-b8f1945a48c7" providerId="ADAL" clId="{65C6B37A-3E29-473B-BAE5-A968E8223C1B}" dt="2026-04-16T02:14:56.628" v="4461" actId="14100"/>
          <ac:cxnSpMkLst>
            <pc:docMk/>
            <pc:sldMk cId="1562917305" sldId="384"/>
            <ac:cxnSpMk id="16" creationId="{CCDB6122-DDDF-6DD5-ABEA-F30C679FF002}"/>
          </ac:cxnSpMkLst>
        </pc:cxnChg>
      </pc:sldChg>
      <pc:sldChg chg="modSp add mod ord">
        <pc:chgData name="Peter Qin" userId="1268e969-73af-4436-83d4-b8f1945a48c7" providerId="ADAL" clId="{65C6B37A-3E29-473B-BAE5-A968E8223C1B}" dt="2026-04-14T15:39:05.399" v="3784"/>
        <pc:sldMkLst>
          <pc:docMk/>
          <pc:sldMk cId="3245342908" sldId="385"/>
        </pc:sldMkLst>
        <pc:spChg chg="mod">
          <ac:chgData name="Peter Qin" userId="1268e969-73af-4436-83d4-b8f1945a48c7" providerId="ADAL" clId="{65C6B37A-3E29-473B-BAE5-A968E8223C1B}" dt="2026-04-14T15:38:48.581" v="3782" actId="20577"/>
          <ac:spMkLst>
            <pc:docMk/>
            <pc:sldMk cId="3245342908" sldId="385"/>
            <ac:spMk id="2" creationId="{9E31CA87-E51D-6C9A-F98C-2A0B4B32557E}"/>
          </ac:spMkLst>
        </pc:spChg>
      </pc:sldChg>
      <pc:sldChg chg="modSp add mod ord">
        <pc:chgData name="Peter Qin" userId="1268e969-73af-4436-83d4-b8f1945a48c7" providerId="ADAL" clId="{65C6B37A-3E29-473B-BAE5-A968E8223C1B}" dt="2026-04-14T15:39:27.274" v="3803" actId="20577"/>
        <pc:sldMkLst>
          <pc:docMk/>
          <pc:sldMk cId="2280042034" sldId="386"/>
        </pc:sldMkLst>
        <pc:spChg chg="mod">
          <ac:chgData name="Peter Qin" userId="1268e969-73af-4436-83d4-b8f1945a48c7" providerId="ADAL" clId="{65C6B37A-3E29-473B-BAE5-A968E8223C1B}" dt="2026-04-14T15:39:27.274" v="3803" actId="20577"/>
          <ac:spMkLst>
            <pc:docMk/>
            <pc:sldMk cId="2280042034" sldId="386"/>
            <ac:spMk id="2" creationId="{A73BEE02-3CF2-735E-6BF1-01A2559F0EC1}"/>
          </ac:spMkLst>
        </pc:spChg>
      </pc:sldChg>
      <pc:sldChg chg="delSp modSp add mod">
        <pc:chgData name="Peter Qin" userId="1268e969-73af-4436-83d4-b8f1945a48c7" providerId="ADAL" clId="{65C6B37A-3E29-473B-BAE5-A968E8223C1B}" dt="2026-04-14T16:37:58.034" v="3814" actId="478"/>
        <pc:sldMkLst>
          <pc:docMk/>
          <pc:sldMk cId="1480452031" sldId="387"/>
        </pc:sldMkLst>
        <pc:picChg chg="mod modCrop">
          <ac:chgData name="Peter Qin" userId="1268e969-73af-4436-83d4-b8f1945a48c7" providerId="ADAL" clId="{65C6B37A-3E29-473B-BAE5-A968E8223C1B}" dt="2026-04-14T16:37:55.020" v="3813" actId="732"/>
          <ac:picMkLst>
            <pc:docMk/>
            <pc:sldMk cId="1480452031" sldId="387"/>
            <ac:picMk id="7" creationId="{35D5E6E8-19F1-0419-6860-D779FA0AA7FA}"/>
          </ac:picMkLst>
        </pc:picChg>
      </pc:sldChg>
      <pc:sldChg chg="addSp delSp modSp add mod modNotesTx">
        <pc:chgData name="Peter Qin" userId="1268e969-73af-4436-83d4-b8f1945a48c7" providerId="ADAL" clId="{65C6B37A-3E29-473B-BAE5-A968E8223C1B}" dt="2026-04-17T11:55:29.195" v="6609" actId="20577"/>
        <pc:sldMkLst>
          <pc:docMk/>
          <pc:sldMk cId="2576811848" sldId="388"/>
        </pc:sldMkLst>
      </pc:sldChg>
      <pc:sldChg chg="modSp add mod modNotesTx">
        <pc:chgData name="Peter Qin" userId="1268e969-73af-4436-83d4-b8f1945a48c7" providerId="ADAL" clId="{65C6B37A-3E29-473B-BAE5-A968E8223C1B}" dt="2026-04-17T12:04:23.152" v="7608" actId="20577"/>
        <pc:sldMkLst>
          <pc:docMk/>
          <pc:sldMk cId="3217837496" sldId="389"/>
        </pc:sldMkLst>
        <pc:picChg chg="mod">
          <ac:chgData name="Peter Qin" userId="1268e969-73af-4436-83d4-b8f1945a48c7" providerId="ADAL" clId="{65C6B37A-3E29-473B-BAE5-A968E8223C1B}" dt="2026-04-15T14:19:46.557" v="3833" actId="1036"/>
          <ac:picMkLst>
            <pc:docMk/>
            <pc:sldMk cId="3217837496" sldId="389"/>
            <ac:picMk id="29" creationId="{E270F6E0-2477-0E66-90E6-5978B229F3D8}"/>
          </ac:picMkLst>
        </pc:picChg>
      </pc:sldChg>
      <pc:sldChg chg="addSp delSp new mod">
        <pc:chgData name="Peter Qin" userId="1268e969-73af-4436-83d4-b8f1945a48c7" providerId="ADAL" clId="{65C6B37A-3E29-473B-BAE5-A968E8223C1B}" dt="2026-04-14T18:22:41.805" v="3821" actId="22"/>
        <pc:sldMkLst>
          <pc:docMk/>
          <pc:sldMk cId="2854641728" sldId="390"/>
        </pc:sldMkLst>
        <pc:picChg chg="add">
          <ac:chgData name="Peter Qin" userId="1268e969-73af-4436-83d4-b8f1945a48c7" providerId="ADAL" clId="{65C6B37A-3E29-473B-BAE5-A968E8223C1B}" dt="2026-04-14T18:22:41.805" v="3821" actId="22"/>
          <ac:picMkLst>
            <pc:docMk/>
            <pc:sldMk cId="2854641728" sldId="390"/>
            <ac:picMk id="5" creationId="{F8C89518-9275-4834-E18C-5DA2029112EF}"/>
          </ac:picMkLst>
        </pc:picChg>
      </pc:sldChg>
      <pc:sldChg chg="addSp delSp modSp add mod modNotesTx">
        <pc:chgData name="Peter Qin" userId="1268e969-73af-4436-83d4-b8f1945a48c7" providerId="ADAL" clId="{65C6B37A-3E29-473B-BAE5-A968E8223C1B}" dt="2026-04-17T11:57:45.426" v="6846" actId="313"/>
        <pc:sldMkLst>
          <pc:docMk/>
          <pc:sldMk cId="2101145106" sldId="391"/>
        </pc:sldMkLst>
        <pc:spChg chg="mod">
          <ac:chgData name="Peter Qin" userId="1268e969-73af-4436-83d4-b8f1945a48c7" providerId="ADAL" clId="{65C6B37A-3E29-473B-BAE5-A968E8223C1B}" dt="2026-04-17T11:41:38.661" v="5468" actId="688"/>
          <ac:spMkLst>
            <pc:docMk/>
            <pc:sldMk cId="2101145106" sldId="391"/>
            <ac:spMk id="3" creationId="{940E9E48-BA99-82F2-A8D2-BA9D662CF42F}"/>
          </ac:spMkLst>
        </pc:spChg>
        <pc:spChg chg="mod">
          <ac:chgData name="Peter Qin" userId="1268e969-73af-4436-83d4-b8f1945a48c7" providerId="ADAL" clId="{65C6B37A-3E29-473B-BAE5-A968E8223C1B}" dt="2026-04-17T11:41:38.661" v="5468" actId="688"/>
          <ac:spMkLst>
            <pc:docMk/>
            <pc:sldMk cId="2101145106" sldId="391"/>
            <ac:spMk id="6" creationId="{91613CB0-FB2B-0B08-ADDD-9B75617A1299}"/>
          </ac:spMkLst>
        </pc:spChg>
        <pc:spChg chg="mod">
          <ac:chgData name="Peter Qin" userId="1268e969-73af-4436-83d4-b8f1945a48c7" providerId="ADAL" clId="{65C6B37A-3E29-473B-BAE5-A968E8223C1B}" dt="2026-04-17T11:41:38.661" v="5468" actId="688"/>
          <ac:spMkLst>
            <pc:docMk/>
            <pc:sldMk cId="2101145106" sldId="391"/>
            <ac:spMk id="8" creationId="{BCCCCFFB-4FAA-0FE5-AAF6-FA6701E596D4}"/>
          </ac:spMkLst>
        </pc:spChg>
        <pc:spChg chg="mod">
          <ac:chgData name="Peter Qin" userId="1268e969-73af-4436-83d4-b8f1945a48c7" providerId="ADAL" clId="{65C6B37A-3E29-473B-BAE5-A968E8223C1B}" dt="2026-04-17T11:41:38.661" v="5468" actId="688"/>
          <ac:spMkLst>
            <pc:docMk/>
            <pc:sldMk cId="2101145106" sldId="391"/>
            <ac:spMk id="9" creationId="{45BF9227-1EDE-17BD-D2F9-4316E9F55223}"/>
          </ac:spMkLst>
        </pc:spChg>
        <pc:spChg chg="mod">
          <ac:chgData name="Peter Qin" userId="1268e969-73af-4436-83d4-b8f1945a48c7" providerId="ADAL" clId="{65C6B37A-3E29-473B-BAE5-A968E8223C1B}" dt="2026-04-17T11:41:38.661" v="5468" actId="688"/>
          <ac:spMkLst>
            <pc:docMk/>
            <pc:sldMk cId="2101145106" sldId="391"/>
            <ac:spMk id="10" creationId="{902DA06F-616B-F584-C55D-7FEEA6B71DF7}"/>
          </ac:spMkLst>
        </pc:spChg>
        <pc:spChg chg="mod">
          <ac:chgData name="Peter Qin" userId="1268e969-73af-4436-83d4-b8f1945a48c7" providerId="ADAL" clId="{65C6B37A-3E29-473B-BAE5-A968E8223C1B}" dt="2026-04-16T02:26:36.018" v="4837" actId="14100"/>
          <ac:spMkLst>
            <pc:docMk/>
            <pc:sldMk cId="2101145106" sldId="391"/>
            <ac:spMk id="11" creationId="{1E99469F-0368-10FB-AB6C-DA3CF80A0022}"/>
          </ac:spMkLst>
        </pc:spChg>
        <pc:spChg chg="mod">
          <ac:chgData name="Peter Qin" userId="1268e969-73af-4436-83d4-b8f1945a48c7" providerId="ADAL" clId="{65C6B37A-3E29-473B-BAE5-A968E8223C1B}" dt="2026-04-17T11:41:38.661" v="5468" actId="688"/>
          <ac:spMkLst>
            <pc:docMk/>
            <pc:sldMk cId="2101145106" sldId="391"/>
            <ac:spMk id="12" creationId="{435D2F88-54E6-A792-72F8-E0C9C2A152B2}"/>
          </ac:spMkLst>
        </pc:spChg>
        <pc:spChg chg="mod">
          <ac:chgData name="Peter Qin" userId="1268e969-73af-4436-83d4-b8f1945a48c7" providerId="ADAL" clId="{65C6B37A-3E29-473B-BAE5-A968E8223C1B}" dt="2026-04-17T11:41:38.661" v="5468" actId="688"/>
          <ac:spMkLst>
            <pc:docMk/>
            <pc:sldMk cId="2101145106" sldId="391"/>
            <ac:spMk id="13" creationId="{9244B04F-5771-F682-34FC-22A541DCA2EC}"/>
          </ac:spMkLst>
        </pc:spChg>
        <pc:spChg chg="mod">
          <ac:chgData name="Peter Qin" userId="1268e969-73af-4436-83d4-b8f1945a48c7" providerId="ADAL" clId="{65C6B37A-3E29-473B-BAE5-A968E8223C1B}" dt="2026-04-17T11:41:38.661" v="5468" actId="688"/>
          <ac:spMkLst>
            <pc:docMk/>
            <pc:sldMk cId="2101145106" sldId="391"/>
            <ac:spMk id="14" creationId="{7BF8DFC1-4986-42F8-5C13-7603288F3B8D}"/>
          </ac:spMkLst>
        </pc:spChg>
        <pc:spChg chg="mod">
          <ac:chgData name="Peter Qin" userId="1268e969-73af-4436-83d4-b8f1945a48c7" providerId="ADAL" clId="{65C6B37A-3E29-473B-BAE5-A968E8223C1B}" dt="2026-04-17T11:41:38.661" v="5468" actId="688"/>
          <ac:spMkLst>
            <pc:docMk/>
            <pc:sldMk cId="2101145106" sldId="391"/>
            <ac:spMk id="17" creationId="{6B93353B-38BE-7482-5330-01F252B44C51}"/>
          </ac:spMkLst>
        </pc:spChg>
        <pc:spChg chg="mod">
          <ac:chgData name="Peter Qin" userId="1268e969-73af-4436-83d4-b8f1945a48c7" providerId="ADAL" clId="{65C6B37A-3E29-473B-BAE5-A968E8223C1B}" dt="2026-04-17T11:41:38.661" v="5468" actId="688"/>
          <ac:spMkLst>
            <pc:docMk/>
            <pc:sldMk cId="2101145106" sldId="391"/>
            <ac:spMk id="18" creationId="{6C15E250-6519-ABA2-C8C5-CEF6B5F1B28E}"/>
          </ac:spMkLst>
        </pc:spChg>
        <pc:spChg chg="mod">
          <ac:chgData name="Peter Qin" userId="1268e969-73af-4436-83d4-b8f1945a48c7" providerId="ADAL" clId="{65C6B37A-3E29-473B-BAE5-A968E8223C1B}" dt="2026-04-16T14:03:28.208" v="5341" actId="1076"/>
          <ac:spMkLst>
            <pc:docMk/>
            <pc:sldMk cId="2101145106" sldId="391"/>
            <ac:spMk id="22" creationId="{4881CFFE-E8EC-4C30-ACF5-5CB6B9CFA536}"/>
          </ac:spMkLst>
        </pc:spChg>
        <pc:spChg chg="mod">
          <ac:chgData name="Peter Qin" userId="1268e969-73af-4436-83d4-b8f1945a48c7" providerId="ADAL" clId="{65C6B37A-3E29-473B-BAE5-A968E8223C1B}" dt="2026-04-16T14:03:28.208" v="5341" actId="1076"/>
          <ac:spMkLst>
            <pc:docMk/>
            <pc:sldMk cId="2101145106" sldId="391"/>
            <ac:spMk id="23" creationId="{14B07E16-F9EA-7E98-FE54-FF376F14080A}"/>
          </ac:spMkLst>
        </pc:spChg>
        <pc:spChg chg="mod">
          <ac:chgData name="Peter Qin" userId="1268e969-73af-4436-83d4-b8f1945a48c7" providerId="ADAL" clId="{65C6B37A-3E29-473B-BAE5-A968E8223C1B}" dt="2026-04-16T14:03:28.208" v="5341" actId="1076"/>
          <ac:spMkLst>
            <pc:docMk/>
            <pc:sldMk cId="2101145106" sldId="391"/>
            <ac:spMk id="24" creationId="{54B52A31-9C90-BB7F-5DF6-32F22A5D5C2D}"/>
          </ac:spMkLst>
        </pc:spChg>
        <pc:spChg chg="mod">
          <ac:chgData name="Peter Qin" userId="1268e969-73af-4436-83d4-b8f1945a48c7" providerId="ADAL" clId="{65C6B37A-3E29-473B-BAE5-A968E8223C1B}" dt="2026-04-16T14:03:28.208" v="5341" actId="1076"/>
          <ac:spMkLst>
            <pc:docMk/>
            <pc:sldMk cId="2101145106" sldId="391"/>
            <ac:spMk id="25" creationId="{D989D30B-B144-E05A-B810-78B36F18FBD8}"/>
          </ac:spMkLst>
        </pc:spChg>
        <pc:spChg chg="mod">
          <ac:chgData name="Peter Qin" userId="1268e969-73af-4436-83d4-b8f1945a48c7" providerId="ADAL" clId="{65C6B37A-3E29-473B-BAE5-A968E8223C1B}" dt="2026-04-16T14:03:28.208" v="5341" actId="1076"/>
          <ac:spMkLst>
            <pc:docMk/>
            <pc:sldMk cId="2101145106" sldId="391"/>
            <ac:spMk id="26" creationId="{89044349-8B62-B38A-8405-9DD440BE80DF}"/>
          </ac:spMkLst>
        </pc:spChg>
        <pc:spChg chg="mod">
          <ac:chgData name="Peter Qin" userId="1268e969-73af-4436-83d4-b8f1945a48c7" providerId="ADAL" clId="{65C6B37A-3E29-473B-BAE5-A968E8223C1B}" dt="2026-04-16T14:03:28.208" v="5341" actId="1076"/>
          <ac:spMkLst>
            <pc:docMk/>
            <pc:sldMk cId="2101145106" sldId="391"/>
            <ac:spMk id="27" creationId="{6223FE86-3588-010A-7263-3642A19A313C}"/>
          </ac:spMkLst>
        </pc:spChg>
        <pc:spChg chg="mod">
          <ac:chgData name="Peter Qin" userId="1268e969-73af-4436-83d4-b8f1945a48c7" providerId="ADAL" clId="{65C6B37A-3E29-473B-BAE5-A968E8223C1B}" dt="2026-04-16T14:03:28.208" v="5341" actId="1076"/>
          <ac:spMkLst>
            <pc:docMk/>
            <pc:sldMk cId="2101145106" sldId="391"/>
            <ac:spMk id="28" creationId="{1E5915DA-D040-3344-44BC-6FC494DEB3A8}"/>
          </ac:spMkLst>
        </pc:spChg>
        <pc:spChg chg="mod">
          <ac:chgData name="Peter Qin" userId="1268e969-73af-4436-83d4-b8f1945a48c7" providerId="ADAL" clId="{65C6B37A-3E29-473B-BAE5-A968E8223C1B}" dt="2026-04-16T14:03:28.208" v="5341" actId="1076"/>
          <ac:spMkLst>
            <pc:docMk/>
            <pc:sldMk cId="2101145106" sldId="391"/>
            <ac:spMk id="29" creationId="{8554062B-3610-135E-857E-B759DF38B247}"/>
          </ac:spMkLst>
        </pc:spChg>
        <pc:spChg chg="mod">
          <ac:chgData name="Peter Qin" userId="1268e969-73af-4436-83d4-b8f1945a48c7" providerId="ADAL" clId="{65C6B37A-3E29-473B-BAE5-A968E8223C1B}" dt="2026-04-16T14:03:28.208" v="5341" actId="1076"/>
          <ac:spMkLst>
            <pc:docMk/>
            <pc:sldMk cId="2101145106" sldId="391"/>
            <ac:spMk id="31" creationId="{DA516E91-104D-B28A-1A19-CC960CEBDFC2}"/>
          </ac:spMkLst>
        </pc:spChg>
        <pc:spChg chg="mod">
          <ac:chgData name="Peter Qin" userId="1268e969-73af-4436-83d4-b8f1945a48c7" providerId="ADAL" clId="{65C6B37A-3E29-473B-BAE5-A968E8223C1B}" dt="2026-04-16T14:03:28.208" v="5341" actId="1076"/>
          <ac:spMkLst>
            <pc:docMk/>
            <pc:sldMk cId="2101145106" sldId="391"/>
            <ac:spMk id="33" creationId="{90F2B4E3-FE58-E2C3-9134-4BCD8DF5DB3C}"/>
          </ac:spMkLst>
        </pc:spChg>
        <pc:grpChg chg="del">
          <ac:chgData name="Peter Qin" userId="1268e969-73af-4436-83d4-b8f1945a48c7" providerId="ADAL" clId="{65C6B37A-3E29-473B-BAE5-A968E8223C1B}" dt="2026-04-16T14:03:33.931" v="5343" actId="478"/>
          <ac:grpSpMkLst>
            <pc:docMk/>
            <pc:sldMk cId="2101145106" sldId="391"/>
            <ac:grpSpMk id="20" creationId="{C7A12B48-231C-8C0A-3C64-E900C817F5DE}"/>
          </ac:grpSpMkLst>
        </pc:grpChg>
        <pc:picChg chg="mod">
          <ac:chgData name="Peter Qin" userId="1268e969-73af-4436-83d4-b8f1945a48c7" providerId="ADAL" clId="{65C6B37A-3E29-473B-BAE5-A968E8223C1B}" dt="2026-04-16T13:18:57.988" v="5073" actId="1076"/>
          <ac:picMkLst>
            <pc:docMk/>
            <pc:sldMk cId="2101145106" sldId="391"/>
            <ac:picMk id="7" creationId="{7259AF91-4E7B-8A72-3B41-4DAE243BDA1B}"/>
          </ac:picMkLst>
        </pc:picChg>
        <pc:cxnChg chg="add mod">
          <ac:chgData name="Peter Qin" userId="1268e969-73af-4436-83d4-b8f1945a48c7" providerId="ADAL" clId="{65C6B37A-3E29-473B-BAE5-A968E8223C1B}" dt="2026-04-17T11:44:59.496" v="5487" actId="1035"/>
          <ac:cxnSpMkLst>
            <pc:docMk/>
            <pc:sldMk cId="2101145106" sldId="391"/>
            <ac:cxnSpMk id="34" creationId="{EDB5D645-16E3-BFEF-9927-5D8CA0ADA2CC}"/>
          </ac:cxnSpMkLst>
        </pc:cxnChg>
      </pc:sldChg>
      <pc:sldChg chg="addSp delSp modSp add mod">
        <pc:chgData name="Peter Qin" userId="1268e969-73af-4436-83d4-b8f1945a48c7" providerId="ADAL" clId="{65C6B37A-3E29-473B-BAE5-A968E8223C1B}" dt="2026-04-15T15:10:30.233" v="3927" actId="20577"/>
        <pc:sldMkLst>
          <pc:docMk/>
          <pc:sldMk cId="3606559852" sldId="392"/>
        </pc:sldMkLst>
        <pc:spChg chg="mod">
          <ac:chgData name="Peter Qin" userId="1268e969-73af-4436-83d4-b8f1945a48c7" providerId="ADAL" clId="{65C6B37A-3E29-473B-BAE5-A968E8223C1B}" dt="2026-04-15T15:10:30.233" v="3927" actId="20577"/>
          <ac:spMkLst>
            <pc:docMk/>
            <pc:sldMk cId="3606559852" sldId="392"/>
            <ac:spMk id="3" creationId="{C22725E9-4895-771F-1BF4-C6D9E537DD44}"/>
          </ac:spMkLst>
        </pc:spChg>
        <pc:picChg chg="add mod">
          <ac:chgData name="Peter Qin" userId="1268e969-73af-4436-83d4-b8f1945a48c7" providerId="ADAL" clId="{65C6B37A-3E29-473B-BAE5-A968E8223C1B}" dt="2026-04-15T15:08:21.297" v="3904" actId="1076"/>
          <ac:picMkLst>
            <pc:docMk/>
            <pc:sldMk cId="3606559852" sldId="392"/>
            <ac:picMk id="4" creationId="{BD800B76-C83B-E01D-E967-1B880B773464}"/>
          </ac:picMkLst>
        </pc:picChg>
        <pc:picChg chg="add mod">
          <ac:chgData name="Peter Qin" userId="1268e969-73af-4436-83d4-b8f1945a48c7" providerId="ADAL" clId="{65C6B37A-3E29-473B-BAE5-A968E8223C1B}" dt="2026-04-15T15:08:19.301" v="3903" actId="14100"/>
          <ac:picMkLst>
            <pc:docMk/>
            <pc:sldMk cId="3606559852" sldId="392"/>
            <ac:picMk id="5" creationId="{177BEDAA-36E1-6B3C-5925-B3106BAF42C8}"/>
          </ac:picMkLst>
        </pc:picChg>
      </pc:sldChg>
      <pc:sldChg chg="addSp delSp modSp add mod">
        <pc:chgData name="Peter Qin" userId="1268e969-73af-4436-83d4-b8f1945a48c7" providerId="ADAL" clId="{65C6B37A-3E29-473B-BAE5-A968E8223C1B}" dt="2026-04-16T01:55:23.635" v="4376" actId="20577"/>
        <pc:sldMkLst>
          <pc:docMk/>
          <pc:sldMk cId="3622733978" sldId="393"/>
        </pc:sldMkLst>
        <pc:spChg chg="mod">
          <ac:chgData name="Peter Qin" userId="1268e969-73af-4436-83d4-b8f1945a48c7" providerId="ADAL" clId="{65C6B37A-3E29-473B-BAE5-A968E8223C1B}" dt="2026-04-16T01:55:23.635" v="4376" actId="20577"/>
          <ac:spMkLst>
            <pc:docMk/>
            <pc:sldMk cId="3622733978" sldId="393"/>
            <ac:spMk id="3" creationId="{BDEA6FFC-5ED1-4F10-957E-6E6573DA9844}"/>
          </ac:spMkLst>
        </pc:spChg>
        <pc:picChg chg="add mod">
          <ac:chgData name="Peter Qin" userId="1268e969-73af-4436-83d4-b8f1945a48c7" providerId="ADAL" clId="{65C6B37A-3E29-473B-BAE5-A968E8223C1B}" dt="2026-04-15T21:40:30.591" v="4264" actId="1076"/>
          <ac:picMkLst>
            <pc:docMk/>
            <pc:sldMk cId="3622733978" sldId="393"/>
            <ac:picMk id="10" creationId="{98F6E936-C8F3-C944-AC17-7AB3CF23C3B8}"/>
          </ac:picMkLst>
        </pc:picChg>
        <pc:picChg chg="add mod">
          <ac:chgData name="Peter Qin" userId="1268e969-73af-4436-83d4-b8f1945a48c7" providerId="ADAL" clId="{65C6B37A-3E29-473B-BAE5-A968E8223C1B}" dt="2026-04-15T21:40:36.307" v="4266" actId="1076"/>
          <ac:picMkLst>
            <pc:docMk/>
            <pc:sldMk cId="3622733978" sldId="393"/>
            <ac:picMk id="11" creationId="{CD4BEEE3-3A27-8433-57A4-C521567FBF95}"/>
          </ac:picMkLst>
        </pc:picChg>
      </pc:sldChg>
      <pc:sldChg chg="addSp delSp modSp add mod">
        <pc:chgData name="Peter Qin" userId="1268e969-73af-4436-83d4-b8f1945a48c7" providerId="ADAL" clId="{65C6B37A-3E29-473B-BAE5-A968E8223C1B}" dt="2026-04-15T18:45:02.493" v="4222" actId="14100"/>
        <pc:sldMkLst>
          <pc:docMk/>
          <pc:sldMk cId="1081028296" sldId="394"/>
        </pc:sldMkLst>
        <pc:spChg chg="add mod">
          <ac:chgData name="Peter Qin" userId="1268e969-73af-4436-83d4-b8f1945a48c7" providerId="ADAL" clId="{65C6B37A-3E29-473B-BAE5-A968E8223C1B}" dt="2026-04-15T18:45:02.493" v="4222" actId="14100"/>
          <ac:spMkLst>
            <pc:docMk/>
            <pc:sldMk cId="1081028296" sldId="394"/>
            <ac:spMk id="5" creationId="{34224917-A411-00C4-F92D-CE3D16D1F5FF}"/>
          </ac:spMkLst>
        </pc:spChg>
        <pc:picChg chg="add mod">
          <ac:chgData name="Peter Qin" userId="1268e969-73af-4436-83d4-b8f1945a48c7" providerId="ADAL" clId="{65C6B37A-3E29-473B-BAE5-A968E8223C1B}" dt="2026-04-15T18:36:31.486" v="4177" actId="1076"/>
          <ac:picMkLst>
            <pc:docMk/>
            <pc:sldMk cId="1081028296" sldId="394"/>
            <ac:picMk id="2050" creationId="{A33A066A-D0E7-F80A-21A3-CE4847DABFD4}"/>
          </ac:picMkLst>
        </pc:picChg>
      </pc:sldChg>
      <pc:sldChg chg="addSp delSp modSp new mod ord modShow">
        <pc:chgData name="Peter Qin" userId="1268e969-73af-4436-83d4-b8f1945a48c7" providerId="ADAL" clId="{65C6B37A-3E29-473B-BAE5-A968E8223C1B}" dt="2026-04-17T02:14:58.921" v="5422" actId="729"/>
        <pc:sldMkLst>
          <pc:docMk/>
          <pc:sldMk cId="1779279824" sldId="395"/>
        </pc:sldMkLst>
        <pc:spChg chg="mod">
          <ac:chgData name="Peter Qin" userId="1268e969-73af-4436-83d4-b8f1945a48c7" providerId="ADAL" clId="{65C6B37A-3E29-473B-BAE5-A968E8223C1B}" dt="2026-04-16T14:08:30.381" v="5365" actId="1076"/>
          <ac:spMkLst>
            <pc:docMk/>
            <pc:sldMk cId="1779279824" sldId="395"/>
            <ac:spMk id="2" creationId="{C4452D62-1937-1EE1-7B9D-DEE798AD4E22}"/>
          </ac:spMkLst>
        </pc:spChg>
        <pc:spChg chg="del">
          <ac:chgData name="Peter Qin" userId="1268e969-73af-4436-83d4-b8f1945a48c7" providerId="ADAL" clId="{65C6B37A-3E29-473B-BAE5-A968E8223C1B}" dt="2026-04-16T02:23:21.225" v="4766" actId="478"/>
          <ac:spMkLst>
            <pc:docMk/>
            <pc:sldMk cId="1779279824" sldId="395"/>
            <ac:spMk id="3" creationId="{E8468FBE-FF68-C086-EE24-9D6FB25A2D14}"/>
          </ac:spMkLst>
        </pc:spChg>
        <pc:spChg chg="add mod">
          <ac:chgData name="Peter Qin" userId="1268e969-73af-4436-83d4-b8f1945a48c7" providerId="ADAL" clId="{65C6B37A-3E29-473B-BAE5-A968E8223C1B}" dt="2026-04-16T02:26:32.967" v="4833" actId="1076"/>
          <ac:spMkLst>
            <pc:docMk/>
            <pc:sldMk cId="1779279824" sldId="395"/>
            <ac:spMk id="4" creationId="{940E9E48-BA99-82F2-A8D2-BA9D662CF42F}"/>
          </ac:spMkLst>
        </pc:spChg>
        <pc:spChg chg="add mod">
          <ac:chgData name="Peter Qin" userId="1268e969-73af-4436-83d4-b8f1945a48c7" providerId="ADAL" clId="{65C6B37A-3E29-473B-BAE5-A968E8223C1B}" dt="2026-04-16T02:26:32.967" v="4833" actId="1076"/>
          <ac:spMkLst>
            <pc:docMk/>
            <pc:sldMk cId="1779279824" sldId="395"/>
            <ac:spMk id="5" creationId="{91613CB0-FB2B-0B08-ADDD-9B75617A1299}"/>
          </ac:spMkLst>
        </pc:spChg>
        <pc:spChg chg="add mod">
          <ac:chgData name="Peter Qin" userId="1268e969-73af-4436-83d4-b8f1945a48c7" providerId="ADAL" clId="{65C6B37A-3E29-473B-BAE5-A968E8223C1B}" dt="2026-04-16T02:26:32.967" v="4833" actId="1076"/>
          <ac:spMkLst>
            <pc:docMk/>
            <pc:sldMk cId="1779279824" sldId="395"/>
            <ac:spMk id="6" creationId="{BCCCCFFB-4FAA-0FE5-AAF6-FA6701E596D4}"/>
          </ac:spMkLst>
        </pc:spChg>
        <pc:spChg chg="add mod">
          <ac:chgData name="Peter Qin" userId="1268e969-73af-4436-83d4-b8f1945a48c7" providerId="ADAL" clId="{65C6B37A-3E29-473B-BAE5-A968E8223C1B}" dt="2026-04-16T02:24:08.864" v="4780" actId="1076"/>
          <ac:spMkLst>
            <pc:docMk/>
            <pc:sldMk cId="1779279824" sldId="395"/>
            <ac:spMk id="7" creationId="{45BF9227-1EDE-17BD-D2F9-4316E9F55223}"/>
          </ac:spMkLst>
        </pc:spChg>
        <pc:spChg chg="add mod">
          <ac:chgData name="Peter Qin" userId="1268e969-73af-4436-83d4-b8f1945a48c7" providerId="ADAL" clId="{65C6B37A-3E29-473B-BAE5-A968E8223C1B}" dt="2026-04-16T02:26:32.967" v="4833" actId="1076"/>
          <ac:spMkLst>
            <pc:docMk/>
            <pc:sldMk cId="1779279824" sldId="395"/>
            <ac:spMk id="8" creationId="{902DA06F-616B-F584-C55D-7FEEA6B71DF7}"/>
          </ac:spMkLst>
        </pc:spChg>
        <pc:spChg chg="add mod">
          <ac:chgData name="Peter Qin" userId="1268e969-73af-4436-83d4-b8f1945a48c7" providerId="ADAL" clId="{65C6B37A-3E29-473B-BAE5-A968E8223C1B}" dt="2026-04-16T02:26:32.967" v="4833" actId="1076"/>
          <ac:spMkLst>
            <pc:docMk/>
            <pc:sldMk cId="1779279824" sldId="395"/>
            <ac:spMk id="9" creationId="{1E99469F-0368-10FB-AB6C-DA3CF80A0022}"/>
          </ac:spMkLst>
        </pc:spChg>
        <pc:spChg chg="add mod">
          <ac:chgData name="Peter Qin" userId="1268e969-73af-4436-83d4-b8f1945a48c7" providerId="ADAL" clId="{65C6B37A-3E29-473B-BAE5-A968E8223C1B}" dt="2026-04-16T02:26:32.967" v="4833" actId="1076"/>
          <ac:spMkLst>
            <pc:docMk/>
            <pc:sldMk cId="1779279824" sldId="395"/>
            <ac:spMk id="10" creationId="{435D2F88-54E6-A792-72F8-E0C9C2A152B2}"/>
          </ac:spMkLst>
        </pc:spChg>
        <pc:spChg chg="add mod">
          <ac:chgData name="Peter Qin" userId="1268e969-73af-4436-83d4-b8f1945a48c7" providerId="ADAL" clId="{65C6B37A-3E29-473B-BAE5-A968E8223C1B}" dt="2026-04-16T02:26:23.132" v="4823" actId="1076"/>
          <ac:spMkLst>
            <pc:docMk/>
            <pc:sldMk cId="1779279824" sldId="395"/>
            <ac:spMk id="11" creationId="{9244B04F-5771-F682-34FC-22A541DCA2EC}"/>
          </ac:spMkLst>
        </pc:spChg>
        <pc:spChg chg="add mod">
          <ac:chgData name="Peter Qin" userId="1268e969-73af-4436-83d4-b8f1945a48c7" providerId="ADAL" clId="{65C6B37A-3E29-473B-BAE5-A968E8223C1B}" dt="2026-04-16T02:26:32.967" v="4833" actId="1076"/>
          <ac:spMkLst>
            <pc:docMk/>
            <pc:sldMk cId="1779279824" sldId="395"/>
            <ac:spMk id="12" creationId="{7BF8DFC1-4986-42F8-5C13-7603288F3B8D}"/>
          </ac:spMkLst>
        </pc:spChg>
        <pc:spChg chg="add mod">
          <ac:chgData name="Peter Qin" userId="1268e969-73af-4436-83d4-b8f1945a48c7" providerId="ADAL" clId="{65C6B37A-3E29-473B-BAE5-A968E8223C1B}" dt="2026-04-16T02:26:32.967" v="4833" actId="1076"/>
          <ac:spMkLst>
            <pc:docMk/>
            <pc:sldMk cId="1779279824" sldId="395"/>
            <ac:spMk id="13" creationId="{E9BAF2B6-C831-9BDB-BA21-7F77F5BEEC55}"/>
          </ac:spMkLst>
        </pc:spChg>
        <pc:spChg chg="add mod">
          <ac:chgData name="Peter Qin" userId="1268e969-73af-4436-83d4-b8f1945a48c7" providerId="ADAL" clId="{65C6B37A-3E29-473B-BAE5-A968E8223C1B}" dt="2026-04-16T02:26:32.967" v="4833" actId="1076"/>
          <ac:spMkLst>
            <pc:docMk/>
            <pc:sldMk cId="1779279824" sldId="395"/>
            <ac:spMk id="14" creationId="{6B93353B-38BE-7482-5330-01F252B44C51}"/>
          </ac:spMkLst>
        </pc:spChg>
        <pc:spChg chg="add mod">
          <ac:chgData name="Peter Qin" userId="1268e969-73af-4436-83d4-b8f1945a48c7" providerId="ADAL" clId="{65C6B37A-3E29-473B-BAE5-A968E8223C1B}" dt="2026-04-16T02:26:32.967" v="4833" actId="1076"/>
          <ac:spMkLst>
            <pc:docMk/>
            <pc:sldMk cId="1779279824" sldId="395"/>
            <ac:spMk id="15" creationId="{6C15E250-6519-ABA2-C8C5-CEF6B5F1B28E}"/>
          </ac:spMkLst>
        </pc:spChg>
        <pc:spChg chg="add del mod">
          <ac:chgData name="Peter Qin" userId="1268e969-73af-4436-83d4-b8f1945a48c7" providerId="ADAL" clId="{65C6B37A-3E29-473B-BAE5-A968E8223C1B}" dt="2026-04-16T02:39:12.464" v="5017" actId="478"/>
          <ac:spMkLst>
            <pc:docMk/>
            <pc:sldMk cId="1779279824" sldId="395"/>
            <ac:spMk id="17" creationId="{32A15C25-0692-6C21-F98C-38488DA1F2FC}"/>
          </ac:spMkLst>
        </pc:spChg>
        <pc:spChg chg="add del mod">
          <ac:chgData name="Peter Qin" userId="1268e969-73af-4436-83d4-b8f1945a48c7" providerId="ADAL" clId="{65C6B37A-3E29-473B-BAE5-A968E8223C1B}" dt="2026-04-16T02:39:18.938" v="5020" actId="478"/>
          <ac:spMkLst>
            <pc:docMk/>
            <pc:sldMk cId="1779279824" sldId="395"/>
            <ac:spMk id="19" creationId="{A6540E1D-AC1C-766C-AC32-2960A43D1526}"/>
          </ac:spMkLst>
        </pc:spChg>
        <pc:spChg chg="add mod">
          <ac:chgData name="Peter Qin" userId="1268e969-73af-4436-83d4-b8f1945a48c7" providerId="ADAL" clId="{65C6B37A-3E29-473B-BAE5-A968E8223C1B}" dt="2026-04-16T14:08:40.485" v="5369" actId="20577"/>
          <ac:spMkLst>
            <pc:docMk/>
            <pc:sldMk cId="1779279824" sldId="395"/>
            <ac:spMk id="20" creationId="{7A88DE10-474B-6DB3-E7AB-C98689092636}"/>
          </ac:spMkLst>
        </pc:spChg>
        <pc:grpChg chg="add del">
          <ac:chgData name="Peter Qin" userId="1268e969-73af-4436-83d4-b8f1945a48c7" providerId="ADAL" clId="{65C6B37A-3E29-473B-BAE5-A968E8223C1B}" dt="2026-04-16T02:26:33.405" v="4834" actId="21"/>
          <ac:grpSpMkLst>
            <pc:docMk/>
            <pc:sldMk cId="1779279824" sldId="395"/>
            <ac:grpSpMk id="16" creationId="{191F2A78-49FE-27A9-2C2B-8001A4EEAD86}"/>
          </ac:grpSpMkLst>
        </pc:grpChg>
        <pc:picChg chg="add mod modCrop">
          <ac:chgData name="Peter Qin" userId="1268e969-73af-4436-83d4-b8f1945a48c7" providerId="ADAL" clId="{65C6B37A-3E29-473B-BAE5-A968E8223C1B}" dt="2026-04-16T14:08:27.164" v="5363" actId="1076"/>
          <ac:picMkLst>
            <pc:docMk/>
            <pc:sldMk cId="1779279824" sldId="395"/>
            <ac:picMk id="5" creationId="{B4ABF661-5904-4488-7ED9-BA8628B7F8AE}"/>
          </ac:picMkLst>
        </pc:picChg>
        <pc:picChg chg="add mod">
          <ac:chgData name="Peter Qin" userId="1268e969-73af-4436-83d4-b8f1945a48c7" providerId="ADAL" clId="{65C6B37A-3E29-473B-BAE5-A968E8223C1B}" dt="2026-04-16T14:08:27.164" v="5363" actId="1076"/>
          <ac:picMkLst>
            <pc:docMk/>
            <pc:sldMk cId="1779279824" sldId="395"/>
            <ac:picMk id="2050" creationId="{DECA8718-A0D9-AD96-B48F-B6AED168E12B}"/>
          </ac:picMkLst>
        </pc:picChg>
        <pc:picChg chg="add">
          <ac:chgData name="Peter Qin" userId="1268e969-73af-4436-83d4-b8f1945a48c7" providerId="ADAL" clId="{65C6B37A-3E29-473B-BAE5-A968E8223C1B}" dt="2026-04-16T02:23:22.503" v="4767"/>
          <ac:picMkLst>
            <pc:docMk/>
            <pc:sldMk cId="1779279824" sldId="395"/>
            <ac:picMk id="3074" creationId="{3DEA7BAA-FC39-B04F-6AE2-6F5A607BC7F3}"/>
          </ac:picMkLst>
        </pc:picChg>
      </pc:sldChg>
      <pc:sldChg chg="modSp add mod ord">
        <pc:chgData name="Peter Qin" userId="1268e969-73af-4436-83d4-b8f1945a48c7" providerId="ADAL" clId="{65C6B37A-3E29-473B-BAE5-A968E8223C1B}" dt="2026-04-16T02:27:12.826" v="4839"/>
        <pc:sldMkLst>
          <pc:docMk/>
          <pc:sldMk cId="4166763764" sldId="397"/>
        </pc:sldMkLst>
        <pc:spChg chg="mod">
          <ac:chgData name="Peter Qin" userId="1268e969-73af-4436-83d4-b8f1945a48c7" providerId="ADAL" clId="{65C6B37A-3E29-473B-BAE5-A968E8223C1B}" dt="2026-04-15T21:41:57.711" v="4299" actId="1076"/>
          <ac:spMkLst>
            <pc:docMk/>
            <pc:sldMk cId="4166763764" sldId="397"/>
            <ac:spMk id="2" creationId="{07612BCE-7A9D-FBBB-4A04-3EF83428B286}"/>
          </ac:spMkLst>
        </pc:spChg>
      </pc:sldChg>
      <pc:sldChg chg="addSp delSp modSp add mod ord">
        <pc:chgData name="Peter Qin" userId="1268e969-73af-4436-83d4-b8f1945a48c7" providerId="ADAL" clId="{65C6B37A-3E29-473B-BAE5-A968E8223C1B}" dt="2026-04-16T02:20:37.499" v="4734" actId="1076"/>
        <pc:sldMkLst>
          <pc:docMk/>
          <pc:sldMk cId="2639168744" sldId="398"/>
        </pc:sldMkLst>
        <pc:spChg chg="mod">
          <ac:chgData name="Peter Qin" userId="1268e969-73af-4436-83d4-b8f1945a48c7" providerId="ADAL" clId="{65C6B37A-3E29-473B-BAE5-A968E8223C1B}" dt="2026-04-16T02:19:35.517" v="4725" actId="20577"/>
          <ac:spMkLst>
            <pc:docMk/>
            <pc:sldMk cId="2639168744" sldId="398"/>
            <ac:spMk id="2" creationId="{2E48D104-A199-5457-DEDC-A6FF3C4D26B8}"/>
          </ac:spMkLst>
        </pc:spChg>
        <pc:picChg chg="add mod modCrop">
          <ac:chgData name="Peter Qin" userId="1268e969-73af-4436-83d4-b8f1945a48c7" providerId="ADAL" clId="{65C6B37A-3E29-473B-BAE5-A968E8223C1B}" dt="2026-04-16T02:20:37.499" v="4734" actId="1076"/>
          <ac:picMkLst>
            <pc:docMk/>
            <pc:sldMk cId="2639168744" sldId="398"/>
            <ac:picMk id="4" creationId="{6610CD2B-84DD-E305-161A-38C7A03BFF4A}"/>
          </ac:picMkLst>
        </pc:picChg>
        <pc:picChg chg="del">
          <ac:chgData name="Peter Qin" userId="1268e969-73af-4436-83d4-b8f1945a48c7" providerId="ADAL" clId="{65C6B37A-3E29-473B-BAE5-A968E8223C1B}" dt="2026-04-16T02:20:23.721" v="4728" actId="478"/>
          <ac:picMkLst>
            <pc:docMk/>
            <pc:sldMk cId="2639168744" sldId="398"/>
            <ac:picMk id="7" creationId="{F4714A52-E064-2871-CEF7-C03D971FC7DB}"/>
          </ac:picMkLst>
        </pc:picChg>
      </pc:sldChg>
      <pc:sldChg chg="addSp delSp modSp add mod">
        <pc:chgData name="Peter Qin" userId="1268e969-73af-4436-83d4-b8f1945a48c7" providerId="ADAL" clId="{65C6B37A-3E29-473B-BAE5-A968E8223C1B}" dt="2026-04-16T13:27:16.716" v="5228" actId="1076"/>
        <pc:sldMkLst>
          <pc:docMk/>
          <pc:sldMk cId="3604160338" sldId="399"/>
        </pc:sldMkLst>
        <pc:spChg chg="del">
          <ac:chgData name="Peter Qin" userId="1268e969-73af-4436-83d4-b8f1945a48c7" providerId="ADAL" clId="{65C6B37A-3E29-473B-BAE5-A968E8223C1B}" dt="2026-04-16T13:26:25.472" v="5198" actId="478"/>
          <ac:spMkLst>
            <pc:docMk/>
            <pc:sldMk cId="3604160338" sldId="399"/>
            <ac:spMk id="3" creationId="{8EA26FCB-C553-3A6D-9F4E-B089D539E91A}"/>
          </ac:spMkLst>
        </pc:spChg>
        <pc:spChg chg="mod">
          <ac:chgData name="Peter Qin" userId="1268e969-73af-4436-83d4-b8f1945a48c7" providerId="ADAL" clId="{65C6B37A-3E29-473B-BAE5-A968E8223C1B}" dt="2026-04-16T13:26:53.357" v="5209" actId="1035"/>
          <ac:spMkLst>
            <pc:docMk/>
            <pc:sldMk cId="3604160338" sldId="399"/>
            <ac:spMk id="4" creationId="{C071D083-EFA4-985B-D551-29EA3128DC14}"/>
          </ac:spMkLst>
        </pc:spChg>
        <pc:spChg chg="add mod">
          <ac:chgData name="Peter Qin" userId="1268e969-73af-4436-83d4-b8f1945a48c7" providerId="ADAL" clId="{65C6B37A-3E29-473B-BAE5-A968E8223C1B}" dt="2026-04-16T13:27:06.602" v="5213" actId="1076"/>
          <ac:spMkLst>
            <pc:docMk/>
            <pc:sldMk cId="3604160338" sldId="399"/>
            <ac:spMk id="6" creationId="{708DFE45-2125-8436-680F-3BF6362ABFEE}"/>
          </ac:spMkLst>
        </pc:spChg>
        <pc:spChg chg="add mod">
          <ac:chgData name="Peter Qin" userId="1268e969-73af-4436-83d4-b8f1945a48c7" providerId="ADAL" clId="{65C6B37A-3E29-473B-BAE5-A968E8223C1B}" dt="2026-04-16T13:27:16.716" v="5228" actId="1076"/>
          <ac:spMkLst>
            <pc:docMk/>
            <pc:sldMk cId="3604160338" sldId="399"/>
            <ac:spMk id="7" creationId="{708DFE45-2125-8436-680F-3BF6362ABFEE}"/>
          </ac:spMkLst>
        </pc:spChg>
        <pc:picChg chg="del">
          <ac:chgData name="Peter Qin" userId="1268e969-73af-4436-83d4-b8f1945a48c7" providerId="ADAL" clId="{65C6B37A-3E29-473B-BAE5-A968E8223C1B}" dt="2026-04-16T13:26:19.247" v="5195" actId="478"/>
          <ac:picMkLst>
            <pc:docMk/>
            <pc:sldMk cId="3604160338" sldId="399"/>
            <ac:picMk id="5" creationId="{4AF1F25D-38CB-804F-CC99-E944078D9F41}"/>
          </ac:picMkLst>
        </pc:picChg>
        <pc:picChg chg="add mod">
          <ac:chgData name="Peter Qin" userId="1268e969-73af-4436-83d4-b8f1945a48c7" providerId="ADAL" clId="{65C6B37A-3E29-473B-BAE5-A968E8223C1B}" dt="2026-04-16T13:26:43.653" v="5203" actId="1076"/>
          <ac:picMkLst>
            <pc:docMk/>
            <pc:sldMk cId="3604160338" sldId="399"/>
            <ac:picMk id="1026" creationId="{38E5CDA9-AD0E-0B78-89A0-E87AFFD8F6A8}"/>
          </ac:picMkLst>
        </pc:picChg>
        <pc:picChg chg="add mod">
          <ac:chgData name="Peter Qin" userId="1268e969-73af-4436-83d4-b8f1945a48c7" providerId="ADAL" clId="{65C6B37A-3E29-473B-BAE5-A968E8223C1B}" dt="2026-04-16T13:26:43.653" v="5203" actId="1076"/>
          <ac:picMkLst>
            <pc:docMk/>
            <pc:sldMk cId="3604160338" sldId="399"/>
            <ac:picMk id="1028" creationId="{FB054A4F-AA85-EA36-FEBE-4E154A006174}"/>
          </ac:picMkLst>
        </pc:picChg>
      </pc:sldChg>
      <pc:sldChg chg="new del">
        <pc:chgData name="Peter Qin" userId="1268e969-73af-4436-83d4-b8f1945a48c7" providerId="ADAL" clId="{65C6B37A-3E29-473B-BAE5-A968E8223C1B}" dt="2026-04-16T13:27:49.402" v="5230" actId="47"/>
        <pc:sldMkLst>
          <pc:docMk/>
          <pc:sldMk cId="2396196744" sldId="400"/>
        </pc:sldMkLst>
      </pc:sldChg>
      <pc:sldChg chg="addSp delSp modSp add mod ord">
        <pc:chgData name="Peter Qin" userId="1268e969-73af-4436-83d4-b8f1945a48c7" providerId="ADAL" clId="{65C6B37A-3E29-473B-BAE5-A968E8223C1B}" dt="2026-04-17T11:31:54.066" v="5433" actId="20577"/>
        <pc:sldMkLst>
          <pc:docMk/>
          <pc:sldMk cId="3514511207" sldId="400"/>
        </pc:sldMkLst>
        <pc:spChg chg="mod">
          <ac:chgData name="Peter Qin" userId="1268e969-73af-4436-83d4-b8f1945a48c7" providerId="ADAL" clId="{65C6B37A-3E29-473B-BAE5-A968E8223C1B}" dt="2026-04-17T11:31:54.066" v="5433" actId="20577"/>
          <ac:spMkLst>
            <pc:docMk/>
            <pc:sldMk cId="3514511207" sldId="400"/>
            <ac:spMk id="2" creationId="{C3A0CD70-CD3F-921F-574F-010AEC259C84}"/>
          </ac:spMkLst>
        </pc:spChg>
        <pc:spChg chg="del">
          <ac:chgData name="Peter Qin" userId="1268e969-73af-4436-83d4-b8f1945a48c7" providerId="ADAL" clId="{65C6B37A-3E29-473B-BAE5-A968E8223C1B}" dt="2026-04-16T13:27:57.354" v="5234" actId="478"/>
          <ac:spMkLst>
            <pc:docMk/>
            <pc:sldMk cId="3514511207" sldId="400"/>
            <ac:spMk id="3" creationId="{52629429-4543-A914-800E-D7A4491B53E5}"/>
          </ac:spMkLst>
        </pc:spChg>
        <pc:spChg chg="add mod">
          <ac:chgData name="Peter Qin" userId="1268e969-73af-4436-83d4-b8f1945a48c7" providerId="ADAL" clId="{65C6B37A-3E29-473B-BAE5-A968E8223C1B}" dt="2026-04-17T11:27:43.486" v="5430" actId="1076"/>
          <ac:spMkLst>
            <pc:docMk/>
            <pc:sldMk cId="3514511207" sldId="400"/>
            <ac:spMk id="7" creationId="{92BB2885-3747-6F03-5A8C-88EF49AE91BC}"/>
          </ac:spMkLst>
        </pc:spChg>
        <pc:spChg chg="del">
          <ac:chgData name="Peter Qin" userId="1268e969-73af-4436-83d4-b8f1945a48c7" providerId="ADAL" clId="{65C6B37A-3E29-473B-BAE5-A968E8223C1B}" dt="2026-04-16T13:27:57.354" v="5234" actId="478"/>
          <ac:spMkLst>
            <pc:docMk/>
            <pc:sldMk cId="3514511207" sldId="400"/>
            <ac:spMk id="21" creationId="{EE7A4304-BDDB-8C9B-02B1-7758AB3BEF21}"/>
          </ac:spMkLst>
        </pc:spChg>
        <pc:spChg chg="del">
          <ac:chgData name="Peter Qin" userId="1268e969-73af-4436-83d4-b8f1945a48c7" providerId="ADAL" clId="{65C6B37A-3E29-473B-BAE5-A968E8223C1B}" dt="2026-04-16T13:27:57.354" v="5234" actId="478"/>
          <ac:spMkLst>
            <pc:docMk/>
            <pc:sldMk cId="3514511207" sldId="400"/>
            <ac:spMk id="22" creationId="{5DB391A1-3FE8-6E3F-487C-661FE977AAA0}"/>
          </ac:spMkLst>
        </pc:spChg>
        <pc:spChg chg="del">
          <ac:chgData name="Peter Qin" userId="1268e969-73af-4436-83d4-b8f1945a48c7" providerId="ADAL" clId="{65C6B37A-3E29-473B-BAE5-A968E8223C1B}" dt="2026-04-16T13:27:57.354" v="5234" actId="478"/>
          <ac:spMkLst>
            <pc:docMk/>
            <pc:sldMk cId="3514511207" sldId="400"/>
            <ac:spMk id="23" creationId="{9D11BDA7-0389-F00D-9960-9871582D70D6}"/>
          </ac:spMkLst>
        </pc:spChg>
        <pc:spChg chg="del">
          <ac:chgData name="Peter Qin" userId="1268e969-73af-4436-83d4-b8f1945a48c7" providerId="ADAL" clId="{65C6B37A-3E29-473B-BAE5-A968E8223C1B}" dt="2026-04-16T13:27:57.354" v="5234" actId="478"/>
          <ac:spMkLst>
            <pc:docMk/>
            <pc:sldMk cId="3514511207" sldId="400"/>
            <ac:spMk id="24" creationId="{73EA0B34-D56C-CA8D-A5C6-564A97C8FD0C}"/>
          </ac:spMkLst>
        </pc:spChg>
        <pc:spChg chg="del">
          <ac:chgData name="Peter Qin" userId="1268e969-73af-4436-83d4-b8f1945a48c7" providerId="ADAL" clId="{65C6B37A-3E29-473B-BAE5-A968E8223C1B}" dt="2026-04-16T13:27:57.354" v="5234" actId="478"/>
          <ac:spMkLst>
            <pc:docMk/>
            <pc:sldMk cId="3514511207" sldId="400"/>
            <ac:spMk id="25" creationId="{68269959-6C27-2669-5336-225ACA83E734}"/>
          </ac:spMkLst>
        </pc:spChg>
        <pc:picChg chg="del">
          <ac:chgData name="Peter Qin" userId="1268e969-73af-4436-83d4-b8f1945a48c7" providerId="ADAL" clId="{65C6B37A-3E29-473B-BAE5-A968E8223C1B}" dt="2026-04-16T13:27:57.354" v="5234" actId="478"/>
          <ac:picMkLst>
            <pc:docMk/>
            <pc:sldMk cId="3514511207" sldId="400"/>
            <ac:picMk id="6" creationId="{F20FAEA7-05E3-64C5-ED4A-227683DEEB46}"/>
          </ac:picMkLst>
        </pc:picChg>
        <pc:picChg chg="del">
          <ac:chgData name="Peter Qin" userId="1268e969-73af-4436-83d4-b8f1945a48c7" providerId="ADAL" clId="{65C6B37A-3E29-473B-BAE5-A968E8223C1B}" dt="2026-04-16T13:27:57.354" v="5234" actId="478"/>
          <ac:picMkLst>
            <pc:docMk/>
            <pc:sldMk cId="3514511207" sldId="400"/>
            <ac:picMk id="8" creationId="{9B97AB60-1F17-B3A9-94EC-27F57B65E4E8}"/>
          </ac:picMkLst>
        </pc:picChg>
        <pc:cxnChg chg="del">
          <ac:chgData name="Peter Qin" userId="1268e969-73af-4436-83d4-b8f1945a48c7" providerId="ADAL" clId="{65C6B37A-3E29-473B-BAE5-A968E8223C1B}" dt="2026-04-16T13:27:57.354" v="5234" actId="478"/>
          <ac:cxnSpMkLst>
            <pc:docMk/>
            <pc:sldMk cId="3514511207" sldId="400"/>
            <ac:cxnSpMk id="12" creationId="{31E700C6-E6E6-7364-7DDF-573E4325D2B2}"/>
          </ac:cxnSpMkLst>
        </pc:cxnChg>
        <pc:cxnChg chg="del">
          <ac:chgData name="Peter Qin" userId="1268e969-73af-4436-83d4-b8f1945a48c7" providerId="ADAL" clId="{65C6B37A-3E29-473B-BAE5-A968E8223C1B}" dt="2026-04-16T13:27:57.354" v="5234" actId="478"/>
          <ac:cxnSpMkLst>
            <pc:docMk/>
            <pc:sldMk cId="3514511207" sldId="400"/>
            <ac:cxnSpMk id="16" creationId="{2170FE36-47C1-18EC-D7A1-2BEFE79F7732}"/>
          </ac:cxnSpMkLst>
        </pc:cxnChg>
      </pc:sldChg>
      <pc:sldChg chg="addSp delSp modSp add mod modNotesTx">
        <pc:chgData name="Peter Qin" userId="1268e969-73af-4436-83d4-b8f1945a48c7" providerId="ADAL" clId="{65C6B37A-3E29-473B-BAE5-A968E8223C1B}" dt="2026-04-17T11:57:58.179" v="6906" actId="20577"/>
        <pc:sldMkLst>
          <pc:docMk/>
          <pc:sldMk cId="2780681414" sldId="401"/>
        </pc:sldMkLst>
        <pc:spChg chg="mod">
          <ac:chgData name="Peter Qin" userId="1268e969-73af-4436-83d4-b8f1945a48c7" providerId="ADAL" clId="{65C6B37A-3E29-473B-BAE5-A968E8223C1B}" dt="2026-04-17T11:41:30.977" v="5467" actId="688"/>
          <ac:spMkLst>
            <pc:docMk/>
            <pc:sldMk cId="2780681414" sldId="401"/>
            <ac:spMk id="22" creationId="{AB05EA46-B86A-A666-DE87-498F6B33402E}"/>
          </ac:spMkLst>
        </pc:spChg>
        <pc:spChg chg="mod">
          <ac:chgData name="Peter Qin" userId="1268e969-73af-4436-83d4-b8f1945a48c7" providerId="ADAL" clId="{65C6B37A-3E29-473B-BAE5-A968E8223C1B}" dt="2026-04-17T11:41:30.977" v="5467" actId="688"/>
          <ac:spMkLst>
            <pc:docMk/>
            <pc:sldMk cId="2780681414" sldId="401"/>
            <ac:spMk id="24" creationId="{2386764C-8AA9-874F-8EE1-0BC7E3B19030}"/>
          </ac:spMkLst>
        </pc:spChg>
        <pc:spChg chg="mod">
          <ac:chgData name="Peter Qin" userId="1268e969-73af-4436-83d4-b8f1945a48c7" providerId="ADAL" clId="{65C6B37A-3E29-473B-BAE5-A968E8223C1B}" dt="2026-04-17T11:41:30.977" v="5467" actId="688"/>
          <ac:spMkLst>
            <pc:docMk/>
            <pc:sldMk cId="2780681414" sldId="401"/>
            <ac:spMk id="25" creationId="{7FE2F598-CFE2-5CD3-93DE-9F894D390887}"/>
          </ac:spMkLst>
        </pc:spChg>
        <pc:spChg chg="mod">
          <ac:chgData name="Peter Qin" userId="1268e969-73af-4436-83d4-b8f1945a48c7" providerId="ADAL" clId="{65C6B37A-3E29-473B-BAE5-A968E8223C1B}" dt="2026-04-17T11:41:30.977" v="5467" actId="688"/>
          <ac:spMkLst>
            <pc:docMk/>
            <pc:sldMk cId="2780681414" sldId="401"/>
            <ac:spMk id="26" creationId="{20841267-0C93-B942-588E-BAC275C4D70F}"/>
          </ac:spMkLst>
        </pc:spChg>
        <pc:spChg chg="mod">
          <ac:chgData name="Peter Qin" userId="1268e969-73af-4436-83d4-b8f1945a48c7" providerId="ADAL" clId="{65C6B37A-3E29-473B-BAE5-A968E8223C1B}" dt="2026-04-17T11:41:30.977" v="5467" actId="688"/>
          <ac:spMkLst>
            <pc:docMk/>
            <pc:sldMk cId="2780681414" sldId="401"/>
            <ac:spMk id="27" creationId="{0C000880-4F90-0CD1-E963-85F3A146D28D}"/>
          </ac:spMkLst>
        </pc:spChg>
        <pc:spChg chg="mod">
          <ac:chgData name="Peter Qin" userId="1268e969-73af-4436-83d4-b8f1945a48c7" providerId="ADAL" clId="{65C6B37A-3E29-473B-BAE5-A968E8223C1B}" dt="2026-04-17T11:41:30.977" v="5467" actId="688"/>
          <ac:spMkLst>
            <pc:docMk/>
            <pc:sldMk cId="2780681414" sldId="401"/>
            <ac:spMk id="29" creationId="{90577FEE-A55E-A12F-3B74-D3E2B3945EFC}"/>
          </ac:spMkLst>
        </pc:spChg>
        <pc:spChg chg="mod">
          <ac:chgData name="Peter Qin" userId="1268e969-73af-4436-83d4-b8f1945a48c7" providerId="ADAL" clId="{65C6B37A-3E29-473B-BAE5-A968E8223C1B}" dt="2026-04-17T11:41:30.977" v="5467" actId="688"/>
          <ac:spMkLst>
            <pc:docMk/>
            <pc:sldMk cId="2780681414" sldId="401"/>
            <ac:spMk id="30" creationId="{4D0657E2-E144-CA0A-7800-6ADC98CD1194}"/>
          </ac:spMkLst>
        </pc:spChg>
        <pc:spChg chg="mod">
          <ac:chgData name="Peter Qin" userId="1268e969-73af-4436-83d4-b8f1945a48c7" providerId="ADAL" clId="{65C6B37A-3E29-473B-BAE5-A968E8223C1B}" dt="2026-04-17T11:41:30.977" v="5467" actId="688"/>
          <ac:spMkLst>
            <pc:docMk/>
            <pc:sldMk cId="2780681414" sldId="401"/>
            <ac:spMk id="31" creationId="{743A32E0-6326-A7EA-8D55-9B7459CD844B}"/>
          </ac:spMkLst>
        </pc:spChg>
        <pc:spChg chg="mod">
          <ac:chgData name="Peter Qin" userId="1268e969-73af-4436-83d4-b8f1945a48c7" providerId="ADAL" clId="{65C6B37A-3E29-473B-BAE5-A968E8223C1B}" dt="2026-04-17T11:41:30.977" v="5467" actId="688"/>
          <ac:spMkLst>
            <pc:docMk/>
            <pc:sldMk cId="2780681414" sldId="401"/>
            <ac:spMk id="32" creationId="{3BD1F146-BCEC-F4B8-DE0F-3647AB7CF7C2}"/>
          </ac:spMkLst>
        </pc:spChg>
        <pc:spChg chg="mod">
          <ac:chgData name="Peter Qin" userId="1268e969-73af-4436-83d4-b8f1945a48c7" providerId="ADAL" clId="{65C6B37A-3E29-473B-BAE5-A968E8223C1B}" dt="2026-04-17T11:41:30.977" v="5467" actId="688"/>
          <ac:spMkLst>
            <pc:docMk/>
            <pc:sldMk cId="2780681414" sldId="401"/>
            <ac:spMk id="33" creationId="{4D9E9419-2478-39A5-8BBC-C3EF31EDB6C4}"/>
          </ac:spMkLst>
        </pc:spChg>
        <pc:picChg chg="mod">
          <ac:chgData name="Peter Qin" userId="1268e969-73af-4436-83d4-b8f1945a48c7" providerId="ADAL" clId="{65C6B37A-3E29-473B-BAE5-A968E8223C1B}" dt="2026-04-17T11:47:32.601" v="5556" actId="1038"/>
          <ac:picMkLst>
            <pc:docMk/>
            <pc:sldMk cId="2780681414" sldId="401"/>
            <ac:picMk id="7" creationId="{D43FD375-AF11-0178-452A-0443FE5F7EFF}"/>
          </ac:picMkLst>
        </pc:picChg>
        <pc:cxnChg chg="add del mod">
          <ac:chgData name="Peter Qin" userId="1268e969-73af-4436-83d4-b8f1945a48c7" providerId="ADAL" clId="{65C6B37A-3E29-473B-BAE5-A968E8223C1B}" dt="2026-04-17T11:44:50.736" v="5478" actId="21"/>
          <ac:cxnSpMkLst>
            <pc:docMk/>
            <pc:sldMk cId="2780681414" sldId="401"/>
            <ac:cxnSpMk id="34" creationId="{EDB5D645-16E3-BFEF-9927-5D8CA0ADA2CC}"/>
          </ac:cxnSpMkLst>
        </pc:cxnChg>
        <pc:cxnChg chg="add del mod">
          <ac:chgData name="Peter Qin" userId="1268e969-73af-4436-83d4-b8f1945a48c7" providerId="ADAL" clId="{65C6B37A-3E29-473B-BAE5-A968E8223C1B}" dt="2026-04-17T11:45:17.407" v="5496" actId="478"/>
          <ac:cxnSpMkLst>
            <pc:docMk/>
            <pc:sldMk cId="2780681414" sldId="401"/>
            <ac:cxnSpMk id="36" creationId="{EC2D8EAB-307A-934E-7F24-F9A5985B77FA}"/>
          </ac:cxnSpMkLst>
        </pc:cxnChg>
        <pc:cxnChg chg="add mod">
          <ac:chgData name="Peter Qin" userId="1268e969-73af-4436-83d4-b8f1945a48c7" providerId="ADAL" clId="{65C6B37A-3E29-473B-BAE5-A968E8223C1B}" dt="2026-04-17T11:47:21.039" v="5537" actId="14100"/>
          <ac:cxnSpMkLst>
            <pc:docMk/>
            <pc:sldMk cId="2780681414" sldId="401"/>
            <ac:cxnSpMk id="37" creationId="{BFD8B795-4320-546C-CD7B-4EB914582C8C}"/>
          </ac:cxnSpMkLst>
        </pc:cxnChg>
      </pc:sldChg>
      <pc:sldChg chg="addSp modSp add mod modNotesTx">
        <pc:chgData name="Peter Qin" userId="1268e969-73af-4436-83d4-b8f1945a48c7" providerId="ADAL" clId="{65C6B37A-3E29-473B-BAE5-A968E8223C1B}" dt="2026-04-17T11:58:27.030" v="7057" actId="20577"/>
        <pc:sldMkLst>
          <pc:docMk/>
          <pc:sldMk cId="1472506108" sldId="402"/>
        </pc:sldMkLst>
        <pc:spChg chg="mod">
          <ac:chgData name="Peter Qin" userId="1268e969-73af-4436-83d4-b8f1945a48c7" providerId="ADAL" clId="{65C6B37A-3E29-473B-BAE5-A968E8223C1B}" dt="2026-04-17T11:42:50.329" v="5470" actId="688"/>
          <ac:spMkLst>
            <pc:docMk/>
            <pc:sldMk cId="1472506108" sldId="402"/>
            <ac:spMk id="22" creationId="{B068934E-CC1A-E6F4-8242-EF0568C1EC8F}"/>
          </ac:spMkLst>
        </pc:spChg>
        <pc:spChg chg="mod">
          <ac:chgData name="Peter Qin" userId="1268e969-73af-4436-83d4-b8f1945a48c7" providerId="ADAL" clId="{65C6B37A-3E29-473B-BAE5-A968E8223C1B}" dt="2026-04-17T11:42:50.329" v="5470" actId="688"/>
          <ac:spMkLst>
            <pc:docMk/>
            <pc:sldMk cId="1472506108" sldId="402"/>
            <ac:spMk id="23" creationId="{E00CB934-382E-2674-6A53-A37FA667B96C}"/>
          </ac:spMkLst>
        </pc:spChg>
        <pc:spChg chg="mod">
          <ac:chgData name="Peter Qin" userId="1268e969-73af-4436-83d4-b8f1945a48c7" providerId="ADAL" clId="{65C6B37A-3E29-473B-BAE5-A968E8223C1B}" dt="2026-04-17T11:42:50.329" v="5470" actId="688"/>
          <ac:spMkLst>
            <pc:docMk/>
            <pc:sldMk cId="1472506108" sldId="402"/>
            <ac:spMk id="24" creationId="{8B551E0B-9FD9-AAD3-949E-FF7AC89F4147}"/>
          </ac:spMkLst>
        </pc:spChg>
        <pc:spChg chg="mod">
          <ac:chgData name="Peter Qin" userId="1268e969-73af-4436-83d4-b8f1945a48c7" providerId="ADAL" clId="{65C6B37A-3E29-473B-BAE5-A968E8223C1B}" dt="2026-04-17T11:42:50.329" v="5470" actId="688"/>
          <ac:spMkLst>
            <pc:docMk/>
            <pc:sldMk cId="1472506108" sldId="402"/>
            <ac:spMk id="25" creationId="{CE4FF187-4EBE-A3F7-B743-EF2264F0EA98}"/>
          </ac:spMkLst>
        </pc:spChg>
        <pc:spChg chg="mod">
          <ac:chgData name="Peter Qin" userId="1268e969-73af-4436-83d4-b8f1945a48c7" providerId="ADAL" clId="{65C6B37A-3E29-473B-BAE5-A968E8223C1B}" dt="2026-04-17T11:42:50.329" v="5470" actId="688"/>
          <ac:spMkLst>
            <pc:docMk/>
            <pc:sldMk cId="1472506108" sldId="402"/>
            <ac:spMk id="26" creationId="{ECA8842C-6543-7D4D-EB3D-B0F377E8E7FC}"/>
          </ac:spMkLst>
        </pc:spChg>
        <pc:spChg chg="mod">
          <ac:chgData name="Peter Qin" userId="1268e969-73af-4436-83d4-b8f1945a48c7" providerId="ADAL" clId="{65C6B37A-3E29-473B-BAE5-A968E8223C1B}" dt="2026-04-17T11:42:50.329" v="5470" actId="688"/>
          <ac:spMkLst>
            <pc:docMk/>
            <pc:sldMk cId="1472506108" sldId="402"/>
            <ac:spMk id="28" creationId="{7D5634F0-3388-844F-7D23-ED25442C604B}"/>
          </ac:spMkLst>
        </pc:spChg>
        <pc:spChg chg="mod">
          <ac:chgData name="Peter Qin" userId="1268e969-73af-4436-83d4-b8f1945a48c7" providerId="ADAL" clId="{65C6B37A-3E29-473B-BAE5-A968E8223C1B}" dt="2026-04-17T11:42:50.329" v="5470" actId="688"/>
          <ac:spMkLst>
            <pc:docMk/>
            <pc:sldMk cId="1472506108" sldId="402"/>
            <ac:spMk id="29" creationId="{CAD80091-FC34-662A-C071-46175ACB283F}"/>
          </ac:spMkLst>
        </pc:spChg>
        <pc:spChg chg="mod">
          <ac:chgData name="Peter Qin" userId="1268e969-73af-4436-83d4-b8f1945a48c7" providerId="ADAL" clId="{65C6B37A-3E29-473B-BAE5-A968E8223C1B}" dt="2026-04-17T11:42:50.329" v="5470" actId="688"/>
          <ac:spMkLst>
            <pc:docMk/>
            <pc:sldMk cId="1472506108" sldId="402"/>
            <ac:spMk id="30" creationId="{BCACE0D8-E461-F9B5-3824-3F715D281FE1}"/>
          </ac:spMkLst>
        </pc:spChg>
        <pc:spChg chg="mod">
          <ac:chgData name="Peter Qin" userId="1268e969-73af-4436-83d4-b8f1945a48c7" providerId="ADAL" clId="{65C6B37A-3E29-473B-BAE5-A968E8223C1B}" dt="2026-04-17T11:42:50.329" v="5470" actId="688"/>
          <ac:spMkLst>
            <pc:docMk/>
            <pc:sldMk cId="1472506108" sldId="402"/>
            <ac:spMk id="32" creationId="{279B16D1-CB59-989A-D44B-D859980AE28D}"/>
          </ac:spMkLst>
        </pc:spChg>
        <pc:spChg chg="mod">
          <ac:chgData name="Peter Qin" userId="1268e969-73af-4436-83d4-b8f1945a48c7" providerId="ADAL" clId="{65C6B37A-3E29-473B-BAE5-A968E8223C1B}" dt="2026-04-17T11:42:50.329" v="5470" actId="688"/>
          <ac:spMkLst>
            <pc:docMk/>
            <pc:sldMk cId="1472506108" sldId="402"/>
            <ac:spMk id="33" creationId="{F24547DD-8156-A062-53B9-D3E197EE449F}"/>
          </ac:spMkLst>
        </pc:spChg>
        <pc:picChg chg="mod">
          <ac:chgData name="Peter Qin" userId="1268e969-73af-4436-83d4-b8f1945a48c7" providerId="ADAL" clId="{65C6B37A-3E29-473B-BAE5-A968E8223C1B}" dt="2026-04-17T11:47:56.798" v="5558" actId="1038"/>
          <ac:picMkLst>
            <pc:docMk/>
            <pc:sldMk cId="1472506108" sldId="402"/>
            <ac:picMk id="7" creationId="{244990C1-FB36-7F56-6E97-A53DFCCB42DA}"/>
          </ac:picMkLst>
        </pc:picChg>
        <pc:cxnChg chg="add mod">
          <ac:chgData name="Peter Qin" userId="1268e969-73af-4436-83d4-b8f1945a48c7" providerId="ADAL" clId="{65C6B37A-3E29-473B-BAE5-A968E8223C1B}" dt="2026-04-17T11:48:01.509" v="5559" actId="1038"/>
          <ac:cxnSpMkLst>
            <pc:docMk/>
            <pc:sldMk cId="1472506108" sldId="402"/>
            <ac:cxnSpMk id="35" creationId="{11B94943-F99C-5CF5-8C36-8B058824FD12}"/>
          </ac:cxnSpMkLst>
        </pc:cxnChg>
      </pc:sldChg>
      <pc:sldChg chg="addSp modSp add mod modNotesTx">
        <pc:chgData name="Peter Qin" userId="1268e969-73af-4436-83d4-b8f1945a48c7" providerId="ADAL" clId="{65C6B37A-3E29-473B-BAE5-A968E8223C1B}" dt="2026-04-17T12:02:01.716" v="7514" actId="14100"/>
        <pc:sldMkLst>
          <pc:docMk/>
          <pc:sldMk cId="1080371666" sldId="403"/>
        </pc:sldMkLst>
        <pc:spChg chg="add mod">
          <ac:chgData name="Peter Qin" userId="1268e969-73af-4436-83d4-b8f1945a48c7" providerId="ADAL" clId="{65C6B37A-3E29-473B-BAE5-A968E8223C1B}" dt="2026-04-17T11:58:50.866" v="7067" actId="207"/>
          <ac:spMkLst>
            <pc:docMk/>
            <pc:sldMk cId="1080371666" sldId="403"/>
            <ac:spMk id="34" creationId="{AB80B631-DC95-4550-09A7-2E52CD5D8FB9}"/>
          </ac:spMkLst>
        </pc:spChg>
        <pc:picChg chg="mod">
          <ac:chgData name="Peter Qin" userId="1268e969-73af-4436-83d4-b8f1945a48c7" providerId="ADAL" clId="{65C6B37A-3E29-473B-BAE5-A968E8223C1B}" dt="2026-04-17T11:59:24.651" v="7070" actId="1076"/>
          <ac:picMkLst>
            <pc:docMk/>
            <pc:sldMk cId="1080371666" sldId="403"/>
            <ac:picMk id="7" creationId="{E632FBF5-0603-E790-57AB-8E3FBB6E97AA}"/>
          </ac:picMkLst>
        </pc:picChg>
        <pc:picChg chg="add mod">
          <ac:chgData name="Peter Qin" userId="1268e969-73af-4436-83d4-b8f1945a48c7" providerId="ADAL" clId="{65C6B37A-3E29-473B-BAE5-A968E8223C1B}" dt="2026-04-17T11:59:29.304" v="7071" actId="1076"/>
          <ac:picMkLst>
            <pc:docMk/>
            <pc:sldMk cId="1080371666" sldId="403"/>
            <ac:picMk id="37" creationId="{96EF5F9A-2DAF-7073-C410-A4C07D50B910}"/>
          </ac:picMkLst>
        </pc:picChg>
        <pc:cxnChg chg="mod">
          <ac:chgData name="Peter Qin" userId="1268e969-73af-4436-83d4-b8f1945a48c7" providerId="ADAL" clId="{65C6B37A-3E29-473B-BAE5-A968E8223C1B}" dt="2026-04-17T12:01:50.417" v="7511" actId="14100"/>
          <ac:cxnSpMkLst>
            <pc:docMk/>
            <pc:sldMk cId="1080371666" sldId="403"/>
            <ac:cxnSpMk id="35" creationId="{74141222-27F7-FC27-914C-2A1CCF6562FD}"/>
          </ac:cxnSpMkLst>
        </pc:cxnChg>
        <pc:cxnChg chg="add mod">
          <ac:chgData name="Peter Qin" userId="1268e969-73af-4436-83d4-b8f1945a48c7" providerId="ADAL" clId="{65C6B37A-3E29-473B-BAE5-A968E8223C1B}" dt="2026-04-17T12:02:01.716" v="7514" actId="14100"/>
          <ac:cxnSpMkLst>
            <pc:docMk/>
            <pc:sldMk cId="1080371666" sldId="403"/>
            <ac:cxnSpMk id="39" creationId="{097B9055-8285-85BE-8B63-C458A3E806B7}"/>
          </ac:cxnSpMkLst>
        </pc:cxnChg>
      </pc:sldChg>
      <pc:sldMasterChg chg="delSldLayout">
        <pc:chgData name="Peter Qin" userId="1268e969-73af-4436-83d4-b8f1945a48c7" providerId="ADAL" clId="{65C6B37A-3E29-473B-BAE5-A968E8223C1B}" dt="2026-04-15T14:27:05.110" v="3849" actId="47"/>
        <pc:sldMasterMkLst>
          <pc:docMk/>
          <pc:sldMasterMk cId="352834623" sldId="2147483648"/>
        </pc:sldMasterMkLst>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168597-D27B-485A-8ABF-9781B0521D3E}" type="datetimeFigureOut">
              <a:rPr lang="en-US" smtClean="0"/>
              <a:t>4/16/2026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55529-447C-4795-89F1-8BE55F6E75E1}" type="slidenum">
              <a:rPr lang="en-US" smtClean="0"/>
              <a:t>‹#›</a:t>
            </a:fld>
            <a:endParaRPr lang="en-US"/>
          </a:p>
        </p:txBody>
      </p:sp>
    </p:spTree>
    <p:extLst>
      <p:ext uri="{BB962C8B-B14F-4D97-AF65-F5344CB8AC3E}">
        <p14:creationId xmlns:p14="http://schemas.microsoft.com/office/powerpoint/2010/main" val="3193636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currently occupying the experimental volume under the DU is </a:t>
            </a:r>
            <a:r>
              <a:rPr lang="en-US" dirty="0" err="1"/>
              <a:t>QUTEBits</a:t>
            </a:r>
            <a:r>
              <a:rPr lang="en-US" dirty="0"/>
              <a:t>. The project uses superconducting qubits, which are superconducting circuits w/ </a:t>
            </a:r>
            <a:r>
              <a:rPr lang="en-US" dirty="0" err="1"/>
              <a:t>josephson</a:t>
            </a:r>
            <a:r>
              <a:rPr lang="en-US" dirty="0"/>
              <a:t> junctions used as implementation of qubits. Currently a leading implementation with ~100us coherence times</a:t>
            </a:r>
          </a:p>
        </p:txBody>
      </p:sp>
      <p:sp>
        <p:nvSpPr>
          <p:cNvPr id="4" name="Slide Number Placeholder 3"/>
          <p:cNvSpPr>
            <a:spLocks noGrp="1"/>
          </p:cNvSpPr>
          <p:nvPr>
            <p:ph type="sldNum" sz="quarter" idx="5"/>
          </p:nvPr>
        </p:nvSpPr>
        <p:spPr/>
        <p:txBody>
          <a:bodyPr/>
          <a:lstStyle/>
          <a:p>
            <a:fld id="{80E55529-447C-4795-89F1-8BE55F6E75E1}" type="slidenum">
              <a:rPr lang="en-US" smtClean="0"/>
              <a:t>9</a:t>
            </a:fld>
            <a:endParaRPr lang="en-US"/>
          </a:p>
        </p:txBody>
      </p:sp>
    </p:spTree>
    <p:extLst>
      <p:ext uri="{BB962C8B-B14F-4D97-AF65-F5344CB8AC3E}">
        <p14:creationId xmlns:p14="http://schemas.microsoft.com/office/powerpoint/2010/main" val="29498087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A429C0-25D1-3E51-FC21-F4EF8F00D6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A936B3-F492-4AFF-8660-46DD7180A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90A9D-B00B-05AC-BE28-CF91957668B2}"/>
              </a:ext>
            </a:extLst>
          </p:cNvPr>
          <p:cNvSpPr>
            <a:spLocks noGrp="1"/>
          </p:cNvSpPr>
          <p:nvPr>
            <p:ph type="body" idx="1"/>
          </p:nvPr>
        </p:nvSpPr>
        <p:spPr/>
        <p:txBody>
          <a:bodyPr/>
          <a:lstStyle/>
          <a:p>
            <a:r>
              <a:rPr lang="en-US" dirty="0"/>
              <a:t>And waiting much longer than that, say days, we have no sense at all of where the clock hand is</a:t>
            </a:r>
          </a:p>
        </p:txBody>
      </p:sp>
      <p:sp>
        <p:nvSpPr>
          <p:cNvPr id="4" name="Slide Number Placeholder 3">
            <a:extLst>
              <a:ext uri="{FF2B5EF4-FFF2-40B4-BE49-F238E27FC236}">
                <a16:creationId xmlns:a16="http://schemas.microsoft.com/office/drawing/2014/main" id="{5C490469-784B-B31A-5195-5CCD7851737D}"/>
              </a:ext>
            </a:extLst>
          </p:cNvPr>
          <p:cNvSpPr>
            <a:spLocks noGrp="1"/>
          </p:cNvSpPr>
          <p:nvPr>
            <p:ph type="sldNum" sz="quarter" idx="5"/>
          </p:nvPr>
        </p:nvSpPr>
        <p:spPr/>
        <p:txBody>
          <a:bodyPr/>
          <a:lstStyle/>
          <a:p>
            <a:fld id="{80E55529-447C-4795-89F1-8BE55F6E75E1}" type="slidenum">
              <a:rPr lang="en-US" smtClean="0"/>
              <a:t>23</a:t>
            </a:fld>
            <a:endParaRPr lang="en-US"/>
          </a:p>
        </p:txBody>
      </p:sp>
    </p:spTree>
    <p:extLst>
      <p:ext uri="{BB962C8B-B14F-4D97-AF65-F5344CB8AC3E}">
        <p14:creationId xmlns:p14="http://schemas.microsoft.com/office/powerpoint/2010/main" val="2242143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 exponential fit to this envelope describes our loss of knowledge about the phase, is what gives us our T2 time</a:t>
            </a:r>
          </a:p>
        </p:txBody>
      </p:sp>
      <p:sp>
        <p:nvSpPr>
          <p:cNvPr id="4" name="Slide Number Placeholder 3"/>
          <p:cNvSpPr>
            <a:spLocks noGrp="1"/>
          </p:cNvSpPr>
          <p:nvPr>
            <p:ph type="sldNum" sz="quarter" idx="5"/>
          </p:nvPr>
        </p:nvSpPr>
        <p:spPr/>
        <p:txBody>
          <a:bodyPr/>
          <a:lstStyle/>
          <a:p>
            <a:fld id="{80E55529-447C-4795-89F1-8BE55F6E75E1}" type="slidenum">
              <a:rPr lang="en-US" smtClean="0"/>
              <a:t>24</a:t>
            </a:fld>
            <a:endParaRPr lang="en-US"/>
          </a:p>
        </p:txBody>
      </p:sp>
    </p:spTree>
    <p:extLst>
      <p:ext uri="{BB962C8B-B14F-4D97-AF65-F5344CB8AC3E}">
        <p14:creationId xmlns:p14="http://schemas.microsoft.com/office/powerpoint/2010/main" val="2019700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E55529-447C-4795-89F1-8BE55F6E75E1}" type="slidenum">
              <a:rPr lang="en-US" smtClean="0"/>
              <a:t>25</a:t>
            </a:fld>
            <a:endParaRPr lang="en-US"/>
          </a:p>
        </p:txBody>
      </p:sp>
    </p:spTree>
    <p:extLst>
      <p:ext uri="{BB962C8B-B14F-4D97-AF65-F5344CB8AC3E}">
        <p14:creationId xmlns:p14="http://schemas.microsoft.com/office/powerpoint/2010/main" val="311881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204FB-9928-3523-D008-2BD97B80B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8EA13E-8B2E-1122-C5A2-D8A9A572B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E5F739-3866-A4EA-4525-9F4460E9C6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73379B-B1D2-8F24-3BE4-5D8A5F9A9C7D}"/>
              </a:ext>
            </a:extLst>
          </p:cNvPr>
          <p:cNvSpPr>
            <a:spLocks noGrp="1"/>
          </p:cNvSpPr>
          <p:nvPr>
            <p:ph type="sldNum" sz="quarter" idx="5"/>
          </p:nvPr>
        </p:nvSpPr>
        <p:spPr/>
        <p:txBody>
          <a:bodyPr/>
          <a:lstStyle/>
          <a:p>
            <a:fld id="{80E55529-447C-4795-89F1-8BE55F6E75E1}" type="slidenum">
              <a:rPr lang="en-US" smtClean="0"/>
              <a:t>38</a:t>
            </a:fld>
            <a:endParaRPr lang="en-US"/>
          </a:p>
        </p:txBody>
      </p:sp>
    </p:spTree>
    <p:extLst>
      <p:ext uri="{BB962C8B-B14F-4D97-AF65-F5344CB8AC3E}">
        <p14:creationId xmlns:p14="http://schemas.microsoft.com/office/powerpoint/2010/main" val="11668907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E55529-447C-4795-89F1-8BE55F6E75E1}" type="slidenum">
              <a:rPr lang="en-US" smtClean="0"/>
              <a:t>39</a:t>
            </a:fld>
            <a:endParaRPr lang="en-US"/>
          </a:p>
        </p:txBody>
      </p:sp>
    </p:spTree>
    <p:extLst>
      <p:ext uri="{BB962C8B-B14F-4D97-AF65-F5344CB8AC3E}">
        <p14:creationId xmlns:p14="http://schemas.microsoft.com/office/powerpoint/2010/main" val="1554478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44336B-E9B9-7C19-05DF-C263DE6F1D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5E0520-DFD2-D76B-6782-2CBBE0FCE9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D84EAA-29CC-BF7F-2E0E-A095F7299AA1}"/>
              </a:ext>
            </a:extLst>
          </p:cNvPr>
          <p:cNvSpPr>
            <a:spLocks noGrp="1"/>
          </p:cNvSpPr>
          <p:nvPr>
            <p:ph type="body" idx="1"/>
          </p:nvPr>
        </p:nvSpPr>
        <p:spPr/>
        <p:txBody>
          <a:bodyPr/>
          <a:lstStyle/>
          <a:p>
            <a:r>
              <a:rPr lang="en-US" dirty="0"/>
              <a:t>The project currently occupying the experimental volume under the DU is </a:t>
            </a:r>
            <a:r>
              <a:rPr lang="en-US" dirty="0" err="1"/>
              <a:t>QUTEBits</a:t>
            </a:r>
            <a:r>
              <a:rPr lang="en-US" dirty="0"/>
              <a:t>. The project uses superconducting qubits, which are superconducting circuits w/ </a:t>
            </a:r>
            <a:r>
              <a:rPr lang="en-US" dirty="0" err="1"/>
              <a:t>josephson</a:t>
            </a:r>
            <a:r>
              <a:rPr lang="en-US" dirty="0"/>
              <a:t> junctions used as implementation of qubits. Currently a leading implementation with ~100us coherence times</a:t>
            </a:r>
          </a:p>
        </p:txBody>
      </p:sp>
      <p:sp>
        <p:nvSpPr>
          <p:cNvPr id="4" name="Slide Number Placeholder 3">
            <a:extLst>
              <a:ext uri="{FF2B5EF4-FFF2-40B4-BE49-F238E27FC236}">
                <a16:creationId xmlns:a16="http://schemas.microsoft.com/office/drawing/2014/main" id="{AD4CF266-6784-2DFF-8F8E-2A02A55E6B39}"/>
              </a:ext>
            </a:extLst>
          </p:cNvPr>
          <p:cNvSpPr>
            <a:spLocks noGrp="1"/>
          </p:cNvSpPr>
          <p:nvPr>
            <p:ph type="sldNum" sz="quarter" idx="5"/>
          </p:nvPr>
        </p:nvSpPr>
        <p:spPr/>
        <p:txBody>
          <a:bodyPr/>
          <a:lstStyle/>
          <a:p>
            <a:fld id="{80E55529-447C-4795-89F1-8BE55F6E75E1}" type="slidenum">
              <a:rPr lang="en-US" smtClean="0"/>
              <a:t>10</a:t>
            </a:fld>
            <a:endParaRPr lang="en-US"/>
          </a:p>
        </p:txBody>
      </p:sp>
    </p:spTree>
    <p:extLst>
      <p:ext uri="{BB962C8B-B14F-4D97-AF65-F5344CB8AC3E}">
        <p14:creationId xmlns:p14="http://schemas.microsoft.com/office/powerpoint/2010/main" val="237030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E55529-447C-4795-89F1-8BE55F6E75E1}" type="slidenum">
              <a:rPr lang="en-US" smtClean="0"/>
              <a:t>11</a:t>
            </a:fld>
            <a:endParaRPr lang="en-US"/>
          </a:p>
        </p:txBody>
      </p:sp>
    </p:spTree>
    <p:extLst>
      <p:ext uri="{BB962C8B-B14F-4D97-AF65-F5344CB8AC3E}">
        <p14:creationId xmlns:p14="http://schemas.microsoft.com/office/powerpoint/2010/main" val="2726327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69C3B-01BE-01E4-91D7-55CAAD9170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416942-15DC-271F-A29E-8CC6112E83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CB6D2-BEAF-F47A-EFC3-E10F236865B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00EE82-071A-2BBB-1D0C-A9B50C614EA6}"/>
              </a:ext>
            </a:extLst>
          </p:cNvPr>
          <p:cNvSpPr>
            <a:spLocks noGrp="1"/>
          </p:cNvSpPr>
          <p:nvPr>
            <p:ph type="sldNum" sz="quarter" idx="5"/>
          </p:nvPr>
        </p:nvSpPr>
        <p:spPr/>
        <p:txBody>
          <a:bodyPr/>
          <a:lstStyle/>
          <a:p>
            <a:fld id="{80E55529-447C-4795-89F1-8BE55F6E75E1}" type="slidenum">
              <a:rPr lang="en-US" smtClean="0"/>
              <a:t>12</a:t>
            </a:fld>
            <a:endParaRPr lang="en-US"/>
          </a:p>
        </p:txBody>
      </p:sp>
    </p:spTree>
    <p:extLst>
      <p:ext uri="{BB962C8B-B14F-4D97-AF65-F5344CB8AC3E}">
        <p14:creationId xmlns:p14="http://schemas.microsoft.com/office/powerpoint/2010/main" val="393635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6F377-9230-1719-CAFA-A31666E79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F5CFB7-FB8D-EA1A-BEBB-6FE0E6A5F5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384AE2-6C38-3BFE-6304-587D588FC79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070DAA-023A-AA04-11BD-0AA98F750168}"/>
              </a:ext>
            </a:extLst>
          </p:cNvPr>
          <p:cNvSpPr>
            <a:spLocks noGrp="1"/>
          </p:cNvSpPr>
          <p:nvPr>
            <p:ph type="sldNum" sz="quarter" idx="5"/>
          </p:nvPr>
        </p:nvSpPr>
        <p:spPr/>
        <p:txBody>
          <a:bodyPr/>
          <a:lstStyle/>
          <a:p>
            <a:fld id="{80E55529-447C-4795-89F1-8BE55F6E75E1}" type="slidenum">
              <a:rPr lang="en-US" smtClean="0"/>
              <a:t>13</a:t>
            </a:fld>
            <a:endParaRPr lang="en-US"/>
          </a:p>
        </p:txBody>
      </p:sp>
    </p:spTree>
    <p:extLst>
      <p:ext uri="{BB962C8B-B14F-4D97-AF65-F5344CB8AC3E}">
        <p14:creationId xmlns:p14="http://schemas.microsoft.com/office/powerpoint/2010/main" val="6535960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we put the qubit in a superposition between ground and excited state, that state is characterized by a relative phase between ground and excited. At early times, knowing this phase precisely allows us to know which state we’ll measure the qubit in. However, the time of evolution of the phase is sensitive to noise in the environment, such that at later times, we know less the phase with less precision, and at late times we have completely lost the phase and the measurement probabilities are completely unknown</a:t>
            </a:r>
          </a:p>
        </p:txBody>
      </p:sp>
      <p:sp>
        <p:nvSpPr>
          <p:cNvPr id="4" name="Slide Number Placeholder 3"/>
          <p:cNvSpPr>
            <a:spLocks noGrp="1"/>
          </p:cNvSpPr>
          <p:nvPr>
            <p:ph type="sldNum" sz="quarter" idx="5"/>
          </p:nvPr>
        </p:nvSpPr>
        <p:spPr/>
        <p:txBody>
          <a:bodyPr/>
          <a:lstStyle/>
          <a:p>
            <a:fld id="{80E55529-447C-4795-89F1-8BE55F6E75E1}" type="slidenum">
              <a:rPr lang="en-US" smtClean="0"/>
              <a:t>19</a:t>
            </a:fld>
            <a:endParaRPr lang="en-US"/>
          </a:p>
        </p:txBody>
      </p:sp>
    </p:spTree>
    <p:extLst>
      <p:ext uri="{BB962C8B-B14F-4D97-AF65-F5344CB8AC3E}">
        <p14:creationId xmlns:p14="http://schemas.microsoft.com/office/powerpoint/2010/main" val="134196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useful analogy is a clock where the precession of the hand is inconsistent. We look at the clock once and know that exactly where the hand is (at the 12 o’clock position)</a:t>
            </a:r>
          </a:p>
        </p:txBody>
      </p:sp>
      <p:sp>
        <p:nvSpPr>
          <p:cNvPr id="4" name="Slide Number Placeholder 3"/>
          <p:cNvSpPr>
            <a:spLocks noGrp="1"/>
          </p:cNvSpPr>
          <p:nvPr>
            <p:ph type="sldNum" sz="quarter" idx="5"/>
          </p:nvPr>
        </p:nvSpPr>
        <p:spPr/>
        <p:txBody>
          <a:bodyPr/>
          <a:lstStyle/>
          <a:p>
            <a:fld id="{80E55529-447C-4795-89F1-8BE55F6E75E1}" type="slidenum">
              <a:rPr lang="en-US" smtClean="0"/>
              <a:t>20</a:t>
            </a:fld>
            <a:endParaRPr lang="en-US"/>
          </a:p>
        </p:txBody>
      </p:sp>
    </p:spTree>
    <p:extLst>
      <p:ext uri="{BB962C8B-B14F-4D97-AF65-F5344CB8AC3E}">
        <p14:creationId xmlns:p14="http://schemas.microsoft.com/office/powerpoint/2010/main" val="3034382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expect it to be at the 6 o’clock position if we look at it in 6 hours</a:t>
            </a:r>
          </a:p>
        </p:txBody>
      </p:sp>
      <p:sp>
        <p:nvSpPr>
          <p:cNvPr id="4" name="Slide Number Placeholder 3"/>
          <p:cNvSpPr>
            <a:spLocks noGrp="1"/>
          </p:cNvSpPr>
          <p:nvPr>
            <p:ph type="sldNum" sz="quarter" idx="5"/>
          </p:nvPr>
        </p:nvSpPr>
        <p:spPr/>
        <p:txBody>
          <a:bodyPr/>
          <a:lstStyle/>
          <a:p>
            <a:fld id="{80E55529-447C-4795-89F1-8BE55F6E75E1}" type="slidenum">
              <a:rPr lang="en-US" smtClean="0"/>
              <a:t>21</a:t>
            </a:fld>
            <a:endParaRPr lang="en-US"/>
          </a:p>
        </p:txBody>
      </p:sp>
    </p:spTree>
    <p:extLst>
      <p:ext uri="{BB962C8B-B14F-4D97-AF65-F5344CB8AC3E}">
        <p14:creationId xmlns:p14="http://schemas.microsoft.com/office/powerpoint/2010/main" val="2901547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if there is some noise in the environment, we don’t know with the best precision where we will find the clock hand</a:t>
            </a:r>
          </a:p>
        </p:txBody>
      </p:sp>
      <p:sp>
        <p:nvSpPr>
          <p:cNvPr id="4" name="Slide Number Placeholder 3"/>
          <p:cNvSpPr>
            <a:spLocks noGrp="1"/>
          </p:cNvSpPr>
          <p:nvPr>
            <p:ph type="sldNum" sz="quarter" idx="5"/>
          </p:nvPr>
        </p:nvSpPr>
        <p:spPr/>
        <p:txBody>
          <a:bodyPr/>
          <a:lstStyle/>
          <a:p>
            <a:fld id="{80E55529-447C-4795-89F1-8BE55F6E75E1}" type="slidenum">
              <a:rPr lang="en-US" smtClean="0"/>
              <a:t>22</a:t>
            </a:fld>
            <a:endParaRPr lang="en-US"/>
          </a:p>
        </p:txBody>
      </p:sp>
    </p:spTree>
    <p:extLst>
      <p:ext uri="{BB962C8B-B14F-4D97-AF65-F5344CB8AC3E}">
        <p14:creationId xmlns:p14="http://schemas.microsoft.com/office/powerpoint/2010/main" val="317360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E2F905E-AABC-858E-97CD-E19B5D366318}"/>
              </a:ext>
            </a:extLst>
          </p:cNvPr>
          <p:cNvSpPr>
            <a:spLocks noGrp="1"/>
          </p:cNvSpPr>
          <p:nvPr>
            <p:ph type="body" sz="quarter" idx="10" hasCustomPrompt="1"/>
          </p:nvPr>
        </p:nvSpPr>
        <p:spPr>
          <a:xfrm>
            <a:off x="752170" y="2219324"/>
            <a:ext cx="10176389" cy="1876663"/>
          </a:xfrm>
          <a:prstGeom prst="rect">
            <a:avLst/>
          </a:prstGeom>
        </p:spPr>
        <p:txBody>
          <a:bodyPr anchor="b">
            <a:normAutofit/>
          </a:bodyPr>
          <a:lstStyle>
            <a:lvl1pPr marL="0" indent="0">
              <a:buNone/>
              <a:defRPr sz="8000" b="0" i="0">
                <a:solidFill>
                  <a:srgbClr val="0076BE"/>
                </a:solidFill>
                <a:latin typeface="Calibri" panose="020F0502020204030204" pitchFamily="34" charset="0"/>
                <a:cs typeface="Calibri" panose="020F0502020204030204" pitchFamily="34" charset="0"/>
              </a:defRPr>
            </a:lvl1pPr>
          </a:lstStyle>
          <a:p>
            <a:pPr lvl="0"/>
            <a:r>
              <a:rPr lang="en-US" dirty="0"/>
              <a:t>Title</a:t>
            </a:r>
          </a:p>
        </p:txBody>
      </p:sp>
      <p:cxnSp>
        <p:nvCxnSpPr>
          <p:cNvPr id="11" name="Straight Connector 10">
            <a:extLst>
              <a:ext uri="{FF2B5EF4-FFF2-40B4-BE49-F238E27FC236}">
                <a16:creationId xmlns:a16="http://schemas.microsoft.com/office/drawing/2014/main" id="{1D9B368B-EB65-44E8-624C-BE885629B1D9}"/>
              </a:ext>
            </a:extLst>
          </p:cNvPr>
          <p:cNvCxnSpPr>
            <a:cxnSpLocks/>
          </p:cNvCxnSpPr>
          <p:nvPr userDrawn="1"/>
        </p:nvCxnSpPr>
        <p:spPr>
          <a:xfrm>
            <a:off x="914864" y="4304371"/>
            <a:ext cx="1627614" cy="0"/>
          </a:xfrm>
          <a:prstGeom prst="line">
            <a:avLst/>
          </a:prstGeom>
          <a:ln w="60325">
            <a:solidFill>
              <a:srgbClr val="0076BE"/>
            </a:solidFill>
          </a:ln>
        </p:spPr>
        <p:style>
          <a:lnRef idx="3">
            <a:schemeClr val="accent1"/>
          </a:lnRef>
          <a:fillRef idx="0">
            <a:schemeClr val="accent1"/>
          </a:fillRef>
          <a:effectRef idx="2">
            <a:schemeClr val="accent1"/>
          </a:effectRef>
          <a:fontRef idx="minor">
            <a:schemeClr val="tx1"/>
          </a:fontRef>
        </p:style>
      </p:cxnSp>
      <p:sp>
        <p:nvSpPr>
          <p:cNvPr id="13" name="Text Placeholder 12">
            <a:extLst>
              <a:ext uri="{FF2B5EF4-FFF2-40B4-BE49-F238E27FC236}">
                <a16:creationId xmlns:a16="http://schemas.microsoft.com/office/drawing/2014/main" id="{7A35FC6F-48D7-CF64-2F1F-A15FF5D08C1A}"/>
              </a:ext>
            </a:extLst>
          </p:cNvPr>
          <p:cNvSpPr>
            <a:spLocks noGrp="1"/>
          </p:cNvSpPr>
          <p:nvPr>
            <p:ph type="body" sz="quarter" idx="11" hasCustomPrompt="1"/>
          </p:nvPr>
        </p:nvSpPr>
        <p:spPr>
          <a:xfrm>
            <a:off x="766917" y="4638676"/>
            <a:ext cx="10176389" cy="460238"/>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Your name (your/pronouns)</a:t>
            </a:r>
          </a:p>
        </p:txBody>
      </p:sp>
      <p:sp>
        <p:nvSpPr>
          <p:cNvPr id="14" name="Text Placeholder 12">
            <a:extLst>
              <a:ext uri="{FF2B5EF4-FFF2-40B4-BE49-F238E27FC236}">
                <a16:creationId xmlns:a16="http://schemas.microsoft.com/office/drawing/2014/main" id="{CAE065C2-1961-6367-48F2-91D8AA262DB2}"/>
              </a:ext>
            </a:extLst>
          </p:cNvPr>
          <p:cNvSpPr>
            <a:spLocks noGrp="1"/>
          </p:cNvSpPr>
          <p:nvPr>
            <p:ph type="body" sz="quarter" idx="12" hasCustomPrompt="1"/>
          </p:nvPr>
        </p:nvSpPr>
        <p:spPr>
          <a:xfrm>
            <a:off x="752170" y="5163035"/>
            <a:ext cx="10191135" cy="460238"/>
          </a:xfrm>
          <a:prstGeom prst="rect">
            <a:avLst/>
          </a:prstGeom>
        </p:spPr>
        <p:txBody>
          <a:bodyPr>
            <a:normAutofit/>
          </a:bodyPr>
          <a:lstStyle>
            <a:lvl1pPr marL="0" indent="0">
              <a:buNone/>
              <a:defRPr sz="2400" b="0" i="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dirty="0"/>
              <a:t>Your position</a:t>
            </a:r>
          </a:p>
        </p:txBody>
      </p:sp>
      <p:sp>
        <p:nvSpPr>
          <p:cNvPr id="15" name="Text Placeholder 12">
            <a:extLst>
              <a:ext uri="{FF2B5EF4-FFF2-40B4-BE49-F238E27FC236}">
                <a16:creationId xmlns:a16="http://schemas.microsoft.com/office/drawing/2014/main" id="{C7A03F45-D30E-BA2B-B46E-411CC0B13D42}"/>
              </a:ext>
            </a:extLst>
          </p:cNvPr>
          <p:cNvSpPr>
            <a:spLocks noGrp="1"/>
          </p:cNvSpPr>
          <p:nvPr>
            <p:ph type="body" sz="quarter" idx="13" hasCustomPrompt="1"/>
          </p:nvPr>
        </p:nvSpPr>
        <p:spPr>
          <a:xfrm>
            <a:off x="752170" y="1234726"/>
            <a:ext cx="2123765" cy="742661"/>
          </a:xfrm>
          <a:prstGeom prst="rect">
            <a:avLst/>
          </a:prstGeom>
        </p:spPr>
        <p:txBody>
          <a:bodyPr>
            <a:normAutofit/>
          </a:bodyPr>
          <a:lstStyle>
            <a:lvl1pPr marL="0" indent="0">
              <a:buNone/>
              <a:defRPr sz="2400" b="0" i="0">
                <a:solidFill>
                  <a:srgbClr val="0076BE"/>
                </a:solidFill>
                <a:latin typeface="Calibri" panose="020F0502020204030204" pitchFamily="34" charset="0"/>
                <a:cs typeface="Calibri" panose="020F0502020204030204" pitchFamily="34" charset="0"/>
              </a:defRPr>
            </a:lvl1pPr>
          </a:lstStyle>
          <a:p>
            <a:pPr lvl="0"/>
            <a:r>
              <a:rPr lang="en-US" dirty="0"/>
              <a:t>YYYY/MM/DD</a:t>
            </a:r>
          </a:p>
        </p:txBody>
      </p:sp>
    </p:spTree>
    <p:extLst>
      <p:ext uri="{BB962C8B-B14F-4D97-AF65-F5344CB8AC3E}">
        <p14:creationId xmlns:p14="http://schemas.microsoft.com/office/powerpoint/2010/main" val="134800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dditional notes book style">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989696A4-4932-171C-C549-374D271C7279}"/>
              </a:ext>
            </a:extLst>
          </p:cNvPr>
          <p:cNvSpPr>
            <a:spLocks noGrp="1"/>
          </p:cNvSpPr>
          <p:nvPr>
            <p:ph type="body" sz="quarter" idx="13" hasCustomPrompt="1"/>
          </p:nvPr>
        </p:nvSpPr>
        <p:spPr>
          <a:xfrm>
            <a:off x="506413"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
        <p:nvSpPr>
          <p:cNvPr id="4" name="Text Placeholder 2">
            <a:extLst>
              <a:ext uri="{FF2B5EF4-FFF2-40B4-BE49-F238E27FC236}">
                <a16:creationId xmlns:a16="http://schemas.microsoft.com/office/drawing/2014/main" id="{911EC251-7CD5-C1A1-1F6C-1C4FDB842E08}"/>
              </a:ext>
            </a:extLst>
          </p:cNvPr>
          <p:cNvSpPr>
            <a:spLocks noGrp="1"/>
          </p:cNvSpPr>
          <p:nvPr>
            <p:ph type="body" sz="quarter" idx="14" hasCustomPrompt="1"/>
          </p:nvPr>
        </p:nvSpPr>
        <p:spPr>
          <a:xfrm>
            <a:off x="6483311" y="2233613"/>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1803029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dditional notes">
    <p:spTree>
      <p:nvGrpSpPr>
        <p:cNvPr id="1" name=""/>
        <p:cNvGrpSpPr/>
        <p:nvPr/>
      </p:nvGrpSpPr>
      <p:grpSpPr>
        <a:xfrm>
          <a:off x="0" y="0"/>
          <a:ext cx="0" cy="0"/>
          <a:chOff x="0" y="0"/>
          <a:chExt cx="0" cy="0"/>
        </a:xfrm>
      </p:grpSpPr>
      <p:sp>
        <p:nvSpPr>
          <p:cNvPr id="9" name="Text Placeholder 9">
            <a:extLst>
              <a:ext uri="{FF2B5EF4-FFF2-40B4-BE49-F238E27FC236}">
                <a16:creationId xmlns:a16="http://schemas.microsoft.com/office/drawing/2014/main" id="{47776EB3-5DD6-5A6B-952B-FE72B6C7474E}"/>
              </a:ext>
            </a:extLst>
          </p:cNvPr>
          <p:cNvSpPr>
            <a:spLocks noGrp="1"/>
          </p:cNvSpPr>
          <p:nvPr>
            <p:ph type="body" sz="quarter" idx="10" hasCustomPrompt="1"/>
          </p:nvPr>
        </p:nvSpPr>
        <p:spPr>
          <a:xfrm>
            <a:off x="506142" y="1192985"/>
            <a:ext cx="4935653" cy="892330"/>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Additional notes</a:t>
            </a:r>
          </a:p>
        </p:txBody>
      </p:sp>
      <p:sp>
        <p:nvSpPr>
          <p:cNvPr id="10" name="Slide Number">
            <a:extLst>
              <a:ext uri="{FF2B5EF4-FFF2-40B4-BE49-F238E27FC236}">
                <a16:creationId xmlns:a16="http://schemas.microsoft.com/office/drawing/2014/main" id="{BAB0F685-2019-FBC6-A6D3-6BBED4624F6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15" name="Text Placeholder 12">
            <a:extLst>
              <a:ext uri="{FF2B5EF4-FFF2-40B4-BE49-F238E27FC236}">
                <a16:creationId xmlns:a16="http://schemas.microsoft.com/office/drawing/2014/main" id="{CB35E097-96F8-2B53-F7AF-2C1F45B90077}"/>
              </a:ext>
            </a:extLst>
          </p:cNvPr>
          <p:cNvSpPr>
            <a:spLocks noGrp="1"/>
          </p:cNvSpPr>
          <p:nvPr>
            <p:ph type="body" sz="quarter" idx="13" hasCustomPrompt="1"/>
          </p:nvPr>
        </p:nvSpPr>
        <p:spPr>
          <a:xfrm>
            <a:off x="506258" y="2233930"/>
            <a:ext cx="10912590" cy="3994150"/>
          </a:xfrm>
          <a:prstGeom prst="rect">
            <a:avLst/>
          </a:prstGeom>
        </p:spPr>
        <p:txBody>
          <a:bodyPr>
            <a:normAutofit/>
          </a:bodyPr>
          <a:lstStyle>
            <a:lvl1pPr marL="228600" indent="-228600" hangingPunct="1">
              <a:lnSpc>
                <a:spcPct val="100000"/>
              </a:lnSpc>
              <a:spcBef>
                <a:spcPts val="0"/>
              </a:spcBef>
              <a:spcAft>
                <a:spcPts val="0"/>
              </a:spcAft>
              <a:buSzPct val="100000"/>
              <a:buFont typeface="Arial" panose="020B0604020202020204" pitchFamily="34" charset="0"/>
              <a:buChar char="•"/>
              <a:defRPr sz="3000" b="0" i="0">
                <a:latin typeface="Calibri" panose="020F0502020204030204" pitchFamily="34" charset="0"/>
                <a:cs typeface="Calibri" panose="020F0502020204030204" pitchFamily="34" charset="0"/>
              </a:defRPr>
            </a:lvl1pPr>
          </a:lstStyle>
          <a:p>
            <a:pPr marL="0" indent="0" hangingPunct="1">
              <a:buNone/>
            </a:pPr>
            <a:r>
              <a:rPr lang="en-CA" dirty="0"/>
              <a:t>Insert your text here.</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Add bullet points;</a:t>
            </a:r>
          </a:p>
          <a:p>
            <a:pPr marL="228600" marR="0" lvl="0" indent="-228600" algn="l" defTabSz="914400" rtl="0" eaLnBrk="1" fontAlgn="auto" latinLnBrk="0" hangingPunct="1">
              <a:lnSpc>
                <a:spcPct val="90000"/>
              </a:lnSpc>
              <a:spcBef>
                <a:spcPts val="1000"/>
              </a:spcBef>
              <a:spcAft>
                <a:spcPts val="0"/>
              </a:spcAft>
              <a:buClrTx/>
              <a:buSzTx/>
              <a:tabLst/>
              <a:defRPr/>
            </a:pPr>
            <a:r>
              <a:rPr lang="en-CA" dirty="0"/>
              <a:t>if you would like.</a:t>
            </a:r>
          </a:p>
        </p:txBody>
      </p:sp>
    </p:spTree>
    <p:extLst>
      <p:ext uri="{BB962C8B-B14F-4D97-AF65-F5344CB8AC3E}">
        <p14:creationId xmlns:p14="http://schemas.microsoft.com/office/powerpoint/2010/main" val="1195785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whit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1D3B2E13-FF2E-396D-44D2-D3A1BE825639}"/>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787579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blue slide">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C4949AC-48E5-176A-C2B2-EF0DDD2A057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3368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4D95C058-0F0F-D002-0481-15B9BAB1C2ED}"/>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7680746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nd acknowledgement">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r>
              <a:rPr lang="en-US" dirty="0"/>
              <a:t>Land acknowledgement</a:t>
            </a:r>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algn="l" rtl="0" fontAlgn="base"/>
            <a:r>
              <a:rPr lang="en-US" sz="2800" b="0" i="0" u="none" strike="noStrike" dirty="0">
                <a:solidFill>
                  <a:srgbClr val="FFFFFF"/>
                </a:solidFill>
                <a:effectLst/>
              </a:rPr>
              <a:t>SNOLAB is located on the traditional territory of the Robinson-Huron Treaty of 1850, shared by the Indigenous people of the surrounding Atikameksheng </a:t>
            </a:r>
            <a:r>
              <a:rPr lang="en-US" sz="2800" b="0" i="0" u="none" strike="noStrike" dirty="0" err="1">
                <a:solidFill>
                  <a:srgbClr val="FFFFFF"/>
                </a:solidFill>
                <a:effectLst/>
              </a:rPr>
              <a:t>Anishnawbek</a:t>
            </a:r>
            <a:r>
              <a:rPr lang="en-US" sz="2800" b="0" i="0" u="none" strike="noStrike" dirty="0">
                <a:solidFill>
                  <a:srgbClr val="FFFFFF"/>
                </a:solidFill>
                <a:effectLst/>
              </a:rPr>
              <a:t> First Nation as part of the larger Anishinabek Nation.</a:t>
            </a:r>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000000"/>
                </a:solidFill>
                <a:effectLst/>
              </a:rPr>
              <a:t>​</a:t>
            </a:r>
            <a:r>
              <a:rPr lang="en-US" sz="2800" b="0" i="0" dirty="0">
                <a:solidFill>
                  <a:srgbClr val="000000"/>
                </a:solidFill>
                <a:effectLst/>
              </a:rPr>
              <a:t>​</a:t>
            </a:r>
          </a:p>
          <a:p>
            <a:pPr algn="l" rtl="0" fontAlgn="base"/>
            <a:r>
              <a:rPr lang="en-US" sz="2800" b="0" i="0" u="none" strike="noStrike" dirty="0">
                <a:solidFill>
                  <a:srgbClr val="FFFFFF"/>
                </a:solidFill>
                <a:effectLst/>
              </a:rPr>
              <a:t>We acknowledge those who came before us and </a:t>
            </a:r>
            <a:r>
              <a:rPr lang="en-US" sz="2800" b="0" i="0" u="none" strike="noStrike" dirty="0" err="1">
                <a:solidFill>
                  <a:srgbClr val="FFFFFF"/>
                </a:solidFill>
                <a:effectLst/>
              </a:rPr>
              <a:t>honour</a:t>
            </a:r>
            <a:r>
              <a:rPr lang="en-US" sz="2800" b="0" i="0" u="none" strike="noStrike" dirty="0">
                <a:solidFill>
                  <a:srgbClr val="FFFFFF"/>
                </a:solidFill>
                <a:effectLst/>
              </a:rPr>
              <a:t> those who are the caretakers of the land and the waters.</a:t>
            </a:r>
            <a:endParaRPr lang="en-US" sz="2800" b="0" i="0" dirty="0">
              <a:solidFill>
                <a:srgbClr val="000000"/>
              </a:solidFill>
              <a:effectLst/>
            </a:endParaRPr>
          </a:p>
          <a:p>
            <a:pPr lvl="0"/>
            <a:r>
              <a:rPr lang="en-US" dirty="0"/>
              <a:t>text here.</a:t>
            </a:r>
          </a:p>
        </p:txBody>
      </p:sp>
    </p:spTree>
    <p:extLst>
      <p:ext uri="{BB962C8B-B14F-4D97-AF65-F5344CB8AC3E}">
        <p14:creationId xmlns:p14="http://schemas.microsoft.com/office/powerpoint/2010/main" val="929431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Tree>
    <p:extLst>
      <p:ext uri="{BB962C8B-B14F-4D97-AF65-F5344CB8AC3E}">
        <p14:creationId xmlns:p14="http://schemas.microsoft.com/office/powerpoint/2010/main" val="3213161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with blue background">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3BF6304-D7D3-2EF8-6D74-5BA3E2686160}"/>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4" name="Text Placeholder 3">
            <a:extLst>
              <a:ext uri="{FF2B5EF4-FFF2-40B4-BE49-F238E27FC236}">
                <a16:creationId xmlns:a16="http://schemas.microsoft.com/office/drawing/2014/main" id="{7B779B55-492A-5A46-53EC-F68D0DD5B4DC}"/>
              </a:ext>
            </a:extLst>
          </p:cNvPr>
          <p:cNvSpPr>
            <a:spLocks noGrp="1"/>
          </p:cNvSpPr>
          <p:nvPr>
            <p:ph type="body" sz="quarter" idx="10" hasCustomPrompt="1"/>
          </p:nvPr>
        </p:nvSpPr>
        <p:spPr>
          <a:xfrm>
            <a:off x="1090613" y="2309202"/>
            <a:ext cx="9985426" cy="2239596"/>
          </a:xfrm>
          <a:prstGeom prst="rect">
            <a:avLst/>
          </a:prstGeom>
        </p:spPr>
        <p:txBody>
          <a:bodyPr anchor="b">
            <a:normAutofit/>
          </a:bodyPr>
          <a:lstStyle>
            <a:lvl1pPr marL="0" indent="0">
              <a:buNone/>
              <a:defRPr sz="8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solidFill>
                  <a:schemeClr val="bg1"/>
                </a:solidFill>
              </a:rPr>
              <a:t>Section title here</a:t>
            </a:r>
          </a:p>
        </p:txBody>
      </p:sp>
      <p:sp>
        <p:nvSpPr>
          <p:cNvPr id="3" name="Text Placeholder 2">
            <a:extLst>
              <a:ext uri="{FF2B5EF4-FFF2-40B4-BE49-F238E27FC236}">
                <a16:creationId xmlns:a16="http://schemas.microsoft.com/office/drawing/2014/main" id="{E30C152A-8547-C812-DB70-42243712CC38}"/>
              </a:ext>
            </a:extLst>
          </p:cNvPr>
          <p:cNvSpPr>
            <a:spLocks noGrp="1"/>
          </p:cNvSpPr>
          <p:nvPr>
            <p:ph type="body" sz="quarter" idx="11" hasCustomPrompt="1"/>
          </p:nvPr>
        </p:nvSpPr>
        <p:spPr>
          <a:xfrm>
            <a:off x="1090613" y="4548188"/>
            <a:ext cx="9985375" cy="1041400"/>
          </a:xfrm>
          <a:prstGeom prst="rect">
            <a:avLst/>
          </a:prstGeom>
        </p:spPr>
        <p:txBody>
          <a:bodyPr anchor="b">
            <a:normAutofit/>
          </a:bodyPr>
          <a:lstStyle>
            <a:lvl1pPr marL="0" indent="0">
              <a:buNone/>
              <a:defRPr b="0" i="0">
                <a:solidFill>
                  <a:schemeClr val="bg1"/>
                </a:solidFill>
                <a:latin typeface="Calibri" panose="020F0502020204030204" pitchFamily="34" charset="0"/>
                <a:cs typeface="Calibri" panose="020F0502020204030204" pitchFamily="34" charset="0"/>
              </a:defRPr>
            </a:lvl1pPr>
          </a:lstStyle>
          <a:p>
            <a:pPr lvl="0"/>
            <a:r>
              <a:rPr lang="en-US" dirty="0"/>
              <a:t>Subsection title here</a:t>
            </a:r>
          </a:p>
        </p:txBody>
      </p:sp>
    </p:spTree>
    <p:extLst>
      <p:ext uri="{BB962C8B-B14F-4D97-AF65-F5344CB8AC3E}">
        <p14:creationId xmlns:p14="http://schemas.microsoft.com/office/powerpoint/2010/main" val="341762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slide with logo">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746F5D-996E-B94B-373F-51E85D951CB7}"/>
              </a:ext>
            </a:extLst>
          </p:cNvPr>
          <p:cNvSpPr>
            <a:spLocks noGrp="1"/>
          </p:cNvSpPr>
          <p:nvPr>
            <p:ph type="body" sz="quarter" idx="10" hasCustomPrompt="1"/>
          </p:nvPr>
        </p:nvSpPr>
        <p:spPr>
          <a:xfrm>
            <a:off x="736600" y="780353"/>
            <a:ext cx="9380794"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5B537DBC-71F2-21D1-5190-2E361120C915}"/>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F0DE78EF-65BC-0E17-0F42-558273BA4CE0}"/>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tx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3326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ue slide with logo">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DD3865B6-9B04-7351-92D7-2587272FB956}"/>
              </a:ext>
            </a:extLst>
          </p:cNvPr>
          <p:cNvSpPr>
            <a:spLocks noGrp="1"/>
          </p:cNvSpPr>
          <p:nvPr>
            <p:ph type="body" sz="quarter" idx="10" hasCustomPrompt="1"/>
          </p:nvPr>
        </p:nvSpPr>
        <p:spPr>
          <a:xfrm>
            <a:off x="736599" y="780353"/>
            <a:ext cx="9366045" cy="1316076"/>
          </a:xfrm>
          <a:prstGeom prst="rect">
            <a:avLst/>
          </a:prstGeom>
        </p:spPr>
        <p:txBody>
          <a:bodyPr>
            <a:normAutofit/>
          </a:bodyPr>
          <a:lstStyle>
            <a:lvl1pPr marL="0" indent="0">
              <a:buNone/>
              <a:defRPr sz="4400" b="0" i="0">
                <a:solidFill>
                  <a:schemeClr val="bg1"/>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9" name="Slide Number">
            <a:extLst>
              <a:ext uri="{FF2B5EF4-FFF2-40B4-BE49-F238E27FC236}">
                <a16:creationId xmlns:a16="http://schemas.microsoft.com/office/drawing/2014/main" id="{36486236-75BF-7971-5C61-E4FF144197F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198831F-6707-6EA8-6535-ACCC0AAC3AFF}"/>
              </a:ext>
            </a:extLst>
          </p:cNvPr>
          <p:cNvSpPr>
            <a:spLocks noGrp="1"/>
          </p:cNvSpPr>
          <p:nvPr>
            <p:ph type="body" sz="quarter" idx="13" hasCustomPrompt="1"/>
          </p:nvPr>
        </p:nvSpPr>
        <p:spPr>
          <a:xfrm>
            <a:off x="736600" y="2342926"/>
            <a:ext cx="10622660" cy="3994150"/>
          </a:xfrm>
          <a:prstGeom prst="rect">
            <a:avLst/>
          </a:prstGeom>
        </p:spPr>
        <p:txBody>
          <a:bodyPr>
            <a:normAutofit/>
          </a:bodyPr>
          <a:lstStyle>
            <a:lvl1pPr marL="0" indent="0">
              <a:buNone/>
              <a:defRPr sz="3000" b="0" i="0">
                <a:solidFill>
                  <a:schemeClr val="bg1"/>
                </a:solidFill>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219710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343395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DECB495E-5132-0265-2394-746562CC1DC8}"/>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4115470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ite slide with picture">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3050EC71-0226-7A7D-EB26-42C8302B3989}"/>
              </a:ext>
            </a:extLst>
          </p:cNvPr>
          <p:cNvSpPr>
            <a:spLocks noGrp="1"/>
          </p:cNvSpPr>
          <p:nvPr>
            <p:ph type="body" sz="quarter" idx="10" hasCustomPrompt="1"/>
          </p:nvPr>
        </p:nvSpPr>
        <p:spPr>
          <a:xfrm>
            <a:off x="6423722" y="802655"/>
            <a:ext cx="4935536" cy="1316076"/>
          </a:xfrm>
          <a:prstGeom prst="rect">
            <a:avLst/>
          </a:prstGeom>
        </p:spPr>
        <p:txBody>
          <a:bodyPr>
            <a:normAutofit/>
          </a:bodyPr>
          <a:lstStyle>
            <a:lvl1pPr marL="0" indent="0">
              <a:buNone/>
              <a:defRPr sz="4400" b="0" i="0">
                <a:solidFill>
                  <a:srgbClr val="0076BE"/>
                </a:solidFill>
                <a:latin typeface="Calibri" panose="020F0502020204030204" pitchFamily="34" charset="0"/>
                <a:cs typeface="Calibri" panose="020F0502020204030204" pitchFamily="34" charset="0"/>
              </a:defRPr>
            </a:lvl1pPr>
          </a:lstStyle>
          <a:p>
            <a:pPr lvl="0"/>
            <a:r>
              <a:rPr lang="en-US" dirty="0"/>
              <a:t>Example title here</a:t>
            </a:r>
          </a:p>
        </p:txBody>
      </p:sp>
      <p:sp>
        <p:nvSpPr>
          <p:cNvPr id="13" name="Slide Number">
            <a:extLst>
              <a:ext uri="{FF2B5EF4-FFF2-40B4-BE49-F238E27FC236}">
                <a16:creationId xmlns:a16="http://schemas.microsoft.com/office/drawing/2014/main" id="{6CB8F2D0-386D-7BE9-9B7A-577B46A85A0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3" name="Text Placeholder 2">
            <a:extLst>
              <a:ext uri="{FF2B5EF4-FFF2-40B4-BE49-F238E27FC236}">
                <a16:creationId xmlns:a16="http://schemas.microsoft.com/office/drawing/2014/main" id="{3CA0387F-BED0-E5BD-65DA-881495C53FDB}"/>
              </a:ext>
            </a:extLst>
          </p:cNvPr>
          <p:cNvSpPr>
            <a:spLocks noGrp="1"/>
          </p:cNvSpPr>
          <p:nvPr>
            <p:ph type="body" sz="quarter" idx="13" hasCustomPrompt="1"/>
          </p:nvPr>
        </p:nvSpPr>
        <p:spPr>
          <a:xfrm>
            <a:off x="6423722" y="2342926"/>
            <a:ext cx="4935537" cy="3994150"/>
          </a:xfrm>
          <a:prstGeom prst="rect">
            <a:avLst/>
          </a:prstGeom>
        </p:spPr>
        <p:txBody>
          <a:bodyPr>
            <a:normAutofit/>
          </a:bodyPr>
          <a:lstStyle>
            <a:lvl1pPr marL="0" indent="0">
              <a:buNone/>
              <a:defRPr sz="3000" b="0" i="0">
                <a:latin typeface="Calibri" panose="020F0502020204030204" pitchFamily="34" charset="0"/>
                <a:cs typeface="Calibri" panose="020F0502020204030204" pitchFamily="34" charset="0"/>
              </a:defRPr>
            </a:lvl1pPr>
          </a:lstStyle>
          <a:p>
            <a:pPr lvl="0"/>
            <a:r>
              <a:rPr lang="en-US" dirty="0"/>
              <a:t>Insert your text here.</a:t>
            </a:r>
          </a:p>
        </p:txBody>
      </p:sp>
    </p:spTree>
    <p:extLst>
      <p:ext uri="{BB962C8B-B14F-4D97-AF65-F5344CB8AC3E}">
        <p14:creationId xmlns:p14="http://schemas.microsoft.com/office/powerpoint/2010/main" val="272692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 slide with picture">
    <p:spTree>
      <p:nvGrpSpPr>
        <p:cNvPr id="1" name=""/>
        <p:cNvGrpSpPr/>
        <p:nvPr/>
      </p:nvGrpSpPr>
      <p:grpSpPr>
        <a:xfrm>
          <a:off x="0" y="0"/>
          <a:ext cx="0" cy="0"/>
          <a:chOff x="0" y="0"/>
          <a:chExt cx="0" cy="0"/>
        </a:xfrm>
      </p:grpSpPr>
      <p:sp>
        <p:nvSpPr>
          <p:cNvPr id="7" name="Text Placeholder 9">
            <a:extLst>
              <a:ext uri="{FF2B5EF4-FFF2-40B4-BE49-F238E27FC236}">
                <a16:creationId xmlns:a16="http://schemas.microsoft.com/office/drawing/2014/main" id="{E08CB002-0972-50D2-46C4-DE6B128789E3}"/>
              </a:ext>
            </a:extLst>
          </p:cNvPr>
          <p:cNvSpPr>
            <a:spLocks noGrp="1"/>
          </p:cNvSpPr>
          <p:nvPr>
            <p:ph type="body" sz="quarter" idx="10" hasCustomPrompt="1"/>
          </p:nvPr>
        </p:nvSpPr>
        <p:spPr>
          <a:xfrm>
            <a:off x="6608618" y="1895707"/>
            <a:ext cx="3701923" cy="2430966"/>
          </a:xfrm>
          <a:prstGeom prst="rect">
            <a:avLst/>
          </a:prstGeom>
        </p:spPr>
        <p:txBody>
          <a:bodyPr>
            <a:normAutofit/>
          </a:bodyPr>
          <a:lstStyle>
            <a:lvl1pPr marL="0" indent="0">
              <a:buNone/>
              <a:defRPr sz="4000" b="0" i="0">
                <a:solidFill>
                  <a:schemeClr val="bg1"/>
                </a:solidFill>
                <a:latin typeface="Calibri" panose="020F0502020204030204" pitchFamily="34" charset="0"/>
                <a:cs typeface="Calibri" panose="020F050202020403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CA" dirty="0"/>
              <a:t>Insert a quote here.</a:t>
            </a:r>
            <a:r>
              <a:rPr lang="en-US" dirty="0"/>
              <a:t>”</a:t>
            </a:r>
            <a:endParaRPr lang="en-CA" dirty="0"/>
          </a:p>
        </p:txBody>
      </p:sp>
      <p:sp>
        <p:nvSpPr>
          <p:cNvPr id="8" name="Text Placeholder 9">
            <a:extLst>
              <a:ext uri="{FF2B5EF4-FFF2-40B4-BE49-F238E27FC236}">
                <a16:creationId xmlns:a16="http://schemas.microsoft.com/office/drawing/2014/main" id="{C4711F95-097D-1583-C755-03E2E342E263}"/>
              </a:ext>
            </a:extLst>
          </p:cNvPr>
          <p:cNvSpPr>
            <a:spLocks noGrp="1"/>
          </p:cNvSpPr>
          <p:nvPr>
            <p:ph type="body" sz="quarter" idx="11" hasCustomPrompt="1"/>
          </p:nvPr>
        </p:nvSpPr>
        <p:spPr>
          <a:xfrm>
            <a:off x="6608617" y="4594302"/>
            <a:ext cx="3701923" cy="802888"/>
          </a:xfrm>
          <a:prstGeom prst="rect">
            <a:avLst/>
          </a:prstGeom>
        </p:spPr>
        <p:txBody>
          <a:bodyPr>
            <a:normAutofit/>
          </a:bodyPr>
          <a:lstStyle>
            <a:lvl1pPr marL="0" indent="0">
              <a:buNone/>
              <a:defRPr sz="2400" b="0" i="0">
                <a:solidFill>
                  <a:schemeClr val="bg1"/>
                </a:solidFill>
                <a:latin typeface="Calibri" panose="020F0502020204030204" pitchFamily="34" charset="0"/>
                <a:cs typeface="Calibri" panose="020F0502020204030204" pitchFamily="34" charset="0"/>
              </a:defRPr>
            </a:lvl1pPr>
          </a:lstStyle>
          <a:p>
            <a:pPr lvl="0"/>
            <a:r>
              <a:rPr lang="en-US" dirty="0"/>
              <a:t>- Jane Doe</a:t>
            </a:r>
          </a:p>
        </p:txBody>
      </p:sp>
      <p:sp>
        <p:nvSpPr>
          <p:cNvPr id="9" name="Slide Number">
            <a:extLst>
              <a:ext uri="{FF2B5EF4-FFF2-40B4-BE49-F238E27FC236}">
                <a16:creationId xmlns:a16="http://schemas.microsoft.com/office/drawing/2014/main" id="{BF5832C5-B6C6-D9E1-8D17-AEA9CB865251}"/>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1288345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0.xml"/><Relationship Id="rId1" Type="http://schemas.openxmlformats.org/officeDocument/2006/relationships/slideLayout" Target="../slideLayouts/slideLayout10.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1.xml"/><Relationship Id="rId1" Type="http://schemas.openxmlformats.org/officeDocument/2006/relationships/slideLayout" Target="../slideLayouts/slideLayout11.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2.xml"/><Relationship Id="rId1" Type="http://schemas.openxmlformats.org/officeDocument/2006/relationships/slideLayout" Target="../slideLayouts/slideLayout12.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3.xml"/><Relationship Id="rId1" Type="http://schemas.openxmlformats.org/officeDocument/2006/relationships/slideLayout" Target="../slideLayouts/slideLayout13.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7.xml"/><Relationship Id="rId1" Type="http://schemas.openxmlformats.org/officeDocument/2006/relationships/slideLayout" Target="../slideLayouts/slideLayout7.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8.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9.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SNO_Presentation_16x9_Title.jpg" descr="SNO_Presentation_16x9_Title.jpg">
            <a:extLst>
              <a:ext uri="{FF2B5EF4-FFF2-40B4-BE49-F238E27FC236}">
                <a16:creationId xmlns:a16="http://schemas.microsoft.com/office/drawing/2014/main" id="{9BF0C9A8-4B14-4A48-4258-F11A11E1D0DE}"/>
              </a:ext>
            </a:extLst>
          </p:cNvPr>
          <p:cNvPicPr>
            <a:picLocks noChangeAspect="1"/>
          </p:cNvPicPr>
          <p:nvPr userDrawn="1"/>
        </p:nvPicPr>
        <p:blipFill>
          <a:blip r:embed="rId3"/>
          <a:stretch>
            <a:fillRect/>
          </a:stretch>
        </p:blipFill>
        <p:spPr>
          <a:xfrm>
            <a:off x="0" y="0"/>
            <a:ext cx="12192000" cy="6858000"/>
          </a:xfrm>
          <a:prstGeom prst="rect">
            <a:avLst/>
          </a:prstGeom>
          <a:ln w="12700">
            <a:miter lim="400000"/>
          </a:ln>
        </p:spPr>
      </p:pic>
    </p:spTree>
    <p:extLst>
      <p:ext uri="{BB962C8B-B14F-4D97-AF65-F5344CB8AC3E}">
        <p14:creationId xmlns:p14="http://schemas.microsoft.com/office/powerpoint/2010/main" val="352834623"/>
      </p:ext>
    </p:extLst>
  </p:cSld>
  <p:clrMap bg1="lt1" tx1="dk1" bg2="lt2" tx2="dk2" accent1="accent1" accent2="accent2" accent3="accent3" accent4="accent4" accent5="accent5" accent6="accent6" hlink="hlink" folHlink="folHlink"/>
  <p:sldLayoutIdLst>
    <p:sldLayoutId id="21474836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055687449"/>
      </p:ext>
    </p:extLst>
  </p:cSld>
  <p:clrMap bg1="lt1" tx1="dk1" bg2="lt2" tx2="dk2" accent1="accent1" accent2="accent2" accent3="accent3" accent4="accent4" accent5="accent5" accent6="accent6" hlink="hlink" folHlink="folHlink"/>
  <p:sldLayoutIdLst>
    <p:sldLayoutId id="214748371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AFA01ACB-1C0B-6B42-1883-65C84400505A}"/>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956BC9C-9248-6203-7490-70BB3E9B60C7}"/>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1466696051"/>
      </p:ext>
    </p:extLst>
  </p:cSld>
  <p:clrMap bg1="lt1" tx1="dk1" bg2="lt2" tx2="dk2" accent1="accent1" accent2="accent2" accent3="accent3" accent4="accent4" accent5="accent5" accent6="accent6" hlink="hlink" folHlink="folHlink"/>
  <p:sldLayoutIdLst>
    <p:sldLayoutId id="21474837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50DD9EF8-E711-C698-796A-09AA0BD04E7B}"/>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244693DB-AC8C-ED06-C6C1-9F33C8F709AE}"/>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729292660"/>
      </p:ext>
    </p:extLst>
  </p:cSld>
  <p:clrMap bg1="lt1" tx1="dk1" bg2="lt2" tx2="dk2" accent1="accent1" accent2="accent2" accent3="accent3" accent4="accent4" accent5="accent5" accent6="accent6" hlink="hlink" folHlink="folHlink"/>
  <p:sldLayoutIdLst>
    <p:sldLayoutId id="214748373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D273DD7E-3247-06F5-E3CB-5F4E15043113}"/>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0963382B-D389-E96D-79C6-8BBE0DEDA18C}"/>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060664593"/>
      </p:ext>
    </p:extLst>
  </p:cSld>
  <p:clrMap bg1="lt1" tx1="dk1" bg2="lt2" tx2="dk2" accent1="accent1" accent2="accent2" accent3="accent3" accent4="accent4" accent5="accent5" accent6="accent6" hlink="hlink" folHlink="folHlink"/>
  <p:sldLayoutIdLst>
    <p:sldLayoutId id="214748372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FF7A5ECC-BAAB-3F83-89B0-03A33E724DA7}"/>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890856019"/>
      </p:ext>
    </p:extLst>
  </p:cSld>
  <p:clrMap bg1="lt1" tx1="dk1" bg2="lt2" tx2="dk2" accent1="accent1" accent2="accent2" accent3="accent3" accent4="accent4" accent5="accent5" accent6="accent6" hlink="hlink" folHlink="folHlink"/>
  <p:sldLayoutIdLst>
    <p:sldLayoutId id="214748374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109370531"/>
      </p:ext>
    </p:extLst>
  </p:cSld>
  <p:clrMap bg1="lt1" tx1="dk1" bg2="lt2" tx2="dk2" accent1="accent1" accent2="accent2" accent3="accent3" accent4="accent4" accent5="accent5" accent6="accent6" hlink="hlink" folHlink="folHlink"/>
  <p:sldLayoutIdLst>
    <p:sldLayoutId id="214748376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B001955-4969-2CAE-FAF0-96A797C6A54B}"/>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8800135"/>
      </p:ext>
    </p:extLst>
  </p:cSld>
  <p:clrMap bg1="lt1" tx1="dk1" bg2="lt2" tx2="dk2" accent1="accent1" accent2="accent2" accent3="accent3" accent4="accent4" accent5="accent5" accent6="accent6" hlink="hlink" folHlink="folHlink"/>
  <p:sldLayoutIdLst>
    <p:sldLayoutId id="2147483651"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A room with electrical equipment&#10;&#10;Description automatically generated with medium confidence">
            <a:extLst>
              <a:ext uri="{FF2B5EF4-FFF2-40B4-BE49-F238E27FC236}">
                <a16:creationId xmlns:a16="http://schemas.microsoft.com/office/drawing/2014/main" id="{801714D3-B1BB-507F-295C-36867487728C}"/>
              </a:ext>
            </a:extLst>
          </p:cNvPr>
          <p:cNvPicPr>
            <a:picLocks noChangeAspect="1"/>
          </p:cNvPicPr>
          <p:nvPr userDrawn="1"/>
        </p:nvPicPr>
        <p:blipFill rotWithShape="1">
          <a:blip r:embed="rId3">
            <a:grayscl/>
            <a:extLst>
              <a:ext uri="{28A0092B-C50C-407E-A947-70E740481C1C}">
                <a14:useLocalDpi xmlns:a14="http://schemas.microsoft.com/office/drawing/2010/main" val="0"/>
              </a:ext>
            </a:extLst>
          </a:blip>
          <a:srcRect t="13717" b="1822"/>
          <a:stretch/>
        </p:blipFill>
        <p:spPr>
          <a:xfrm>
            <a:off x="0" y="0"/>
            <a:ext cx="12192000" cy="6858000"/>
          </a:xfrm>
          <a:prstGeom prst="rect">
            <a:avLst/>
          </a:prstGeom>
        </p:spPr>
      </p:pic>
      <p:sp>
        <p:nvSpPr>
          <p:cNvPr id="10" name="Slide Number">
            <a:extLst>
              <a:ext uri="{FF2B5EF4-FFF2-40B4-BE49-F238E27FC236}">
                <a16:creationId xmlns:a16="http://schemas.microsoft.com/office/drawing/2014/main" id="{0F3935EC-1561-D58B-5D61-3E8D5BB5E49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
        <p:nvSpPr>
          <p:cNvPr id="2" name="Rectangle 1">
            <a:extLst>
              <a:ext uri="{FF2B5EF4-FFF2-40B4-BE49-F238E27FC236}">
                <a16:creationId xmlns:a16="http://schemas.microsoft.com/office/drawing/2014/main" id="{9B9FA688-C388-80EE-F789-2C05330DE4BC}"/>
              </a:ext>
            </a:extLst>
          </p:cNvPr>
          <p:cNvSpPr/>
          <p:nvPr userDrawn="1"/>
        </p:nvSpPr>
        <p:spPr>
          <a:xfrm>
            <a:off x="0" y="0"/>
            <a:ext cx="12192000" cy="6858000"/>
          </a:xfrm>
          <a:prstGeom prst="rect">
            <a:avLst/>
          </a:prstGeom>
          <a:solidFill>
            <a:srgbClr val="0076BE">
              <a:alpha val="59877"/>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logo with a black background&#10;&#10;Description automatically generated">
            <a:extLst>
              <a:ext uri="{FF2B5EF4-FFF2-40B4-BE49-F238E27FC236}">
                <a16:creationId xmlns:a16="http://schemas.microsoft.com/office/drawing/2014/main" id="{37D6DFAF-F807-112D-1F46-A2183641748A}"/>
              </a:ext>
            </a:extLst>
          </p:cNvPr>
          <p:cNvPicPr>
            <a:picLocks noChangeAspect="1"/>
          </p:cNvPicPr>
          <p:nvPr userDrawn="1"/>
        </p:nvPicPr>
        <p:blipFill>
          <a:blip r:embed="rId4"/>
          <a:stretch>
            <a:fillRect/>
          </a:stretch>
        </p:blipFill>
        <p:spPr>
          <a:xfrm>
            <a:off x="10221954" y="267631"/>
            <a:ext cx="1739583" cy="1159722"/>
          </a:xfrm>
          <a:prstGeom prst="rect">
            <a:avLst/>
          </a:prstGeom>
        </p:spPr>
      </p:pic>
      <p:sp>
        <p:nvSpPr>
          <p:cNvPr id="12" name="Text Placeholder 8">
            <a:extLst>
              <a:ext uri="{FF2B5EF4-FFF2-40B4-BE49-F238E27FC236}">
                <a16:creationId xmlns:a16="http://schemas.microsoft.com/office/drawing/2014/main" id="{09581408-AD6C-2F15-4CFA-5E04D45A5BDF}"/>
              </a:ext>
            </a:extLst>
          </p:cNvPr>
          <p:cNvSpPr txBox="1">
            <a:spLocks/>
          </p:cNvSpPr>
          <p:nvPr userDrawn="1"/>
        </p:nvSpPr>
        <p:spPr>
          <a:xfrm>
            <a:off x="1026376" y="2377987"/>
            <a:ext cx="4883770" cy="21020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7200" b="1" kern="1200">
                <a:solidFill>
                  <a:srgbClr val="0076BE"/>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b="0" i="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0190081"/>
      </p:ext>
    </p:extLst>
  </p:cSld>
  <p:clrMap bg1="lt1" tx1="dk1" bg2="lt2" tx2="dk2" accent1="accent1" accent2="accent2" accent3="accent3" accent4="accent4" accent5="accent5" accent6="accent6" hlink="hlink" folHlink="folHlink"/>
  <p:sldLayoutIdLst>
    <p:sldLayoutId id="214748375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F189776E-5B92-6606-5D51-CD5E090D2BE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red and blue circle and a red arrow&#10;&#10;Description automatically generated">
            <a:extLst>
              <a:ext uri="{FF2B5EF4-FFF2-40B4-BE49-F238E27FC236}">
                <a16:creationId xmlns:a16="http://schemas.microsoft.com/office/drawing/2014/main" id="{494BD1B8-6295-EEB2-CAF5-11FEE224F4A3}"/>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513308461"/>
      </p:ext>
    </p:extLst>
  </p:cSld>
  <p:clrMap bg1="lt1" tx1="dk1" bg2="lt2" tx2="dk2" accent1="accent1" accent2="accent2" accent3="accent3" accent4="accent4" accent5="accent5" accent6="accent6" hlink="hlink" folHlink="folHlink"/>
  <p:sldLayoutIdLst>
    <p:sldLayoutId id="214748367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8" name="Slide Number">
            <a:extLst>
              <a:ext uri="{FF2B5EF4-FFF2-40B4-BE49-F238E27FC236}">
                <a16:creationId xmlns:a16="http://schemas.microsoft.com/office/drawing/2014/main" id="{6CD02D28-2546-9C15-077E-4AC3FEA13408}"/>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9" name="Picture 8" descr="A logo with a black background&#10;&#10;Description automatically generated">
            <a:extLst>
              <a:ext uri="{FF2B5EF4-FFF2-40B4-BE49-F238E27FC236}">
                <a16:creationId xmlns:a16="http://schemas.microsoft.com/office/drawing/2014/main" id="{58FF565D-8369-EDDF-8689-B283550C0265}"/>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475055037"/>
      </p:ext>
    </p:extLst>
  </p:cSld>
  <p:clrMap bg1="lt1" tx1="dk1" bg2="lt2" tx2="dk2" accent1="accent1" accent2="accent2" accent3="accent3" accent4="accent4" accent5="accent5" accent6="accent6" hlink="hlink" folHlink="folHlink"/>
  <p:sldLayoutIdLst>
    <p:sldLayoutId id="214748368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red and blue circle and a red arrow&#10;&#10;Description automatically generated">
            <a:extLst>
              <a:ext uri="{FF2B5EF4-FFF2-40B4-BE49-F238E27FC236}">
                <a16:creationId xmlns:a16="http://schemas.microsoft.com/office/drawing/2014/main" id="{34F37BBA-53FC-2BCA-FE36-CF59C2018BEF}"/>
              </a:ext>
            </a:extLst>
          </p:cNvPr>
          <p:cNvPicPr>
            <a:picLocks noChangeAspect="1"/>
          </p:cNvPicPr>
          <p:nvPr userDrawn="1"/>
        </p:nvPicPr>
        <p:blipFill>
          <a:blip r:embed="rId3"/>
          <a:stretch>
            <a:fillRect/>
          </a:stretch>
        </p:blipFill>
        <p:spPr>
          <a:xfrm>
            <a:off x="10188497" y="245328"/>
            <a:ext cx="1825083" cy="1216722"/>
          </a:xfrm>
          <a:prstGeom prst="rect">
            <a:avLst/>
          </a:prstGeom>
        </p:spPr>
      </p:pic>
    </p:spTree>
    <p:extLst>
      <p:ext uri="{BB962C8B-B14F-4D97-AF65-F5344CB8AC3E}">
        <p14:creationId xmlns:p14="http://schemas.microsoft.com/office/powerpoint/2010/main" val="2969321609"/>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4E81B2D0-C399-3E76-9CA7-573E0295CF5C}"/>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rgbClr val="0076BE"/>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spTree>
    <p:extLst>
      <p:ext uri="{BB962C8B-B14F-4D97-AF65-F5344CB8AC3E}">
        <p14:creationId xmlns:p14="http://schemas.microsoft.com/office/powerpoint/2010/main" val="2359158414"/>
      </p:ext>
    </p:extLst>
  </p:cSld>
  <p:clrMap bg1="lt1" tx1="dk1" bg2="lt2" tx2="dk2" accent1="accent1" accent2="accent2" accent3="accent3" accent4="accent4" accent5="accent5" accent6="accent6" hlink="hlink" folHlink="folHlink"/>
  <p:sldLayoutIdLst>
    <p:sldLayoutId id="2147483755"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0076BE"/>
        </a:solidFill>
        <a:effectLst/>
      </p:bgPr>
    </p:bg>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95E37637-C098-3218-A852-12AB53FF0732}"/>
              </a:ext>
            </a:extLst>
          </p:cNvPr>
          <p:cNvSpPr txBox="1">
            <a:spLocks noGrp="1"/>
          </p:cNvSpPr>
          <p:nvPr>
            <p:ph type="sldNum" sz="quarter" idx="4"/>
          </p:nvPr>
        </p:nvSpPr>
        <p:spPr>
          <a:xfrm>
            <a:off x="11418848" y="6200077"/>
            <a:ext cx="594732" cy="412595"/>
          </a:xfrm>
          <a:prstGeom prst="rect">
            <a:avLst/>
          </a:prstGeom>
          <a:extLst>
            <a:ext uri="{C572A759-6A51-4108-AA02-DFA0A04FC94B}">
              <ma14:wrappingTextBoxFlag xmlns="" xmlns:ma14="http://schemas.microsoft.com/office/mac/drawingml/2011/main" val="1"/>
            </a:ext>
          </a:extLst>
        </p:spPr>
        <p:txBody>
          <a:bodyPr/>
          <a:lstStyle>
            <a:lvl1pPr>
              <a:defRPr sz="2000" b="0" i="0">
                <a:solidFill>
                  <a:schemeClr val="bg1"/>
                </a:solidFill>
                <a:latin typeface="Calibri" panose="020F0502020204030204" pitchFamily="34" charset="0"/>
                <a:cs typeface="Calibri" panose="020F0502020204030204" pitchFamily="34" charset="0"/>
              </a:defRPr>
            </a:lvl1pPr>
          </a:lstStyle>
          <a:p>
            <a:fld id="{86CB4B4D-7CA3-9044-876B-883B54F8677D}" type="slidenum">
              <a:rPr lang="en-CA" smtClean="0"/>
              <a:pPr/>
              <a:t>‹#›</a:t>
            </a:fld>
            <a:endParaRPr lang="en-CA" b="1" dirty="0"/>
          </a:p>
        </p:txBody>
      </p:sp>
      <p:pic>
        <p:nvPicPr>
          <p:cNvPr id="8" name="Picture 7" descr="A logo with a black background&#10;&#10;Description automatically generated">
            <a:extLst>
              <a:ext uri="{FF2B5EF4-FFF2-40B4-BE49-F238E27FC236}">
                <a16:creationId xmlns:a16="http://schemas.microsoft.com/office/drawing/2014/main" id="{D247869E-357B-B869-DE44-A24CE4AAE1B1}"/>
              </a:ext>
            </a:extLst>
          </p:cNvPr>
          <p:cNvPicPr>
            <a:picLocks noChangeAspect="1"/>
          </p:cNvPicPr>
          <p:nvPr userDrawn="1"/>
        </p:nvPicPr>
        <p:blipFill>
          <a:blip r:embed="rId3"/>
          <a:stretch>
            <a:fillRect/>
          </a:stretch>
        </p:blipFill>
        <p:spPr>
          <a:xfrm>
            <a:off x="10221954" y="267631"/>
            <a:ext cx="1739583" cy="1159722"/>
          </a:xfrm>
          <a:prstGeom prst="rect">
            <a:avLst/>
          </a:prstGeom>
        </p:spPr>
      </p:pic>
    </p:spTree>
    <p:extLst>
      <p:ext uri="{BB962C8B-B14F-4D97-AF65-F5344CB8AC3E}">
        <p14:creationId xmlns:p14="http://schemas.microsoft.com/office/powerpoint/2010/main" val="2696797442"/>
      </p:ext>
    </p:extLst>
  </p:cSld>
  <p:clrMap bg1="lt1" tx1="dk1" bg2="lt2" tx2="dk2" accent1="accent1" accent2="accent2" accent3="accent3" accent4="accent4" accent5="accent5" accent6="accent6" hlink="hlink" folHlink="folHlink"/>
  <p:sldLayoutIdLst>
    <p:sldLayoutId id="214748374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7"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57.png"/><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80BA1F-9202-A636-E35E-5004FDE35A82}"/>
              </a:ext>
            </a:extLst>
          </p:cNvPr>
          <p:cNvSpPr>
            <a:spLocks noGrp="1"/>
          </p:cNvSpPr>
          <p:nvPr>
            <p:ph type="body" sz="quarter" idx="10"/>
          </p:nvPr>
        </p:nvSpPr>
        <p:spPr>
          <a:xfrm>
            <a:off x="914398" y="2041508"/>
            <a:ext cx="9503230" cy="2040636"/>
          </a:xfrm>
        </p:spPr>
        <p:txBody>
          <a:bodyPr anchor="b">
            <a:normAutofit fontScale="77500" lnSpcReduction="20000"/>
          </a:bodyPr>
          <a:lstStyle/>
          <a:p>
            <a:r>
              <a:rPr lang="en-US" dirty="0" err="1"/>
              <a:t>QUTEbits</a:t>
            </a:r>
            <a:r>
              <a:rPr lang="en-US" dirty="0"/>
              <a:t>: Superconducting qubits @ CUTE</a:t>
            </a:r>
          </a:p>
        </p:txBody>
      </p:sp>
      <p:sp>
        <p:nvSpPr>
          <p:cNvPr id="3" name="Text Placeholder 2">
            <a:extLst>
              <a:ext uri="{FF2B5EF4-FFF2-40B4-BE49-F238E27FC236}">
                <a16:creationId xmlns:a16="http://schemas.microsoft.com/office/drawing/2014/main" id="{1DA6599F-4525-08EF-4E90-59E21643A2A6}"/>
              </a:ext>
            </a:extLst>
          </p:cNvPr>
          <p:cNvSpPr>
            <a:spLocks noGrp="1"/>
          </p:cNvSpPr>
          <p:nvPr>
            <p:ph type="body" sz="quarter" idx="11"/>
          </p:nvPr>
        </p:nvSpPr>
        <p:spPr>
          <a:xfrm>
            <a:off x="914399" y="4638676"/>
            <a:ext cx="9503229" cy="460238"/>
          </a:xfrm>
        </p:spPr>
        <p:txBody>
          <a:bodyPr>
            <a:normAutofit/>
          </a:bodyPr>
          <a:lstStyle/>
          <a:p>
            <a:r>
              <a:rPr lang="en-US" dirty="0"/>
              <a:t>Peter Qin (He/Him)</a:t>
            </a:r>
          </a:p>
        </p:txBody>
      </p:sp>
      <p:sp>
        <p:nvSpPr>
          <p:cNvPr id="4" name="Text Placeholder 3">
            <a:extLst>
              <a:ext uri="{FF2B5EF4-FFF2-40B4-BE49-F238E27FC236}">
                <a16:creationId xmlns:a16="http://schemas.microsoft.com/office/drawing/2014/main" id="{2861A45B-0591-6EB8-BD1D-5A2325C36C78}"/>
              </a:ext>
            </a:extLst>
          </p:cNvPr>
          <p:cNvSpPr>
            <a:spLocks noGrp="1"/>
          </p:cNvSpPr>
          <p:nvPr>
            <p:ph type="body" sz="quarter" idx="12"/>
          </p:nvPr>
        </p:nvSpPr>
        <p:spPr>
          <a:xfrm>
            <a:off x="914399" y="5163035"/>
            <a:ext cx="9503229" cy="460238"/>
          </a:xfrm>
        </p:spPr>
        <p:txBody>
          <a:bodyPr>
            <a:normAutofit/>
          </a:bodyPr>
          <a:lstStyle/>
          <a:p>
            <a:r>
              <a:rPr lang="en-US" dirty="0" err="1"/>
              <a:t>QUTEBits</a:t>
            </a:r>
            <a:r>
              <a:rPr lang="en-US" dirty="0"/>
              <a:t> student</a:t>
            </a:r>
          </a:p>
        </p:txBody>
      </p:sp>
      <p:sp>
        <p:nvSpPr>
          <p:cNvPr id="5" name="Text Placeholder 4">
            <a:extLst>
              <a:ext uri="{FF2B5EF4-FFF2-40B4-BE49-F238E27FC236}">
                <a16:creationId xmlns:a16="http://schemas.microsoft.com/office/drawing/2014/main" id="{E984F2AA-6FE7-9CDA-17A6-3B83FF1BA8F5}"/>
              </a:ext>
            </a:extLst>
          </p:cNvPr>
          <p:cNvSpPr>
            <a:spLocks noGrp="1"/>
          </p:cNvSpPr>
          <p:nvPr>
            <p:ph type="body" sz="quarter" idx="13"/>
          </p:nvPr>
        </p:nvSpPr>
        <p:spPr>
          <a:xfrm>
            <a:off x="914398" y="1234726"/>
            <a:ext cx="2220688" cy="742661"/>
          </a:xfrm>
        </p:spPr>
        <p:txBody>
          <a:bodyPr>
            <a:normAutofit/>
          </a:bodyPr>
          <a:lstStyle/>
          <a:p>
            <a:r>
              <a:rPr lang="en-US" dirty="0"/>
              <a:t>2026/04/17</a:t>
            </a:r>
          </a:p>
        </p:txBody>
      </p:sp>
    </p:spTree>
    <p:extLst>
      <p:ext uri="{BB962C8B-B14F-4D97-AF65-F5344CB8AC3E}">
        <p14:creationId xmlns:p14="http://schemas.microsoft.com/office/powerpoint/2010/main" val="22967036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E4875-41A4-D1FE-0CA2-B780EBBFCBE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98EA912-B362-5B80-8680-E75831E3A167}"/>
              </a:ext>
            </a:extLst>
          </p:cNvPr>
          <p:cNvSpPr>
            <a:spLocks noGrp="1"/>
          </p:cNvSpPr>
          <p:nvPr>
            <p:ph type="body" sz="quarter" idx="10"/>
          </p:nvPr>
        </p:nvSpPr>
        <p:spPr/>
        <p:txBody>
          <a:bodyPr/>
          <a:lstStyle/>
          <a:p>
            <a:r>
              <a:rPr lang="en-US" dirty="0" err="1"/>
              <a:t>QUTEBits</a:t>
            </a:r>
            <a:r>
              <a:rPr lang="en-US" dirty="0"/>
              <a:t> - motivations</a:t>
            </a:r>
          </a:p>
        </p:txBody>
      </p:sp>
      <p:sp>
        <p:nvSpPr>
          <p:cNvPr id="3" name="Text Placeholder 2">
            <a:extLst>
              <a:ext uri="{FF2B5EF4-FFF2-40B4-BE49-F238E27FC236}">
                <a16:creationId xmlns:a16="http://schemas.microsoft.com/office/drawing/2014/main" id="{C9C76A59-87F5-7A32-2F61-736E628D8ED0}"/>
              </a:ext>
            </a:extLst>
          </p:cNvPr>
          <p:cNvSpPr>
            <a:spLocks noGrp="1"/>
          </p:cNvSpPr>
          <p:nvPr>
            <p:ph type="body" sz="quarter" idx="13"/>
          </p:nvPr>
        </p:nvSpPr>
        <p:spPr>
          <a:xfrm>
            <a:off x="1202427" y="1988606"/>
            <a:ext cx="9968781" cy="4507084"/>
          </a:xfrm>
        </p:spPr>
        <p:txBody>
          <a:bodyPr>
            <a:normAutofit/>
          </a:bodyPr>
          <a:lstStyle/>
          <a:p>
            <a:r>
              <a:rPr lang="en-US" dirty="0"/>
              <a:t>…But quantum computers are not yet as stable or fault-tolerant as classical computers</a:t>
            </a:r>
          </a:p>
        </p:txBody>
      </p:sp>
      <p:pic>
        <p:nvPicPr>
          <p:cNvPr id="1026" name="Picture 2" descr="QuantumGrad">
            <a:extLst>
              <a:ext uri="{FF2B5EF4-FFF2-40B4-BE49-F238E27FC236}">
                <a16:creationId xmlns:a16="http://schemas.microsoft.com/office/drawing/2014/main" id="{09C4D926-21EA-DBE9-5A88-DECAD44030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372"/>
          <a:stretch>
            <a:fillRect/>
          </a:stretch>
        </p:blipFill>
        <p:spPr bwMode="auto">
          <a:xfrm>
            <a:off x="2729301" y="3285892"/>
            <a:ext cx="7208329" cy="35721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806B77C-DB55-7A35-221E-E6691DE68349}"/>
              </a:ext>
            </a:extLst>
          </p:cNvPr>
          <p:cNvSpPr>
            <a:spLocks noGrp="1"/>
          </p:cNvSpPr>
          <p:nvPr>
            <p:ph type="sldNum" sz="quarter" idx="4"/>
          </p:nvPr>
        </p:nvSpPr>
        <p:spPr/>
        <p:txBody>
          <a:bodyPr/>
          <a:lstStyle/>
          <a:p>
            <a:fld id="{86CB4B4D-7CA3-9044-876B-883B54F8677D}" type="slidenum">
              <a:rPr lang="en-CA" smtClean="0"/>
              <a:pPr/>
              <a:t>10</a:t>
            </a:fld>
            <a:endParaRPr lang="en-CA" b="1" dirty="0"/>
          </a:p>
        </p:txBody>
      </p:sp>
    </p:spTree>
    <p:extLst>
      <p:ext uri="{BB962C8B-B14F-4D97-AF65-F5344CB8AC3E}">
        <p14:creationId xmlns:p14="http://schemas.microsoft.com/office/powerpoint/2010/main" val="3416757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B78691-6018-B8F0-1B01-3D5C373187EF}"/>
              </a:ext>
            </a:extLst>
          </p:cNvPr>
          <p:cNvSpPr>
            <a:spLocks noGrp="1"/>
          </p:cNvSpPr>
          <p:nvPr>
            <p:ph type="body" sz="quarter" idx="10"/>
          </p:nvPr>
        </p:nvSpPr>
        <p:spPr/>
        <p:txBody>
          <a:bodyPr/>
          <a:lstStyle/>
          <a:p>
            <a:r>
              <a:rPr lang="en-US" dirty="0"/>
              <a:t>Goal of underground qubit studies</a:t>
            </a:r>
          </a:p>
        </p:txBody>
      </p:sp>
      <p:sp>
        <p:nvSpPr>
          <p:cNvPr id="3" name="Text Placeholder 2">
            <a:extLst>
              <a:ext uri="{FF2B5EF4-FFF2-40B4-BE49-F238E27FC236}">
                <a16:creationId xmlns:a16="http://schemas.microsoft.com/office/drawing/2014/main" id="{5DB585B6-62DF-9EFD-0560-0C01855BEBAC}"/>
              </a:ext>
            </a:extLst>
          </p:cNvPr>
          <p:cNvSpPr>
            <a:spLocks noGrp="1"/>
          </p:cNvSpPr>
          <p:nvPr>
            <p:ph type="body" sz="quarter" idx="13"/>
          </p:nvPr>
        </p:nvSpPr>
        <p:spPr>
          <a:xfrm>
            <a:off x="736600" y="2342926"/>
            <a:ext cx="5094857" cy="3994150"/>
          </a:xfrm>
        </p:spPr>
        <p:txBody>
          <a:bodyPr/>
          <a:lstStyle/>
          <a:p>
            <a:r>
              <a:rPr lang="en-US" dirty="0"/>
              <a:t>Qubit coherence time has been shown to be negatively affected by radiation</a:t>
            </a:r>
          </a:p>
          <a:p>
            <a:endParaRPr lang="en-US" dirty="0"/>
          </a:p>
          <a:p>
            <a:r>
              <a:rPr lang="en-US" dirty="0"/>
              <a:t>Ionizing radiation can cause simultaneous correlated errors across multiple qubits</a:t>
            </a:r>
          </a:p>
          <a:p>
            <a:endParaRPr lang="en-US" dirty="0"/>
          </a:p>
        </p:txBody>
      </p:sp>
      <p:pic>
        <p:nvPicPr>
          <p:cNvPr id="7" name="Picture 6">
            <a:extLst>
              <a:ext uri="{FF2B5EF4-FFF2-40B4-BE49-F238E27FC236}">
                <a16:creationId xmlns:a16="http://schemas.microsoft.com/office/drawing/2014/main" id="{EBA3A305-2BFD-AD91-2032-BA25FEBF7584}"/>
              </a:ext>
            </a:extLst>
          </p:cNvPr>
          <p:cNvPicPr>
            <a:picLocks noChangeAspect="1"/>
          </p:cNvPicPr>
          <p:nvPr/>
        </p:nvPicPr>
        <p:blipFill>
          <a:blip r:embed="rId3"/>
          <a:stretch>
            <a:fillRect/>
          </a:stretch>
        </p:blipFill>
        <p:spPr>
          <a:xfrm>
            <a:off x="6627964" y="2342926"/>
            <a:ext cx="5249008" cy="3115110"/>
          </a:xfrm>
          <a:prstGeom prst="rect">
            <a:avLst/>
          </a:prstGeom>
        </p:spPr>
      </p:pic>
      <p:sp>
        <p:nvSpPr>
          <p:cNvPr id="4" name="Rectangle 3">
            <a:extLst>
              <a:ext uri="{FF2B5EF4-FFF2-40B4-BE49-F238E27FC236}">
                <a16:creationId xmlns:a16="http://schemas.microsoft.com/office/drawing/2014/main" id="{C9CF2C5B-8FC0-97CF-AD8F-4FEFAF467D1B}"/>
              </a:ext>
            </a:extLst>
          </p:cNvPr>
          <p:cNvSpPr/>
          <p:nvPr/>
        </p:nvSpPr>
        <p:spPr>
          <a:xfrm>
            <a:off x="7988060" y="2510287"/>
            <a:ext cx="483080" cy="3191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Slide Number Placeholder 4">
            <a:extLst>
              <a:ext uri="{FF2B5EF4-FFF2-40B4-BE49-F238E27FC236}">
                <a16:creationId xmlns:a16="http://schemas.microsoft.com/office/drawing/2014/main" id="{A4DB9A60-51B4-D824-7103-321F32DA0D70}"/>
              </a:ext>
            </a:extLst>
          </p:cNvPr>
          <p:cNvSpPr>
            <a:spLocks noGrp="1"/>
          </p:cNvSpPr>
          <p:nvPr>
            <p:ph type="sldNum" sz="quarter" idx="4"/>
          </p:nvPr>
        </p:nvSpPr>
        <p:spPr/>
        <p:txBody>
          <a:bodyPr/>
          <a:lstStyle/>
          <a:p>
            <a:fld id="{86CB4B4D-7CA3-9044-876B-883B54F8677D}" type="slidenum">
              <a:rPr lang="en-CA" smtClean="0"/>
              <a:pPr/>
              <a:t>11</a:t>
            </a:fld>
            <a:endParaRPr lang="en-CA" b="1" dirty="0"/>
          </a:p>
        </p:txBody>
      </p:sp>
    </p:spTree>
    <p:extLst>
      <p:ext uri="{BB962C8B-B14F-4D97-AF65-F5344CB8AC3E}">
        <p14:creationId xmlns:p14="http://schemas.microsoft.com/office/powerpoint/2010/main" val="24600283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854C33-E8F9-C5A3-2E0E-09A8E9D6657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7B16D4-82C2-BC17-F69D-D40068859D75}"/>
              </a:ext>
            </a:extLst>
          </p:cNvPr>
          <p:cNvSpPr>
            <a:spLocks noGrp="1"/>
          </p:cNvSpPr>
          <p:nvPr>
            <p:ph type="body" sz="quarter" idx="10"/>
          </p:nvPr>
        </p:nvSpPr>
        <p:spPr/>
        <p:txBody>
          <a:bodyPr/>
          <a:lstStyle/>
          <a:p>
            <a:r>
              <a:rPr lang="en-US" dirty="0"/>
              <a:t>Goal of underground qubit studies</a:t>
            </a:r>
          </a:p>
        </p:txBody>
      </p:sp>
      <p:sp>
        <p:nvSpPr>
          <p:cNvPr id="3" name="Text Placeholder 2">
            <a:extLst>
              <a:ext uri="{FF2B5EF4-FFF2-40B4-BE49-F238E27FC236}">
                <a16:creationId xmlns:a16="http://schemas.microsoft.com/office/drawing/2014/main" id="{A2FC9313-22E0-1B3D-C050-F9475989B557}"/>
              </a:ext>
            </a:extLst>
          </p:cNvPr>
          <p:cNvSpPr>
            <a:spLocks noGrp="1"/>
          </p:cNvSpPr>
          <p:nvPr>
            <p:ph type="body" sz="quarter" idx="13"/>
          </p:nvPr>
        </p:nvSpPr>
        <p:spPr>
          <a:xfrm>
            <a:off x="736600" y="2342926"/>
            <a:ext cx="5094857" cy="3994150"/>
          </a:xfrm>
        </p:spPr>
        <p:txBody>
          <a:bodyPr/>
          <a:lstStyle/>
          <a:p>
            <a:r>
              <a:rPr lang="en-US" dirty="0"/>
              <a:t>Qubit coherence time has been shown to be negatively affected by radiation</a:t>
            </a:r>
          </a:p>
          <a:p>
            <a:endParaRPr lang="en-US" dirty="0"/>
          </a:p>
          <a:p>
            <a:r>
              <a:rPr lang="en-US" dirty="0"/>
              <a:t>Ionizing radiation can cause simultaneous correlated errors across multiple qubits</a:t>
            </a:r>
          </a:p>
          <a:p>
            <a:endParaRPr lang="en-US" dirty="0"/>
          </a:p>
        </p:txBody>
      </p:sp>
      <p:pic>
        <p:nvPicPr>
          <p:cNvPr id="2050" name="Picture 2" descr="SRAM Soft error detection feature in e.MMC | ATP Electronics">
            <a:extLst>
              <a:ext uri="{FF2B5EF4-FFF2-40B4-BE49-F238E27FC236}">
                <a16:creationId xmlns:a16="http://schemas.microsoft.com/office/drawing/2014/main" id="{A33A066A-D0E7-F80A-21A3-CE4847DAB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931" y="2819859"/>
            <a:ext cx="6230069" cy="211822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4224917-A411-00C4-F92D-CE3D16D1F5FF}"/>
              </a:ext>
            </a:extLst>
          </p:cNvPr>
          <p:cNvSpPr txBox="1"/>
          <p:nvPr/>
        </p:nvSpPr>
        <p:spPr>
          <a:xfrm>
            <a:off x="7205214" y="5081760"/>
            <a:ext cx="4250186" cy="369332"/>
          </a:xfrm>
          <a:prstGeom prst="rect">
            <a:avLst/>
          </a:prstGeom>
          <a:noFill/>
        </p:spPr>
        <p:txBody>
          <a:bodyPr wrap="square">
            <a:spAutoFit/>
          </a:bodyPr>
          <a:lstStyle/>
          <a:p>
            <a:r>
              <a:rPr lang="en-US" b="0" i="0" dirty="0">
                <a:solidFill>
                  <a:srgbClr val="202122"/>
                </a:solidFill>
                <a:effectLst/>
                <a:latin typeface="Arial" panose="020B0604020202020204" pitchFamily="34" charset="0"/>
              </a:rPr>
              <a:t>~ 1 error per month per 256 Mb RAM</a:t>
            </a:r>
            <a:endParaRPr lang="en-US" dirty="0"/>
          </a:p>
        </p:txBody>
      </p:sp>
      <p:sp>
        <p:nvSpPr>
          <p:cNvPr id="4" name="Slide Number Placeholder 3">
            <a:extLst>
              <a:ext uri="{FF2B5EF4-FFF2-40B4-BE49-F238E27FC236}">
                <a16:creationId xmlns:a16="http://schemas.microsoft.com/office/drawing/2014/main" id="{F5635AD2-071A-8BED-8F90-EA9D25753A43}"/>
              </a:ext>
            </a:extLst>
          </p:cNvPr>
          <p:cNvSpPr>
            <a:spLocks noGrp="1"/>
          </p:cNvSpPr>
          <p:nvPr>
            <p:ph type="sldNum" sz="quarter" idx="4"/>
          </p:nvPr>
        </p:nvSpPr>
        <p:spPr/>
        <p:txBody>
          <a:bodyPr/>
          <a:lstStyle/>
          <a:p>
            <a:fld id="{86CB4B4D-7CA3-9044-876B-883B54F8677D}" type="slidenum">
              <a:rPr lang="en-CA" smtClean="0"/>
              <a:pPr/>
              <a:t>12</a:t>
            </a:fld>
            <a:endParaRPr lang="en-CA" b="1" dirty="0"/>
          </a:p>
        </p:txBody>
      </p:sp>
    </p:spTree>
    <p:extLst>
      <p:ext uri="{BB962C8B-B14F-4D97-AF65-F5344CB8AC3E}">
        <p14:creationId xmlns:p14="http://schemas.microsoft.com/office/powerpoint/2010/main" val="10810282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31BD8-BD22-EB33-DF8D-077516E2C3C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B295D22-0E6D-A5AD-E7E4-70D08D655203}"/>
              </a:ext>
            </a:extLst>
          </p:cNvPr>
          <p:cNvSpPr>
            <a:spLocks noGrp="1"/>
          </p:cNvSpPr>
          <p:nvPr>
            <p:ph type="body" sz="quarter" idx="10"/>
          </p:nvPr>
        </p:nvSpPr>
        <p:spPr/>
        <p:txBody>
          <a:bodyPr/>
          <a:lstStyle/>
          <a:p>
            <a:r>
              <a:rPr lang="en-US" dirty="0"/>
              <a:t>Goal of underground qubit studies</a:t>
            </a:r>
          </a:p>
        </p:txBody>
      </p:sp>
      <p:sp>
        <p:nvSpPr>
          <p:cNvPr id="3" name="Text Placeholder 2">
            <a:extLst>
              <a:ext uri="{FF2B5EF4-FFF2-40B4-BE49-F238E27FC236}">
                <a16:creationId xmlns:a16="http://schemas.microsoft.com/office/drawing/2014/main" id="{CAE5CBCA-871E-4012-FBB7-07EBD7D97176}"/>
              </a:ext>
            </a:extLst>
          </p:cNvPr>
          <p:cNvSpPr>
            <a:spLocks noGrp="1"/>
          </p:cNvSpPr>
          <p:nvPr>
            <p:ph type="body" sz="quarter" idx="13"/>
          </p:nvPr>
        </p:nvSpPr>
        <p:spPr>
          <a:xfrm>
            <a:off x="736600" y="2342926"/>
            <a:ext cx="5094857" cy="3994150"/>
          </a:xfrm>
        </p:spPr>
        <p:txBody>
          <a:bodyPr/>
          <a:lstStyle/>
          <a:p>
            <a:r>
              <a:rPr lang="en-US" dirty="0"/>
              <a:t>Qubit coherence time has been shown to be negatively affected by radiation</a:t>
            </a:r>
          </a:p>
          <a:p>
            <a:endParaRPr lang="en-US" dirty="0"/>
          </a:p>
          <a:p>
            <a:r>
              <a:rPr lang="en-US" dirty="0"/>
              <a:t>Ionizing radiation can cause simultaneous correlated errors across multiple qubits</a:t>
            </a:r>
          </a:p>
          <a:p>
            <a:endParaRPr lang="en-US" dirty="0"/>
          </a:p>
        </p:txBody>
      </p:sp>
      <p:sp>
        <p:nvSpPr>
          <p:cNvPr id="4" name="Text Placeholder 2">
            <a:extLst>
              <a:ext uri="{FF2B5EF4-FFF2-40B4-BE49-F238E27FC236}">
                <a16:creationId xmlns:a16="http://schemas.microsoft.com/office/drawing/2014/main" id="{22E32D57-C0B4-7E15-671E-E046E6C40D99}"/>
              </a:ext>
            </a:extLst>
          </p:cNvPr>
          <p:cNvSpPr txBox="1">
            <a:spLocks/>
          </p:cNvSpPr>
          <p:nvPr/>
        </p:nvSpPr>
        <p:spPr>
          <a:xfrm>
            <a:off x="7212164" y="2437180"/>
            <a:ext cx="4364486" cy="2557514"/>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solidFill>
                  <a:schemeClr val="accent1"/>
                </a:solidFill>
              </a:rPr>
              <a:t>CUTE provides an ideal environment for the study of qubits in a low-radiation environment!</a:t>
            </a:r>
          </a:p>
        </p:txBody>
      </p:sp>
      <p:sp>
        <p:nvSpPr>
          <p:cNvPr id="5" name="Slide Number Placeholder 4">
            <a:extLst>
              <a:ext uri="{FF2B5EF4-FFF2-40B4-BE49-F238E27FC236}">
                <a16:creationId xmlns:a16="http://schemas.microsoft.com/office/drawing/2014/main" id="{05FACB55-1AEA-50D0-0F8C-B763EAF36DBD}"/>
              </a:ext>
            </a:extLst>
          </p:cNvPr>
          <p:cNvSpPr>
            <a:spLocks noGrp="1"/>
          </p:cNvSpPr>
          <p:nvPr>
            <p:ph type="sldNum" sz="quarter" idx="4"/>
          </p:nvPr>
        </p:nvSpPr>
        <p:spPr/>
        <p:txBody>
          <a:bodyPr/>
          <a:lstStyle/>
          <a:p>
            <a:fld id="{86CB4B4D-7CA3-9044-876B-883B54F8677D}" type="slidenum">
              <a:rPr lang="en-CA" smtClean="0"/>
              <a:pPr/>
              <a:t>13</a:t>
            </a:fld>
            <a:endParaRPr lang="en-CA" b="1" dirty="0"/>
          </a:p>
        </p:txBody>
      </p:sp>
    </p:spTree>
    <p:extLst>
      <p:ext uri="{BB962C8B-B14F-4D97-AF65-F5344CB8AC3E}">
        <p14:creationId xmlns:p14="http://schemas.microsoft.com/office/powerpoint/2010/main" val="1643241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35F04-C02F-299D-D58C-7A6A285AEEA5}"/>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0E6D2F8A-C514-9610-FF76-17163AC492AA}"/>
              </a:ext>
            </a:extLst>
          </p:cNvPr>
          <p:cNvPicPr>
            <a:picLocks noChangeAspect="1"/>
          </p:cNvPicPr>
          <p:nvPr/>
        </p:nvPicPr>
        <p:blipFill>
          <a:blip r:embed="rId2"/>
          <a:stretch>
            <a:fillRect/>
          </a:stretch>
        </p:blipFill>
        <p:spPr>
          <a:xfrm>
            <a:off x="5805578" y="1313487"/>
            <a:ext cx="6072995" cy="5261295"/>
          </a:xfrm>
          <a:prstGeom prst="rect">
            <a:avLst/>
          </a:prstGeom>
        </p:spPr>
      </p:pic>
      <p:sp>
        <p:nvSpPr>
          <p:cNvPr id="2" name="Text Placeholder 1">
            <a:extLst>
              <a:ext uri="{FF2B5EF4-FFF2-40B4-BE49-F238E27FC236}">
                <a16:creationId xmlns:a16="http://schemas.microsoft.com/office/drawing/2014/main" id="{42D94586-F814-0139-8FEF-22E1C0E07916}"/>
              </a:ext>
            </a:extLst>
          </p:cNvPr>
          <p:cNvSpPr>
            <a:spLocks noGrp="1"/>
          </p:cNvSpPr>
          <p:nvPr>
            <p:ph type="body" sz="quarter" idx="10"/>
          </p:nvPr>
        </p:nvSpPr>
        <p:spPr>
          <a:xfrm>
            <a:off x="736600" y="758981"/>
            <a:ext cx="9380794" cy="1316076"/>
          </a:xfrm>
        </p:spPr>
        <p:txBody>
          <a:bodyPr/>
          <a:lstStyle/>
          <a:p>
            <a:r>
              <a:rPr lang="en-US" dirty="0"/>
              <a:t>CUTE and </a:t>
            </a:r>
            <a:r>
              <a:rPr lang="en-US" dirty="0" err="1"/>
              <a:t>QUTEBits</a:t>
            </a:r>
            <a:r>
              <a:rPr lang="en-US" dirty="0"/>
              <a:t>: a match made underground</a:t>
            </a:r>
          </a:p>
        </p:txBody>
      </p:sp>
      <p:sp>
        <p:nvSpPr>
          <p:cNvPr id="8" name="Rectangle 7">
            <a:extLst>
              <a:ext uri="{FF2B5EF4-FFF2-40B4-BE49-F238E27FC236}">
                <a16:creationId xmlns:a16="http://schemas.microsoft.com/office/drawing/2014/main" id="{E04E6B1E-F02C-E08F-C666-44DADB1CBDEB}"/>
              </a:ext>
            </a:extLst>
          </p:cNvPr>
          <p:cNvSpPr/>
          <p:nvPr/>
        </p:nvSpPr>
        <p:spPr>
          <a:xfrm>
            <a:off x="10429335" y="1218612"/>
            <a:ext cx="1147313" cy="448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FE7F2-4629-6E46-E670-4454791A4E7C}"/>
              </a:ext>
            </a:extLst>
          </p:cNvPr>
          <p:cNvSpPr/>
          <p:nvPr/>
        </p:nvSpPr>
        <p:spPr>
          <a:xfrm flipH="1">
            <a:off x="11372969" y="5631024"/>
            <a:ext cx="203679" cy="1028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8AD6068-2C7F-192B-633C-019FFF56E24A}"/>
              </a:ext>
            </a:extLst>
          </p:cNvPr>
          <p:cNvSpPr/>
          <p:nvPr/>
        </p:nvSpPr>
        <p:spPr>
          <a:xfrm flipH="1">
            <a:off x="6090248" y="5588618"/>
            <a:ext cx="281795" cy="1028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20FE18-09B7-B864-A9FB-6EDD0F6AA227}"/>
              </a:ext>
            </a:extLst>
          </p:cNvPr>
          <p:cNvSpPr/>
          <p:nvPr/>
        </p:nvSpPr>
        <p:spPr>
          <a:xfrm flipH="1" flipV="1">
            <a:off x="6372043" y="6550265"/>
            <a:ext cx="1445883"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70E12742-EECF-E6FD-770F-C94DD633B8A3}"/>
              </a:ext>
            </a:extLst>
          </p:cNvPr>
          <p:cNvSpPr>
            <a:spLocks noGrp="1"/>
          </p:cNvSpPr>
          <p:nvPr>
            <p:ph type="body" sz="quarter" idx="13"/>
          </p:nvPr>
        </p:nvSpPr>
        <p:spPr>
          <a:xfrm>
            <a:off x="559760" y="2480949"/>
            <a:ext cx="5017219" cy="3994150"/>
          </a:xfrm>
        </p:spPr>
        <p:txBody>
          <a:bodyPr>
            <a:normAutofit/>
          </a:bodyPr>
          <a:lstStyle/>
          <a:p>
            <a:pPr marL="457200" indent="-457200">
              <a:buFont typeface="Arial" panose="020B0604020202020204" pitchFamily="34" charset="0"/>
              <a:buChar char="•"/>
            </a:pPr>
            <a:r>
              <a:rPr lang="en-US" dirty="0"/>
              <a:t>Access to materials screening through LBL</a:t>
            </a:r>
          </a:p>
          <a:p>
            <a:pPr marL="457200" indent="-457200">
              <a:buFont typeface="Arial" panose="020B0604020202020204" pitchFamily="34" charset="0"/>
              <a:buChar char="•"/>
            </a:pPr>
            <a:r>
              <a:rPr lang="en-US" dirty="0"/>
              <a:t>Vibration isolation</a:t>
            </a:r>
          </a:p>
          <a:p>
            <a:pPr marL="457200" indent="-457200">
              <a:buFont typeface="Arial" panose="020B0604020202020204" pitchFamily="34" charset="0"/>
              <a:buChar char="•"/>
            </a:pPr>
            <a:r>
              <a:rPr lang="en-US" dirty="0"/>
              <a:t>Lead shielding in DR</a:t>
            </a:r>
          </a:p>
          <a:p>
            <a:pPr marL="457200" indent="-457200">
              <a:buFont typeface="Arial" panose="020B0604020202020204" pitchFamily="34" charset="0"/>
              <a:buChar char="•"/>
            </a:pPr>
            <a:r>
              <a:rPr lang="en-US" baseline="30000" dirty="0"/>
              <a:t>133</a:t>
            </a:r>
            <a:r>
              <a:rPr lang="en-US" dirty="0"/>
              <a:t>Ba, </a:t>
            </a:r>
            <a:r>
              <a:rPr lang="en-US" baseline="30000" dirty="0"/>
              <a:t>252</a:t>
            </a:r>
            <a:r>
              <a:rPr lang="en-US" dirty="0"/>
              <a:t>Cf calibration sources</a:t>
            </a:r>
          </a:p>
          <a:p>
            <a:pPr marL="457200" indent="-457200">
              <a:buFont typeface="Arial" panose="020B0604020202020204" pitchFamily="34" charset="0"/>
              <a:buChar char="•"/>
            </a:pPr>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7F7B4087-20BB-7FB6-460E-75E890140DEC}"/>
              </a:ext>
            </a:extLst>
          </p:cNvPr>
          <p:cNvSpPr>
            <a:spLocks noGrp="1"/>
          </p:cNvSpPr>
          <p:nvPr>
            <p:ph type="sldNum" sz="quarter" idx="4"/>
          </p:nvPr>
        </p:nvSpPr>
        <p:spPr>
          <a:xfrm>
            <a:off x="11505112" y="6148319"/>
            <a:ext cx="594732" cy="412595"/>
          </a:xfrm>
        </p:spPr>
        <p:txBody>
          <a:bodyPr/>
          <a:lstStyle/>
          <a:p>
            <a:fld id="{86CB4B4D-7CA3-9044-876B-883B54F8677D}" type="slidenum">
              <a:rPr lang="en-CA" smtClean="0"/>
              <a:pPr/>
              <a:t>14</a:t>
            </a:fld>
            <a:endParaRPr lang="en-CA" b="1" dirty="0"/>
          </a:p>
        </p:txBody>
      </p:sp>
    </p:spTree>
    <p:extLst>
      <p:ext uri="{BB962C8B-B14F-4D97-AF65-F5344CB8AC3E}">
        <p14:creationId xmlns:p14="http://schemas.microsoft.com/office/powerpoint/2010/main" val="2607349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452D62-1937-1EE1-7B9D-DEE798AD4E22}"/>
              </a:ext>
            </a:extLst>
          </p:cNvPr>
          <p:cNvSpPr>
            <a:spLocks noGrp="1"/>
          </p:cNvSpPr>
          <p:nvPr>
            <p:ph type="body" sz="quarter" idx="10"/>
          </p:nvPr>
        </p:nvSpPr>
        <p:spPr/>
        <p:txBody>
          <a:bodyPr/>
          <a:lstStyle/>
          <a:p>
            <a:r>
              <a:rPr lang="en-US" dirty="0"/>
              <a:t>Adapting CUTE for </a:t>
            </a:r>
            <a:r>
              <a:rPr lang="en-US" dirty="0" err="1"/>
              <a:t>QUTEbits</a:t>
            </a:r>
            <a:endParaRPr lang="en-US" dirty="0"/>
          </a:p>
        </p:txBody>
      </p:sp>
      <p:sp>
        <p:nvSpPr>
          <p:cNvPr id="20" name="Text Placeholder 2">
            <a:extLst>
              <a:ext uri="{FF2B5EF4-FFF2-40B4-BE49-F238E27FC236}">
                <a16:creationId xmlns:a16="http://schemas.microsoft.com/office/drawing/2014/main" id="{7A88DE10-474B-6DB3-E7AB-C98689092636}"/>
              </a:ext>
            </a:extLst>
          </p:cNvPr>
          <p:cNvSpPr txBox="1">
            <a:spLocks/>
          </p:cNvSpPr>
          <p:nvPr/>
        </p:nvSpPr>
        <p:spPr>
          <a:xfrm>
            <a:off x="429399" y="1986191"/>
            <a:ext cx="10622660" cy="44201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RF cabling for qubit</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New CP, RF plates</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Magnetic shielding, qubit sample holder</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Control/readout systems</a:t>
            </a:r>
          </a:p>
          <a:p>
            <a:endParaRPr lang="en-US" dirty="0"/>
          </a:p>
        </p:txBody>
      </p:sp>
      <p:sp>
        <p:nvSpPr>
          <p:cNvPr id="3" name="Slide Number Placeholder 2">
            <a:extLst>
              <a:ext uri="{FF2B5EF4-FFF2-40B4-BE49-F238E27FC236}">
                <a16:creationId xmlns:a16="http://schemas.microsoft.com/office/drawing/2014/main" id="{3E0CE287-FC7A-100C-1EC4-81D2A6F1FCDF}"/>
              </a:ext>
            </a:extLst>
          </p:cNvPr>
          <p:cNvSpPr>
            <a:spLocks noGrp="1"/>
          </p:cNvSpPr>
          <p:nvPr>
            <p:ph type="sldNum" sz="quarter" idx="4"/>
          </p:nvPr>
        </p:nvSpPr>
        <p:spPr/>
        <p:txBody>
          <a:bodyPr/>
          <a:lstStyle/>
          <a:p>
            <a:fld id="{86CB4B4D-7CA3-9044-876B-883B54F8677D}" type="slidenum">
              <a:rPr lang="en-CA" smtClean="0"/>
              <a:pPr/>
              <a:t>15</a:t>
            </a:fld>
            <a:endParaRPr lang="en-CA" b="1" dirty="0"/>
          </a:p>
        </p:txBody>
      </p:sp>
      <p:pic>
        <p:nvPicPr>
          <p:cNvPr id="2050" name="Picture 2">
            <a:extLst>
              <a:ext uri="{FF2B5EF4-FFF2-40B4-BE49-F238E27FC236}">
                <a16:creationId xmlns:a16="http://schemas.microsoft.com/office/drawing/2014/main" id="{DECA8718-A0D9-AD96-B48F-B6AED168E1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9632" y="1438391"/>
            <a:ext cx="3348858" cy="25210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4ABF661-5904-4488-7ED9-BA8628B7F8AE}"/>
              </a:ext>
            </a:extLst>
          </p:cNvPr>
          <p:cNvPicPr>
            <a:picLocks noChangeAspect="1"/>
          </p:cNvPicPr>
          <p:nvPr/>
        </p:nvPicPr>
        <p:blipFill>
          <a:blip r:embed="rId3"/>
          <a:srcRect l="30569" t="20194" r="22330"/>
          <a:stretch>
            <a:fillRect/>
          </a:stretch>
        </p:blipFill>
        <p:spPr>
          <a:xfrm rot="5400000">
            <a:off x="8253438" y="3724512"/>
            <a:ext cx="2687085" cy="3414698"/>
          </a:xfrm>
          <a:prstGeom prst="rect">
            <a:avLst/>
          </a:prstGeom>
        </p:spPr>
      </p:pic>
    </p:spTree>
    <p:extLst>
      <p:ext uri="{BB962C8B-B14F-4D97-AF65-F5344CB8AC3E}">
        <p14:creationId xmlns:p14="http://schemas.microsoft.com/office/powerpoint/2010/main" val="17792798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61D8F-789D-CB84-6207-89FFF011FA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E31CA87-E51D-6C9A-F98C-2A0B4B32557E}"/>
              </a:ext>
            </a:extLst>
          </p:cNvPr>
          <p:cNvSpPr>
            <a:spLocks noGrp="1"/>
          </p:cNvSpPr>
          <p:nvPr>
            <p:ph type="body" sz="quarter" idx="10"/>
          </p:nvPr>
        </p:nvSpPr>
        <p:spPr/>
        <p:txBody>
          <a:bodyPr>
            <a:normAutofit/>
          </a:bodyPr>
          <a:lstStyle/>
          <a:p>
            <a:r>
              <a:rPr lang="en-US" dirty="0" err="1"/>
              <a:t>QUTEBits</a:t>
            </a:r>
            <a:r>
              <a:rPr lang="en-US" dirty="0"/>
              <a:t> science</a:t>
            </a:r>
          </a:p>
          <a:p>
            <a:endParaRPr lang="en-US" dirty="0"/>
          </a:p>
        </p:txBody>
      </p:sp>
      <p:sp>
        <p:nvSpPr>
          <p:cNvPr id="3" name="Slide Number Placeholder 2">
            <a:extLst>
              <a:ext uri="{FF2B5EF4-FFF2-40B4-BE49-F238E27FC236}">
                <a16:creationId xmlns:a16="http://schemas.microsoft.com/office/drawing/2014/main" id="{733EF8B2-E1C5-BD00-8E28-422AC98DB4FD}"/>
              </a:ext>
            </a:extLst>
          </p:cNvPr>
          <p:cNvSpPr>
            <a:spLocks noGrp="1"/>
          </p:cNvSpPr>
          <p:nvPr>
            <p:ph type="sldNum" sz="quarter" idx="4"/>
          </p:nvPr>
        </p:nvSpPr>
        <p:spPr/>
        <p:txBody>
          <a:bodyPr/>
          <a:lstStyle/>
          <a:p>
            <a:fld id="{86CB4B4D-7CA3-9044-876B-883B54F8677D}" type="slidenum">
              <a:rPr lang="en-CA" smtClean="0"/>
              <a:pPr/>
              <a:t>16</a:t>
            </a:fld>
            <a:endParaRPr lang="en-CA" b="1" dirty="0"/>
          </a:p>
        </p:txBody>
      </p:sp>
    </p:spTree>
    <p:extLst>
      <p:ext uri="{BB962C8B-B14F-4D97-AF65-F5344CB8AC3E}">
        <p14:creationId xmlns:p14="http://schemas.microsoft.com/office/powerpoint/2010/main" val="3245342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A4212-5CE6-B627-71CA-E042FECC755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72D650A-660D-6C35-AE18-EA028A688A47}"/>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3FFF4F9A-446E-A52E-68AF-99DC2D1D0193}"/>
              </a:ext>
            </a:extLst>
          </p:cNvPr>
          <p:cNvPicPr>
            <a:picLocks noChangeAspect="1"/>
          </p:cNvPicPr>
          <p:nvPr/>
        </p:nvPicPr>
        <p:blipFill>
          <a:blip r:embed="rId2"/>
          <a:srcRect t="1897" r="49695"/>
          <a:stretch>
            <a:fillRect/>
          </a:stretch>
        </p:blipFill>
        <p:spPr>
          <a:xfrm>
            <a:off x="433437" y="2096429"/>
            <a:ext cx="5544669" cy="3981218"/>
          </a:xfrm>
          <a:prstGeom prst="rect">
            <a:avLst/>
          </a:prstGeom>
        </p:spPr>
      </p:pic>
      <p:sp>
        <p:nvSpPr>
          <p:cNvPr id="3" name="Slide Number Placeholder 2">
            <a:extLst>
              <a:ext uri="{FF2B5EF4-FFF2-40B4-BE49-F238E27FC236}">
                <a16:creationId xmlns:a16="http://schemas.microsoft.com/office/drawing/2014/main" id="{24848C04-E9A4-12C8-4F11-094DE8CD30BC}"/>
              </a:ext>
            </a:extLst>
          </p:cNvPr>
          <p:cNvSpPr>
            <a:spLocks noGrp="1"/>
          </p:cNvSpPr>
          <p:nvPr>
            <p:ph type="sldNum" sz="quarter" idx="4"/>
          </p:nvPr>
        </p:nvSpPr>
        <p:spPr/>
        <p:txBody>
          <a:bodyPr/>
          <a:lstStyle/>
          <a:p>
            <a:fld id="{86CB4B4D-7CA3-9044-876B-883B54F8677D}" type="slidenum">
              <a:rPr lang="en-CA" smtClean="0"/>
              <a:pPr/>
              <a:t>17</a:t>
            </a:fld>
            <a:endParaRPr lang="en-CA" b="1" dirty="0"/>
          </a:p>
        </p:txBody>
      </p:sp>
    </p:spTree>
    <p:extLst>
      <p:ext uri="{BB962C8B-B14F-4D97-AF65-F5344CB8AC3E}">
        <p14:creationId xmlns:p14="http://schemas.microsoft.com/office/powerpoint/2010/main" val="1884846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AAFD20-0941-6640-A468-3DD06210E7A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791FC41-AC36-655C-4BDA-7CA2E8DA016F}"/>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35D5E6E8-19F1-0419-6860-D779FA0AA7FA}"/>
              </a:ext>
            </a:extLst>
          </p:cNvPr>
          <p:cNvPicPr>
            <a:picLocks noChangeAspect="1"/>
          </p:cNvPicPr>
          <p:nvPr/>
        </p:nvPicPr>
        <p:blipFill>
          <a:blip r:embed="rId2"/>
          <a:srcRect t="1897" r="50007"/>
          <a:stretch>
            <a:fillRect/>
          </a:stretch>
        </p:blipFill>
        <p:spPr>
          <a:xfrm>
            <a:off x="433437" y="2096429"/>
            <a:ext cx="5510163" cy="3981218"/>
          </a:xfrm>
          <a:prstGeom prst="rect">
            <a:avLst/>
          </a:prstGeom>
        </p:spPr>
      </p:pic>
      <p:pic>
        <p:nvPicPr>
          <p:cNvPr id="5" name="Picture 4">
            <a:extLst>
              <a:ext uri="{FF2B5EF4-FFF2-40B4-BE49-F238E27FC236}">
                <a16:creationId xmlns:a16="http://schemas.microsoft.com/office/drawing/2014/main" id="{052FE796-63AA-B1F8-3BBC-B900D5FC1699}"/>
              </a:ext>
            </a:extLst>
          </p:cNvPr>
          <p:cNvPicPr>
            <a:picLocks noChangeAspect="1"/>
          </p:cNvPicPr>
          <p:nvPr/>
        </p:nvPicPr>
        <p:blipFill>
          <a:blip r:embed="rId3"/>
          <a:srcRect l="53813"/>
          <a:stretch>
            <a:fillRect/>
          </a:stretch>
        </p:blipFill>
        <p:spPr>
          <a:xfrm>
            <a:off x="2752110" y="4087038"/>
            <a:ext cx="835989" cy="847843"/>
          </a:xfrm>
          <a:prstGeom prst="rect">
            <a:avLst/>
          </a:prstGeom>
        </p:spPr>
      </p:pic>
      <p:sp>
        <p:nvSpPr>
          <p:cNvPr id="3" name="Slide Number Placeholder 2">
            <a:extLst>
              <a:ext uri="{FF2B5EF4-FFF2-40B4-BE49-F238E27FC236}">
                <a16:creationId xmlns:a16="http://schemas.microsoft.com/office/drawing/2014/main" id="{FF9ED5F5-C6FD-D577-6061-BAD706027CB0}"/>
              </a:ext>
            </a:extLst>
          </p:cNvPr>
          <p:cNvSpPr>
            <a:spLocks noGrp="1"/>
          </p:cNvSpPr>
          <p:nvPr>
            <p:ph type="sldNum" sz="quarter" idx="4"/>
          </p:nvPr>
        </p:nvSpPr>
        <p:spPr/>
        <p:txBody>
          <a:bodyPr/>
          <a:lstStyle/>
          <a:p>
            <a:fld id="{86CB4B4D-7CA3-9044-876B-883B54F8677D}" type="slidenum">
              <a:rPr lang="en-CA" smtClean="0"/>
              <a:pPr/>
              <a:t>18</a:t>
            </a:fld>
            <a:endParaRPr lang="en-CA" b="1" dirty="0"/>
          </a:p>
        </p:txBody>
      </p:sp>
    </p:spTree>
    <p:extLst>
      <p:ext uri="{BB962C8B-B14F-4D97-AF65-F5344CB8AC3E}">
        <p14:creationId xmlns:p14="http://schemas.microsoft.com/office/powerpoint/2010/main" val="14804520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8E190-6D13-FF2B-B156-812CBA60B0D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1636877-AF93-C900-D223-8B0C92C8587D}"/>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4ACFE873-B700-F762-C7A3-D2ED5A920286}"/>
              </a:ext>
            </a:extLst>
          </p:cNvPr>
          <p:cNvPicPr>
            <a:picLocks noChangeAspect="1"/>
          </p:cNvPicPr>
          <p:nvPr/>
        </p:nvPicPr>
        <p:blipFill>
          <a:blip r:embed="rId3"/>
          <a:srcRect t="1897"/>
          <a:stretch>
            <a:fillRect/>
          </a:stretch>
        </p:blipFill>
        <p:spPr>
          <a:xfrm>
            <a:off x="433437" y="2096429"/>
            <a:ext cx="11021963" cy="3981218"/>
          </a:xfrm>
          <a:prstGeom prst="rect">
            <a:avLst/>
          </a:prstGeom>
        </p:spPr>
      </p:pic>
      <p:pic>
        <p:nvPicPr>
          <p:cNvPr id="5" name="Picture 4">
            <a:extLst>
              <a:ext uri="{FF2B5EF4-FFF2-40B4-BE49-F238E27FC236}">
                <a16:creationId xmlns:a16="http://schemas.microsoft.com/office/drawing/2014/main" id="{244CEEAA-933C-A13C-5BF4-2385D1E04C45}"/>
              </a:ext>
            </a:extLst>
          </p:cNvPr>
          <p:cNvPicPr>
            <a:picLocks noChangeAspect="1"/>
          </p:cNvPicPr>
          <p:nvPr/>
        </p:nvPicPr>
        <p:blipFill>
          <a:blip r:embed="rId4"/>
          <a:srcRect l="53813"/>
          <a:stretch>
            <a:fillRect/>
          </a:stretch>
        </p:blipFill>
        <p:spPr>
          <a:xfrm>
            <a:off x="2752110" y="4087038"/>
            <a:ext cx="835989" cy="847843"/>
          </a:xfrm>
          <a:prstGeom prst="rect">
            <a:avLst/>
          </a:prstGeom>
        </p:spPr>
      </p:pic>
      <p:sp>
        <p:nvSpPr>
          <p:cNvPr id="3" name="Slide Number Placeholder 2">
            <a:extLst>
              <a:ext uri="{FF2B5EF4-FFF2-40B4-BE49-F238E27FC236}">
                <a16:creationId xmlns:a16="http://schemas.microsoft.com/office/drawing/2014/main" id="{204BFF04-DD03-9E15-8147-CD8BF271990D}"/>
              </a:ext>
            </a:extLst>
          </p:cNvPr>
          <p:cNvSpPr>
            <a:spLocks noGrp="1"/>
          </p:cNvSpPr>
          <p:nvPr>
            <p:ph type="sldNum" sz="quarter" idx="4"/>
          </p:nvPr>
        </p:nvSpPr>
        <p:spPr/>
        <p:txBody>
          <a:bodyPr/>
          <a:lstStyle/>
          <a:p>
            <a:fld id="{86CB4B4D-7CA3-9044-876B-883B54F8677D}" type="slidenum">
              <a:rPr lang="en-CA" smtClean="0"/>
              <a:pPr/>
              <a:t>19</a:t>
            </a:fld>
            <a:endParaRPr lang="en-CA" b="1" dirty="0"/>
          </a:p>
        </p:txBody>
      </p:sp>
    </p:spTree>
    <p:extLst>
      <p:ext uri="{BB962C8B-B14F-4D97-AF65-F5344CB8AC3E}">
        <p14:creationId xmlns:p14="http://schemas.microsoft.com/office/powerpoint/2010/main" val="2576811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4EF860-37A6-A411-C462-1B1B3200C0F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73BEE02-3CF2-735E-6BF1-01A2559F0EC1}"/>
              </a:ext>
            </a:extLst>
          </p:cNvPr>
          <p:cNvSpPr>
            <a:spLocks noGrp="1"/>
          </p:cNvSpPr>
          <p:nvPr>
            <p:ph type="body" sz="quarter" idx="10"/>
          </p:nvPr>
        </p:nvSpPr>
        <p:spPr/>
        <p:txBody>
          <a:bodyPr>
            <a:normAutofit/>
          </a:bodyPr>
          <a:lstStyle/>
          <a:p>
            <a:r>
              <a:rPr lang="en-US" dirty="0" err="1"/>
              <a:t>QUTEBits</a:t>
            </a:r>
            <a:r>
              <a:rPr lang="en-US" dirty="0"/>
              <a:t> introduction</a:t>
            </a:r>
          </a:p>
          <a:p>
            <a:endParaRPr lang="en-US" dirty="0"/>
          </a:p>
        </p:txBody>
      </p:sp>
      <p:sp>
        <p:nvSpPr>
          <p:cNvPr id="3" name="Slide Number Placeholder 2">
            <a:extLst>
              <a:ext uri="{FF2B5EF4-FFF2-40B4-BE49-F238E27FC236}">
                <a16:creationId xmlns:a16="http://schemas.microsoft.com/office/drawing/2014/main" id="{BF90587B-0B33-D9F1-1BA4-4D2456473AD1}"/>
              </a:ext>
            </a:extLst>
          </p:cNvPr>
          <p:cNvSpPr>
            <a:spLocks noGrp="1"/>
          </p:cNvSpPr>
          <p:nvPr>
            <p:ph type="sldNum" sz="quarter" idx="4"/>
          </p:nvPr>
        </p:nvSpPr>
        <p:spPr/>
        <p:txBody>
          <a:bodyPr/>
          <a:lstStyle/>
          <a:p>
            <a:fld id="{86CB4B4D-7CA3-9044-876B-883B54F8677D}" type="slidenum">
              <a:rPr lang="en-CA" smtClean="0"/>
              <a:pPr/>
              <a:t>2</a:t>
            </a:fld>
            <a:endParaRPr lang="en-CA" b="1" dirty="0"/>
          </a:p>
        </p:txBody>
      </p:sp>
    </p:spTree>
    <p:extLst>
      <p:ext uri="{BB962C8B-B14F-4D97-AF65-F5344CB8AC3E}">
        <p14:creationId xmlns:p14="http://schemas.microsoft.com/office/powerpoint/2010/main" val="22800420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AC5EC-34A2-2521-E94A-48DF826CA9C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C2962EF-EC95-974D-34F3-5F12E3BBEA78}"/>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7259AF91-4E7B-8A72-3B41-4DAE243BDA1B}"/>
              </a:ext>
            </a:extLst>
          </p:cNvPr>
          <p:cNvPicPr>
            <a:picLocks noChangeAspect="1"/>
          </p:cNvPicPr>
          <p:nvPr/>
        </p:nvPicPr>
        <p:blipFill>
          <a:blip r:embed="rId3"/>
          <a:srcRect t="1897"/>
          <a:stretch>
            <a:fillRect/>
          </a:stretch>
        </p:blipFill>
        <p:spPr>
          <a:xfrm>
            <a:off x="433437" y="2099934"/>
            <a:ext cx="11021963" cy="3981218"/>
          </a:xfrm>
          <a:prstGeom prst="rect">
            <a:avLst/>
          </a:prstGeom>
        </p:spPr>
      </p:pic>
      <p:pic>
        <p:nvPicPr>
          <p:cNvPr id="5" name="Picture 4">
            <a:extLst>
              <a:ext uri="{FF2B5EF4-FFF2-40B4-BE49-F238E27FC236}">
                <a16:creationId xmlns:a16="http://schemas.microsoft.com/office/drawing/2014/main" id="{1824BE7B-4009-138E-E64A-790BA1733636}"/>
              </a:ext>
            </a:extLst>
          </p:cNvPr>
          <p:cNvPicPr>
            <a:picLocks noChangeAspect="1"/>
          </p:cNvPicPr>
          <p:nvPr/>
        </p:nvPicPr>
        <p:blipFill>
          <a:blip r:embed="rId4"/>
          <a:srcRect l="53813"/>
          <a:stretch>
            <a:fillRect/>
          </a:stretch>
        </p:blipFill>
        <p:spPr>
          <a:xfrm>
            <a:off x="2752110" y="4087038"/>
            <a:ext cx="835989" cy="847843"/>
          </a:xfrm>
          <a:prstGeom prst="rect">
            <a:avLst/>
          </a:prstGeom>
        </p:spPr>
      </p:pic>
      <p:pic>
        <p:nvPicPr>
          <p:cNvPr id="4" name="Picture 3">
            <a:extLst>
              <a:ext uri="{FF2B5EF4-FFF2-40B4-BE49-F238E27FC236}">
                <a16:creationId xmlns:a16="http://schemas.microsoft.com/office/drawing/2014/main" id="{8CB61989-687E-84D6-619F-2B03BC9040AB}"/>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Lst>
          </a:blip>
          <a:srcRect/>
          <a:stretch/>
        </p:blipFill>
        <p:spPr>
          <a:xfrm>
            <a:off x="7715081" y="1228300"/>
            <a:ext cx="2705476" cy="933580"/>
          </a:xfrm>
          <a:prstGeom prst="rect">
            <a:avLst/>
          </a:prstGeom>
        </p:spPr>
      </p:pic>
      <p:grpSp>
        <p:nvGrpSpPr>
          <p:cNvPr id="16" name="Group 15">
            <a:extLst>
              <a:ext uri="{FF2B5EF4-FFF2-40B4-BE49-F238E27FC236}">
                <a16:creationId xmlns:a16="http://schemas.microsoft.com/office/drawing/2014/main" id="{191F2A78-49FE-27A9-2C2B-8001A4EEAD86}"/>
              </a:ext>
            </a:extLst>
          </p:cNvPr>
          <p:cNvGrpSpPr/>
          <p:nvPr/>
        </p:nvGrpSpPr>
        <p:grpSpPr>
          <a:xfrm>
            <a:off x="7885461" y="430598"/>
            <a:ext cx="2535096" cy="2519636"/>
            <a:chOff x="3535752" y="1892599"/>
            <a:chExt cx="4533900" cy="4591050"/>
          </a:xfrm>
        </p:grpSpPr>
        <p:pic>
          <p:nvPicPr>
            <p:cNvPr id="3074" name="Picture 2">
              <a:extLst>
                <a:ext uri="{FF2B5EF4-FFF2-40B4-BE49-F238E27FC236}">
                  <a16:creationId xmlns:a16="http://schemas.microsoft.com/office/drawing/2014/main" id="{3DEA7BAA-FC39-B04F-6AE2-6F5A607BC7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40E9E48-BA99-82F2-A8D2-BA9D662CF42F}"/>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613CB0-FB2B-0B08-ADDD-9B75617A1299}"/>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CCCFFB-4FAA-0FE5-AAF6-FA6701E596D4}"/>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BF9227-1EDE-17BD-D2F9-4316E9F55223}"/>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02DA06F-616B-F584-C55D-7FEEA6B71DF7}"/>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E99469F-0368-10FB-AB6C-DA3CF80A0022}"/>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35D2F88-54E6-A792-72F8-E0C9C2A152B2}"/>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244B04F-5771-F682-34FC-22A541DCA2EC}"/>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F8DFC1-4986-42F8-5C13-7603288F3B8D}"/>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9BAF2B6-C831-9BDB-BA21-7F77F5BEEC55}"/>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B93353B-38BE-7482-5330-01F252B44C51}"/>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C15E250-6519-ABA2-C8C5-CEF6B5F1B28E}"/>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a:extLst>
              <a:ext uri="{FF2B5EF4-FFF2-40B4-BE49-F238E27FC236}">
                <a16:creationId xmlns:a16="http://schemas.microsoft.com/office/drawing/2014/main" id="{A73D4C50-A4F3-FE0D-F546-7E9255771A54}"/>
              </a:ext>
            </a:extLst>
          </p:cNvPr>
          <p:cNvSpPr>
            <a:spLocks noGrp="1"/>
          </p:cNvSpPr>
          <p:nvPr>
            <p:ph type="sldNum" sz="quarter" idx="4"/>
          </p:nvPr>
        </p:nvSpPr>
        <p:spPr/>
        <p:txBody>
          <a:bodyPr/>
          <a:lstStyle/>
          <a:p>
            <a:fld id="{86CB4B4D-7CA3-9044-876B-883B54F8677D}" type="slidenum">
              <a:rPr lang="en-CA" smtClean="0"/>
              <a:pPr/>
              <a:t>20</a:t>
            </a:fld>
            <a:endParaRPr lang="en-CA" b="1" dirty="0"/>
          </a:p>
        </p:txBody>
      </p:sp>
      <p:cxnSp>
        <p:nvCxnSpPr>
          <p:cNvPr id="34" name="Straight Connector 33">
            <a:extLst>
              <a:ext uri="{FF2B5EF4-FFF2-40B4-BE49-F238E27FC236}">
                <a16:creationId xmlns:a16="http://schemas.microsoft.com/office/drawing/2014/main" id="{EDB5D645-16E3-BFEF-9927-5D8CA0ADA2CC}"/>
              </a:ext>
            </a:extLst>
          </p:cNvPr>
          <p:cNvCxnSpPr>
            <a:cxnSpLocks/>
          </p:cNvCxnSpPr>
          <p:nvPr/>
        </p:nvCxnSpPr>
        <p:spPr>
          <a:xfrm>
            <a:off x="6924583" y="2099734"/>
            <a:ext cx="0" cy="3619085"/>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145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40E85-2634-9EFC-CBAE-D8F101B0B4E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4FE1823-F918-8BD9-FD7A-5E869CE906A4}"/>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D43FD375-AF11-0178-452A-0443FE5F7EFF}"/>
              </a:ext>
            </a:extLst>
          </p:cNvPr>
          <p:cNvPicPr>
            <a:picLocks noChangeAspect="1"/>
          </p:cNvPicPr>
          <p:nvPr/>
        </p:nvPicPr>
        <p:blipFill>
          <a:blip r:embed="rId3"/>
          <a:srcRect t="1897"/>
          <a:stretch>
            <a:fillRect/>
          </a:stretch>
        </p:blipFill>
        <p:spPr>
          <a:xfrm>
            <a:off x="442315" y="2099934"/>
            <a:ext cx="11021963" cy="3981218"/>
          </a:xfrm>
          <a:prstGeom prst="rect">
            <a:avLst/>
          </a:prstGeom>
        </p:spPr>
      </p:pic>
      <p:pic>
        <p:nvPicPr>
          <p:cNvPr id="5" name="Picture 4">
            <a:extLst>
              <a:ext uri="{FF2B5EF4-FFF2-40B4-BE49-F238E27FC236}">
                <a16:creationId xmlns:a16="http://schemas.microsoft.com/office/drawing/2014/main" id="{3889D507-1407-F467-D327-4430E661D119}"/>
              </a:ext>
            </a:extLst>
          </p:cNvPr>
          <p:cNvPicPr>
            <a:picLocks noChangeAspect="1"/>
          </p:cNvPicPr>
          <p:nvPr/>
        </p:nvPicPr>
        <p:blipFill>
          <a:blip r:embed="rId4"/>
          <a:srcRect l="53813"/>
          <a:stretch>
            <a:fillRect/>
          </a:stretch>
        </p:blipFill>
        <p:spPr>
          <a:xfrm>
            <a:off x="2752110" y="4087038"/>
            <a:ext cx="835989" cy="847843"/>
          </a:xfrm>
          <a:prstGeom prst="rect">
            <a:avLst/>
          </a:prstGeom>
        </p:spPr>
      </p:pic>
      <p:pic>
        <p:nvPicPr>
          <p:cNvPr id="4" name="Picture 3">
            <a:extLst>
              <a:ext uri="{FF2B5EF4-FFF2-40B4-BE49-F238E27FC236}">
                <a16:creationId xmlns:a16="http://schemas.microsoft.com/office/drawing/2014/main" id="{EA4B2409-DD69-F660-AFD4-02904E620740}"/>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Lst>
          </a:blip>
          <a:srcRect/>
          <a:stretch/>
        </p:blipFill>
        <p:spPr>
          <a:xfrm>
            <a:off x="7715081" y="1228300"/>
            <a:ext cx="2705476" cy="933580"/>
          </a:xfrm>
          <a:prstGeom prst="rect">
            <a:avLst/>
          </a:prstGeom>
        </p:spPr>
      </p:pic>
      <p:grpSp>
        <p:nvGrpSpPr>
          <p:cNvPr id="16" name="Group 15">
            <a:extLst>
              <a:ext uri="{FF2B5EF4-FFF2-40B4-BE49-F238E27FC236}">
                <a16:creationId xmlns:a16="http://schemas.microsoft.com/office/drawing/2014/main" id="{C0F81D82-5513-F19A-E55A-9B2ECC8977F7}"/>
              </a:ext>
            </a:extLst>
          </p:cNvPr>
          <p:cNvGrpSpPr/>
          <p:nvPr/>
        </p:nvGrpSpPr>
        <p:grpSpPr>
          <a:xfrm>
            <a:off x="7885461" y="430598"/>
            <a:ext cx="2535096" cy="2519636"/>
            <a:chOff x="3535752" y="1892599"/>
            <a:chExt cx="4533900" cy="4591050"/>
          </a:xfrm>
        </p:grpSpPr>
        <p:pic>
          <p:nvPicPr>
            <p:cNvPr id="3074" name="Picture 2">
              <a:extLst>
                <a:ext uri="{FF2B5EF4-FFF2-40B4-BE49-F238E27FC236}">
                  <a16:creationId xmlns:a16="http://schemas.microsoft.com/office/drawing/2014/main" id="{094F676B-C9C2-2651-5FD1-858FE29881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6222B4A-4652-9AC6-31FF-ABEA3896D550}"/>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22D810-27E5-920A-BB45-EBCEFC83324D}"/>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B79391-13FF-EDA7-86F9-E59D7C506267}"/>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5B88E3F-25FE-E5DE-41E1-315A8BDA5CBA}"/>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9E2681F-3C2C-4A99-D584-20F8ECB0DA36}"/>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F945D55-B8FF-285D-83A9-9BF7EE5FBBE0}"/>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070F92-6708-E7DC-B219-91C5BEA9D046}"/>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A21F72-55EF-03E4-589F-DADC79446498}"/>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C360C9B-D05D-4F7F-BA28-1D4038F63489}"/>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8953C9C-4DE8-FCE2-66AB-3516EF846DAD}"/>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96DA7B3-3BDF-951A-2C49-2DEB407573EC}"/>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E0CBA66-374A-3AA1-2096-B97DC8EE08AE}"/>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a:extLst>
              <a:ext uri="{FF2B5EF4-FFF2-40B4-BE49-F238E27FC236}">
                <a16:creationId xmlns:a16="http://schemas.microsoft.com/office/drawing/2014/main" id="{FAAB695C-F5D7-19F2-7830-EEDC989DBCB2}"/>
              </a:ext>
            </a:extLst>
          </p:cNvPr>
          <p:cNvSpPr>
            <a:spLocks noGrp="1"/>
          </p:cNvSpPr>
          <p:nvPr>
            <p:ph type="sldNum" sz="quarter" idx="4"/>
          </p:nvPr>
        </p:nvSpPr>
        <p:spPr/>
        <p:txBody>
          <a:bodyPr/>
          <a:lstStyle/>
          <a:p>
            <a:fld id="{86CB4B4D-7CA3-9044-876B-883B54F8677D}" type="slidenum">
              <a:rPr lang="en-CA" smtClean="0"/>
              <a:pPr/>
              <a:t>21</a:t>
            </a:fld>
            <a:endParaRPr lang="en-CA" b="1" dirty="0"/>
          </a:p>
        </p:txBody>
      </p:sp>
      <p:grpSp>
        <p:nvGrpSpPr>
          <p:cNvPr id="20" name="Group 19">
            <a:extLst>
              <a:ext uri="{FF2B5EF4-FFF2-40B4-BE49-F238E27FC236}">
                <a16:creationId xmlns:a16="http://schemas.microsoft.com/office/drawing/2014/main" id="{4585CAD2-77D9-117A-1C11-69ACB8789F24}"/>
              </a:ext>
            </a:extLst>
          </p:cNvPr>
          <p:cNvGrpSpPr/>
          <p:nvPr/>
        </p:nvGrpSpPr>
        <p:grpSpPr>
          <a:xfrm rot="10960356">
            <a:off x="7885461" y="404299"/>
            <a:ext cx="2535096" cy="2519636"/>
            <a:chOff x="3535752" y="1892599"/>
            <a:chExt cx="4533900" cy="4591050"/>
          </a:xfrm>
        </p:grpSpPr>
        <p:pic>
          <p:nvPicPr>
            <p:cNvPr id="21" name="Picture 2">
              <a:extLst>
                <a:ext uri="{FF2B5EF4-FFF2-40B4-BE49-F238E27FC236}">
                  <a16:creationId xmlns:a16="http://schemas.microsoft.com/office/drawing/2014/main" id="{AD1FFC07-977D-D3DE-6A40-BEFA66B0AFE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B05EA46-B86A-A666-DE87-498F6B33402E}"/>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20ED3E9-74A1-766F-6F47-58DE58D09F59}"/>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386764C-8AA9-874F-8EE1-0BC7E3B19030}"/>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FE2F598-CFE2-5CD3-93DE-9F894D390887}"/>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0841267-0C93-B942-588E-BAC275C4D70F}"/>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C000880-4F90-0CD1-E963-85F3A146D28D}"/>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9974F4D7-2020-4BA4-2818-AA9704131812}"/>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0577FEE-A55E-A12F-3B74-D3E2B3945EFC}"/>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D0657E2-E144-CA0A-7800-6ADC98CD1194}"/>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743A32E0-6326-A7EA-8D55-9B7459CD844B}"/>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BD1F146-BCEC-F4B8-DE0F-3647AB7CF7C2}"/>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D9E9419-2478-39A5-8BBC-C3EF31EDB6C4}"/>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Connector 36">
            <a:extLst>
              <a:ext uri="{FF2B5EF4-FFF2-40B4-BE49-F238E27FC236}">
                <a16:creationId xmlns:a16="http://schemas.microsoft.com/office/drawing/2014/main" id="{BFD8B795-4320-546C-CD7B-4EB914582C8C}"/>
              </a:ext>
            </a:extLst>
          </p:cNvPr>
          <p:cNvCxnSpPr>
            <a:cxnSpLocks/>
          </p:cNvCxnSpPr>
          <p:nvPr/>
        </p:nvCxnSpPr>
        <p:spPr>
          <a:xfrm>
            <a:off x="7457240" y="2126368"/>
            <a:ext cx="0" cy="3590851"/>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0681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7A01B-06A6-F271-90D2-C4E806DB88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D1CB6AE-F08E-D42D-3351-5199F681F087}"/>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244990C1-FB36-7F56-6E97-A53DFCCB42DA}"/>
              </a:ext>
            </a:extLst>
          </p:cNvPr>
          <p:cNvPicPr>
            <a:picLocks noChangeAspect="1"/>
          </p:cNvPicPr>
          <p:nvPr/>
        </p:nvPicPr>
        <p:blipFill>
          <a:blip r:embed="rId3"/>
          <a:srcRect t="1897"/>
          <a:stretch>
            <a:fillRect/>
          </a:stretch>
        </p:blipFill>
        <p:spPr>
          <a:xfrm>
            <a:off x="442315" y="2099934"/>
            <a:ext cx="11021963" cy="3981218"/>
          </a:xfrm>
          <a:prstGeom prst="rect">
            <a:avLst/>
          </a:prstGeom>
        </p:spPr>
      </p:pic>
      <p:pic>
        <p:nvPicPr>
          <p:cNvPr id="5" name="Picture 4">
            <a:extLst>
              <a:ext uri="{FF2B5EF4-FFF2-40B4-BE49-F238E27FC236}">
                <a16:creationId xmlns:a16="http://schemas.microsoft.com/office/drawing/2014/main" id="{65EEF2C4-3123-14AE-08BD-58ED33978F0D}"/>
              </a:ext>
            </a:extLst>
          </p:cNvPr>
          <p:cNvPicPr>
            <a:picLocks noChangeAspect="1"/>
          </p:cNvPicPr>
          <p:nvPr/>
        </p:nvPicPr>
        <p:blipFill>
          <a:blip r:embed="rId4"/>
          <a:srcRect l="53813"/>
          <a:stretch>
            <a:fillRect/>
          </a:stretch>
        </p:blipFill>
        <p:spPr>
          <a:xfrm>
            <a:off x="2752110" y="4087038"/>
            <a:ext cx="835989" cy="847843"/>
          </a:xfrm>
          <a:prstGeom prst="rect">
            <a:avLst/>
          </a:prstGeom>
        </p:spPr>
      </p:pic>
      <p:pic>
        <p:nvPicPr>
          <p:cNvPr id="4" name="Picture 3">
            <a:extLst>
              <a:ext uri="{FF2B5EF4-FFF2-40B4-BE49-F238E27FC236}">
                <a16:creationId xmlns:a16="http://schemas.microsoft.com/office/drawing/2014/main" id="{6AEEC9E1-1C87-6399-1580-DC4C21853215}"/>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Lst>
          </a:blip>
          <a:srcRect/>
          <a:stretch/>
        </p:blipFill>
        <p:spPr>
          <a:xfrm>
            <a:off x="7715081" y="1228300"/>
            <a:ext cx="2705476" cy="933580"/>
          </a:xfrm>
          <a:prstGeom prst="rect">
            <a:avLst/>
          </a:prstGeom>
        </p:spPr>
      </p:pic>
      <p:grpSp>
        <p:nvGrpSpPr>
          <p:cNvPr id="16" name="Group 15">
            <a:extLst>
              <a:ext uri="{FF2B5EF4-FFF2-40B4-BE49-F238E27FC236}">
                <a16:creationId xmlns:a16="http://schemas.microsoft.com/office/drawing/2014/main" id="{C501E23B-75D5-FDE6-CC17-2C0B70E99420}"/>
              </a:ext>
            </a:extLst>
          </p:cNvPr>
          <p:cNvGrpSpPr/>
          <p:nvPr/>
        </p:nvGrpSpPr>
        <p:grpSpPr>
          <a:xfrm>
            <a:off x="7885461" y="430598"/>
            <a:ext cx="2535096" cy="2519636"/>
            <a:chOff x="3535752" y="1892599"/>
            <a:chExt cx="4533900" cy="4591050"/>
          </a:xfrm>
        </p:grpSpPr>
        <p:pic>
          <p:nvPicPr>
            <p:cNvPr id="3074" name="Picture 2">
              <a:extLst>
                <a:ext uri="{FF2B5EF4-FFF2-40B4-BE49-F238E27FC236}">
                  <a16:creationId xmlns:a16="http://schemas.microsoft.com/office/drawing/2014/main" id="{54865C94-CFDB-734F-04C6-94C7198DF8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B4C05A-CECF-BF0D-402F-A575C72134C7}"/>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014FCA6-EE57-8057-D1A1-A5553301AF34}"/>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538DD0F-14C9-062C-3DDC-688A37E718A3}"/>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D63D487-B297-BE45-3EFF-198BC932A394}"/>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AB57761-6193-8C59-7954-C1D159DD65CC}"/>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5600D18-07C6-6D29-CCE1-A0F447527A9D}"/>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427C05-6807-9773-2A10-31EDAAE18921}"/>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B3E40B0-1AF1-8645-C7DB-92F1F2C187D6}"/>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A9A59A-CE96-879A-AB2C-D093A4525A2B}"/>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CF9BBFF-4638-D075-7F8F-E5FDEC93B2DB}"/>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59766C77-B1A4-A26D-F76B-97756312FD28}"/>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D58AB42-B550-8E03-CD45-84CCD85DC07A}"/>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a:extLst>
              <a:ext uri="{FF2B5EF4-FFF2-40B4-BE49-F238E27FC236}">
                <a16:creationId xmlns:a16="http://schemas.microsoft.com/office/drawing/2014/main" id="{268B6B25-D872-3FB7-A9A6-B4583584E342}"/>
              </a:ext>
            </a:extLst>
          </p:cNvPr>
          <p:cNvSpPr>
            <a:spLocks noGrp="1"/>
          </p:cNvSpPr>
          <p:nvPr>
            <p:ph type="sldNum" sz="quarter" idx="4"/>
          </p:nvPr>
        </p:nvSpPr>
        <p:spPr/>
        <p:txBody>
          <a:bodyPr/>
          <a:lstStyle/>
          <a:p>
            <a:fld id="{86CB4B4D-7CA3-9044-876B-883B54F8677D}" type="slidenum">
              <a:rPr lang="en-CA" smtClean="0"/>
              <a:pPr/>
              <a:t>22</a:t>
            </a:fld>
            <a:endParaRPr lang="en-CA" b="1" dirty="0"/>
          </a:p>
        </p:txBody>
      </p:sp>
      <p:grpSp>
        <p:nvGrpSpPr>
          <p:cNvPr id="20" name="Group 19">
            <a:extLst>
              <a:ext uri="{FF2B5EF4-FFF2-40B4-BE49-F238E27FC236}">
                <a16:creationId xmlns:a16="http://schemas.microsoft.com/office/drawing/2014/main" id="{896C1549-49BC-74A2-09DF-498DC83832C9}"/>
              </a:ext>
            </a:extLst>
          </p:cNvPr>
          <p:cNvGrpSpPr/>
          <p:nvPr/>
        </p:nvGrpSpPr>
        <p:grpSpPr>
          <a:xfrm rot="11518444">
            <a:off x="7885461" y="404299"/>
            <a:ext cx="2535096" cy="2519636"/>
            <a:chOff x="3535752" y="1892599"/>
            <a:chExt cx="4533900" cy="4591050"/>
          </a:xfrm>
        </p:grpSpPr>
        <p:pic>
          <p:nvPicPr>
            <p:cNvPr id="21" name="Picture 2">
              <a:extLst>
                <a:ext uri="{FF2B5EF4-FFF2-40B4-BE49-F238E27FC236}">
                  <a16:creationId xmlns:a16="http://schemas.microsoft.com/office/drawing/2014/main" id="{C7B42233-A503-2E81-A2A8-26297BAB65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B068934E-CC1A-E6F4-8242-EF0568C1EC8F}"/>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00CB934-382E-2674-6A53-A37FA667B96C}"/>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B551E0B-9FD9-AAD3-949E-FF7AC89F4147}"/>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E4FF187-4EBE-A3F7-B743-EF2264F0EA98}"/>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CA8842C-6543-7D4D-EB3D-B0F377E8E7FC}"/>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E0024E1-C620-9EB4-8D1A-0DD64FEECD10}"/>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D5634F0-3388-844F-7D23-ED25442C604B}"/>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AD80091-FC34-662A-C071-46175ACB283F}"/>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BCACE0D8-E461-F9B5-3824-3F715D281FE1}"/>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26547AA-9D8D-C50D-F673-474C957B57F3}"/>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79B16D1-CB59-989A-D44B-D859980AE28D}"/>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F24547DD-8156-A062-53B9-D3E197EE449F}"/>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11B94943-F99C-5CF5-8C36-8B058824FD12}"/>
              </a:ext>
            </a:extLst>
          </p:cNvPr>
          <p:cNvCxnSpPr>
            <a:cxnSpLocks/>
          </p:cNvCxnSpPr>
          <p:nvPr/>
        </p:nvCxnSpPr>
        <p:spPr>
          <a:xfrm>
            <a:off x="7457243" y="2131356"/>
            <a:ext cx="0" cy="3559230"/>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5061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F353A-24CC-CE93-DC91-F089A628557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2E93E80-F948-3E52-E147-CE467BAC2224}"/>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E632FBF5-0603-E790-57AB-8E3FBB6E97AA}"/>
              </a:ext>
            </a:extLst>
          </p:cNvPr>
          <p:cNvPicPr>
            <a:picLocks noChangeAspect="1"/>
          </p:cNvPicPr>
          <p:nvPr/>
        </p:nvPicPr>
        <p:blipFill>
          <a:blip r:embed="rId3"/>
          <a:srcRect t="1897"/>
          <a:stretch>
            <a:fillRect/>
          </a:stretch>
        </p:blipFill>
        <p:spPr>
          <a:xfrm>
            <a:off x="442315" y="2099934"/>
            <a:ext cx="11021963" cy="3981218"/>
          </a:xfrm>
          <a:prstGeom prst="rect">
            <a:avLst/>
          </a:prstGeom>
        </p:spPr>
      </p:pic>
      <p:pic>
        <p:nvPicPr>
          <p:cNvPr id="5" name="Picture 4">
            <a:extLst>
              <a:ext uri="{FF2B5EF4-FFF2-40B4-BE49-F238E27FC236}">
                <a16:creationId xmlns:a16="http://schemas.microsoft.com/office/drawing/2014/main" id="{BAF1C2AA-091F-FFE3-B2B2-25D501FB5AB7}"/>
              </a:ext>
            </a:extLst>
          </p:cNvPr>
          <p:cNvPicPr>
            <a:picLocks noChangeAspect="1"/>
          </p:cNvPicPr>
          <p:nvPr/>
        </p:nvPicPr>
        <p:blipFill>
          <a:blip r:embed="rId4"/>
          <a:srcRect l="53813"/>
          <a:stretch>
            <a:fillRect/>
          </a:stretch>
        </p:blipFill>
        <p:spPr>
          <a:xfrm>
            <a:off x="2752110" y="4087038"/>
            <a:ext cx="835989" cy="847843"/>
          </a:xfrm>
          <a:prstGeom prst="rect">
            <a:avLst/>
          </a:prstGeom>
        </p:spPr>
      </p:pic>
      <p:pic>
        <p:nvPicPr>
          <p:cNvPr id="4" name="Picture 3">
            <a:extLst>
              <a:ext uri="{FF2B5EF4-FFF2-40B4-BE49-F238E27FC236}">
                <a16:creationId xmlns:a16="http://schemas.microsoft.com/office/drawing/2014/main" id="{37ACA735-3A37-579A-8F42-774EDAC7720E}"/>
              </a:ext>
            </a:extLst>
          </p:cNvPr>
          <p:cNvPicPr>
            <a:picLocks noChangeAspect="1"/>
          </p:cNvPicPr>
          <p:nvPr/>
        </p:nvPicPr>
        <p:blipFill>
          <a:blip r:embed="rId5">
            <a:extLst>
              <a:ext uri="{BEBA8EAE-BF5A-486C-A8C5-ECC9F3942E4B}">
                <a14:imgProps xmlns:a14="http://schemas.microsoft.com/office/drawing/2010/main">
                  <a14:imgLayer r:embed="rId6">
                    <a14:imgEffect>
                      <a14:artisticChalkSketch/>
                    </a14:imgEffect>
                  </a14:imgLayer>
                </a14:imgProps>
              </a:ext>
            </a:extLst>
          </a:blip>
          <a:srcRect/>
          <a:stretch/>
        </p:blipFill>
        <p:spPr>
          <a:xfrm>
            <a:off x="7715081" y="1228300"/>
            <a:ext cx="2705476" cy="933580"/>
          </a:xfrm>
          <a:prstGeom prst="rect">
            <a:avLst/>
          </a:prstGeom>
        </p:spPr>
      </p:pic>
      <p:grpSp>
        <p:nvGrpSpPr>
          <p:cNvPr id="16" name="Group 15">
            <a:extLst>
              <a:ext uri="{FF2B5EF4-FFF2-40B4-BE49-F238E27FC236}">
                <a16:creationId xmlns:a16="http://schemas.microsoft.com/office/drawing/2014/main" id="{CBA13A37-B4D3-266D-E042-0540C1F4CF1A}"/>
              </a:ext>
            </a:extLst>
          </p:cNvPr>
          <p:cNvGrpSpPr/>
          <p:nvPr/>
        </p:nvGrpSpPr>
        <p:grpSpPr>
          <a:xfrm>
            <a:off x="7885461" y="430598"/>
            <a:ext cx="2535096" cy="2519636"/>
            <a:chOff x="3535752" y="1892599"/>
            <a:chExt cx="4533900" cy="4591050"/>
          </a:xfrm>
        </p:grpSpPr>
        <p:pic>
          <p:nvPicPr>
            <p:cNvPr id="3074" name="Picture 2">
              <a:extLst>
                <a:ext uri="{FF2B5EF4-FFF2-40B4-BE49-F238E27FC236}">
                  <a16:creationId xmlns:a16="http://schemas.microsoft.com/office/drawing/2014/main" id="{0E457E7C-91E4-0AD4-D258-99240E2417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49B40F-A5CA-5AEC-3E2D-105E0CE6178D}"/>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07B6B12-B4ED-C5AD-A2EF-CFBB04F7455C}"/>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0CCC31A-893E-4074-B480-C59387341B74}"/>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67B7030-1917-F7F9-F08B-DAE0DC95B41B}"/>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37AC17A-C67A-6CF0-0B22-354C17F099C0}"/>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3717808-15FF-ED87-33BE-FFED3DCD590E}"/>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9441CBB-A798-F3FB-9DE5-67977BFB16F0}"/>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F0AF854-BC2C-5FF9-7B65-90592EC75DB9}"/>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D95A5C-114E-B4DE-4519-A1B1E8C794D2}"/>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A13D100-075D-624A-A595-EA93F9A14C4D}"/>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233E244-0895-23DE-FBCA-F64590719959}"/>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12270E5-4355-4AD2-AE73-F5B6E7991C88}"/>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Slide Number Placeholder 18">
            <a:extLst>
              <a:ext uri="{FF2B5EF4-FFF2-40B4-BE49-F238E27FC236}">
                <a16:creationId xmlns:a16="http://schemas.microsoft.com/office/drawing/2014/main" id="{3EB150F9-CEFD-602D-50B0-A860B1958326}"/>
              </a:ext>
            </a:extLst>
          </p:cNvPr>
          <p:cNvSpPr>
            <a:spLocks noGrp="1"/>
          </p:cNvSpPr>
          <p:nvPr>
            <p:ph type="sldNum" sz="quarter" idx="4"/>
          </p:nvPr>
        </p:nvSpPr>
        <p:spPr/>
        <p:txBody>
          <a:bodyPr/>
          <a:lstStyle/>
          <a:p>
            <a:fld id="{86CB4B4D-7CA3-9044-876B-883B54F8677D}" type="slidenum">
              <a:rPr lang="en-CA" smtClean="0"/>
              <a:pPr/>
              <a:t>23</a:t>
            </a:fld>
            <a:endParaRPr lang="en-CA" b="1" dirty="0"/>
          </a:p>
        </p:txBody>
      </p:sp>
      <p:grpSp>
        <p:nvGrpSpPr>
          <p:cNvPr id="20" name="Group 19">
            <a:extLst>
              <a:ext uri="{FF2B5EF4-FFF2-40B4-BE49-F238E27FC236}">
                <a16:creationId xmlns:a16="http://schemas.microsoft.com/office/drawing/2014/main" id="{9677FDD4-9BB7-F9AB-FA5C-2C272EBA2311}"/>
              </a:ext>
            </a:extLst>
          </p:cNvPr>
          <p:cNvGrpSpPr/>
          <p:nvPr/>
        </p:nvGrpSpPr>
        <p:grpSpPr>
          <a:xfrm rot="11518444">
            <a:off x="7885461" y="404299"/>
            <a:ext cx="2535096" cy="2519636"/>
            <a:chOff x="3535752" y="1892599"/>
            <a:chExt cx="4533900" cy="4591050"/>
          </a:xfrm>
        </p:grpSpPr>
        <p:pic>
          <p:nvPicPr>
            <p:cNvPr id="21" name="Picture 2">
              <a:extLst>
                <a:ext uri="{FF2B5EF4-FFF2-40B4-BE49-F238E27FC236}">
                  <a16:creationId xmlns:a16="http://schemas.microsoft.com/office/drawing/2014/main" id="{09DFDCF9-C756-912A-6504-C74F0B0475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35752" y="1892599"/>
              <a:ext cx="4533900" cy="4591050"/>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A15EACCB-BF0D-5451-976B-A286EFD5D529}"/>
                </a:ext>
              </a:extLst>
            </p:cNvPr>
            <p:cNvSpPr/>
            <p:nvPr/>
          </p:nvSpPr>
          <p:spPr>
            <a:xfrm>
              <a:off x="5460521" y="2104845"/>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BC092AE-7B02-69A7-FF44-25F11DDB8324}"/>
                </a:ext>
              </a:extLst>
            </p:cNvPr>
            <p:cNvSpPr/>
            <p:nvPr/>
          </p:nvSpPr>
          <p:spPr>
            <a:xfrm>
              <a:off x="4592129" y="244990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103AF4C-0021-E5AB-E274-2032F64A880E}"/>
                </a:ext>
              </a:extLst>
            </p:cNvPr>
            <p:cNvSpPr/>
            <p:nvPr/>
          </p:nvSpPr>
          <p:spPr>
            <a:xfrm>
              <a:off x="3962401" y="3083381"/>
              <a:ext cx="629728" cy="4960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798272D-CEA1-5822-C871-4717E5D3521E}"/>
                </a:ext>
              </a:extLst>
            </p:cNvPr>
            <p:cNvSpPr/>
            <p:nvPr/>
          </p:nvSpPr>
          <p:spPr>
            <a:xfrm>
              <a:off x="3758242" y="393252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2582340-760B-3EA6-3F8A-3A9F38BD3114}"/>
                </a:ext>
              </a:extLst>
            </p:cNvPr>
            <p:cNvSpPr/>
            <p:nvPr/>
          </p:nvSpPr>
          <p:spPr>
            <a:xfrm>
              <a:off x="4073106" y="4869612"/>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0848AB77-33E2-5C57-6194-68B32939E96A}"/>
                </a:ext>
              </a:extLst>
            </p:cNvPr>
            <p:cNvSpPr/>
            <p:nvPr/>
          </p:nvSpPr>
          <p:spPr>
            <a:xfrm>
              <a:off x="470283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2C7D860-66BA-9875-6F52-BC012E653A09}"/>
                </a:ext>
              </a:extLst>
            </p:cNvPr>
            <p:cNvSpPr/>
            <p:nvPr/>
          </p:nvSpPr>
          <p:spPr>
            <a:xfrm>
              <a:off x="5332562" y="5676630"/>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1D28BA3-378E-BE95-06E9-D830A246DED8}"/>
                </a:ext>
              </a:extLst>
            </p:cNvPr>
            <p:cNvSpPr/>
            <p:nvPr/>
          </p:nvSpPr>
          <p:spPr>
            <a:xfrm>
              <a:off x="6277154" y="5430329"/>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B953A32-779E-5E09-D378-7AD2FA682F2D}"/>
                </a:ext>
              </a:extLst>
            </p:cNvPr>
            <p:cNvSpPr/>
            <p:nvPr/>
          </p:nvSpPr>
          <p:spPr>
            <a:xfrm>
              <a:off x="6350480" y="244990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94C3EA-5CB1-946F-B6E7-D542270E37D0}"/>
                </a:ext>
              </a:extLst>
            </p:cNvPr>
            <p:cNvSpPr/>
            <p:nvPr/>
          </p:nvSpPr>
          <p:spPr>
            <a:xfrm>
              <a:off x="6998898" y="3083381"/>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D223AE8-9F6C-81AE-DB45-7CE87FCD3566}"/>
                </a:ext>
              </a:extLst>
            </p:cNvPr>
            <p:cNvSpPr/>
            <p:nvPr/>
          </p:nvSpPr>
          <p:spPr>
            <a:xfrm>
              <a:off x="7217436" y="3879834"/>
              <a:ext cx="629728" cy="56071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E17443E3-8B92-5094-A0B8-49EA7FA961A5}"/>
                </a:ext>
              </a:extLst>
            </p:cNvPr>
            <p:cNvSpPr/>
            <p:nvPr/>
          </p:nvSpPr>
          <p:spPr>
            <a:xfrm>
              <a:off x="6942827" y="4869611"/>
              <a:ext cx="629728" cy="4960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5" name="Straight Connector 34">
            <a:extLst>
              <a:ext uri="{FF2B5EF4-FFF2-40B4-BE49-F238E27FC236}">
                <a16:creationId xmlns:a16="http://schemas.microsoft.com/office/drawing/2014/main" id="{74141222-27F7-FC27-914C-2A1CCF6562FD}"/>
              </a:ext>
            </a:extLst>
          </p:cNvPr>
          <p:cNvCxnSpPr>
            <a:cxnSpLocks/>
          </p:cNvCxnSpPr>
          <p:nvPr/>
        </p:nvCxnSpPr>
        <p:spPr>
          <a:xfrm>
            <a:off x="10420557" y="2223959"/>
            <a:ext cx="0" cy="2454573"/>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AB80B631-DC95-4550-09A7-2E52CD5D8FB9}"/>
              </a:ext>
            </a:extLst>
          </p:cNvPr>
          <p:cNvSpPr/>
          <p:nvPr/>
        </p:nvSpPr>
        <p:spPr>
          <a:xfrm>
            <a:off x="8538026" y="1391847"/>
            <a:ext cx="980530" cy="114193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Graphic 36" descr="Question Mark with solid fill">
            <a:extLst>
              <a:ext uri="{FF2B5EF4-FFF2-40B4-BE49-F238E27FC236}">
                <a16:creationId xmlns:a16="http://schemas.microsoft.com/office/drawing/2014/main" id="{96EF5F9A-2DAF-7073-C410-A4C07D50B910}"/>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8646484" y="1196063"/>
            <a:ext cx="914400" cy="914400"/>
          </a:xfrm>
          <a:prstGeom prst="rect">
            <a:avLst/>
          </a:prstGeom>
        </p:spPr>
      </p:pic>
      <p:cxnSp>
        <p:nvCxnSpPr>
          <p:cNvPr id="39" name="Straight Connector 38">
            <a:extLst>
              <a:ext uri="{FF2B5EF4-FFF2-40B4-BE49-F238E27FC236}">
                <a16:creationId xmlns:a16="http://schemas.microsoft.com/office/drawing/2014/main" id="{097B9055-8285-85BE-8B63-C458A3E806B7}"/>
              </a:ext>
            </a:extLst>
          </p:cNvPr>
          <p:cNvCxnSpPr>
            <a:cxnSpLocks/>
          </p:cNvCxnSpPr>
          <p:nvPr/>
        </p:nvCxnSpPr>
        <p:spPr>
          <a:xfrm>
            <a:off x="10420557" y="5157926"/>
            <a:ext cx="0" cy="551896"/>
          </a:xfrm>
          <a:prstGeom prst="line">
            <a:avLst/>
          </a:prstGeom>
          <a:ln w="19050">
            <a:solidFill>
              <a:srgbClr val="FF000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03716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F289F-148E-2CD9-F1FB-4A675D4D1E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A3D1AD-E3CE-689A-BC42-309C01709E72}"/>
              </a:ext>
            </a:extLst>
          </p:cNvPr>
          <p:cNvSpPr>
            <a:spLocks noGrp="1"/>
          </p:cNvSpPr>
          <p:nvPr>
            <p:ph type="body" sz="quarter" idx="10"/>
          </p:nvPr>
        </p:nvSpPr>
        <p:spPr/>
        <p:txBody>
          <a:bodyPr/>
          <a:lstStyle/>
          <a:p>
            <a:r>
              <a:rPr lang="en-US" dirty="0"/>
              <a:t>Qubit stability: T1, T2</a:t>
            </a:r>
          </a:p>
        </p:txBody>
      </p:sp>
      <p:pic>
        <p:nvPicPr>
          <p:cNvPr id="7" name="Picture 6">
            <a:extLst>
              <a:ext uri="{FF2B5EF4-FFF2-40B4-BE49-F238E27FC236}">
                <a16:creationId xmlns:a16="http://schemas.microsoft.com/office/drawing/2014/main" id="{5BD57EBE-2E6C-76A7-2932-A2E551E4C2C8}"/>
              </a:ext>
            </a:extLst>
          </p:cNvPr>
          <p:cNvPicPr>
            <a:picLocks noChangeAspect="1"/>
          </p:cNvPicPr>
          <p:nvPr/>
        </p:nvPicPr>
        <p:blipFill>
          <a:blip r:embed="rId3"/>
          <a:srcRect t="1897"/>
          <a:stretch>
            <a:fillRect/>
          </a:stretch>
        </p:blipFill>
        <p:spPr>
          <a:xfrm>
            <a:off x="433437" y="2096429"/>
            <a:ext cx="11021963" cy="3981218"/>
          </a:xfrm>
          <a:prstGeom prst="rect">
            <a:avLst/>
          </a:prstGeom>
        </p:spPr>
      </p:pic>
      <p:pic>
        <p:nvPicPr>
          <p:cNvPr id="5" name="Picture 4">
            <a:extLst>
              <a:ext uri="{FF2B5EF4-FFF2-40B4-BE49-F238E27FC236}">
                <a16:creationId xmlns:a16="http://schemas.microsoft.com/office/drawing/2014/main" id="{BB7A8261-9131-C29E-81D6-1B6FF6020C2D}"/>
              </a:ext>
            </a:extLst>
          </p:cNvPr>
          <p:cNvPicPr>
            <a:picLocks noChangeAspect="1"/>
          </p:cNvPicPr>
          <p:nvPr/>
        </p:nvPicPr>
        <p:blipFill>
          <a:blip r:embed="rId4"/>
          <a:srcRect l="53813"/>
          <a:stretch>
            <a:fillRect/>
          </a:stretch>
        </p:blipFill>
        <p:spPr>
          <a:xfrm>
            <a:off x="2752110" y="4087038"/>
            <a:ext cx="835989" cy="847843"/>
          </a:xfrm>
          <a:prstGeom prst="rect">
            <a:avLst/>
          </a:prstGeom>
        </p:spPr>
      </p:pic>
      <p:pic>
        <p:nvPicPr>
          <p:cNvPr id="22" name="Picture 21">
            <a:extLst>
              <a:ext uri="{FF2B5EF4-FFF2-40B4-BE49-F238E27FC236}">
                <a16:creationId xmlns:a16="http://schemas.microsoft.com/office/drawing/2014/main" id="{EFBFB110-512D-4A20-2899-3369EC461524}"/>
              </a:ext>
            </a:extLst>
          </p:cNvPr>
          <p:cNvPicPr>
            <a:picLocks noChangeAspect="1"/>
          </p:cNvPicPr>
          <p:nvPr/>
        </p:nvPicPr>
        <p:blipFill>
          <a:blip r:embed="rId5"/>
          <a:srcRect/>
          <a:stretch/>
        </p:blipFill>
        <p:spPr>
          <a:xfrm>
            <a:off x="6926816" y="1975448"/>
            <a:ext cx="2389712" cy="2122098"/>
          </a:xfrm>
          <a:prstGeom prst="rect">
            <a:avLst/>
          </a:prstGeom>
        </p:spPr>
      </p:pic>
      <p:pic>
        <p:nvPicPr>
          <p:cNvPr id="29" name="Picture 28">
            <a:extLst>
              <a:ext uri="{FF2B5EF4-FFF2-40B4-BE49-F238E27FC236}">
                <a16:creationId xmlns:a16="http://schemas.microsoft.com/office/drawing/2014/main" id="{E270F6E0-2477-0E66-90E6-5978B229F3D8}"/>
              </a:ext>
            </a:extLst>
          </p:cNvPr>
          <p:cNvPicPr>
            <a:picLocks noChangeAspect="1"/>
          </p:cNvPicPr>
          <p:nvPr/>
        </p:nvPicPr>
        <p:blipFill>
          <a:blip r:embed="rId6"/>
          <a:srcRect l="55791"/>
          <a:stretch>
            <a:fillRect/>
          </a:stretch>
        </p:blipFill>
        <p:spPr>
          <a:xfrm>
            <a:off x="8531526" y="2710271"/>
            <a:ext cx="724377" cy="790685"/>
          </a:xfrm>
          <a:prstGeom prst="rect">
            <a:avLst/>
          </a:prstGeom>
        </p:spPr>
      </p:pic>
      <p:sp>
        <p:nvSpPr>
          <p:cNvPr id="3" name="Slide Number Placeholder 2">
            <a:extLst>
              <a:ext uri="{FF2B5EF4-FFF2-40B4-BE49-F238E27FC236}">
                <a16:creationId xmlns:a16="http://schemas.microsoft.com/office/drawing/2014/main" id="{8A69ED30-C83A-24D1-B0E1-795C00700A74}"/>
              </a:ext>
            </a:extLst>
          </p:cNvPr>
          <p:cNvSpPr>
            <a:spLocks noGrp="1"/>
          </p:cNvSpPr>
          <p:nvPr>
            <p:ph type="sldNum" sz="quarter" idx="4"/>
          </p:nvPr>
        </p:nvSpPr>
        <p:spPr/>
        <p:txBody>
          <a:bodyPr/>
          <a:lstStyle/>
          <a:p>
            <a:fld id="{86CB4B4D-7CA3-9044-876B-883B54F8677D}" type="slidenum">
              <a:rPr lang="en-CA" smtClean="0"/>
              <a:pPr/>
              <a:t>24</a:t>
            </a:fld>
            <a:endParaRPr lang="en-CA" b="1" dirty="0"/>
          </a:p>
        </p:txBody>
      </p:sp>
    </p:spTree>
    <p:extLst>
      <p:ext uri="{BB962C8B-B14F-4D97-AF65-F5344CB8AC3E}">
        <p14:creationId xmlns:p14="http://schemas.microsoft.com/office/powerpoint/2010/main" val="3217837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3C3691-4945-424C-2E71-6402A4BB4FE1}"/>
              </a:ext>
            </a:extLst>
          </p:cNvPr>
          <p:cNvSpPr>
            <a:spLocks noGrp="1"/>
          </p:cNvSpPr>
          <p:nvPr>
            <p:ph type="body" sz="quarter" idx="10"/>
          </p:nvPr>
        </p:nvSpPr>
        <p:spPr/>
        <p:txBody>
          <a:bodyPr/>
          <a:lstStyle/>
          <a:p>
            <a:r>
              <a:rPr lang="en-US" dirty="0"/>
              <a:t>Early results from </a:t>
            </a:r>
            <a:r>
              <a:rPr lang="en-US" dirty="0" err="1"/>
              <a:t>QUTEbits</a:t>
            </a:r>
            <a:r>
              <a:rPr lang="en-US" dirty="0"/>
              <a:t> run 1</a:t>
            </a:r>
          </a:p>
        </p:txBody>
      </p:sp>
      <p:sp>
        <p:nvSpPr>
          <p:cNvPr id="3" name="Text Placeholder 2">
            <a:extLst>
              <a:ext uri="{FF2B5EF4-FFF2-40B4-BE49-F238E27FC236}">
                <a16:creationId xmlns:a16="http://schemas.microsoft.com/office/drawing/2014/main" id="{A0EA4F85-05FD-0615-3F24-A82D17AE0A24}"/>
              </a:ext>
            </a:extLst>
          </p:cNvPr>
          <p:cNvSpPr>
            <a:spLocks noGrp="1"/>
          </p:cNvSpPr>
          <p:nvPr>
            <p:ph type="body" sz="quarter" idx="13"/>
          </p:nvPr>
        </p:nvSpPr>
        <p:spPr/>
        <p:txBody>
          <a:bodyPr/>
          <a:lstStyle/>
          <a:p>
            <a:endParaRPr lang="en-US"/>
          </a:p>
        </p:txBody>
      </p:sp>
      <p:pic>
        <p:nvPicPr>
          <p:cNvPr id="5" name="Picture 4">
            <a:extLst>
              <a:ext uri="{FF2B5EF4-FFF2-40B4-BE49-F238E27FC236}">
                <a16:creationId xmlns:a16="http://schemas.microsoft.com/office/drawing/2014/main" id="{EBE73A30-2FDF-FE5D-F577-A7716CD862BC}"/>
              </a:ext>
            </a:extLst>
          </p:cNvPr>
          <p:cNvPicPr>
            <a:picLocks noChangeAspect="1"/>
          </p:cNvPicPr>
          <p:nvPr/>
        </p:nvPicPr>
        <p:blipFill>
          <a:blip r:embed="rId3"/>
          <a:stretch>
            <a:fillRect/>
          </a:stretch>
        </p:blipFill>
        <p:spPr>
          <a:xfrm>
            <a:off x="-48070" y="1962953"/>
            <a:ext cx="12192000" cy="4114694"/>
          </a:xfrm>
          <a:prstGeom prst="rect">
            <a:avLst/>
          </a:prstGeom>
        </p:spPr>
      </p:pic>
      <p:sp>
        <p:nvSpPr>
          <p:cNvPr id="4" name="Slide Number Placeholder 3">
            <a:extLst>
              <a:ext uri="{FF2B5EF4-FFF2-40B4-BE49-F238E27FC236}">
                <a16:creationId xmlns:a16="http://schemas.microsoft.com/office/drawing/2014/main" id="{B0EA3C29-DF8D-445C-EE08-EB6A4396661C}"/>
              </a:ext>
            </a:extLst>
          </p:cNvPr>
          <p:cNvSpPr>
            <a:spLocks noGrp="1"/>
          </p:cNvSpPr>
          <p:nvPr>
            <p:ph type="sldNum" sz="quarter" idx="4"/>
          </p:nvPr>
        </p:nvSpPr>
        <p:spPr/>
        <p:txBody>
          <a:bodyPr/>
          <a:lstStyle/>
          <a:p>
            <a:fld id="{86CB4B4D-7CA3-9044-876B-883B54F8677D}" type="slidenum">
              <a:rPr lang="en-CA" smtClean="0"/>
              <a:pPr/>
              <a:t>25</a:t>
            </a:fld>
            <a:endParaRPr lang="en-CA" b="1" dirty="0"/>
          </a:p>
        </p:txBody>
      </p:sp>
    </p:spTree>
    <p:extLst>
      <p:ext uri="{BB962C8B-B14F-4D97-AF65-F5344CB8AC3E}">
        <p14:creationId xmlns:p14="http://schemas.microsoft.com/office/powerpoint/2010/main" val="11232059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133367-12CD-52F6-EEF4-0A53264E7F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FA83A50-F4CE-EEBA-1F6D-9D28FDC82D44}"/>
              </a:ext>
            </a:extLst>
          </p:cNvPr>
          <p:cNvSpPr>
            <a:spLocks noGrp="1"/>
          </p:cNvSpPr>
          <p:nvPr>
            <p:ph type="body" sz="quarter" idx="10"/>
          </p:nvPr>
        </p:nvSpPr>
        <p:spPr/>
        <p:txBody>
          <a:bodyPr/>
          <a:lstStyle/>
          <a:p>
            <a:r>
              <a:rPr lang="en-US" dirty="0"/>
              <a:t>Early results from </a:t>
            </a:r>
            <a:r>
              <a:rPr lang="en-US" dirty="0" err="1"/>
              <a:t>QUTEbits</a:t>
            </a:r>
            <a:r>
              <a:rPr lang="en-US" dirty="0"/>
              <a:t> run 1</a:t>
            </a:r>
          </a:p>
        </p:txBody>
      </p:sp>
      <p:sp>
        <p:nvSpPr>
          <p:cNvPr id="4" name="Slide Number Placeholder 3">
            <a:extLst>
              <a:ext uri="{FF2B5EF4-FFF2-40B4-BE49-F238E27FC236}">
                <a16:creationId xmlns:a16="http://schemas.microsoft.com/office/drawing/2014/main" id="{C071D083-EFA4-985B-D551-29EA3128DC14}"/>
              </a:ext>
            </a:extLst>
          </p:cNvPr>
          <p:cNvSpPr>
            <a:spLocks noGrp="1"/>
          </p:cNvSpPr>
          <p:nvPr>
            <p:ph type="sldNum" sz="quarter" idx="4"/>
          </p:nvPr>
        </p:nvSpPr>
        <p:spPr>
          <a:xfrm>
            <a:off x="11427475" y="6193025"/>
            <a:ext cx="594732" cy="412595"/>
          </a:xfrm>
        </p:spPr>
        <p:txBody>
          <a:bodyPr/>
          <a:lstStyle/>
          <a:p>
            <a:fld id="{86CB4B4D-7CA3-9044-876B-883B54F8677D}" type="slidenum">
              <a:rPr lang="en-CA" smtClean="0"/>
              <a:pPr/>
              <a:t>26</a:t>
            </a:fld>
            <a:endParaRPr lang="en-CA" b="1" dirty="0"/>
          </a:p>
        </p:txBody>
      </p:sp>
      <p:pic>
        <p:nvPicPr>
          <p:cNvPr id="1026" name="Picture 2" descr="Picture 20">
            <a:extLst>
              <a:ext uri="{FF2B5EF4-FFF2-40B4-BE49-F238E27FC236}">
                <a16:creationId xmlns:a16="http://schemas.microsoft.com/office/drawing/2014/main" id="{38E5CDA9-AD0E-0B78-89A0-E87AFFD8F6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793" y="2096430"/>
            <a:ext cx="5457825" cy="33623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cture 18">
            <a:extLst>
              <a:ext uri="{FF2B5EF4-FFF2-40B4-BE49-F238E27FC236}">
                <a16:creationId xmlns:a16="http://schemas.microsoft.com/office/drawing/2014/main" id="{FB054A4F-AA85-EA36-FEBE-4E154A006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7374" y="2096429"/>
            <a:ext cx="5505450" cy="3362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ruta 1">
            <a:extLst>
              <a:ext uri="{FF2B5EF4-FFF2-40B4-BE49-F238E27FC236}">
                <a16:creationId xmlns:a16="http://schemas.microsoft.com/office/drawing/2014/main" id="{708DFE45-2125-8436-680F-3BF6362ABFEE}"/>
              </a:ext>
            </a:extLst>
          </p:cNvPr>
          <p:cNvSpPr txBox="1"/>
          <p:nvPr/>
        </p:nvSpPr>
        <p:spPr>
          <a:xfrm>
            <a:off x="2126858" y="5633606"/>
            <a:ext cx="2710678"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101600" tIns="101600" rIns="101600" bIns="1016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9p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Helvetica"/>
                <a:ea typeface="Helvetica"/>
                <a:cs typeface="Helvetica"/>
                <a:sym typeface="Helvetica"/>
              </a:rPr>
              <a:t>No Ba-source</a:t>
            </a:r>
          </a:p>
        </p:txBody>
      </p:sp>
      <p:sp>
        <p:nvSpPr>
          <p:cNvPr id="7" name="textruta 1">
            <a:extLst>
              <a:ext uri="{FF2B5EF4-FFF2-40B4-BE49-F238E27FC236}">
                <a16:creationId xmlns:a16="http://schemas.microsoft.com/office/drawing/2014/main" id="{708DFE45-2125-8436-680F-3BF6362ABFEE}"/>
              </a:ext>
            </a:extLst>
          </p:cNvPr>
          <p:cNvSpPr txBox="1"/>
          <p:nvPr/>
        </p:nvSpPr>
        <p:spPr>
          <a:xfrm>
            <a:off x="7354466" y="5633606"/>
            <a:ext cx="3848811" cy="697627"/>
          </a:xfrm>
          <a:prstGeom prst="rect">
            <a:avLst/>
          </a:prstGeom>
          <a:noFill/>
          <a:ln w="254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101600" tIns="101600" rIns="101600" bIns="1016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9pPr>
          </a:lstStyle>
          <a:p>
            <a:pPr marL="0" marR="0" indent="0" algn="l" defTabSz="9144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000000"/>
                </a:solidFill>
                <a:effectLst/>
                <a:uFillTx/>
                <a:latin typeface="Helvetica"/>
                <a:ea typeface="Helvetica"/>
                <a:cs typeface="Helvetica"/>
                <a:sym typeface="Helvetica"/>
              </a:rPr>
              <a:t>Ba-source deployed</a:t>
            </a:r>
          </a:p>
        </p:txBody>
      </p:sp>
    </p:spTree>
    <p:extLst>
      <p:ext uri="{BB962C8B-B14F-4D97-AF65-F5344CB8AC3E}">
        <p14:creationId xmlns:p14="http://schemas.microsoft.com/office/powerpoint/2010/main" val="3604160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EDD2DA-88B4-0D8F-988B-6666FE70F34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7612BCE-7A9D-FBBB-4A04-3EF83428B286}"/>
              </a:ext>
            </a:extLst>
          </p:cNvPr>
          <p:cNvSpPr>
            <a:spLocks noGrp="1"/>
          </p:cNvSpPr>
          <p:nvPr>
            <p:ph type="body" sz="quarter" idx="10"/>
          </p:nvPr>
        </p:nvSpPr>
        <p:spPr>
          <a:xfrm>
            <a:off x="1103287" y="1748485"/>
            <a:ext cx="9985426" cy="2239596"/>
          </a:xfrm>
        </p:spPr>
        <p:txBody>
          <a:bodyPr>
            <a:normAutofit/>
          </a:bodyPr>
          <a:lstStyle/>
          <a:p>
            <a:r>
              <a:rPr lang="en-US" sz="7200" dirty="0"/>
              <a:t>Towards </a:t>
            </a:r>
            <a:r>
              <a:rPr lang="en-US" sz="7200" dirty="0" err="1"/>
              <a:t>QUTEBits</a:t>
            </a:r>
            <a:r>
              <a:rPr lang="en-US" sz="7200" dirty="0"/>
              <a:t> Run 2</a:t>
            </a:r>
          </a:p>
        </p:txBody>
      </p:sp>
      <p:sp>
        <p:nvSpPr>
          <p:cNvPr id="3" name="Slide Number Placeholder 2">
            <a:extLst>
              <a:ext uri="{FF2B5EF4-FFF2-40B4-BE49-F238E27FC236}">
                <a16:creationId xmlns:a16="http://schemas.microsoft.com/office/drawing/2014/main" id="{63CB08CA-FFBB-6E4E-BFAC-6B701723F99D}"/>
              </a:ext>
            </a:extLst>
          </p:cNvPr>
          <p:cNvSpPr>
            <a:spLocks noGrp="1"/>
          </p:cNvSpPr>
          <p:nvPr>
            <p:ph type="sldNum" sz="quarter" idx="4"/>
          </p:nvPr>
        </p:nvSpPr>
        <p:spPr/>
        <p:txBody>
          <a:bodyPr/>
          <a:lstStyle/>
          <a:p>
            <a:fld id="{86CB4B4D-7CA3-9044-876B-883B54F8677D}" type="slidenum">
              <a:rPr lang="en-CA" smtClean="0"/>
              <a:pPr/>
              <a:t>27</a:t>
            </a:fld>
            <a:endParaRPr lang="en-CA" b="1" dirty="0"/>
          </a:p>
        </p:txBody>
      </p:sp>
    </p:spTree>
    <p:extLst>
      <p:ext uri="{BB962C8B-B14F-4D97-AF65-F5344CB8AC3E}">
        <p14:creationId xmlns:p14="http://schemas.microsoft.com/office/powerpoint/2010/main" val="4166763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6D753-3738-D297-20F5-0D6C5690092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3A0CD70-CD3F-921F-574F-010AEC259C84}"/>
              </a:ext>
            </a:extLst>
          </p:cNvPr>
          <p:cNvSpPr>
            <a:spLocks noGrp="1"/>
          </p:cNvSpPr>
          <p:nvPr>
            <p:ph type="body" sz="quarter" idx="10"/>
          </p:nvPr>
        </p:nvSpPr>
        <p:spPr/>
        <p:txBody>
          <a:bodyPr/>
          <a:lstStyle/>
          <a:p>
            <a:r>
              <a:rPr lang="en-US" dirty="0"/>
              <a:t>Goals for run 2</a:t>
            </a:r>
          </a:p>
        </p:txBody>
      </p:sp>
      <p:sp>
        <p:nvSpPr>
          <p:cNvPr id="7" name="TextBox 14">
            <a:extLst>
              <a:ext uri="{FF2B5EF4-FFF2-40B4-BE49-F238E27FC236}">
                <a16:creationId xmlns:a16="http://schemas.microsoft.com/office/drawing/2014/main" id="{92BB2885-3747-6F03-5A8C-88EF49AE91BC}"/>
              </a:ext>
            </a:extLst>
          </p:cNvPr>
          <p:cNvSpPr txBox="1"/>
          <p:nvPr/>
        </p:nvSpPr>
        <p:spPr>
          <a:xfrm>
            <a:off x="736600" y="1896616"/>
            <a:ext cx="8007905" cy="4124204"/>
          </a:xfrm>
          <a:prstGeom prst="rect">
            <a:avLst/>
          </a:prstGeom>
          <a:ln w="25400">
            <a:miter lim="400000"/>
          </a:ln>
          <a:extLst>
            <a:ext uri="{C572A759-6A51-4108-AA02-DFA0A04FC94B}">
              <ma14:wrappingTextBoxFlag xmlns="" xmlns:m="http://schemas.openxmlformats.org/officeDocument/2006/math" xmlns:a14="http://schemas.microsoft.com/office/drawing/2010/main" xmlns:ma14="http://schemas.microsoft.com/office/mac/drawingml/2011/main" xmlns:lc="http://schemas.openxmlformats.org/drawingml/2006/lockedCanvas" val="1"/>
            </a:ext>
          </a:extLst>
        </p:spPr>
        <p:txBody>
          <a:bodyPr wrap="square" tIns="91439" bIns="9143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Helvetica"/>
                <a:ea typeface="Helvetica"/>
                <a:cs typeface="Helvetica"/>
                <a:sym typeface="Helvetica"/>
              </a:defRPr>
            </a:lvl9pPr>
          </a:lstStyle>
          <a:p>
            <a:pPr marL="571500" indent="-571500" defTabSz="1828800">
              <a:buSzPct val="100000"/>
              <a:buFont typeface="Arial"/>
              <a:buChar char="•"/>
              <a:defRPr sz="3600">
                <a:latin typeface="Calibri"/>
                <a:ea typeface="Calibri"/>
                <a:cs typeface="Calibri"/>
                <a:sym typeface="Calibri"/>
              </a:defRPr>
            </a:pPr>
            <a:r>
              <a:rPr lang="en-US" sz="3200" dirty="0"/>
              <a:t>Replicate run 1 results</a:t>
            </a:r>
          </a:p>
          <a:p>
            <a:pPr marL="571500" indent="-571500" defTabSz="1828800">
              <a:buSzPct val="100000"/>
              <a:buFont typeface="Arial"/>
              <a:buChar char="•"/>
              <a:defRPr sz="3600">
                <a:latin typeface="Calibri"/>
                <a:ea typeface="Calibri"/>
                <a:cs typeface="Calibri"/>
                <a:sym typeface="Calibri"/>
              </a:defRPr>
            </a:pPr>
            <a:endParaRPr lang="en-US" sz="3200" dirty="0"/>
          </a:p>
          <a:p>
            <a:pPr marL="571500" indent="-571500" defTabSz="1828800">
              <a:buSzPct val="100000"/>
              <a:buFont typeface="Arial"/>
              <a:buChar char="•"/>
              <a:defRPr sz="3600">
                <a:latin typeface="Calibri"/>
                <a:ea typeface="Calibri"/>
                <a:cs typeface="Calibri"/>
                <a:sym typeface="Calibri"/>
              </a:defRPr>
            </a:pPr>
            <a:r>
              <a:rPr lang="en-US" sz="3200" dirty="0"/>
              <a:t>More statistics</a:t>
            </a:r>
          </a:p>
          <a:p>
            <a:pPr marL="571500" indent="-571500" defTabSz="1828800">
              <a:buSzPct val="100000"/>
              <a:buFont typeface="Arial"/>
              <a:buChar char="•"/>
              <a:defRPr sz="3600">
                <a:latin typeface="Calibri"/>
                <a:ea typeface="Calibri"/>
                <a:cs typeface="Calibri"/>
                <a:sym typeface="Calibri"/>
              </a:defRPr>
            </a:pPr>
            <a:endParaRPr lang="en-US" sz="3200" dirty="0"/>
          </a:p>
          <a:p>
            <a:pPr marL="571500" indent="-571500" defTabSz="1828800">
              <a:buSzPct val="100000"/>
              <a:buFont typeface="Arial"/>
              <a:buChar char="•"/>
              <a:defRPr sz="3600">
                <a:latin typeface="Calibri"/>
                <a:ea typeface="Calibri"/>
                <a:cs typeface="Calibri"/>
                <a:sym typeface="Calibri"/>
              </a:defRPr>
            </a:pPr>
            <a:r>
              <a:rPr lang="en-US" sz="3200" dirty="0"/>
              <a:t>Testing higher coherence qubits</a:t>
            </a:r>
          </a:p>
          <a:p>
            <a:pPr marL="571500" indent="-571500" defTabSz="1828800">
              <a:buSzPct val="100000"/>
              <a:buFont typeface="Arial"/>
              <a:buChar char="•"/>
              <a:defRPr sz="3600">
                <a:latin typeface="Calibri"/>
                <a:ea typeface="Calibri"/>
                <a:cs typeface="Calibri"/>
                <a:sym typeface="Calibri"/>
              </a:defRPr>
            </a:pPr>
            <a:endParaRPr lang="en-US" sz="3200" dirty="0"/>
          </a:p>
          <a:p>
            <a:pPr marL="571500" indent="-571500" defTabSz="1828800">
              <a:buSzPct val="100000"/>
              <a:buFont typeface="Arial"/>
              <a:buChar char="•"/>
              <a:defRPr sz="3600">
                <a:latin typeface="Calibri"/>
                <a:ea typeface="Calibri"/>
                <a:cs typeface="Calibri"/>
                <a:sym typeface="Calibri"/>
              </a:defRPr>
            </a:pPr>
            <a:r>
              <a:rPr lang="en-US" sz="3200" dirty="0"/>
              <a:t>Improve noise environment</a:t>
            </a:r>
          </a:p>
          <a:p>
            <a:pPr defTabSz="1828800">
              <a:buSzPct val="100000"/>
              <a:defRPr sz="3600">
                <a:latin typeface="Calibri"/>
                <a:ea typeface="Calibri"/>
                <a:cs typeface="Calibri"/>
                <a:sym typeface="Calibri"/>
              </a:defRPr>
            </a:pPr>
            <a:endParaRPr lang="en-US" sz="3200" dirty="0"/>
          </a:p>
        </p:txBody>
      </p:sp>
      <p:sp>
        <p:nvSpPr>
          <p:cNvPr id="9" name="Slide Number Placeholder 8">
            <a:extLst>
              <a:ext uri="{FF2B5EF4-FFF2-40B4-BE49-F238E27FC236}">
                <a16:creationId xmlns:a16="http://schemas.microsoft.com/office/drawing/2014/main" id="{AB819692-9893-8EAF-1A6D-890529C9CF3E}"/>
              </a:ext>
            </a:extLst>
          </p:cNvPr>
          <p:cNvSpPr>
            <a:spLocks noGrp="1"/>
          </p:cNvSpPr>
          <p:nvPr>
            <p:ph type="sldNum" sz="quarter" idx="4"/>
          </p:nvPr>
        </p:nvSpPr>
        <p:spPr/>
        <p:txBody>
          <a:bodyPr/>
          <a:lstStyle/>
          <a:p>
            <a:fld id="{86CB4B4D-7CA3-9044-876B-883B54F8677D}" type="slidenum">
              <a:rPr lang="en-CA" smtClean="0"/>
              <a:pPr/>
              <a:t>28</a:t>
            </a:fld>
            <a:endParaRPr lang="en-CA" b="1" dirty="0"/>
          </a:p>
        </p:txBody>
      </p:sp>
    </p:spTree>
    <p:extLst>
      <p:ext uri="{BB962C8B-B14F-4D97-AF65-F5344CB8AC3E}">
        <p14:creationId xmlns:p14="http://schemas.microsoft.com/office/powerpoint/2010/main" val="3514511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2299F-6CF0-E5F7-44FC-59BFF04660C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AB9E33C-BFE6-7A51-6795-E336E975C945}"/>
              </a:ext>
            </a:extLst>
          </p:cNvPr>
          <p:cNvSpPr>
            <a:spLocks noGrp="1"/>
          </p:cNvSpPr>
          <p:nvPr>
            <p:ph type="body" sz="quarter" idx="10"/>
          </p:nvPr>
        </p:nvSpPr>
        <p:spPr/>
        <p:txBody>
          <a:bodyPr/>
          <a:lstStyle/>
          <a:p>
            <a:r>
              <a:rPr lang="en-US" dirty="0"/>
              <a:t>Installation work for run 2</a:t>
            </a:r>
          </a:p>
        </p:txBody>
      </p:sp>
      <p:pic>
        <p:nvPicPr>
          <p:cNvPr id="6" name="Picture 5">
            <a:extLst>
              <a:ext uri="{FF2B5EF4-FFF2-40B4-BE49-F238E27FC236}">
                <a16:creationId xmlns:a16="http://schemas.microsoft.com/office/drawing/2014/main" id="{ED8E66E7-9DAA-0791-8276-063BF29FC507}"/>
              </a:ext>
            </a:extLst>
          </p:cNvPr>
          <p:cNvPicPr>
            <a:picLocks noChangeAspect="1"/>
          </p:cNvPicPr>
          <p:nvPr/>
        </p:nvPicPr>
        <p:blipFill>
          <a:blip r:embed="rId2"/>
          <a:stretch>
            <a:fillRect/>
          </a:stretch>
        </p:blipFill>
        <p:spPr>
          <a:xfrm>
            <a:off x="431800" y="2009414"/>
            <a:ext cx="5664200" cy="4248150"/>
          </a:xfrm>
          <a:prstGeom prst="rect">
            <a:avLst/>
          </a:prstGeom>
        </p:spPr>
      </p:pic>
      <p:pic>
        <p:nvPicPr>
          <p:cNvPr id="8" name="Picture 7">
            <a:extLst>
              <a:ext uri="{FF2B5EF4-FFF2-40B4-BE49-F238E27FC236}">
                <a16:creationId xmlns:a16="http://schemas.microsoft.com/office/drawing/2014/main" id="{AFABD05E-4F0C-9626-C5D3-F52A4FE6DF4F}"/>
              </a:ext>
            </a:extLst>
          </p:cNvPr>
          <p:cNvPicPr>
            <a:picLocks noChangeAspect="1"/>
          </p:cNvPicPr>
          <p:nvPr/>
        </p:nvPicPr>
        <p:blipFill>
          <a:blip r:embed="rId3"/>
          <a:stretch>
            <a:fillRect/>
          </a:stretch>
        </p:blipFill>
        <p:spPr>
          <a:xfrm>
            <a:off x="6277155" y="1945615"/>
            <a:ext cx="5834332" cy="4375749"/>
          </a:xfrm>
          <a:prstGeom prst="rect">
            <a:avLst/>
          </a:prstGeom>
        </p:spPr>
      </p:pic>
      <p:cxnSp>
        <p:nvCxnSpPr>
          <p:cNvPr id="4" name="Connector: Elbow 3">
            <a:extLst>
              <a:ext uri="{FF2B5EF4-FFF2-40B4-BE49-F238E27FC236}">
                <a16:creationId xmlns:a16="http://schemas.microsoft.com/office/drawing/2014/main" id="{FF9ADFB9-C8D4-7533-DF5C-F30C2676979B}"/>
              </a:ext>
            </a:extLst>
          </p:cNvPr>
          <p:cNvCxnSpPr>
            <a:cxnSpLocks/>
          </p:cNvCxnSpPr>
          <p:nvPr/>
        </p:nvCxnSpPr>
        <p:spPr>
          <a:xfrm rot="16200000" flipV="1">
            <a:off x="3953894" y="4776039"/>
            <a:ext cx="1828801" cy="1558745"/>
          </a:xfrm>
          <a:prstGeom prst="bentConnector3">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 name="Connector: Elbow 4">
            <a:extLst>
              <a:ext uri="{FF2B5EF4-FFF2-40B4-BE49-F238E27FC236}">
                <a16:creationId xmlns:a16="http://schemas.microsoft.com/office/drawing/2014/main" id="{1BF5C667-ACFD-5B24-E1A8-1557B4BA214F}"/>
              </a:ext>
            </a:extLst>
          </p:cNvPr>
          <p:cNvCxnSpPr>
            <a:cxnSpLocks/>
          </p:cNvCxnSpPr>
          <p:nvPr/>
        </p:nvCxnSpPr>
        <p:spPr>
          <a:xfrm rot="5400000" flipH="1" flipV="1">
            <a:off x="1067090" y="5345553"/>
            <a:ext cx="1144101" cy="1104417"/>
          </a:xfrm>
          <a:prstGeom prst="bentConnector3">
            <a:avLst>
              <a:gd name="adj1" fmla="val 50000"/>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13A9684-FC31-276A-F7AA-AA4B45AF51B9}"/>
              </a:ext>
            </a:extLst>
          </p:cNvPr>
          <p:cNvCxnSpPr>
            <a:cxnSpLocks/>
          </p:cNvCxnSpPr>
          <p:nvPr/>
        </p:nvCxnSpPr>
        <p:spPr>
          <a:xfrm flipV="1">
            <a:off x="3318296" y="4641010"/>
            <a:ext cx="0" cy="18288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864F2D9-D244-BF13-9628-08412879FDBE}"/>
              </a:ext>
            </a:extLst>
          </p:cNvPr>
          <p:cNvCxnSpPr>
            <a:cxnSpLocks/>
          </p:cNvCxnSpPr>
          <p:nvPr/>
        </p:nvCxnSpPr>
        <p:spPr>
          <a:xfrm flipV="1">
            <a:off x="8192219" y="3769740"/>
            <a:ext cx="0" cy="270007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CCDB6122-DDDF-6DD5-ABEA-F30C679FF002}"/>
              </a:ext>
            </a:extLst>
          </p:cNvPr>
          <p:cNvCxnSpPr>
            <a:cxnSpLocks/>
          </p:cNvCxnSpPr>
          <p:nvPr/>
        </p:nvCxnSpPr>
        <p:spPr>
          <a:xfrm flipV="1">
            <a:off x="9733472" y="3640347"/>
            <a:ext cx="0" cy="282946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672A844-FB64-2CF0-8869-196112B157B3}"/>
              </a:ext>
            </a:extLst>
          </p:cNvPr>
          <p:cNvSpPr txBox="1"/>
          <p:nvPr/>
        </p:nvSpPr>
        <p:spPr>
          <a:xfrm>
            <a:off x="197436" y="6469812"/>
            <a:ext cx="2114040" cy="369332"/>
          </a:xfrm>
          <a:prstGeom prst="rect">
            <a:avLst/>
          </a:prstGeom>
          <a:noFill/>
        </p:spPr>
        <p:txBody>
          <a:bodyPr wrap="none" rtlCol="0">
            <a:spAutoFit/>
          </a:bodyPr>
          <a:lstStyle/>
          <a:p>
            <a:r>
              <a:rPr lang="en-US" dirty="0"/>
              <a:t>New breakout board</a:t>
            </a:r>
          </a:p>
        </p:txBody>
      </p:sp>
      <p:sp>
        <p:nvSpPr>
          <p:cNvPr id="22" name="TextBox 21">
            <a:extLst>
              <a:ext uri="{FF2B5EF4-FFF2-40B4-BE49-F238E27FC236}">
                <a16:creationId xmlns:a16="http://schemas.microsoft.com/office/drawing/2014/main" id="{E96C4A5C-A4B3-F71B-6C04-B5D8B42B1F43}"/>
              </a:ext>
            </a:extLst>
          </p:cNvPr>
          <p:cNvSpPr txBox="1"/>
          <p:nvPr/>
        </p:nvSpPr>
        <p:spPr>
          <a:xfrm>
            <a:off x="2798740" y="6488668"/>
            <a:ext cx="930319" cy="369332"/>
          </a:xfrm>
          <a:prstGeom prst="rect">
            <a:avLst/>
          </a:prstGeom>
          <a:noFill/>
        </p:spPr>
        <p:txBody>
          <a:bodyPr wrap="none" rtlCol="0">
            <a:spAutoFit/>
          </a:bodyPr>
          <a:lstStyle/>
          <a:p>
            <a:r>
              <a:rPr lang="en-US" dirty="0"/>
              <a:t>RC filter</a:t>
            </a:r>
          </a:p>
        </p:txBody>
      </p:sp>
      <p:sp>
        <p:nvSpPr>
          <p:cNvPr id="23" name="TextBox 22">
            <a:extLst>
              <a:ext uri="{FF2B5EF4-FFF2-40B4-BE49-F238E27FC236}">
                <a16:creationId xmlns:a16="http://schemas.microsoft.com/office/drawing/2014/main" id="{FDC17A6C-D270-7D77-6CC8-DAEAED24DF74}"/>
              </a:ext>
            </a:extLst>
          </p:cNvPr>
          <p:cNvSpPr txBox="1"/>
          <p:nvPr/>
        </p:nvSpPr>
        <p:spPr>
          <a:xfrm>
            <a:off x="4733521" y="6469812"/>
            <a:ext cx="1667444" cy="369332"/>
          </a:xfrm>
          <a:prstGeom prst="rect">
            <a:avLst/>
          </a:prstGeom>
          <a:noFill/>
        </p:spPr>
        <p:txBody>
          <a:bodyPr wrap="none" rtlCol="0">
            <a:spAutoFit/>
          </a:bodyPr>
          <a:lstStyle/>
          <a:p>
            <a:r>
              <a:rPr lang="en-US" dirty="0"/>
              <a:t>Thermal sinking</a:t>
            </a:r>
          </a:p>
        </p:txBody>
      </p:sp>
      <p:sp>
        <p:nvSpPr>
          <p:cNvPr id="24" name="TextBox 23">
            <a:extLst>
              <a:ext uri="{FF2B5EF4-FFF2-40B4-BE49-F238E27FC236}">
                <a16:creationId xmlns:a16="http://schemas.microsoft.com/office/drawing/2014/main" id="{BD25A62B-FD17-68F0-774C-40A1A2648C62}"/>
              </a:ext>
            </a:extLst>
          </p:cNvPr>
          <p:cNvSpPr txBox="1"/>
          <p:nvPr/>
        </p:nvSpPr>
        <p:spPr>
          <a:xfrm>
            <a:off x="7355458" y="6469812"/>
            <a:ext cx="1550233" cy="369332"/>
          </a:xfrm>
          <a:prstGeom prst="rect">
            <a:avLst/>
          </a:prstGeom>
          <a:noFill/>
        </p:spPr>
        <p:txBody>
          <a:bodyPr wrap="none" rtlCol="0">
            <a:spAutoFit/>
          </a:bodyPr>
          <a:lstStyle/>
          <a:p>
            <a:r>
              <a:rPr lang="en-US" dirty="0"/>
              <a:t>Low-pass filter</a:t>
            </a:r>
          </a:p>
        </p:txBody>
      </p:sp>
      <p:sp>
        <p:nvSpPr>
          <p:cNvPr id="25" name="TextBox 24">
            <a:extLst>
              <a:ext uri="{FF2B5EF4-FFF2-40B4-BE49-F238E27FC236}">
                <a16:creationId xmlns:a16="http://schemas.microsoft.com/office/drawing/2014/main" id="{3140B651-7C2C-9D8C-CC7C-51E3C3351A77}"/>
              </a:ext>
            </a:extLst>
          </p:cNvPr>
          <p:cNvSpPr txBox="1"/>
          <p:nvPr/>
        </p:nvSpPr>
        <p:spPr>
          <a:xfrm>
            <a:off x="9250746" y="6469812"/>
            <a:ext cx="866648" cy="369332"/>
          </a:xfrm>
          <a:prstGeom prst="rect">
            <a:avLst/>
          </a:prstGeom>
          <a:noFill/>
        </p:spPr>
        <p:txBody>
          <a:bodyPr wrap="none" rtlCol="0">
            <a:spAutoFit/>
          </a:bodyPr>
          <a:lstStyle/>
          <a:p>
            <a:r>
              <a:rPr lang="en-US" dirty="0"/>
              <a:t>IR filter</a:t>
            </a:r>
          </a:p>
        </p:txBody>
      </p:sp>
      <p:sp>
        <p:nvSpPr>
          <p:cNvPr id="3" name="Slide Number Placeholder 2">
            <a:extLst>
              <a:ext uri="{FF2B5EF4-FFF2-40B4-BE49-F238E27FC236}">
                <a16:creationId xmlns:a16="http://schemas.microsoft.com/office/drawing/2014/main" id="{42D6254E-FA12-83CB-1ECB-A938DA0F3BBE}"/>
              </a:ext>
            </a:extLst>
          </p:cNvPr>
          <p:cNvSpPr>
            <a:spLocks noGrp="1"/>
          </p:cNvSpPr>
          <p:nvPr>
            <p:ph type="sldNum" sz="quarter" idx="4"/>
          </p:nvPr>
        </p:nvSpPr>
        <p:spPr/>
        <p:txBody>
          <a:bodyPr/>
          <a:lstStyle/>
          <a:p>
            <a:fld id="{86CB4B4D-7CA3-9044-876B-883B54F8677D}" type="slidenum">
              <a:rPr lang="en-CA" smtClean="0"/>
              <a:pPr/>
              <a:t>29</a:t>
            </a:fld>
            <a:endParaRPr lang="en-CA" b="1" dirty="0"/>
          </a:p>
        </p:txBody>
      </p:sp>
    </p:spTree>
    <p:extLst>
      <p:ext uri="{BB962C8B-B14F-4D97-AF65-F5344CB8AC3E}">
        <p14:creationId xmlns:p14="http://schemas.microsoft.com/office/powerpoint/2010/main" val="15629173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7C0A3-14A6-82A3-3422-254E93C05E7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2B61BFB-9B36-6E74-7C7A-5CFC0F9EF2EC}"/>
              </a:ext>
            </a:extLst>
          </p:cNvPr>
          <p:cNvSpPr>
            <a:spLocks noGrp="1"/>
          </p:cNvSpPr>
          <p:nvPr>
            <p:ph type="body" sz="quarter" idx="10"/>
          </p:nvPr>
        </p:nvSpPr>
        <p:spPr/>
        <p:txBody>
          <a:bodyPr/>
          <a:lstStyle/>
          <a:p>
            <a:r>
              <a:rPr lang="en-US" dirty="0"/>
              <a:t>What is CUTE?</a:t>
            </a:r>
          </a:p>
        </p:txBody>
      </p:sp>
      <p:sp>
        <p:nvSpPr>
          <p:cNvPr id="3" name="Text Placeholder 2">
            <a:extLst>
              <a:ext uri="{FF2B5EF4-FFF2-40B4-BE49-F238E27FC236}">
                <a16:creationId xmlns:a16="http://schemas.microsoft.com/office/drawing/2014/main" id="{07CB8279-05CA-CF40-0B95-0C94505F5F35}"/>
              </a:ext>
            </a:extLst>
          </p:cNvPr>
          <p:cNvSpPr>
            <a:spLocks noGrp="1"/>
          </p:cNvSpPr>
          <p:nvPr>
            <p:ph type="body" sz="quarter" idx="13"/>
          </p:nvPr>
        </p:nvSpPr>
        <p:spPr>
          <a:xfrm>
            <a:off x="598577" y="2096429"/>
            <a:ext cx="6440577" cy="3994150"/>
          </a:xfrm>
        </p:spPr>
        <p:txBody>
          <a:bodyPr/>
          <a:lstStyle/>
          <a:p>
            <a:r>
              <a:rPr lang="en-US" dirty="0"/>
              <a:t>The Cryogenic Underground </a:t>
            </a:r>
            <a:r>
              <a:rPr lang="en-US" dirty="0" err="1"/>
              <a:t>TEst</a:t>
            </a:r>
            <a:r>
              <a:rPr lang="en-US" dirty="0"/>
              <a:t> facility (CUTE) at SNOLAB is a platform for testing and operating cryogenic devices</a:t>
            </a:r>
          </a:p>
          <a:p>
            <a:r>
              <a:rPr lang="en-US" dirty="0"/>
              <a:t>Originally for testing </a:t>
            </a:r>
            <a:r>
              <a:rPr lang="en-US" dirty="0" err="1"/>
              <a:t>SuperCDMS</a:t>
            </a:r>
            <a:r>
              <a:rPr lang="en-US" dirty="0"/>
              <a:t> detectors, now a SNOLAB user facility</a:t>
            </a:r>
          </a:p>
          <a:p>
            <a:r>
              <a:rPr lang="en-US" dirty="0"/>
              <a:t>Currently hosting </a:t>
            </a:r>
            <a:r>
              <a:rPr lang="en-US" dirty="0" err="1"/>
              <a:t>QUTEbits</a:t>
            </a:r>
            <a:endParaRPr lang="en-US" dirty="0"/>
          </a:p>
          <a:p>
            <a:endParaRPr lang="en-US" dirty="0"/>
          </a:p>
        </p:txBody>
      </p:sp>
      <p:pic>
        <p:nvPicPr>
          <p:cNvPr id="6" name="Picture 5">
            <a:extLst>
              <a:ext uri="{FF2B5EF4-FFF2-40B4-BE49-F238E27FC236}">
                <a16:creationId xmlns:a16="http://schemas.microsoft.com/office/drawing/2014/main" id="{7CF0B68A-170E-78E1-DD00-729232B75AA1}"/>
              </a:ext>
            </a:extLst>
          </p:cNvPr>
          <p:cNvPicPr>
            <a:picLocks noChangeAspect="1"/>
          </p:cNvPicPr>
          <p:nvPr/>
        </p:nvPicPr>
        <p:blipFill>
          <a:blip r:embed="rId2"/>
          <a:stretch>
            <a:fillRect/>
          </a:stretch>
        </p:blipFill>
        <p:spPr>
          <a:xfrm>
            <a:off x="7177177" y="520924"/>
            <a:ext cx="4844976" cy="5869301"/>
          </a:xfrm>
          <a:prstGeom prst="rect">
            <a:avLst/>
          </a:prstGeom>
        </p:spPr>
      </p:pic>
      <p:sp>
        <p:nvSpPr>
          <p:cNvPr id="4" name="Slide Number Placeholder 3">
            <a:extLst>
              <a:ext uri="{FF2B5EF4-FFF2-40B4-BE49-F238E27FC236}">
                <a16:creationId xmlns:a16="http://schemas.microsoft.com/office/drawing/2014/main" id="{A1DBDE02-3A6A-3E02-6703-8A3401775024}"/>
              </a:ext>
            </a:extLst>
          </p:cNvPr>
          <p:cNvSpPr>
            <a:spLocks noGrp="1"/>
          </p:cNvSpPr>
          <p:nvPr>
            <p:ph type="sldNum" sz="quarter" idx="4"/>
          </p:nvPr>
        </p:nvSpPr>
        <p:spPr/>
        <p:txBody>
          <a:bodyPr/>
          <a:lstStyle/>
          <a:p>
            <a:fld id="{86CB4B4D-7CA3-9044-876B-883B54F8677D}" type="slidenum">
              <a:rPr lang="en-CA" smtClean="0"/>
              <a:pPr/>
              <a:t>3</a:t>
            </a:fld>
            <a:endParaRPr lang="en-CA" b="1" dirty="0"/>
          </a:p>
        </p:txBody>
      </p:sp>
    </p:spTree>
    <p:extLst>
      <p:ext uri="{BB962C8B-B14F-4D97-AF65-F5344CB8AC3E}">
        <p14:creationId xmlns:p14="http://schemas.microsoft.com/office/powerpoint/2010/main" val="41859173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D48F4-9797-1D93-BAA5-501719BE27A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1FED69C-0F84-0813-D3BD-7FB1200FE050}"/>
              </a:ext>
            </a:extLst>
          </p:cNvPr>
          <p:cNvSpPr>
            <a:spLocks noGrp="1"/>
          </p:cNvSpPr>
          <p:nvPr>
            <p:ph type="body" sz="quarter" idx="10"/>
          </p:nvPr>
        </p:nvSpPr>
        <p:spPr/>
        <p:txBody>
          <a:bodyPr/>
          <a:lstStyle/>
          <a:p>
            <a:r>
              <a:rPr lang="en-US" dirty="0"/>
              <a:t>New thermometry</a:t>
            </a:r>
          </a:p>
        </p:txBody>
      </p:sp>
      <p:pic>
        <p:nvPicPr>
          <p:cNvPr id="5" name="Picture 4">
            <a:extLst>
              <a:ext uri="{FF2B5EF4-FFF2-40B4-BE49-F238E27FC236}">
                <a16:creationId xmlns:a16="http://schemas.microsoft.com/office/drawing/2014/main" id="{14D627B1-1EAE-EF27-5F78-6DE49F8A0116}"/>
              </a:ext>
            </a:extLst>
          </p:cNvPr>
          <p:cNvPicPr>
            <a:picLocks noChangeAspect="1"/>
          </p:cNvPicPr>
          <p:nvPr/>
        </p:nvPicPr>
        <p:blipFill>
          <a:blip r:embed="rId2"/>
          <a:stretch>
            <a:fillRect/>
          </a:stretch>
        </p:blipFill>
        <p:spPr>
          <a:xfrm>
            <a:off x="572698" y="2488786"/>
            <a:ext cx="3913038" cy="3675125"/>
          </a:xfrm>
          <a:prstGeom prst="rect">
            <a:avLst/>
          </a:prstGeom>
        </p:spPr>
      </p:pic>
      <p:pic>
        <p:nvPicPr>
          <p:cNvPr id="13" name="Picture 12">
            <a:extLst>
              <a:ext uri="{FF2B5EF4-FFF2-40B4-BE49-F238E27FC236}">
                <a16:creationId xmlns:a16="http://schemas.microsoft.com/office/drawing/2014/main" id="{0BCFC0AB-E6FA-6925-142F-CCA2670F48D5}"/>
              </a:ext>
            </a:extLst>
          </p:cNvPr>
          <p:cNvPicPr>
            <a:picLocks noChangeAspect="1"/>
          </p:cNvPicPr>
          <p:nvPr/>
        </p:nvPicPr>
        <p:blipFill>
          <a:blip r:embed="rId3"/>
          <a:stretch>
            <a:fillRect/>
          </a:stretch>
        </p:blipFill>
        <p:spPr>
          <a:xfrm>
            <a:off x="4845725" y="5136965"/>
            <a:ext cx="3114534" cy="817782"/>
          </a:xfrm>
          <a:prstGeom prst="rect">
            <a:avLst/>
          </a:prstGeom>
        </p:spPr>
      </p:pic>
      <p:pic>
        <p:nvPicPr>
          <p:cNvPr id="15" name="Picture 14">
            <a:extLst>
              <a:ext uri="{FF2B5EF4-FFF2-40B4-BE49-F238E27FC236}">
                <a16:creationId xmlns:a16="http://schemas.microsoft.com/office/drawing/2014/main" id="{E7C7B5F4-0634-AA35-3741-637E7A31772A}"/>
              </a:ext>
            </a:extLst>
          </p:cNvPr>
          <p:cNvPicPr>
            <a:picLocks noChangeAspect="1"/>
          </p:cNvPicPr>
          <p:nvPr/>
        </p:nvPicPr>
        <p:blipFill>
          <a:blip r:embed="rId4"/>
          <a:stretch>
            <a:fillRect/>
          </a:stretch>
        </p:blipFill>
        <p:spPr>
          <a:xfrm>
            <a:off x="8005181" y="2182693"/>
            <a:ext cx="3889308" cy="1747493"/>
          </a:xfrm>
          <a:prstGeom prst="rect">
            <a:avLst/>
          </a:prstGeom>
        </p:spPr>
      </p:pic>
      <p:pic>
        <p:nvPicPr>
          <p:cNvPr id="17" name="Picture 16">
            <a:extLst>
              <a:ext uri="{FF2B5EF4-FFF2-40B4-BE49-F238E27FC236}">
                <a16:creationId xmlns:a16="http://schemas.microsoft.com/office/drawing/2014/main" id="{48409DA9-C978-BCD0-BAAB-033CA2B1EEB1}"/>
              </a:ext>
            </a:extLst>
          </p:cNvPr>
          <p:cNvPicPr>
            <a:picLocks noChangeAspect="1"/>
          </p:cNvPicPr>
          <p:nvPr/>
        </p:nvPicPr>
        <p:blipFill>
          <a:blip r:embed="rId5"/>
          <a:stretch>
            <a:fillRect/>
          </a:stretch>
        </p:blipFill>
        <p:spPr>
          <a:xfrm>
            <a:off x="8367730" y="4515849"/>
            <a:ext cx="3037435" cy="1828219"/>
          </a:xfrm>
          <a:prstGeom prst="rect">
            <a:avLst/>
          </a:prstGeom>
        </p:spPr>
      </p:pic>
      <p:sp>
        <p:nvSpPr>
          <p:cNvPr id="18" name="Arrow: Right 17">
            <a:extLst>
              <a:ext uri="{FF2B5EF4-FFF2-40B4-BE49-F238E27FC236}">
                <a16:creationId xmlns:a16="http://schemas.microsoft.com/office/drawing/2014/main" id="{AED73595-626A-ADF2-0FDF-F28F8BBA989B}"/>
              </a:ext>
            </a:extLst>
          </p:cNvPr>
          <p:cNvSpPr/>
          <p:nvPr/>
        </p:nvSpPr>
        <p:spPr>
          <a:xfrm>
            <a:off x="4741482" y="4033049"/>
            <a:ext cx="405442" cy="3278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507D1FB9-A809-CAFE-1ECD-739BE4FE1752}"/>
              </a:ext>
            </a:extLst>
          </p:cNvPr>
          <p:cNvSpPr/>
          <p:nvPr/>
        </p:nvSpPr>
        <p:spPr>
          <a:xfrm>
            <a:off x="7599739" y="4037562"/>
            <a:ext cx="405442" cy="3278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F7786B6-2429-9C9D-5DAA-E79D023812C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Lst>
          </a:blip>
          <a:srcRect/>
          <a:stretch/>
        </p:blipFill>
        <p:spPr>
          <a:xfrm>
            <a:off x="5146924" y="2388602"/>
            <a:ext cx="2576087" cy="2456190"/>
          </a:xfrm>
          <a:prstGeom prst="rect">
            <a:avLst/>
          </a:prstGeom>
        </p:spPr>
      </p:pic>
      <p:sp>
        <p:nvSpPr>
          <p:cNvPr id="3" name="Slide Number Placeholder 2">
            <a:extLst>
              <a:ext uri="{FF2B5EF4-FFF2-40B4-BE49-F238E27FC236}">
                <a16:creationId xmlns:a16="http://schemas.microsoft.com/office/drawing/2014/main" id="{8072C1EC-C109-7320-8F90-0905CF6FB1CA}"/>
              </a:ext>
            </a:extLst>
          </p:cNvPr>
          <p:cNvSpPr>
            <a:spLocks noGrp="1"/>
          </p:cNvSpPr>
          <p:nvPr>
            <p:ph type="sldNum" sz="quarter" idx="4"/>
          </p:nvPr>
        </p:nvSpPr>
        <p:spPr/>
        <p:txBody>
          <a:bodyPr/>
          <a:lstStyle/>
          <a:p>
            <a:fld id="{86CB4B4D-7CA3-9044-876B-883B54F8677D}" type="slidenum">
              <a:rPr lang="en-CA" smtClean="0"/>
              <a:pPr/>
              <a:t>30</a:t>
            </a:fld>
            <a:endParaRPr lang="en-CA" b="1" dirty="0"/>
          </a:p>
        </p:txBody>
      </p:sp>
    </p:spTree>
    <p:extLst>
      <p:ext uri="{BB962C8B-B14F-4D97-AF65-F5344CB8AC3E}">
        <p14:creationId xmlns:p14="http://schemas.microsoft.com/office/powerpoint/2010/main" val="2202160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4562D-6BC9-D130-7B74-61C8D197482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CA45C6C-D5F3-69D2-8BB6-0D1EB5C79CCA}"/>
              </a:ext>
            </a:extLst>
          </p:cNvPr>
          <p:cNvSpPr>
            <a:spLocks noGrp="1"/>
          </p:cNvSpPr>
          <p:nvPr>
            <p:ph type="body" sz="quarter" idx="10"/>
          </p:nvPr>
        </p:nvSpPr>
        <p:spPr/>
        <p:txBody>
          <a:bodyPr/>
          <a:lstStyle/>
          <a:p>
            <a:r>
              <a:rPr lang="en-US" dirty="0"/>
              <a:t>New thermometry</a:t>
            </a:r>
          </a:p>
        </p:txBody>
      </p:sp>
      <p:grpSp>
        <p:nvGrpSpPr>
          <p:cNvPr id="13" name="Group 12">
            <a:extLst>
              <a:ext uri="{FF2B5EF4-FFF2-40B4-BE49-F238E27FC236}">
                <a16:creationId xmlns:a16="http://schemas.microsoft.com/office/drawing/2014/main" id="{CF840681-0B43-6113-3A04-CC88114BA996}"/>
              </a:ext>
            </a:extLst>
          </p:cNvPr>
          <p:cNvGrpSpPr/>
          <p:nvPr/>
        </p:nvGrpSpPr>
        <p:grpSpPr>
          <a:xfrm>
            <a:off x="736600" y="2334156"/>
            <a:ext cx="3299966" cy="3675577"/>
            <a:chOff x="813196" y="2008463"/>
            <a:chExt cx="4253925" cy="4738118"/>
          </a:xfrm>
        </p:grpSpPr>
        <p:pic>
          <p:nvPicPr>
            <p:cNvPr id="4" name="Picture 3">
              <a:extLst>
                <a:ext uri="{FF2B5EF4-FFF2-40B4-BE49-F238E27FC236}">
                  <a16:creationId xmlns:a16="http://schemas.microsoft.com/office/drawing/2014/main" id="{836FAC15-C181-3247-E126-DAB24EAA3ED5}"/>
                </a:ext>
              </a:extLst>
            </p:cNvPr>
            <p:cNvPicPr>
              <a:picLocks noChangeAspect="1"/>
            </p:cNvPicPr>
            <p:nvPr/>
          </p:nvPicPr>
          <p:blipFill>
            <a:blip r:embed="rId2"/>
            <a:stretch>
              <a:fillRect/>
            </a:stretch>
          </p:blipFill>
          <p:spPr>
            <a:xfrm>
              <a:off x="1189905" y="2008463"/>
              <a:ext cx="3877216" cy="2753109"/>
            </a:xfrm>
            <a:prstGeom prst="rect">
              <a:avLst/>
            </a:prstGeom>
          </p:spPr>
        </p:pic>
        <p:pic>
          <p:nvPicPr>
            <p:cNvPr id="8" name="Picture 7">
              <a:extLst>
                <a:ext uri="{FF2B5EF4-FFF2-40B4-BE49-F238E27FC236}">
                  <a16:creationId xmlns:a16="http://schemas.microsoft.com/office/drawing/2014/main" id="{D570ECC2-8DB7-6086-B1A5-C027877AEB58}"/>
                </a:ext>
              </a:extLst>
            </p:cNvPr>
            <p:cNvPicPr>
              <a:picLocks noChangeAspect="1"/>
            </p:cNvPicPr>
            <p:nvPr/>
          </p:nvPicPr>
          <p:blipFill>
            <a:blip r:embed="rId3"/>
            <a:srcRect/>
            <a:stretch/>
          </p:blipFill>
          <p:spPr>
            <a:xfrm>
              <a:off x="813196" y="3508215"/>
              <a:ext cx="2594238" cy="3238366"/>
            </a:xfrm>
            <a:prstGeom prst="rect">
              <a:avLst/>
            </a:prstGeom>
          </p:spPr>
        </p:pic>
      </p:grpSp>
      <p:pic>
        <p:nvPicPr>
          <p:cNvPr id="12" name="Picture 11">
            <a:extLst>
              <a:ext uri="{FF2B5EF4-FFF2-40B4-BE49-F238E27FC236}">
                <a16:creationId xmlns:a16="http://schemas.microsoft.com/office/drawing/2014/main" id="{64E4C0B9-04D3-D19A-0A32-6B65409AB221}"/>
              </a:ext>
            </a:extLst>
          </p:cNvPr>
          <p:cNvPicPr>
            <a:picLocks noChangeAspect="1"/>
          </p:cNvPicPr>
          <p:nvPr/>
        </p:nvPicPr>
        <p:blipFill>
          <a:blip r:embed="rId4"/>
          <a:stretch>
            <a:fillRect/>
          </a:stretch>
        </p:blipFill>
        <p:spPr>
          <a:xfrm>
            <a:off x="5206900" y="2600869"/>
            <a:ext cx="2594238" cy="2938730"/>
          </a:xfrm>
          <a:prstGeom prst="rect">
            <a:avLst/>
          </a:prstGeom>
        </p:spPr>
      </p:pic>
      <p:sp>
        <p:nvSpPr>
          <p:cNvPr id="14" name="Arrow: Right 13">
            <a:extLst>
              <a:ext uri="{FF2B5EF4-FFF2-40B4-BE49-F238E27FC236}">
                <a16:creationId xmlns:a16="http://schemas.microsoft.com/office/drawing/2014/main" id="{F08FC1C0-67B2-3813-2269-C9A330EE3271}"/>
              </a:ext>
            </a:extLst>
          </p:cNvPr>
          <p:cNvSpPr/>
          <p:nvPr/>
        </p:nvSpPr>
        <p:spPr>
          <a:xfrm>
            <a:off x="4419012" y="3752490"/>
            <a:ext cx="405442" cy="3278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66E427A1-348D-CCCF-397D-163E3462A8BA}"/>
              </a:ext>
            </a:extLst>
          </p:cNvPr>
          <p:cNvSpPr/>
          <p:nvPr/>
        </p:nvSpPr>
        <p:spPr>
          <a:xfrm>
            <a:off x="8059378" y="3759682"/>
            <a:ext cx="405442" cy="32780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576F7B5F-B136-F473-7B4C-8271361321FC}"/>
              </a:ext>
            </a:extLst>
          </p:cNvPr>
          <p:cNvPicPr>
            <a:picLocks noChangeAspect="1"/>
          </p:cNvPicPr>
          <p:nvPr/>
        </p:nvPicPr>
        <p:blipFill>
          <a:blip r:embed="rId5"/>
          <a:stretch>
            <a:fillRect/>
          </a:stretch>
        </p:blipFill>
        <p:spPr>
          <a:xfrm>
            <a:off x="8618746" y="2618120"/>
            <a:ext cx="3280444" cy="2938731"/>
          </a:xfrm>
          <a:prstGeom prst="rect">
            <a:avLst/>
          </a:prstGeom>
        </p:spPr>
      </p:pic>
      <p:sp>
        <p:nvSpPr>
          <p:cNvPr id="3" name="Slide Number Placeholder 2">
            <a:extLst>
              <a:ext uri="{FF2B5EF4-FFF2-40B4-BE49-F238E27FC236}">
                <a16:creationId xmlns:a16="http://schemas.microsoft.com/office/drawing/2014/main" id="{C158BF20-005F-5161-1AC7-C93E7442D5B1}"/>
              </a:ext>
            </a:extLst>
          </p:cNvPr>
          <p:cNvSpPr>
            <a:spLocks noGrp="1"/>
          </p:cNvSpPr>
          <p:nvPr>
            <p:ph type="sldNum" sz="quarter" idx="4"/>
          </p:nvPr>
        </p:nvSpPr>
        <p:spPr/>
        <p:txBody>
          <a:bodyPr/>
          <a:lstStyle/>
          <a:p>
            <a:fld id="{86CB4B4D-7CA3-9044-876B-883B54F8677D}" type="slidenum">
              <a:rPr lang="en-CA" smtClean="0"/>
              <a:pPr/>
              <a:t>31</a:t>
            </a:fld>
            <a:endParaRPr lang="en-CA" b="1" dirty="0"/>
          </a:p>
        </p:txBody>
      </p:sp>
    </p:spTree>
    <p:extLst>
      <p:ext uri="{BB962C8B-B14F-4D97-AF65-F5344CB8AC3E}">
        <p14:creationId xmlns:p14="http://schemas.microsoft.com/office/powerpoint/2010/main" val="7468539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E57B9A-765E-7AC4-DFF3-5DD59D9ACCFC}"/>
              </a:ext>
            </a:extLst>
          </p:cNvPr>
          <p:cNvSpPr>
            <a:spLocks noGrp="1"/>
          </p:cNvSpPr>
          <p:nvPr>
            <p:ph type="body" sz="quarter" idx="10"/>
          </p:nvPr>
        </p:nvSpPr>
        <p:spPr/>
        <p:txBody>
          <a:bodyPr/>
          <a:lstStyle/>
          <a:p>
            <a:r>
              <a:rPr lang="en-US" dirty="0"/>
              <a:t>State of </a:t>
            </a:r>
            <a:r>
              <a:rPr lang="en-US" dirty="0" err="1"/>
              <a:t>QUTEBits</a:t>
            </a:r>
            <a:r>
              <a:rPr lang="en-US" dirty="0"/>
              <a:t> and outlook</a:t>
            </a:r>
          </a:p>
        </p:txBody>
      </p:sp>
      <p:sp>
        <p:nvSpPr>
          <p:cNvPr id="3" name="Text Placeholder 2">
            <a:extLst>
              <a:ext uri="{FF2B5EF4-FFF2-40B4-BE49-F238E27FC236}">
                <a16:creationId xmlns:a16="http://schemas.microsoft.com/office/drawing/2014/main" id="{BC1E9053-DD3A-AEB0-33BB-553CBAC0F807}"/>
              </a:ext>
            </a:extLst>
          </p:cNvPr>
          <p:cNvSpPr>
            <a:spLocks noGrp="1"/>
          </p:cNvSpPr>
          <p:nvPr>
            <p:ph type="body" sz="quarter" idx="13"/>
          </p:nvPr>
        </p:nvSpPr>
        <p:spPr>
          <a:xfrm>
            <a:off x="736600" y="2342926"/>
            <a:ext cx="5603815" cy="3994150"/>
          </a:xfrm>
        </p:spPr>
        <p:txBody>
          <a:bodyPr>
            <a:normAutofit/>
          </a:bodyPr>
          <a:lstStyle/>
          <a:p>
            <a:r>
              <a:rPr lang="en-US" dirty="0"/>
              <a:t>Installation of EQSL qubits and new hardware has been completed</a:t>
            </a:r>
          </a:p>
          <a:p>
            <a:r>
              <a:rPr lang="en-US" dirty="0"/>
              <a:t>Currently preparing for fridge cooldown</a:t>
            </a:r>
          </a:p>
          <a:p>
            <a:r>
              <a:rPr lang="en-US" dirty="0"/>
              <a:t>Run 1 analysis ongoing</a:t>
            </a:r>
          </a:p>
          <a:p>
            <a:r>
              <a:rPr lang="en-US" dirty="0"/>
              <a:t>Run 2 data-taking soon!</a:t>
            </a:r>
          </a:p>
        </p:txBody>
      </p:sp>
      <p:pic>
        <p:nvPicPr>
          <p:cNvPr id="7" name="Picture 6">
            <a:extLst>
              <a:ext uri="{FF2B5EF4-FFF2-40B4-BE49-F238E27FC236}">
                <a16:creationId xmlns:a16="http://schemas.microsoft.com/office/drawing/2014/main" id="{D1A6B5BF-D449-93A3-1628-FA3B2703EE74}"/>
              </a:ext>
            </a:extLst>
          </p:cNvPr>
          <p:cNvPicPr>
            <a:picLocks noChangeAspect="1"/>
          </p:cNvPicPr>
          <p:nvPr/>
        </p:nvPicPr>
        <p:blipFill>
          <a:blip r:embed="rId2"/>
          <a:stretch>
            <a:fillRect/>
          </a:stretch>
        </p:blipFill>
        <p:spPr>
          <a:xfrm>
            <a:off x="7185583" y="1672405"/>
            <a:ext cx="3623314" cy="4858270"/>
          </a:xfrm>
          <a:prstGeom prst="rect">
            <a:avLst/>
          </a:prstGeom>
        </p:spPr>
      </p:pic>
      <p:sp>
        <p:nvSpPr>
          <p:cNvPr id="4" name="Slide Number Placeholder 3">
            <a:extLst>
              <a:ext uri="{FF2B5EF4-FFF2-40B4-BE49-F238E27FC236}">
                <a16:creationId xmlns:a16="http://schemas.microsoft.com/office/drawing/2014/main" id="{240256BE-B726-9644-BC46-D8B96027D6D1}"/>
              </a:ext>
            </a:extLst>
          </p:cNvPr>
          <p:cNvSpPr>
            <a:spLocks noGrp="1"/>
          </p:cNvSpPr>
          <p:nvPr>
            <p:ph type="sldNum" sz="quarter" idx="4"/>
          </p:nvPr>
        </p:nvSpPr>
        <p:spPr/>
        <p:txBody>
          <a:bodyPr/>
          <a:lstStyle/>
          <a:p>
            <a:fld id="{86CB4B4D-7CA3-9044-876B-883B54F8677D}" type="slidenum">
              <a:rPr lang="en-CA" smtClean="0"/>
              <a:pPr/>
              <a:t>32</a:t>
            </a:fld>
            <a:endParaRPr lang="en-CA" b="1" dirty="0"/>
          </a:p>
        </p:txBody>
      </p:sp>
    </p:spTree>
    <p:extLst>
      <p:ext uri="{BB962C8B-B14F-4D97-AF65-F5344CB8AC3E}">
        <p14:creationId xmlns:p14="http://schemas.microsoft.com/office/powerpoint/2010/main" val="3338332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6EB833-1F3C-0C2A-69BC-6768FBA5D39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12A484F-E267-B770-0CE9-A6DFEEE2095B}"/>
              </a:ext>
            </a:extLst>
          </p:cNvPr>
          <p:cNvSpPr>
            <a:spLocks noGrp="1"/>
          </p:cNvSpPr>
          <p:nvPr>
            <p:ph type="body" sz="quarter" idx="10"/>
          </p:nvPr>
        </p:nvSpPr>
        <p:spPr/>
        <p:txBody>
          <a:bodyPr/>
          <a:lstStyle/>
          <a:p>
            <a:r>
              <a:rPr lang="en-US" dirty="0"/>
              <a:t>Acknowledgements</a:t>
            </a:r>
          </a:p>
        </p:txBody>
      </p:sp>
      <p:pic>
        <p:nvPicPr>
          <p:cNvPr id="7" name="Picture 6">
            <a:extLst>
              <a:ext uri="{FF2B5EF4-FFF2-40B4-BE49-F238E27FC236}">
                <a16:creationId xmlns:a16="http://schemas.microsoft.com/office/drawing/2014/main" id="{109CAECA-9DAA-0882-1FB0-1F59AFD436C8}"/>
              </a:ext>
            </a:extLst>
          </p:cNvPr>
          <p:cNvPicPr>
            <a:picLocks noChangeAspect="1"/>
          </p:cNvPicPr>
          <p:nvPr/>
        </p:nvPicPr>
        <p:blipFill>
          <a:blip r:embed="rId2"/>
          <a:stretch>
            <a:fillRect/>
          </a:stretch>
        </p:blipFill>
        <p:spPr>
          <a:xfrm>
            <a:off x="832740" y="1615261"/>
            <a:ext cx="3368494" cy="4524630"/>
          </a:xfrm>
          <a:prstGeom prst="rect">
            <a:avLst/>
          </a:prstGeom>
        </p:spPr>
      </p:pic>
      <p:pic>
        <p:nvPicPr>
          <p:cNvPr id="9" name="Picture 8">
            <a:extLst>
              <a:ext uri="{FF2B5EF4-FFF2-40B4-BE49-F238E27FC236}">
                <a16:creationId xmlns:a16="http://schemas.microsoft.com/office/drawing/2014/main" id="{CC885D76-485C-083C-40A5-055F2C70C141}"/>
              </a:ext>
            </a:extLst>
          </p:cNvPr>
          <p:cNvPicPr>
            <a:picLocks noChangeAspect="1"/>
          </p:cNvPicPr>
          <p:nvPr/>
        </p:nvPicPr>
        <p:blipFill>
          <a:blip r:embed="rId3"/>
          <a:stretch>
            <a:fillRect/>
          </a:stretch>
        </p:blipFill>
        <p:spPr>
          <a:xfrm>
            <a:off x="4517941" y="1584198"/>
            <a:ext cx="7242244" cy="4586755"/>
          </a:xfrm>
          <a:prstGeom prst="rect">
            <a:avLst/>
          </a:prstGeom>
        </p:spPr>
      </p:pic>
      <p:sp>
        <p:nvSpPr>
          <p:cNvPr id="3" name="Slide Number Placeholder 2">
            <a:extLst>
              <a:ext uri="{FF2B5EF4-FFF2-40B4-BE49-F238E27FC236}">
                <a16:creationId xmlns:a16="http://schemas.microsoft.com/office/drawing/2014/main" id="{FE4B0932-E0FF-13EF-C0A0-8B70E354B313}"/>
              </a:ext>
            </a:extLst>
          </p:cNvPr>
          <p:cNvSpPr>
            <a:spLocks noGrp="1"/>
          </p:cNvSpPr>
          <p:nvPr>
            <p:ph type="sldNum" sz="quarter" idx="4"/>
          </p:nvPr>
        </p:nvSpPr>
        <p:spPr/>
        <p:txBody>
          <a:bodyPr/>
          <a:lstStyle/>
          <a:p>
            <a:fld id="{86CB4B4D-7CA3-9044-876B-883B54F8677D}" type="slidenum">
              <a:rPr lang="en-CA" smtClean="0"/>
              <a:pPr/>
              <a:t>33</a:t>
            </a:fld>
            <a:endParaRPr lang="en-CA" b="1" dirty="0"/>
          </a:p>
        </p:txBody>
      </p:sp>
    </p:spTree>
    <p:extLst>
      <p:ext uri="{BB962C8B-B14F-4D97-AF65-F5344CB8AC3E}">
        <p14:creationId xmlns:p14="http://schemas.microsoft.com/office/powerpoint/2010/main" val="9358415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624FA-9DD6-C2F6-7A9E-E805011A7E8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DDCD66F-E61F-2E0D-D030-60CD7C18A6FD}"/>
              </a:ext>
            </a:extLst>
          </p:cNvPr>
          <p:cNvSpPr>
            <a:spLocks noGrp="1"/>
          </p:cNvSpPr>
          <p:nvPr>
            <p:ph type="body" sz="quarter" idx="10"/>
          </p:nvPr>
        </p:nvSpPr>
        <p:spPr/>
        <p:txBody>
          <a:bodyPr/>
          <a:lstStyle/>
          <a:p>
            <a:r>
              <a:rPr lang="en-US" dirty="0"/>
              <a:t>Acknowledgements</a:t>
            </a:r>
          </a:p>
        </p:txBody>
      </p:sp>
      <p:pic>
        <p:nvPicPr>
          <p:cNvPr id="8" name="Picture 7">
            <a:extLst>
              <a:ext uri="{FF2B5EF4-FFF2-40B4-BE49-F238E27FC236}">
                <a16:creationId xmlns:a16="http://schemas.microsoft.com/office/drawing/2014/main" id="{8D8E269F-B82E-AA5D-F439-C98CC7E83F84}"/>
              </a:ext>
            </a:extLst>
          </p:cNvPr>
          <p:cNvPicPr>
            <a:picLocks noChangeAspect="1"/>
          </p:cNvPicPr>
          <p:nvPr/>
        </p:nvPicPr>
        <p:blipFill>
          <a:blip r:embed="rId2"/>
          <a:stretch>
            <a:fillRect/>
          </a:stretch>
        </p:blipFill>
        <p:spPr>
          <a:xfrm>
            <a:off x="7503653" y="1558456"/>
            <a:ext cx="3580731" cy="4774308"/>
          </a:xfrm>
          <a:prstGeom prst="rect">
            <a:avLst/>
          </a:prstGeom>
        </p:spPr>
      </p:pic>
      <p:pic>
        <p:nvPicPr>
          <p:cNvPr id="9" name="Picture 8">
            <a:extLst>
              <a:ext uri="{FF2B5EF4-FFF2-40B4-BE49-F238E27FC236}">
                <a16:creationId xmlns:a16="http://schemas.microsoft.com/office/drawing/2014/main" id="{494B544A-BEC6-B0ED-0505-60C470114793}"/>
              </a:ext>
            </a:extLst>
          </p:cNvPr>
          <p:cNvPicPr>
            <a:picLocks noChangeAspect="1"/>
          </p:cNvPicPr>
          <p:nvPr/>
        </p:nvPicPr>
        <p:blipFill>
          <a:blip r:embed="rId3"/>
          <a:stretch>
            <a:fillRect/>
          </a:stretch>
        </p:blipFill>
        <p:spPr>
          <a:xfrm>
            <a:off x="587574" y="1671865"/>
            <a:ext cx="6063814" cy="4547861"/>
          </a:xfrm>
          <a:prstGeom prst="rect">
            <a:avLst/>
          </a:prstGeom>
        </p:spPr>
      </p:pic>
      <p:sp>
        <p:nvSpPr>
          <p:cNvPr id="3" name="Slide Number Placeholder 2">
            <a:extLst>
              <a:ext uri="{FF2B5EF4-FFF2-40B4-BE49-F238E27FC236}">
                <a16:creationId xmlns:a16="http://schemas.microsoft.com/office/drawing/2014/main" id="{45BB5203-C1B1-57E1-2F96-25051510EFF1}"/>
              </a:ext>
            </a:extLst>
          </p:cNvPr>
          <p:cNvSpPr>
            <a:spLocks noGrp="1"/>
          </p:cNvSpPr>
          <p:nvPr>
            <p:ph type="sldNum" sz="quarter" idx="4"/>
          </p:nvPr>
        </p:nvSpPr>
        <p:spPr/>
        <p:txBody>
          <a:bodyPr/>
          <a:lstStyle/>
          <a:p>
            <a:fld id="{86CB4B4D-7CA3-9044-876B-883B54F8677D}" type="slidenum">
              <a:rPr lang="en-CA" smtClean="0"/>
              <a:pPr/>
              <a:t>34</a:t>
            </a:fld>
            <a:endParaRPr lang="en-CA" b="1" dirty="0"/>
          </a:p>
        </p:txBody>
      </p:sp>
    </p:spTree>
    <p:extLst>
      <p:ext uri="{BB962C8B-B14F-4D97-AF65-F5344CB8AC3E}">
        <p14:creationId xmlns:p14="http://schemas.microsoft.com/office/powerpoint/2010/main" val="28817540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6FAB0D-C7F6-7A86-2B19-67B2EC2D1CDB}"/>
              </a:ext>
            </a:extLst>
          </p:cNvPr>
          <p:cNvSpPr>
            <a:spLocks noGrp="1"/>
          </p:cNvSpPr>
          <p:nvPr>
            <p:ph type="body" sz="quarter" idx="10"/>
          </p:nvPr>
        </p:nvSpPr>
        <p:spPr>
          <a:xfrm>
            <a:off x="7375894" y="2770962"/>
            <a:ext cx="3775015" cy="1316076"/>
          </a:xfrm>
        </p:spPr>
        <p:txBody>
          <a:bodyPr>
            <a:noAutofit/>
          </a:bodyPr>
          <a:lstStyle/>
          <a:p>
            <a:r>
              <a:rPr lang="en-US" sz="6000" dirty="0"/>
              <a:t>Thank you!</a:t>
            </a:r>
          </a:p>
        </p:txBody>
      </p:sp>
      <p:sp>
        <p:nvSpPr>
          <p:cNvPr id="3" name="Slide Number Placeholder 2">
            <a:extLst>
              <a:ext uri="{FF2B5EF4-FFF2-40B4-BE49-F238E27FC236}">
                <a16:creationId xmlns:a16="http://schemas.microsoft.com/office/drawing/2014/main" id="{DAFD3294-4889-A1DC-15BC-60AFAED47262}"/>
              </a:ext>
            </a:extLst>
          </p:cNvPr>
          <p:cNvSpPr>
            <a:spLocks noGrp="1"/>
          </p:cNvSpPr>
          <p:nvPr>
            <p:ph type="sldNum" sz="quarter" idx="4"/>
          </p:nvPr>
        </p:nvSpPr>
        <p:spPr/>
        <p:txBody>
          <a:bodyPr/>
          <a:lstStyle/>
          <a:p>
            <a:fld id="{86CB4B4D-7CA3-9044-876B-883B54F8677D}" type="slidenum">
              <a:rPr lang="en-CA" smtClean="0"/>
              <a:pPr/>
              <a:t>35</a:t>
            </a:fld>
            <a:endParaRPr lang="en-CA" b="1" dirty="0"/>
          </a:p>
        </p:txBody>
      </p:sp>
      <p:pic>
        <p:nvPicPr>
          <p:cNvPr id="5" name="Picture 4">
            <a:extLst>
              <a:ext uri="{FF2B5EF4-FFF2-40B4-BE49-F238E27FC236}">
                <a16:creationId xmlns:a16="http://schemas.microsoft.com/office/drawing/2014/main" id="{9148395C-FE6E-7D1D-68C5-740A404AE7EE}"/>
              </a:ext>
            </a:extLst>
          </p:cNvPr>
          <p:cNvPicPr>
            <a:picLocks noChangeAspect="1"/>
          </p:cNvPicPr>
          <p:nvPr/>
        </p:nvPicPr>
        <p:blipFill>
          <a:blip r:embed="rId2"/>
          <a:stretch>
            <a:fillRect/>
          </a:stretch>
        </p:blipFill>
        <p:spPr>
          <a:xfrm>
            <a:off x="627355" y="444031"/>
            <a:ext cx="5468645" cy="5969938"/>
          </a:xfrm>
          <a:prstGeom prst="rect">
            <a:avLst/>
          </a:prstGeom>
        </p:spPr>
      </p:pic>
    </p:spTree>
    <p:extLst>
      <p:ext uri="{BB962C8B-B14F-4D97-AF65-F5344CB8AC3E}">
        <p14:creationId xmlns:p14="http://schemas.microsoft.com/office/powerpoint/2010/main" val="3680660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0163E-1436-945C-F6B2-07DDAC41DF6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96044AA-48AB-C2D2-B08D-C9596D555519}"/>
              </a:ext>
            </a:extLst>
          </p:cNvPr>
          <p:cNvSpPr>
            <a:spLocks noGrp="1"/>
          </p:cNvSpPr>
          <p:nvPr>
            <p:ph type="body" sz="quarter" idx="10"/>
          </p:nvPr>
        </p:nvSpPr>
        <p:spPr>
          <a:xfrm>
            <a:off x="4208492" y="2770962"/>
            <a:ext cx="3775015" cy="1316076"/>
          </a:xfrm>
        </p:spPr>
        <p:txBody>
          <a:bodyPr>
            <a:noAutofit/>
          </a:bodyPr>
          <a:lstStyle/>
          <a:p>
            <a:r>
              <a:rPr lang="en-US" sz="6000" dirty="0"/>
              <a:t>Questions?</a:t>
            </a:r>
          </a:p>
        </p:txBody>
      </p:sp>
      <p:sp>
        <p:nvSpPr>
          <p:cNvPr id="3" name="Slide Number Placeholder 2">
            <a:extLst>
              <a:ext uri="{FF2B5EF4-FFF2-40B4-BE49-F238E27FC236}">
                <a16:creationId xmlns:a16="http://schemas.microsoft.com/office/drawing/2014/main" id="{6EBD207F-163B-9E88-3533-09CC4343DC17}"/>
              </a:ext>
            </a:extLst>
          </p:cNvPr>
          <p:cNvSpPr>
            <a:spLocks noGrp="1"/>
          </p:cNvSpPr>
          <p:nvPr>
            <p:ph type="sldNum" sz="quarter" idx="4"/>
          </p:nvPr>
        </p:nvSpPr>
        <p:spPr/>
        <p:txBody>
          <a:bodyPr/>
          <a:lstStyle/>
          <a:p>
            <a:fld id="{86CB4B4D-7CA3-9044-876B-883B54F8677D}" type="slidenum">
              <a:rPr lang="en-CA" smtClean="0"/>
              <a:pPr/>
              <a:t>36</a:t>
            </a:fld>
            <a:endParaRPr lang="en-CA" b="1" dirty="0"/>
          </a:p>
        </p:txBody>
      </p:sp>
    </p:spTree>
    <p:extLst>
      <p:ext uri="{BB962C8B-B14F-4D97-AF65-F5344CB8AC3E}">
        <p14:creationId xmlns:p14="http://schemas.microsoft.com/office/powerpoint/2010/main" val="1670078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AACD87-60BF-A337-77B3-D56397B466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05D8A62-4325-918B-3C05-8C746D5044AE}"/>
              </a:ext>
            </a:extLst>
          </p:cNvPr>
          <p:cNvSpPr>
            <a:spLocks noGrp="1"/>
          </p:cNvSpPr>
          <p:nvPr>
            <p:ph type="body" sz="quarter" idx="10"/>
          </p:nvPr>
        </p:nvSpPr>
        <p:spPr/>
        <p:txBody>
          <a:bodyPr>
            <a:normAutofit/>
          </a:bodyPr>
          <a:lstStyle/>
          <a:p>
            <a:r>
              <a:rPr lang="en-US" dirty="0"/>
              <a:t>Backup slides</a:t>
            </a:r>
          </a:p>
          <a:p>
            <a:endParaRPr lang="en-US" dirty="0"/>
          </a:p>
        </p:txBody>
      </p:sp>
      <p:sp>
        <p:nvSpPr>
          <p:cNvPr id="3" name="Slide Number Placeholder 2">
            <a:extLst>
              <a:ext uri="{FF2B5EF4-FFF2-40B4-BE49-F238E27FC236}">
                <a16:creationId xmlns:a16="http://schemas.microsoft.com/office/drawing/2014/main" id="{519A33EF-EACA-9BF0-7087-733A3A4C3AB7}"/>
              </a:ext>
            </a:extLst>
          </p:cNvPr>
          <p:cNvSpPr>
            <a:spLocks noGrp="1"/>
          </p:cNvSpPr>
          <p:nvPr>
            <p:ph type="sldNum" sz="quarter" idx="4"/>
          </p:nvPr>
        </p:nvSpPr>
        <p:spPr/>
        <p:txBody>
          <a:bodyPr/>
          <a:lstStyle/>
          <a:p>
            <a:fld id="{86CB4B4D-7CA3-9044-876B-883B54F8677D}" type="slidenum">
              <a:rPr lang="en-CA" smtClean="0"/>
              <a:pPr/>
              <a:t>37</a:t>
            </a:fld>
            <a:endParaRPr lang="en-CA" b="1" dirty="0"/>
          </a:p>
        </p:txBody>
      </p:sp>
    </p:spTree>
    <p:extLst>
      <p:ext uri="{BB962C8B-B14F-4D97-AF65-F5344CB8AC3E}">
        <p14:creationId xmlns:p14="http://schemas.microsoft.com/office/powerpoint/2010/main" val="32600204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965AC-79A8-D103-91B1-8609E9B9E0D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0FE7962-6AF4-C430-D746-5D58E00A6223}"/>
              </a:ext>
            </a:extLst>
          </p:cNvPr>
          <p:cNvSpPr>
            <a:spLocks noGrp="1"/>
          </p:cNvSpPr>
          <p:nvPr>
            <p:ph type="body" sz="quarter" idx="10"/>
          </p:nvPr>
        </p:nvSpPr>
        <p:spPr/>
        <p:txBody>
          <a:bodyPr/>
          <a:lstStyle/>
          <a:p>
            <a:r>
              <a:rPr lang="en-US" dirty="0"/>
              <a:t>Josephson Junction</a:t>
            </a:r>
          </a:p>
        </p:txBody>
      </p:sp>
      <p:pic>
        <p:nvPicPr>
          <p:cNvPr id="2050" name="Picture 2" descr="Fabrication of Josephson Junction | Notion">
            <a:extLst>
              <a:ext uri="{FF2B5EF4-FFF2-40B4-BE49-F238E27FC236}">
                <a16:creationId xmlns:a16="http://schemas.microsoft.com/office/drawing/2014/main" id="{CAB54E03-7ABB-BC8D-9E06-20DB59ECC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3065526"/>
            <a:ext cx="6400800" cy="16960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BBDFEF7-8F2F-04ED-005B-E9445552860C}"/>
              </a:ext>
            </a:extLst>
          </p:cNvPr>
          <p:cNvPicPr>
            <a:picLocks noChangeAspect="1"/>
          </p:cNvPicPr>
          <p:nvPr/>
        </p:nvPicPr>
        <p:blipFill>
          <a:blip r:embed="rId4"/>
          <a:stretch>
            <a:fillRect/>
          </a:stretch>
        </p:blipFill>
        <p:spPr>
          <a:xfrm>
            <a:off x="7586470" y="2417026"/>
            <a:ext cx="3974594" cy="2846004"/>
          </a:xfrm>
          <a:prstGeom prst="rect">
            <a:avLst/>
          </a:prstGeom>
        </p:spPr>
      </p:pic>
      <p:sp>
        <p:nvSpPr>
          <p:cNvPr id="3" name="Slide Number Placeholder 2">
            <a:extLst>
              <a:ext uri="{FF2B5EF4-FFF2-40B4-BE49-F238E27FC236}">
                <a16:creationId xmlns:a16="http://schemas.microsoft.com/office/drawing/2014/main" id="{0BA31F99-B5F7-1423-E566-12A1AAA09EEB}"/>
              </a:ext>
            </a:extLst>
          </p:cNvPr>
          <p:cNvSpPr>
            <a:spLocks noGrp="1"/>
          </p:cNvSpPr>
          <p:nvPr>
            <p:ph type="sldNum" sz="quarter" idx="4"/>
          </p:nvPr>
        </p:nvSpPr>
        <p:spPr/>
        <p:txBody>
          <a:bodyPr/>
          <a:lstStyle/>
          <a:p>
            <a:fld id="{86CB4B4D-7CA3-9044-876B-883B54F8677D}" type="slidenum">
              <a:rPr lang="en-CA" smtClean="0"/>
              <a:pPr/>
              <a:t>38</a:t>
            </a:fld>
            <a:endParaRPr lang="en-CA" b="1" dirty="0"/>
          </a:p>
        </p:txBody>
      </p:sp>
    </p:spTree>
    <p:extLst>
      <p:ext uri="{BB962C8B-B14F-4D97-AF65-F5344CB8AC3E}">
        <p14:creationId xmlns:p14="http://schemas.microsoft.com/office/powerpoint/2010/main" val="1109219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97DE2-276C-A6F2-9777-09C3FD0484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43712A-D572-3E20-DCA5-048BACC4608B}"/>
              </a:ext>
            </a:extLst>
          </p:cNvPr>
          <p:cNvSpPr>
            <a:spLocks noGrp="1"/>
          </p:cNvSpPr>
          <p:nvPr>
            <p:ph type="body" sz="quarter" idx="10"/>
          </p:nvPr>
        </p:nvSpPr>
        <p:spPr/>
        <p:txBody>
          <a:bodyPr/>
          <a:lstStyle/>
          <a:p>
            <a:r>
              <a:rPr lang="en-US" dirty="0"/>
              <a:t>Josephson Junction Hamiltonian</a:t>
            </a:r>
          </a:p>
        </p:txBody>
      </p:sp>
      <p:pic>
        <p:nvPicPr>
          <p:cNvPr id="5" name="Picture 4">
            <a:extLst>
              <a:ext uri="{FF2B5EF4-FFF2-40B4-BE49-F238E27FC236}">
                <a16:creationId xmlns:a16="http://schemas.microsoft.com/office/drawing/2014/main" id="{BE88B3A4-9772-3E39-742B-8E1189A9A8A1}"/>
              </a:ext>
            </a:extLst>
          </p:cNvPr>
          <p:cNvPicPr>
            <a:picLocks noChangeAspect="1"/>
          </p:cNvPicPr>
          <p:nvPr/>
        </p:nvPicPr>
        <p:blipFill>
          <a:blip r:embed="rId3"/>
          <a:stretch>
            <a:fillRect/>
          </a:stretch>
        </p:blipFill>
        <p:spPr>
          <a:xfrm>
            <a:off x="736600" y="1562955"/>
            <a:ext cx="3724795" cy="533474"/>
          </a:xfrm>
          <a:prstGeom prst="rect">
            <a:avLst/>
          </a:prstGeom>
        </p:spPr>
      </p:pic>
      <p:sp>
        <p:nvSpPr>
          <p:cNvPr id="6" name="Text Placeholder 1">
            <a:extLst>
              <a:ext uri="{FF2B5EF4-FFF2-40B4-BE49-F238E27FC236}">
                <a16:creationId xmlns:a16="http://schemas.microsoft.com/office/drawing/2014/main" id="{5C9E503B-54A6-D007-4E33-4D0C92023367}"/>
              </a:ext>
            </a:extLst>
          </p:cNvPr>
          <p:cNvSpPr txBox="1">
            <a:spLocks/>
          </p:cNvSpPr>
          <p:nvPr/>
        </p:nvSpPr>
        <p:spPr>
          <a:xfrm>
            <a:off x="736600" y="2220993"/>
            <a:ext cx="7661277" cy="131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i="1" dirty="0">
                <a:solidFill>
                  <a:schemeClr val="tx1"/>
                </a:solidFill>
              </a:rPr>
              <a:t>n</a:t>
            </a:r>
            <a:r>
              <a:rPr lang="en-US" sz="2000" dirty="0">
                <a:solidFill>
                  <a:schemeClr val="tx1"/>
                </a:solidFill>
              </a:rPr>
              <a:t> is the density of Cooper pairs that have tunneled through the Josephson junction relative to some equilibrium level</a:t>
            </a:r>
          </a:p>
          <a:p>
            <a:pPr algn="just"/>
            <a:r>
              <a:rPr lang="el-GR" sz="2000" i="1" dirty="0">
                <a:solidFill>
                  <a:schemeClr val="tx1"/>
                </a:solidFill>
              </a:rPr>
              <a:t>φ</a:t>
            </a:r>
            <a:r>
              <a:rPr lang="en-US" sz="2000" dirty="0">
                <a:solidFill>
                  <a:schemeClr val="tx1"/>
                </a:solidFill>
              </a:rPr>
              <a:t> is the Josephson phase corresponding to the phase difference between the wavefunctions of the two superconductors</a:t>
            </a:r>
          </a:p>
          <a:p>
            <a:pPr algn="just"/>
            <a:r>
              <a:rPr lang="en-US" sz="2000" dirty="0" err="1">
                <a:solidFill>
                  <a:schemeClr val="tx1"/>
                </a:solidFill>
              </a:rPr>
              <a:t>E</a:t>
            </a:r>
            <a:r>
              <a:rPr lang="en-US" sz="2000" baseline="-25000" dirty="0" err="1">
                <a:solidFill>
                  <a:schemeClr val="tx1"/>
                </a:solidFill>
              </a:rPr>
              <a:t>j</a:t>
            </a:r>
            <a:r>
              <a:rPr lang="en-US" sz="2000" dirty="0">
                <a:solidFill>
                  <a:schemeClr val="tx1"/>
                </a:solidFill>
              </a:rPr>
              <a:t> is the Josephson energy, which is the energy associated with a tunneling Cooper pair</a:t>
            </a:r>
          </a:p>
          <a:p>
            <a:pPr algn="just"/>
            <a:r>
              <a:rPr lang="en-US" sz="2000" dirty="0" err="1">
                <a:solidFill>
                  <a:schemeClr val="tx1"/>
                </a:solidFill>
              </a:rPr>
              <a:t>E</a:t>
            </a:r>
            <a:r>
              <a:rPr lang="en-US" sz="2000" baseline="-25000" dirty="0" err="1">
                <a:solidFill>
                  <a:schemeClr val="tx1"/>
                </a:solidFill>
              </a:rPr>
              <a:t>c</a:t>
            </a:r>
            <a:r>
              <a:rPr lang="en-US" sz="2000" dirty="0">
                <a:solidFill>
                  <a:schemeClr val="tx1"/>
                </a:solidFill>
              </a:rPr>
              <a:t> is the charging energy of a single electron </a:t>
            </a:r>
          </a:p>
          <a:p>
            <a:pPr algn="just"/>
            <a:endParaRPr lang="en-US" sz="1600" dirty="0">
              <a:solidFill>
                <a:schemeClr val="tx1"/>
              </a:solidFill>
            </a:endParaRPr>
          </a:p>
        </p:txBody>
      </p:sp>
      <p:sp>
        <p:nvSpPr>
          <p:cNvPr id="7" name="Text Placeholder 1">
            <a:extLst>
              <a:ext uri="{FF2B5EF4-FFF2-40B4-BE49-F238E27FC236}">
                <a16:creationId xmlns:a16="http://schemas.microsoft.com/office/drawing/2014/main" id="{85A5411A-61C1-F653-F630-30A49FA42B1F}"/>
              </a:ext>
            </a:extLst>
          </p:cNvPr>
          <p:cNvSpPr txBox="1">
            <a:spLocks/>
          </p:cNvSpPr>
          <p:nvPr/>
        </p:nvSpPr>
        <p:spPr>
          <a:xfrm>
            <a:off x="736600" y="5541924"/>
            <a:ext cx="7661277" cy="1316076"/>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400" b="0" i="0" kern="1200">
                <a:solidFill>
                  <a:srgbClr val="0076BE"/>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2000" dirty="0">
                <a:solidFill>
                  <a:schemeClr val="tx1"/>
                </a:solidFill>
              </a:rPr>
              <a:t>Manipulating the ratio </a:t>
            </a:r>
            <a:r>
              <a:rPr lang="en-US" sz="2000" dirty="0" err="1">
                <a:solidFill>
                  <a:schemeClr val="tx1"/>
                </a:solidFill>
              </a:rPr>
              <a:t>E</a:t>
            </a:r>
            <a:r>
              <a:rPr lang="en-US" sz="2000" baseline="-25000" dirty="0" err="1">
                <a:solidFill>
                  <a:schemeClr val="tx1"/>
                </a:solidFill>
              </a:rPr>
              <a:t>j</a:t>
            </a:r>
            <a:r>
              <a:rPr lang="en-US" sz="2000" dirty="0">
                <a:solidFill>
                  <a:schemeClr val="tx1"/>
                </a:solidFill>
              </a:rPr>
              <a:t>/</a:t>
            </a:r>
            <a:r>
              <a:rPr lang="en-US" sz="2000" dirty="0" err="1">
                <a:solidFill>
                  <a:schemeClr val="tx1"/>
                </a:solidFill>
              </a:rPr>
              <a:t>E</a:t>
            </a:r>
            <a:r>
              <a:rPr lang="en-US" sz="2000" baseline="-25000" dirty="0" err="1">
                <a:solidFill>
                  <a:schemeClr val="tx1"/>
                </a:solidFill>
              </a:rPr>
              <a:t>c</a:t>
            </a:r>
            <a:r>
              <a:rPr lang="en-US" sz="2000" dirty="0">
                <a:solidFill>
                  <a:schemeClr val="tx1"/>
                </a:solidFill>
              </a:rPr>
              <a:t> enables us to design a system with properties that are useful for qubits</a:t>
            </a:r>
          </a:p>
        </p:txBody>
      </p:sp>
      <p:pic>
        <p:nvPicPr>
          <p:cNvPr id="13" name="Picture 12">
            <a:extLst>
              <a:ext uri="{FF2B5EF4-FFF2-40B4-BE49-F238E27FC236}">
                <a16:creationId xmlns:a16="http://schemas.microsoft.com/office/drawing/2014/main" id="{2FDBDA62-FD39-5695-49EA-FF31934E543C}"/>
              </a:ext>
            </a:extLst>
          </p:cNvPr>
          <p:cNvPicPr>
            <a:picLocks noChangeAspect="1"/>
          </p:cNvPicPr>
          <p:nvPr/>
        </p:nvPicPr>
        <p:blipFill>
          <a:blip r:embed="rId4"/>
          <a:srcRect t="17621" b="1"/>
          <a:stretch>
            <a:fillRect/>
          </a:stretch>
        </p:blipFill>
        <p:spPr>
          <a:xfrm>
            <a:off x="5452973" y="4296219"/>
            <a:ext cx="1286054" cy="243277"/>
          </a:xfrm>
          <a:prstGeom prst="rect">
            <a:avLst/>
          </a:prstGeom>
        </p:spPr>
      </p:pic>
      <p:pic>
        <p:nvPicPr>
          <p:cNvPr id="12" name="Picture 11">
            <a:extLst>
              <a:ext uri="{FF2B5EF4-FFF2-40B4-BE49-F238E27FC236}">
                <a16:creationId xmlns:a16="http://schemas.microsoft.com/office/drawing/2014/main" id="{34B378B5-6F82-BC7B-11EB-DDBA0A040F80}"/>
              </a:ext>
            </a:extLst>
          </p:cNvPr>
          <p:cNvPicPr>
            <a:picLocks noChangeAspect="1"/>
          </p:cNvPicPr>
          <p:nvPr/>
        </p:nvPicPr>
        <p:blipFill>
          <a:blip r:embed="rId5"/>
          <a:srcRect r="39198"/>
          <a:stretch>
            <a:fillRect/>
          </a:stretch>
        </p:blipFill>
        <p:spPr>
          <a:xfrm>
            <a:off x="9087415" y="1966360"/>
            <a:ext cx="2832395" cy="1676634"/>
          </a:xfrm>
          <a:prstGeom prst="rect">
            <a:avLst/>
          </a:prstGeom>
        </p:spPr>
      </p:pic>
      <p:sp>
        <p:nvSpPr>
          <p:cNvPr id="3" name="Slide Number Placeholder 2">
            <a:extLst>
              <a:ext uri="{FF2B5EF4-FFF2-40B4-BE49-F238E27FC236}">
                <a16:creationId xmlns:a16="http://schemas.microsoft.com/office/drawing/2014/main" id="{A4026AEF-9630-C377-2160-CE1B1851B6A5}"/>
              </a:ext>
            </a:extLst>
          </p:cNvPr>
          <p:cNvSpPr>
            <a:spLocks noGrp="1"/>
          </p:cNvSpPr>
          <p:nvPr>
            <p:ph type="sldNum" sz="quarter" idx="4"/>
          </p:nvPr>
        </p:nvSpPr>
        <p:spPr/>
        <p:txBody>
          <a:bodyPr/>
          <a:lstStyle/>
          <a:p>
            <a:fld id="{86CB4B4D-7CA3-9044-876B-883B54F8677D}" type="slidenum">
              <a:rPr lang="en-CA" smtClean="0"/>
              <a:pPr/>
              <a:t>39</a:t>
            </a:fld>
            <a:endParaRPr lang="en-CA" b="1" dirty="0"/>
          </a:p>
        </p:txBody>
      </p:sp>
    </p:spTree>
    <p:extLst>
      <p:ext uri="{BB962C8B-B14F-4D97-AF65-F5344CB8AC3E}">
        <p14:creationId xmlns:p14="http://schemas.microsoft.com/office/powerpoint/2010/main" val="28927322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B926B-EF0A-B372-1DEF-B2D23B6EDB9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E48D104-A199-5457-DEDC-A6FF3C4D26B8}"/>
              </a:ext>
            </a:extLst>
          </p:cNvPr>
          <p:cNvSpPr>
            <a:spLocks noGrp="1"/>
          </p:cNvSpPr>
          <p:nvPr>
            <p:ph type="body" sz="quarter" idx="10"/>
          </p:nvPr>
        </p:nvSpPr>
        <p:spPr>
          <a:xfrm>
            <a:off x="736600" y="758981"/>
            <a:ext cx="9380794" cy="1316076"/>
          </a:xfrm>
        </p:spPr>
        <p:txBody>
          <a:bodyPr/>
          <a:lstStyle/>
          <a:p>
            <a:r>
              <a:rPr lang="en-US" dirty="0"/>
              <a:t>CUTE Facility Diagram</a:t>
            </a:r>
          </a:p>
        </p:txBody>
      </p:sp>
      <p:sp>
        <p:nvSpPr>
          <p:cNvPr id="8" name="Rectangle 7">
            <a:extLst>
              <a:ext uri="{FF2B5EF4-FFF2-40B4-BE49-F238E27FC236}">
                <a16:creationId xmlns:a16="http://schemas.microsoft.com/office/drawing/2014/main" id="{E10CB2C8-3426-6C18-E7BB-F0C93409EFE3}"/>
              </a:ext>
            </a:extLst>
          </p:cNvPr>
          <p:cNvSpPr/>
          <p:nvPr/>
        </p:nvSpPr>
        <p:spPr>
          <a:xfrm>
            <a:off x="10343071" y="1270370"/>
            <a:ext cx="1147313" cy="44857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CB399DD-A4CC-4E4E-FE92-35D9BBF68847}"/>
              </a:ext>
            </a:extLst>
          </p:cNvPr>
          <p:cNvSpPr/>
          <p:nvPr/>
        </p:nvSpPr>
        <p:spPr>
          <a:xfrm flipH="1">
            <a:off x="11286705" y="5682782"/>
            <a:ext cx="203679" cy="1028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1A61F1C-C178-0129-D5E2-9C3B82788DB6}"/>
              </a:ext>
            </a:extLst>
          </p:cNvPr>
          <p:cNvSpPr/>
          <p:nvPr/>
        </p:nvSpPr>
        <p:spPr>
          <a:xfrm flipH="1">
            <a:off x="6003984" y="5640376"/>
            <a:ext cx="281795" cy="102856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9A855A3-4295-2C80-75F9-936432C0C880}"/>
              </a:ext>
            </a:extLst>
          </p:cNvPr>
          <p:cNvSpPr/>
          <p:nvPr/>
        </p:nvSpPr>
        <p:spPr>
          <a:xfrm flipH="1" flipV="1">
            <a:off x="6285779" y="6602023"/>
            <a:ext cx="1445883"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610CD2B-84DD-E305-161A-38C7A03BFF4A}"/>
              </a:ext>
            </a:extLst>
          </p:cNvPr>
          <p:cNvPicPr>
            <a:picLocks noChangeAspect="1"/>
          </p:cNvPicPr>
          <p:nvPr/>
        </p:nvPicPr>
        <p:blipFill>
          <a:blip r:embed="rId2"/>
          <a:srcRect t="3166"/>
          <a:stretch>
            <a:fillRect/>
          </a:stretch>
        </p:blipFill>
        <p:spPr>
          <a:xfrm>
            <a:off x="3394572" y="1718944"/>
            <a:ext cx="5500617" cy="4743524"/>
          </a:xfrm>
          <a:prstGeom prst="rect">
            <a:avLst/>
          </a:prstGeom>
        </p:spPr>
      </p:pic>
      <p:sp>
        <p:nvSpPr>
          <p:cNvPr id="3" name="Slide Number Placeholder 2">
            <a:extLst>
              <a:ext uri="{FF2B5EF4-FFF2-40B4-BE49-F238E27FC236}">
                <a16:creationId xmlns:a16="http://schemas.microsoft.com/office/drawing/2014/main" id="{741929EA-199A-2744-5CBD-4CBFDBADB0B2}"/>
              </a:ext>
            </a:extLst>
          </p:cNvPr>
          <p:cNvSpPr>
            <a:spLocks noGrp="1"/>
          </p:cNvSpPr>
          <p:nvPr>
            <p:ph type="sldNum" sz="quarter" idx="4"/>
          </p:nvPr>
        </p:nvSpPr>
        <p:spPr/>
        <p:txBody>
          <a:bodyPr/>
          <a:lstStyle/>
          <a:p>
            <a:fld id="{86CB4B4D-7CA3-9044-876B-883B54F8677D}" type="slidenum">
              <a:rPr lang="en-CA" smtClean="0"/>
              <a:pPr/>
              <a:t>4</a:t>
            </a:fld>
            <a:endParaRPr lang="en-CA" b="1" dirty="0"/>
          </a:p>
        </p:txBody>
      </p:sp>
    </p:spTree>
    <p:extLst>
      <p:ext uri="{BB962C8B-B14F-4D97-AF65-F5344CB8AC3E}">
        <p14:creationId xmlns:p14="http://schemas.microsoft.com/office/powerpoint/2010/main" val="26391687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E5E39-D865-37B8-6DF8-A6B093D7BED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B074593-2F2C-7C53-AF77-63339FFF8B47}"/>
              </a:ext>
            </a:extLst>
          </p:cNvPr>
          <p:cNvSpPr>
            <a:spLocks noGrp="1"/>
          </p:cNvSpPr>
          <p:nvPr>
            <p:ph type="body" sz="quarter" idx="10"/>
          </p:nvPr>
        </p:nvSpPr>
        <p:spPr/>
        <p:txBody>
          <a:bodyPr/>
          <a:lstStyle/>
          <a:p>
            <a:r>
              <a:rPr lang="en-US" dirty="0"/>
              <a:t>Josephson Junction Hamiltonian</a:t>
            </a:r>
          </a:p>
        </p:txBody>
      </p:sp>
      <p:pic>
        <p:nvPicPr>
          <p:cNvPr id="10" name="Picture 9">
            <a:extLst>
              <a:ext uri="{FF2B5EF4-FFF2-40B4-BE49-F238E27FC236}">
                <a16:creationId xmlns:a16="http://schemas.microsoft.com/office/drawing/2014/main" id="{5CE664B0-F327-FB8D-1C91-01783E6A1AC8}"/>
              </a:ext>
            </a:extLst>
          </p:cNvPr>
          <p:cNvPicPr>
            <a:picLocks noChangeAspect="1"/>
          </p:cNvPicPr>
          <p:nvPr/>
        </p:nvPicPr>
        <p:blipFill>
          <a:blip r:embed="rId2"/>
          <a:stretch>
            <a:fillRect/>
          </a:stretch>
        </p:blipFill>
        <p:spPr>
          <a:xfrm>
            <a:off x="862283" y="1828799"/>
            <a:ext cx="5077821" cy="4468483"/>
          </a:xfrm>
          <a:prstGeom prst="rect">
            <a:avLst/>
          </a:prstGeom>
        </p:spPr>
      </p:pic>
      <p:pic>
        <p:nvPicPr>
          <p:cNvPr id="4" name="Picture 3">
            <a:extLst>
              <a:ext uri="{FF2B5EF4-FFF2-40B4-BE49-F238E27FC236}">
                <a16:creationId xmlns:a16="http://schemas.microsoft.com/office/drawing/2014/main" id="{2C97A7E7-C3F6-9CD1-CCA8-EEFDC1014123}"/>
              </a:ext>
            </a:extLst>
          </p:cNvPr>
          <p:cNvPicPr>
            <a:picLocks noChangeAspect="1"/>
          </p:cNvPicPr>
          <p:nvPr/>
        </p:nvPicPr>
        <p:blipFill>
          <a:blip r:embed="rId3"/>
          <a:stretch>
            <a:fillRect/>
          </a:stretch>
        </p:blipFill>
        <p:spPr>
          <a:xfrm>
            <a:off x="6251898" y="2487893"/>
            <a:ext cx="5544324" cy="2848373"/>
          </a:xfrm>
          <a:prstGeom prst="rect">
            <a:avLst/>
          </a:prstGeom>
        </p:spPr>
      </p:pic>
      <p:sp>
        <p:nvSpPr>
          <p:cNvPr id="3" name="Slide Number Placeholder 2">
            <a:extLst>
              <a:ext uri="{FF2B5EF4-FFF2-40B4-BE49-F238E27FC236}">
                <a16:creationId xmlns:a16="http://schemas.microsoft.com/office/drawing/2014/main" id="{8A78A620-59FB-3DB1-2777-33224829C4CA}"/>
              </a:ext>
            </a:extLst>
          </p:cNvPr>
          <p:cNvSpPr>
            <a:spLocks noGrp="1"/>
          </p:cNvSpPr>
          <p:nvPr>
            <p:ph type="sldNum" sz="quarter" idx="4"/>
          </p:nvPr>
        </p:nvSpPr>
        <p:spPr/>
        <p:txBody>
          <a:bodyPr/>
          <a:lstStyle/>
          <a:p>
            <a:fld id="{86CB4B4D-7CA3-9044-876B-883B54F8677D}" type="slidenum">
              <a:rPr lang="en-CA" smtClean="0"/>
              <a:pPr/>
              <a:t>40</a:t>
            </a:fld>
            <a:endParaRPr lang="en-CA" b="1" dirty="0"/>
          </a:p>
        </p:txBody>
      </p:sp>
    </p:spTree>
    <p:extLst>
      <p:ext uri="{BB962C8B-B14F-4D97-AF65-F5344CB8AC3E}">
        <p14:creationId xmlns:p14="http://schemas.microsoft.com/office/powerpoint/2010/main" val="39880729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CD1D66-1A97-5D4B-07E1-764A929AE75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1EA770B-01D2-04FE-4749-22F6CDBFB596}"/>
              </a:ext>
            </a:extLst>
          </p:cNvPr>
          <p:cNvSpPr>
            <a:spLocks noGrp="1"/>
          </p:cNvSpPr>
          <p:nvPr>
            <p:ph type="body" sz="quarter" idx="10"/>
          </p:nvPr>
        </p:nvSpPr>
        <p:spPr/>
        <p:txBody>
          <a:bodyPr/>
          <a:lstStyle/>
          <a:p>
            <a:r>
              <a:rPr lang="en-US" dirty="0"/>
              <a:t>Breakdown of the </a:t>
            </a:r>
            <a:r>
              <a:rPr lang="en-US" dirty="0" err="1"/>
              <a:t>transmon</a:t>
            </a:r>
            <a:endParaRPr lang="en-US" dirty="0"/>
          </a:p>
        </p:txBody>
      </p:sp>
      <p:pic>
        <p:nvPicPr>
          <p:cNvPr id="5" name="Picture 4">
            <a:extLst>
              <a:ext uri="{FF2B5EF4-FFF2-40B4-BE49-F238E27FC236}">
                <a16:creationId xmlns:a16="http://schemas.microsoft.com/office/drawing/2014/main" id="{037DCA75-EE92-3616-14F5-09496946310B}"/>
              </a:ext>
            </a:extLst>
          </p:cNvPr>
          <p:cNvPicPr>
            <a:picLocks noChangeAspect="1"/>
          </p:cNvPicPr>
          <p:nvPr/>
        </p:nvPicPr>
        <p:blipFill>
          <a:blip r:embed="rId2"/>
          <a:stretch>
            <a:fillRect/>
          </a:stretch>
        </p:blipFill>
        <p:spPr>
          <a:xfrm>
            <a:off x="736600" y="1438391"/>
            <a:ext cx="5734692" cy="5048673"/>
          </a:xfrm>
          <a:prstGeom prst="rect">
            <a:avLst/>
          </a:prstGeom>
        </p:spPr>
      </p:pic>
      <p:pic>
        <p:nvPicPr>
          <p:cNvPr id="7" name="Picture 6">
            <a:extLst>
              <a:ext uri="{FF2B5EF4-FFF2-40B4-BE49-F238E27FC236}">
                <a16:creationId xmlns:a16="http://schemas.microsoft.com/office/drawing/2014/main" id="{6AF201FE-E3A5-1F46-CDD7-B26C330A4CC1}"/>
              </a:ext>
            </a:extLst>
          </p:cNvPr>
          <p:cNvPicPr>
            <a:picLocks noChangeAspect="1"/>
          </p:cNvPicPr>
          <p:nvPr/>
        </p:nvPicPr>
        <p:blipFill>
          <a:blip r:embed="rId3"/>
          <a:stretch>
            <a:fillRect/>
          </a:stretch>
        </p:blipFill>
        <p:spPr>
          <a:xfrm>
            <a:off x="6937263" y="2456200"/>
            <a:ext cx="5096586" cy="2305372"/>
          </a:xfrm>
          <a:prstGeom prst="rect">
            <a:avLst/>
          </a:prstGeom>
        </p:spPr>
      </p:pic>
      <p:sp>
        <p:nvSpPr>
          <p:cNvPr id="3" name="Slide Number Placeholder 2">
            <a:extLst>
              <a:ext uri="{FF2B5EF4-FFF2-40B4-BE49-F238E27FC236}">
                <a16:creationId xmlns:a16="http://schemas.microsoft.com/office/drawing/2014/main" id="{F3F82BB1-F177-CF6C-E7FD-1B17726E88DC}"/>
              </a:ext>
            </a:extLst>
          </p:cNvPr>
          <p:cNvSpPr>
            <a:spLocks noGrp="1"/>
          </p:cNvSpPr>
          <p:nvPr>
            <p:ph type="sldNum" sz="quarter" idx="4"/>
          </p:nvPr>
        </p:nvSpPr>
        <p:spPr/>
        <p:txBody>
          <a:bodyPr/>
          <a:lstStyle/>
          <a:p>
            <a:fld id="{86CB4B4D-7CA3-9044-876B-883B54F8677D}" type="slidenum">
              <a:rPr lang="en-CA" smtClean="0"/>
              <a:pPr/>
              <a:t>41</a:t>
            </a:fld>
            <a:endParaRPr lang="en-CA" b="1" dirty="0"/>
          </a:p>
        </p:txBody>
      </p:sp>
    </p:spTree>
    <p:extLst>
      <p:ext uri="{BB962C8B-B14F-4D97-AF65-F5344CB8AC3E}">
        <p14:creationId xmlns:p14="http://schemas.microsoft.com/office/powerpoint/2010/main" val="883901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ED649-9D25-C564-C4EF-478BEE4B6A3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CDAD074-D37F-C4A1-290F-7C940BCC0CA3}"/>
              </a:ext>
            </a:extLst>
          </p:cNvPr>
          <p:cNvSpPr>
            <a:spLocks noGrp="1"/>
          </p:cNvSpPr>
          <p:nvPr>
            <p:ph type="body" sz="quarter" idx="10"/>
          </p:nvPr>
        </p:nvSpPr>
        <p:spPr/>
        <p:txBody>
          <a:bodyPr/>
          <a:lstStyle/>
          <a:p>
            <a:r>
              <a:rPr lang="en-US" dirty="0" err="1"/>
              <a:t>Transmon</a:t>
            </a:r>
            <a:endParaRPr lang="en-US" dirty="0"/>
          </a:p>
        </p:txBody>
      </p:sp>
      <p:pic>
        <p:nvPicPr>
          <p:cNvPr id="5" name="Picture 4">
            <a:extLst>
              <a:ext uri="{FF2B5EF4-FFF2-40B4-BE49-F238E27FC236}">
                <a16:creationId xmlns:a16="http://schemas.microsoft.com/office/drawing/2014/main" id="{715442D3-567F-0D70-8699-D4807EF6948A}"/>
              </a:ext>
            </a:extLst>
          </p:cNvPr>
          <p:cNvPicPr>
            <a:picLocks noChangeAspect="1"/>
          </p:cNvPicPr>
          <p:nvPr/>
        </p:nvPicPr>
        <p:blipFill>
          <a:blip r:embed="rId2"/>
          <a:stretch>
            <a:fillRect/>
          </a:stretch>
        </p:blipFill>
        <p:spPr>
          <a:xfrm>
            <a:off x="3038749" y="1585040"/>
            <a:ext cx="5734692" cy="5048673"/>
          </a:xfrm>
          <a:prstGeom prst="rect">
            <a:avLst/>
          </a:prstGeom>
        </p:spPr>
      </p:pic>
      <p:sp>
        <p:nvSpPr>
          <p:cNvPr id="3" name="Rectangle 2">
            <a:extLst>
              <a:ext uri="{FF2B5EF4-FFF2-40B4-BE49-F238E27FC236}">
                <a16:creationId xmlns:a16="http://schemas.microsoft.com/office/drawing/2014/main" id="{B55B3EC8-4BBF-8717-7C8D-9A8EB5F1A706}"/>
              </a:ext>
            </a:extLst>
          </p:cNvPr>
          <p:cNvSpPr/>
          <p:nvPr/>
        </p:nvSpPr>
        <p:spPr>
          <a:xfrm>
            <a:off x="4839417" y="4198843"/>
            <a:ext cx="1828801" cy="243487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F2A43F9D-7E32-6210-29D1-B39FE96B7C0E}"/>
              </a:ext>
            </a:extLst>
          </p:cNvPr>
          <p:cNvSpPr>
            <a:spLocks noGrp="1"/>
          </p:cNvSpPr>
          <p:nvPr>
            <p:ph type="sldNum" sz="quarter" idx="4"/>
          </p:nvPr>
        </p:nvSpPr>
        <p:spPr/>
        <p:txBody>
          <a:bodyPr/>
          <a:lstStyle/>
          <a:p>
            <a:fld id="{86CB4B4D-7CA3-9044-876B-883B54F8677D}" type="slidenum">
              <a:rPr lang="en-CA" smtClean="0"/>
              <a:pPr/>
              <a:t>42</a:t>
            </a:fld>
            <a:endParaRPr lang="en-CA" b="1" dirty="0"/>
          </a:p>
        </p:txBody>
      </p:sp>
    </p:spTree>
    <p:extLst>
      <p:ext uri="{BB962C8B-B14F-4D97-AF65-F5344CB8AC3E}">
        <p14:creationId xmlns:p14="http://schemas.microsoft.com/office/powerpoint/2010/main" val="1550118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564D-09D6-89DB-7C72-C921D56FEF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4BF9C41-05F2-C81A-9391-523E2A62C3AD}"/>
              </a:ext>
            </a:extLst>
          </p:cNvPr>
          <p:cNvSpPr>
            <a:spLocks noGrp="1"/>
          </p:cNvSpPr>
          <p:nvPr>
            <p:ph type="body" sz="quarter" idx="10"/>
          </p:nvPr>
        </p:nvSpPr>
        <p:spPr/>
        <p:txBody>
          <a:bodyPr/>
          <a:lstStyle/>
          <a:p>
            <a:r>
              <a:rPr lang="en-US" dirty="0"/>
              <a:t>Flux bias</a:t>
            </a:r>
          </a:p>
        </p:txBody>
      </p:sp>
      <p:pic>
        <p:nvPicPr>
          <p:cNvPr id="5" name="Picture 4">
            <a:extLst>
              <a:ext uri="{FF2B5EF4-FFF2-40B4-BE49-F238E27FC236}">
                <a16:creationId xmlns:a16="http://schemas.microsoft.com/office/drawing/2014/main" id="{79B54451-25F5-D412-EB8D-5278C36A9E24}"/>
              </a:ext>
            </a:extLst>
          </p:cNvPr>
          <p:cNvPicPr>
            <a:picLocks noChangeAspect="1"/>
          </p:cNvPicPr>
          <p:nvPr/>
        </p:nvPicPr>
        <p:blipFill>
          <a:blip r:embed="rId2"/>
          <a:stretch>
            <a:fillRect/>
          </a:stretch>
        </p:blipFill>
        <p:spPr>
          <a:xfrm>
            <a:off x="3038749" y="1585040"/>
            <a:ext cx="5734692" cy="5048673"/>
          </a:xfrm>
          <a:prstGeom prst="rect">
            <a:avLst/>
          </a:prstGeom>
        </p:spPr>
      </p:pic>
      <p:sp>
        <p:nvSpPr>
          <p:cNvPr id="3" name="Rectangle 2">
            <a:extLst>
              <a:ext uri="{FF2B5EF4-FFF2-40B4-BE49-F238E27FC236}">
                <a16:creationId xmlns:a16="http://schemas.microsoft.com/office/drawing/2014/main" id="{93424700-BB64-26B1-6D52-57CC60A3EE46}"/>
              </a:ext>
            </a:extLst>
          </p:cNvPr>
          <p:cNvSpPr/>
          <p:nvPr/>
        </p:nvSpPr>
        <p:spPr>
          <a:xfrm>
            <a:off x="6676845" y="4630164"/>
            <a:ext cx="1328468" cy="17792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93BA01-5987-A696-A974-B002AF64078F}"/>
              </a:ext>
            </a:extLst>
          </p:cNvPr>
          <p:cNvSpPr>
            <a:spLocks noGrp="1"/>
          </p:cNvSpPr>
          <p:nvPr>
            <p:ph type="sldNum" sz="quarter" idx="4"/>
          </p:nvPr>
        </p:nvSpPr>
        <p:spPr/>
        <p:txBody>
          <a:bodyPr/>
          <a:lstStyle/>
          <a:p>
            <a:fld id="{86CB4B4D-7CA3-9044-876B-883B54F8677D}" type="slidenum">
              <a:rPr lang="en-CA" smtClean="0"/>
              <a:pPr/>
              <a:t>43</a:t>
            </a:fld>
            <a:endParaRPr lang="en-CA" b="1" dirty="0"/>
          </a:p>
        </p:txBody>
      </p:sp>
    </p:spTree>
    <p:extLst>
      <p:ext uri="{BB962C8B-B14F-4D97-AF65-F5344CB8AC3E}">
        <p14:creationId xmlns:p14="http://schemas.microsoft.com/office/powerpoint/2010/main" val="1260811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A4E1B0-01B4-1453-40CA-650F121BE00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E653DA9-B330-C030-D7E0-FD2DA42CA3C8}"/>
              </a:ext>
            </a:extLst>
          </p:cNvPr>
          <p:cNvSpPr>
            <a:spLocks noGrp="1"/>
          </p:cNvSpPr>
          <p:nvPr>
            <p:ph type="body" sz="quarter" idx="10"/>
          </p:nvPr>
        </p:nvSpPr>
        <p:spPr/>
        <p:txBody>
          <a:bodyPr/>
          <a:lstStyle/>
          <a:p>
            <a:r>
              <a:rPr lang="en-US" dirty="0"/>
              <a:t>Microwave drive</a:t>
            </a:r>
          </a:p>
        </p:txBody>
      </p:sp>
      <p:pic>
        <p:nvPicPr>
          <p:cNvPr id="5" name="Picture 4">
            <a:extLst>
              <a:ext uri="{FF2B5EF4-FFF2-40B4-BE49-F238E27FC236}">
                <a16:creationId xmlns:a16="http://schemas.microsoft.com/office/drawing/2014/main" id="{85832BBE-5E53-8EB4-7888-F17D253A2A2E}"/>
              </a:ext>
            </a:extLst>
          </p:cNvPr>
          <p:cNvPicPr>
            <a:picLocks noChangeAspect="1"/>
          </p:cNvPicPr>
          <p:nvPr/>
        </p:nvPicPr>
        <p:blipFill>
          <a:blip r:embed="rId2"/>
          <a:stretch>
            <a:fillRect/>
          </a:stretch>
        </p:blipFill>
        <p:spPr>
          <a:xfrm>
            <a:off x="3038749" y="1585040"/>
            <a:ext cx="5734692" cy="5048673"/>
          </a:xfrm>
          <a:prstGeom prst="rect">
            <a:avLst/>
          </a:prstGeom>
        </p:spPr>
      </p:pic>
      <p:sp>
        <p:nvSpPr>
          <p:cNvPr id="3" name="Rectangle 2">
            <a:extLst>
              <a:ext uri="{FF2B5EF4-FFF2-40B4-BE49-F238E27FC236}">
                <a16:creationId xmlns:a16="http://schemas.microsoft.com/office/drawing/2014/main" id="{CF678712-0BA7-D6D7-7A74-9625A8F10786}"/>
              </a:ext>
            </a:extLst>
          </p:cNvPr>
          <p:cNvSpPr/>
          <p:nvPr/>
        </p:nvSpPr>
        <p:spPr>
          <a:xfrm>
            <a:off x="3418559" y="3853787"/>
            <a:ext cx="1489871" cy="98563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EC8BA9CE-9D2E-9B81-E6C0-E76600B3A2B3}"/>
              </a:ext>
            </a:extLst>
          </p:cNvPr>
          <p:cNvSpPr>
            <a:spLocks noGrp="1"/>
          </p:cNvSpPr>
          <p:nvPr>
            <p:ph type="sldNum" sz="quarter" idx="4"/>
          </p:nvPr>
        </p:nvSpPr>
        <p:spPr/>
        <p:txBody>
          <a:bodyPr/>
          <a:lstStyle/>
          <a:p>
            <a:fld id="{86CB4B4D-7CA3-9044-876B-883B54F8677D}" type="slidenum">
              <a:rPr lang="en-CA" smtClean="0"/>
              <a:pPr/>
              <a:t>44</a:t>
            </a:fld>
            <a:endParaRPr lang="en-CA" b="1" dirty="0"/>
          </a:p>
        </p:txBody>
      </p:sp>
    </p:spTree>
    <p:extLst>
      <p:ext uri="{BB962C8B-B14F-4D97-AF65-F5344CB8AC3E}">
        <p14:creationId xmlns:p14="http://schemas.microsoft.com/office/powerpoint/2010/main" val="2671911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A8D5B-4D0D-4277-8D22-731226FABA2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448765E-B091-C37C-04A3-D5D3E9D226AB}"/>
              </a:ext>
            </a:extLst>
          </p:cNvPr>
          <p:cNvSpPr>
            <a:spLocks noGrp="1"/>
          </p:cNvSpPr>
          <p:nvPr>
            <p:ph type="body" sz="quarter" idx="10"/>
          </p:nvPr>
        </p:nvSpPr>
        <p:spPr/>
        <p:txBody>
          <a:bodyPr/>
          <a:lstStyle/>
          <a:p>
            <a:r>
              <a:rPr lang="en-US" dirty="0"/>
              <a:t>Capacitive coupling</a:t>
            </a:r>
          </a:p>
        </p:txBody>
      </p:sp>
      <p:pic>
        <p:nvPicPr>
          <p:cNvPr id="5" name="Picture 4">
            <a:extLst>
              <a:ext uri="{FF2B5EF4-FFF2-40B4-BE49-F238E27FC236}">
                <a16:creationId xmlns:a16="http://schemas.microsoft.com/office/drawing/2014/main" id="{EB8191B5-ED7B-B93C-8E83-E32A0106E24B}"/>
              </a:ext>
            </a:extLst>
          </p:cNvPr>
          <p:cNvPicPr>
            <a:picLocks noChangeAspect="1"/>
          </p:cNvPicPr>
          <p:nvPr/>
        </p:nvPicPr>
        <p:blipFill>
          <a:blip r:embed="rId2"/>
          <a:stretch>
            <a:fillRect/>
          </a:stretch>
        </p:blipFill>
        <p:spPr>
          <a:xfrm>
            <a:off x="3038749" y="1585040"/>
            <a:ext cx="5734692" cy="5048673"/>
          </a:xfrm>
          <a:prstGeom prst="rect">
            <a:avLst/>
          </a:prstGeom>
        </p:spPr>
      </p:pic>
      <p:sp>
        <p:nvSpPr>
          <p:cNvPr id="3" name="Rectangle 2">
            <a:extLst>
              <a:ext uri="{FF2B5EF4-FFF2-40B4-BE49-F238E27FC236}">
                <a16:creationId xmlns:a16="http://schemas.microsoft.com/office/drawing/2014/main" id="{A8F32E24-D187-BD98-2FC2-293E3B32D0B7}"/>
              </a:ext>
            </a:extLst>
          </p:cNvPr>
          <p:cNvSpPr/>
          <p:nvPr/>
        </p:nvSpPr>
        <p:spPr>
          <a:xfrm>
            <a:off x="6368793" y="4028536"/>
            <a:ext cx="2335259" cy="60384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57D5BF96-FE03-5EBF-EB7F-643115652B22}"/>
              </a:ext>
            </a:extLst>
          </p:cNvPr>
          <p:cNvSpPr>
            <a:spLocks noGrp="1"/>
          </p:cNvSpPr>
          <p:nvPr>
            <p:ph type="sldNum" sz="quarter" idx="4"/>
          </p:nvPr>
        </p:nvSpPr>
        <p:spPr/>
        <p:txBody>
          <a:bodyPr/>
          <a:lstStyle/>
          <a:p>
            <a:fld id="{86CB4B4D-7CA3-9044-876B-883B54F8677D}" type="slidenum">
              <a:rPr lang="en-CA" smtClean="0"/>
              <a:pPr/>
              <a:t>45</a:t>
            </a:fld>
            <a:endParaRPr lang="en-CA" b="1" dirty="0"/>
          </a:p>
        </p:txBody>
      </p:sp>
    </p:spTree>
    <p:extLst>
      <p:ext uri="{BB962C8B-B14F-4D97-AF65-F5344CB8AC3E}">
        <p14:creationId xmlns:p14="http://schemas.microsoft.com/office/powerpoint/2010/main" val="3544038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7B6280-6798-266D-2981-898697F3EC5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AFC2D9C-CDC2-B260-4BD8-63CDED835AE2}"/>
              </a:ext>
            </a:extLst>
          </p:cNvPr>
          <p:cNvSpPr>
            <a:spLocks noGrp="1"/>
          </p:cNvSpPr>
          <p:nvPr>
            <p:ph type="body" sz="quarter" idx="10"/>
          </p:nvPr>
        </p:nvSpPr>
        <p:spPr/>
        <p:txBody>
          <a:bodyPr/>
          <a:lstStyle/>
          <a:p>
            <a:r>
              <a:rPr lang="en-US"/>
              <a:t>Resonator </a:t>
            </a:r>
            <a:r>
              <a:rPr lang="en-US" dirty="0"/>
              <a:t>readout</a:t>
            </a:r>
          </a:p>
        </p:txBody>
      </p:sp>
      <p:pic>
        <p:nvPicPr>
          <p:cNvPr id="5" name="Picture 4">
            <a:extLst>
              <a:ext uri="{FF2B5EF4-FFF2-40B4-BE49-F238E27FC236}">
                <a16:creationId xmlns:a16="http://schemas.microsoft.com/office/drawing/2014/main" id="{C55C2B40-2B78-F22F-CD9B-2718C4872CB0}"/>
              </a:ext>
            </a:extLst>
          </p:cNvPr>
          <p:cNvPicPr>
            <a:picLocks noChangeAspect="1"/>
          </p:cNvPicPr>
          <p:nvPr/>
        </p:nvPicPr>
        <p:blipFill>
          <a:blip r:embed="rId2"/>
          <a:stretch>
            <a:fillRect/>
          </a:stretch>
        </p:blipFill>
        <p:spPr>
          <a:xfrm>
            <a:off x="367294" y="1662677"/>
            <a:ext cx="5734692" cy="5048673"/>
          </a:xfrm>
          <a:prstGeom prst="rect">
            <a:avLst/>
          </a:prstGeom>
        </p:spPr>
      </p:pic>
      <p:sp>
        <p:nvSpPr>
          <p:cNvPr id="3" name="Rectangle 2">
            <a:extLst>
              <a:ext uri="{FF2B5EF4-FFF2-40B4-BE49-F238E27FC236}">
                <a16:creationId xmlns:a16="http://schemas.microsoft.com/office/drawing/2014/main" id="{9FB524AC-D4D5-DE51-6AA8-4BAB7B2298B6}"/>
              </a:ext>
            </a:extLst>
          </p:cNvPr>
          <p:cNvSpPr/>
          <p:nvPr/>
        </p:nvSpPr>
        <p:spPr>
          <a:xfrm>
            <a:off x="477187" y="1662677"/>
            <a:ext cx="5734692" cy="2443496"/>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DB096B-72C0-1C7C-9615-A1B09B8D5C46}"/>
              </a:ext>
            </a:extLst>
          </p:cNvPr>
          <p:cNvPicPr>
            <a:picLocks noChangeAspect="1"/>
          </p:cNvPicPr>
          <p:nvPr/>
        </p:nvPicPr>
        <p:blipFill>
          <a:blip r:embed="rId3"/>
          <a:stretch>
            <a:fillRect/>
          </a:stretch>
        </p:blipFill>
        <p:spPr>
          <a:xfrm>
            <a:off x="6409518" y="1662677"/>
            <a:ext cx="5782482" cy="4706007"/>
          </a:xfrm>
          <a:prstGeom prst="rect">
            <a:avLst/>
          </a:prstGeom>
        </p:spPr>
      </p:pic>
      <p:sp>
        <p:nvSpPr>
          <p:cNvPr id="4" name="TextBox 3">
            <a:extLst>
              <a:ext uri="{FF2B5EF4-FFF2-40B4-BE49-F238E27FC236}">
                <a16:creationId xmlns:a16="http://schemas.microsoft.com/office/drawing/2014/main" id="{68C992AA-1A16-578B-39F6-CD34B21FA55F}"/>
              </a:ext>
            </a:extLst>
          </p:cNvPr>
          <p:cNvSpPr txBox="1"/>
          <p:nvPr/>
        </p:nvSpPr>
        <p:spPr>
          <a:xfrm>
            <a:off x="3543666" y="2337757"/>
            <a:ext cx="1320105" cy="369332"/>
          </a:xfrm>
          <a:prstGeom prst="rect">
            <a:avLst/>
          </a:prstGeom>
          <a:noFill/>
        </p:spPr>
        <p:txBody>
          <a:bodyPr wrap="none" rtlCol="0">
            <a:spAutoFit/>
          </a:bodyPr>
          <a:lstStyle/>
          <a:p>
            <a:r>
              <a:rPr lang="en-US" dirty="0"/>
              <a:t>Purcell filter</a:t>
            </a:r>
          </a:p>
        </p:txBody>
      </p:sp>
      <p:sp>
        <p:nvSpPr>
          <p:cNvPr id="7" name="TextBox 6">
            <a:extLst>
              <a:ext uri="{FF2B5EF4-FFF2-40B4-BE49-F238E27FC236}">
                <a16:creationId xmlns:a16="http://schemas.microsoft.com/office/drawing/2014/main" id="{54F3E9E7-B135-90C5-C728-BC74FB42F0C6}"/>
              </a:ext>
            </a:extLst>
          </p:cNvPr>
          <p:cNvSpPr txBox="1"/>
          <p:nvPr/>
        </p:nvSpPr>
        <p:spPr>
          <a:xfrm>
            <a:off x="3234640" y="3037299"/>
            <a:ext cx="1938159" cy="369332"/>
          </a:xfrm>
          <a:prstGeom prst="rect">
            <a:avLst/>
          </a:prstGeom>
          <a:noFill/>
        </p:spPr>
        <p:txBody>
          <a:bodyPr wrap="none" rtlCol="0">
            <a:spAutoFit/>
          </a:bodyPr>
          <a:lstStyle/>
          <a:p>
            <a:r>
              <a:rPr lang="en-US" dirty="0"/>
              <a:t>Readout resonator</a:t>
            </a:r>
          </a:p>
        </p:txBody>
      </p:sp>
      <p:sp>
        <p:nvSpPr>
          <p:cNvPr id="8" name="Slide Number Placeholder 7">
            <a:extLst>
              <a:ext uri="{FF2B5EF4-FFF2-40B4-BE49-F238E27FC236}">
                <a16:creationId xmlns:a16="http://schemas.microsoft.com/office/drawing/2014/main" id="{29A3315D-D2A9-1A80-E9A2-769A81B1BD43}"/>
              </a:ext>
            </a:extLst>
          </p:cNvPr>
          <p:cNvSpPr>
            <a:spLocks noGrp="1"/>
          </p:cNvSpPr>
          <p:nvPr>
            <p:ph type="sldNum" sz="quarter" idx="4"/>
          </p:nvPr>
        </p:nvSpPr>
        <p:spPr/>
        <p:txBody>
          <a:bodyPr/>
          <a:lstStyle/>
          <a:p>
            <a:fld id="{86CB4B4D-7CA3-9044-876B-883B54F8677D}" type="slidenum">
              <a:rPr lang="en-CA" smtClean="0"/>
              <a:pPr/>
              <a:t>46</a:t>
            </a:fld>
            <a:endParaRPr lang="en-CA" b="1" dirty="0"/>
          </a:p>
        </p:txBody>
      </p:sp>
    </p:spTree>
    <p:extLst>
      <p:ext uri="{BB962C8B-B14F-4D97-AF65-F5344CB8AC3E}">
        <p14:creationId xmlns:p14="http://schemas.microsoft.com/office/powerpoint/2010/main" val="10761589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B99C89-95CE-B880-1A99-E147C15C5DA7}"/>
              </a:ext>
            </a:extLst>
          </p:cNvPr>
          <p:cNvPicPr>
            <a:picLocks noChangeAspect="1"/>
          </p:cNvPicPr>
          <p:nvPr/>
        </p:nvPicPr>
        <p:blipFill>
          <a:blip r:embed="rId2"/>
          <a:stretch>
            <a:fillRect/>
          </a:stretch>
        </p:blipFill>
        <p:spPr>
          <a:xfrm>
            <a:off x="0" y="0"/>
            <a:ext cx="12192000" cy="6149273"/>
          </a:xfrm>
          <a:prstGeom prst="rect">
            <a:avLst/>
          </a:prstGeom>
        </p:spPr>
      </p:pic>
      <p:sp>
        <p:nvSpPr>
          <p:cNvPr id="6" name="Text Placeholder 2">
            <a:extLst>
              <a:ext uri="{FF2B5EF4-FFF2-40B4-BE49-F238E27FC236}">
                <a16:creationId xmlns:a16="http://schemas.microsoft.com/office/drawing/2014/main" id="{DF99C280-9104-B926-D779-67799AF228C7}"/>
              </a:ext>
            </a:extLst>
          </p:cNvPr>
          <p:cNvSpPr txBox="1">
            <a:spLocks/>
          </p:cNvSpPr>
          <p:nvPr/>
        </p:nvSpPr>
        <p:spPr>
          <a:xfrm>
            <a:off x="0" y="6250692"/>
            <a:ext cx="12192000" cy="607308"/>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3000" b="0"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From Felix Wagner’s SNOLAB seminar: “Excesses in Superconducting Qubits”</a:t>
            </a:r>
          </a:p>
        </p:txBody>
      </p:sp>
      <p:sp>
        <p:nvSpPr>
          <p:cNvPr id="2" name="Slide Number Placeholder 1">
            <a:extLst>
              <a:ext uri="{FF2B5EF4-FFF2-40B4-BE49-F238E27FC236}">
                <a16:creationId xmlns:a16="http://schemas.microsoft.com/office/drawing/2014/main" id="{E52012D5-3C3E-30B9-60E2-C9627E449D46}"/>
              </a:ext>
            </a:extLst>
          </p:cNvPr>
          <p:cNvSpPr>
            <a:spLocks noGrp="1"/>
          </p:cNvSpPr>
          <p:nvPr>
            <p:ph type="sldNum" sz="quarter" idx="4"/>
          </p:nvPr>
        </p:nvSpPr>
        <p:spPr/>
        <p:txBody>
          <a:bodyPr/>
          <a:lstStyle/>
          <a:p>
            <a:fld id="{86CB4B4D-7CA3-9044-876B-883B54F8677D}" type="slidenum">
              <a:rPr lang="en-CA" smtClean="0"/>
              <a:pPr/>
              <a:t>47</a:t>
            </a:fld>
            <a:endParaRPr lang="en-CA" b="1" dirty="0"/>
          </a:p>
        </p:txBody>
      </p:sp>
    </p:spTree>
    <p:extLst>
      <p:ext uri="{BB962C8B-B14F-4D97-AF65-F5344CB8AC3E}">
        <p14:creationId xmlns:p14="http://schemas.microsoft.com/office/powerpoint/2010/main" val="14134013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C89518-9275-4834-E18C-5DA2029112EF}"/>
              </a:ext>
            </a:extLst>
          </p:cNvPr>
          <p:cNvPicPr>
            <a:picLocks noChangeAspect="1"/>
          </p:cNvPicPr>
          <p:nvPr/>
        </p:nvPicPr>
        <p:blipFill>
          <a:blip r:embed="rId2"/>
          <a:stretch>
            <a:fillRect/>
          </a:stretch>
        </p:blipFill>
        <p:spPr>
          <a:xfrm>
            <a:off x="0" y="244293"/>
            <a:ext cx="12192000" cy="6369414"/>
          </a:xfrm>
          <a:prstGeom prst="rect">
            <a:avLst/>
          </a:prstGeom>
        </p:spPr>
      </p:pic>
      <p:sp>
        <p:nvSpPr>
          <p:cNvPr id="2" name="Slide Number Placeholder 1">
            <a:extLst>
              <a:ext uri="{FF2B5EF4-FFF2-40B4-BE49-F238E27FC236}">
                <a16:creationId xmlns:a16="http://schemas.microsoft.com/office/drawing/2014/main" id="{30D31831-F0EF-7E6F-10EE-A3C9CA1A84D5}"/>
              </a:ext>
            </a:extLst>
          </p:cNvPr>
          <p:cNvSpPr>
            <a:spLocks noGrp="1"/>
          </p:cNvSpPr>
          <p:nvPr>
            <p:ph type="sldNum" sz="quarter" idx="4"/>
          </p:nvPr>
        </p:nvSpPr>
        <p:spPr/>
        <p:txBody>
          <a:bodyPr/>
          <a:lstStyle/>
          <a:p>
            <a:fld id="{86CB4B4D-7CA3-9044-876B-883B54F8677D}" type="slidenum">
              <a:rPr lang="en-CA" smtClean="0"/>
              <a:pPr/>
              <a:t>48</a:t>
            </a:fld>
            <a:endParaRPr lang="en-CA" b="1" dirty="0"/>
          </a:p>
        </p:txBody>
      </p:sp>
    </p:spTree>
    <p:extLst>
      <p:ext uri="{BB962C8B-B14F-4D97-AF65-F5344CB8AC3E}">
        <p14:creationId xmlns:p14="http://schemas.microsoft.com/office/powerpoint/2010/main" val="2854641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0ECBD0-FB8F-3ED4-60CC-5AA3D766AD29}"/>
              </a:ext>
            </a:extLst>
          </p:cNvPr>
          <p:cNvSpPr>
            <a:spLocks noGrp="1"/>
          </p:cNvSpPr>
          <p:nvPr>
            <p:ph type="body" sz="quarter" idx="10"/>
          </p:nvPr>
        </p:nvSpPr>
        <p:spPr/>
        <p:txBody>
          <a:bodyPr/>
          <a:lstStyle/>
          <a:p>
            <a:r>
              <a:rPr lang="en-US" dirty="0" err="1"/>
              <a:t>QUTEBits</a:t>
            </a:r>
            <a:r>
              <a:rPr lang="en-US" dirty="0"/>
              <a:t> – introduction</a:t>
            </a:r>
          </a:p>
        </p:txBody>
      </p:sp>
      <p:sp>
        <p:nvSpPr>
          <p:cNvPr id="3" name="Text Placeholder 2">
            <a:extLst>
              <a:ext uri="{FF2B5EF4-FFF2-40B4-BE49-F238E27FC236}">
                <a16:creationId xmlns:a16="http://schemas.microsoft.com/office/drawing/2014/main" id="{46ED7407-61E0-6F5D-7760-45918DFAF98B}"/>
              </a:ext>
            </a:extLst>
          </p:cNvPr>
          <p:cNvSpPr>
            <a:spLocks noGrp="1"/>
          </p:cNvSpPr>
          <p:nvPr>
            <p:ph type="body" sz="quarter" idx="13"/>
          </p:nvPr>
        </p:nvSpPr>
        <p:spPr>
          <a:xfrm>
            <a:off x="623200" y="1976641"/>
            <a:ext cx="5690079" cy="4101006"/>
          </a:xfrm>
        </p:spPr>
        <p:txBody>
          <a:bodyPr/>
          <a:lstStyle/>
          <a:p>
            <a:pPr marL="457200" indent="-457200">
              <a:buFont typeface="Arial" panose="020B0604020202020204" pitchFamily="34" charset="0"/>
              <a:buChar char="•"/>
            </a:pPr>
            <a:r>
              <a:rPr lang="en-US" dirty="0" err="1"/>
              <a:t>CUTEBits</a:t>
            </a:r>
            <a:r>
              <a:rPr lang="en-US" dirty="0"/>
              <a:t> collaboration</a:t>
            </a:r>
          </a:p>
          <a:p>
            <a:pPr marL="1143000" lvl="1" indent="-457200"/>
            <a:r>
              <a:rPr lang="en-US" dirty="0"/>
              <a:t>SNOLAB</a:t>
            </a:r>
          </a:p>
          <a:p>
            <a:pPr marL="1143000" lvl="1" indent="-457200"/>
            <a:r>
              <a:rPr lang="en-US" dirty="0"/>
              <a:t>Chalmers University of Technology</a:t>
            </a:r>
          </a:p>
          <a:p>
            <a:pPr marL="1143000" lvl="1" indent="-457200"/>
            <a:r>
              <a:rPr lang="en-US" dirty="0"/>
              <a:t>Institute for Quantum Computing at University of Waterloo</a:t>
            </a:r>
          </a:p>
          <a:p>
            <a:pPr marL="1143000" lvl="1" indent="-457200"/>
            <a:r>
              <a:rPr lang="en-US" dirty="0"/>
              <a:t>University of Toronto</a:t>
            </a:r>
          </a:p>
          <a:p>
            <a:pPr marL="1143000" lvl="1" indent="-457200"/>
            <a:endParaRPr lang="en-US" dirty="0"/>
          </a:p>
          <a:p>
            <a:pPr marL="457200" indent="-457200">
              <a:buFont typeface="Arial" panose="020B0604020202020204" pitchFamily="34" charset="0"/>
              <a:buChar char="•"/>
            </a:pPr>
            <a:r>
              <a:rPr lang="en-US" dirty="0"/>
              <a:t>Goal</a:t>
            </a:r>
          </a:p>
          <a:p>
            <a:pPr marL="1143000" lvl="1" indent="-457200"/>
            <a:r>
              <a:rPr lang="en-US" dirty="0"/>
              <a:t>Study impact of radioactive background on qubit decoherence</a:t>
            </a:r>
          </a:p>
          <a:p>
            <a:pPr marL="1143000" lvl="1" indent="-457200"/>
            <a:endParaRPr lang="en-US" dirty="0"/>
          </a:p>
          <a:p>
            <a:pPr marL="1143000" lvl="1" indent="-457200"/>
            <a:endParaRPr lang="en-US" dirty="0"/>
          </a:p>
        </p:txBody>
      </p:sp>
      <p:grpSp>
        <p:nvGrpSpPr>
          <p:cNvPr id="10" name="Group 9">
            <a:extLst>
              <a:ext uri="{FF2B5EF4-FFF2-40B4-BE49-F238E27FC236}">
                <a16:creationId xmlns:a16="http://schemas.microsoft.com/office/drawing/2014/main" id="{4E27F062-98BA-FC87-FB75-BD2E42BBBE6B}"/>
              </a:ext>
            </a:extLst>
          </p:cNvPr>
          <p:cNvGrpSpPr/>
          <p:nvPr/>
        </p:nvGrpSpPr>
        <p:grpSpPr>
          <a:xfrm>
            <a:off x="6763109" y="1475116"/>
            <a:ext cx="5048525" cy="4347714"/>
            <a:chOff x="7347194" y="1475116"/>
            <a:chExt cx="4464440" cy="3698797"/>
          </a:xfrm>
        </p:grpSpPr>
        <p:pic>
          <p:nvPicPr>
            <p:cNvPr id="5" name="Picture 4">
              <a:extLst>
                <a:ext uri="{FF2B5EF4-FFF2-40B4-BE49-F238E27FC236}">
                  <a16:creationId xmlns:a16="http://schemas.microsoft.com/office/drawing/2014/main" id="{8AE78AB9-8F47-C45B-C1FB-6483618C4692}"/>
                </a:ext>
              </a:extLst>
            </p:cNvPr>
            <p:cNvPicPr>
              <a:picLocks noChangeAspect="1"/>
            </p:cNvPicPr>
            <p:nvPr/>
          </p:nvPicPr>
          <p:blipFill>
            <a:blip r:embed="rId2"/>
            <a:stretch>
              <a:fillRect/>
            </a:stretch>
          </p:blipFill>
          <p:spPr>
            <a:xfrm>
              <a:off x="7347194" y="1475116"/>
              <a:ext cx="4464440" cy="2644624"/>
            </a:xfrm>
            <a:prstGeom prst="rect">
              <a:avLst/>
            </a:prstGeom>
          </p:spPr>
        </p:pic>
        <p:pic>
          <p:nvPicPr>
            <p:cNvPr id="7" name="Picture 6">
              <a:extLst>
                <a:ext uri="{FF2B5EF4-FFF2-40B4-BE49-F238E27FC236}">
                  <a16:creationId xmlns:a16="http://schemas.microsoft.com/office/drawing/2014/main" id="{A55629B9-34E8-2037-2A47-22CE68798D53}"/>
                </a:ext>
              </a:extLst>
            </p:cNvPr>
            <p:cNvPicPr>
              <a:picLocks noChangeAspect="1"/>
            </p:cNvPicPr>
            <p:nvPr/>
          </p:nvPicPr>
          <p:blipFill>
            <a:blip r:embed="rId3"/>
            <a:stretch>
              <a:fillRect/>
            </a:stretch>
          </p:blipFill>
          <p:spPr>
            <a:xfrm>
              <a:off x="8105891" y="4230806"/>
              <a:ext cx="914528" cy="943107"/>
            </a:xfrm>
            <a:prstGeom prst="rect">
              <a:avLst/>
            </a:prstGeom>
          </p:spPr>
        </p:pic>
        <p:pic>
          <p:nvPicPr>
            <p:cNvPr id="9" name="Picture 8">
              <a:extLst>
                <a:ext uri="{FF2B5EF4-FFF2-40B4-BE49-F238E27FC236}">
                  <a16:creationId xmlns:a16="http://schemas.microsoft.com/office/drawing/2014/main" id="{3749AA57-C0FE-9847-E5DC-B8685360D577}"/>
                </a:ext>
              </a:extLst>
            </p:cNvPr>
            <p:cNvPicPr>
              <a:picLocks noChangeAspect="1"/>
            </p:cNvPicPr>
            <p:nvPr/>
          </p:nvPicPr>
          <p:blipFill>
            <a:blip r:embed="rId4"/>
            <a:stretch>
              <a:fillRect/>
            </a:stretch>
          </p:blipFill>
          <p:spPr>
            <a:xfrm>
              <a:off x="9418206" y="4427594"/>
              <a:ext cx="1895740" cy="704948"/>
            </a:xfrm>
            <a:prstGeom prst="rect">
              <a:avLst/>
            </a:prstGeom>
          </p:spPr>
        </p:pic>
      </p:grpSp>
      <p:sp>
        <p:nvSpPr>
          <p:cNvPr id="4" name="Slide Number Placeholder 3">
            <a:extLst>
              <a:ext uri="{FF2B5EF4-FFF2-40B4-BE49-F238E27FC236}">
                <a16:creationId xmlns:a16="http://schemas.microsoft.com/office/drawing/2014/main" id="{DB414D1B-9ADA-A8C7-F3AE-24A48376F957}"/>
              </a:ext>
            </a:extLst>
          </p:cNvPr>
          <p:cNvSpPr>
            <a:spLocks noGrp="1"/>
          </p:cNvSpPr>
          <p:nvPr>
            <p:ph type="sldNum" sz="quarter" idx="4"/>
          </p:nvPr>
        </p:nvSpPr>
        <p:spPr/>
        <p:txBody>
          <a:bodyPr/>
          <a:lstStyle/>
          <a:p>
            <a:fld id="{86CB4B4D-7CA3-9044-876B-883B54F8677D}" type="slidenum">
              <a:rPr lang="en-CA" smtClean="0"/>
              <a:pPr/>
              <a:t>5</a:t>
            </a:fld>
            <a:endParaRPr lang="en-CA" b="1" dirty="0"/>
          </a:p>
        </p:txBody>
      </p:sp>
    </p:spTree>
    <p:extLst>
      <p:ext uri="{BB962C8B-B14F-4D97-AF65-F5344CB8AC3E}">
        <p14:creationId xmlns:p14="http://schemas.microsoft.com/office/powerpoint/2010/main" val="3121684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BC098-C84C-D20A-DDC3-9E4D60BDEB1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8C1A599-E87B-C0B9-C7F5-3EDA5C1F3D99}"/>
              </a:ext>
            </a:extLst>
          </p:cNvPr>
          <p:cNvSpPr>
            <a:spLocks noGrp="1"/>
          </p:cNvSpPr>
          <p:nvPr>
            <p:ph type="body" sz="quarter" idx="10"/>
          </p:nvPr>
        </p:nvSpPr>
        <p:spPr/>
        <p:txBody>
          <a:bodyPr/>
          <a:lstStyle/>
          <a:p>
            <a:r>
              <a:rPr lang="en-US" dirty="0" err="1"/>
              <a:t>QUTEBits</a:t>
            </a:r>
            <a:r>
              <a:rPr lang="en-US" dirty="0"/>
              <a:t> – background</a:t>
            </a:r>
          </a:p>
        </p:txBody>
      </p:sp>
      <p:sp>
        <p:nvSpPr>
          <p:cNvPr id="3" name="Text Placeholder 2">
            <a:extLst>
              <a:ext uri="{FF2B5EF4-FFF2-40B4-BE49-F238E27FC236}">
                <a16:creationId xmlns:a16="http://schemas.microsoft.com/office/drawing/2014/main" id="{85B1A29A-ABA0-CC60-FD67-69C0230181A2}"/>
              </a:ext>
            </a:extLst>
          </p:cNvPr>
          <p:cNvSpPr>
            <a:spLocks noGrp="1"/>
          </p:cNvSpPr>
          <p:nvPr>
            <p:ph type="body" sz="quarter" idx="13"/>
          </p:nvPr>
        </p:nvSpPr>
        <p:spPr>
          <a:xfrm>
            <a:off x="736600" y="2342926"/>
            <a:ext cx="5017219" cy="3994150"/>
          </a:xfrm>
        </p:spPr>
        <p:txBody>
          <a:bodyPr>
            <a:normAutofit/>
          </a:bodyPr>
          <a:lstStyle/>
          <a:p>
            <a:r>
              <a:rPr lang="en-US" dirty="0"/>
              <a:t>A qubit is the fundamental unit of quantum information processing</a:t>
            </a:r>
          </a:p>
          <a:p>
            <a:endParaRPr lang="en-US" dirty="0"/>
          </a:p>
          <a:p>
            <a:r>
              <a:rPr lang="en-US" dirty="0"/>
              <a:t>Many platforms for qubits exist (</a:t>
            </a:r>
            <a:r>
              <a:rPr lang="en-US" dirty="0" err="1"/>
              <a:t>eg.</a:t>
            </a:r>
            <a:r>
              <a:rPr lang="en-US" dirty="0"/>
              <a:t> photonic, trapped ion, spin qubits)</a:t>
            </a:r>
          </a:p>
          <a:p>
            <a:endParaRPr lang="en-US" dirty="0"/>
          </a:p>
          <a:p>
            <a:endParaRPr lang="en-US" dirty="0"/>
          </a:p>
          <a:p>
            <a:endParaRPr lang="en-US" dirty="0"/>
          </a:p>
          <a:p>
            <a:endParaRPr lang="en-US" dirty="0"/>
          </a:p>
        </p:txBody>
      </p:sp>
      <p:pic>
        <p:nvPicPr>
          <p:cNvPr id="1026" name="Picture 2" descr="PsiQuantum Has A Goal For Its Million Qubit Photonic Quantum Computer To  Outperform Every Supercomputer On The Planet">
            <a:extLst>
              <a:ext uri="{FF2B5EF4-FFF2-40B4-BE49-F238E27FC236}">
                <a16:creationId xmlns:a16="http://schemas.microsoft.com/office/drawing/2014/main" id="{C003C7C2-2CB3-2836-7540-3D32F65008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7998" y="1125644"/>
            <a:ext cx="3118025" cy="17388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pped-ion quantum computer does chemistry calculations for the first time  | Research | Chemistry World">
            <a:extLst>
              <a:ext uri="{FF2B5EF4-FFF2-40B4-BE49-F238E27FC236}">
                <a16:creationId xmlns:a16="http://schemas.microsoft.com/office/drawing/2014/main" id="{57B1588D-16AC-D59A-3DCC-335DEC1B99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998" y="2958195"/>
            <a:ext cx="3118025" cy="194876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eutral-atom quantum computers are having a moment – Physics World">
            <a:extLst>
              <a:ext uri="{FF2B5EF4-FFF2-40B4-BE49-F238E27FC236}">
                <a16:creationId xmlns:a16="http://schemas.microsoft.com/office/drawing/2014/main" id="{3BEC0679-09DF-909E-6FEA-4A5134E80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7998" y="5000611"/>
            <a:ext cx="3133328" cy="176249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DB2AE2CD-3D6F-7745-B3B2-9A050E3D6669}"/>
              </a:ext>
            </a:extLst>
          </p:cNvPr>
          <p:cNvSpPr>
            <a:spLocks noGrp="1"/>
          </p:cNvSpPr>
          <p:nvPr>
            <p:ph type="sldNum" sz="quarter" idx="4"/>
          </p:nvPr>
        </p:nvSpPr>
        <p:spPr/>
        <p:txBody>
          <a:bodyPr/>
          <a:lstStyle/>
          <a:p>
            <a:fld id="{86CB4B4D-7CA3-9044-876B-883B54F8677D}" type="slidenum">
              <a:rPr lang="en-CA" smtClean="0"/>
              <a:pPr/>
              <a:t>6</a:t>
            </a:fld>
            <a:endParaRPr lang="en-CA" b="1" dirty="0"/>
          </a:p>
        </p:txBody>
      </p:sp>
    </p:spTree>
    <p:extLst>
      <p:ext uri="{BB962C8B-B14F-4D97-AF65-F5344CB8AC3E}">
        <p14:creationId xmlns:p14="http://schemas.microsoft.com/office/powerpoint/2010/main" val="634096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0EA4D-F1D0-0B5B-49BD-D19470A37EA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6B94BF7-3DF0-8E91-C254-17EC50695B1A}"/>
              </a:ext>
            </a:extLst>
          </p:cNvPr>
          <p:cNvSpPr>
            <a:spLocks noGrp="1"/>
          </p:cNvSpPr>
          <p:nvPr>
            <p:ph type="body" sz="quarter" idx="10"/>
          </p:nvPr>
        </p:nvSpPr>
        <p:spPr/>
        <p:txBody>
          <a:bodyPr/>
          <a:lstStyle/>
          <a:p>
            <a:r>
              <a:rPr lang="en-US" dirty="0" err="1"/>
              <a:t>QUTEBits</a:t>
            </a:r>
            <a:r>
              <a:rPr lang="en-US" dirty="0"/>
              <a:t> – background</a:t>
            </a:r>
          </a:p>
        </p:txBody>
      </p:sp>
      <p:sp>
        <p:nvSpPr>
          <p:cNvPr id="3" name="Text Placeholder 2">
            <a:extLst>
              <a:ext uri="{FF2B5EF4-FFF2-40B4-BE49-F238E27FC236}">
                <a16:creationId xmlns:a16="http://schemas.microsoft.com/office/drawing/2014/main" id="{C22725E9-4895-771F-1BF4-C6D9E537DD44}"/>
              </a:ext>
            </a:extLst>
          </p:cNvPr>
          <p:cNvSpPr>
            <a:spLocks noGrp="1"/>
          </p:cNvSpPr>
          <p:nvPr>
            <p:ph type="body" sz="quarter" idx="13"/>
          </p:nvPr>
        </p:nvSpPr>
        <p:spPr>
          <a:xfrm>
            <a:off x="736600" y="2342926"/>
            <a:ext cx="5017219" cy="3994150"/>
          </a:xfrm>
        </p:spPr>
        <p:txBody>
          <a:bodyPr>
            <a:normAutofit/>
          </a:bodyPr>
          <a:lstStyle/>
          <a:p>
            <a:r>
              <a:rPr lang="en-US" dirty="0"/>
              <a:t>A qubit is the fundamental unit of quantum information processing</a:t>
            </a:r>
          </a:p>
          <a:p>
            <a:endParaRPr lang="en-US" dirty="0"/>
          </a:p>
          <a:p>
            <a:r>
              <a:rPr lang="en-US" dirty="0"/>
              <a:t>Many platforms for qubits exist (</a:t>
            </a:r>
            <a:r>
              <a:rPr lang="en-US" dirty="0" err="1"/>
              <a:t>eg.</a:t>
            </a:r>
            <a:r>
              <a:rPr lang="en-US" dirty="0"/>
              <a:t> photonic, trapped ion, spin qubits)</a:t>
            </a:r>
          </a:p>
          <a:p>
            <a:endParaRPr lang="en-US" dirty="0"/>
          </a:p>
          <a:p>
            <a:endParaRPr lang="en-US" dirty="0"/>
          </a:p>
        </p:txBody>
      </p:sp>
      <p:pic>
        <p:nvPicPr>
          <p:cNvPr id="4" name="Picture 2" descr="Vladimir Lukyanov's Water Computer | Amusing Planet">
            <a:extLst>
              <a:ext uri="{FF2B5EF4-FFF2-40B4-BE49-F238E27FC236}">
                <a16:creationId xmlns:a16="http://schemas.microsoft.com/office/drawing/2014/main" id="{BD800B76-C83B-E01D-E967-1B880B773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6411" y="1507402"/>
            <a:ext cx="3027057" cy="21760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ENIAC - Wikipedia">
            <a:extLst>
              <a:ext uri="{FF2B5EF4-FFF2-40B4-BE49-F238E27FC236}">
                <a16:creationId xmlns:a16="http://schemas.microsoft.com/office/drawing/2014/main" id="{177BEDAA-36E1-6B3C-5925-B3106BAF42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885"/>
          <a:stretch>
            <a:fillRect/>
          </a:stretch>
        </p:blipFill>
        <p:spPr bwMode="auto">
          <a:xfrm>
            <a:off x="7966411" y="4032862"/>
            <a:ext cx="3027057" cy="2678488"/>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51BB4DFD-7D04-FCBA-03BC-ED9443EEDFF4}"/>
              </a:ext>
            </a:extLst>
          </p:cNvPr>
          <p:cNvSpPr>
            <a:spLocks noGrp="1"/>
          </p:cNvSpPr>
          <p:nvPr>
            <p:ph type="sldNum" sz="quarter" idx="4"/>
          </p:nvPr>
        </p:nvSpPr>
        <p:spPr/>
        <p:txBody>
          <a:bodyPr/>
          <a:lstStyle/>
          <a:p>
            <a:fld id="{86CB4B4D-7CA3-9044-876B-883B54F8677D}" type="slidenum">
              <a:rPr lang="en-CA" smtClean="0"/>
              <a:pPr/>
              <a:t>7</a:t>
            </a:fld>
            <a:endParaRPr lang="en-CA" b="1" dirty="0"/>
          </a:p>
        </p:txBody>
      </p:sp>
    </p:spTree>
    <p:extLst>
      <p:ext uri="{BB962C8B-B14F-4D97-AF65-F5344CB8AC3E}">
        <p14:creationId xmlns:p14="http://schemas.microsoft.com/office/powerpoint/2010/main" val="36065598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59E9F-6308-94C8-AB3F-AB3D8561594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C9D0F72-E81E-0B5E-8CF9-83C107EEDC6E}"/>
              </a:ext>
            </a:extLst>
          </p:cNvPr>
          <p:cNvSpPr>
            <a:spLocks noGrp="1"/>
          </p:cNvSpPr>
          <p:nvPr>
            <p:ph type="body" sz="quarter" idx="10"/>
          </p:nvPr>
        </p:nvSpPr>
        <p:spPr/>
        <p:txBody>
          <a:bodyPr/>
          <a:lstStyle/>
          <a:p>
            <a:r>
              <a:rPr lang="en-US" dirty="0" err="1"/>
              <a:t>QUTEBits</a:t>
            </a:r>
            <a:r>
              <a:rPr lang="en-US" dirty="0"/>
              <a:t> – background</a:t>
            </a:r>
          </a:p>
        </p:txBody>
      </p:sp>
      <p:sp>
        <p:nvSpPr>
          <p:cNvPr id="3" name="Text Placeholder 2">
            <a:extLst>
              <a:ext uri="{FF2B5EF4-FFF2-40B4-BE49-F238E27FC236}">
                <a16:creationId xmlns:a16="http://schemas.microsoft.com/office/drawing/2014/main" id="{BDEA6FFC-5ED1-4F10-957E-6E6573DA9844}"/>
              </a:ext>
            </a:extLst>
          </p:cNvPr>
          <p:cNvSpPr>
            <a:spLocks noGrp="1"/>
          </p:cNvSpPr>
          <p:nvPr>
            <p:ph type="body" sz="quarter" idx="13"/>
          </p:nvPr>
        </p:nvSpPr>
        <p:spPr>
          <a:xfrm>
            <a:off x="736600" y="2342926"/>
            <a:ext cx="5017219" cy="3994150"/>
          </a:xfrm>
        </p:spPr>
        <p:txBody>
          <a:bodyPr>
            <a:normAutofit/>
          </a:bodyPr>
          <a:lstStyle/>
          <a:p>
            <a:r>
              <a:rPr lang="en-US" dirty="0" err="1"/>
              <a:t>QUTEbits</a:t>
            </a:r>
            <a:r>
              <a:rPr lang="en-US" dirty="0"/>
              <a:t> uses </a:t>
            </a:r>
            <a:r>
              <a:rPr lang="en-US" dirty="0" err="1"/>
              <a:t>transmon</a:t>
            </a:r>
            <a:r>
              <a:rPr lang="en-US" dirty="0"/>
              <a:t> – qubit implementation using Josephson junctions</a:t>
            </a:r>
          </a:p>
          <a:p>
            <a:endParaRPr lang="en-US" dirty="0"/>
          </a:p>
          <a:p>
            <a:r>
              <a:rPr lang="en-US" dirty="0"/>
              <a:t>Anharmonic LC circuit where qubit is represented by lowest two energy states</a:t>
            </a:r>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98F6E936-C8F3-C944-AC17-7AB3CF23C3B8}"/>
              </a:ext>
            </a:extLst>
          </p:cNvPr>
          <p:cNvPicPr>
            <a:picLocks noChangeAspect="1"/>
          </p:cNvPicPr>
          <p:nvPr/>
        </p:nvPicPr>
        <p:blipFill>
          <a:blip r:embed="rId2"/>
          <a:stretch>
            <a:fillRect/>
          </a:stretch>
        </p:blipFill>
        <p:spPr>
          <a:xfrm>
            <a:off x="6599208" y="1471992"/>
            <a:ext cx="4447743" cy="3914015"/>
          </a:xfrm>
          <a:prstGeom prst="rect">
            <a:avLst/>
          </a:prstGeom>
        </p:spPr>
      </p:pic>
      <p:pic>
        <p:nvPicPr>
          <p:cNvPr id="11" name="Picture 10">
            <a:extLst>
              <a:ext uri="{FF2B5EF4-FFF2-40B4-BE49-F238E27FC236}">
                <a16:creationId xmlns:a16="http://schemas.microsoft.com/office/drawing/2014/main" id="{CD4BEEE3-3A27-8433-57A4-C521567FBF95}"/>
              </a:ext>
            </a:extLst>
          </p:cNvPr>
          <p:cNvPicPr>
            <a:picLocks noChangeAspect="1"/>
          </p:cNvPicPr>
          <p:nvPr/>
        </p:nvPicPr>
        <p:blipFill>
          <a:blip r:embed="rId3"/>
          <a:stretch>
            <a:fillRect/>
          </a:stretch>
        </p:blipFill>
        <p:spPr>
          <a:xfrm>
            <a:off x="6976517" y="5066192"/>
            <a:ext cx="3288917" cy="1689667"/>
          </a:xfrm>
          <a:prstGeom prst="rect">
            <a:avLst/>
          </a:prstGeom>
        </p:spPr>
      </p:pic>
      <p:sp>
        <p:nvSpPr>
          <p:cNvPr id="4" name="Slide Number Placeholder 3">
            <a:extLst>
              <a:ext uri="{FF2B5EF4-FFF2-40B4-BE49-F238E27FC236}">
                <a16:creationId xmlns:a16="http://schemas.microsoft.com/office/drawing/2014/main" id="{AE2A046F-B7A7-897D-F4ED-1F4B8553156E}"/>
              </a:ext>
            </a:extLst>
          </p:cNvPr>
          <p:cNvSpPr>
            <a:spLocks noGrp="1"/>
          </p:cNvSpPr>
          <p:nvPr>
            <p:ph type="sldNum" sz="quarter" idx="4"/>
          </p:nvPr>
        </p:nvSpPr>
        <p:spPr/>
        <p:txBody>
          <a:bodyPr/>
          <a:lstStyle/>
          <a:p>
            <a:fld id="{86CB4B4D-7CA3-9044-876B-883B54F8677D}" type="slidenum">
              <a:rPr lang="en-CA" smtClean="0"/>
              <a:pPr/>
              <a:t>8</a:t>
            </a:fld>
            <a:endParaRPr lang="en-CA" b="1" dirty="0"/>
          </a:p>
        </p:txBody>
      </p:sp>
    </p:spTree>
    <p:extLst>
      <p:ext uri="{BB962C8B-B14F-4D97-AF65-F5344CB8AC3E}">
        <p14:creationId xmlns:p14="http://schemas.microsoft.com/office/powerpoint/2010/main" val="3622733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316C0-E282-692B-3BB0-8B4A070E51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F9B2CEE-8183-C9C1-C342-8991A67BE464}"/>
              </a:ext>
            </a:extLst>
          </p:cNvPr>
          <p:cNvSpPr>
            <a:spLocks noGrp="1"/>
          </p:cNvSpPr>
          <p:nvPr>
            <p:ph type="body" sz="quarter" idx="10"/>
          </p:nvPr>
        </p:nvSpPr>
        <p:spPr/>
        <p:txBody>
          <a:bodyPr/>
          <a:lstStyle/>
          <a:p>
            <a:r>
              <a:rPr lang="en-US" dirty="0" err="1"/>
              <a:t>QUTEBits</a:t>
            </a:r>
            <a:r>
              <a:rPr lang="en-US" dirty="0"/>
              <a:t> - motivations</a:t>
            </a:r>
          </a:p>
        </p:txBody>
      </p:sp>
      <p:sp>
        <p:nvSpPr>
          <p:cNvPr id="3" name="Text Placeholder 2">
            <a:extLst>
              <a:ext uri="{FF2B5EF4-FFF2-40B4-BE49-F238E27FC236}">
                <a16:creationId xmlns:a16="http://schemas.microsoft.com/office/drawing/2014/main" id="{5C8078EC-E986-9652-797C-A3C55E383EB1}"/>
              </a:ext>
            </a:extLst>
          </p:cNvPr>
          <p:cNvSpPr>
            <a:spLocks noGrp="1"/>
          </p:cNvSpPr>
          <p:nvPr>
            <p:ph type="body" sz="quarter" idx="13"/>
          </p:nvPr>
        </p:nvSpPr>
        <p:spPr>
          <a:xfrm>
            <a:off x="736600" y="2083497"/>
            <a:ext cx="6311181" cy="3994150"/>
          </a:xfrm>
        </p:spPr>
        <p:txBody>
          <a:bodyPr>
            <a:normAutofit/>
          </a:bodyPr>
          <a:lstStyle/>
          <a:p>
            <a:endParaRPr lang="en-US" dirty="0"/>
          </a:p>
          <a:p>
            <a:endParaRPr lang="en-US" dirty="0"/>
          </a:p>
        </p:txBody>
      </p:sp>
      <p:pic>
        <p:nvPicPr>
          <p:cNvPr id="5" name="Picture 4">
            <a:extLst>
              <a:ext uri="{FF2B5EF4-FFF2-40B4-BE49-F238E27FC236}">
                <a16:creationId xmlns:a16="http://schemas.microsoft.com/office/drawing/2014/main" id="{F33F27FE-A87C-87F2-7C91-C5743B90D8C2}"/>
              </a:ext>
            </a:extLst>
          </p:cNvPr>
          <p:cNvPicPr>
            <a:picLocks noChangeAspect="1"/>
          </p:cNvPicPr>
          <p:nvPr/>
        </p:nvPicPr>
        <p:blipFill>
          <a:blip r:embed="rId3"/>
          <a:stretch>
            <a:fillRect/>
          </a:stretch>
        </p:blipFill>
        <p:spPr>
          <a:xfrm>
            <a:off x="1042993" y="1802453"/>
            <a:ext cx="10106014" cy="4486203"/>
          </a:xfrm>
          <a:prstGeom prst="rect">
            <a:avLst/>
          </a:prstGeom>
        </p:spPr>
      </p:pic>
      <p:sp>
        <p:nvSpPr>
          <p:cNvPr id="4" name="Slide Number Placeholder 3">
            <a:extLst>
              <a:ext uri="{FF2B5EF4-FFF2-40B4-BE49-F238E27FC236}">
                <a16:creationId xmlns:a16="http://schemas.microsoft.com/office/drawing/2014/main" id="{5588C915-4DEA-54A1-30E4-3C93A5FB8431}"/>
              </a:ext>
            </a:extLst>
          </p:cNvPr>
          <p:cNvSpPr>
            <a:spLocks noGrp="1"/>
          </p:cNvSpPr>
          <p:nvPr>
            <p:ph type="sldNum" sz="quarter" idx="4"/>
          </p:nvPr>
        </p:nvSpPr>
        <p:spPr/>
        <p:txBody>
          <a:bodyPr/>
          <a:lstStyle/>
          <a:p>
            <a:fld id="{86CB4B4D-7CA3-9044-876B-883B54F8677D}" type="slidenum">
              <a:rPr lang="en-CA" smtClean="0"/>
              <a:pPr/>
              <a:t>9</a:t>
            </a:fld>
            <a:endParaRPr lang="en-CA" b="1" dirty="0"/>
          </a:p>
        </p:txBody>
      </p:sp>
    </p:spTree>
    <p:extLst>
      <p:ext uri="{BB962C8B-B14F-4D97-AF65-F5344CB8AC3E}">
        <p14:creationId xmlns:p14="http://schemas.microsoft.com/office/powerpoint/2010/main" val="3099708781"/>
      </p:ext>
    </p:extLst>
  </p:cSld>
  <p:clrMapOvr>
    <a:masterClrMapping/>
  </p:clrMapOvr>
</p:sld>
</file>

<file path=ppt/theme/theme1.xml><?xml version="1.0" encoding="utf-8"?>
<a:theme xmlns:a="http://schemas.openxmlformats.org/drawingml/2006/main" name="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Additional not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Blank whit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Blank blue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Empt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Land acknowledgemen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title with blue backgroun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ection title with blue background &amp; subsectio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Whit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lue slide with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Whit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White slide with picture, no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Blue slide with pictur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73A3C8CA49EED4AB57CA11BC863EC3C" ma:contentTypeVersion="10" ma:contentTypeDescription="Create a new document." ma:contentTypeScope="" ma:versionID="eb95f90262bda22bd398af1dd495f74d">
  <xsd:schema xmlns:xsd="http://www.w3.org/2001/XMLSchema" xmlns:xs="http://www.w3.org/2001/XMLSchema" xmlns:p="http://schemas.microsoft.com/office/2006/metadata/properties" xmlns:ns3="cfd3dd9b-b59d-417b-ade3-051803b383f6" targetNamespace="http://schemas.microsoft.com/office/2006/metadata/properties" ma:root="true" ma:fieldsID="d80b9a39a0c20df9f8cfd7a96c7aa08a" ns3:_="">
    <xsd:import namespace="cfd3dd9b-b59d-417b-ade3-051803b383f6"/>
    <xsd:element name="properties">
      <xsd:complexType>
        <xsd:sequence>
          <xsd:element name="documentManagement">
            <xsd:complexType>
              <xsd:all>
                <xsd:element ref="ns3:MediaServiceDateTaken" minOccurs="0"/>
                <xsd:element ref="ns3:_activity" minOccurs="0"/>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d3dd9b-b59d-417b-ade3-051803b383f6" elementFormDefault="qualified">
    <xsd:import namespace="http://schemas.microsoft.com/office/2006/documentManagement/types"/>
    <xsd:import namespace="http://schemas.microsoft.com/office/infopath/2007/PartnerControls"/>
    <xsd:element name="MediaServiceDateTaken" ma:index="8" nillable="true" ma:displayName="MediaServiceDateTaken" ma:hidden="true" ma:indexed="true" ma:internalName="MediaServiceDateTaken" ma:readOnly="true">
      <xsd:simpleType>
        <xsd:restriction base="dms:Text"/>
      </xsd:simpleType>
    </xsd:element>
    <xsd:element name="_activity" ma:index="9" nillable="true" ma:displayName="_activity" ma:hidden="true" ma:internalName="_activity">
      <xsd:simpleType>
        <xsd:restriction base="dms:Note"/>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SystemTags" ma:index="14" nillable="true" ma:displayName="MediaServiceSystemTags" ma:hidden="true" ma:internalName="MediaServiceSystemTags" ma:readOnly="true">
      <xsd:simpleType>
        <xsd:restriction base="dms:Note"/>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cfd3dd9b-b59d-417b-ade3-051803b383f6" xsi:nil="true"/>
  </documentManagement>
</p:properties>
</file>

<file path=customXml/itemProps1.xml><?xml version="1.0" encoding="utf-8"?>
<ds:datastoreItem xmlns:ds="http://schemas.openxmlformats.org/officeDocument/2006/customXml" ds:itemID="{A1BA8B8C-B65F-4801-8C3F-5BFC33FF8624}">
  <ds:schemaRefs>
    <ds:schemaRef ds:uri="http://schemas.microsoft.com/sharepoint/v3/contenttype/forms"/>
  </ds:schemaRefs>
</ds:datastoreItem>
</file>

<file path=customXml/itemProps2.xml><?xml version="1.0" encoding="utf-8"?>
<ds:datastoreItem xmlns:ds="http://schemas.openxmlformats.org/officeDocument/2006/customXml" ds:itemID="{78842E1B-40B3-4FAE-B06D-E9A77C8436F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d3dd9b-b59d-417b-ade3-051803b383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97E12EC-89C8-4846-980E-1FFCA445DBA6}">
  <ds:schemaRefs>
    <ds:schemaRef ds:uri="http://purl.org/dc/elements/1.1/"/>
    <ds:schemaRef ds:uri="http://purl.org/dc/terms/"/>
    <ds:schemaRef ds:uri="http://purl.org/dc/dcmitype/"/>
    <ds:schemaRef ds:uri="http://schemas.microsoft.com/office/infopath/2007/PartnerControls"/>
    <ds:schemaRef ds:uri="http://www.w3.org/XML/1998/namespace"/>
    <ds:schemaRef ds:uri="http://schemas.microsoft.com/office/2006/documentManagement/types"/>
    <ds:schemaRef ds:uri="cfd3dd9b-b59d-417b-ade3-051803b383f6"/>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41824</TotalTime>
  <Words>968</Words>
  <Application>Microsoft Office PowerPoint</Application>
  <PresentationFormat>Widescreen</PresentationFormat>
  <Paragraphs>194</Paragraphs>
  <Slides>48</Slides>
  <Notes>14</Notes>
  <HiddenSlides>1</HiddenSlides>
  <MMClips>0</MMClips>
  <ScaleCrop>false</ScaleCrop>
  <HeadingPairs>
    <vt:vector size="6" baseType="variant">
      <vt:variant>
        <vt:lpstr>Fonts Used</vt:lpstr>
      </vt:variant>
      <vt:variant>
        <vt:i4>4</vt:i4>
      </vt:variant>
      <vt:variant>
        <vt:lpstr>Theme</vt:lpstr>
      </vt:variant>
      <vt:variant>
        <vt:i4>14</vt:i4>
      </vt:variant>
      <vt:variant>
        <vt:lpstr>Slide Titles</vt:lpstr>
      </vt:variant>
      <vt:variant>
        <vt:i4>48</vt:i4>
      </vt:variant>
    </vt:vector>
  </HeadingPairs>
  <TitlesOfParts>
    <vt:vector size="66" baseType="lpstr">
      <vt:lpstr>Aptos</vt:lpstr>
      <vt:lpstr>Arial</vt:lpstr>
      <vt:lpstr>Calibri</vt:lpstr>
      <vt:lpstr>Helvetica</vt:lpstr>
      <vt:lpstr>Title</vt:lpstr>
      <vt:lpstr>Land acknowledgement</vt:lpstr>
      <vt:lpstr>Section title with blue background</vt:lpstr>
      <vt:lpstr>Section title with blue background &amp; subsection</vt:lpstr>
      <vt:lpstr>White slide with logo</vt:lpstr>
      <vt:lpstr>Blue slide with logo</vt:lpstr>
      <vt:lpstr>White slide with picture</vt:lpstr>
      <vt:lpstr>White slide with picture, no logo</vt:lpstr>
      <vt:lpstr>Blue slide with picture</vt:lpstr>
      <vt:lpstr>Additional notes</vt:lpstr>
      <vt:lpstr>1_Additional notes</vt:lpstr>
      <vt:lpstr>Blank white slide</vt:lpstr>
      <vt:lpstr>Blank blue slide</vt:lpstr>
      <vt:lpstr>Empty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Peter Qin</dc:creator>
  <cp:lastModifiedBy>Peter Qin</cp:lastModifiedBy>
  <cp:revision>19</cp:revision>
  <dcterms:created xsi:type="dcterms:W3CDTF">2024-01-05T19:14:15Z</dcterms:created>
  <dcterms:modified xsi:type="dcterms:W3CDTF">2026-04-17T12:04:32Z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0x010100E73A3C8CA49EED4AB57CA11BC863EC3C</vt:lpwstr>
  </property>
</Properties>
</file>