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61" r:id="rId5"/>
    <p:sldMasterId id="2147483650" r:id="rId6"/>
    <p:sldMasterId id="2147483752" r:id="rId7"/>
    <p:sldMasterId id="2147483674" r:id="rId8"/>
    <p:sldMasterId id="2147483686" r:id="rId9"/>
    <p:sldMasterId id="2147483698" r:id="rId10"/>
    <p:sldMasterId id="2147483754" r:id="rId11"/>
    <p:sldMasterId id="2147483748" r:id="rId12"/>
    <p:sldMasterId id="2147483710" r:id="rId13"/>
    <p:sldMasterId id="2147483750" r:id="rId14"/>
    <p:sldMasterId id="2147483734" r:id="rId15"/>
    <p:sldMasterId id="2147483722" r:id="rId16"/>
    <p:sldMasterId id="2147483746" r:id="rId17"/>
  </p:sldMasterIdLst>
  <p:notesMasterIdLst>
    <p:notesMasterId r:id="rId44"/>
  </p:notesMasterIdLst>
  <p:sldIdLst>
    <p:sldId id="257" r:id="rId18"/>
    <p:sldId id="258" r:id="rId19"/>
    <p:sldId id="295" r:id="rId20"/>
    <p:sldId id="310" r:id="rId21"/>
    <p:sldId id="309" r:id="rId22"/>
    <p:sldId id="311" r:id="rId23"/>
    <p:sldId id="259" r:id="rId24"/>
    <p:sldId id="276" r:id="rId25"/>
    <p:sldId id="270" r:id="rId26"/>
    <p:sldId id="297" r:id="rId27"/>
    <p:sldId id="277" r:id="rId28"/>
    <p:sldId id="278" r:id="rId29"/>
    <p:sldId id="279" r:id="rId30"/>
    <p:sldId id="294" r:id="rId31"/>
    <p:sldId id="298" r:id="rId32"/>
    <p:sldId id="284" r:id="rId33"/>
    <p:sldId id="299" r:id="rId34"/>
    <p:sldId id="300" r:id="rId35"/>
    <p:sldId id="301" r:id="rId36"/>
    <p:sldId id="303" r:id="rId37"/>
    <p:sldId id="308" r:id="rId38"/>
    <p:sldId id="305" r:id="rId39"/>
    <p:sldId id="304" r:id="rId40"/>
    <p:sldId id="306" r:id="rId41"/>
    <p:sldId id="307" r:id="rId42"/>
    <p:sldId id="31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BE"/>
    <a:srgbClr val="286F9A"/>
    <a:srgbClr val="A9D2F1"/>
    <a:srgbClr val="88C1EC"/>
    <a:srgbClr val="8EA1E6"/>
    <a:srgbClr val="5370D9"/>
    <a:srgbClr val="86B6DA"/>
    <a:srgbClr val="87BAD9"/>
    <a:srgbClr val="589FCA"/>
    <a:srgbClr val="99A4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97B4DB-F4F7-4ABF-9EFA-A89D266BB974}" v="1312" dt="2026-04-15T19:46:35.9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64" y="1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viewProps" Target="viewProps.xml"/><Relationship Id="rId20" Type="http://schemas.openxmlformats.org/officeDocument/2006/relationships/slide" Target="slides/slide3.xml"/><Relationship Id="rId41"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nor Stubbs" userId="8e0d6a4d-965b-4958-95b8-204a55dd8ab4" providerId="ADAL" clId="{0D45D47D-612B-4D1D-9FE5-B9E9772234DE}"/>
    <pc:docChg chg="undo custSel addSld delSld modSld sldOrd">
      <pc:chgData name="Connor Stubbs" userId="8e0d6a4d-965b-4958-95b8-204a55dd8ab4" providerId="ADAL" clId="{0D45D47D-612B-4D1D-9FE5-B9E9772234DE}" dt="2026-04-16T19:26:53.485" v="10507" actId="732"/>
      <pc:docMkLst>
        <pc:docMk/>
      </pc:docMkLst>
      <pc:sldChg chg="modTransition">
        <pc:chgData name="Connor Stubbs" userId="8e0d6a4d-965b-4958-95b8-204a55dd8ab4" providerId="ADAL" clId="{0D45D47D-612B-4D1D-9FE5-B9E9772234DE}" dt="2026-04-14T15:50:47.280" v="3030"/>
        <pc:sldMkLst>
          <pc:docMk/>
          <pc:sldMk cId="2296703650" sldId="257"/>
        </pc:sldMkLst>
      </pc:sldChg>
      <pc:sldChg chg="modTransition modNotesTx">
        <pc:chgData name="Connor Stubbs" userId="8e0d6a4d-965b-4958-95b8-204a55dd8ab4" providerId="ADAL" clId="{0D45D47D-612B-4D1D-9FE5-B9E9772234DE}" dt="2026-04-15T13:23:05.149" v="3635" actId="20577"/>
        <pc:sldMkLst>
          <pc:docMk/>
          <pc:sldMk cId="292000171" sldId="258"/>
        </pc:sldMkLst>
      </pc:sldChg>
      <pc:sldChg chg="addSp delSp modSp mod modTransition addAnim delAnim modAnim modNotesTx">
        <pc:chgData name="Connor Stubbs" userId="8e0d6a4d-965b-4958-95b8-204a55dd8ab4" providerId="ADAL" clId="{0D45D47D-612B-4D1D-9FE5-B9E9772234DE}" dt="2026-04-15T19:28:27.380" v="9731" actId="20577"/>
        <pc:sldMkLst>
          <pc:docMk/>
          <pc:sldMk cId="3216327030" sldId="259"/>
        </pc:sldMkLst>
        <pc:picChg chg="mod">
          <ac:chgData name="Connor Stubbs" userId="8e0d6a4d-965b-4958-95b8-204a55dd8ab4" providerId="ADAL" clId="{0D45D47D-612B-4D1D-9FE5-B9E9772234DE}" dt="2026-04-15T15:56:31.145" v="9350" actId="1076"/>
          <ac:picMkLst>
            <pc:docMk/>
            <pc:sldMk cId="3216327030" sldId="259"/>
            <ac:picMk id="9" creationId="{9ECD5B6F-4D61-0B04-81CD-7B4742BE95E7}"/>
          </ac:picMkLst>
        </pc:picChg>
        <pc:picChg chg="add mod ord modCrop">
          <ac:chgData name="Connor Stubbs" userId="8e0d6a4d-965b-4958-95b8-204a55dd8ab4" providerId="ADAL" clId="{0D45D47D-612B-4D1D-9FE5-B9E9772234DE}" dt="2026-04-15T15:55:58.920" v="9343" actId="167"/>
          <ac:picMkLst>
            <pc:docMk/>
            <pc:sldMk cId="3216327030" sldId="259"/>
            <ac:picMk id="10" creationId="{16B3AEE2-313F-1D67-1B3F-FBD4DCA3A90F}"/>
          </ac:picMkLst>
        </pc:picChg>
        <pc:picChg chg="add mod ord">
          <ac:chgData name="Connor Stubbs" userId="8e0d6a4d-965b-4958-95b8-204a55dd8ab4" providerId="ADAL" clId="{0D45D47D-612B-4D1D-9FE5-B9E9772234DE}" dt="2026-04-15T15:56:17.471" v="9348" actId="167"/>
          <ac:picMkLst>
            <pc:docMk/>
            <pc:sldMk cId="3216327030" sldId="259"/>
            <ac:picMk id="20" creationId="{13E682ED-DF21-E1CE-ACAD-EC2D65B03EA5}"/>
          </ac:picMkLst>
        </pc:picChg>
        <pc:picChg chg="add mod ord modCrop">
          <ac:chgData name="Connor Stubbs" userId="8e0d6a4d-965b-4958-95b8-204a55dd8ab4" providerId="ADAL" clId="{0D45D47D-612B-4D1D-9FE5-B9E9772234DE}" dt="2026-04-15T15:56:13.183" v="9347" actId="167"/>
          <ac:picMkLst>
            <pc:docMk/>
            <pc:sldMk cId="3216327030" sldId="259"/>
            <ac:picMk id="26" creationId="{7B92D060-A375-2816-A6F3-B5F2BC4A7DC9}"/>
          </ac:picMkLst>
        </pc:picChg>
        <pc:picChg chg="add mod ord modCrop">
          <ac:chgData name="Connor Stubbs" userId="8e0d6a4d-965b-4958-95b8-204a55dd8ab4" providerId="ADAL" clId="{0D45D47D-612B-4D1D-9FE5-B9E9772234DE}" dt="2026-04-15T15:55:53.854" v="9342" actId="167"/>
          <ac:picMkLst>
            <pc:docMk/>
            <pc:sldMk cId="3216327030" sldId="259"/>
            <ac:picMk id="28" creationId="{36A15D3E-B018-2BDC-3816-EA5F845D536A}"/>
          </ac:picMkLst>
        </pc:picChg>
      </pc:sldChg>
      <pc:sldChg chg="modTransition">
        <pc:chgData name="Connor Stubbs" userId="8e0d6a4d-965b-4958-95b8-204a55dd8ab4" providerId="ADAL" clId="{0D45D47D-612B-4D1D-9FE5-B9E9772234DE}" dt="2026-04-14T15:53:55.614" v="3050"/>
        <pc:sldMkLst>
          <pc:docMk/>
          <pc:sldMk cId="1669260246" sldId="270"/>
        </pc:sldMkLst>
      </pc:sldChg>
      <pc:sldChg chg="addSp delSp modSp mod ord modTransition modNotesTx">
        <pc:chgData name="Connor Stubbs" userId="8e0d6a4d-965b-4958-95b8-204a55dd8ab4" providerId="ADAL" clId="{0D45D47D-612B-4D1D-9FE5-B9E9772234DE}" dt="2026-04-16T18:32:13.911" v="10503" actId="14826"/>
        <pc:sldMkLst>
          <pc:docMk/>
          <pc:sldMk cId="4273769815" sldId="276"/>
        </pc:sldMkLst>
        <pc:spChg chg="mod">
          <ac:chgData name="Connor Stubbs" userId="8e0d6a4d-965b-4958-95b8-204a55dd8ab4" providerId="ADAL" clId="{0D45D47D-612B-4D1D-9FE5-B9E9772234DE}" dt="2026-04-13T20:21:03.077" v="1860" actId="20577"/>
          <ac:spMkLst>
            <pc:docMk/>
            <pc:sldMk cId="4273769815" sldId="276"/>
            <ac:spMk id="7" creationId="{4B720078-4AC0-CB99-69F9-F67584C37607}"/>
          </ac:spMkLst>
        </pc:spChg>
        <pc:picChg chg="add mod">
          <ac:chgData name="Connor Stubbs" userId="8e0d6a4d-965b-4958-95b8-204a55dd8ab4" providerId="ADAL" clId="{0D45D47D-612B-4D1D-9FE5-B9E9772234DE}" dt="2026-04-16T18:32:13.911" v="10503" actId="14826"/>
          <ac:picMkLst>
            <pc:docMk/>
            <pc:sldMk cId="4273769815" sldId="276"/>
            <ac:picMk id="4" creationId="{6EBB1EF6-2F61-24B7-DC58-B77511F52555}"/>
          </ac:picMkLst>
        </pc:picChg>
      </pc:sldChg>
      <pc:sldChg chg="modTransition modNotesTx">
        <pc:chgData name="Connor Stubbs" userId="8e0d6a4d-965b-4958-95b8-204a55dd8ab4" providerId="ADAL" clId="{0D45D47D-612B-4D1D-9FE5-B9E9772234DE}" dt="2026-04-15T14:56:15.846" v="7238" actId="20577"/>
        <pc:sldMkLst>
          <pc:docMk/>
          <pc:sldMk cId="421333356" sldId="277"/>
        </pc:sldMkLst>
      </pc:sldChg>
      <pc:sldChg chg="addSp delSp modSp mod modTransition modAnim modNotesTx">
        <pc:chgData name="Connor Stubbs" userId="8e0d6a4d-965b-4958-95b8-204a55dd8ab4" providerId="ADAL" clId="{0D45D47D-612B-4D1D-9FE5-B9E9772234DE}" dt="2026-04-15T14:58:19.362" v="7625" actId="20577"/>
        <pc:sldMkLst>
          <pc:docMk/>
          <pc:sldMk cId="1825027383" sldId="278"/>
        </pc:sldMkLst>
        <pc:spChg chg="mod">
          <ac:chgData name="Connor Stubbs" userId="8e0d6a4d-965b-4958-95b8-204a55dd8ab4" providerId="ADAL" clId="{0D45D47D-612B-4D1D-9FE5-B9E9772234DE}" dt="2026-04-14T15:27:32.667" v="2723" actId="14100"/>
          <ac:spMkLst>
            <pc:docMk/>
            <pc:sldMk cId="1825027383" sldId="278"/>
            <ac:spMk id="7" creationId="{68DE4E29-F848-0553-2034-FAB676956BA0}"/>
          </ac:spMkLst>
        </pc:spChg>
        <pc:spChg chg="add mod">
          <ac:chgData name="Connor Stubbs" userId="8e0d6a4d-965b-4958-95b8-204a55dd8ab4" providerId="ADAL" clId="{0D45D47D-612B-4D1D-9FE5-B9E9772234DE}" dt="2026-04-14T15:25:31.339" v="2641" actId="208"/>
          <ac:spMkLst>
            <pc:docMk/>
            <pc:sldMk cId="1825027383" sldId="278"/>
            <ac:spMk id="17" creationId="{621FA945-EE7C-B4C5-F018-0550EAD0E1F4}"/>
          </ac:spMkLst>
        </pc:spChg>
        <pc:spChg chg="add mod">
          <ac:chgData name="Connor Stubbs" userId="8e0d6a4d-965b-4958-95b8-204a55dd8ab4" providerId="ADAL" clId="{0D45D47D-612B-4D1D-9FE5-B9E9772234DE}" dt="2026-04-14T15:24:04.947" v="2590" actId="1582"/>
          <ac:spMkLst>
            <pc:docMk/>
            <pc:sldMk cId="1825027383" sldId="278"/>
            <ac:spMk id="18" creationId="{67E021A5-03D7-A591-3629-7DD09B159E3C}"/>
          </ac:spMkLst>
        </pc:spChg>
        <pc:spChg chg="add mod">
          <ac:chgData name="Connor Stubbs" userId="8e0d6a4d-965b-4958-95b8-204a55dd8ab4" providerId="ADAL" clId="{0D45D47D-612B-4D1D-9FE5-B9E9772234DE}" dt="2026-04-14T15:26:08.114" v="2647" actId="1076"/>
          <ac:spMkLst>
            <pc:docMk/>
            <pc:sldMk cId="1825027383" sldId="278"/>
            <ac:spMk id="19" creationId="{201B8243-FDF9-E673-6D21-E6B3BCD00CEE}"/>
          </ac:spMkLst>
        </pc:spChg>
        <pc:spChg chg="add mod">
          <ac:chgData name="Connor Stubbs" userId="8e0d6a4d-965b-4958-95b8-204a55dd8ab4" providerId="ADAL" clId="{0D45D47D-612B-4D1D-9FE5-B9E9772234DE}" dt="2026-04-14T15:25:02.085" v="2636" actId="1076"/>
          <ac:spMkLst>
            <pc:docMk/>
            <pc:sldMk cId="1825027383" sldId="278"/>
            <ac:spMk id="20" creationId="{4569F22C-9AAE-AB43-1DFD-EA86CF7C99A5}"/>
          </ac:spMkLst>
        </pc:spChg>
        <pc:picChg chg="add del mod">
          <ac:chgData name="Connor Stubbs" userId="8e0d6a4d-965b-4958-95b8-204a55dd8ab4" providerId="ADAL" clId="{0D45D47D-612B-4D1D-9FE5-B9E9772234DE}" dt="2026-04-14T15:23:29.392" v="2582" actId="478"/>
          <ac:picMkLst>
            <pc:docMk/>
            <pc:sldMk cId="1825027383" sldId="278"/>
            <ac:picMk id="14" creationId="{269488F5-4F84-45BE-B590-CF5C6B09D340}"/>
          </ac:picMkLst>
        </pc:picChg>
        <pc:cxnChg chg="add mod">
          <ac:chgData name="Connor Stubbs" userId="8e0d6a4d-965b-4958-95b8-204a55dd8ab4" providerId="ADAL" clId="{0D45D47D-612B-4D1D-9FE5-B9E9772234DE}" dt="2026-04-14T15:25:21.864" v="2639" actId="1582"/>
          <ac:cxnSpMkLst>
            <pc:docMk/>
            <pc:sldMk cId="1825027383" sldId="278"/>
            <ac:cxnSpMk id="22" creationId="{EF92D578-703A-7A05-26C9-F0206E9AB490}"/>
          </ac:cxnSpMkLst>
        </pc:cxnChg>
        <pc:cxnChg chg="add mod">
          <ac:chgData name="Connor Stubbs" userId="8e0d6a4d-965b-4958-95b8-204a55dd8ab4" providerId="ADAL" clId="{0D45D47D-612B-4D1D-9FE5-B9E9772234DE}" dt="2026-04-14T15:26:08.114" v="2647" actId="1076"/>
          <ac:cxnSpMkLst>
            <pc:docMk/>
            <pc:sldMk cId="1825027383" sldId="278"/>
            <ac:cxnSpMk id="25" creationId="{9982BFE9-7783-9BF1-830F-386DF585833D}"/>
          </ac:cxnSpMkLst>
        </pc:cxnChg>
      </pc:sldChg>
      <pc:sldChg chg="addSp delSp modSp mod modTransition modAnim modNotesTx">
        <pc:chgData name="Connor Stubbs" userId="8e0d6a4d-965b-4958-95b8-204a55dd8ab4" providerId="ADAL" clId="{0D45D47D-612B-4D1D-9FE5-B9E9772234DE}" dt="2026-04-14T16:03:19.820" v="3198"/>
        <pc:sldMkLst>
          <pc:docMk/>
          <pc:sldMk cId="1770146518" sldId="279"/>
        </pc:sldMkLst>
        <pc:spChg chg="mod">
          <ac:chgData name="Connor Stubbs" userId="8e0d6a4d-965b-4958-95b8-204a55dd8ab4" providerId="ADAL" clId="{0D45D47D-612B-4D1D-9FE5-B9E9772234DE}" dt="2026-04-14T15:27:56.340" v="2730" actId="27636"/>
          <ac:spMkLst>
            <pc:docMk/>
            <pc:sldMk cId="1770146518" sldId="279"/>
            <ac:spMk id="7" creationId="{A9610F90-CE55-822E-6837-F9125549EEB4}"/>
          </ac:spMkLst>
        </pc:spChg>
        <pc:spChg chg="add mod">
          <ac:chgData name="Connor Stubbs" userId="8e0d6a4d-965b-4958-95b8-204a55dd8ab4" providerId="ADAL" clId="{0D45D47D-612B-4D1D-9FE5-B9E9772234DE}" dt="2026-04-14T15:26:37.182" v="2650" actId="1076"/>
          <ac:spMkLst>
            <pc:docMk/>
            <pc:sldMk cId="1770146518" sldId="279"/>
            <ac:spMk id="8" creationId="{DF3492DE-50B5-7DDB-CB48-98410F6B96DC}"/>
          </ac:spMkLst>
        </pc:spChg>
        <pc:spChg chg="add mod">
          <ac:chgData name="Connor Stubbs" userId="8e0d6a4d-965b-4958-95b8-204a55dd8ab4" providerId="ADAL" clId="{0D45D47D-612B-4D1D-9FE5-B9E9772234DE}" dt="2026-04-14T15:26:37.182" v="2650" actId="1076"/>
          <ac:spMkLst>
            <pc:docMk/>
            <pc:sldMk cId="1770146518" sldId="279"/>
            <ac:spMk id="9" creationId="{708622A5-C222-0556-A2F3-09C228EC2477}"/>
          </ac:spMkLst>
        </pc:spChg>
        <pc:spChg chg="add mod">
          <ac:chgData name="Connor Stubbs" userId="8e0d6a4d-965b-4958-95b8-204a55dd8ab4" providerId="ADAL" clId="{0D45D47D-612B-4D1D-9FE5-B9E9772234DE}" dt="2026-04-14T15:26:37.182" v="2650" actId="1076"/>
          <ac:spMkLst>
            <pc:docMk/>
            <pc:sldMk cId="1770146518" sldId="279"/>
            <ac:spMk id="10" creationId="{C4290E76-BE79-F8E4-52FF-D43A6AC4DF08}"/>
          </ac:spMkLst>
        </pc:spChg>
        <pc:spChg chg="add mod">
          <ac:chgData name="Connor Stubbs" userId="8e0d6a4d-965b-4958-95b8-204a55dd8ab4" providerId="ADAL" clId="{0D45D47D-612B-4D1D-9FE5-B9E9772234DE}" dt="2026-04-14T15:26:37.182" v="2650" actId="1076"/>
          <ac:spMkLst>
            <pc:docMk/>
            <pc:sldMk cId="1770146518" sldId="279"/>
            <ac:spMk id="11" creationId="{C3B8CA1A-DBE8-70A8-B3F7-88AACF5EA74A}"/>
          </ac:spMkLst>
        </pc:spChg>
        <pc:picChg chg="add mod">
          <ac:chgData name="Connor Stubbs" userId="8e0d6a4d-965b-4958-95b8-204a55dd8ab4" providerId="ADAL" clId="{0D45D47D-612B-4D1D-9FE5-B9E9772234DE}" dt="2026-04-14T15:27:42.691" v="2727" actId="1038"/>
          <ac:picMkLst>
            <pc:docMk/>
            <pc:sldMk cId="1770146518" sldId="279"/>
            <ac:picMk id="2" creationId="{57A112B6-3511-149A-1EED-A4DF5164A6BF}"/>
          </ac:picMkLst>
        </pc:picChg>
        <pc:picChg chg="add mod">
          <ac:chgData name="Connor Stubbs" userId="8e0d6a4d-965b-4958-95b8-204a55dd8ab4" providerId="ADAL" clId="{0D45D47D-612B-4D1D-9FE5-B9E9772234DE}" dt="2026-04-14T15:26:37.182" v="2650" actId="1076"/>
          <ac:picMkLst>
            <pc:docMk/>
            <pc:sldMk cId="1770146518" sldId="279"/>
            <ac:picMk id="3" creationId="{DB43AC90-B198-AC04-15B4-E9C263664336}"/>
          </ac:picMkLst>
        </pc:picChg>
        <pc:cxnChg chg="add mod">
          <ac:chgData name="Connor Stubbs" userId="8e0d6a4d-965b-4958-95b8-204a55dd8ab4" providerId="ADAL" clId="{0D45D47D-612B-4D1D-9FE5-B9E9772234DE}" dt="2026-04-14T15:29:25.569" v="2745" actId="208"/>
          <ac:cxnSpMkLst>
            <pc:docMk/>
            <pc:sldMk cId="1770146518" sldId="279"/>
            <ac:cxnSpMk id="12" creationId="{36BD888B-FF51-9103-A1EA-F820232FB08C}"/>
          </ac:cxnSpMkLst>
        </pc:cxnChg>
        <pc:cxnChg chg="add mod">
          <ac:chgData name="Connor Stubbs" userId="8e0d6a4d-965b-4958-95b8-204a55dd8ab4" providerId="ADAL" clId="{0D45D47D-612B-4D1D-9FE5-B9E9772234DE}" dt="2026-04-14T15:26:37.182" v="2650" actId="1076"/>
          <ac:cxnSpMkLst>
            <pc:docMk/>
            <pc:sldMk cId="1770146518" sldId="279"/>
            <ac:cxnSpMk id="13" creationId="{936B0AA3-B43F-5FFB-FD04-FD12DB735F67}"/>
          </ac:cxnSpMkLst>
        </pc:cxnChg>
      </pc:sldChg>
      <pc:sldChg chg="addSp delSp modSp mod modTransition modNotesTx">
        <pc:chgData name="Connor Stubbs" userId="8e0d6a4d-965b-4958-95b8-204a55dd8ab4" providerId="ADAL" clId="{0D45D47D-612B-4D1D-9FE5-B9E9772234DE}" dt="2026-04-15T19:45:29.738" v="10394" actId="20577"/>
        <pc:sldMkLst>
          <pc:docMk/>
          <pc:sldMk cId="1819869478" sldId="284"/>
        </pc:sldMkLst>
        <pc:spChg chg="mod">
          <ac:chgData name="Connor Stubbs" userId="8e0d6a4d-965b-4958-95b8-204a55dd8ab4" providerId="ADAL" clId="{0D45D47D-612B-4D1D-9FE5-B9E9772234DE}" dt="2026-04-13T20:17:21.834" v="1671" actId="20577"/>
          <ac:spMkLst>
            <pc:docMk/>
            <pc:sldMk cId="1819869478" sldId="284"/>
            <ac:spMk id="6" creationId="{084FD541-9214-0015-0846-B709B81BCEFF}"/>
          </ac:spMkLst>
        </pc:spChg>
        <pc:spChg chg="mod">
          <ac:chgData name="Connor Stubbs" userId="8e0d6a4d-965b-4958-95b8-204a55dd8ab4" providerId="ADAL" clId="{0D45D47D-612B-4D1D-9FE5-B9E9772234DE}" dt="2026-04-14T15:36:49.155" v="2898" actId="14100"/>
          <ac:spMkLst>
            <pc:docMk/>
            <pc:sldMk cId="1819869478" sldId="284"/>
            <ac:spMk id="7" creationId="{89AD9D79-B4B0-6012-FBEB-D5B35A3DE245}"/>
          </ac:spMkLst>
        </pc:spChg>
        <pc:spChg chg="add mod">
          <ac:chgData name="Connor Stubbs" userId="8e0d6a4d-965b-4958-95b8-204a55dd8ab4" providerId="ADAL" clId="{0D45D47D-612B-4D1D-9FE5-B9E9772234DE}" dt="2026-04-15T15:00:01.153" v="7781"/>
          <ac:spMkLst>
            <pc:docMk/>
            <pc:sldMk cId="1819869478" sldId="284"/>
            <ac:spMk id="10" creationId="{0EC61D0B-AC1F-FD15-6AFB-CE955EFA81CD}"/>
          </ac:spMkLst>
        </pc:spChg>
        <pc:spChg chg="add mod">
          <ac:chgData name="Connor Stubbs" userId="8e0d6a4d-965b-4958-95b8-204a55dd8ab4" providerId="ADAL" clId="{0D45D47D-612B-4D1D-9FE5-B9E9772234DE}" dt="2026-04-14T15:39:18.697" v="3000" actId="1036"/>
          <ac:spMkLst>
            <pc:docMk/>
            <pc:sldMk cId="1819869478" sldId="284"/>
            <ac:spMk id="12" creationId="{7BDC45B6-CD79-71B5-A6DA-03F665F97C75}"/>
          </ac:spMkLst>
        </pc:spChg>
        <pc:spChg chg="add mod">
          <ac:chgData name="Connor Stubbs" userId="8e0d6a4d-965b-4958-95b8-204a55dd8ab4" providerId="ADAL" clId="{0D45D47D-612B-4D1D-9FE5-B9E9772234DE}" dt="2026-04-14T15:39:21.234" v="3001" actId="1036"/>
          <ac:spMkLst>
            <pc:docMk/>
            <pc:sldMk cId="1819869478" sldId="284"/>
            <ac:spMk id="13" creationId="{9536FB7C-E78D-A814-D66B-A42D1E76EDE3}"/>
          </ac:spMkLst>
        </pc:spChg>
        <pc:picChg chg="add mod">
          <ac:chgData name="Connor Stubbs" userId="8e0d6a4d-965b-4958-95b8-204a55dd8ab4" providerId="ADAL" clId="{0D45D47D-612B-4D1D-9FE5-B9E9772234DE}" dt="2026-04-14T15:37:56.769" v="2971" actId="1035"/>
          <ac:picMkLst>
            <pc:docMk/>
            <pc:sldMk cId="1819869478" sldId="284"/>
            <ac:picMk id="9" creationId="{F7A3EC7E-AF46-6875-BE0E-6DE7F7A80061}"/>
          </ac:picMkLst>
        </pc:picChg>
      </pc:sldChg>
      <pc:sldChg chg="addSp modSp mod modTransition modAnim">
        <pc:chgData name="Connor Stubbs" userId="8e0d6a4d-965b-4958-95b8-204a55dd8ab4" providerId="ADAL" clId="{0D45D47D-612B-4D1D-9FE5-B9E9772234DE}" dt="2026-04-14T16:03:27.173" v="3200"/>
        <pc:sldMkLst>
          <pc:docMk/>
          <pc:sldMk cId="2328096420" sldId="294"/>
        </pc:sldMkLst>
        <pc:spChg chg="mod">
          <ac:chgData name="Connor Stubbs" userId="8e0d6a4d-965b-4958-95b8-204a55dd8ab4" providerId="ADAL" clId="{0D45D47D-612B-4D1D-9FE5-B9E9772234DE}" dt="2026-04-14T15:28:31.572" v="2738" actId="14100"/>
          <ac:spMkLst>
            <pc:docMk/>
            <pc:sldMk cId="2328096420" sldId="294"/>
            <ac:spMk id="3" creationId="{47BE70A4-493D-01CA-27C8-077ECBE5747F}"/>
          </ac:spMkLst>
        </pc:spChg>
        <pc:spChg chg="add mod">
          <ac:chgData name="Connor Stubbs" userId="8e0d6a4d-965b-4958-95b8-204a55dd8ab4" providerId="ADAL" clId="{0D45D47D-612B-4D1D-9FE5-B9E9772234DE}" dt="2026-04-14T15:29:06.268" v="2743" actId="14100"/>
          <ac:spMkLst>
            <pc:docMk/>
            <pc:sldMk cId="2328096420" sldId="294"/>
            <ac:spMk id="7" creationId="{EBD6F2B7-0D40-B4B4-83D1-11911BCD54B4}"/>
          </ac:spMkLst>
        </pc:spChg>
        <pc:spChg chg="add mod">
          <ac:chgData name="Connor Stubbs" userId="8e0d6a4d-965b-4958-95b8-204a55dd8ab4" providerId="ADAL" clId="{0D45D47D-612B-4D1D-9FE5-B9E9772234DE}" dt="2026-04-14T15:28:47.354" v="2740" actId="1076"/>
          <ac:spMkLst>
            <pc:docMk/>
            <pc:sldMk cId="2328096420" sldId="294"/>
            <ac:spMk id="8" creationId="{F826E446-E685-820C-1171-500A75D04EEC}"/>
          </ac:spMkLst>
        </pc:spChg>
        <pc:spChg chg="add mod">
          <ac:chgData name="Connor Stubbs" userId="8e0d6a4d-965b-4958-95b8-204a55dd8ab4" providerId="ADAL" clId="{0D45D47D-612B-4D1D-9FE5-B9E9772234DE}" dt="2026-04-14T15:28:47.354" v="2740" actId="1076"/>
          <ac:spMkLst>
            <pc:docMk/>
            <pc:sldMk cId="2328096420" sldId="294"/>
            <ac:spMk id="9" creationId="{09742C74-EFB7-B3AD-6F92-8FFEC7EA5457}"/>
          </ac:spMkLst>
        </pc:spChg>
        <pc:spChg chg="add mod">
          <ac:chgData name="Connor Stubbs" userId="8e0d6a4d-965b-4958-95b8-204a55dd8ab4" providerId="ADAL" clId="{0D45D47D-612B-4D1D-9FE5-B9E9772234DE}" dt="2026-04-14T15:28:47.354" v="2740" actId="1076"/>
          <ac:spMkLst>
            <pc:docMk/>
            <pc:sldMk cId="2328096420" sldId="294"/>
            <ac:spMk id="10" creationId="{89C8F139-6A73-85BF-ECC1-5D5A6913AF15}"/>
          </ac:spMkLst>
        </pc:spChg>
        <pc:picChg chg="add mod">
          <ac:chgData name="Connor Stubbs" userId="8e0d6a4d-965b-4958-95b8-204a55dd8ab4" providerId="ADAL" clId="{0D45D47D-612B-4D1D-9FE5-B9E9772234DE}" dt="2026-04-14T15:28:47.354" v="2740" actId="1076"/>
          <ac:picMkLst>
            <pc:docMk/>
            <pc:sldMk cId="2328096420" sldId="294"/>
            <ac:picMk id="4" creationId="{5A18C831-9297-02CA-CE61-61E95FCBA724}"/>
          </ac:picMkLst>
        </pc:picChg>
        <pc:picChg chg="mod ord">
          <ac:chgData name="Connor Stubbs" userId="8e0d6a4d-965b-4958-95b8-204a55dd8ab4" providerId="ADAL" clId="{0D45D47D-612B-4D1D-9FE5-B9E9772234DE}" dt="2026-04-14T15:28:55.409" v="2742" actId="166"/>
          <ac:picMkLst>
            <pc:docMk/>
            <pc:sldMk cId="2328096420" sldId="294"/>
            <ac:picMk id="5" creationId="{265B10FE-F723-46ED-25A6-9A9F6F44A92B}"/>
          </ac:picMkLst>
        </pc:picChg>
        <pc:cxnChg chg="add mod">
          <ac:chgData name="Connor Stubbs" userId="8e0d6a4d-965b-4958-95b8-204a55dd8ab4" providerId="ADAL" clId="{0D45D47D-612B-4D1D-9FE5-B9E9772234DE}" dt="2026-04-14T15:29:17.028" v="2744" actId="208"/>
          <ac:cxnSpMkLst>
            <pc:docMk/>
            <pc:sldMk cId="2328096420" sldId="294"/>
            <ac:cxnSpMk id="11" creationId="{CCAD9E05-C45E-77D0-8687-10B10225A02B}"/>
          </ac:cxnSpMkLst>
        </pc:cxnChg>
        <pc:cxnChg chg="add mod">
          <ac:chgData name="Connor Stubbs" userId="8e0d6a4d-965b-4958-95b8-204a55dd8ab4" providerId="ADAL" clId="{0D45D47D-612B-4D1D-9FE5-B9E9772234DE}" dt="2026-04-14T15:28:47.354" v="2740" actId="1076"/>
          <ac:cxnSpMkLst>
            <pc:docMk/>
            <pc:sldMk cId="2328096420" sldId="294"/>
            <ac:cxnSpMk id="12" creationId="{DF1A12A1-BE89-122D-E64A-64DB91DB63E2}"/>
          </ac:cxnSpMkLst>
        </pc:cxnChg>
      </pc:sldChg>
      <pc:sldChg chg="addSp delSp modSp mod modTransition addAnim delAnim modAnim modNotesTx">
        <pc:chgData name="Connor Stubbs" userId="8e0d6a4d-965b-4958-95b8-204a55dd8ab4" providerId="ADAL" clId="{0D45D47D-612B-4D1D-9FE5-B9E9772234DE}" dt="2026-04-15T13:26:26.332" v="4262" actId="20577"/>
        <pc:sldMkLst>
          <pc:docMk/>
          <pc:sldMk cId="3254689682" sldId="295"/>
        </pc:sldMkLst>
        <pc:spChg chg="add mod">
          <ac:chgData name="Connor Stubbs" userId="8e0d6a4d-965b-4958-95b8-204a55dd8ab4" providerId="ADAL" clId="{0D45D47D-612B-4D1D-9FE5-B9E9772234DE}" dt="2026-04-13T15:13:57.883" v="323" actId="20577"/>
          <ac:spMkLst>
            <pc:docMk/>
            <pc:sldMk cId="3254689682" sldId="295"/>
            <ac:spMk id="2" creationId="{604E3BDC-3CBC-C18D-BAB1-E0C77CB7F6BB}"/>
          </ac:spMkLst>
        </pc:spChg>
        <pc:spChg chg="mod">
          <ac:chgData name="Connor Stubbs" userId="8e0d6a4d-965b-4958-95b8-204a55dd8ab4" providerId="ADAL" clId="{0D45D47D-612B-4D1D-9FE5-B9E9772234DE}" dt="2026-04-13T14:36:17.935" v="46" actId="20577"/>
          <ac:spMkLst>
            <pc:docMk/>
            <pc:sldMk cId="3254689682" sldId="295"/>
            <ac:spMk id="6" creationId="{98E5693B-12E3-1861-BD4A-AE9D3D29166A}"/>
          </ac:spMkLst>
        </pc:spChg>
        <pc:spChg chg="add mod">
          <ac:chgData name="Connor Stubbs" userId="8e0d6a4d-965b-4958-95b8-204a55dd8ab4" providerId="ADAL" clId="{0D45D47D-612B-4D1D-9FE5-B9E9772234DE}" dt="2026-04-13T15:29:42.056" v="365" actId="1582"/>
          <ac:spMkLst>
            <pc:docMk/>
            <pc:sldMk cId="3254689682" sldId="295"/>
            <ac:spMk id="32" creationId="{2B3938E7-5F55-5B29-06D2-77612F22874B}"/>
          </ac:spMkLst>
        </pc:spChg>
        <pc:picChg chg="mod">
          <ac:chgData name="Connor Stubbs" userId="8e0d6a4d-965b-4958-95b8-204a55dd8ab4" providerId="ADAL" clId="{0D45D47D-612B-4D1D-9FE5-B9E9772234DE}" dt="2026-04-13T15:36:09.081" v="403" actId="34135"/>
          <ac:picMkLst>
            <pc:docMk/>
            <pc:sldMk cId="3254689682" sldId="295"/>
            <ac:picMk id="3" creationId="{B39E1F1A-612F-0ED2-5C1F-8AA8F4FB161B}"/>
          </ac:picMkLst>
        </pc:picChg>
        <pc:picChg chg="add mod">
          <ac:chgData name="Connor Stubbs" userId="8e0d6a4d-965b-4958-95b8-204a55dd8ab4" providerId="ADAL" clId="{0D45D47D-612B-4D1D-9FE5-B9E9772234DE}" dt="2026-04-13T15:16:56.089" v="326" actId="1076"/>
          <ac:picMkLst>
            <pc:docMk/>
            <pc:sldMk cId="3254689682" sldId="295"/>
            <ac:picMk id="1026" creationId="{9AEE5E4D-4E66-C6E1-06F6-B4A7E7A3BF60}"/>
          </ac:picMkLst>
        </pc:picChg>
        <pc:cxnChg chg="add mod">
          <ac:chgData name="Connor Stubbs" userId="8e0d6a4d-965b-4958-95b8-204a55dd8ab4" providerId="ADAL" clId="{0D45D47D-612B-4D1D-9FE5-B9E9772234DE}" dt="2026-04-13T15:28:17.434" v="353" actId="14100"/>
          <ac:cxnSpMkLst>
            <pc:docMk/>
            <pc:sldMk cId="3254689682" sldId="295"/>
            <ac:cxnSpMk id="16" creationId="{60075EB5-3D03-EC10-9AAE-127311A56DF2}"/>
          </ac:cxnSpMkLst>
        </pc:cxnChg>
      </pc:sldChg>
      <pc:sldChg chg="addSp delSp modSp mod modTransition modNotesTx">
        <pc:chgData name="Connor Stubbs" userId="8e0d6a4d-965b-4958-95b8-204a55dd8ab4" providerId="ADAL" clId="{0D45D47D-612B-4D1D-9FE5-B9E9772234DE}" dt="2026-04-15T19:36:02.060" v="10274" actId="20577"/>
        <pc:sldMkLst>
          <pc:docMk/>
          <pc:sldMk cId="3935510218" sldId="297"/>
        </pc:sldMkLst>
        <pc:spChg chg="add mod">
          <ac:chgData name="Connor Stubbs" userId="8e0d6a4d-965b-4958-95b8-204a55dd8ab4" providerId="ADAL" clId="{0D45D47D-612B-4D1D-9FE5-B9E9772234DE}" dt="2026-04-14T15:31:37.850" v="2780" actId="1035"/>
          <ac:spMkLst>
            <pc:docMk/>
            <pc:sldMk cId="3935510218" sldId="297"/>
            <ac:spMk id="5" creationId="{A3934F80-CF75-D364-A493-F35F2E3512DF}"/>
          </ac:spMkLst>
        </pc:spChg>
        <pc:spChg chg="add mod">
          <ac:chgData name="Connor Stubbs" userId="8e0d6a4d-965b-4958-95b8-204a55dd8ab4" providerId="ADAL" clId="{0D45D47D-612B-4D1D-9FE5-B9E9772234DE}" dt="2026-04-14T15:31:37.850" v="2780" actId="1035"/>
          <ac:spMkLst>
            <pc:docMk/>
            <pc:sldMk cId="3935510218" sldId="297"/>
            <ac:spMk id="6" creationId="{84C37BB7-DEA2-E565-217C-D43A5DA21C50}"/>
          </ac:spMkLst>
        </pc:spChg>
        <pc:spChg chg="add mod">
          <ac:chgData name="Connor Stubbs" userId="8e0d6a4d-965b-4958-95b8-204a55dd8ab4" providerId="ADAL" clId="{0D45D47D-612B-4D1D-9FE5-B9E9772234DE}" dt="2026-04-14T15:31:37.850" v="2780" actId="1035"/>
          <ac:spMkLst>
            <pc:docMk/>
            <pc:sldMk cId="3935510218" sldId="297"/>
            <ac:spMk id="7" creationId="{9F6F83EC-680D-FB0F-053C-6E1CEE0DB676}"/>
          </ac:spMkLst>
        </pc:spChg>
        <pc:spChg chg="add mod">
          <ac:chgData name="Connor Stubbs" userId="8e0d6a4d-965b-4958-95b8-204a55dd8ab4" providerId="ADAL" clId="{0D45D47D-612B-4D1D-9FE5-B9E9772234DE}" dt="2026-04-14T15:32:13.827" v="2806" actId="33524"/>
          <ac:spMkLst>
            <pc:docMk/>
            <pc:sldMk cId="3935510218" sldId="297"/>
            <ac:spMk id="16" creationId="{18A7419D-8FBC-B714-66E6-7FE766A7DFB6}"/>
          </ac:spMkLst>
        </pc:spChg>
        <pc:spChg chg="add mod">
          <ac:chgData name="Connor Stubbs" userId="8e0d6a4d-965b-4958-95b8-204a55dd8ab4" providerId="ADAL" clId="{0D45D47D-612B-4D1D-9FE5-B9E9772234DE}" dt="2026-04-14T15:32:42.168" v="2850" actId="1037"/>
          <ac:spMkLst>
            <pc:docMk/>
            <pc:sldMk cId="3935510218" sldId="297"/>
            <ac:spMk id="17" creationId="{8A6C46F2-5B0C-D345-F1B9-4E2DB07C9C5A}"/>
          </ac:spMkLst>
        </pc:spChg>
        <pc:cxnChg chg="add mod">
          <ac:chgData name="Connor Stubbs" userId="8e0d6a4d-965b-4958-95b8-204a55dd8ab4" providerId="ADAL" clId="{0D45D47D-612B-4D1D-9FE5-B9E9772234DE}" dt="2026-04-14T15:31:37.850" v="2780" actId="1035"/>
          <ac:cxnSpMkLst>
            <pc:docMk/>
            <pc:sldMk cId="3935510218" sldId="297"/>
            <ac:cxnSpMk id="9" creationId="{70C9B1EC-C57D-D41D-E57E-933DFD8BED43}"/>
          </ac:cxnSpMkLst>
        </pc:cxnChg>
        <pc:cxnChg chg="add mod">
          <ac:chgData name="Connor Stubbs" userId="8e0d6a4d-965b-4958-95b8-204a55dd8ab4" providerId="ADAL" clId="{0D45D47D-612B-4D1D-9FE5-B9E9772234DE}" dt="2026-04-14T15:31:37.850" v="2780" actId="1035"/>
          <ac:cxnSpMkLst>
            <pc:docMk/>
            <pc:sldMk cId="3935510218" sldId="297"/>
            <ac:cxnSpMk id="12" creationId="{F872F6DE-3AFD-35D4-0353-EDC20F4B8A87}"/>
          </ac:cxnSpMkLst>
        </pc:cxnChg>
      </pc:sldChg>
      <pc:sldChg chg="addSp modSp mod modTransition modAnim modNotesTx">
        <pc:chgData name="Connor Stubbs" userId="8e0d6a4d-965b-4958-95b8-204a55dd8ab4" providerId="ADAL" clId="{0D45D47D-612B-4D1D-9FE5-B9E9772234DE}" dt="2026-04-16T19:26:53.485" v="10507" actId="732"/>
        <pc:sldMkLst>
          <pc:docMk/>
          <pc:sldMk cId="2743798139" sldId="298"/>
        </pc:sldMkLst>
        <pc:spChg chg="mod">
          <ac:chgData name="Connor Stubbs" userId="8e0d6a4d-965b-4958-95b8-204a55dd8ab4" providerId="ADAL" clId="{0D45D47D-612B-4D1D-9FE5-B9E9772234DE}" dt="2026-04-14T15:30:06.011" v="2753" actId="1076"/>
          <ac:spMkLst>
            <pc:docMk/>
            <pc:sldMk cId="2743798139" sldId="298"/>
            <ac:spMk id="3" creationId="{54400BE3-2591-97DA-92FE-6F5B2A32FA78}"/>
          </ac:spMkLst>
        </pc:spChg>
        <pc:spChg chg="add mod">
          <ac:chgData name="Connor Stubbs" userId="8e0d6a4d-965b-4958-95b8-204a55dd8ab4" providerId="ADAL" clId="{0D45D47D-612B-4D1D-9FE5-B9E9772234DE}" dt="2026-04-14T15:30:25.881" v="2754"/>
          <ac:spMkLst>
            <pc:docMk/>
            <pc:sldMk cId="2743798139" sldId="298"/>
            <ac:spMk id="5" creationId="{24E921F5-C244-FDB8-B7DA-EBC2BEC69F3A}"/>
          </ac:spMkLst>
        </pc:spChg>
        <pc:spChg chg="add mod">
          <ac:chgData name="Connor Stubbs" userId="8e0d6a4d-965b-4958-95b8-204a55dd8ab4" providerId="ADAL" clId="{0D45D47D-612B-4D1D-9FE5-B9E9772234DE}" dt="2026-04-14T15:30:25.881" v="2754"/>
          <ac:spMkLst>
            <pc:docMk/>
            <pc:sldMk cId="2743798139" sldId="298"/>
            <ac:spMk id="6" creationId="{B27C9506-C686-5677-7AAA-7C7AE6152B98}"/>
          </ac:spMkLst>
        </pc:spChg>
        <pc:spChg chg="add mod">
          <ac:chgData name="Connor Stubbs" userId="8e0d6a4d-965b-4958-95b8-204a55dd8ab4" providerId="ADAL" clId="{0D45D47D-612B-4D1D-9FE5-B9E9772234DE}" dt="2026-04-14T15:30:25.881" v="2754"/>
          <ac:spMkLst>
            <pc:docMk/>
            <pc:sldMk cId="2743798139" sldId="298"/>
            <ac:spMk id="7" creationId="{484A0D21-AE0F-9BE9-DAD4-834B8F957D47}"/>
          </ac:spMkLst>
        </pc:spChg>
        <pc:spChg chg="add mod">
          <ac:chgData name="Connor Stubbs" userId="8e0d6a4d-965b-4958-95b8-204a55dd8ab4" providerId="ADAL" clId="{0D45D47D-612B-4D1D-9FE5-B9E9772234DE}" dt="2026-04-14T15:30:25.881" v="2754"/>
          <ac:spMkLst>
            <pc:docMk/>
            <pc:sldMk cId="2743798139" sldId="298"/>
            <ac:spMk id="10" creationId="{2EFFA3EA-FAF5-577C-8C59-81E904D31ECC}"/>
          </ac:spMkLst>
        </pc:spChg>
        <pc:picChg chg="add mod">
          <ac:chgData name="Connor Stubbs" userId="8e0d6a4d-965b-4958-95b8-204a55dd8ab4" providerId="ADAL" clId="{0D45D47D-612B-4D1D-9FE5-B9E9772234DE}" dt="2026-04-14T15:30:25.881" v="2754"/>
          <ac:picMkLst>
            <pc:docMk/>
            <pc:sldMk cId="2743798139" sldId="298"/>
            <ac:picMk id="4" creationId="{76E11C7D-26D3-D3F3-3955-DB7B1B33A7BB}"/>
          </ac:picMkLst>
        </pc:picChg>
        <pc:picChg chg="mod ord modCrop">
          <ac:chgData name="Connor Stubbs" userId="8e0d6a4d-965b-4958-95b8-204a55dd8ab4" providerId="ADAL" clId="{0D45D47D-612B-4D1D-9FE5-B9E9772234DE}" dt="2026-04-16T19:26:53.485" v="10507" actId="732"/>
          <ac:picMkLst>
            <pc:docMk/>
            <pc:sldMk cId="2743798139" sldId="298"/>
            <ac:picMk id="8" creationId="{05A98FF7-1689-B2F2-0E28-A8A64777182F}"/>
          </ac:picMkLst>
        </pc:picChg>
        <pc:cxnChg chg="add mod">
          <ac:chgData name="Connor Stubbs" userId="8e0d6a4d-965b-4958-95b8-204a55dd8ab4" providerId="ADAL" clId="{0D45D47D-612B-4D1D-9FE5-B9E9772234DE}" dt="2026-04-14T15:30:25.881" v="2754"/>
          <ac:cxnSpMkLst>
            <pc:docMk/>
            <pc:sldMk cId="2743798139" sldId="298"/>
            <ac:cxnSpMk id="11" creationId="{FBD5CA83-428D-8F51-65D0-0C054B5BA7A8}"/>
          </ac:cxnSpMkLst>
        </pc:cxnChg>
        <pc:cxnChg chg="add mod">
          <ac:chgData name="Connor Stubbs" userId="8e0d6a4d-965b-4958-95b8-204a55dd8ab4" providerId="ADAL" clId="{0D45D47D-612B-4D1D-9FE5-B9E9772234DE}" dt="2026-04-14T15:30:25.881" v="2754"/>
          <ac:cxnSpMkLst>
            <pc:docMk/>
            <pc:sldMk cId="2743798139" sldId="298"/>
            <ac:cxnSpMk id="12" creationId="{69DBCFDA-1139-DF17-8DB0-5E5768484FE9}"/>
          </ac:cxnSpMkLst>
        </pc:cxnChg>
      </pc:sldChg>
      <pc:sldChg chg="modTransition">
        <pc:chgData name="Connor Stubbs" userId="8e0d6a4d-965b-4958-95b8-204a55dd8ab4" providerId="ADAL" clId="{0D45D47D-612B-4D1D-9FE5-B9E9772234DE}" dt="2026-04-14T16:03:40.810" v="3206"/>
        <pc:sldMkLst>
          <pc:docMk/>
          <pc:sldMk cId="322695950" sldId="299"/>
        </pc:sldMkLst>
      </pc:sldChg>
      <pc:sldChg chg="addSp modSp mod modTransition modNotesTx">
        <pc:chgData name="Connor Stubbs" userId="8e0d6a4d-965b-4958-95b8-204a55dd8ab4" providerId="ADAL" clId="{0D45D47D-612B-4D1D-9FE5-B9E9772234DE}" dt="2026-04-16T18:32:24.265" v="10504" actId="14826"/>
        <pc:sldMkLst>
          <pc:docMk/>
          <pc:sldMk cId="2599496490" sldId="300"/>
        </pc:sldMkLst>
        <pc:spChg chg="mod">
          <ac:chgData name="Connor Stubbs" userId="8e0d6a4d-965b-4958-95b8-204a55dd8ab4" providerId="ADAL" clId="{0D45D47D-612B-4D1D-9FE5-B9E9772234DE}" dt="2026-04-14T15:59:31.754" v="3102" actId="1035"/>
          <ac:spMkLst>
            <pc:docMk/>
            <pc:sldMk cId="2599496490" sldId="300"/>
            <ac:spMk id="2" creationId="{627495F3-EA13-FC75-CEB9-7B349E3557D3}"/>
          </ac:spMkLst>
        </pc:spChg>
        <pc:spChg chg="mod">
          <ac:chgData name="Connor Stubbs" userId="8e0d6a4d-965b-4958-95b8-204a55dd8ab4" providerId="ADAL" clId="{0D45D47D-612B-4D1D-9FE5-B9E9772234DE}" dt="2026-04-14T15:59:38.343" v="3132" actId="1035"/>
          <ac:spMkLst>
            <pc:docMk/>
            <pc:sldMk cId="2599496490" sldId="300"/>
            <ac:spMk id="3" creationId="{6B67A8A0-2F71-0797-A231-34C58E2EE8D4}"/>
          </ac:spMkLst>
        </pc:spChg>
        <pc:spChg chg="mod">
          <ac:chgData name="Connor Stubbs" userId="8e0d6a4d-965b-4958-95b8-204a55dd8ab4" providerId="ADAL" clId="{0D45D47D-612B-4D1D-9FE5-B9E9772234DE}" dt="2026-04-14T19:07:55.694" v="3386" actId="20577"/>
          <ac:spMkLst>
            <pc:docMk/>
            <pc:sldMk cId="2599496490" sldId="300"/>
            <ac:spMk id="4" creationId="{87A882C9-8C08-FC93-12F1-87A4EA00A0C6}"/>
          </ac:spMkLst>
        </pc:spChg>
        <pc:spChg chg="add mod">
          <ac:chgData name="Connor Stubbs" userId="8e0d6a4d-965b-4958-95b8-204a55dd8ab4" providerId="ADAL" clId="{0D45D47D-612B-4D1D-9FE5-B9E9772234DE}" dt="2026-04-14T16:01:43.701" v="3194" actId="14100"/>
          <ac:spMkLst>
            <pc:docMk/>
            <pc:sldMk cId="2599496490" sldId="300"/>
            <ac:spMk id="7" creationId="{A7C42A3D-D779-9313-7A2D-C2923979BD64}"/>
          </ac:spMkLst>
        </pc:spChg>
        <pc:picChg chg="add mod">
          <ac:chgData name="Connor Stubbs" userId="8e0d6a4d-965b-4958-95b8-204a55dd8ab4" providerId="ADAL" clId="{0D45D47D-612B-4D1D-9FE5-B9E9772234DE}" dt="2026-04-16T18:32:24.265" v="10504" actId="14826"/>
          <ac:picMkLst>
            <pc:docMk/>
            <pc:sldMk cId="2599496490" sldId="300"/>
            <ac:picMk id="6" creationId="{B92C8BAC-7900-0FFE-06DF-CC48BFD56D76}"/>
          </ac:picMkLst>
        </pc:picChg>
        <pc:cxnChg chg="add mod">
          <ac:chgData name="Connor Stubbs" userId="8e0d6a4d-965b-4958-95b8-204a55dd8ab4" providerId="ADAL" clId="{0D45D47D-612B-4D1D-9FE5-B9E9772234DE}" dt="2026-04-14T16:01:43.701" v="3194" actId="14100"/>
          <ac:cxnSpMkLst>
            <pc:docMk/>
            <pc:sldMk cId="2599496490" sldId="300"/>
            <ac:cxnSpMk id="10" creationId="{F00DEA8F-6E82-24BF-61C5-29393544161E}"/>
          </ac:cxnSpMkLst>
        </pc:cxnChg>
      </pc:sldChg>
      <pc:sldChg chg="addSp delSp modSp mod modTransition modNotesTx">
        <pc:chgData name="Connor Stubbs" userId="8e0d6a4d-965b-4958-95b8-204a55dd8ab4" providerId="ADAL" clId="{0D45D47D-612B-4D1D-9FE5-B9E9772234DE}" dt="2026-04-15T19:46:35.925" v="10502" actId="20577"/>
        <pc:sldMkLst>
          <pc:docMk/>
          <pc:sldMk cId="210561122" sldId="301"/>
        </pc:sldMkLst>
        <pc:spChg chg="add del mod">
          <ac:chgData name="Connor Stubbs" userId="8e0d6a4d-965b-4958-95b8-204a55dd8ab4" providerId="ADAL" clId="{0D45D47D-612B-4D1D-9FE5-B9E9772234DE}" dt="2026-04-15T17:08:30.408" v="9361" actId="478"/>
          <ac:spMkLst>
            <pc:docMk/>
            <pc:sldMk cId="210561122" sldId="301"/>
            <ac:spMk id="2" creationId="{123DCEAE-D147-A23E-C07A-CCA01E0CAA3B}"/>
          </ac:spMkLst>
        </pc:spChg>
        <pc:picChg chg="mod">
          <ac:chgData name="Connor Stubbs" userId="8e0d6a4d-965b-4958-95b8-204a55dd8ab4" providerId="ADAL" clId="{0D45D47D-612B-4D1D-9FE5-B9E9772234DE}" dt="2026-04-15T17:09:21.692" v="9406" actId="34135"/>
          <ac:picMkLst>
            <pc:docMk/>
            <pc:sldMk cId="210561122" sldId="301"/>
            <ac:picMk id="11" creationId="{CF3BC4B1-0754-7D60-8F54-D00EAE825B73}"/>
          </ac:picMkLst>
        </pc:picChg>
        <pc:cxnChg chg="add mod">
          <ac:chgData name="Connor Stubbs" userId="8e0d6a4d-965b-4958-95b8-204a55dd8ab4" providerId="ADAL" clId="{0D45D47D-612B-4D1D-9FE5-B9E9772234DE}" dt="2026-04-15T17:10:50.421" v="9543" actId="1038"/>
          <ac:cxnSpMkLst>
            <pc:docMk/>
            <pc:sldMk cId="210561122" sldId="301"/>
            <ac:cxnSpMk id="4" creationId="{6DABAC46-6161-37C5-05EC-27F3858D3AEC}"/>
          </ac:cxnSpMkLst>
        </pc:cxnChg>
        <pc:cxnChg chg="add del mod">
          <ac:chgData name="Connor Stubbs" userId="8e0d6a4d-965b-4958-95b8-204a55dd8ab4" providerId="ADAL" clId="{0D45D47D-612B-4D1D-9FE5-B9E9772234DE}" dt="2026-04-15T17:10:06.373" v="9488" actId="478"/>
          <ac:cxnSpMkLst>
            <pc:docMk/>
            <pc:sldMk cId="210561122" sldId="301"/>
            <ac:cxnSpMk id="6" creationId="{AFB87E2E-F6DE-FCCB-87A7-E0F0F4C46289}"/>
          </ac:cxnSpMkLst>
        </pc:cxnChg>
        <pc:cxnChg chg="add mod">
          <ac:chgData name="Connor Stubbs" userId="8e0d6a4d-965b-4958-95b8-204a55dd8ab4" providerId="ADAL" clId="{0D45D47D-612B-4D1D-9FE5-B9E9772234DE}" dt="2026-04-15T17:10:50.421" v="9543" actId="1038"/>
          <ac:cxnSpMkLst>
            <pc:docMk/>
            <pc:sldMk cId="210561122" sldId="301"/>
            <ac:cxnSpMk id="8" creationId="{085A3015-0023-5502-E761-8CFEE5AF2960}"/>
          </ac:cxnSpMkLst>
        </pc:cxnChg>
        <pc:cxnChg chg="add del mod">
          <ac:chgData name="Connor Stubbs" userId="8e0d6a4d-965b-4958-95b8-204a55dd8ab4" providerId="ADAL" clId="{0D45D47D-612B-4D1D-9FE5-B9E9772234DE}" dt="2026-04-15T17:09:38.709" v="9443" actId="478"/>
          <ac:cxnSpMkLst>
            <pc:docMk/>
            <pc:sldMk cId="210561122" sldId="301"/>
            <ac:cxnSpMk id="9" creationId="{586ACF3A-C726-ACA3-D985-9E45D228C6AF}"/>
          </ac:cxnSpMkLst>
        </pc:cxnChg>
        <pc:cxnChg chg="add mod">
          <ac:chgData name="Connor Stubbs" userId="8e0d6a4d-965b-4958-95b8-204a55dd8ab4" providerId="ADAL" clId="{0D45D47D-612B-4D1D-9FE5-B9E9772234DE}" dt="2026-04-15T17:10:50.421" v="9543" actId="1038"/>
          <ac:cxnSpMkLst>
            <pc:docMk/>
            <pc:sldMk cId="210561122" sldId="301"/>
            <ac:cxnSpMk id="10" creationId="{7B553B17-31D6-BDCD-17E1-D2B1AFD90741}"/>
          </ac:cxnSpMkLst>
        </pc:cxnChg>
        <pc:cxnChg chg="add mod">
          <ac:chgData name="Connor Stubbs" userId="8e0d6a4d-965b-4958-95b8-204a55dd8ab4" providerId="ADAL" clId="{0D45D47D-612B-4D1D-9FE5-B9E9772234DE}" dt="2026-04-15T17:10:56.835" v="9546" actId="1037"/>
          <ac:cxnSpMkLst>
            <pc:docMk/>
            <pc:sldMk cId="210561122" sldId="301"/>
            <ac:cxnSpMk id="13" creationId="{0FD73C21-9B13-BEFA-5659-BD760739F8BD}"/>
          </ac:cxnSpMkLst>
        </pc:cxnChg>
        <pc:cxnChg chg="add mod">
          <ac:chgData name="Connor Stubbs" userId="8e0d6a4d-965b-4958-95b8-204a55dd8ab4" providerId="ADAL" clId="{0D45D47D-612B-4D1D-9FE5-B9E9772234DE}" dt="2026-04-15T17:11:00.988" v="9553" actId="1037"/>
          <ac:cxnSpMkLst>
            <pc:docMk/>
            <pc:sldMk cId="210561122" sldId="301"/>
            <ac:cxnSpMk id="14" creationId="{E6B3BA95-7740-E95C-EF3A-1C4C538F5CCA}"/>
          </ac:cxnSpMkLst>
        </pc:cxnChg>
        <pc:cxnChg chg="add mod">
          <ac:chgData name="Connor Stubbs" userId="8e0d6a4d-965b-4958-95b8-204a55dd8ab4" providerId="ADAL" clId="{0D45D47D-612B-4D1D-9FE5-B9E9772234DE}" dt="2026-04-15T17:11:09.775" v="9563" actId="1038"/>
          <ac:cxnSpMkLst>
            <pc:docMk/>
            <pc:sldMk cId="210561122" sldId="301"/>
            <ac:cxnSpMk id="15" creationId="{6A19C38C-114B-5429-6AAB-6C87E994C13C}"/>
          </ac:cxnSpMkLst>
        </pc:cxnChg>
        <pc:cxnChg chg="add mod">
          <ac:chgData name="Connor Stubbs" userId="8e0d6a4d-965b-4958-95b8-204a55dd8ab4" providerId="ADAL" clId="{0D45D47D-612B-4D1D-9FE5-B9E9772234DE}" dt="2026-04-15T17:11:13.767" v="9571" actId="1037"/>
          <ac:cxnSpMkLst>
            <pc:docMk/>
            <pc:sldMk cId="210561122" sldId="301"/>
            <ac:cxnSpMk id="16" creationId="{487AF3CC-B1F6-F241-845D-70C65287D7DC}"/>
          </ac:cxnSpMkLst>
        </pc:cxnChg>
        <pc:cxnChg chg="add mod">
          <ac:chgData name="Connor Stubbs" userId="8e0d6a4d-965b-4958-95b8-204a55dd8ab4" providerId="ADAL" clId="{0D45D47D-612B-4D1D-9FE5-B9E9772234DE}" dt="2026-04-15T17:11:22.441" v="9582" actId="1038"/>
          <ac:cxnSpMkLst>
            <pc:docMk/>
            <pc:sldMk cId="210561122" sldId="301"/>
            <ac:cxnSpMk id="17" creationId="{39C5163B-DDF9-BD40-4B3A-CA6EC6669030}"/>
          </ac:cxnSpMkLst>
        </pc:cxnChg>
        <pc:cxnChg chg="add mod">
          <ac:chgData name="Connor Stubbs" userId="8e0d6a4d-965b-4958-95b8-204a55dd8ab4" providerId="ADAL" clId="{0D45D47D-612B-4D1D-9FE5-B9E9772234DE}" dt="2026-04-15T17:11:32.674" v="9597" actId="1037"/>
          <ac:cxnSpMkLst>
            <pc:docMk/>
            <pc:sldMk cId="210561122" sldId="301"/>
            <ac:cxnSpMk id="18" creationId="{0E6A9C81-45B7-6C8B-E0ED-FE5D54BAF2A7}"/>
          </ac:cxnSpMkLst>
        </pc:cxnChg>
        <pc:cxnChg chg="add mod">
          <ac:chgData name="Connor Stubbs" userId="8e0d6a4d-965b-4958-95b8-204a55dd8ab4" providerId="ADAL" clId="{0D45D47D-612B-4D1D-9FE5-B9E9772234DE}" dt="2026-04-15T17:11:37.642" v="9601" actId="1037"/>
          <ac:cxnSpMkLst>
            <pc:docMk/>
            <pc:sldMk cId="210561122" sldId="301"/>
            <ac:cxnSpMk id="19" creationId="{879D6C3E-210C-C534-C2C6-74C42D1751E6}"/>
          </ac:cxnSpMkLst>
        </pc:cxnChg>
        <pc:cxnChg chg="add mod">
          <ac:chgData name="Connor Stubbs" userId="8e0d6a4d-965b-4958-95b8-204a55dd8ab4" providerId="ADAL" clId="{0D45D47D-612B-4D1D-9FE5-B9E9772234DE}" dt="2026-04-15T17:11:40.940" v="9604" actId="1037"/>
          <ac:cxnSpMkLst>
            <pc:docMk/>
            <pc:sldMk cId="210561122" sldId="301"/>
            <ac:cxnSpMk id="20" creationId="{CF7BCB50-F5C5-6A8C-EFDA-575F0481F4B0}"/>
          </ac:cxnSpMkLst>
        </pc:cxnChg>
        <pc:cxnChg chg="add mod">
          <ac:chgData name="Connor Stubbs" userId="8e0d6a4d-965b-4958-95b8-204a55dd8ab4" providerId="ADAL" clId="{0D45D47D-612B-4D1D-9FE5-B9E9772234DE}" dt="2026-04-15T17:11:44.512" v="9609" actId="1037"/>
          <ac:cxnSpMkLst>
            <pc:docMk/>
            <pc:sldMk cId="210561122" sldId="301"/>
            <ac:cxnSpMk id="21" creationId="{3E49036B-A45C-5B97-4544-70C419D0ACCB}"/>
          </ac:cxnSpMkLst>
        </pc:cxnChg>
        <pc:cxnChg chg="add mod">
          <ac:chgData name="Connor Stubbs" userId="8e0d6a4d-965b-4958-95b8-204a55dd8ab4" providerId="ADAL" clId="{0D45D47D-612B-4D1D-9FE5-B9E9772234DE}" dt="2026-04-15T17:12:05.839" v="9653" actId="1036"/>
          <ac:cxnSpMkLst>
            <pc:docMk/>
            <pc:sldMk cId="210561122" sldId="301"/>
            <ac:cxnSpMk id="22" creationId="{44FABCEF-75AB-ACD7-2958-AF18BA9B36A0}"/>
          </ac:cxnSpMkLst>
        </pc:cxnChg>
        <pc:cxnChg chg="add mod">
          <ac:chgData name="Connor Stubbs" userId="8e0d6a4d-965b-4958-95b8-204a55dd8ab4" providerId="ADAL" clId="{0D45D47D-612B-4D1D-9FE5-B9E9772234DE}" dt="2026-04-15T17:12:09.447" v="9658" actId="1036"/>
          <ac:cxnSpMkLst>
            <pc:docMk/>
            <pc:sldMk cId="210561122" sldId="301"/>
            <ac:cxnSpMk id="23" creationId="{1B7EF7F9-EFA6-DFF5-39A5-4F6C22B21404}"/>
          </ac:cxnSpMkLst>
        </pc:cxnChg>
      </pc:sldChg>
      <pc:sldChg chg="addSp delSp modSp mod modTransition modNotesTx">
        <pc:chgData name="Connor Stubbs" userId="8e0d6a4d-965b-4958-95b8-204a55dd8ab4" providerId="ADAL" clId="{0D45D47D-612B-4D1D-9FE5-B9E9772234DE}" dt="2026-04-15T17:12:25.067" v="9659"/>
        <pc:sldMkLst>
          <pc:docMk/>
          <pc:sldMk cId="2292054695" sldId="303"/>
        </pc:sldMkLst>
        <pc:picChg chg="add del mod">
          <ac:chgData name="Connor Stubbs" userId="8e0d6a4d-965b-4958-95b8-204a55dd8ab4" providerId="ADAL" clId="{0D45D47D-612B-4D1D-9FE5-B9E9772234DE}" dt="2026-04-14T19:07:24.092" v="3340" actId="14826"/>
          <ac:picMkLst>
            <pc:docMk/>
            <pc:sldMk cId="2292054695" sldId="303"/>
            <ac:picMk id="13" creationId="{3A054767-03EE-E7FB-937C-BFF06F6AE0F0}"/>
          </ac:picMkLst>
        </pc:picChg>
        <pc:cxnChg chg="add mod">
          <ac:chgData name="Connor Stubbs" userId="8e0d6a4d-965b-4958-95b8-204a55dd8ab4" providerId="ADAL" clId="{0D45D47D-612B-4D1D-9FE5-B9E9772234DE}" dt="2026-04-15T17:12:25.067" v="9659"/>
          <ac:cxnSpMkLst>
            <pc:docMk/>
            <pc:sldMk cId="2292054695" sldId="303"/>
            <ac:cxnSpMk id="2" creationId="{EF6AF1FC-F2F1-BA70-D670-58F9A9CFF3E8}"/>
          </ac:cxnSpMkLst>
        </pc:cxnChg>
        <pc:cxnChg chg="add mod">
          <ac:chgData name="Connor Stubbs" userId="8e0d6a4d-965b-4958-95b8-204a55dd8ab4" providerId="ADAL" clId="{0D45D47D-612B-4D1D-9FE5-B9E9772234DE}" dt="2026-04-15T17:12:25.067" v="9659"/>
          <ac:cxnSpMkLst>
            <pc:docMk/>
            <pc:sldMk cId="2292054695" sldId="303"/>
            <ac:cxnSpMk id="4" creationId="{459C572F-23D0-7655-4F63-DA01246CFBB8}"/>
          </ac:cxnSpMkLst>
        </pc:cxnChg>
        <pc:cxnChg chg="add mod">
          <ac:chgData name="Connor Stubbs" userId="8e0d6a4d-965b-4958-95b8-204a55dd8ab4" providerId="ADAL" clId="{0D45D47D-612B-4D1D-9FE5-B9E9772234DE}" dt="2026-04-15T17:12:25.067" v="9659"/>
          <ac:cxnSpMkLst>
            <pc:docMk/>
            <pc:sldMk cId="2292054695" sldId="303"/>
            <ac:cxnSpMk id="5" creationId="{2936D541-0FFE-F479-90C3-10865E02A249}"/>
          </ac:cxnSpMkLst>
        </pc:cxnChg>
        <pc:cxnChg chg="add mod">
          <ac:chgData name="Connor Stubbs" userId="8e0d6a4d-965b-4958-95b8-204a55dd8ab4" providerId="ADAL" clId="{0D45D47D-612B-4D1D-9FE5-B9E9772234DE}" dt="2026-04-15T17:12:25.067" v="9659"/>
          <ac:cxnSpMkLst>
            <pc:docMk/>
            <pc:sldMk cId="2292054695" sldId="303"/>
            <ac:cxnSpMk id="6" creationId="{D8DE13F5-0C72-69E3-7BF2-FC8B92711B4E}"/>
          </ac:cxnSpMkLst>
        </pc:cxnChg>
        <pc:cxnChg chg="add mod">
          <ac:chgData name="Connor Stubbs" userId="8e0d6a4d-965b-4958-95b8-204a55dd8ab4" providerId="ADAL" clId="{0D45D47D-612B-4D1D-9FE5-B9E9772234DE}" dt="2026-04-15T17:12:25.067" v="9659"/>
          <ac:cxnSpMkLst>
            <pc:docMk/>
            <pc:sldMk cId="2292054695" sldId="303"/>
            <ac:cxnSpMk id="7" creationId="{189CB1B7-BB57-6A5A-449F-1D58DA0757FE}"/>
          </ac:cxnSpMkLst>
        </pc:cxnChg>
        <pc:cxnChg chg="add mod">
          <ac:chgData name="Connor Stubbs" userId="8e0d6a4d-965b-4958-95b8-204a55dd8ab4" providerId="ADAL" clId="{0D45D47D-612B-4D1D-9FE5-B9E9772234DE}" dt="2026-04-15T17:12:25.067" v="9659"/>
          <ac:cxnSpMkLst>
            <pc:docMk/>
            <pc:sldMk cId="2292054695" sldId="303"/>
            <ac:cxnSpMk id="8" creationId="{94D683A1-BEDB-8472-E73E-2E124318A1E1}"/>
          </ac:cxnSpMkLst>
        </pc:cxnChg>
        <pc:cxnChg chg="add mod">
          <ac:chgData name="Connor Stubbs" userId="8e0d6a4d-965b-4958-95b8-204a55dd8ab4" providerId="ADAL" clId="{0D45D47D-612B-4D1D-9FE5-B9E9772234DE}" dt="2026-04-15T17:12:25.067" v="9659"/>
          <ac:cxnSpMkLst>
            <pc:docMk/>
            <pc:sldMk cId="2292054695" sldId="303"/>
            <ac:cxnSpMk id="9" creationId="{C240B6D7-3241-BE66-660C-973BFC0FCF62}"/>
          </ac:cxnSpMkLst>
        </pc:cxnChg>
        <pc:cxnChg chg="add mod">
          <ac:chgData name="Connor Stubbs" userId="8e0d6a4d-965b-4958-95b8-204a55dd8ab4" providerId="ADAL" clId="{0D45D47D-612B-4D1D-9FE5-B9E9772234DE}" dt="2026-04-15T17:12:25.067" v="9659"/>
          <ac:cxnSpMkLst>
            <pc:docMk/>
            <pc:sldMk cId="2292054695" sldId="303"/>
            <ac:cxnSpMk id="10" creationId="{E7E0F49B-618C-6330-FE46-81B2AB147E53}"/>
          </ac:cxnSpMkLst>
        </pc:cxnChg>
        <pc:cxnChg chg="add mod">
          <ac:chgData name="Connor Stubbs" userId="8e0d6a4d-965b-4958-95b8-204a55dd8ab4" providerId="ADAL" clId="{0D45D47D-612B-4D1D-9FE5-B9E9772234DE}" dt="2026-04-15T17:12:25.067" v="9659"/>
          <ac:cxnSpMkLst>
            <pc:docMk/>
            <pc:sldMk cId="2292054695" sldId="303"/>
            <ac:cxnSpMk id="15" creationId="{47B851D7-1949-084C-097E-F4014ECE7D44}"/>
          </ac:cxnSpMkLst>
        </pc:cxnChg>
        <pc:cxnChg chg="add mod">
          <ac:chgData name="Connor Stubbs" userId="8e0d6a4d-965b-4958-95b8-204a55dd8ab4" providerId="ADAL" clId="{0D45D47D-612B-4D1D-9FE5-B9E9772234DE}" dt="2026-04-15T17:12:25.067" v="9659"/>
          <ac:cxnSpMkLst>
            <pc:docMk/>
            <pc:sldMk cId="2292054695" sldId="303"/>
            <ac:cxnSpMk id="16" creationId="{F66E0239-986B-DCC4-4F81-6E59E2236838}"/>
          </ac:cxnSpMkLst>
        </pc:cxnChg>
      </pc:sldChg>
      <pc:sldChg chg="modSp mod modTransition modNotesTx">
        <pc:chgData name="Connor Stubbs" userId="8e0d6a4d-965b-4958-95b8-204a55dd8ab4" providerId="ADAL" clId="{0D45D47D-612B-4D1D-9FE5-B9E9772234DE}" dt="2026-04-15T19:34:27.463" v="10236" actId="20577"/>
        <pc:sldMkLst>
          <pc:docMk/>
          <pc:sldMk cId="1570414967" sldId="304"/>
        </pc:sldMkLst>
        <pc:picChg chg="mod">
          <ac:chgData name="Connor Stubbs" userId="8e0d6a4d-965b-4958-95b8-204a55dd8ab4" providerId="ADAL" clId="{0D45D47D-612B-4D1D-9FE5-B9E9772234DE}" dt="2026-04-14T18:26:49.306" v="3315" actId="14826"/>
          <ac:picMkLst>
            <pc:docMk/>
            <pc:sldMk cId="1570414967" sldId="304"/>
            <ac:picMk id="7" creationId="{087E6713-3C42-EE68-266C-5901E1FED073}"/>
          </ac:picMkLst>
        </pc:picChg>
      </pc:sldChg>
      <pc:sldChg chg="modTransition modNotesTx">
        <pc:chgData name="Connor Stubbs" userId="8e0d6a4d-965b-4958-95b8-204a55dd8ab4" providerId="ADAL" clId="{0D45D47D-612B-4D1D-9FE5-B9E9772234DE}" dt="2026-04-15T15:16:03.938" v="8959" actId="20577"/>
        <pc:sldMkLst>
          <pc:docMk/>
          <pc:sldMk cId="2577178433" sldId="305"/>
        </pc:sldMkLst>
      </pc:sldChg>
      <pc:sldChg chg="modTransition">
        <pc:chgData name="Connor Stubbs" userId="8e0d6a4d-965b-4958-95b8-204a55dd8ab4" providerId="ADAL" clId="{0D45D47D-612B-4D1D-9FE5-B9E9772234DE}" dt="2026-04-14T16:04:14.586" v="3220"/>
        <pc:sldMkLst>
          <pc:docMk/>
          <pc:sldMk cId="3873607027" sldId="306"/>
        </pc:sldMkLst>
      </pc:sldChg>
      <pc:sldChg chg="modSp mod modTransition modNotesTx">
        <pc:chgData name="Connor Stubbs" userId="8e0d6a4d-965b-4958-95b8-204a55dd8ab4" providerId="ADAL" clId="{0D45D47D-612B-4D1D-9FE5-B9E9772234DE}" dt="2026-04-15T19:31:47.381" v="10072" actId="20577"/>
        <pc:sldMkLst>
          <pc:docMk/>
          <pc:sldMk cId="3818233928" sldId="307"/>
        </pc:sldMkLst>
        <pc:spChg chg="mod">
          <ac:chgData name="Connor Stubbs" userId="8e0d6a4d-965b-4958-95b8-204a55dd8ab4" providerId="ADAL" clId="{0D45D47D-612B-4D1D-9FE5-B9E9772234DE}" dt="2026-04-15T19:31:21.543" v="9961" actId="20577"/>
          <ac:spMkLst>
            <pc:docMk/>
            <pc:sldMk cId="3818233928" sldId="307"/>
            <ac:spMk id="3" creationId="{338FC4FD-B2C3-0A68-5D3F-28B3BF8DE596}"/>
          </ac:spMkLst>
        </pc:spChg>
        <pc:spChg chg="mod">
          <ac:chgData name="Connor Stubbs" userId="8e0d6a4d-965b-4958-95b8-204a55dd8ab4" providerId="ADAL" clId="{0D45D47D-612B-4D1D-9FE5-B9E9772234DE}" dt="2026-04-13T20:23:50.423" v="1903" actId="20577"/>
          <ac:spMkLst>
            <pc:docMk/>
            <pc:sldMk cId="3818233928" sldId="307"/>
            <ac:spMk id="4" creationId="{77B70820-72FA-448F-ACCB-5358811CA6CF}"/>
          </ac:spMkLst>
        </pc:spChg>
      </pc:sldChg>
      <pc:sldChg chg="addSp modSp mod modTransition addAnim delAnim modAnim modNotesTx">
        <pc:chgData name="Connor Stubbs" userId="8e0d6a4d-965b-4958-95b8-204a55dd8ab4" providerId="ADAL" clId="{0D45D47D-612B-4D1D-9FE5-B9E9772234DE}" dt="2026-04-16T19:26:02.427" v="10505" actId="14826"/>
        <pc:sldMkLst>
          <pc:docMk/>
          <pc:sldMk cId="179401853" sldId="308"/>
        </pc:sldMkLst>
        <pc:picChg chg="mod">
          <ac:chgData name="Connor Stubbs" userId="8e0d6a4d-965b-4958-95b8-204a55dd8ab4" providerId="ADAL" clId="{0D45D47D-612B-4D1D-9FE5-B9E9772234DE}" dt="2026-04-14T19:08:23.657" v="3387" actId="14826"/>
          <ac:picMkLst>
            <pc:docMk/>
            <pc:sldMk cId="179401853" sldId="308"/>
            <ac:picMk id="3" creationId="{8EF2EFD8-BC5B-C753-1D40-20001D317A93}"/>
          </ac:picMkLst>
        </pc:picChg>
        <pc:picChg chg="add mod">
          <ac:chgData name="Connor Stubbs" userId="8e0d6a4d-965b-4958-95b8-204a55dd8ab4" providerId="ADAL" clId="{0D45D47D-612B-4D1D-9FE5-B9E9772234DE}" dt="2026-04-16T19:26:02.427" v="10505" actId="14826"/>
          <ac:picMkLst>
            <pc:docMk/>
            <pc:sldMk cId="179401853" sldId="308"/>
            <ac:picMk id="5" creationId="{AAD467FA-B961-848E-B56D-8555B45853C9}"/>
          </ac:picMkLst>
        </pc:picChg>
      </pc:sldChg>
      <pc:sldChg chg="addSp delSp modSp new mod modTransition addAnim delAnim modAnim modNotesTx">
        <pc:chgData name="Connor Stubbs" userId="8e0d6a4d-965b-4958-95b8-204a55dd8ab4" providerId="ADAL" clId="{0D45D47D-612B-4D1D-9FE5-B9E9772234DE}" dt="2026-04-15T13:31:49.916" v="5042" actId="20577"/>
        <pc:sldMkLst>
          <pc:docMk/>
          <pc:sldMk cId="2818486267" sldId="309"/>
        </pc:sldMkLst>
        <pc:spChg chg="mod">
          <ac:chgData name="Connor Stubbs" userId="8e0d6a4d-965b-4958-95b8-204a55dd8ab4" providerId="ADAL" clId="{0D45D47D-612B-4D1D-9FE5-B9E9772234DE}" dt="2026-04-13T14:36:08.551" v="33" actId="20577"/>
          <ac:spMkLst>
            <pc:docMk/>
            <pc:sldMk cId="2818486267" sldId="309"/>
            <ac:spMk id="2" creationId="{9268C3C5-5836-5F1C-D1EB-1649B441EAA5}"/>
          </ac:spMkLst>
        </pc:spChg>
        <pc:spChg chg="add mod">
          <ac:chgData name="Connor Stubbs" userId="8e0d6a4d-965b-4958-95b8-204a55dd8ab4" providerId="ADAL" clId="{0D45D47D-612B-4D1D-9FE5-B9E9772234DE}" dt="2026-04-14T14:20:12.522" v="2204" actId="1037"/>
          <ac:spMkLst>
            <pc:docMk/>
            <pc:sldMk cId="2818486267" sldId="309"/>
            <ac:spMk id="41" creationId="{180664EF-F49C-8EE2-A6C3-A725F9453452}"/>
          </ac:spMkLst>
        </pc:spChg>
        <pc:spChg chg="add mod">
          <ac:chgData name="Connor Stubbs" userId="8e0d6a4d-965b-4958-95b8-204a55dd8ab4" providerId="ADAL" clId="{0D45D47D-612B-4D1D-9FE5-B9E9772234DE}" dt="2026-04-14T14:20:12.522" v="2204" actId="1037"/>
          <ac:spMkLst>
            <pc:docMk/>
            <pc:sldMk cId="2818486267" sldId="309"/>
            <ac:spMk id="42" creationId="{A2AABCC9-386C-A5AD-10AC-AA367A0DAA94}"/>
          </ac:spMkLst>
        </pc:spChg>
        <pc:spChg chg="add mod">
          <ac:chgData name="Connor Stubbs" userId="8e0d6a4d-965b-4958-95b8-204a55dd8ab4" providerId="ADAL" clId="{0D45D47D-612B-4D1D-9FE5-B9E9772234DE}" dt="2026-04-14T14:20:12.522" v="2204" actId="1037"/>
          <ac:spMkLst>
            <pc:docMk/>
            <pc:sldMk cId="2818486267" sldId="309"/>
            <ac:spMk id="43" creationId="{A7C49B6C-3D2F-66BF-66DA-CB18D3BAFA9D}"/>
          </ac:spMkLst>
        </pc:spChg>
        <pc:spChg chg="add mod">
          <ac:chgData name="Connor Stubbs" userId="8e0d6a4d-965b-4958-95b8-204a55dd8ab4" providerId="ADAL" clId="{0D45D47D-612B-4D1D-9FE5-B9E9772234DE}" dt="2026-04-14T14:20:12.522" v="2204" actId="1037"/>
          <ac:spMkLst>
            <pc:docMk/>
            <pc:sldMk cId="2818486267" sldId="309"/>
            <ac:spMk id="44" creationId="{E1FC4046-0552-0536-7F16-1E2A9D7B8E13}"/>
          </ac:spMkLst>
        </pc:spChg>
        <pc:picChg chg="add mod">
          <ac:chgData name="Connor Stubbs" userId="8e0d6a4d-965b-4958-95b8-204a55dd8ab4" providerId="ADAL" clId="{0D45D47D-612B-4D1D-9FE5-B9E9772234DE}" dt="2026-04-14T14:20:12.522" v="2204" actId="1037"/>
          <ac:picMkLst>
            <pc:docMk/>
            <pc:sldMk cId="2818486267" sldId="309"/>
            <ac:picMk id="30" creationId="{C4D2D08B-30EC-459B-4752-7F838D1A34BA}"/>
          </ac:picMkLst>
        </pc:picChg>
        <pc:picChg chg="add mod">
          <ac:chgData name="Connor Stubbs" userId="8e0d6a4d-965b-4958-95b8-204a55dd8ab4" providerId="ADAL" clId="{0D45D47D-612B-4D1D-9FE5-B9E9772234DE}" dt="2026-04-14T14:20:12.522" v="2204" actId="1037"/>
          <ac:picMkLst>
            <pc:docMk/>
            <pc:sldMk cId="2818486267" sldId="309"/>
            <ac:picMk id="32" creationId="{35772841-3C5B-73D8-BB8C-0DBAFBF1700C}"/>
          </ac:picMkLst>
        </pc:picChg>
        <pc:picChg chg="add mod">
          <ac:chgData name="Connor Stubbs" userId="8e0d6a4d-965b-4958-95b8-204a55dd8ab4" providerId="ADAL" clId="{0D45D47D-612B-4D1D-9FE5-B9E9772234DE}" dt="2026-04-14T14:20:12.522" v="2204" actId="1037"/>
          <ac:picMkLst>
            <pc:docMk/>
            <pc:sldMk cId="2818486267" sldId="309"/>
            <ac:picMk id="34" creationId="{72D73A6C-1BBC-5691-9890-D14C48BED5F9}"/>
          </ac:picMkLst>
        </pc:picChg>
        <pc:picChg chg="add mod">
          <ac:chgData name="Connor Stubbs" userId="8e0d6a4d-965b-4958-95b8-204a55dd8ab4" providerId="ADAL" clId="{0D45D47D-612B-4D1D-9FE5-B9E9772234DE}" dt="2026-04-14T14:20:12.522" v="2204" actId="1037"/>
          <ac:picMkLst>
            <pc:docMk/>
            <pc:sldMk cId="2818486267" sldId="309"/>
            <ac:picMk id="40" creationId="{BCB81CAE-8867-48AB-E216-AE8191F1902E}"/>
          </ac:picMkLst>
        </pc:picChg>
      </pc:sldChg>
      <pc:sldChg chg="addSp delSp modSp add mod modTransition addAnim delAnim modAnim modNotesTx">
        <pc:chgData name="Connor Stubbs" userId="8e0d6a4d-965b-4958-95b8-204a55dd8ab4" providerId="ADAL" clId="{0D45D47D-612B-4D1D-9FE5-B9E9772234DE}" dt="2026-04-15T13:30:35.458" v="4908" actId="20577"/>
        <pc:sldMkLst>
          <pc:docMk/>
          <pc:sldMk cId="3605666742" sldId="310"/>
        </pc:sldMkLst>
        <pc:spChg chg="add mod">
          <ac:chgData name="Connor Stubbs" userId="8e0d6a4d-965b-4958-95b8-204a55dd8ab4" providerId="ADAL" clId="{0D45D47D-612B-4D1D-9FE5-B9E9772234DE}" dt="2026-04-13T15:55:18.867" v="524" actId="1038"/>
          <ac:spMkLst>
            <pc:docMk/>
            <pc:sldMk cId="3605666742" sldId="310"/>
            <ac:spMk id="12" creationId="{AE4A7F1C-F06C-2A98-C40D-721D58259103}"/>
          </ac:spMkLst>
        </pc:spChg>
        <pc:spChg chg="add mod">
          <ac:chgData name="Connor Stubbs" userId="8e0d6a4d-965b-4958-95b8-204a55dd8ab4" providerId="ADAL" clId="{0D45D47D-612B-4D1D-9FE5-B9E9772234DE}" dt="2026-04-13T15:55:17.765" v="523" actId="1038"/>
          <ac:spMkLst>
            <pc:docMk/>
            <pc:sldMk cId="3605666742" sldId="310"/>
            <ac:spMk id="13" creationId="{D1667DEC-5D54-7157-55A4-46FA7E56AA91}"/>
          </ac:spMkLst>
        </pc:spChg>
        <pc:spChg chg="add mod">
          <ac:chgData name="Connor Stubbs" userId="8e0d6a4d-965b-4958-95b8-204a55dd8ab4" providerId="ADAL" clId="{0D45D47D-612B-4D1D-9FE5-B9E9772234DE}" dt="2026-04-13T15:54:49.986" v="516" actId="1582"/>
          <ac:spMkLst>
            <pc:docMk/>
            <pc:sldMk cId="3605666742" sldId="310"/>
            <ac:spMk id="14" creationId="{140C737F-8819-4C97-5ABD-0B4E664E6683}"/>
          </ac:spMkLst>
        </pc:spChg>
        <pc:spChg chg="add mod">
          <ac:chgData name="Connor Stubbs" userId="8e0d6a4d-965b-4958-95b8-204a55dd8ab4" providerId="ADAL" clId="{0D45D47D-612B-4D1D-9FE5-B9E9772234DE}" dt="2026-04-13T15:55:06.611" v="518" actId="1582"/>
          <ac:spMkLst>
            <pc:docMk/>
            <pc:sldMk cId="3605666742" sldId="310"/>
            <ac:spMk id="15" creationId="{1978EEC6-157A-22CB-C936-FA96C889E5A3}"/>
          </ac:spMkLst>
        </pc:spChg>
        <pc:spChg chg="add mod">
          <ac:chgData name="Connor Stubbs" userId="8e0d6a4d-965b-4958-95b8-204a55dd8ab4" providerId="ADAL" clId="{0D45D47D-612B-4D1D-9FE5-B9E9772234DE}" dt="2026-04-13T16:01:05.717" v="621" actId="207"/>
          <ac:spMkLst>
            <pc:docMk/>
            <pc:sldMk cId="3605666742" sldId="310"/>
            <ac:spMk id="41" creationId="{0704FD97-DE6A-5A74-D7BB-C186E55C2DCC}"/>
          </ac:spMkLst>
        </pc:spChg>
        <pc:spChg chg="add mod">
          <ac:chgData name="Connor Stubbs" userId="8e0d6a4d-965b-4958-95b8-204a55dd8ab4" providerId="ADAL" clId="{0D45D47D-612B-4D1D-9FE5-B9E9772234DE}" dt="2026-04-13T16:00:28.812" v="613" actId="207"/>
          <ac:spMkLst>
            <pc:docMk/>
            <pc:sldMk cId="3605666742" sldId="310"/>
            <ac:spMk id="42" creationId="{C7E60426-5A35-1813-3AD5-02E17AF0275E}"/>
          </ac:spMkLst>
        </pc:spChg>
        <pc:picChg chg="add mod modCrop">
          <ac:chgData name="Connor Stubbs" userId="8e0d6a4d-965b-4958-95b8-204a55dd8ab4" providerId="ADAL" clId="{0D45D47D-612B-4D1D-9FE5-B9E9772234DE}" dt="2026-04-13T15:46:23.802" v="498" actId="34135"/>
          <ac:picMkLst>
            <pc:docMk/>
            <pc:sldMk cId="3605666742" sldId="310"/>
            <ac:picMk id="11" creationId="{BC1C0F88-097C-5D69-669D-51DC7206AD0D}"/>
          </ac:picMkLst>
        </pc:picChg>
        <pc:cxnChg chg="add mod">
          <ac:chgData name="Connor Stubbs" userId="8e0d6a4d-965b-4958-95b8-204a55dd8ab4" providerId="ADAL" clId="{0D45D47D-612B-4D1D-9FE5-B9E9772234DE}" dt="2026-04-13T16:00:45.305" v="616" actId="14100"/>
          <ac:cxnSpMkLst>
            <pc:docMk/>
            <pc:sldMk cId="3605666742" sldId="310"/>
            <ac:cxnSpMk id="22" creationId="{C961AEB8-8D02-B003-C48B-16290A48F43E}"/>
          </ac:cxnSpMkLst>
        </pc:cxnChg>
        <pc:cxnChg chg="add mod">
          <ac:chgData name="Connor Stubbs" userId="8e0d6a4d-965b-4958-95b8-204a55dd8ab4" providerId="ADAL" clId="{0D45D47D-612B-4D1D-9FE5-B9E9772234DE}" dt="2026-04-13T16:00:55.570" v="619" actId="14100"/>
          <ac:cxnSpMkLst>
            <pc:docMk/>
            <pc:sldMk cId="3605666742" sldId="310"/>
            <ac:cxnSpMk id="26" creationId="{3363652C-7946-6FC9-8D6B-B26391F4DFCD}"/>
          </ac:cxnSpMkLst>
        </pc:cxnChg>
        <pc:cxnChg chg="add mod">
          <ac:chgData name="Connor Stubbs" userId="8e0d6a4d-965b-4958-95b8-204a55dd8ab4" providerId="ADAL" clId="{0D45D47D-612B-4D1D-9FE5-B9E9772234DE}" dt="2026-04-13T16:00:58.822" v="620" actId="14100"/>
          <ac:cxnSpMkLst>
            <pc:docMk/>
            <pc:sldMk cId="3605666742" sldId="310"/>
            <ac:cxnSpMk id="30" creationId="{BFDF6B1B-8DE4-4489-286B-DE64296962BE}"/>
          </ac:cxnSpMkLst>
        </pc:cxnChg>
        <pc:cxnChg chg="add mod">
          <ac:chgData name="Connor Stubbs" userId="8e0d6a4d-965b-4958-95b8-204a55dd8ab4" providerId="ADAL" clId="{0D45D47D-612B-4D1D-9FE5-B9E9772234DE}" dt="2026-04-13T16:00:11.952" v="612" actId="14100"/>
          <ac:cxnSpMkLst>
            <pc:docMk/>
            <pc:sldMk cId="3605666742" sldId="310"/>
            <ac:cxnSpMk id="37" creationId="{DE72149B-3BE1-B97B-6225-AF2C1C3D6770}"/>
          </ac:cxnSpMkLst>
        </pc:cxnChg>
      </pc:sldChg>
      <pc:sldChg chg="addSp delSp modSp add mod modTransition modNotesTx">
        <pc:chgData name="Connor Stubbs" userId="8e0d6a4d-965b-4958-95b8-204a55dd8ab4" providerId="ADAL" clId="{0D45D47D-612B-4D1D-9FE5-B9E9772234DE}" dt="2026-04-15T13:42:16.059" v="5589" actId="20577"/>
        <pc:sldMkLst>
          <pc:docMk/>
          <pc:sldMk cId="3947154642" sldId="311"/>
        </pc:sldMkLst>
        <pc:picChg chg="mod modCrop">
          <ac:chgData name="Connor Stubbs" userId="8e0d6a4d-965b-4958-95b8-204a55dd8ab4" providerId="ADAL" clId="{0D45D47D-612B-4D1D-9FE5-B9E9772234DE}" dt="2026-04-15T13:36:47.364" v="5045" actId="732"/>
          <ac:picMkLst>
            <pc:docMk/>
            <pc:sldMk cId="3947154642" sldId="311"/>
            <ac:picMk id="8" creationId="{E9ADE27E-F676-FC68-287F-0D4B33CA9696}"/>
          </ac:picMkLst>
        </pc:picChg>
        <pc:picChg chg="add del mod ord modCrop">
          <ac:chgData name="Connor Stubbs" userId="8e0d6a4d-965b-4958-95b8-204a55dd8ab4" providerId="ADAL" clId="{0D45D47D-612B-4D1D-9FE5-B9E9772234DE}" dt="2026-04-15T13:38:47.994" v="5063" actId="1037"/>
          <ac:picMkLst>
            <pc:docMk/>
            <pc:sldMk cId="3947154642" sldId="311"/>
            <ac:picMk id="10" creationId="{3D7168B0-113A-E964-75D1-E7DA530FA60C}"/>
          </ac:picMkLst>
        </pc:picChg>
        <pc:picChg chg="mod modCrop">
          <ac:chgData name="Connor Stubbs" userId="8e0d6a4d-965b-4958-95b8-204a55dd8ab4" providerId="ADAL" clId="{0D45D47D-612B-4D1D-9FE5-B9E9772234DE}" dt="2026-04-15T13:38:00.900" v="5056" actId="1038"/>
          <ac:picMkLst>
            <pc:docMk/>
            <pc:sldMk cId="3947154642" sldId="311"/>
            <ac:picMk id="12" creationId="{C41C9168-1D56-5521-F489-7BE6C8926EBD}"/>
          </ac:picMkLst>
        </pc:picChg>
      </pc:sldChg>
      <pc:sldChg chg="modSp new mod modTransition">
        <pc:chgData name="Connor Stubbs" userId="8e0d6a4d-965b-4958-95b8-204a55dd8ab4" providerId="ADAL" clId="{0D45D47D-612B-4D1D-9FE5-B9E9772234DE}" dt="2026-04-15T18:15:10.058" v="9675" actId="20577"/>
        <pc:sldMkLst>
          <pc:docMk/>
          <pc:sldMk cId="3578289460" sldId="312"/>
        </pc:sldMkLst>
        <pc:spChg chg="mod">
          <ac:chgData name="Connor Stubbs" userId="8e0d6a4d-965b-4958-95b8-204a55dd8ab4" providerId="ADAL" clId="{0D45D47D-612B-4D1D-9FE5-B9E9772234DE}" dt="2026-04-13T20:26:03.146" v="2010" actId="20577"/>
          <ac:spMkLst>
            <pc:docMk/>
            <pc:sldMk cId="3578289460" sldId="312"/>
            <ac:spMk id="2" creationId="{FC9918E6-1734-709D-5B76-8A80084D3578}"/>
          </ac:spMkLst>
        </pc:spChg>
        <pc:spChg chg="mod">
          <ac:chgData name="Connor Stubbs" userId="8e0d6a4d-965b-4958-95b8-204a55dd8ab4" providerId="ADAL" clId="{0D45D47D-612B-4D1D-9FE5-B9E9772234DE}" dt="2026-04-15T18:15:10.058" v="9675" actId="20577"/>
          <ac:spMkLst>
            <pc:docMk/>
            <pc:sldMk cId="3578289460" sldId="312"/>
            <ac:spMk id="3" creationId="{E57869BF-6630-94F3-DF5F-27DF551F5BA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FF8F70-28A5-4480-B4FE-A12F65434D36}" type="datetimeFigureOut">
              <a:rPr lang="en-US" smtClean="0"/>
              <a:t>4/16/2026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EEF507-BE61-432F-8D22-BAEFFA219ACD}" type="slidenum">
              <a:rPr lang="en-US" smtClean="0"/>
              <a:t>‹#›</a:t>
            </a:fld>
            <a:endParaRPr lang="en-US"/>
          </a:p>
        </p:txBody>
      </p:sp>
    </p:spTree>
    <p:extLst>
      <p:ext uri="{BB962C8B-B14F-4D97-AF65-F5344CB8AC3E}">
        <p14:creationId xmlns:p14="http://schemas.microsoft.com/office/powerpoint/2010/main" val="1948994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EEF507-BE61-432F-8D22-BAEFFA219ACD}" type="slidenum">
              <a:rPr lang="en-US" smtClean="0"/>
              <a:t>1</a:t>
            </a:fld>
            <a:endParaRPr lang="en-US"/>
          </a:p>
        </p:txBody>
      </p:sp>
    </p:spTree>
    <p:extLst>
      <p:ext uri="{BB962C8B-B14F-4D97-AF65-F5344CB8AC3E}">
        <p14:creationId xmlns:p14="http://schemas.microsoft.com/office/powerpoint/2010/main" val="4267702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test the scintillator, we inject a known amount of radon into a </a:t>
            </a:r>
            <a:r>
              <a:rPr lang="en-US" err="1"/>
              <a:t>lucas</a:t>
            </a:r>
            <a:r>
              <a:rPr lang="en-US"/>
              <a:t> cell and count it. We use the same </a:t>
            </a:r>
            <a:r>
              <a:rPr lang="en-US" err="1"/>
              <a:t>lucas</a:t>
            </a:r>
            <a:r>
              <a:rPr lang="en-US"/>
              <a:t> cell and </a:t>
            </a:r>
            <a:r>
              <a:rPr lang="en-US" err="1"/>
              <a:t>pmt</a:t>
            </a:r>
            <a:r>
              <a:rPr lang="en-US"/>
              <a:t> for all trials, and filter the input to avoid contaminating the </a:t>
            </a:r>
            <a:r>
              <a:rPr lang="en-US" err="1"/>
              <a:t>lucas</a:t>
            </a:r>
            <a:r>
              <a:rPr lang="en-US"/>
              <a:t> cell. Mention that it is volume sharing</a:t>
            </a:r>
          </a:p>
        </p:txBody>
      </p:sp>
      <p:sp>
        <p:nvSpPr>
          <p:cNvPr id="4" name="Slide Number Placeholder 3"/>
          <p:cNvSpPr>
            <a:spLocks noGrp="1"/>
          </p:cNvSpPr>
          <p:nvPr>
            <p:ph type="sldNum" sz="quarter" idx="5"/>
          </p:nvPr>
        </p:nvSpPr>
        <p:spPr/>
        <p:txBody>
          <a:bodyPr/>
          <a:lstStyle/>
          <a:p>
            <a:fld id="{0CEEF507-BE61-432F-8D22-BAEFFA219ACD}" type="slidenum">
              <a:rPr lang="en-US" smtClean="0"/>
              <a:t>10</a:t>
            </a:fld>
            <a:endParaRPr lang="en-US"/>
          </a:p>
        </p:txBody>
      </p:sp>
    </p:spTree>
    <p:extLst>
      <p:ext uri="{BB962C8B-B14F-4D97-AF65-F5344CB8AC3E}">
        <p14:creationId xmlns:p14="http://schemas.microsoft.com/office/powerpoint/2010/main" val="157524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Currently, we use a 2bq radium watch dial as a radon source that were bought by </a:t>
            </a:r>
            <a:r>
              <a:rPr lang="en-US" err="1"/>
              <a:t>keegan</a:t>
            </a:r>
            <a:r>
              <a:rPr lang="en-US"/>
              <a:t> </a:t>
            </a:r>
            <a:r>
              <a:rPr lang="en-US" err="1"/>
              <a:t>paleshi</a:t>
            </a:r>
            <a:r>
              <a:rPr lang="en-US"/>
              <a:t>. The watch dial is the left most item in this picture, it is inside a quick connect fitting, the filter to </a:t>
            </a:r>
            <a:r>
              <a:rPr lang="en-US" err="1"/>
              <a:t>lucas</a:t>
            </a:r>
            <a:r>
              <a:rPr lang="en-US"/>
              <a:t> cell setup is the right most, and the center item is used to connect the plumbing to a vacuum pump</a:t>
            </a:r>
          </a:p>
        </p:txBody>
      </p:sp>
      <p:sp>
        <p:nvSpPr>
          <p:cNvPr id="4" name="Slide Number Placeholder 3"/>
          <p:cNvSpPr>
            <a:spLocks noGrp="1"/>
          </p:cNvSpPr>
          <p:nvPr>
            <p:ph type="sldNum" sz="quarter" idx="5"/>
          </p:nvPr>
        </p:nvSpPr>
        <p:spPr/>
        <p:txBody>
          <a:bodyPr/>
          <a:lstStyle/>
          <a:p>
            <a:fld id="{0CEEF507-BE61-432F-8D22-BAEFFA219ACD}" type="slidenum">
              <a:rPr lang="en-US" smtClean="0"/>
              <a:t>11</a:t>
            </a:fld>
            <a:endParaRPr lang="en-US"/>
          </a:p>
        </p:txBody>
      </p:sp>
    </p:spTree>
    <p:extLst>
      <p:ext uri="{BB962C8B-B14F-4D97-AF65-F5344CB8AC3E}">
        <p14:creationId xmlns:p14="http://schemas.microsoft.com/office/powerpoint/2010/main" val="3912943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first procedure consists of pumping the Lucas cell thoroughly and pumping the plumbing stack slightly less to maintain a pressure variation pushing gas towards the </a:t>
            </a:r>
            <a:r>
              <a:rPr lang="en-US" err="1"/>
              <a:t>lucas</a:t>
            </a:r>
            <a:r>
              <a:rPr lang="en-US"/>
              <a:t> cell. This data does not look great, and seems to show that there may be a relationship between difference in time between trials corresponds to the emission rate</a:t>
            </a:r>
          </a:p>
        </p:txBody>
      </p:sp>
      <p:sp>
        <p:nvSpPr>
          <p:cNvPr id="4" name="Slide Number Placeholder 3"/>
          <p:cNvSpPr>
            <a:spLocks noGrp="1"/>
          </p:cNvSpPr>
          <p:nvPr>
            <p:ph type="sldNum" sz="quarter" idx="5"/>
          </p:nvPr>
        </p:nvSpPr>
        <p:spPr/>
        <p:txBody>
          <a:bodyPr/>
          <a:lstStyle/>
          <a:p>
            <a:fld id="{0CEEF507-BE61-432F-8D22-BAEFFA219ACD}" type="slidenum">
              <a:rPr lang="en-US" smtClean="0"/>
              <a:t>12</a:t>
            </a:fld>
            <a:endParaRPr lang="en-US"/>
          </a:p>
        </p:txBody>
      </p:sp>
    </p:spTree>
    <p:extLst>
      <p:ext uri="{BB962C8B-B14F-4D97-AF65-F5344CB8AC3E}">
        <p14:creationId xmlns:p14="http://schemas.microsoft.com/office/powerpoint/2010/main" val="1526684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Correcting that, it immediately looks more statistically sound but still not perfect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emanation time is now too long again and not as useful to us, so we must try a new procedure</a:t>
            </a:r>
          </a:p>
          <a:p>
            <a:endParaRPr lang="en-US"/>
          </a:p>
        </p:txBody>
      </p:sp>
      <p:sp>
        <p:nvSpPr>
          <p:cNvPr id="4" name="Slide Number Placeholder 3"/>
          <p:cNvSpPr>
            <a:spLocks noGrp="1"/>
          </p:cNvSpPr>
          <p:nvPr>
            <p:ph type="sldNum" sz="quarter" idx="5"/>
          </p:nvPr>
        </p:nvSpPr>
        <p:spPr/>
        <p:txBody>
          <a:bodyPr/>
          <a:lstStyle/>
          <a:p>
            <a:fld id="{0CEEF507-BE61-432F-8D22-BAEFFA219ACD}" type="slidenum">
              <a:rPr lang="en-US" smtClean="0"/>
              <a:t>13</a:t>
            </a:fld>
            <a:endParaRPr lang="en-US"/>
          </a:p>
        </p:txBody>
      </p:sp>
    </p:spTree>
    <p:extLst>
      <p:ext uri="{BB962C8B-B14F-4D97-AF65-F5344CB8AC3E}">
        <p14:creationId xmlns:p14="http://schemas.microsoft.com/office/powerpoint/2010/main" val="4121285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Temporarily, we remove the outliers to get a baseline to compare the new procedure to. We see agreement, but because the uncertainty is proportional to the square root of the number of counts and we are now reducing the counts by 1 or 2 orders of magnitude, the uncertainty is too high for this to be useful. This leads to one final attempt at a new procedure, where the 200bq watch dial is used instead.</a:t>
            </a:r>
          </a:p>
        </p:txBody>
      </p:sp>
      <p:sp>
        <p:nvSpPr>
          <p:cNvPr id="4" name="Slide Number Placeholder 3"/>
          <p:cNvSpPr>
            <a:spLocks noGrp="1"/>
          </p:cNvSpPr>
          <p:nvPr>
            <p:ph type="sldNum" sz="quarter" idx="5"/>
          </p:nvPr>
        </p:nvSpPr>
        <p:spPr/>
        <p:txBody>
          <a:bodyPr/>
          <a:lstStyle/>
          <a:p>
            <a:fld id="{0CEEF507-BE61-432F-8D22-BAEFFA219ACD}" type="slidenum">
              <a:rPr lang="en-US" smtClean="0"/>
              <a:t>14</a:t>
            </a:fld>
            <a:endParaRPr lang="en-US"/>
          </a:p>
        </p:txBody>
      </p:sp>
    </p:spTree>
    <p:extLst>
      <p:ext uri="{BB962C8B-B14F-4D97-AF65-F5344CB8AC3E}">
        <p14:creationId xmlns:p14="http://schemas.microsoft.com/office/powerpoint/2010/main" val="999422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data is even more sporadic. What could be the cause of this and the outliers we saw in the 2bq samples</a:t>
            </a:r>
          </a:p>
        </p:txBody>
      </p:sp>
      <p:sp>
        <p:nvSpPr>
          <p:cNvPr id="4" name="Slide Number Placeholder 3"/>
          <p:cNvSpPr>
            <a:spLocks noGrp="1"/>
          </p:cNvSpPr>
          <p:nvPr>
            <p:ph type="sldNum" sz="quarter" idx="5"/>
          </p:nvPr>
        </p:nvSpPr>
        <p:spPr/>
        <p:txBody>
          <a:bodyPr/>
          <a:lstStyle/>
          <a:p>
            <a:fld id="{0CEEF507-BE61-432F-8D22-BAEFFA219ACD}" type="slidenum">
              <a:rPr lang="en-US" smtClean="0"/>
              <a:t>15</a:t>
            </a:fld>
            <a:endParaRPr lang="en-US"/>
          </a:p>
        </p:txBody>
      </p:sp>
    </p:spTree>
    <p:extLst>
      <p:ext uri="{BB962C8B-B14F-4D97-AF65-F5344CB8AC3E}">
        <p14:creationId xmlns:p14="http://schemas.microsoft.com/office/powerpoint/2010/main" val="3606544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Pressure – We are volume sharing so that can be very sensitive to difference in pressure between trials and between 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DAQ Stability – changes in bias voltage or electronic noise could cause inconsistent results. We cant really verify the pressure theory now, so we investigate stability more in depth</a:t>
            </a:r>
          </a:p>
          <a:p>
            <a:endParaRPr lang="en-US"/>
          </a:p>
        </p:txBody>
      </p:sp>
      <p:sp>
        <p:nvSpPr>
          <p:cNvPr id="4" name="Slide Number Placeholder 3"/>
          <p:cNvSpPr>
            <a:spLocks noGrp="1"/>
          </p:cNvSpPr>
          <p:nvPr>
            <p:ph type="sldNum" sz="quarter" idx="5"/>
          </p:nvPr>
        </p:nvSpPr>
        <p:spPr/>
        <p:txBody>
          <a:bodyPr/>
          <a:lstStyle/>
          <a:p>
            <a:fld id="{0CEEF507-BE61-432F-8D22-BAEFFA219ACD}" type="slidenum">
              <a:rPr lang="en-US" smtClean="0"/>
              <a:t>16</a:t>
            </a:fld>
            <a:endParaRPr lang="en-US"/>
          </a:p>
        </p:txBody>
      </p:sp>
    </p:spTree>
    <p:extLst>
      <p:ext uri="{BB962C8B-B14F-4D97-AF65-F5344CB8AC3E}">
        <p14:creationId xmlns:p14="http://schemas.microsoft.com/office/powerpoint/2010/main" val="300466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EEF507-BE61-432F-8D22-BAEFFA219ACD}" type="slidenum">
              <a:rPr lang="en-US" smtClean="0"/>
              <a:t>17</a:t>
            </a:fld>
            <a:endParaRPr lang="en-US"/>
          </a:p>
        </p:txBody>
      </p:sp>
    </p:spTree>
    <p:extLst>
      <p:ext uri="{BB962C8B-B14F-4D97-AF65-F5344CB8AC3E}">
        <p14:creationId xmlns:p14="http://schemas.microsoft.com/office/powerpoint/2010/main" val="1481450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test the stability of our acquisition electronics, we use an old </a:t>
            </a:r>
            <a:r>
              <a:rPr lang="en-US" err="1"/>
              <a:t>lucas</a:t>
            </a:r>
            <a:r>
              <a:rPr lang="en-US"/>
              <a:t> cell with a well-known background of approximately 3000 counts a day and count it on the same </a:t>
            </a:r>
            <a:r>
              <a:rPr lang="en-US" err="1"/>
              <a:t>pmt</a:t>
            </a:r>
            <a:r>
              <a:rPr lang="en-US"/>
              <a:t> as the one used for the watch dial tests. We then integrate the pulses into what is essentially the charge of the pulse and plot that in a histogram. Because it’s the same </a:t>
            </a:r>
            <a:r>
              <a:rPr lang="en-US" err="1"/>
              <a:t>pmt</a:t>
            </a:r>
            <a:r>
              <a:rPr lang="en-US"/>
              <a:t> and same </a:t>
            </a:r>
            <a:r>
              <a:rPr lang="en-US" err="1"/>
              <a:t>lucas</a:t>
            </a:r>
            <a:r>
              <a:rPr lang="en-US"/>
              <a:t> cell, the resulting shapes should be near identical.</a:t>
            </a:r>
          </a:p>
        </p:txBody>
      </p:sp>
      <p:sp>
        <p:nvSpPr>
          <p:cNvPr id="4" name="Slide Number Placeholder 3"/>
          <p:cNvSpPr>
            <a:spLocks noGrp="1"/>
          </p:cNvSpPr>
          <p:nvPr>
            <p:ph type="sldNum" sz="quarter" idx="5"/>
          </p:nvPr>
        </p:nvSpPr>
        <p:spPr/>
        <p:txBody>
          <a:bodyPr/>
          <a:lstStyle/>
          <a:p>
            <a:fld id="{0CEEF507-BE61-432F-8D22-BAEFFA219ACD}" type="slidenum">
              <a:rPr lang="en-US" smtClean="0"/>
              <a:t>18</a:t>
            </a:fld>
            <a:endParaRPr lang="en-US"/>
          </a:p>
        </p:txBody>
      </p:sp>
    </p:spTree>
    <p:extLst>
      <p:ext uri="{BB962C8B-B14F-4D97-AF65-F5344CB8AC3E}">
        <p14:creationId xmlns:p14="http://schemas.microsoft.com/office/powerpoint/2010/main" val="3345798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raw data plotted of 7 different backgrounds. Mention this lead 210 decay, from an old </a:t>
            </a:r>
            <a:r>
              <a:rPr lang="en-US" err="1"/>
              <a:t>lucas</a:t>
            </a:r>
            <a:r>
              <a:rPr lang="en-US"/>
              <a:t> cell from the SNO days. There is definitely variation between samples, and a surprising amount at that.</a:t>
            </a:r>
          </a:p>
        </p:txBody>
      </p:sp>
      <p:sp>
        <p:nvSpPr>
          <p:cNvPr id="4" name="Slide Number Placeholder 3"/>
          <p:cNvSpPr>
            <a:spLocks noGrp="1"/>
          </p:cNvSpPr>
          <p:nvPr>
            <p:ph type="sldNum" sz="quarter" idx="5"/>
          </p:nvPr>
        </p:nvSpPr>
        <p:spPr/>
        <p:txBody>
          <a:bodyPr/>
          <a:lstStyle/>
          <a:p>
            <a:fld id="{0CEEF507-BE61-432F-8D22-BAEFFA219ACD}" type="slidenum">
              <a:rPr lang="en-US" smtClean="0"/>
              <a:t>19</a:t>
            </a:fld>
            <a:endParaRPr lang="en-US"/>
          </a:p>
        </p:txBody>
      </p:sp>
    </p:spTree>
    <p:extLst>
      <p:ext uri="{BB962C8B-B14F-4D97-AF65-F5344CB8AC3E}">
        <p14:creationId xmlns:p14="http://schemas.microsoft.com/office/powerpoint/2010/main" val="2315085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with some background information that motivates this project</a:t>
            </a:r>
          </a:p>
        </p:txBody>
      </p:sp>
      <p:sp>
        <p:nvSpPr>
          <p:cNvPr id="4" name="Slide Number Placeholder 3"/>
          <p:cNvSpPr>
            <a:spLocks noGrp="1"/>
          </p:cNvSpPr>
          <p:nvPr>
            <p:ph type="sldNum" sz="quarter" idx="5"/>
          </p:nvPr>
        </p:nvSpPr>
        <p:spPr/>
        <p:txBody>
          <a:bodyPr/>
          <a:lstStyle/>
          <a:p>
            <a:fld id="{0CEEF507-BE61-432F-8D22-BAEFFA219ACD}" type="slidenum">
              <a:rPr lang="en-US" smtClean="0"/>
              <a:t>2</a:t>
            </a:fld>
            <a:endParaRPr lang="en-US"/>
          </a:p>
        </p:txBody>
      </p:sp>
    </p:spTree>
    <p:extLst>
      <p:ext uri="{BB962C8B-B14F-4D97-AF65-F5344CB8AC3E}">
        <p14:creationId xmlns:p14="http://schemas.microsoft.com/office/powerpoint/2010/main" val="1429689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6429B-D614-DBC9-2B22-5B00F84D27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706BF6-5C19-BB19-C402-BEF665484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6B2EE1-DBB4-6EB1-E16F-816C1FD5B64D}"/>
              </a:ext>
            </a:extLst>
          </p:cNvPr>
          <p:cNvSpPr>
            <a:spLocks noGrp="1"/>
          </p:cNvSpPr>
          <p:nvPr>
            <p:ph type="body" idx="1"/>
          </p:nvPr>
        </p:nvSpPr>
        <p:spPr/>
        <p:txBody>
          <a:bodyPr/>
          <a:lstStyle/>
          <a:p>
            <a:r>
              <a:rPr lang="en-US"/>
              <a:t>With each data set fit with a Gaussian and compared, both peak to peak and comparing the mean values of the fits, the variation between the two extremes is about 33%. This is a dramatic result, meaning measurements on this channel have a very high intrinsic uncertainty.</a:t>
            </a:r>
          </a:p>
        </p:txBody>
      </p:sp>
      <p:sp>
        <p:nvSpPr>
          <p:cNvPr id="4" name="Slide Number Placeholder 3">
            <a:extLst>
              <a:ext uri="{FF2B5EF4-FFF2-40B4-BE49-F238E27FC236}">
                <a16:creationId xmlns:a16="http://schemas.microsoft.com/office/drawing/2014/main" id="{2363273A-6C29-C0CC-280E-C07EEAFD4DEB}"/>
              </a:ext>
            </a:extLst>
          </p:cNvPr>
          <p:cNvSpPr>
            <a:spLocks noGrp="1"/>
          </p:cNvSpPr>
          <p:nvPr>
            <p:ph type="sldNum" sz="quarter" idx="5"/>
          </p:nvPr>
        </p:nvSpPr>
        <p:spPr/>
        <p:txBody>
          <a:bodyPr/>
          <a:lstStyle/>
          <a:p>
            <a:fld id="{0CEEF507-BE61-432F-8D22-BAEFFA219ACD}" type="slidenum">
              <a:rPr lang="en-US" smtClean="0"/>
              <a:t>20</a:t>
            </a:fld>
            <a:endParaRPr lang="en-US"/>
          </a:p>
        </p:txBody>
      </p:sp>
    </p:spTree>
    <p:extLst>
      <p:ext uri="{BB962C8B-B14F-4D97-AF65-F5344CB8AC3E}">
        <p14:creationId xmlns:p14="http://schemas.microsoft.com/office/powerpoint/2010/main" val="4094154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this uncertainty range, it is possible that this instability accounts for the outliers observed in the 2bq tests, but considering the dramatic changes in the 200bq tests, it cannot account for all systematic errors in the procedures. This means we cannot do absolute efficiency measurements, but we can look at shapes to get a relative</a:t>
            </a:r>
          </a:p>
          <a:p>
            <a:endParaRPr lang="en-US"/>
          </a:p>
          <a:p>
            <a:r>
              <a:rPr lang="en-US"/>
              <a:t>Fix date formats</a:t>
            </a:r>
          </a:p>
        </p:txBody>
      </p:sp>
      <p:sp>
        <p:nvSpPr>
          <p:cNvPr id="4" name="Slide Number Placeholder 3"/>
          <p:cNvSpPr>
            <a:spLocks noGrp="1"/>
          </p:cNvSpPr>
          <p:nvPr>
            <p:ph type="sldNum" sz="quarter" idx="5"/>
          </p:nvPr>
        </p:nvSpPr>
        <p:spPr/>
        <p:txBody>
          <a:bodyPr/>
          <a:lstStyle/>
          <a:p>
            <a:fld id="{0CEEF507-BE61-432F-8D22-BAEFFA219ACD}" type="slidenum">
              <a:rPr lang="en-US" smtClean="0"/>
              <a:t>21</a:t>
            </a:fld>
            <a:endParaRPr lang="en-US"/>
          </a:p>
        </p:txBody>
      </p:sp>
    </p:spTree>
    <p:extLst>
      <p:ext uri="{BB962C8B-B14F-4D97-AF65-F5344CB8AC3E}">
        <p14:creationId xmlns:p14="http://schemas.microsoft.com/office/powerpoint/2010/main" val="50014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93A3E-DBA9-0C94-DC0D-56DF45F350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61109E-4B99-D70A-3EF3-9F2E2244AD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74E4C9-C757-D6B8-5671-50A8F02CED9C}"/>
              </a:ext>
            </a:extLst>
          </p:cNvPr>
          <p:cNvSpPr>
            <a:spLocks noGrp="1"/>
          </p:cNvSpPr>
          <p:nvPr>
            <p:ph type="body" idx="1"/>
          </p:nvPr>
        </p:nvSpPr>
        <p:spPr/>
        <p:txBody>
          <a:bodyPr/>
          <a:lstStyle/>
          <a:p>
            <a:r>
              <a:rPr lang="en-US"/>
              <a:t>What we can do with this procedure though, is compare light yield across manufacturers.</a:t>
            </a:r>
          </a:p>
        </p:txBody>
      </p:sp>
      <p:sp>
        <p:nvSpPr>
          <p:cNvPr id="4" name="Slide Number Placeholder 3">
            <a:extLst>
              <a:ext uri="{FF2B5EF4-FFF2-40B4-BE49-F238E27FC236}">
                <a16:creationId xmlns:a16="http://schemas.microsoft.com/office/drawing/2014/main" id="{9918E68A-7471-F741-FF4D-4FC6FCE554AE}"/>
              </a:ext>
            </a:extLst>
          </p:cNvPr>
          <p:cNvSpPr>
            <a:spLocks noGrp="1"/>
          </p:cNvSpPr>
          <p:nvPr>
            <p:ph type="sldNum" sz="quarter" idx="5"/>
          </p:nvPr>
        </p:nvSpPr>
        <p:spPr/>
        <p:txBody>
          <a:bodyPr/>
          <a:lstStyle/>
          <a:p>
            <a:fld id="{0CEEF507-BE61-432F-8D22-BAEFFA219ACD}" type="slidenum">
              <a:rPr lang="en-US" smtClean="0"/>
              <a:t>22</a:t>
            </a:fld>
            <a:endParaRPr lang="en-US"/>
          </a:p>
        </p:txBody>
      </p:sp>
    </p:spTree>
    <p:extLst>
      <p:ext uri="{BB962C8B-B14F-4D97-AF65-F5344CB8AC3E}">
        <p14:creationId xmlns:p14="http://schemas.microsoft.com/office/powerpoint/2010/main" val="3970100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11207-2DA9-C66D-02AA-3DBE378FD5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C1FB1-FA39-AD4F-A689-B5B7D7317E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DF0CD1-086B-3270-DF2F-718B5F03957E}"/>
              </a:ext>
            </a:extLst>
          </p:cNvPr>
          <p:cNvSpPr>
            <a:spLocks noGrp="1"/>
          </p:cNvSpPr>
          <p:nvPr>
            <p:ph type="body" idx="1"/>
          </p:nvPr>
        </p:nvSpPr>
        <p:spPr/>
        <p:txBody>
          <a:bodyPr/>
          <a:lstStyle/>
          <a:p>
            <a:r>
              <a:rPr lang="en-US"/>
              <a:t>This is a normalized view of 3 different manufacturers after a 10 minute, 200 </a:t>
            </a:r>
            <a:r>
              <a:rPr lang="en-US" err="1"/>
              <a:t>bq</a:t>
            </a:r>
            <a:r>
              <a:rPr lang="en-US"/>
              <a:t> emanation. The similarity between the </a:t>
            </a:r>
            <a:r>
              <a:rPr lang="en-US" err="1"/>
              <a:t>Eijean</a:t>
            </a:r>
            <a:r>
              <a:rPr lang="en-US"/>
              <a:t> and </a:t>
            </a:r>
            <a:r>
              <a:rPr lang="en-US" err="1"/>
              <a:t>Rexon</a:t>
            </a:r>
            <a:r>
              <a:rPr lang="en-US"/>
              <a:t> </a:t>
            </a:r>
            <a:r>
              <a:rPr lang="en-US" err="1"/>
              <a:t>lucas</a:t>
            </a:r>
            <a:r>
              <a:rPr lang="en-US"/>
              <a:t> cells gives a good indication that high purity ZnS must have a light yield spectrum similar in shape to this response. This highlights the faults of our current manufacturing capabilities quite clearly, the shift to the left is indicative of a reduced efficiency the oxidization that gives our scintillator its brown </a:t>
            </a:r>
            <a:r>
              <a:rPr lang="en-US" err="1"/>
              <a:t>colour</a:t>
            </a:r>
            <a:r>
              <a:rPr lang="en-US"/>
              <a:t>.</a:t>
            </a:r>
          </a:p>
        </p:txBody>
      </p:sp>
      <p:sp>
        <p:nvSpPr>
          <p:cNvPr id="4" name="Slide Number Placeholder 3">
            <a:extLst>
              <a:ext uri="{FF2B5EF4-FFF2-40B4-BE49-F238E27FC236}">
                <a16:creationId xmlns:a16="http://schemas.microsoft.com/office/drawing/2014/main" id="{CC5CAC89-E896-2489-B0FA-0405023C5716}"/>
              </a:ext>
            </a:extLst>
          </p:cNvPr>
          <p:cNvSpPr>
            <a:spLocks noGrp="1"/>
          </p:cNvSpPr>
          <p:nvPr>
            <p:ph type="sldNum" sz="quarter" idx="5"/>
          </p:nvPr>
        </p:nvSpPr>
        <p:spPr/>
        <p:txBody>
          <a:bodyPr/>
          <a:lstStyle/>
          <a:p>
            <a:fld id="{0CEEF507-BE61-432F-8D22-BAEFFA219ACD}" type="slidenum">
              <a:rPr lang="en-US" smtClean="0"/>
              <a:t>23</a:t>
            </a:fld>
            <a:endParaRPr lang="en-US"/>
          </a:p>
        </p:txBody>
      </p:sp>
    </p:spTree>
    <p:extLst>
      <p:ext uri="{BB962C8B-B14F-4D97-AF65-F5344CB8AC3E}">
        <p14:creationId xmlns:p14="http://schemas.microsoft.com/office/powerpoint/2010/main" val="1187800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D8141-EA67-229F-8D27-4DF2D5341D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20AA97-77AE-1D04-D210-E3DA2A1516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97CB20-901D-24C4-0252-5BF9123D468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D698CB-81DC-5FBB-AB35-A4BAF0A581F3}"/>
              </a:ext>
            </a:extLst>
          </p:cNvPr>
          <p:cNvSpPr>
            <a:spLocks noGrp="1"/>
          </p:cNvSpPr>
          <p:nvPr>
            <p:ph type="sldNum" sz="quarter" idx="5"/>
          </p:nvPr>
        </p:nvSpPr>
        <p:spPr/>
        <p:txBody>
          <a:bodyPr/>
          <a:lstStyle/>
          <a:p>
            <a:fld id="{0CEEF507-BE61-432F-8D22-BAEFFA219ACD}" type="slidenum">
              <a:rPr lang="en-US" smtClean="0"/>
              <a:t>24</a:t>
            </a:fld>
            <a:endParaRPr lang="en-US"/>
          </a:p>
        </p:txBody>
      </p:sp>
    </p:spTree>
    <p:extLst>
      <p:ext uri="{BB962C8B-B14F-4D97-AF65-F5344CB8AC3E}">
        <p14:creationId xmlns:p14="http://schemas.microsoft.com/office/powerpoint/2010/main" val="2892431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Mention oxidization in our </a:t>
            </a:r>
            <a:r>
              <a:rPr lang="en-US" err="1"/>
              <a:t>zns</a:t>
            </a:r>
            <a:endParaRPr lang="en-US"/>
          </a:p>
          <a:p>
            <a:r>
              <a:rPr lang="en-US"/>
              <a:t>For radon source containment also mention opening it </a:t>
            </a:r>
          </a:p>
          <a:p>
            <a:r>
              <a:rPr lang="en-US"/>
              <a:t>The uncertainty is currently not reported by channel for </a:t>
            </a:r>
            <a:r>
              <a:rPr lang="en-US" err="1"/>
              <a:t>pmt</a:t>
            </a:r>
            <a:endParaRPr lang="en-US"/>
          </a:p>
          <a:p>
            <a:r>
              <a:rPr lang="en-US"/>
              <a:t>Radon source from pylon, it’s a low source so it should not be too much of a problem for other stuff</a:t>
            </a:r>
          </a:p>
          <a:p>
            <a:endParaRPr lang="en-US"/>
          </a:p>
        </p:txBody>
      </p:sp>
      <p:sp>
        <p:nvSpPr>
          <p:cNvPr id="4" name="Slide Number Placeholder 3"/>
          <p:cNvSpPr>
            <a:spLocks noGrp="1"/>
          </p:cNvSpPr>
          <p:nvPr>
            <p:ph type="sldNum" sz="quarter" idx="5"/>
          </p:nvPr>
        </p:nvSpPr>
        <p:spPr/>
        <p:txBody>
          <a:bodyPr/>
          <a:lstStyle/>
          <a:p>
            <a:fld id="{0CEEF507-BE61-432F-8D22-BAEFFA219ACD}" type="slidenum">
              <a:rPr lang="en-US" smtClean="0"/>
              <a:t>25</a:t>
            </a:fld>
            <a:endParaRPr lang="en-US"/>
          </a:p>
        </p:txBody>
      </p:sp>
    </p:spTree>
    <p:extLst>
      <p:ext uri="{BB962C8B-B14F-4D97-AF65-F5344CB8AC3E}">
        <p14:creationId xmlns:p14="http://schemas.microsoft.com/office/powerpoint/2010/main" val="4215214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Im</a:t>
            </a:r>
            <a:r>
              <a:rPr lang="en-US"/>
              <a:t> sure most of you know the struggles we have with radon, but to give a refresher: radon is an odorless, tasteless, </a:t>
            </a:r>
            <a:r>
              <a:rPr lang="en-US" err="1"/>
              <a:t>colourless</a:t>
            </a:r>
            <a:r>
              <a:rPr lang="en-US"/>
              <a:t>, inert, and radioactive gas that is released from the uranium 238 decay chain. Being surrounded by rock, which contains traces of these long half life elements at the top of the decay chain, radon is a major background for both our dark matter and </a:t>
            </a:r>
            <a:r>
              <a:rPr lang="en-US" err="1"/>
              <a:t>neutrinoless</a:t>
            </a:r>
            <a:r>
              <a:rPr lang="en-US"/>
              <a:t> double beta decay experiments.</a:t>
            </a:r>
          </a:p>
        </p:txBody>
      </p:sp>
      <p:sp>
        <p:nvSpPr>
          <p:cNvPr id="4" name="Slide Number Placeholder 3"/>
          <p:cNvSpPr>
            <a:spLocks noGrp="1"/>
          </p:cNvSpPr>
          <p:nvPr>
            <p:ph type="sldNum" sz="quarter" idx="5"/>
          </p:nvPr>
        </p:nvSpPr>
        <p:spPr/>
        <p:txBody>
          <a:bodyPr/>
          <a:lstStyle/>
          <a:p>
            <a:fld id="{0CEEF507-BE61-432F-8D22-BAEFFA219ACD}" type="slidenum">
              <a:rPr lang="en-US" smtClean="0"/>
              <a:t>3</a:t>
            </a:fld>
            <a:endParaRPr lang="en-US"/>
          </a:p>
        </p:txBody>
      </p:sp>
    </p:spTree>
    <p:extLst>
      <p:ext uri="{BB962C8B-B14F-4D97-AF65-F5344CB8AC3E}">
        <p14:creationId xmlns:p14="http://schemas.microsoft.com/office/powerpoint/2010/main" val="820075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1E7F3-3009-3DC8-DB08-78B6A3D94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E65D81-1218-615B-4A61-66D0CF7337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C2CB5F-6D9F-9387-849E-A827CA630B1E}"/>
              </a:ext>
            </a:extLst>
          </p:cNvPr>
          <p:cNvSpPr>
            <a:spLocks noGrp="1"/>
          </p:cNvSpPr>
          <p:nvPr>
            <p:ph type="body" idx="1"/>
          </p:nvPr>
        </p:nvSpPr>
        <p:spPr/>
        <p:txBody>
          <a:bodyPr/>
          <a:lstStyle/>
          <a:p>
            <a:r>
              <a:rPr lang="en-US" dirty="0"/>
              <a:t>That is where the assay team comes in. We trap radon from experiment volumes or items and count the decays to determine the amount of radon that is entering the </a:t>
            </a:r>
            <a:r>
              <a:rPr lang="en-US" dirty="0" err="1"/>
              <a:t>volme</a:t>
            </a:r>
            <a:r>
              <a:rPr lang="en-US" dirty="0"/>
              <a:t> or emanating from the item. We specifically look for these 3 alpha decays that occur in quick succession. One slight issue with this process is that these decays leave behind lead 210 with a 22 year half life, that eventually alpha decays again. This polonium 210 decay is our background.</a:t>
            </a:r>
          </a:p>
        </p:txBody>
      </p:sp>
      <p:sp>
        <p:nvSpPr>
          <p:cNvPr id="4" name="Slide Number Placeholder 3">
            <a:extLst>
              <a:ext uri="{FF2B5EF4-FFF2-40B4-BE49-F238E27FC236}">
                <a16:creationId xmlns:a16="http://schemas.microsoft.com/office/drawing/2014/main" id="{7021D8FA-D93C-79CD-4273-2272FB9D28AF}"/>
              </a:ext>
            </a:extLst>
          </p:cNvPr>
          <p:cNvSpPr>
            <a:spLocks noGrp="1"/>
          </p:cNvSpPr>
          <p:nvPr>
            <p:ph type="sldNum" sz="quarter" idx="5"/>
          </p:nvPr>
        </p:nvSpPr>
        <p:spPr/>
        <p:txBody>
          <a:bodyPr/>
          <a:lstStyle/>
          <a:p>
            <a:fld id="{0CEEF507-BE61-432F-8D22-BAEFFA219ACD}" type="slidenum">
              <a:rPr lang="en-US" smtClean="0"/>
              <a:t>4</a:t>
            </a:fld>
            <a:endParaRPr lang="en-US"/>
          </a:p>
        </p:txBody>
      </p:sp>
    </p:spTree>
    <p:extLst>
      <p:ext uri="{BB962C8B-B14F-4D97-AF65-F5344CB8AC3E}">
        <p14:creationId xmlns:p14="http://schemas.microsoft.com/office/powerpoint/2010/main" val="4262182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mentioned, we assay many different things both on surface and underground through the use of these plumbing panels.</a:t>
            </a:r>
          </a:p>
        </p:txBody>
      </p:sp>
      <p:sp>
        <p:nvSpPr>
          <p:cNvPr id="4" name="Slide Number Placeholder 3"/>
          <p:cNvSpPr>
            <a:spLocks noGrp="1"/>
          </p:cNvSpPr>
          <p:nvPr>
            <p:ph type="sldNum" sz="quarter" idx="5"/>
          </p:nvPr>
        </p:nvSpPr>
        <p:spPr/>
        <p:txBody>
          <a:bodyPr/>
          <a:lstStyle/>
          <a:p>
            <a:fld id="{0CEEF507-BE61-432F-8D22-BAEFFA219ACD}" type="slidenum">
              <a:rPr lang="en-US" smtClean="0"/>
              <a:t>5</a:t>
            </a:fld>
            <a:endParaRPr lang="en-US"/>
          </a:p>
        </p:txBody>
      </p:sp>
    </p:spTree>
    <p:extLst>
      <p:ext uri="{BB962C8B-B14F-4D97-AF65-F5344CB8AC3E}">
        <p14:creationId xmlns:p14="http://schemas.microsoft.com/office/powerpoint/2010/main" val="768638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78CD2-1588-BCB6-542A-D67DB68F8A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9D94A-E680-482D-A472-7450BBE372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7CDF54-EABC-C640-34DD-58087B0DE910}"/>
              </a:ext>
            </a:extLst>
          </p:cNvPr>
          <p:cNvSpPr>
            <a:spLocks noGrp="1"/>
          </p:cNvSpPr>
          <p:nvPr>
            <p:ph type="body" idx="1"/>
          </p:nvPr>
        </p:nvSpPr>
        <p:spPr/>
        <p:txBody>
          <a:bodyPr/>
          <a:lstStyle/>
          <a:p>
            <a:r>
              <a:rPr lang="en-US"/>
              <a:t>And to do these assays, a typical process consists of removing water and freezing radon in the first trap by pulling the gas through while it is submerged in liquid nitrogen. The inlet of the first trap is closed, and the gas is pulled into trap A, which is again in ln2, while the first trap is heated. This is repeated into trap B, the concentrator trap, then the gas is volume shared from trap b to the </a:t>
            </a:r>
            <a:r>
              <a:rPr lang="en-US" err="1"/>
              <a:t>lucas</a:t>
            </a:r>
            <a:r>
              <a:rPr lang="en-US"/>
              <a:t> cell</a:t>
            </a:r>
          </a:p>
        </p:txBody>
      </p:sp>
      <p:sp>
        <p:nvSpPr>
          <p:cNvPr id="4" name="Slide Number Placeholder 3">
            <a:extLst>
              <a:ext uri="{FF2B5EF4-FFF2-40B4-BE49-F238E27FC236}">
                <a16:creationId xmlns:a16="http://schemas.microsoft.com/office/drawing/2014/main" id="{19259A6A-A211-754D-C353-69F4B845087D}"/>
              </a:ext>
            </a:extLst>
          </p:cNvPr>
          <p:cNvSpPr>
            <a:spLocks noGrp="1"/>
          </p:cNvSpPr>
          <p:nvPr>
            <p:ph type="sldNum" sz="quarter" idx="5"/>
          </p:nvPr>
        </p:nvSpPr>
        <p:spPr/>
        <p:txBody>
          <a:bodyPr/>
          <a:lstStyle/>
          <a:p>
            <a:fld id="{0CEEF507-BE61-432F-8D22-BAEFFA219ACD}" type="slidenum">
              <a:rPr lang="en-US" smtClean="0"/>
              <a:t>6</a:t>
            </a:fld>
            <a:endParaRPr lang="en-US"/>
          </a:p>
        </p:txBody>
      </p:sp>
    </p:spTree>
    <p:extLst>
      <p:ext uri="{BB962C8B-B14F-4D97-AF65-F5344CB8AC3E}">
        <p14:creationId xmlns:p14="http://schemas.microsoft.com/office/powerpoint/2010/main" val="2173163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brings up another question, what is a </a:t>
            </a:r>
            <a:r>
              <a:rPr lang="en-US" dirty="0" err="1"/>
              <a:t>lucas</a:t>
            </a:r>
            <a:r>
              <a:rPr lang="en-US" dirty="0"/>
              <a:t> cell? These are 2 inch diameter acrylic hemispheres with ZnS, a sensitive alpha scintillator, painted on the inside. This means that when an alpha particle strikes the sides, it emits light. To capture this light, the windows of the </a:t>
            </a:r>
            <a:r>
              <a:rPr lang="en-US" dirty="0" err="1"/>
              <a:t>lucas</a:t>
            </a:r>
            <a:r>
              <a:rPr lang="en-US" dirty="0"/>
              <a:t> cells are placed on photomultiplier tubes like that of the top picture and our data acquisition or </a:t>
            </a:r>
            <a:r>
              <a:rPr lang="en-US" dirty="0" err="1"/>
              <a:t>daq</a:t>
            </a:r>
            <a:r>
              <a:rPr lang="en-US" dirty="0"/>
              <a:t> system below it counts the scintillations. We have many </a:t>
            </a:r>
            <a:r>
              <a:rPr lang="en-US" dirty="0" err="1"/>
              <a:t>lucas</a:t>
            </a:r>
            <a:r>
              <a:rPr lang="en-US" dirty="0"/>
              <a:t> cells here at </a:t>
            </a:r>
            <a:r>
              <a:rPr lang="en-US" dirty="0" err="1"/>
              <a:t>snolab</a:t>
            </a:r>
            <a:r>
              <a:rPr lang="en-US" dirty="0"/>
              <a:t> and continue to make more. Nowadays, we are also attempting to manufacture our own very radiopure ZnS </a:t>
            </a:r>
          </a:p>
          <a:p>
            <a:endParaRPr lang="en-US" dirty="0"/>
          </a:p>
          <a:p>
            <a:r>
              <a:rPr lang="en-US" dirty="0"/>
              <a:t>Add point about comparing</a:t>
            </a:r>
          </a:p>
        </p:txBody>
      </p:sp>
      <p:sp>
        <p:nvSpPr>
          <p:cNvPr id="4" name="Slide Number Placeholder 3"/>
          <p:cNvSpPr>
            <a:spLocks noGrp="1"/>
          </p:cNvSpPr>
          <p:nvPr>
            <p:ph type="sldNum" sz="quarter" idx="5"/>
          </p:nvPr>
        </p:nvSpPr>
        <p:spPr/>
        <p:txBody>
          <a:bodyPr/>
          <a:lstStyle/>
          <a:p>
            <a:fld id="{0CEEF507-BE61-432F-8D22-BAEFFA219ACD}" type="slidenum">
              <a:rPr lang="en-US" smtClean="0"/>
              <a:t>7</a:t>
            </a:fld>
            <a:endParaRPr lang="en-US"/>
          </a:p>
        </p:txBody>
      </p:sp>
    </p:spTree>
    <p:extLst>
      <p:ext uri="{BB962C8B-B14F-4D97-AF65-F5344CB8AC3E}">
        <p14:creationId xmlns:p14="http://schemas.microsoft.com/office/powerpoint/2010/main" val="2435407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finally leads us back to the ZnS test system. As we manufacture our own ZnS, we need a way to compare with the commercial products we already have. There are three main criteria that our test system needs, one being a way to compare light yield, another being a way to compare detection efficiency, and lastly it needs to be a process that takes only a few hours.</a:t>
            </a:r>
          </a:p>
          <a:p>
            <a:endParaRPr lang="en-US" dirty="0"/>
          </a:p>
          <a:p>
            <a:r>
              <a:rPr lang="en-US" dirty="0"/>
              <a:t>Number of entries or charge for y axis, change slide 18 too</a:t>
            </a:r>
          </a:p>
        </p:txBody>
      </p:sp>
      <p:sp>
        <p:nvSpPr>
          <p:cNvPr id="4" name="Slide Number Placeholder 3"/>
          <p:cNvSpPr>
            <a:spLocks noGrp="1"/>
          </p:cNvSpPr>
          <p:nvPr>
            <p:ph type="sldNum" sz="quarter" idx="5"/>
          </p:nvPr>
        </p:nvSpPr>
        <p:spPr/>
        <p:txBody>
          <a:bodyPr/>
          <a:lstStyle/>
          <a:p>
            <a:fld id="{0CEEF507-BE61-432F-8D22-BAEFFA219ACD}" type="slidenum">
              <a:rPr lang="en-US" smtClean="0"/>
              <a:t>8</a:t>
            </a:fld>
            <a:endParaRPr lang="en-US"/>
          </a:p>
        </p:txBody>
      </p:sp>
    </p:spTree>
    <p:extLst>
      <p:ext uri="{BB962C8B-B14F-4D97-AF65-F5344CB8AC3E}">
        <p14:creationId xmlns:p14="http://schemas.microsoft.com/office/powerpoint/2010/main" val="4275787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EEF507-BE61-432F-8D22-BAEFFA219ACD}" type="slidenum">
              <a:rPr lang="en-US" smtClean="0"/>
              <a:t>9</a:t>
            </a:fld>
            <a:endParaRPr lang="en-US"/>
          </a:p>
        </p:txBody>
      </p:sp>
    </p:spTree>
    <p:extLst>
      <p:ext uri="{BB962C8B-B14F-4D97-AF65-F5344CB8AC3E}">
        <p14:creationId xmlns:p14="http://schemas.microsoft.com/office/powerpoint/2010/main" val="788019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E2F905E-AABC-858E-97CD-E19B5D366318}"/>
              </a:ext>
            </a:extLst>
          </p:cNvPr>
          <p:cNvSpPr>
            <a:spLocks noGrp="1"/>
          </p:cNvSpPr>
          <p:nvPr>
            <p:ph type="body" sz="quarter" idx="10" hasCustomPrompt="1"/>
          </p:nvPr>
        </p:nvSpPr>
        <p:spPr>
          <a:xfrm>
            <a:off x="752170" y="2219324"/>
            <a:ext cx="10176389" cy="1876663"/>
          </a:xfrm>
          <a:prstGeom prst="rect">
            <a:avLst/>
          </a:prstGeom>
        </p:spPr>
        <p:txBody>
          <a:bodyPr anchor="b">
            <a:normAutofit/>
          </a:bodyPr>
          <a:lstStyle>
            <a:lvl1pPr marL="0" indent="0">
              <a:buNone/>
              <a:defRPr sz="8000" b="0" i="0">
                <a:solidFill>
                  <a:srgbClr val="0076BE"/>
                </a:solidFill>
                <a:latin typeface="Calibri" panose="020F0502020204030204" pitchFamily="34" charset="0"/>
                <a:cs typeface="Calibri" panose="020F0502020204030204" pitchFamily="34" charset="0"/>
              </a:defRPr>
            </a:lvl1pPr>
          </a:lstStyle>
          <a:p>
            <a:pPr lvl="0"/>
            <a:r>
              <a:rPr lang="en-US"/>
              <a:t>Title</a:t>
            </a:r>
          </a:p>
        </p:txBody>
      </p:sp>
      <p:cxnSp>
        <p:nvCxnSpPr>
          <p:cNvPr id="11" name="Straight Connector 10">
            <a:extLst>
              <a:ext uri="{FF2B5EF4-FFF2-40B4-BE49-F238E27FC236}">
                <a16:creationId xmlns:a16="http://schemas.microsoft.com/office/drawing/2014/main" id="{1D9B368B-EB65-44E8-624C-BE885629B1D9}"/>
              </a:ext>
            </a:extLst>
          </p:cNvPr>
          <p:cNvCxnSpPr>
            <a:cxnSpLocks/>
          </p:cNvCxnSpPr>
          <p:nvPr userDrawn="1"/>
        </p:nvCxnSpPr>
        <p:spPr>
          <a:xfrm>
            <a:off x="914864" y="4304371"/>
            <a:ext cx="1627614" cy="0"/>
          </a:xfrm>
          <a:prstGeom prst="line">
            <a:avLst/>
          </a:prstGeom>
          <a:ln w="60325">
            <a:solidFill>
              <a:srgbClr val="0076BE"/>
            </a:solidFill>
          </a:ln>
        </p:spPr>
        <p:style>
          <a:lnRef idx="3">
            <a:schemeClr val="accent1"/>
          </a:lnRef>
          <a:fillRef idx="0">
            <a:schemeClr val="accent1"/>
          </a:fillRef>
          <a:effectRef idx="2">
            <a:schemeClr val="accent1"/>
          </a:effectRef>
          <a:fontRef idx="minor">
            <a:schemeClr val="tx1"/>
          </a:fontRef>
        </p:style>
      </p:cxnSp>
      <p:sp>
        <p:nvSpPr>
          <p:cNvPr id="13" name="Text Placeholder 12">
            <a:extLst>
              <a:ext uri="{FF2B5EF4-FFF2-40B4-BE49-F238E27FC236}">
                <a16:creationId xmlns:a16="http://schemas.microsoft.com/office/drawing/2014/main" id="{7A35FC6F-48D7-CF64-2F1F-A15FF5D08C1A}"/>
              </a:ext>
            </a:extLst>
          </p:cNvPr>
          <p:cNvSpPr>
            <a:spLocks noGrp="1"/>
          </p:cNvSpPr>
          <p:nvPr>
            <p:ph type="body" sz="quarter" idx="11" hasCustomPrompt="1"/>
          </p:nvPr>
        </p:nvSpPr>
        <p:spPr>
          <a:xfrm>
            <a:off x="766917" y="4638676"/>
            <a:ext cx="10176389" cy="460238"/>
          </a:xfrm>
          <a:prstGeom prst="rect">
            <a:avLst/>
          </a:prstGeom>
        </p:spPr>
        <p:txBody>
          <a:bodyPr>
            <a:normAutofit/>
          </a:bodyPr>
          <a:lstStyle>
            <a:lvl1pPr marL="0" indent="0">
              <a:buNone/>
              <a:defRPr sz="2400" b="0" i="0">
                <a:solidFill>
                  <a:srgbClr val="0076BE"/>
                </a:solidFill>
                <a:latin typeface="Calibri" panose="020F0502020204030204" pitchFamily="34" charset="0"/>
                <a:cs typeface="Calibri" panose="020F0502020204030204" pitchFamily="34" charset="0"/>
              </a:defRPr>
            </a:lvl1pPr>
          </a:lstStyle>
          <a:p>
            <a:pPr lvl="0"/>
            <a:r>
              <a:rPr lang="en-US"/>
              <a:t>Your name (your/pronouns)</a:t>
            </a:r>
          </a:p>
        </p:txBody>
      </p:sp>
      <p:sp>
        <p:nvSpPr>
          <p:cNvPr id="14" name="Text Placeholder 12">
            <a:extLst>
              <a:ext uri="{FF2B5EF4-FFF2-40B4-BE49-F238E27FC236}">
                <a16:creationId xmlns:a16="http://schemas.microsoft.com/office/drawing/2014/main" id="{CAE065C2-1961-6367-48F2-91D8AA262DB2}"/>
              </a:ext>
            </a:extLst>
          </p:cNvPr>
          <p:cNvSpPr>
            <a:spLocks noGrp="1"/>
          </p:cNvSpPr>
          <p:nvPr>
            <p:ph type="body" sz="quarter" idx="12" hasCustomPrompt="1"/>
          </p:nvPr>
        </p:nvSpPr>
        <p:spPr>
          <a:xfrm>
            <a:off x="752170" y="5163035"/>
            <a:ext cx="10191135" cy="460238"/>
          </a:xfrm>
          <a:prstGeom prst="rect">
            <a:avLst/>
          </a:prstGeom>
        </p:spPr>
        <p:txBody>
          <a:bodyPr>
            <a:normAutofit/>
          </a:bodyPr>
          <a:lstStyle>
            <a:lvl1pPr marL="0" indent="0">
              <a:buNone/>
              <a:defRPr sz="2400" b="0" i="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a:t>Your position</a:t>
            </a:r>
          </a:p>
        </p:txBody>
      </p:sp>
      <p:sp>
        <p:nvSpPr>
          <p:cNvPr id="15" name="Text Placeholder 12">
            <a:extLst>
              <a:ext uri="{FF2B5EF4-FFF2-40B4-BE49-F238E27FC236}">
                <a16:creationId xmlns:a16="http://schemas.microsoft.com/office/drawing/2014/main" id="{C7A03F45-D30E-BA2B-B46E-411CC0B13D42}"/>
              </a:ext>
            </a:extLst>
          </p:cNvPr>
          <p:cNvSpPr>
            <a:spLocks noGrp="1"/>
          </p:cNvSpPr>
          <p:nvPr>
            <p:ph type="body" sz="quarter" idx="13" hasCustomPrompt="1"/>
          </p:nvPr>
        </p:nvSpPr>
        <p:spPr>
          <a:xfrm>
            <a:off x="752170" y="1234726"/>
            <a:ext cx="2123765" cy="742661"/>
          </a:xfrm>
          <a:prstGeom prst="rect">
            <a:avLst/>
          </a:prstGeom>
        </p:spPr>
        <p:txBody>
          <a:bodyPr>
            <a:normAutofit/>
          </a:bodyPr>
          <a:lstStyle>
            <a:lvl1pPr marL="0" indent="0">
              <a:buNone/>
              <a:defRPr sz="2400" b="0" i="0">
                <a:solidFill>
                  <a:srgbClr val="0076BE"/>
                </a:solidFill>
                <a:latin typeface="Calibri" panose="020F0502020204030204" pitchFamily="34" charset="0"/>
                <a:cs typeface="Calibri" panose="020F0502020204030204" pitchFamily="34" charset="0"/>
              </a:defRPr>
            </a:lvl1pPr>
          </a:lstStyle>
          <a:p>
            <a:pPr lvl="0"/>
            <a:r>
              <a:rPr lang="en-US"/>
              <a:t>YYYY/MM/DD</a:t>
            </a:r>
          </a:p>
        </p:txBody>
      </p:sp>
    </p:spTree>
    <p:extLst>
      <p:ext uri="{BB962C8B-B14F-4D97-AF65-F5344CB8AC3E}">
        <p14:creationId xmlns:p14="http://schemas.microsoft.com/office/powerpoint/2010/main" val="134800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dditional notes book style">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47776EB3-5DD6-5A6B-952B-FE72B6C7474E}"/>
              </a:ext>
            </a:extLst>
          </p:cNvPr>
          <p:cNvSpPr>
            <a:spLocks noGrp="1"/>
          </p:cNvSpPr>
          <p:nvPr>
            <p:ph type="body" sz="quarter" idx="10" hasCustomPrompt="1"/>
          </p:nvPr>
        </p:nvSpPr>
        <p:spPr>
          <a:xfrm>
            <a:off x="506142" y="1192985"/>
            <a:ext cx="4935653" cy="892330"/>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a:t>Additional notes</a:t>
            </a:r>
          </a:p>
        </p:txBody>
      </p:sp>
      <p:sp>
        <p:nvSpPr>
          <p:cNvPr id="10" name="Slide Number">
            <a:extLst>
              <a:ext uri="{FF2B5EF4-FFF2-40B4-BE49-F238E27FC236}">
                <a16:creationId xmlns:a16="http://schemas.microsoft.com/office/drawing/2014/main" id="{BAB0F685-2019-FBC6-A6D3-6BBED4624F6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
        <p:nvSpPr>
          <p:cNvPr id="3" name="Text Placeholder 2">
            <a:extLst>
              <a:ext uri="{FF2B5EF4-FFF2-40B4-BE49-F238E27FC236}">
                <a16:creationId xmlns:a16="http://schemas.microsoft.com/office/drawing/2014/main" id="{989696A4-4932-171C-C549-374D271C7279}"/>
              </a:ext>
            </a:extLst>
          </p:cNvPr>
          <p:cNvSpPr>
            <a:spLocks noGrp="1"/>
          </p:cNvSpPr>
          <p:nvPr>
            <p:ph type="body" sz="quarter" idx="13" hasCustomPrompt="1"/>
          </p:nvPr>
        </p:nvSpPr>
        <p:spPr>
          <a:xfrm>
            <a:off x="506413" y="2233613"/>
            <a:ext cx="4935537" cy="3994150"/>
          </a:xfrm>
          <a:prstGeom prst="rect">
            <a:avLst/>
          </a:prstGeom>
        </p:spPr>
        <p:txBody>
          <a:bodyPr>
            <a:normAutofit/>
          </a:bodyPr>
          <a:lstStyle>
            <a:lvl1pPr marL="0" indent="0">
              <a:buNone/>
              <a:defRPr sz="3000" b="0" i="0">
                <a:latin typeface="Calibri" panose="020F0502020204030204" pitchFamily="34" charset="0"/>
                <a:cs typeface="Calibri" panose="020F0502020204030204" pitchFamily="34" charset="0"/>
              </a:defRPr>
            </a:lvl1pPr>
          </a:lstStyle>
          <a:p>
            <a:pPr lvl="0"/>
            <a:r>
              <a:rPr lang="en-US"/>
              <a:t>Insert your text here.</a:t>
            </a:r>
          </a:p>
        </p:txBody>
      </p:sp>
      <p:sp>
        <p:nvSpPr>
          <p:cNvPr id="4" name="Text Placeholder 2">
            <a:extLst>
              <a:ext uri="{FF2B5EF4-FFF2-40B4-BE49-F238E27FC236}">
                <a16:creationId xmlns:a16="http://schemas.microsoft.com/office/drawing/2014/main" id="{911EC251-7CD5-C1A1-1F6C-1C4FDB842E08}"/>
              </a:ext>
            </a:extLst>
          </p:cNvPr>
          <p:cNvSpPr>
            <a:spLocks noGrp="1"/>
          </p:cNvSpPr>
          <p:nvPr>
            <p:ph type="body" sz="quarter" idx="14" hasCustomPrompt="1"/>
          </p:nvPr>
        </p:nvSpPr>
        <p:spPr>
          <a:xfrm>
            <a:off x="6483311" y="2233613"/>
            <a:ext cx="4935537" cy="3994150"/>
          </a:xfrm>
          <a:prstGeom prst="rect">
            <a:avLst/>
          </a:prstGeom>
        </p:spPr>
        <p:txBody>
          <a:bodyPr>
            <a:normAutofit/>
          </a:bodyPr>
          <a:lstStyle>
            <a:lvl1pPr marL="0" indent="0">
              <a:buNone/>
              <a:defRPr sz="3000" b="0" i="0">
                <a:latin typeface="Calibri" panose="020F0502020204030204" pitchFamily="34" charset="0"/>
                <a:cs typeface="Calibri" panose="020F0502020204030204" pitchFamily="34" charset="0"/>
              </a:defRPr>
            </a:lvl1pPr>
          </a:lstStyle>
          <a:p>
            <a:pPr lvl="0"/>
            <a:r>
              <a:rPr lang="en-US"/>
              <a:t>Insert your text here.</a:t>
            </a:r>
          </a:p>
        </p:txBody>
      </p:sp>
    </p:spTree>
    <p:extLst>
      <p:ext uri="{BB962C8B-B14F-4D97-AF65-F5344CB8AC3E}">
        <p14:creationId xmlns:p14="http://schemas.microsoft.com/office/powerpoint/2010/main" val="1803029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dditional notes">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47776EB3-5DD6-5A6B-952B-FE72B6C7474E}"/>
              </a:ext>
            </a:extLst>
          </p:cNvPr>
          <p:cNvSpPr>
            <a:spLocks noGrp="1"/>
          </p:cNvSpPr>
          <p:nvPr>
            <p:ph type="body" sz="quarter" idx="10" hasCustomPrompt="1"/>
          </p:nvPr>
        </p:nvSpPr>
        <p:spPr>
          <a:xfrm>
            <a:off x="506142" y="1192985"/>
            <a:ext cx="4935653" cy="892330"/>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a:t>Additional notes</a:t>
            </a:r>
          </a:p>
        </p:txBody>
      </p:sp>
      <p:sp>
        <p:nvSpPr>
          <p:cNvPr id="10" name="Slide Number">
            <a:extLst>
              <a:ext uri="{FF2B5EF4-FFF2-40B4-BE49-F238E27FC236}">
                <a16:creationId xmlns:a16="http://schemas.microsoft.com/office/drawing/2014/main" id="{BAB0F685-2019-FBC6-A6D3-6BBED4624F6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
        <p:nvSpPr>
          <p:cNvPr id="15" name="Text Placeholder 12">
            <a:extLst>
              <a:ext uri="{FF2B5EF4-FFF2-40B4-BE49-F238E27FC236}">
                <a16:creationId xmlns:a16="http://schemas.microsoft.com/office/drawing/2014/main" id="{CB35E097-96F8-2B53-F7AF-2C1F45B90077}"/>
              </a:ext>
            </a:extLst>
          </p:cNvPr>
          <p:cNvSpPr>
            <a:spLocks noGrp="1"/>
          </p:cNvSpPr>
          <p:nvPr>
            <p:ph type="body" sz="quarter" idx="13" hasCustomPrompt="1"/>
          </p:nvPr>
        </p:nvSpPr>
        <p:spPr>
          <a:xfrm>
            <a:off x="506258" y="2233930"/>
            <a:ext cx="10912590" cy="3994150"/>
          </a:xfrm>
          <a:prstGeom prst="rect">
            <a:avLst/>
          </a:prstGeom>
        </p:spPr>
        <p:txBody>
          <a:bodyPr>
            <a:normAutofit/>
          </a:bodyPr>
          <a:lstStyle>
            <a:lvl1pPr marL="228600" indent="-228600" hangingPunct="1">
              <a:lnSpc>
                <a:spcPct val="100000"/>
              </a:lnSpc>
              <a:spcBef>
                <a:spcPts val="0"/>
              </a:spcBef>
              <a:spcAft>
                <a:spcPts val="0"/>
              </a:spcAft>
              <a:buSzPct val="100000"/>
              <a:buFont typeface="Arial" panose="020B0604020202020204" pitchFamily="34" charset="0"/>
              <a:buChar char="•"/>
              <a:defRPr sz="3000" b="0" i="0">
                <a:latin typeface="Calibri" panose="020F0502020204030204" pitchFamily="34" charset="0"/>
                <a:cs typeface="Calibri" panose="020F0502020204030204" pitchFamily="34" charset="0"/>
              </a:defRPr>
            </a:lvl1pPr>
          </a:lstStyle>
          <a:p>
            <a:pPr marL="0" indent="0" hangingPunct="1">
              <a:buNone/>
            </a:pPr>
            <a:r>
              <a:rPr lang="en-CA"/>
              <a:t>Insert your text here.</a:t>
            </a:r>
          </a:p>
          <a:p>
            <a:pPr marL="228600" marR="0" lvl="0" indent="-228600" algn="l" defTabSz="914400" rtl="0" eaLnBrk="1" fontAlgn="auto" latinLnBrk="0" hangingPunct="1">
              <a:lnSpc>
                <a:spcPct val="90000"/>
              </a:lnSpc>
              <a:spcBef>
                <a:spcPts val="1000"/>
              </a:spcBef>
              <a:spcAft>
                <a:spcPts val="0"/>
              </a:spcAft>
              <a:buClrTx/>
              <a:buSzTx/>
              <a:tabLst/>
              <a:defRPr/>
            </a:pPr>
            <a:r>
              <a:rPr lang="en-CA"/>
              <a:t>Add bullet points;</a:t>
            </a:r>
          </a:p>
          <a:p>
            <a:pPr marL="228600" marR="0" lvl="0" indent="-228600" algn="l" defTabSz="914400" rtl="0" eaLnBrk="1" fontAlgn="auto" latinLnBrk="0" hangingPunct="1">
              <a:lnSpc>
                <a:spcPct val="90000"/>
              </a:lnSpc>
              <a:spcBef>
                <a:spcPts val="1000"/>
              </a:spcBef>
              <a:spcAft>
                <a:spcPts val="0"/>
              </a:spcAft>
              <a:buClrTx/>
              <a:buSzTx/>
              <a:tabLst/>
              <a:defRPr/>
            </a:pPr>
            <a:r>
              <a:rPr lang="en-CA"/>
              <a:t>if you would like.</a:t>
            </a:r>
          </a:p>
        </p:txBody>
      </p:sp>
    </p:spTree>
    <p:extLst>
      <p:ext uri="{BB962C8B-B14F-4D97-AF65-F5344CB8AC3E}">
        <p14:creationId xmlns:p14="http://schemas.microsoft.com/office/powerpoint/2010/main" val="1195785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whit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1D3B2E13-FF2E-396D-44D2-D3A1BE825639}"/>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Tree>
    <p:extLst>
      <p:ext uri="{BB962C8B-B14F-4D97-AF65-F5344CB8AC3E}">
        <p14:creationId xmlns:p14="http://schemas.microsoft.com/office/powerpoint/2010/main" val="2778757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blu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FC4949AC-48E5-176A-C2B2-EF0DDD2A057C}"/>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Tree>
    <p:extLst>
      <p:ext uri="{BB962C8B-B14F-4D97-AF65-F5344CB8AC3E}">
        <p14:creationId xmlns:p14="http://schemas.microsoft.com/office/powerpoint/2010/main" val="233368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4D95C058-0F0F-D002-0481-15B9BAB1C2ED}"/>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Tree>
    <p:extLst>
      <p:ext uri="{BB962C8B-B14F-4D97-AF65-F5344CB8AC3E}">
        <p14:creationId xmlns:p14="http://schemas.microsoft.com/office/powerpoint/2010/main" val="2768074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nd acknowledgem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DD3865B6-9B04-7351-92D7-2587272FB956}"/>
              </a:ext>
            </a:extLst>
          </p:cNvPr>
          <p:cNvSpPr>
            <a:spLocks noGrp="1"/>
          </p:cNvSpPr>
          <p:nvPr>
            <p:ph type="body" sz="quarter" idx="10" hasCustomPrompt="1"/>
          </p:nvPr>
        </p:nvSpPr>
        <p:spPr>
          <a:xfrm>
            <a:off x="736599" y="780353"/>
            <a:ext cx="9366045" cy="1316076"/>
          </a:xfrm>
          <a:prstGeom prst="rect">
            <a:avLst/>
          </a:prstGeom>
        </p:spPr>
        <p:txBody>
          <a:bodyPr>
            <a:normAutofit/>
          </a:bodyPr>
          <a:lstStyle>
            <a:lvl1pPr marL="0" indent="0">
              <a:buNone/>
              <a:defRPr sz="4400" b="0" i="0">
                <a:solidFill>
                  <a:schemeClr val="bg1"/>
                </a:solidFill>
                <a:latin typeface="Calibri" panose="020F0502020204030204" pitchFamily="34" charset="0"/>
                <a:cs typeface="Calibri" panose="020F0502020204030204" pitchFamily="34" charset="0"/>
              </a:defRPr>
            </a:lvl1pPr>
          </a:lstStyle>
          <a:p>
            <a:r>
              <a:rPr lang="en-US"/>
              <a:t>Land acknowledgement</a:t>
            </a:r>
          </a:p>
        </p:txBody>
      </p:sp>
      <p:sp>
        <p:nvSpPr>
          <p:cNvPr id="3" name="Text Placeholder 2">
            <a:extLst>
              <a:ext uri="{FF2B5EF4-FFF2-40B4-BE49-F238E27FC236}">
                <a16:creationId xmlns:a16="http://schemas.microsoft.com/office/drawing/2014/main" id="{3198831F-6707-6EA8-6535-ACCC0AAC3AFF}"/>
              </a:ext>
            </a:extLst>
          </p:cNvPr>
          <p:cNvSpPr>
            <a:spLocks noGrp="1"/>
          </p:cNvSpPr>
          <p:nvPr>
            <p:ph type="body" sz="quarter" idx="13" hasCustomPrompt="1"/>
          </p:nvPr>
        </p:nvSpPr>
        <p:spPr>
          <a:xfrm>
            <a:off x="736600" y="2342926"/>
            <a:ext cx="10622660" cy="3994150"/>
          </a:xfrm>
          <a:prstGeom prst="rect">
            <a:avLst/>
          </a:prstGeom>
        </p:spPr>
        <p:txBody>
          <a:bodyPr>
            <a:normAutofit/>
          </a:bodyPr>
          <a:lstStyle>
            <a:lvl1pPr marL="0" indent="0">
              <a:buNone/>
              <a:defRPr sz="3000" b="0" i="0">
                <a:solidFill>
                  <a:schemeClr val="bg1"/>
                </a:solidFill>
                <a:latin typeface="Calibri" panose="020F0502020204030204" pitchFamily="34" charset="0"/>
                <a:cs typeface="Calibri" panose="020F0502020204030204" pitchFamily="34" charset="0"/>
              </a:defRPr>
            </a:lvl1pPr>
          </a:lstStyle>
          <a:p>
            <a:pPr algn="l" rtl="0" fontAlgn="base"/>
            <a:r>
              <a:rPr lang="en-US" sz="2800" b="0" i="0" u="none" strike="noStrike">
                <a:solidFill>
                  <a:srgbClr val="FFFFFF"/>
                </a:solidFill>
                <a:effectLst/>
              </a:rPr>
              <a:t>SNOLAB is located on the traditional territory of the Robinson-Huron Treaty of 1850, shared by the Indigenous people of the surrounding Atikameksheng </a:t>
            </a:r>
            <a:r>
              <a:rPr lang="en-US" sz="2800" b="0" i="0" u="none" strike="noStrike" err="1">
                <a:solidFill>
                  <a:srgbClr val="FFFFFF"/>
                </a:solidFill>
                <a:effectLst/>
              </a:rPr>
              <a:t>Anishnawbek</a:t>
            </a:r>
            <a:r>
              <a:rPr lang="en-US" sz="2800" b="0" i="0" u="none" strike="noStrike">
                <a:solidFill>
                  <a:srgbClr val="FFFFFF"/>
                </a:solidFill>
                <a:effectLst/>
              </a:rPr>
              <a:t> First Nation as part of the larger Anishinabek Nation.</a:t>
            </a:r>
            <a:r>
              <a:rPr lang="en-US" sz="2800" b="0" i="0" u="none" strike="noStrike">
                <a:solidFill>
                  <a:srgbClr val="000000"/>
                </a:solidFill>
                <a:effectLst/>
              </a:rPr>
              <a:t>​</a:t>
            </a:r>
            <a:r>
              <a:rPr lang="en-US" sz="2800" b="0" i="0">
                <a:solidFill>
                  <a:srgbClr val="000000"/>
                </a:solidFill>
                <a:effectLst/>
              </a:rPr>
              <a:t>​</a:t>
            </a:r>
          </a:p>
          <a:p>
            <a:pPr algn="l" rtl="0" fontAlgn="base"/>
            <a:r>
              <a:rPr lang="en-US" sz="2800" b="0" i="0" u="none" strike="noStrike">
                <a:solidFill>
                  <a:srgbClr val="000000"/>
                </a:solidFill>
                <a:effectLst/>
              </a:rPr>
              <a:t>​</a:t>
            </a:r>
            <a:r>
              <a:rPr lang="en-US" sz="2800" b="0" i="0">
                <a:solidFill>
                  <a:srgbClr val="000000"/>
                </a:solidFill>
                <a:effectLst/>
              </a:rPr>
              <a:t>​</a:t>
            </a:r>
          </a:p>
          <a:p>
            <a:pPr algn="l" rtl="0" fontAlgn="base"/>
            <a:r>
              <a:rPr lang="en-US" sz="2800" b="0" i="0" u="none" strike="noStrike">
                <a:solidFill>
                  <a:srgbClr val="FFFFFF"/>
                </a:solidFill>
                <a:effectLst/>
              </a:rPr>
              <a:t>We acknowledge those who came before us and </a:t>
            </a:r>
            <a:r>
              <a:rPr lang="en-US" sz="2800" b="0" i="0" u="none" strike="noStrike" err="1">
                <a:solidFill>
                  <a:srgbClr val="FFFFFF"/>
                </a:solidFill>
                <a:effectLst/>
              </a:rPr>
              <a:t>honour</a:t>
            </a:r>
            <a:r>
              <a:rPr lang="en-US" sz="2800" b="0" i="0" u="none" strike="noStrike">
                <a:solidFill>
                  <a:srgbClr val="FFFFFF"/>
                </a:solidFill>
                <a:effectLst/>
              </a:rPr>
              <a:t> those who are the caretakers of the land and the waters.</a:t>
            </a:r>
            <a:endParaRPr lang="en-US" sz="2800" b="0" i="0">
              <a:solidFill>
                <a:srgbClr val="000000"/>
              </a:solidFill>
              <a:effectLst/>
            </a:endParaRPr>
          </a:p>
          <a:p>
            <a:pPr lvl="0"/>
            <a:r>
              <a:rPr lang="en-US"/>
              <a:t>text here.</a:t>
            </a:r>
          </a:p>
        </p:txBody>
      </p:sp>
    </p:spTree>
    <p:extLst>
      <p:ext uri="{BB962C8B-B14F-4D97-AF65-F5344CB8AC3E}">
        <p14:creationId xmlns:p14="http://schemas.microsoft.com/office/powerpoint/2010/main" val="929431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ith blue background">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53BF6304-D7D3-2EF8-6D74-5BA3E2686160}"/>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
        <p:nvSpPr>
          <p:cNvPr id="4" name="Text Placeholder 3">
            <a:extLst>
              <a:ext uri="{FF2B5EF4-FFF2-40B4-BE49-F238E27FC236}">
                <a16:creationId xmlns:a16="http://schemas.microsoft.com/office/drawing/2014/main" id="{7B779B55-492A-5A46-53EC-F68D0DD5B4DC}"/>
              </a:ext>
            </a:extLst>
          </p:cNvPr>
          <p:cNvSpPr>
            <a:spLocks noGrp="1"/>
          </p:cNvSpPr>
          <p:nvPr>
            <p:ph type="body" sz="quarter" idx="10" hasCustomPrompt="1"/>
          </p:nvPr>
        </p:nvSpPr>
        <p:spPr>
          <a:xfrm>
            <a:off x="1090613" y="2309202"/>
            <a:ext cx="9985426" cy="2239596"/>
          </a:xfrm>
          <a:prstGeom prst="rect">
            <a:avLst/>
          </a:prstGeom>
        </p:spPr>
        <p:txBody>
          <a:bodyPr anchor="b">
            <a:normAutofit/>
          </a:bodyPr>
          <a:lstStyle>
            <a:lvl1pPr marL="0" indent="0">
              <a:buNone/>
              <a:defRPr sz="8000" b="0" i="0">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rPr>
              <a:t>Section title here</a:t>
            </a:r>
          </a:p>
        </p:txBody>
      </p:sp>
    </p:spTree>
    <p:extLst>
      <p:ext uri="{BB962C8B-B14F-4D97-AF65-F5344CB8AC3E}">
        <p14:creationId xmlns:p14="http://schemas.microsoft.com/office/powerpoint/2010/main" val="3213161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with blue background">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53BF6304-D7D3-2EF8-6D74-5BA3E2686160}"/>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
        <p:nvSpPr>
          <p:cNvPr id="4" name="Text Placeholder 3">
            <a:extLst>
              <a:ext uri="{FF2B5EF4-FFF2-40B4-BE49-F238E27FC236}">
                <a16:creationId xmlns:a16="http://schemas.microsoft.com/office/drawing/2014/main" id="{7B779B55-492A-5A46-53EC-F68D0DD5B4DC}"/>
              </a:ext>
            </a:extLst>
          </p:cNvPr>
          <p:cNvSpPr>
            <a:spLocks noGrp="1"/>
          </p:cNvSpPr>
          <p:nvPr>
            <p:ph type="body" sz="quarter" idx="10" hasCustomPrompt="1"/>
          </p:nvPr>
        </p:nvSpPr>
        <p:spPr>
          <a:xfrm>
            <a:off x="1090613" y="2309202"/>
            <a:ext cx="9985426" cy="2239596"/>
          </a:xfrm>
          <a:prstGeom prst="rect">
            <a:avLst/>
          </a:prstGeom>
        </p:spPr>
        <p:txBody>
          <a:bodyPr anchor="b">
            <a:normAutofit/>
          </a:bodyPr>
          <a:lstStyle>
            <a:lvl1pPr marL="0" indent="0">
              <a:buNone/>
              <a:defRPr sz="8000" b="0" i="0">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rPr>
              <a:t>Section title here</a:t>
            </a:r>
          </a:p>
        </p:txBody>
      </p:sp>
      <p:sp>
        <p:nvSpPr>
          <p:cNvPr id="3" name="Text Placeholder 2">
            <a:extLst>
              <a:ext uri="{FF2B5EF4-FFF2-40B4-BE49-F238E27FC236}">
                <a16:creationId xmlns:a16="http://schemas.microsoft.com/office/drawing/2014/main" id="{E30C152A-8547-C812-DB70-42243712CC38}"/>
              </a:ext>
            </a:extLst>
          </p:cNvPr>
          <p:cNvSpPr>
            <a:spLocks noGrp="1"/>
          </p:cNvSpPr>
          <p:nvPr>
            <p:ph type="body" sz="quarter" idx="11" hasCustomPrompt="1"/>
          </p:nvPr>
        </p:nvSpPr>
        <p:spPr>
          <a:xfrm>
            <a:off x="1090613" y="4548188"/>
            <a:ext cx="9985375" cy="1041400"/>
          </a:xfrm>
          <a:prstGeom prst="rect">
            <a:avLst/>
          </a:prstGeom>
        </p:spPr>
        <p:txBody>
          <a:bodyPr anchor="b">
            <a:normAutofit/>
          </a:bodyPr>
          <a:lstStyle>
            <a:lvl1pPr marL="0" indent="0">
              <a:buNone/>
              <a:defRPr b="0" i="0">
                <a:solidFill>
                  <a:schemeClr val="bg1"/>
                </a:solidFill>
                <a:latin typeface="Calibri" panose="020F0502020204030204" pitchFamily="34" charset="0"/>
                <a:cs typeface="Calibri" panose="020F0502020204030204" pitchFamily="34" charset="0"/>
              </a:defRPr>
            </a:lvl1pPr>
          </a:lstStyle>
          <a:p>
            <a:pPr lvl="0"/>
            <a:r>
              <a:rPr lang="en-US"/>
              <a:t>Subsection title here</a:t>
            </a:r>
          </a:p>
        </p:txBody>
      </p:sp>
    </p:spTree>
    <p:extLst>
      <p:ext uri="{BB962C8B-B14F-4D97-AF65-F5344CB8AC3E}">
        <p14:creationId xmlns:p14="http://schemas.microsoft.com/office/powerpoint/2010/main" val="341762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slide with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6746F5D-996E-B94B-373F-51E85D951CB7}"/>
              </a:ext>
            </a:extLst>
          </p:cNvPr>
          <p:cNvSpPr>
            <a:spLocks noGrp="1"/>
          </p:cNvSpPr>
          <p:nvPr>
            <p:ph type="body" sz="quarter" idx="10" hasCustomPrompt="1"/>
          </p:nvPr>
        </p:nvSpPr>
        <p:spPr>
          <a:xfrm>
            <a:off x="736600" y="780353"/>
            <a:ext cx="9380794" cy="1316076"/>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a:t>Example title here</a:t>
            </a:r>
          </a:p>
        </p:txBody>
      </p:sp>
      <p:sp>
        <p:nvSpPr>
          <p:cNvPr id="13" name="Slide Number">
            <a:extLst>
              <a:ext uri="{FF2B5EF4-FFF2-40B4-BE49-F238E27FC236}">
                <a16:creationId xmlns:a16="http://schemas.microsoft.com/office/drawing/2014/main" id="{5B537DBC-71F2-21D1-5190-2E361120C915}"/>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
        <p:nvSpPr>
          <p:cNvPr id="3" name="Text Placeholder 2">
            <a:extLst>
              <a:ext uri="{FF2B5EF4-FFF2-40B4-BE49-F238E27FC236}">
                <a16:creationId xmlns:a16="http://schemas.microsoft.com/office/drawing/2014/main" id="{F0DE78EF-65BC-0E17-0F42-558273BA4CE0}"/>
              </a:ext>
            </a:extLst>
          </p:cNvPr>
          <p:cNvSpPr>
            <a:spLocks noGrp="1"/>
          </p:cNvSpPr>
          <p:nvPr>
            <p:ph type="body" sz="quarter" idx="13" hasCustomPrompt="1"/>
          </p:nvPr>
        </p:nvSpPr>
        <p:spPr>
          <a:xfrm>
            <a:off x="736600" y="2342926"/>
            <a:ext cx="10622660" cy="3994150"/>
          </a:xfrm>
          <a:prstGeom prst="rect">
            <a:avLst/>
          </a:prstGeom>
        </p:spPr>
        <p:txBody>
          <a:bodyPr>
            <a:normAutofit/>
          </a:bodyPr>
          <a:lstStyle>
            <a:lvl1pPr marL="0" indent="0">
              <a:buNone/>
              <a:defRPr sz="3000" b="0" i="0">
                <a:solidFill>
                  <a:schemeClr val="tx1"/>
                </a:solidFill>
                <a:latin typeface="Calibri" panose="020F0502020204030204" pitchFamily="34" charset="0"/>
                <a:cs typeface="Calibri" panose="020F0502020204030204" pitchFamily="34" charset="0"/>
              </a:defRPr>
            </a:lvl1pPr>
          </a:lstStyle>
          <a:p>
            <a:pPr lvl="0"/>
            <a:r>
              <a:rPr lang="en-US"/>
              <a:t>Insert your text here.</a:t>
            </a:r>
          </a:p>
        </p:txBody>
      </p:sp>
    </p:spTree>
    <p:extLst>
      <p:ext uri="{BB962C8B-B14F-4D97-AF65-F5344CB8AC3E}">
        <p14:creationId xmlns:p14="http://schemas.microsoft.com/office/powerpoint/2010/main" val="2733261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de with logo">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DD3865B6-9B04-7351-92D7-2587272FB956}"/>
              </a:ext>
            </a:extLst>
          </p:cNvPr>
          <p:cNvSpPr>
            <a:spLocks noGrp="1"/>
          </p:cNvSpPr>
          <p:nvPr>
            <p:ph type="body" sz="quarter" idx="10" hasCustomPrompt="1"/>
          </p:nvPr>
        </p:nvSpPr>
        <p:spPr>
          <a:xfrm>
            <a:off x="736599" y="780353"/>
            <a:ext cx="9366045" cy="1316076"/>
          </a:xfrm>
          <a:prstGeom prst="rect">
            <a:avLst/>
          </a:prstGeom>
        </p:spPr>
        <p:txBody>
          <a:bodyPr>
            <a:normAutofit/>
          </a:bodyPr>
          <a:lstStyle>
            <a:lvl1pPr marL="0" indent="0">
              <a:buNone/>
              <a:defRPr sz="4400" b="0" i="0">
                <a:solidFill>
                  <a:schemeClr val="bg1"/>
                </a:solidFill>
                <a:latin typeface="Calibri" panose="020F0502020204030204" pitchFamily="34" charset="0"/>
                <a:cs typeface="Calibri" panose="020F0502020204030204" pitchFamily="34" charset="0"/>
              </a:defRPr>
            </a:lvl1pPr>
          </a:lstStyle>
          <a:p>
            <a:pPr lvl="0"/>
            <a:r>
              <a:rPr lang="en-US"/>
              <a:t>Example title here</a:t>
            </a:r>
          </a:p>
        </p:txBody>
      </p:sp>
      <p:sp>
        <p:nvSpPr>
          <p:cNvPr id="9" name="Slide Number">
            <a:extLst>
              <a:ext uri="{FF2B5EF4-FFF2-40B4-BE49-F238E27FC236}">
                <a16:creationId xmlns:a16="http://schemas.microsoft.com/office/drawing/2014/main" id="{36486236-75BF-7971-5C61-E4FF144197FB}"/>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
        <p:nvSpPr>
          <p:cNvPr id="3" name="Text Placeholder 2">
            <a:extLst>
              <a:ext uri="{FF2B5EF4-FFF2-40B4-BE49-F238E27FC236}">
                <a16:creationId xmlns:a16="http://schemas.microsoft.com/office/drawing/2014/main" id="{3198831F-6707-6EA8-6535-ACCC0AAC3AFF}"/>
              </a:ext>
            </a:extLst>
          </p:cNvPr>
          <p:cNvSpPr>
            <a:spLocks noGrp="1"/>
          </p:cNvSpPr>
          <p:nvPr>
            <p:ph type="body" sz="quarter" idx="13" hasCustomPrompt="1"/>
          </p:nvPr>
        </p:nvSpPr>
        <p:spPr>
          <a:xfrm>
            <a:off x="736600" y="2342926"/>
            <a:ext cx="10622660" cy="3994150"/>
          </a:xfrm>
          <a:prstGeom prst="rect">
            <a:avLst/>
          </a:prstGeom>
        </p:spPr>
        <p:txBody>
          <a:bodyPr>
            <a:normAutofit/>
          </a:bodyPr>
          <a:lstStyle>
            <a:lvl1pPr marL="0" indent="0">
              <a:buNone/>
              <a:defRPr sz="3000" b="0" i="0">
                <a:solidFill>
                  <a:schemeClr val="bg1"/>
                </a:solidFill>
                <a:latin typeface="Calibri" panose="020F0502020204030204" pitchFamily="34" charset="0"/>
                <a:cs typeface="Calibri" panose="020F0502020204030204" pitchFamily="34" charset="0"/>
              </a:defRPr>
            </a:lvl1pPr>
          </a:lstStyle>
          <a:p>
            <a:pPr lvl="0"/>
            <a:r>
              <a:rPr lang="en-US"/>
              <a:t>Insert your text here.</a:t>
            </a:r>
          </a:p>
        </p:txBody>
      </p:sp>
    </p:spTree>
    <p:extLst>
      <p:ext uri="{BB962C8B-B14F-4D97-AF65-F5344CB8AC3E}">
        <p14:creationId xmlns:p14="http://schemas.microsoft.com/office/powerpoint/2010/main" val="2219710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slide with pictur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3050EC71-0226-7A7D-EB26-42C8302B3989}"/>
              </a:ext>
            </a:extLst>
          </p:cNvPr>
          <p:cNvSpPr>
            <a:spLocks noGrp="1"/>
          </p:cNvSpPr>
          <p:nvPr>
            <p:ph type="body" sz="quarter" idx="10" hasCustomPrompt="1"/>
          </p:nvPr>
        </p:nvSpPr>
        <p:spPr>
          <a:xfrm>
            <a:off x="6423722" y="802655"/>
            <a:ext cx="3433956" cy="1316076"/>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a:t>Example title here</a:t>
            </a:r>
          </a:p>
        </p:txBody>
      </p:sp>
      <p:sp>
        <p:nvSpPr>
          <p:cNvPr id="13" name="Slide Number">
            <a:extLst>
              <a:ext uri="{FF2B5EF4-FFF2-40B4-BE49-F238E27FC236}">
                <a16:creationId xmlns:a16="http://schemas.microsoft.com/office/drawing/2014/main" id="{6CB8F2D0-386D-7BE9-9B7A-577B46A85A0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
        <p:nvSpPr>
          <p:cNvPr id="3" name="Text Placeholder 2">
            <a:extLst>
              <a:ext uri="{FF2B5EF4-FFF2-40B4-BE49-F238E27FC236}">
                <a16:creationId xmlns:a16="http://schemas.microsoft.com/office/drawing/2014/main" id="{DECB495E-5132-0265-2394-746562CC1DC8}"/>
              </a:ext>
            </a:extLst>
          </p:cNvPr>
          <p:cNvSpPr>
            <a:spLocks noGrp="1"/>
          </p:cNvSpPr>
          <p:nvPr>
            <p:ph type="body" sz="quarter" idx="13" hasCustomPrompt="1"/>
          </p:nvPr>
        </p:nvSpPr>
        <p:spPr>
          <a:xfrm>
            <a:off x="6423722" y="2342926"/>
            <a:ext cx="4935537" cy="3994150"/>
          </a:xfrm>
          <a:prstGeom prst="rect">
            <a:avLst/>
          </a:prstGeom>
        </p:spPr>
        <p:txBody>
          <a:bodyPr>
            <a:normAutofit/>
          </a:bodyPr>
          <a:lstStyle>
            <a:lvl1pPr marL="0" indent="0">
              <a:buNone/>
              <a:defRPr sz="3000" b="0" i="0">
                <a:latin typeface="Calibri" panose="020F0502020204030204" pitchFamily="34" charset="0"/>
                <a:cs typeface="Calibri" panose="020F0502020204030204" pitchFamily="34" charset="0"/>
              </a:defRPr>
            </a:lvl1pPr>
          </a:lstStyle>
          <a:p>
            <a:pPr lvl="0"/>
            <a:r>
              <a:rPr lang="en-US"/>
              <a:t>Insert your text here.</a:t>
            </a:r>
          </a:p>
        </p:txBody>
      </p:sp>
    </p:spTree>
    <p:extLst>
      <p:ext uri="{BB962C8B-B14F-4D97-AF65-F5344CB8AC3E}">
        <p14:creationId xmlns:p14="http://schemas.microsoft.com/office/powerpoint/2010/main" val="4115470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slide with pictur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3050EC71-0226-7A7D-EB26-42C8302B3989}"/>
              </a:ext>
            </a:extLst>
          </p:cNvPr>
          <p:cNvSpPr>
            <a:spLocks noGrp="1"/>
          </p:cNvSpPr>
          <p:nvPr>
            <p:ph type="body" sz="quarter" idx="10" hasCustomPrompt="1"/>
          </p:nvPr>
        </p:nvSpPr>
        <p:spPr>
          <a:xfrm>
            <a:off x="6423722" y="802655"/>
            <a:ext cx="4935536" cy="1316076"/>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a:t>Example title here</a:t>
            </a:r>
          </a:p>
        </p:txBody>
      </p:sp>
      <p:sp>
        <p:nvSpPr>
          <p:cNvPr id="13" name="Slide Number">
            <a:extLst>
              <a:ext uri="{FF2B5EF4-FFF2-40B4-BE49-F238E27FC236}">
                <a16:creationId xmlns:a16="http://schemas.microsoft.com/office/drawing/2014/main" id="{6CB8F2D0-386D-7BE9-9B7A-577B46A85A0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
        <p:nvSpPr>
          <p:cNvPr id="3" name="Text Placeholder 2">
            <a:extLst>
              <a:ext uri="{FF2B5EF4-FFF2-40B4-BE49-F238E27FC236}">
                <a16:creationId xmlns:a16="http://schemas.microsoft.com/office/drawing/2014/main" id="{3CA0387F-BED0-E5BD-65DA-881495C53FDB}"/>
              </a:ext>
            </a:extLst>
          </p:cNvPr>
          <p:cNvSpPr>
            <a:spLocks noGrp="1"/>
          </p:cNvSpPr>
          <p:nvPr>
            <p:ph type="body" sz="quarter" idx="13" hasCustomPrompt="1"/>
          </p:nvPr>
        </p:nvSpPr>
        <p:spPr>
          <a:xfrm>
            <a:off x="6423722" y="2342926"/>
            <a:ext cx="4935537" cy="3994150"/>
          </a:xfrm>
          <a:prstGeom prst="rect">
            <a:avLst/>
          </a:prstGeom>
        </p:spPr>
        <p:txBody>
          <a:bodyPr>
            <a:normAutofit/>
          </a:bodyPr>
          <a:lstStyle>
            <a:lvl1pPr marL="0" indent="0">
              <a:buNone/>
              <a:defRPr sz="3000" b="0" i="0">
                <a:latin typeface="Calibri" panose="020F0502020204030204" pitchFamily="34" charset="0"/>
                <a:cs typeface="Calibri" panose="020F0502020204030204" pitchFamily="34" charset="0"/>
              </a:defRPr>
            </a:lvl1pPr>
          </a:lstStyle>
          <a:p>
            <a:pPr lvl="0"/>
            <a:r>
              <a:rPr lang="en-US"/>
              <a:t>Insert your text here.</a:t>
            </a:r>
          </a:p>
        </p:txBody>
      </p:sp>
    </p:spTree>
    <p:extLst>
      <p:ext uri="{BB962C8B-B14F-4D97-AF65-F5344CB8AC3E}">
        <p14:creationId xmlns:p14="http://schemas.microsoft.com/office/powerpoint/2010/main" val="272692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slide with pictur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E08CB002-0972-50D2-46C4-DE6B128789E3}"/>
              </a:ext>
            </a:extLst>
          </p:cNvPr>
          <p:cNvSpPr>
            <a:spLocks noGrp="1"/>
          </p:cNvSpPr>
          <p:nvPr>
            <p:ph type="body" sz="quarter" idx="10" hasCustomPrompt="1"/>
          </p:nvPr>
        </p:nvSpPr>
        <p:spPr>
          <a:xfrm>
            <a:off x="6608618" y="1895707"/>
            <a:ext cx="3701923" cy="2430966"/>
          </a:xfrm>
          <a:prstGeom prst="rect">
            <a:avLst/>
          </a:prstGeom>
        </p:spPr>
        <p:txBody>
          <a:bodyPr>
            <a:normAutofit/>
          </a:bodyPr>
          <a:lstStyle>
            <a:lvl1pPr marL="0" indent="0">
              <a:buNone/>
              <a:defRPr sz="4000" b="0" i="0">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t>
            </a:r>
            <a:r>
              <a:rPr lang="en-CA"/>
              <a:t>Insert a quote here.</a:t>
            </a:r>
            <a:r>
              <a:rPr lang="en-US"/>
              <a:t>”</a:t>
            </a:r>
            <a:endParaRPr lang="en-CA"/>
          </a:p>
        </p:txBody>
      </p:sp>
      <p:sp>
        <p:nvSpPr>
          <p:cNvPr id="8" name="Text Placeholder 9">
            <a:extLst>
              <a:ext uri="{FF2B5EF4-FFF2-40B4-BE49-F238E27FC236}">
                <a16:creationId xmlns:a16="http://schemas.microsoft.com/office/drawing/2014/main" id="{C4711F95-097D-1583-C755-03E2E342E263}"/>
              </a:ext>
            </a:extLst>
          </p:cNvPr>
          <p:cNvSpPr>
            <a:spLocks noGrp="1"/>
          </p:cNvSpPr>
          <p:nvPr>
            <p:ph type="body" sz="quarter" idx="11" hasCustomPrompt="1"/>
          </p:nvPr>
        </p:nvSpPr>
        <p:spPr>
          <a:xfrm>
            <a:off x="6608617" y="4594302"/>
            <a:ext cx="3701923" cy="802888"/>
          </a:xfrm>
          <a:prstGeom prst="rect">
            <a:avLst/>
          </a:prstGeom>
        </p:spPr>
        <p:txBody>
          <a:bodyPr>
            <a:normAutofit/>
          </a:bodyPr>
          <a:lstStyle>
            <a:lvl1pPr marL="0" indent="0">
              <a:buNone/>
              <a:defRPr sz="2400" b="0" i="0">
                <a:solidFill>
                  <a:schemeClr val="bg1"/>
                </a:solidFill>
                <a:latin typeface="Calibri" panose="020F0502020204030204" pitchFamily="34" charset="0"/>
                <a:cs typeface="Calibri" panose="020F0502020204030204" pitchFamily="34" charset="0"/>
              </a:defRPr>
            </a:lvl1pPr>
          </a:lstStyle>
          <a:p>
            <a:pPr lvl="0"/>
            <a:r>
              <a:rPr lang="en-US"/>
              <a:t>- Jane Doe</a:t>
            </a:r>
          </a:p>
        </p:txBody>
      </p:sp>
      <p:sp>
        <p:nvSpPr>
          <p:cNvPr id="9" name="Slide Number">
            <a:extLst>
              <a:ext uri="{FF2B5EF4-FFF2-40B4-BE49-F238E27FC236}">
                <a16:creationId xmlns:a16="http://schemas.microsoft.com/office/drawing/2014/main" id="{BF5832C5-B6C6-D9E1-8D17-AEA9CB865251}"/>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Tree>
    <p:extLst>
      <p:ext uri="{BB962C8B-B14F-4D97-AF65-F5344CB8AC3E}">
        <p14:creationId xmlns:p14="http://schemas.microsoft.com/office/powerpoint/2010/main" val="21288345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SNO_Presentation_16x9_Title.jpg" descr="SNO_Presentation_16x9_Title.jpg">
            <a:extLst>
              <a:ext uri="{FF2B5EF4-FFF2-40B4-BE49-F238E27FC236}">
                <a16:creationId xmlns:a16="http://schemas.microsoft.com/office/drawing/2014/main" id="{9BF0C9A8-4B14-4A48-4258-F11A11E1D0DE}"/>
              </a:ext>
            </a:extLst>
          </p:cNvPr>
          <p:cNvPicPr>
            <a:picLocks noChangeAspect="1"/>
          </p:cNvPicPr>
          <p:nvPr userDrawn="1"/>
        </p:nvPicPr>
        <p:blipFill>
          <a:blip r:embed="rId3"/>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352834623"/>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AFA01ACB-1C0B-6B42-1883-65C84400505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pic>
        <p:nvPicPr>
          <p:cNvPr id="8" name="Picture 7" descr="A logo with a red and blue circle and a red arrow&#10;&#10;Description automatically generated">
            <a:extLst>
              <a:ext uri="{FF2B5EF4-FFF2-40B4-BE49-F238E27FC236}">
                <a16:creationId xmlns:a16="http://schemas.microsoft.com/office/drawing/2014/main" id="{2956BC9C-9248-6203-7490-70BB3E9B60C7}"/>
              </a:ext>
            </a:extLst>
          </p:cNvPr>
          <p:cNvPicPr>
            <a:picLocks noChangeAspect="1"/>
          </p:cNvPicPr>
          <p:nvPr userDrawn="1"/>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2055687449"/>
      </p:ext>
    </p:extLst>
  </p:cSld>
  <p:clrMap bg1="lt1" tx1="dk1" bg2="lt2" tx2="dk2" accent1="accent1" accent2="accent2" accent3="accent3" accent4="accent4" accent5="accent5" accent6="accent6" hlink="hlink" folHlink="folHlink"/>
  <p:sldLayoutIdLst>
    <p:sldLayoutId id="214748371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AFA01ACB-1C0B-6B42-1883-65C84400505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pic>
        <p:nvPicPr>
          <p:cNvPr id="8" name="Picture 7" descr="A logo with a red and blue circle and a red arrow&#10;&#10;Description automatically generated">
            <a:extLst>
              <a:ext uri="{FF2B5EF4-FFF2-40B4-BE49-F238E27FC236}">
                <a16:creationId xmlns:a16="http://schemas.microsoft.com/office/drawing/2014/main" id="{2956BC9C-9248-6203-7490-70BB3E9B60C7}"/>
              </a:ext>
            </a:extLst>
          </p:cNvPr>
          <p:cNvPicPr>
            <a:picLocks noChangeAspect="1"/>
          </p:cNvPicPr>
          <p:nvPr userDrawn="1"/>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1466696051"/>
      </p:ext>
    </p:extLst>
  </p:cSld>
  <p:clrMap bg1="lt1" tx1="dk1" bg2="lt2" tx2="dk2" accent1="accent1" accent2="accent2" accent3="accent3" accent4="accent4" accent5="accent5" accent6="accent6" hlink="hlink" folHlink="folHlink"/>
  <p:sldLayoutIdLst>
    <p:sldLayoutId id="214748375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50DD9EF8-E711-C698-796A-09AA0BD04E7B}"/>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pic>
        <p:nvPicPr>
          <p:cNvPr id="8" name="Picture 7" descr="A logo with a red and blue circle and a red arrow&#10;&#10;Description automatically generated">
            <a:extLst>
              <a:ext uri="{FF2B5EF4-FFF2-40B4-BE49-F238E27FC236}">
                <a16:creationId xmlns:a16="http://schemas.microsoft.com/office/drawing/2014/main" id="{244693DB-AC8C-ED06-C6C1-9F33C8F709AE}"/>
              </a:ext>
            </a:extLst>
          </p:cNvPr>
          <p:cNvPicPr>
            <a:picLocks noChangeAspect="1"/>
          </p:cNvPicPr>
          <p:nvPr userDrawn="1"/>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729292660"/>
      </p:ext>
    </p:extLst>
  </p:cSld>
  <p:clrMap bg1="lt1" tx1="dk1" bg2="lt2" tx2="dk2" accent1="accent1" accent2="accent2" accent3="accent3" accent4="accent4" accent5="accent5" accent6="accent6" hlink="hlink" folHlink="folHlink"/>
  <p:sldLayoutIdLst>
    <p:sldLayoutId id="214748373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0076BE"/>
        </a:solidFill>
        <a:effectLst/>
      </p:bgPr>
    </p:bg>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D273DD7E-3247-06F5-E3CB-5F4E15043113}"/>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pic>
        <p:nvPicPr>
          <p:cNvPr id="9" name="Picture 8" descr="A logo with a black background&#10;&#10;Description automatically generated">
            <a:extLst>
              <a:ext uri="{FF2B5EF4-FFF2-40B4-BE49-F238E27FC236}">
                <a16:creationId xmlns:a16="http://schemas.microsoft.com/office/drawing/2014/main" id="{0963382B-D389-E96D-79C6-8BBE0DEDA18C}"/>
              </a:ext>
            </a:extLst>
          </p:cNvPr>
          <p:cNvPicPr>
            <a:picLocks noChangeAspect="1"/>
          </p:cNvPicPr>
          <p:nvPr userDrawn="1"/>
        </p:nvPicPr>
        <p:blipFill>
          <a:blip r:embed="rId3"/>
          <a:stretch>
            <a:fillRect/>
          </a:stretch>
        </p:blipFill>
        <p:spPr>
          <a:xfrm>
            <a:off x="10221954" y="267631"/>
            <a:ext cx="1739583" cy="1159722"/>
          </a:xfrm>
          <a:prstGeom prst="rect">
            <a:avLst/>
          </a:prstGeom>
        </p:spPr>
      </p:pic>
    </p:spTree>
    <p:extLst>
      <p:ext uri="{BB962C8B-B14F-4D97-AF65-F5344CB8AC3E}">
        <p14:creationId xmlns:p14="http://schemas.microsoft.com/office/powerpoint/2010/main" val="2060664593"/>
      </p:ext>
    </p:extLst>
  </p:cSld>
  <p:clrMap bg1="lt1" tx1="dk1" bg2="lt2" tx2="dk2" accent1="accent1" accent2="accent2" accent3="accent3" accent4="accent4" accent5="accent5" accent6="accent6" hlink="hlink" folHlink="folHlink"/>
  <p:sldLayoutIdLst>
    <p:sldLayoutId id="214748372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FF7A5ECC-BAAB-3F83-89B0-03A33E724DA7}"/>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Tree>
    <p:extLst>
      <p:ext uri="{BB962C8B-B14F-4D97-AF65-F5344CB8AC3E}">
        <p14:creationId xmlns:p14="http://schemas.microsoft.com/office/powerpoint/2010/main" val="890856019"/>
      </p:ext>
    </p:extLst>
  </p:cSld>
  <p:clrMap bg1="lt1" tx1="dk1" bg2="lt2" tx2="dk2" accent1="accent1" accent2="accent2" accent3="accent3" accent4="accent4" accent5="accent5" accent6="accent6" hlink="hlink" folHlink="folHlink"/>
  <p:sldLayoutIdLst>
    <p:sldLayoutId id="214748374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76BE"/>
        </a:solidFill>
        <a:effectLst/>
      </p:bgPr>
    </p:bg>
    <p:spTree>
      <p:nvGrpSpPr>
        <p:cNvPr id="1" name=""/>
        <p:cNvGrpSpPr/>
        <p:nvPr/>
      </p:nvGrpSpPr>
      <p:grpSpPr>
        <a:xfrm>
          <a:off x="0" y="0"/>
          <a:ext cx="0" cy="0"/>
          <a:chOff x="0" y="0"/>
          <a:chExt cx="0" cy="0"/>
        </a:xfrm>
      </p:grpSpPr>
      <p:pic>
        <p:nvPicPr>
          <p:cNvPr id="9" name="Picture 8" descr="A logo with a black background&#10;&#10;Description automatically generated">
            <a:extLst>
              <a:ext uri="{FF2B5EF4-FFF2-40B4-BE49-F238E27FC236}">
                <a16:creationId xmlns:a16="http://schemas.microsoft.com/office/drawing/2014/main" id="{58FF565D-8369-EDDF-8689-B283550C0265}"/>
              </a:ext>
            </a:extLst>
          </p:cNvPr>
          <p:cNvPicPr>
            <a:picLocks noChangeAspect="1"/>
          </p:cNvPicPr>
          <p:nvPr userDrawn="1"/>
        </p:nvPicPr>
        <p:blipFill>
          <a:blip r:embed="rId3"/>
          <a:stretch>
            <a:fillRect/>
          </a:stretch>
        </p:blipFill>
        <p:spPr>
          <a:xfrm>
            <a:off x="10221954" y="267631"/>
            <a:ext cx="1739583" cy="1159722"/>
          </a:xfrm>
          <a:prstGeom prst="rect">
            <a:avLst/>
          </a:prstGeom>
        </p:spPr>
      </p:pic>
    </p:spTree>
    <p:extLst>
      <p:ext uri="{BB962C8B-B14F-4D97-AF65-F5344CB8AC3E}">
        <p14:creationId xmlns:p14="http://schemas.microsoft.com/office/powerpoint/2010/main" val="2109370531"/>
      </p:ext>
    </p:extLst>
  </p:cSld>
  <p:clrMap bg1="lt1" tx1="dk1" bg2="lt2" tx2="dk2" accent1="accent1" accent2="accent2" accent3="accent3" accent4="accent4" accent5="accent5" accent6="accent6" hlink="hlink" folHlink="folHlink"/>
  <p:sldLayoutIdLst>
    <p:sldLayoutId id="214748376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om with electrical equipment&#10;&#10;Description automatically generated with medium confidence">
            <a:extLst>
              <a:ext uri="{FF2B5EF4-FFF2-40B4-BE49-F238E27FC236}">
                <a16:creationId xmlns:a16="http://schemas.microsoft.com/office/drawing/2014/main" id="{801714D3-B1BB-507F-295C-36867487728C}"/>
              </a:ext>
            </a:extLst>
          </p:cNvPr>
          <p:cNvPicPr>
            <a:picLocks noChangeAspect="1"/>
          </p:cNvPicPr>
          <p:nvPr userDrawn="1"/>
        </p:nvPicPr>
        <p:blipFill rotWithShape="1">
          <a:blip r:embed="rId3">
            <a:grayscl/>
            <a:extLst>
              <a:ext uri="{28A0092B-C50C-407E-A947-70E740481C1C}">
                <a14:useLocalDpi xmlns:a14="http://schemas.microsoft.com/office/drawing/2010/main" val="0"/>
              </a:ext>
            </a:extLst>
          </a:blip>
          <a:srcRect t="13717" b="1822"/>
          <a:stretch/>
        </p:blipFill>
        <p:spPr>
          <a:xfrm>
            <a:off x="0" y="0"/>
            <a:ext cx="12192000" cy="6858000"/>
          </a:xfrm>
          <a:prstGeom prst="rect">
            <a:avLst/>
          </a:prstGeom>
        </p:spPr>
      </p:pic>
      <p:sp>
        <p:nvSpPr>
          <p:cNvPr id="2" name="Rectangle 1">
            <a:extLst>
              <a:ext uri="{FF2B5EF4-FFF2-40B4-BE49-F238E27FC236}">
                <a16:creationId xmlns:a16="http://schemas.microsoft.com/office/drawing/2014/main" id="{5B001955-4969-2CAE-FAF0-96A797C6A54B}"/>
              </a:ext>
            </a:extLst>
          </p:cNvPr>
          <p:cNvSpPr/>
          <p:nvPr userDrawn="1"/>
        </p:nvSpPr>
        <p:spPr>
          <a:xfrm>
            <a:off x="0" y="0"/>
            <a:ext cx="12192000" cy="6858000"/>
          </a:xfrm>
          <a:prstGeom prst="rect">
            <a:avLst/>
          </a:prstGeom>
          <a:solidFill>
            <a:srgbClr val="0076BE">
              <a:alpha val="5987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a:extLst>
              <a:ext uri="{FF2B5EF4-FFF2-40B4-BE49-F238E27FC236}">
                <a16:creationId xmlns:a16="http://schemas.microsoft.com/office/drawing/2014/main" id="{0F3935EC-1561-D58B-5D61-3E8D5BB5E498}"/>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pic>
        <p:nvPicPr>
          <p:cNvPr id="11" name="Picture 10" descr="A logo with a black background&#10;&#10;Description automatically generated">
            <a:extLst>
              <a:ext uri="{FF2B5EF4-FFF2-40B4-BE49-F238E27FC236}">
                <a16:creationId xmlns:a16="http://schemas.microsoft.com/office/drawing/2014/main" id="{37D6DFAF-F807-112D-1F46-A2183641748A}"/>
              </a:ext>
            </a:extLst>
          </p:cNvPr>
          <p:cNvPicPr>
            <a:picLocks noChangeAspect="1"/>
          </p:cNvPicPr>
          <p:nvPr userDrawn="1"/>
        </p:nvPicPr>
        <p:blipFill>
          <a:blip r:embed="rId4"/>
          <a:stretch>
            <a:fillRect/>
          </a:stretch>
        </p:blipFill>
        <p:spPr>
          <a:xfrm>
            <a:off x="10221954" y="267631"/>
            <a:ext cx="1739583" cy="1159722"/>
          </a:xfrm>
          <a:prstGeom prst="rect">
            <a:avLst/>
          </a:prstGeom>
        </p:spPr>
      </p:pic>
      <p:sp>
        <p:nvSpPr>
          <p:cNvPr id="12" name="Text Placeholder 8">
            <a:extLst>
              <a:ext uri="{FF2B5EF4-FFF2-40B4-BE49-F238E27FC236}">
                <a16:creationId xmlns:a16="http://schemas.microsoft.com/office/drawing/2014/main" id="{09581408-AD6C-2F15-4CFA-5E04D45A5BDF}"/>
              </a:ext>
            </a:extLst>
          </p:cNvPr>
          <p:cNvSpPr txBox="1">
            <a:spLocks/>
          </p:cNvSpPr>
          <p:nvPr userDrawn="1"/>
        </p:nvSpPr>
        <p:spPr>
          <a:xfrm>
            <a:off x="1026376" y="2377987"/>
            <a:ext cx="4883770" cy="21020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200" b="1" kern="1200">
                <a:solidFill>
                  <a:srgbClr val="0076B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i="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8800135"/>
      </p:ext>
    </p:extLst>
  </p:cSld>
  <p:clrMap bg1="lt1" tx1="dk1" bg2="lt2" tx2="dk2" accent1="accent1" accent2="accent2" accent3="accent3" accent4="accent4" accent5="accent5" accent6="accent6" hlink="hlink" folHlink="folHlink"/>
  <p:sldLayoutIdLst>
    <p:sldLayoutId id="214748365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om with electrical equipment&#10;&#10;Description automatically generated with medium confidence">
            <a:extLst>
              <a:ext uri="{FF2B5EF4-FFF2-40B4-BE49-F238E27FC236}">
                <a16:creationId xmlns:a16="http://schemas.microsoft.com/office/drawing/2014/main" id="{801714D3-B1BB-507F-295C-36867487728C}"/>
              </a:ext>
            </a:extLst>
          </p:cNvPr>
          <p:cNvPicPr>
            <a:picLocks noChangeAspect="1"/>
          </p:cNvPicPr>
          <p:nvPr userDrawn="1"/>
        </p:nvPicPr>
        <p:blipFill rotWithShape="1">
          <a:blip r:embed="rId3">
            <a:grayscl/>
            <a:extLst>
              <a:ext uri="{28A0092B-C50C-407E-A947-70E740481C1C}">
                <a14:useLocalDpi xmlns:a14="http://schemas.microsoft.com/office/drawing/2010/main" val="0"/>
              </a:ext>
            </a:extLst>
          </a:blip>
          <a:srcRect t="13717" b="1822"/>
          <a:stretch/>
        </p:blipFill>
        <p:spPr>
          <a:xfrm>
            <a:off x="0" y="0"/>
            <a:ext cx="12192000" cy="6858000"/>
          </a:xfrm>
          <a:prstGeom prst="rect">
            <a:avLst/>
          </a:prstGeom>
        </p:spPr>
      </p:pic>
      <p:sp>
        <p:nvSpPr>
          <p:cNvPr id="10" name="Slide Number">
            <a:extLst>
              <a:ext uri="{FF2B5EF4-FFF2-40B4-BE49-F238E27FC236}">
                <a16:creationId xmlns:a16="http://schemas.microsoft.com/office/drawing/2014/main" id="{0F3935EC-1561-D58B-5D61-3E8D5BB5E498}"/>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
        <p:nvSpPr>
          <p:cNvPr id="2" name="Rectangle 1">
            <a:extLst>
              <a:ext uri="{FF2B5EF4-FFF2-40B4-BE49-F238E27FC236}">
                <a16:creationId xmlns:a16="http://schemas.microsoft.com/office/drawing/2014/main" id="{9B9FA688-C388-80EE-F789-2C05330DE4BC}"/>
              </a:ext>
            </a:extLst>
          </p:cNvPr>
          <p:cNvSpPr/>
          <p:nvPr userDrawn="1"/>
        </p:nvSpPr>
        <p:spPr>
          <a:xfrm>
            <a:off x="0" y="0"/>
            <a:ext cx="12192000" cy="6858000"/>
          </a:xfrm>
          <a:prstGeom prst="rect">
            <a:avLst/>
          </a:prstGeom>
          <a:solidFill>
            <a:srgbClr val="0076BE">
              <a:alpha val="5987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logo with a black background&#10;&#10;Description automatically generated">
            <a:extLst>
              <a:ext uri="{FF2B5EF4-FFF2-40B4-BE49-F238E27FC236}">
                <a16:creationId xmlns:a16="http://schemas.microsoft.com/office/drawing/2014/main" id="{37D6DFAF-F807-112D-1F46-A2183641748A}"/>
              </a:ext>
            </a:extLst>
          </p:cNvPr>
          <p:cNvPicPr>
            <a:picLocks noChangeAspect="1"/>
          </p:cNvPicPr>
          <p:nvPr userDrawn="1"/>
        </p:nvPicPr>
        <p:blipFill>
          <a:blip r:embed="rId4"/>
          <a:stretch>
            <a:fillRect/>
          </a:stretch>
        </p:blipFill>
        <p:spPr>
          <a:xfrm>
            <a:off x="10221954" y="267631"/>
            <a:ext cx="1739583" cy="1159722"/>
          </a:xfrm>
          <a:prstGeom prst="rect">
            <a:avLst/>
          </a:prstGeom>
        </p:spPr>
      </p:pic>
      <p:sp>
        <p:nvSpPr>
          <p:cNvPr id="12" name="Text Placeholder 8">
            <a:extLst>
              <a:ext uri="{FF2B5EF4-FFF2-40B4-BE49-F238E27FC236}">
                <a16:creationId xmlns:a16="http://schemas.microsoft.com/office/drawing/2014/main" id="{09581408-AD6C-2F15-4CFA-5E04D45A5BDF}"/>
              </a:ext>
            </a:extLst>
          </p:cNvPr>
          <p:cNvSpPr txBox="1">
            <a:spLocks/>
          </p:cNvSpPr>
          <p:nvPr userDrawn="1"/>
        </p:nvSpPr>
        <p:spPr>
          <a:xfrm>
            <a:off x="1026376" y="2377987"/>
            <a:ext cx="4883770" cy="21020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200" b="1" kern="1200">
                <a:solidFill>
                  <a:srgbClr val="0076B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i="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0190081"/>
      </p:ext>
    </p:extLst>
  </p:cSld>
  <p:clrMap bg1="lt1" tx1="dk1" bg2="lt2" tx2="dk2" accent1="accent1" accent2="accent2" accent3="accent3" accent4="accent4" accent5="accent5" accent6="accent6" hlink="hlink" folHlink="folHlink"/>
  <p:sldLayoutIdLst>
    <p:sldLayoutId id="214748375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F189776E-5B92-6606-5D51-CD5E090D2BE8}"/>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pic>
        <p:nvPicPr>
          <p:cNvPr id="9" name="Picture 8" descr="A logo with a red and blue circle and a red arrow&#10;&#10;Description automatically generated">
            <a:extLst>
              <a:ext uri="{FF2B5EF4-FFF2-40B4-BE49-F238E27FC236}">
                <a16:creationId xmlns:a16="http://schemas.microsoft.com/office/drawing/2014/main" id="{494BD1B8-6295-EEB2-CAF5-11FEE224F4A3}"/>
              </a:ext>
            </a:extLst>
          </p:cNvPr>
          <p:cNvPicPr>
            <a:picLocks noChangeAspect="1"/>
          </p:cNvPicPr>
          <p:nvPr userDrawn="1"/>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513308461"/>
      </p:ext>
    </p:extLst>
  </p:cSld>
  <p:clrMap bg1="lt1" tx1="dk1" bg2="lt2" tx2="dk2" accent1="accent1" accent2="accent2" accent3="accent3" accent4="accent4" accent5="accent5" accent6="accent6" hlink="hlink" folHlink="folHlink"/>
  <p:sldLayoutIdLst>
    <p:sldLayoutId id="214748367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76BE"/>
        </a:solidFill>
        <a:effectLst/>
      </p:bgPr>
    </p:bg>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6CD02D28-2546-9C15-077E-4AC3FEA13408}"/>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pic>
        <p:nvPicPr>
          <p:cNvPr id="9" name="Picture 8" descr="A logo with a black background&#10;&#10;Description automatically generated">
            <a:extLst>
              <a:ext uri="{FF2B5EF4-FFF2-40B4-BE49-F238E27FC236}">
                <a16:creationId xmlns:a16="http://schemas.microsoft.com/office/drawing/2014/main" id="{58FF565D-8369-EDDF-8689-B283550C0265}"/>
              </a:ext>
            </a:extLst>
          </p:cNvPr>
          <p:cNvPicPr>
            <a:picLocks noChangeAspect="1"/>
          </p:cNvPicPr>
          <p:nvPr userDrawn="1"/>
        </p:nvPicPr>
        <p:blipFill>
          <a:blip r:embed="rId3"/>
          <a:stretch>
            <a:fillRect/>
          </a:stretch>
        </p:blipFill>
        <p:spPr>
          <a:xfrm>
            <a:off x="10221954" y="267631"/>
            <a:ext cx="1739583" cy="1159722"/>
          </a:xfrm>
          <a:prstGeom prst="rect">
            <a:avLst/>
          </a:prstGeom>
        </p:spPr>
      </p:pic>
    </p:spTree>
    <p:extLst>
      <p:ext uri="{BB962C8B-B14F-4D97-AF65-F5344CB8AC3E}">
        <p14:creationId xmlns:p14="http://schemas.microsoft.com/office/powerpoint/2010/main" val="475055037"/>
      </p:ext>
    </p:extLst>
  </p:cSld>
  <p:clrMap bg1="lt1" tx1="dk1" bg2="lt2" tx2="dk2" accent1="accent1" accent2="accent2" accent3="accent3" accent4="accent4" accent5="accent5" accent6="accent6" hlink="hlink" folHlink="folHlink"/>
  <p:sldLayoutIdLst>
    <p:sldLayoutId id="214748368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4E81B2D0-C399-3E76-9CA7-573E0295CF5C}"/>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pic>
        <p:nvPicPr>
          <p:cNvPr id="8" name="Picture 7" descr="A logo with a red and blue circle and a red arrow&#10;&#10;Description automatically generated">
            <a:extLst>
              <a:ext uri="{FF2B5EF4-FFF2-40B4-BE49-F238E27FC236}">
                <a16:creationId xmlns:a16="http://schemas.microsoft.com/office/drawing/2014/main" id="{34F37BBA-53FC-2BCA-FE36-CF59C2018BEF}"/>
              </a:ext>
            </a:extLst>
          </p:cNvPr>
          <p:cNvPicPr>
            <a:picLocks noChangeAspect="1"/>
          </p:cNvPicPr>
          <p:nvPr userDrawn="1"/>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2969321609"/>
      </p:ext>
    </p:extLst>
  </p:cSld>
  <p:clrMap bg1="lt1" tx1="dk1" bg2="lt2" tx2="dk2" accent1="accent1" accent2="accent2" accent3="accent3" accent4="accent4" accent5="accent5" accent6="accent6" hlink="hlink" folHlink="folHlink"/>
  <p:sldLayoutIdLst>
    <p:sldLayoutId id="214748369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4E81B2D0-C399-3E76-9CA7-573E0295CF5C}"/>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spTree>
    <p:extLst>
      <p:ext uri="{BB962C8B-B14F-4D97-AF65-F5344CB8AC3E}">
        <p14:creationId xmlns:p14="http://schemas.microsoft.com/office/powerpoint/2010/main" val="2359158414"/>
      </p:ext>
    </p:extLst>
  </p:cSld>
  <p:clrMap bg1="lt1" tx1="dk1" bg2="lt2" tx2="dk2" accent1="accent1" accent2="accent2" accent3="accent3" accent4="accent4" accent5="accent5" accent6="accent6" hlink="hlink" folHlink="folHlink"/>
  <p:sldLayoutIdLst>
    <p:sldLayoutId id="214748375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076BE"/>
        </a:solidFill>
        <a:effectLst/>
      </p:bgPr>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95E37637-C098-3218-A852-12AB53FF0732}"/>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ma14="http://schemas.microsoft.com/office/mac/drawingml/2011/main" xmlns=""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a:p>
        </p:txBody>
      </p:sp>
      <p:pic>
        <p:nvPicPr>
          <p:cNvPr id="8" name="Picture 7" descr="A logo with a black background&#10;&#10;Description automatically generated">
            <a:extLst>
              <a:ext uri="{FF2B5EF4-FFF2-40B4-BE49-F238E27FC236}">
                <a16:creationId xmlns:a16="http://schemas.microsoft.com/office/drawing/2014/main" id="{D247869E-357B-B869-DE44-A24CE4AAE1B1}"/>
              </a:ext>
            </a:extLst>
          </p:cNvPr>
          <p:cNvPicPr>
            <a:picLocks noChangeAspect="1"/>
          </p:cNvPicPr>
          <p:nvPr userDrawn="1"/>
        </p:nvPicPr>
        <p:blipFill>
          <a:blip r:embed="rId3"/>
          <a:stretch>
            <a:fillRect/>
          </a:stretch>
        </p:blipFill>
        <p:spPr>
          <a:xfrm>
            <a:off x="10221954" y="267631"/>
            <a:ext cx="1739583" cy="1159722"/>
          </a:xfrm>
          <a:prstGeom prst="rect">
            <a:avLst/>
          </a:prstGeom>
        </p:spPr>
      </p:pic>
    </p:spTree>
    <p:extLst>
      <p:ext uri="{BB962C8B-B14F-4D97-AF65-F5344CB8AC3E}">
        <p14:creationId xmlns:p14="http://schemas.microsoft.com/office/powerpoint/2010/main" val="2696797442"/>
      </p:ext>
    </p:extLst>
  </p:cSld>
  <p:clrMap bg1="lt1" tx1="dk1" bg2="lt2" tx2="dk2" accent1="accent1" accent2="accent2" accent3="accent3" accent4="accent4" accent5="accent5" accent6="accent6" hlink="hlink" folHlink="folHlink"/>
  <p:sldLayoutIdLst>
    <p:sldLayoutId id="21474837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7.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360.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7.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7.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7.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80BA1F-9202-A636-E35E-5004FDE35A82}"/>
              </a:ext>
            </a:extLst>
          </p:cNvPr>
          <p:cNvSpPr>
            <a:spLocks noGrp="1"/>
          </p:cNvSpPr>
          <p:nvPr>
            <p:ph type="body" sz="quarter" idx="10"/>
          </p:nvPr>
        </p:nvSpPr>
        <p:spPr>
          <a:xfrm>
            <a:off x="914398" y="2041508"/>
            <a:ext cx="9503230" cy="2040636"/>
          </a:xfrm>
        </p:spPr>
        <p:txBody>
          <a:bodyPr anchor="b">
            <a:normAutofit fontScale="85000" lnSpcReduction="10000"/>
          </a:bodyPr>
          <a:lstStyle/>
          <a:p>
            <a:r>
              <a:rPr lang="en-US"/>
              <a:t>Developing a Quantitative ZnS(Ag) Test System</a:t>
            </a:r>
          </a:p>
        </p:txBody>
      </p:sp>
      <p:sp>
        <p:nvSpPr>
          <p:cNvPr id="3" name="Text Placeholder 2">
            <a:extLst>
              <a:ext uri="{FF2B5EF4-FFF2-40B4-BE49-F238E27FC236}">
                <a16:creationId xmlns:a16="http://schemas.microsoft.com/office/drawing/2014/main" id="{1DA6599F-4525-08EF-4E90-59E21643A2A6}"/>
              </a:ext>
            </a:extLst>
          </p:cNvPr>
          <p:cNvSpPr>
            <a:spLocks noGrp="1"/>
          </p:cNvSpPr>
          <p:nvPr>
            <p:ph type="body" sz="quarter" idx="11"/>
          </p:nvPr>
        </p:nvSpPr>
        <p:spPr>
          <a:xfrm>
            <a:off x="914399" y="4638676"/>
            <a:ext cx="9503229" cy="460238"/>
          </a:xfrm>
        </p:spPr>
        <p:txBody>
          <a:bodyPr>
            <a:normAutofit/>
          </a:bodyPr>
          <a:lstStyle/>
          <a:p>
            <a:r>
              <a:rPr lang="en-US"/>
              <a:t>Connor Stubbs</a:t>
            </a:r>
          </a:p>
        </p:txBody>
      </p:sp>
      <p:sp>
        <p:nvSpPr>
          <p:cNvPr id="4" name="Text Placeholder 3">
            <a:extLst>
              <a:ext uri="{FF2B5EF4-FFF2-40B4-BE49-F238E27FC236}">
                <a16:creationId xmlns:a16="http://schemas.microsoft.com/office/drawing/2014/main" id="{2861A45B-0591-6EB8-BD1D-5A2325C36C78}"/>
              </a:ext>
            </a:extLst>
          </p:cNvPr>
          <p:cNvSpPr>
            <a:spLocks noGrp="1"/>
          </p:cNvSpPr>
          <p:nvPr>
            <p:ph type="body" sz="quarter" idx="12"/>
          </p:nvPr>
        </p:nvSpPr>
        <p:spPr>
          <a:xfrm>
            <a:off x="914399" y="5163035"/>
            <a:ext cx="9503229" cy="460238"/>
          </a:xfrm>
        </p:spPr>
        <p:txBody>
          <a:bodyPr>
            <a:normAutofit/>
          </a:bodyPr>
          <a:lstStyle/>
          <a:p>
            <a:r>
              <a:rPr lang="en-US"/>
              <a:t>Radon Assay Student</a:t>
            </a:r>
          </a:p>
        </p:txBody>
      </p:sp>
      <p:sp>
        <p:nvSpPr>
          <p:cNvPr id="5" name="Text Placeholder 4">
            <a:extLst>
              <a:ext uri="{FF2B5EF4-FFF2-40B4-BE49-F238E27FC236}">
                <a16:creationId xmlns:a16="http://schemas.microsoft.com/office/drawing/2014/main" id="{E984F2AA-6FE7-9CDA-17A6-3B83FF1BA8F5}"/>
              </a:ext>
            </a:extLst>
          </p:cNvPr>
          <p:cNvSpPr>
            <a:spLocks noGrp="1"/>
          </p:cNvSpPr>
          <p:nvPr>
            <p:ph type="body" sz="quarter" idx="13"/>
          </p:nvPr>
        </p:nvSpPr>
        <p:spPr>
          <a:xfrm>
            <a:off x="914398" y="1234726"/>
            <a:ext cx="2220688" cy="742661"/>
          </a:xfrm>
        </p:spPr>
        <p:txBody>
          <a:bodyPr>
            <a:normAutofit/>
          </a:bodyPr>
          <a:lstStyle/>
          <a:p>
            <a:r>
              <a:rPr lang="en-US"/>
              <a:t>2026/04/17</a:t>
            </a:r>
          </a:p>
        </p:txBody>
      </p:sp>
    </p:spTree>
    <p:extLst>
      <p:ext uri="{BB962C8B-B14F-4D97-AF65-F5344CB8AC3E}">
        <p14:creationId xmlns:p14="http://schemas.microsoft.com/office/powerpoint/2010/main" val="2296703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9E3B91-6C78-EE3F-39B7-36F4B4C630B4}"/>
              </a:ext>
            </a:extLst>
          </p:cNvPr>
          <p:cNvSpPr>
            <a:spLocks noGrp="1"/>
          </p:cNvSpPr>
          <p:nvPr>
            <p:ph type="body" sz="quarter" idx="10"/>
          </p:nvPr>
        </p:nvSpPr>
        <p:spPr/>
        <p:txBody>
          <a:bodyPr/>
          <a:lstStyle/>
          <a:p>
            <a:r>
              <a:rPr lang="en-US"/>
              <a:t>Test Conditions</a:t>
            </a:r>
          </a:p>
        </p:txBody>
      </p:sp>
      <p:sp>
        <p:nvSpPr>
          <p:cNvPr id="3" name="Text Placeholder 2">
            <a:extLst>
              <a:ext uri="{FF2B5EF4-FFF2-40B4-BE49-F238E27FC236}">
                <a16:creationId xmlns:a16="http://schemas.microsoft.com/office/drawing/2014/main" id="{F4BFB348-CFD3-0B61-3E60-6C8C86F60BE7}"/>
              </a:ext>
            </a:extLst>
          </p:cNvPr>
          <p:cNvSpPr>
            <a:spLocks noGrp="1"/>
          </p:cNvSpPr>
          <p:nvPr>
            <p:ph type="body" sz="quarter" idx="13"/>
          </p:nvPr>
        </p:nvSpPr>
        <p:spPr/>
        <p:txBody>
          <a:bodyPr/>
          <a:lstStyle/>
          <a:p>
            <a:r>
              <a:rPr lang="en-US"/>
              <a:t>We want to inject a controlled amount of radon into the Lucas cells, this allows us to achieve our two goals</a:t>
            </a:r>
          </a:p>
          <a:p>
            <a:r>
              <a:rPr lang="en-US"/>
              <a:t>To minimize variation, the same Lucas cell and PMT are used</a:t>
            </a:r>
          </a:p>
        </p:txBody>
      </p:sp>
      <p:sp>
        <p:nvSpPr>
          <p:cNvPr id="4" name="Slide Number Placeholder 3">
            <a:extLst>
              <a:ext uri="{FF2B5EF4-FFF2-40B4-BE49-F238E27FC236}">
                <a16:creationId xmlns:a16="http://schemas.microsoft.com/office/drawing/2014/main" id="{6883566C-82A0-56FC-23BF-CC077E831496}"/>
              </a:ext>
            </a:extLst>
          </p:cNvPr>
          <p:cNvSpPr>
            <a:spLocks noGrp="1"/>
          </p:cNvSpPr>
          <p:nvPr>
            <p:ph type="sldNum" sz="quarter" idx="4"/>
          </p:nvPr>
        </p:nvSpPr>
        <p:spPr/>
        <p:txBody>
          <a:bodyPr/>
          <a:lstStyle/>
          <a:p>
            <a:fld id="{86CB4B4D-7CA3-9044-876B-883B54F8677D}" type="slidenum">
              <a:rPr lang="en-CA" smtClean="0"/>
              <a:pPr/>
              <a:t>10</a:t>
            </a:fld>
            <a:endParaRPr lang="en-CA" b="1"/>
          </a:p>
        </p:txBody>
      </p:sp>
      <p:sp>
        <p:nvSpPr>
          <p:cNvPr id="5" name="Rectangle 4">
            <a:extLst>
              <a:ext uri="{FF2B5EF4-FFF2-40B4-BE49-F238E27FC236}">
                <a16:creationId xmlns:a16="http://schemas.microsoft.com/office/drawing/2014/main" id="{A3934F80-CF75-D364-A493-F35F2E3512DF}"/>
              </a:ext>
            </a:extLst>
          </p:cNvPr>
          <p:cNvSpPr/>
          <p:nvPr/>
        </p:nvSpPr>
        <p:spPr>
          <a:xfrm>
            <a:off x="1179652" y="4239788"/>
            <a:ext cx="2594345" cy="12546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Radon Source</a:t>
            </a:r>
          </a:p>
        </p:txBody>
      </p:sp>
      <p:sp>
        <p:nvSpPr>
          <p:cNvPr id="6" name="Rectangle 5">
            <a:extLst>
              <a:ext uri="{FF2B5EF4-FFF2-40B4-BE49-F238E27FC236}">
                <a16:creationId xmlns:a16="http://schemas.microsoft.com/office/drawing/2014/main" id="{84C37BB7-DEA2-E565-217C-D43A5DA21C50}"/>
              </a:ext>
            </a:extLst>
          </p:cNvPr>
          <p:cNvSpPr/>
          <p:nvPr/>
        </p:nvSpPr>
        <p:spPr>
          <a:xfrm>
            <a:off x="4665380" y="4239788"/>
            <a:ext cx="2594345" cy="12546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0.5µm Filter</a:t>
            </a:r>
          </a:p>
        </p:txBody>
      </p:sp>
      <p:sp>
        <p:nvSpPr>
          <p:cNvPr id="7" name="Rectangle 6">
            <a:extLst>
              <a:ext uri="{FF2B5EF4-FFF2-40B4-BE49-F238E27FC236}">
                <a16:creationId xmlns:a16="http://schemas.microsoft.com/office/drawing/2014/main" id="{9F6F83EC-680D-FB0F-053C-6E1CEE0DB676}"/>
              </a:ext>
            </a:extLst>
          </p:cNvPr>
          <p:cNvSpPr/>
          <p:nvPr/>
        </p:nvSpPr>
        <p:spPr>
          <a:xfrm>
            <a:off x="8151108" y="4239788"/>
            <a:ext cx="2594345" cy="12546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Lucas Cell</a:t>
            </a:r>
          </a:p>
        </p:txBody>
      </p:sp>
      <p:cxnSp>
        <p:nvCxnSpPr>
          <p:cNvPr id="9" name="Straight Arrow Connector 8">
            <a:extLst>
              <a:ext uri="{FF2B5EF4-FFF2-40B4-BE49-F238E27FC236}">
                <a16:creationId xmlns:a16="http://schemas.microsoft.com/office/drawing/2014/main" id="{70C9B1EC-C57D-D41D-E57E-933DFD8BED43}"/>
              </a:ext>
            </a:extLst>
          </p:cNvPr>
          <p:cNvCxnSpPr>
            <a:cxnSpLocks/>
            <a:stCxn id="5" idx="3"/>
            <a:endCxn id="6" idx="1"/>
          </p:cNvCxnSpPr>
          <p:nvPr/>
        </p:nvCxnSpPr>
        <p:spPr>
          <a:xfrm>
            <a:off x="3773997" y="4867109"/>
            <a:ext cx="89138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872F6DE-3AFD-35D4-0353-EDC20F4B8A87}"/>
              </a:ext>
            </a:extLst>
          </p:cNvPr>
          <p:cNvCxnSpPr>
            <a:cxnSpLocks/>
            <a:stCxn id="6" idx="3"/>
            <a:endCxn id="7" idx="1"/>
          </p:cNvCxnSpPr>
          <p:nvPr/>
        </p:nvCxnSpPr>
        <p:spPr>
          <a:xfrm>
            <a:off x="7259725" y="4867109"/>
            <a:ext cx="89138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8A7419D-8FBC-B714-66E6-7FE766A7DFB6}"/>
              </a:ext>
            </a:extLst>
          </p:cNvPr>
          <p:cNvSpPr txBox="1"/>
          <p:nvPr/>
        </p:nvSpPr>
        <p:spPr>
          <a:xfrm>
            <a:off x="6771763" y="5727879"/>
            <a:ext cx="2446824" cy="461665"/>
          </a:xfrm>
          <a:prstGeom prst="rect">
            <a:avLst/>
          </a:prstGeom>
          <a:noFill/>
        </p:spPr>
        <p:txBody>
          <a:bodyPr wrap="none" rtlCol="0">
            <a:spAutoFit/>
          </a:bodyPr>
          <a:lstStyle/>
          <a:p>
            <a:r>
              <a:rPr lang="en-US" sz="2400"/>
              <a:t>4-hour emanation</a:t>
            </a:r>
          </a:p>
        </p:txBody>
      </p:sp>
      <p:sp>
        <p:nvSpPr>
          <p:cNvPr id="17" name="TextBox 16">
            <a:extLst>
              <a:ext uri="{FF2B5EF4-FFF2-40B4-BE49-F238E27FC236}">
                <a16:creationId xmlns:a16="http://schemas.microsoft.com/office/drawing/2014/main" id="{8A6C46F2-5B0C-D345-F1B9-4E2DB07C9C5A}"/>
              </a:ext>
            </a:extLst>
          </p:cNvPr>
          <p:cNvSpPr txBox="1"/>
          <p:nvPr/>
        </p:nvSpPr>
        <p:spPr>
          <a:xfrm>
            <a:off x="1232146" y="5529879"/>
            <a:ext cx="2520690" cy="461665"/>
          </a:xfrm>
          <a:prstGeom prst="rect">
            <a:avLst/>
          </a:prstGeom>
          <a:noFill/>
        </p:spPr>
        <p:txBody>
          <a:bodyPr wrap="none" rtlCol="0">
            <a:spAutoFit/>
          </a:bodyPr>
          <a:lstStyle/>
          <a:p>
            <a:r>
              <a:rPr lang="en-US" sz="2400"/>
              <a:t>2bq radium source</a:t>
            </a:r>
          </a:p>
        </p:txBody>
      </p:sp>
    </p:spTree>
    <p:extLst>
      <p:ext uri="{BB962C8B-B14F-4D97-AF65-F5344CB8AC3E}">
        <p14:creationId xmlns:p14="http://schemas.microsoft.com/office/powerpoint/2010/main" val="3935510218"/>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EC7EB-F3C8-6560-6B50-4A44F95D3BD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7FF3983-38D9-C3A3-8639-3374BFDAEE5E}"/>
              </a:ext>
            </a:extLst>
          </p:cNvPr>
          <p:cNvSpPr>
            <a:spLocks noGrp="1"/>
          </p:cNvSpPr>
          <p:nvPr>
            <p:ph type="body" sz="quarter" idx="10"/>
          </p:nvPr>
        </p:nvSpPr>
        <p:spPr/>
        <p:txBody>
          <a:bodyPr/>
          <a:lstStyle/>
          <a:p>
            <a:r>
              <a:rPr lang="en-US"/>
              <a:t>Radon Source</a:t>
            </a:r>
          </a:p>
        </p:txBody>
      </p:sp>
      <p:sp>
        <p:nvSpPr>
          <p:cNvPr id="7" name="Text Placeholder 6">
            <a:extLst>
              <a:ext uri="{FF2B5EF4-FFF2-40B4-BE49-F238E27FC236}">
                <a16:creationId xmlns:a16="http://schemas.microsoft.com/office/drawing/2014/main" id="{A1012D95-1BD1-AEFB-5DD3-D4BC9E89FEBE}"/>
              </a:ext>
            </a:extLst>
          </p:cNvPr>
          <p:cNvSpPr>
            <a:spLocks noGrp="1"/>
          </p:cNvSpPr>
          <p:nvPr>
            <p:ph type="body" sz="quarter" idx="13"/>
          </p:nvPr>
        </p:nvSpPr>
        <p:spPr>
          <a:xfrm>
            <a:off x="736600" y="2342926"/>
            <a:ext cx="5940245" cy="3994150"/>
          </a:xfrm>
        </p:spPr>
        <p:txBody>
          <a:bodyPr/>
          <a:lstStyle/>
          <a:p>
            <a:pPr marL="457200" indent="-457200">
              <a:buFont typeface="Arial" panose="020B0604020202020204" pitchFamily="34" charset="0"/>
              <a:buChar char="•"/>
            </a:pPr>
            <a:r>
              <a:rPr lang="en-US"/>
              <a:t>Currently using radium-painted watch dials as a radon source</a:t>
            </a:r>
          </a:p>
          <a:p>
            <a:pPr marL="457200" indent="-457200">
              <a:buFont typeface="Arial" panose="020B0604020202020204" pitchFamily="34" charset="0"/>
              <a:buChar char="•"/>
            </a:pPr>
            <a:r>
              <a:rPr lang="en-US"/>
              <a:t>Allow it to emanate while connected to a Lucas cell</a:t>
            </a:r>
          </a:p>
          <a:p>
            <a:pPr marL="457200" indent="-457200">
              <a:buFont typeface="Arial" panose="020B0604020202020204" pitchFamily="34" charset="0"/>
              <a:buChar char="•"/>
            </a:pPr>
            <a:r>
              <a:rPr lang="en-US"/>
              <a:t>To test efficiency, we need a consistent number of atoms</a:t>
            </a:r>
          </a:p>
          <a:p>
            <a:pPr marL="457200" indent="-457200">
              <a:buFont typeface="Arial" panose="020B0604020202020204" pitchFamily="34" charset="0"/>
              <a:buChar char="•"/>
            </a:pPr>
            <a:endParaRPr lang="en-US"/>
          </a:p>
          <a:p>
            <a:pPr marL="457200" indent="-457200">
              <a:buFont typeface="Arial" panose="020B0604020202020204" pitchFamily="34" charset="0"/>
              <a:buChar char="•"/>
            </a:pPr>
            <a:endParaRPr lang="en-US"/>
          </a:p>
        </p:txBody>
      </p:sp>
      <p:pic>
        <p:nvPicPr>
          <p:cNvPr id="3" name="Picture 2">
            <a:extLst>
              <a:ext uri="{FF2B5EF4-FFF2-40B4-BE49-F238E27FC236}">
                <a16:creationId xmlns:a16="http://schemas.microsoft.com/office/drawing/2014/main" id="{F4387C96-7A43-2ECC-046C-FDB38838E8B5}"/>
              </a:ext>
            </a:extLst>
          </p:cNvPr>
          <p:cNvPicPr>
            <a:picLocks noChangeAspect="1"/>
          </p:cNvPicPr>
          <p:nvPr/>
        </p:nvPicPr>
        <p:blipFill>
          <a:blip r:embed="rId3"/>
          <a:srcRect t="17221" b="10005"/>
          <a:stretch>
            <a:fillRect/>
          </a:stretch>
        </p:blipFill>
        <p:spPr>
          <a:xfrm>
            <a:off x="6978769" y="1483743"/>
            <a:ext cx="4818494" cy="4675517"/>
          </a:xfrm>
          <a:prstGeom prst="rect">
            <a:avLst/>
          </a:prstGeom>
        </p:spPr>
      </p:pic>
      <p:sp>
        <p:nvSpPr>
          <p:cNvPr id="2" name="Slide Number Placeholder 1">
            <a:extLst>
              <a:ext uri="{FF2B5EF4-FFF2-40B4-BE49-F238E27FC236}">
                <a16:creationId xmlns:a16="http://schemas.microsoft.com/office/drawing/2014/main" id="{EA76EF40-A8BB-2C1A-A1CF-D025129848FA}"/>
              </a:ext>
            </a:extLst>
          </p:cNvPr>
          <p:cNvSpPr>
            <a:spLocks noGrp="1"/>
          </p:cNvSpPr>
          <p:nvPr>
            <p:ph type="sldNum" sz="quarter" idx="4"/>
          </p:nvPr>
        </p:nvSpPr>
        <p:spPr/>
        <p:txBody>
          <a:bodyPr/>
          <a:lstStyle/>
          <a:p>
            <a:fld id="{86CB4B4D-7CA3-9044-876B-883B54F8677D}" type="slidenum">
              <a:rPr lang="en-CA" smtClean="0"/>
              <a:pPr/>
              <a:t>11</a:t>
            </a:fld>
            <a:endParaRPr lang="en-CA" b="1"/>
          </a:p>
        </p:txBody>
      </p:sp>
    </p:spTree>
    <p:extLst>
      <p:ext uri="{BB962C8B-B14F-4D97-AF65-F5344CB8AC3E}">
        <p14:creationId xmlns:p14="http://schemas.microsoft.com/office/powerpoint/2010/main" val="421333356"/>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571CD-8754-05AC-6384-09BFCF12B9E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868300D-3306-AB35-8DD9-DC0633A34793}"/>
              </a:ext>
            </a:extLst>
          </p:cNvPr>
          <p:cNvSpPr>
            <a:spLocks noGrp="1"/>
          </p:cNvSpPr>
          <p:nvPr>
            <p:ph type="body" sz="quarter" idx="10"/>
          </p:nvPr>
        </p:nvSpPr>
        <p:spPr/>
        <p:txBody>
          <a:bodyPr/>
          <a:lstStyle/>
          <a:p>
            <a:r>
              <a:rPr lang="en-US"/>
              <a:t>Emanation Procedure</a:t>
            </a:r>
          </a:p>
        </p:txBody>
      </p:sp>
      <p:sp>
        <p:nvSpPr>
          <p:cNvPr id="7" name="Text Placeholder 6">
            <a:extLst>
              <a:ext uri="{FF2B5EF4-FFF2-40B4-BE49-F238E27FC236}">
                <a16:creationId xmlns:a16="http://schemas.microsoft.com/office/drawing/2014/main" id="{68DE4E29-F848-0553-2034-FAB676956BA0}"/>
              </a:ext>
            </a:extLst>
          </p:cNvPr>
          <p:cNvSpPr>
            <a:spLocks noGrp="1"/>
          </p:cNvSpPr>
          <p:nvPr>
            <p:ph type="body" sz="quarter" idx="13"/>
          </p:nvPr>
        </p:nvSpPr>
        <p:spPr>
          <a:xfrm>
            <a:off x="5331133" y="5546830"/>
            <a:ext cx="6087715" cy="1015738"/>
          </a:xfrm>
        </p:spPr>
        <p:txBody>
          <a:bodyPr/>
          <a:lstStyle/>
          <a:p>
            <a:pPr marL="457200" indent="-457200">
              <a:buFont typeface="Arial" panose="020B0604020202020204" pitchFamily="34" charset="0"/>
              <a:buChar char="•"/>
            </a:pPr>
            <a:r>
              <a:rPr lang="en-US"/>
              <a:t>Neglects emanation between trials</a:t>
            </a:r>
          </a:p>
        </p:txBody>
      </p:sp>
      <p:pic>
        <p:nvPicPr>
          <p:cNvPr id="4" name="Picture 3">
            <a:extLst>
              <a:ext uri="{FF2B5EF4-FFF2-40B4-BE49-F238E27FC236}">
                <a16:creationId xmlns:a16="http://schemas.microsoft.com/office/drawing/2014/main" id="{18192E80-1857-46E3-4288-6EDF50186F40}"/>
              </a:ext>
            </a:extLst>
          </p:cNvPr>
          <p:cNvPicPr>
            <a:picLocks noChangeAspect="1"/>
          </p:cNvPicPr>
          <p:nvPr/>
        </p:nvPicPr>
        <p:blipFill>
          <a:blip r:embed="rId3"/>
          <a:stretch>
            <a:fillRect/>
          </a:stretch>
        </p:blipFill>
        <p:spPr>
          <a:xfrm>
            <a:off x="5331133" y="1816369"/>
            <a:ext cx="6693842" cy="3659758"/>
          </a:xfrm>
          <a:prstGeom prst="rect">
            <a:avLst/>
          </a:prstGeom>
        </p:spPr>
      </p:pic>
      <p:sp>
        <p:nvSpPr>
          <p:cNvPr id="5" name="Slide Number Placeholder 4">
            <a:extLst>
              <a:ext uri="{FF2B5EF4-FFF2-40B4-BE49-F238E27FC236}">
                <a16:creationId xmlns:a16="http://schemas.microsoft.com/office/drawing/2014/main" id="{6A280A81-B274-1502-A671-F59474809AF4}"/>
              </a:ext>
            </a:extLst>
          </p:cNvPr>
          <p:cNvSpPr>
            <a:spLocks noGrp="1"/>
          </p:cNvSpPr>
          <p:nvPr>
            <p:ph type="sldNum" sz="quarter" idx="4"/>
          </p:nvPr>
        </p:nvSpPr>
        <p:spPr/>
        <p:txBody>
          <a:bodyPr/>
          <a:lstStyle/>
          <a:p>
            <a:fld id="{86CB4B4D-7CA3-9044-876B-883B54F8677D}" type="slidenum">
              <a:rPr lang="en-CA" smtClean="0"/>
              <a:pPr/>
              <a:t>12</a:t>
            </a:fld>
            <a:endParaRPr lang="en-CA" b="1"/>
          </a:p>
        </p:txBody>
      </p:sp>
      <p:pic>
        <p:nvPicPr>
          <p:cNvPr id="14" name="Picture 13">
            <a:extLst>
              <a:ext uri="{FF2B5EF4-FFF2-40B4-BE49-F238E27FC236}">
                <a16:creationId xmlns:a16="http://schemas.microsoft.com/office/drawing/2014/main" id="{269488F5-4F84-45BE-B590-CF5C6B09D340}"/>
              </a:ext>
            </a:extLst>
          </p:cNvPr>
          <p:cNvPicPr>
            <a:picLocks noChangeAspect="1"/>
          </p:cNvPicPr>
          <p:nvPr/>
        </p:nvPicPr>
        <p:blipFill>
          <a:blip r:embed="rId4"/>
          <a:stretch>
            <a:fillRect/>
          </a:stretch>
        </p:blipFill>
        <p:spPr>
          <a:xfrm>
            <a:off x="136046" y="2096429"/>
            <a:ext cx="5046231" cy="2493197"/>
          </a:xfrm>
          <a:prstGeom prst="rect">
            <a:avLst/>
          </a:prstGeom>
        </p:spPr>
      </p:pic>
      <p:sp>
        <p:nvSpPr>
          <p:cNvPr id="17" name="Rectangle 16">
            <a:extLst>
              <a:ext uri="{FF2B5EF4-FFF2-40B4-BE49-F238E27FC236}">
                <a16:creationId xmlns:a16="http://schemas.microsoft.com/office/drawing/2014/main" id="{621FA945-EE7C-B4C5-F018-0550EAD0E1F4}"/>
              </a:ext>
            </a:extLst>
          </p:cNvPr>
          <p:cNvSpPr/>
          <p:nvPr/>
        </p:nvSpPr>
        <p:spPr>
          <a:xfrm>
            <a:off x="1988288" y="2296633"/>
            <a:ext cx="2690038" cy="1275907"/>
          </a:xfrm>
          <a:prstGeom prst="rect">
            <a:avLst/>
          </a:prstGeom>
          <a:noFill/>
          <a:ln w="38100">
            <a:solidFill>
              <a:srgbClr val="0076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7E021A5-03D7-A591-3629-7DD09B159E3C}"/>
              </a:ext>
            </a:extLst>
          </p:cNvPr>
          <p:cNvSpPr/>
          <p:nvPr/>
        </p:nvSpPr>
        <p:spPr>
          <a:xfrm>
            <a:off x="3572540" y="3572540"/>
            <a:ext cx="1105786" cy="754911"/>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01B8243-FDF9-E673-6D21-E6B3BCD00CEE}"/>
              </a:ext>
            </a:extLst>
          </p:cNvPr>
          <p:cNvSpPr txBox="1"/>
          <p:nvPr/>
        </p:nvSpPr>
        <p:spPr>
          <a:xfrm>
            <a:off x="2780414" y="5187859"/>
            <a:ext cx="1601592" cy="830997"/>
          </a:xfrm>
          <a:prstGeom prst="rect">
            <a:avLst/>
          </a:prstGeom>
          <a:noFill/>
        </p:spPr>
        <p:txBody>
          <a:bodyPr wrap="none" rtlCol="0">
            <a:spAutoFit/>
          </a:bodyPr>
          <a:lstStyle/>
          <a:p>
            <a:r>
              <a:rPr lang="en-US" sz="2400"/>
              <a:t>Thoroughly</a:t>
            </a:r>
          </a:p>
          <a:p>
            <a:r>
              <a:rPr lang="en-US" sz="2400"/>
              <a:t>pumped</a:t>
            </a:r>
          </a:p>
        </p:txBody>
      </p:sp>
      <p:sp>
        <p:nvSpPr>
          <p:cNvPr id="20" name="TextBox 19">
            <a:extLst>
              <a:ext uri="{FF2B5EF4-FFF2-40B4-BE49-F238E27FC236}">
                <a16:creationId xmlns:a16="http://schemas.microsoft.com/office/drawing/2014/main" id="{4569F22C-9AAE-AB43-1DFD-EA86CF7C99A5}"/>
              </a:ext>
            </a:extLst>
          </p:cNvPr>
          <p:cNvSpPr txBox="1"/>
          <p:nvPr/>
        </p:nvSpPr>
        <p:spPr>
          <a:xfrm>
            <a:off x="606101" y="4136084"/>
            <a:ext cx="2174313" cy="830997"/>
          </a:xfrm>
          <a:prstGeom prst="rect">
            <a:avLst/>
          </a:prstGeom>
          <a:noFill/>
        </p:spPr>
        <p:txBody>
          <a:bodyPr wrap="none" rtlCol="0">
            <a:spAutoFit/>
          </a:bodyPr>
          <a:lstStyle/>
          <a:p>
            <a:r>
              <a:rPr lang="en-US" sz="2400"/>
              <a:t>Pumped slightly</a:t>
            </a:r>
          </a:p>
          <a:p>
            <a:r>
              <a:rPr lang="en-US" sz="2400"/>
              <a:t>less</a:t>
            </a:r>
          </a:p>
        </p:txBody>
      </p:sp>
      <p:cxnSp>
        <p:nvCxnSpPr>
          <p:cNvPr id="22" name="Connector: Curved 21">
            <a:extLst>
              <a:ext uri="{FF2B5EF4-FFF2-40B4-BE49-F238E27FC236}">
                <a16:creationId xmlns:a16="http://schemas.microsoft.com/office/drawing/2014/main" id="{EF92D578-703A-7A05-26C9-F0206E9AB490}"/>
              </a:ext>
            </a:extLst>
          </p:cNvPr>
          <p:cNvCxnSpPr>
            <a:cxnSpLocks/>
            <a:stCxn id="20" idx="0"/>
            <a:endCxn id="17" idx="2"/>
          </p:cNvCxnSpPr>
          <p:nvPr/>
        </p:nvCxnSpPr>
        <p:spPr>
          <a:xfrm rot="5400000" flipH="1" flipV="1">
            <a:off x="2231510" y="3034288"/>
            <a:ext cx="563544" cy="1640049"/>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9982BFE9-7783-9BF1-830F-386DF585833D}"/>
              </a:ext>
            </a:extLst>
          </p:cNvPr>
          <p:cNvCxnSpPr>
            <a:cxnSpLocks/>
            <a:stCxn id="19" idx="0"/>
            <a:endCxn id="18" idx="2"/>
          </p:cNvCxnSpPr>
          <p:nvPr/>
        </p:nvCxnSpPr>
        <p:spPr>
          <a:xfrm rot="5400000" flipH="1" flipV="1">
            <a:off x="3423117" y="4485544"/>
            <a:ext cx="860408" cy="544223"/>
          </a:xfrm>
          <a:prstGeom prst="curvedConnector3">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02738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CC5C6-3A44-DCAB-4847-B3E4F8E75A4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FCA6224-7898-2324-F18A-17118B1045DA}"/>
              </a:ext>
            </a:extLst>
          </p:cNvPr>
          <p:cNvSpPr>
            <a:spLocks noGrp="1"/>
          </p:cNvSpPr>
          <p:nvPr>
            <p:ph type="body" sz="quarter" idx="10"/>
          </p:nvPr>
        </p:nvSpPr>
        <p:spPr/>
        <p:txBody>
          <a:bodyPr/>
          <a:lstStyle/>
          <a:p>
            <a:r>
              <a:rPr lang="en-US"/>
              <a:t>Emanation Procedure</a:t>
            </a:r>
          </a:p>
        </p:txBody>
      </p:sp>
      <p:sp>
        <p:nvSpPr>
          <p:cNvPr id="7" name="Text Placeholder 6">
            <a:extLst>
              <a:ext uri="{FF2B5EF4-FFF2-40B4-BE49-F238E27FC236}">
                <a16:creationId xmlns:a16="http://schemas.microsoft.com/office/drawing/2014/main" id="{A9610F90-CE55-822E-6837-F9125549EEB4}"/>
              </a:ext>
            </a:extLst>
          </p:cNvPr>
          <p:cNvSpPr>
            <a:spLocks noGrp="1"/>
          </p:cNvSpPr>
          <p:nvPr>
            <p:ph type="body" sz="quarter" idx="13"/>
          </p:nvPr>
        </p:nvSpPr>
        <p:spPr>
          <a:xfrm>
            <a:off x="5203542" y="5812034"/>
            <a:ext cx="6215306" cy="875845"/>
          </a:xfrm>
        </p:spPr>
        <p:txBody>
          <a:bodyPr>
            <a:normAutofit lnSpcReduction="10000"/>
          </a:bodyPr>
          <a:lstStyle/>
          <a:p>
            <a:pPr marL="457200" indent="-457200">
              <a:buFont typeface="Arial" panose="020B0604020202020204" pitchFamily="34" charset="0"/>
              <a:buChar char="•"/>
            </a:pPr>
            <a:r>
              <a:rPr lang="en-US"/>
              <a:t>Emanation = 4hr + time between tests</a:t>
            </a:r>
          </a:p>
        </p:txBody>
      </p:sp>
      <p:sp>
        <p:nvSpPr>
          <p:cNvPr id="5" name="Slide Number Placeholder 4">
            <a:extLst>
              <a:ext uri="{FF2B5EF4-FFF2-40B4-BE49-F238E27FC236}">
                <a16:creationId xmlns:a16="http://schemas.microsoft.com/office/drawing/2014/main" id="{72D689E4-05D0-6A72-0399-3F92A203ECAE}"/>
              </a:ext>
            </a:extLst>
          </p:cNvPr>
          <p:cNvSpPr>
            <a:spLocks noGrp="1"/>
          </p:cNvSpPr>
          <p:nvPr>
            <p:ph type="sldNum" sz="quarter" idx="4"/>
          </p:nvPr>
        </p:nvSpPr>
        <p:spPr/>
        <p:txBody>
          <a:bodyPr/>
          <a:lstStyle/>
          <a:p>
            <a:fld id="{86CB4B4D-7CA3-9044-876B-883B54F8677D}" type="slidenum">
              <a:rPr lang="en-CA" smtClean="0"/>
              <a:pPr/>
              <a:t>13</a:t>
            </a:fld>
            <a:endParaRPr lang="en-CA" b="1"/>
          </a:p>
        </p:txBody>
      </p:sp>
      <p:pic>
        <p:nvPicPr>
          <p:cNvPr id="2" name="Picture 1">
            <a:extLst>
              <a:ext uri="{FF2B5EF4-FFF2-40B4-BE49-F238E27FC236}">
                <a16:creationId xmlns:a16="http://schemas.microsoft.com/office/drawing/2014/main" id="{57A112B6-3511-149A-1EED-A4DF5164A6BF}"/>
              </a:ext>
            </a:extLst>
          </p:cNvPr>
          <p:cNvPicPr>
            <a:picLocks noChangeAspect="1"/>
          </p:cNvPicPr>
          <p:nvPr/>
        </p:nvPicPr>
        <p:blipFill>
          <a:blip r:embed="rId3"/>
          <a:srcRect t="3082" b="2514"/>
          <a:stretch>
            <a:fillRect/>
          </a:stretch>
        </p:blipFill>
        <p:spPr>
          <a:xfrm>
            <a:off x="4977117" y="1889607"/>
            <a:ext cx="6725471" cy="3858429"/>
          </a:xfrm>
          <a:prstGeom prst="rect">
            <a:avLst/>
          </a:prstGeom>
        </p:spPr>
      </p:pic>
      <p:pic>
        <p:nvPicPr>
          <p:cNvPr id="3" name="Picture 2">
            <a:extLst>
              <a:ext uri="{FF2B5EF4-FFF2-40B4-BE49-F238E27FC236}">
                <a16:creationId xmlns:a16="http://schemas.microsoft.com/office/drawing/2014/main" id="{DB43AC90-B198-AC04-15B4-E9C263664336}"/>
              </a:ext>
            </a:extLst>
          </p:cNvPr>
          <p:cNvPicPr>
            <a:picLocks noChangeAspect="1"/>
          </p:cNvPicPr>
          <p:nvPr/>
        </p:nvPicPr>
        <p:blipFill>
          <a:blip r:embed="rId4"/>
          <a:stretch>
            <a:fillRect/>
          </a:stretch>
        </p:blipFill>
        <p:spPr>
          <a:xfrm>
            <a:off x="157311" y="1825609"/>
            <a:ext cx="5046231" cy="2493197"/>
          </a:xfrm>
          <a:prstGeom prst="rect">
            <a:avLst/>
          </a:prstGeom>
        </p:spPr>
      </p:pic>
      <p:sp>
        <p:nvSpPr>
          <p:cNvPr id="8" name="Rectangle 7">
            <a:extLst>
              <a:ext uri="{FF2B5EF4-FFF2-40B4-BE49-F238E27FC236}">
                <a16:creationId xmlns:a16="http://schemas.microsoft.com/office/drawing/2014/main" id="{DF3492DE-50B5-7DDB-CB48-98410F6B96DC}"/>
              </a:ext>
            </a:extLst>
          </p:cNvPr>
          <p:cNvSpPr/>
          <p:nvPr/>
        </p:nvSpPr>
        <p:spPr>
          <a:xfrm>
            <a:off x="2009553" y="2025813"/>
            <a:ext cx="2690038" cy="1275907"/>
          </a:xfrm>
          <a:prstGeom prst="rect">
            <a:avLst/>
          </a:prstGeom>
          <a:noFill/>
          <a:ln w="38100">
            <a:solidFill>
              <a:srgbClr val="0076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08622A5-C222-0556-A2F3-09C228EC2477}"/>
              </a:ext>
            </a:extLst>
          </p:cNvPr>
          <p:cNvSpPr/>
          <p:nvPr/>
        </p:nvSpPr>
        <p:spPr>
          <a:xfrm>
            <a:off x="3593805" y="3301720"/>
            <a:ext cx="1105786" cy="754911"/>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4290E76-BE79-F8E4-52FF-D43A6AC4DF08}"/>
              </a:ext>
            </a:extLst>
          </p:cNvPr>
          <p:cNvSpPr txBox="1"/>
          <p:nvPr/>
        </p:nvSpPr>
        <p:spPr>
          <a:xfrm>
            <a:off x="2801679" y="4917039"/>
            <a:ext cx="1601592" cy="830997"/>
          </a:xfrm>
          <a:prstGeom prst="rect">
            <a:avLst/>
          </a:prstGeom>
          <a:noFill/>
        </p:spPr>
        <p:txBody>
          <a:bodyPr wrap="none" rtlCol="0">
            <a:spAutoFit/>
          </a:bodyPr>
          <a:lstStyle/>
          <a:p>
            <a:r>
              <a:rPr lang="en-US" sz="2400"/>
              <a:t>Thoroughly</a:t>
            </a:r>
          </a:p>
          <a:p>
            <a:r>
              <a:rPr lang="en-US" sz="2400"/>
              <a:t>pumped</a:t>
            </a:r>
          </a:p>
        </p:txBody>
      </p:sp>
      <p:sp>
        <p:nvSpPr>
          <p:cNvPr id="11" name="TextBox 10">
            <a:extLst>
              <a:ext uri="{FF2B5EF4-FFF2-40B4-BE49-F238E27FC236}">
                <a16:creationId xmlns:a16="http://schemas.microsoft.com/office/drawing/2014/main" id="{C3B8CA1A-DBE8-70A8-B3F7-88AACF5EA74A}"/>
              </a:ext>
            </a:extLst>
          </p:cNvPr>
          <p:cNvSpPr txBox="1"/>
          <p:nvPr/>
        </p:nvSpPr>
        <p:spPr>
          <a:xfrm>
            <a:off x="627366" y="3865264"/>
            <a:ext cx="2174313" cy="830997"/>
          </a:xfrm>
          <a:prstGeom prst="rect">
            <a:avLst/>
          </a:prstGeom>
          <a:noFill/>
        </p:spPr>
        <p:txBody>
          <a:bodyPr wrap="none" rtlCol="0">
            <a:spAutoFit/>
          </a:bodyPr>
          <a:lstStyle/>
          <a:p>
            <a:r>
              <a:rPr lang="en-US" sz="2400"/>
              <a:t>Pumped slightly</a:t>
            </a:r>
          </a:p>
          <a:p>
            <a:r>
              <a:rPr lang="en-US" sz="2400"/>
              <a:t>less</a:t>
            </a:r>
          </a:p>
        </p:txBody>
      </p:sp>
      <p:cxnSp>
        <p:nvCxnSpPr>
          <p:cNvPr id="12" name="Connector: Curved 11">
            <a:extLst>
              <a:ext uri="{FF2B5EF4-FFF2-40B4-BE49-F238E27FC236}">
                <a16:creationId xmlns:a16="http://schemas.microsoft.com/office/drawing/2014/main" id="{36BD888B-FF51-9103-A1EA-F820232FB08C}"/>
              </a:ext>
            </a:extLst>
          </p:cNvPr>
          <p:cNvCxnSpPr>
            <a:cxnSpLocks/>
            <a:stCxn id="11" idx="0"/>
            <a:endCxn id="8" idx="2"/>
          </p:cNvCxnSpPr>
          <p:nvPr/>
        </p:nvCxnSpPr>
        <p:spPr>
          <a:xfrm rot="5400000" flipH="1" flipV="1">
            <a:off x="2252775" y="2763468"/>
            <a:ext cx="563544" cy="1640049"/>
          </a:xfrm>
          <a:prstGeom prst="curvedConnector3">
            <a:avLst/>
          </a:prstGeom>
          <a:ln w="38100">
            <a:solidFill>
              <a:srgbClr val="0076BE"/>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Curved 12">
            <a:extLst>
              <a:ext uri="{FF2B5EF4-FFF2-40B4-BE49-F238E27FC236}">
                <a16:creationId xmlns:a16="http://schemas.microsoft.com/office/drawing/2014/main" id="{936B0AA3-B43F-5FFB-FD04-FD12DB735F67}"/>
              </a:ext>
            </a:extLst>
          </p:cNvPr>
          <p:cNvCxnSpPr>
            <a:cxnSpLocks/>
            <a:stCxn id="10" idx="0"/>
            <a:endCxn id="9" idx="2"/>
          </p:cNvCxnSpPr>
          <p:nvPr/>
        </p:nvCxnSpPr>
        <p:spPr>
          <a:xfrm rot="5400000" flipH="1" flipV="1">
            <a:off x="3444382" y="4214724"/>
            <a:ext cx="860408" cy="544223"/>
          </a:xfrm>
          <a:prstGeom prst="curvedConnector3">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146518"/>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4EDF16-5A48-6BAD-4022-3A3AB7A8A313}"/>
              </a:ext>
            </a:extLst>
          </p:cNvPr>
          <p:cNvSpPr>
            <a:spLocks noGrp="1"/>
          </p:cNvSpPr>
          <p:nvPr>
            <p:ph type="body" sz="quarter" idx="10"/>
          </p:nvPr>
        </p:nvSpPr>
        <p:spPr/>
        <p:txBody>
          <a:bodyPr/>
          <a:lstStyle/>
          <a:p>
            <a:r>
              <a:rPr lang="en-US"/>
              <a:t>Emanation Procedure</a:t>
            </a:r>
          </a:p>
          <a:p>
            <a:endParaRPr lang="en-US"/>
          </a:p>
        </p:txBody>
      </p:sp>
      <p:sp>
        <p:nvSpPr>
          <p:cNvPr id="3" name="Text Placeholder 2">
            <a:extLst>
              <a:ext uri="{FF2B5EF4-FFF2-40B4-BE49-F238E27FC236}">
                <a16:creationId xmlns:a16="http://schemas.microsoft.com/office/drawing/2014/main" id="{47BE70A4-493D-01CA-27C8-077ECBE5747F}"/>
              </a:ext>
            </a:extLst>
          </p:cNvPr>
          <p:cNvSpPr>
            <a:spLocks noGrp="1"/>
          </p:cNvSpPr>
          <p:nvPr>
            <p:ph type="body" sz="quarter" idx="13"/>
          </p:nvPr>
        </p:nvSpPr>
        <p:spPr>
          <a:xfrm>
            <a:off x="4463720" y="5748336"/>
            <a:ext cx="6955128" cy="971441"/>
          </a:xfrm>
        </p:spPr>
        <p:txBody>
          <a:bodyPr>
            <a:normAutofit/>
          </a:bodyPr>
          <a:lstStyle/>
          <a:p>
            <a:pPr marL="457200" indent="-457200">
              <a:buFont typeface="Arial" panose="020B0604020202020204" pitchFamily="34" charset="0"/>
              <a:buChar char="•"/>
            </a:pPr>
            <a:r>
              <a:rPr lang="en-US"/>
              <a:t>Remove outliers, compare new samples</a:t>
            </a:r>
          </a:p>
        </p:txBody>
      </p:sp>
      <p:sp>
        <p:nvSpPr>
          <p:cNvPr id="6" name="Slide Number Placeholder 5">
            <a:extLst>
              <a:ext uri="{FF2B5EF4-FFF2-40B4-BE49-F238E27FC236}">
                <a16:creationId xmlns:a16="http://schemas.microsoft.com/office/drawing/2014/main" id="{F337E40F-1116-6326-8B08-61FD21DE3173}"/>
              </a:ext>
            </a:extLst>
          </p:cNvPr>
          <p:cNvSpPr>
            <a:spLocks noGrp="1"/>
          </p:cNvSpPr>
          <p:nvPr>
            <p:ph type="sldNum" sz="quarter" idx="4"/>
          </p:nvPr>
        </p:nvSpPr>
        <p:spPr/>
        <p:txBody>
          <a:bodyPr/>
          <a:lstStyle/>
          <a:p>
            <a:fld id="{86CB4B4D-7CA3-9044-876B-883B54F8677D}" type="slidenum">
              <a:rPr lang="en-CA" smtClean="0"/>
              <a:pPr/>
              <a:t>14</a:t>
            </a:fld>
            <a:endParaRPr lang="en-CA" b="1"/>
          </a:p>
        </p:txBody>
      </p:sp>
      <p:pic>
        <p:nvPicPr>
          <p:cNvPr id="4" name="Picture 3">
            <a:extLst>
              <a:ext uri="{FF2B5EF4-FFF2-40B4-BE49-F238E27FC236}">
                <a16:creationId xmlns:a16="http://schemas.microsoft.com/office/drawing/2014/main" id="{5A18C831-9297-02CA-CE61-61E95FCBA724}"/>
              </a:ext>
            </a:extLst>
          </p:cNvPr>
          <p:cNvPicPr>
            <a:picLocks noChangeAspect="1"/>
          </p:cNvPicPr>
          <p:nvPr/>
        </p:nvPicPr>
        <p:blipFill>
          <a:blip r:embed="rId3"/>
          <a:stretch>
            <a:fillRect/>
          </a:stretch>
        </p:blipFill>
        <p:spPr>
          <a:xfrm>
            <a:off x="0" y="1961169"/>
            <a:ext cx="5046231" cy="2493197"/>
          </a:xfrm>
          <a:prstGeom prst="rect">
            <a:avLst/>
          </a:prstGeom>
        </p:spPr>
      </p:pic>
      <p:sp>
        <p:nvSpPr>
          <p:cNvPr id="7" name="Rectangle 6">
            <a:extLst>
              <a:ext uri="{FF2B5EF4-FFF2-40B4-BE49-F238E27FC236}">
                <a16:creationId xmlns:a16="http://schemas.microsoft.com/office/drawing/2014/main" id="{EBD6F2B7-0D40-B4B4-83D1-11911BCD54B4}"/>
              </a:ext>
            </a:extLst>
          </p:cNvPr>
          <p:cNvSpPr/>
          <p:nvPr/>
        </p:nvSpPr>
        <p:spPr>
          <a:xfrm>
            <a:off x="372140" y="2161373"/>
            <a:ext cx="4170140" cy="1275907"/>
          </a:xfrm>
          <a:prstGeom prst="rect">
            <a:avLst/>
          </a:prstGeom>
          <a:noFill/>
          <a:ln w="38100">
            <a:solidFill>
              <a:srgbClr val="0076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826E446-E685-820C-1171-500A75D04EEC}"/>
              </a:ext>
            </a:extLst>
          </p:cNvPr>
          <p:cNvSpPr/>
          <p:nvPr/>
        </p:nvSpPr>
        <p:spPr>
          <a:xfrm>
            <a:off x="3436494" y="3437280"/>
            <a:ext cx="1105786" cy="754911"/>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9742C74-EFB7-B3AD-6F92-8FFEC7EA5457}"/>
              </a:ext>
            </a:extLst>
          </p:cNvPr>
          <p:cNvSpPr txBox="1"/>
          <p:nvPr/>
        </p:nvSpPr>
        <p:spPr>
          <a:xfrm>
            <a:off x="2644368" y="5052599"/>
            <a:ext cx="1601592" cy="830997"/>
          </a:xfrm>
          <a:prstGeom prst="rect">
            <a:avLst/>
          </a:prstGeom>
          <a:noFill/>
        </p:spPr>
        <p:txBody>
          <a:bodyPr wrap="none" rtlCol="0">
            <a:spAutoFit/>
          </a:bodyPr>
          <a:lstStyle/>
          <a:p>
            <a:r>
              <a:rPr lang="en-US" sz="2400"/>
              <a:t>Thoroughly</a:t>
            </a:r>
          </a:p>
          <a:p>
            <a:r>
              <a:rPr lang="en-US" sz="2400"/>
              <a:t>pumped</a:t>
            </a:r>
          </a:p>
        </p:txBody>
      </p:sp>
      <p:sp>
        <p:nvSpPr>
          <p:cNvPr id="10" name="TextBox 9">
            <a:extLst>
              <a:ext uri="{FF2B5EF4-FFF2-40B4-BE49-F238E27FC236}">
                <a16:creationId xmlns:a16="http://schemas.microsoft.com/office/drawing/2014/main" id="{89C8F139-6A73-85BF-ECC1-5D5A6913AF15}"/>
              </a:ext>
            </a:extLst>
          </p:cNvPr>
          <p:cNvSpPr txBox="1"/>
          <p:nvPr/>
        </p:nvSpPr>
        <p:spPr>
          <a:xfrm>
            <a:off x="470055" y="4000824"/>
            <a:ext cx="2174313" cy="830997"/>
          </a:xfrm>
          <a:prstGeom prst="rect">
            <a:avLst/>
          </a:prstGeom>
          <a:noFill/>
        </p:spPr>
        <p:txBody>
          <a:bodyPr wrap="none" rtlCol="0">
            <a:spAutoFit/>
          </a:bodyPr>
          <a:lstStyle/>
          <a:p>
            <a:r>
              <a:rPr lang="en-US" sz="2400"/>
              <a:t>Pumped slightly</a:t>
            </a:r>
          </a:p>
          <a:p>
            <a:r>
              <a:rPr lang="en-US" sz="2400"/>
              <a:t>less</a:t>
            </a:r>
          </a:p>
        </p:txBody>
      </p:sp>
      <p:cxnSp>
        <p:nvCxnSpPr>
          <p:cNvPr id="11" name="Connector: Curved 10">
            <a:extLst>
              <a:ext uri="{FF2B5EF4-FFF2-40B4-BE49-F238E27FC236}">
                <a16:creationId xmlns:a16="http://schemas.microsoft.com/office/drawing/2014/main" id="{CCAD9E05-C45E-77D0-8687-10B10225A02B}"/>
              </a:ext>
            </a:extLst>
          </p:cNvPr>
          <p:cNvCxnSpPr>
            <a:cxnSpLocks/>
            <a:stCxn id="10" idx="0"/>
            <a:endCxn id="7" idx="2"/>
          </p:cNvCxnSpPr>
          <p:nvPr/>
        </p:nvCxnSpPr>
        <p:spPr>
          <a:xfrm rot="5400000" flipH="1" flipV="1">
            <a:off x="1725439" y="3269053"/>
            <a:ext cx="563544" cy="899998"/>
          </a:xfrm>
          <a:prstGeom prst="curvedConnector3">
            <a:avLst/>
          </a:prstGeom>
          <a:ln w="38100">
            <a:solidFill>
              <a:srgbClr val="0076BE"/>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DF1A12A1-BE89-122D-E64A-64DB91DB63E2}"/>
              </a:ext>
            </a:extLst>
          </p:cNvPr>
          <p:cNvCxnSpPr>
            <a:cxnSpLocks/>
            <a:stCxn id="9" idx="0"/>
            <a:endCxn id="8" idx="2"/>
          </p:cNvCxnSpPr>
          <p:nvPr/>
        </p:nvCxnSpPr>
        <p:spPr>
          <a:xfrm rot="5400000" flipH="1" flipV="1">
            <a:off x="3287071" y="4350284"/>
            <a:ext cx="860408" cy="544223"/>
          </a:xfrm>
          <a:prstGeom prst="curvedConnector3">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65B10FE-F723-46ED-25A6-9A9F6F44A92B}"/>
              </a:ext>
            </a:extLst>
          </p:cNvPr>
          <p:cNvPicPr>
            <a:picLocks noChangeAspect="1"/>
          </p:cNvPicPr>
          <p:nvPr/>
        </p:nvPicPr>
        <p:blipFill>
          <a:blip r:embed="rId4"/>
          <a:srcRect/>
          <a:stretch/>
        </p:blipFill>
        <p:spPr>
          <a:xfrm>
            <a:off x="4821239" y="2215267"/>
            <a:ext cx="7270164" cy="3313663"/>
          </a:xfrm>
          <a:prstGeom prst="rect">
            <a:avLst/>
          </a:prstGeom>
        </p:spPr>
      </p:pic>
    </p:spTree>
    <p:extLst>
      <p:ext uri="{BB962C8B-B14F-4D97-AF65-F5344CB8AC3E}">
        <p14:creationId xmlns:p14="http://schemas.microsoft.com/office/powerpoint/2010/main" val="232809642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B5951-B8B5-F61C-E127-544B243BCFC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CE0AC5D-231C-A1EF-3C3F-CA2BCF26EE5C}"/>
              </a:ext>
            </a:extLst>
          </p:cNvPr>
          <p:cNvSpPr>
            <a:spLocks noGrp="1"/>
          </p:cNvSpPr>
          <p:nvPr>
            <p:ph type="body" sz="quarter" idx="10"/>
          </p:nvPr>
        </p:nvSpPr>
        <p:spPr/>
        <p:txBody>
          <a:bodyPr/>
          <a:lstStyle/>
          <a:p>
            <a:r>
              <a:rPr lang="en-US"/>
              <a:t>Emanation Procedure</a:t>
            </a:r>
          </a:p>
          <a:p>
            <a:endParaRPr lang="en-US"/>
          </a:p>
        </p:txBody>
      </p:sp>
      <p:sp>
        <p:nvSpPr>
          <p:cNvPr id="3" name="Text Placeholder 2">
            <a:extLst>
              <a:ext uri="{FF2B5EF4-FFF2-40B4-BE49-F238E27FC236}">
                <a16:creationId xmlns:a16="http://schemas.microsoft.com/office/drawing/2014/main" id="{54400BE3-2591-97DA-92FE-6F5B2A32FA78}"/>
              </a:ext>
            </a:extLst>
          </p:cNvPr>
          <p:cNvSpPr>
            <a:spLocks noGrp="1"/>
          </p:cNvSpPr>
          <p:nvPr>
            <p:ph type="body" sz="quarter" idx="13"/>
          </p:nvPr>
        </p:nvSpPr>
        <p:spPr>
          <a:xfrm>
            <a:off x="4419888" y="5935545"/>
            <a:ext cx="7617177" cy="941658"/>
          </a:xfrm>
        </p:spPr>
        <p:txBody>
          <a:bodyPr>
            <a:normAutofit/>
          </a:bodyPr>
          <a:lstStyle/>
          <a:p>
            <a:pPr marL="457200" indent="-457200">
              <a:buFont typeface="Arial" panose="020B0604020202020204" pitchFamily="34" charset="0"/>
              <a:buChar char="•"/>
            </a:pPr>
            <a:r>
              <a:rPr lang="en-US"/>
              <a:t>Up the counts with a 1hr emanation of a 200bq watch dial</a:t>
            </a:r>
          </a:p>
        </p:txBody>
      </p:sp>
      <p:sp>
        <p:nvSpPr>
          <p:cNvPr id="9" name="Slide Number Placeholder 8">
            <a:extLst>
              <a:ext uri="{FF2B5EF4-FFF2-40B4-BE49-F238E27FC236}">
                <a16:creationId xmlns:a16="http://schemas.microsoft.com/office/drawing/2014/main" id="{3A9EBED5-D760-2485-D7CC-5918D1AF53FE}"/>
              </a:ext>
            </a:extLst>
          </p:cNvPr>
          <p:cNvSpPr>
            <a:spLocks noGrp="1"/>
          </p:cNvSpPr>
          <p:nvPr>
            <p:ph type="sldNum" sz="quarter" idx="4"/>
          </p:nvPr>
        </p:nvSpPr>
        <p:spPr/>
        <p:txBody>
          <a:bodyPr/>
          <a:lstStyle/>
          <a:p>
            <a:fld id="{86CB4B4D-7CA3-9044-876B-883B54F8677D}" type="slidenum">
              <a:rPr lang="en-CA" smtClean="0"/>
              <a:pPr/>
              <a:t>15</a:t>
            </a:fld>
            <a:endParaRPr lang="en-CA" b="1"/>
          </a:p>
        </p:txBody>
      </p:sp>
      <p:pic>
        <p:nvPicPr>
          <p:cNvPr id="4" name="Picture 3">
            <a:extLst>
              <a:ext uri="{FF2B5EF4-FFF2-40B4-BE49-F238E27FC236}">
                <a16:creationId xmlns:a16="http://schemas.microsoft.com/office/drawing/2014/main" id="{76E11C7D-26D3-D3F3-3955-DB7B1B33A7BB}"/>
              </a:ext>
            </a:extLst>
          </p:cNvPr>
          <p:cNvPicPr>
            <a:picLocks noChangeAspect="1"/>
          </p:cNvPicPr>
          <p:nvPr/>
        </p:nvPicPr>
        <p:blipFill>
          <a:blip r:embed="rId3"/>
          <a:stretch>
            <a:fillRect/>
          </a:stretch>
        </p:blipFill>
        <p:spPr>
          <a:xfrm>
            <a:off x="0" y="1961169"/>
            <a:ext cx="5046231" cy="2493197"/>
          </a:xfrm>
          <a:prstGeom prst="rect">
            <a:avLst/>
          </a:prstGeom>
        </p:spPr>
      </p:pic>
      <p:sp>
        <p:nvSpPr>
          <p:cNvPr id="5" name="Rectangle 4">
            <a:extLst>
              <a:ext uri="{FF2B5EF4-FFF2-40B4-BE49-F238E27FC236}">
                <a16:creationId xmlns:a16="http://schemas.microsoft.com/office/drawing/2014/main" id="{24E921F5-C244-FDB8-B7DA-EBC2BEC69F3A}"/>
              </a:ext>
            </a:extLst>
          </p:cNvPr>
          <p:cNvSpPr/>
          <p:nvPr/>
        </p:nvSpPr>
        <p:spPr>
          <a:xfrm>
            <a:off x="372140" y="2161373"/>
            <a:ext cx="4170140" cy="1275907"/>
          </a:xfrm>
          <a:prstGeom prst="rect">
            <a:avLst/>
          </a:prstGeom>
          <a:noFill/>
          <a:ln w="38100">
            <a:solidFill>
              <a:srgbClr val="0076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27C9506-C686-5677-7AAA-7C7AE6152B98}"/>
              </a:ext>
            </a:extLst>
          </p:cNvPr>
          <p:cNvSpPr/>
          <p:nvPr/>
        </p:nvSpPr>
        <p:spPr>
          <a:xfrm>
            <a:off x="3436494" y="3437280"/>
            <a:ext cx="1105786" cy="754911"/>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84A0D21-AE0F-9BE9-DAD4-834B8F957D47}"/>
              </a:ext>
            </a:extLst>
          </p:cNvPr>
          <p:cNvSpPr txBox="1"/>
          <p:nvPr/>
        </p:nvSpPr>
        <p:spPr>
          <a:xfrm>
            <a:off x="2644368" y="5052599"/>
            <a:ext cx="1601592" cy="830997"/>
          </a:xfrm>
          <a:prstGeom prst="rect">
            <a:avLst/>
          </a:prstGeom>
          <a:noFill/>
        </p:spPr>
        <p:txBody>
          <a:bodyPr wrap="none" rtlCol="0">
            <a:spAutoFit/>
          </a:bodyPr>
          <a:lstStyle/>
          <a:p>
            <a:r>
              <a:rPr lang="en-US" sz="2400"/>
              <a:t>Thoroughly</a:t>
            </a:r>
          </a:p>
          <a:p>
            <a:r>
              <a:rPr lang="en-US" sz="2400"/>
              <a:t>pumped</a:t>
            </a:r>
          </a:p>
        </p:txBody>
      </p:sp>
      <p:sp>
        <p:nvSpPr>
          <p:cNvPr id="10" name="TextBox 9">
            <a:extLst>
              <a:ext uri="{FF2B5EF4-FFF2-40B4-BE49-F238E27FC236}">
                <a16:creationId xmlns:a16="http://schemas.microsoft.com/office/drawing/2014/main" id="{2EFFA3EA-FAF5-577C-8C59-81E904D31ECC}"/>
              </a:ext>
            </a:extLst>
          </p:cNvPr>
          <p:cNvSpPr txBox="1"/>
          <p:nvPr/>
        </p:nvSpPr>
        <p:spPr>
          <a:xfrm>
            <a:off x="470055" y="4000824"/>
            <a:ext cx="2174313" cy="830997"/>
          </a:xfrm>
          <a:prstGeom prst="rect">
            <a:avLst/>
          </a:prstGeom>
          <a:noFill/>
        </p:spPr>
        <p:txBody>
          <a:bodyPr wrap="none" rtlCol="0">
            <a:spAutoFit/>
          </a:bodyPr>
          <a:lstStyle/>
          <a:p>
            <a:r>
              <a:rPr lang="en-US" sz="2400"/>
              <a:t>Pumped slightly</a:t>
            </a:r>
          </a:p>
          <a:p>
            <a:r>
              <a:rPr lang="en-US" sz="2400"/>
              <a:t>less</a:t>
            </a:r>
          </a:p>
        </p:txBody>
      </p:sp>
      <p:cxnSp>
        <p:nvCxnSpPr>
          <p:cNvPr id="11" name="Connector: Curved 10">
            <a:extLst>
              <a:ext uri="{FF2B5EF4-FFF2-40B4-BE49-F238E27FC236}">
                <a16:creationId xmlns:a16="http://schemas.microsoft.com/office/drawing/2014/main" id="{FBD5CA83-428D-8F51-65D0-0C054B5BA7A8}"/>
              </a:ext>
            </a:extLst>
          </p:cNvPr>
          <p:cNvCxnSpPr>
            <a:cxnSpLocks/>
            <a:stCxn id="10" idx="0"/>
            <a:endCxn id="5" idx="2"/>
          </p:cNvCxnSpPr>
          <p:nvPr/>
        </p:nvCxnSpPr>
        <p:spPr>
          <a:xfrm rot="5400000" flipH="1" flipV="1">
            <a:off x="1725439" y="3269053"/>
            <a:ext cx="563544" cy="899998"/>
          </a:xfrm>
          <a:prstGeom prst="curvedConnector3">
            <a:avLst/>
          </a:prstGeom>
          <a:ln w="38100">
            <a:solidFill>
              <a:srgbClr val="0076BE"/>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69DBCFDA-1139-DF17-8DB0-5E5768484FE9}"/>
              </a:ext>
            </a:extLst>
          </p:cNvPr>
          <p:cNvCxnSpPr>
            <a:cxnSpLocks/>
            <a:stCxn id="7" idx="0"/>
            <a:endCxn id="6" idx="2"/>
          </p:cNvCxnSpPr>
          <p:nvPr/>
        </p:nvCxnSpPr>
        <p:spPr>
          <a:xfrm rot="5400000" flipH="1" flipV="1">
            <a:off x="3287071" y="4350284"/>
            <a:ext cx="860408" cy="544223"/>
          </a:xfrm>
          <a:prstGeom prst="curvedConnector3">
            <a:avLst/>
          </a:prstGeom>
          <a:ln w="381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5A98FF7-1689-B2F2-0E28-A8A64777182F}"/>
              </a:ext>
            </a:extLst>
          </p:cNvPr>
          <p:cNvPicPr>
            <a:picLocks noChangeAspect="1"/>
          </p:cNvPicPr>
          <p:nvPr/>
        </p:nvPicPr>
        <p:blipFill>
          <a:blip r:embed="rId4"/>
          <a:srcRect r="1840"/>
          <a:stretch>
            <a:fillRect/>
          </a:stretch>
        </p:blipFill>
        <p:spPr>
          <a:xfrm>
            <a:off x="4594696" y="1818167"/>
            <a:ext cx="7225164" cy="4065429"/>
          </a:xfrm>
          <a:prstGeom prst="rect">
            <a:avLst/>
          </a:prstGeom>
        </p:spPr>
      </p:pic>
    </p:spTree>
    <p:extLst>
      <p:ext uri="{BB962C8B-B14F-4D97-AF65-F5344CB8AC3E}">
        <p14:creationId xmlns:p14="http://schemas.microsoft.com/office/powerpoint/2010/main" val="2743798139"/>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1DABD-E795-EDD5-A9AA-A456E1B8DA4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84FD541-9214-0015-0846-B709B81BCEFF}"/>
              </a:ext>
            </a:extLst>
          </p:cNvPr>
          <p:cNvSpPr>
            <a:spLocks noGrp="1"/>
          </p:cNvSpPr>
          <p:nvPr>
            <p:ph type="body" sz="quarter" idx="10"/>
          </p:nvPr>
        </p:nvSpPr>
        <p:spPr/>
        <p:txBody>
          <a:bodyPr/>
          <a:lstStyle/>
          <a:p>
            <a:r>
              <a:rPr lang="en-US"/>
              <a:t>Identifying Systematic Errors</a:t>
            </a:r>
          </a:p>
        </p:txBody>
      </p:sp>
      <p:sp>
        <p:nvSpPr>
          <p:cNvPr id="7" name="Text Placeholder 6">
            <a:extLst>
              <a:ext uri="{FF2B5EF4-FFF2-40B4-BE49-F238E27FC236}">
                <a16:creationId xmlns:a16="http://schemas.microsoft.com/office/drawing/2014/main" id="{89AD9D79-B4B0-6012-FBEB-D5B35A3DE245}"/>
              </a:ext>
            </a:extLst>
          </p:cNvPr>
          <p:cNvSpPr>
            <a:spLocks noGrp="1"/>
          </p:cNvSpPr>
          <p:nvPr>
            <p:ph type="body" sz="quarter" idx="13"/>
          </p:nvPr>
        </p:nvSpPr>
        <p:spPr>
          <a:xfrm>
            <a:off x="736600" y="1981414"/>
            <a:ext cx="10564973" cy="1115027"/>
          </a:xfrm>
        </p:spPr>
        <p:txBody>
          <a:bodyPr/>
          <a:lstStyle/>
          <a:p>
            <a:pPr marL="457200" indent="-457200">
              <a:buFont typeface="Arial" panose="020B0604020202020204" pitchFamily="34" charset="0"/>
              <a:buChar char="•"/>
            </a:pPr>
            <a:r>
              <a:rPr lang="en-US"/>
              <a:t>The watch dial is supposed should give consistent results for the same procedure</a:t>
            </a:r>
          </a:p>
        </p:txBody>
      </p:sp>
      <p:sp>
        <p:nvSpPr>
          <p:cNvPr id="2" name="Slide Number Placeholder 1">
            <a:extLst>
              <a:ext uri="{FF2B5EF4-FFF2-40B4-BE49-F238E27FC236}">
                <a16:creationId xmlns:a16="http://schemas.microsoft.com/office/drawing/2014/main" id="{89843F33-D1D6-FFAF-688E-C04115220A11}"/>
              </a:ext>
            </a:extLst>
          </p:cNvPr>
          <p:cNvSpPr>
            <a:spLocks noGrp="1"/>
          </p:cNvSpPr>
          <p:nvPr>
            <p:ph type="sldNum" sz="quarter" idx="4"/>
          </p:nvPr>
        </p:nvSpPr>
        <p:spPr/>
        <p:txBody>
          <a:bodyPr/>
          <a:lstStyle/>
          <a:p>
            <a:fld id="{86CB4B4D-7CA3-9044-876B-883B54F8677D}" type="slidenum">
              <a:rPr lang="en-CA" smtClean="0"/>
              <a:pPr/>
              <a:t>16</a:t>
            </a:fld>
            <a:endParaRPr lang="en-CA" b="1"/>
          </a:p>
        </p:txBody>
      </p:sp>
      <p:pic>
        <p:nvPicPr>
          <p:cNvPr id="9" name="Picture 8">
            <a:extLst>
              <a:ext uri="{FF2B5EF4-FFF2-40B4-BE49-F238E27FC236}">
                <a16:creationId xmlns:a16="http://schemas.microsoft.com/office/drawing/2014/main" id="{F7A3EC7E-AF46-6875-BE0E-6DE7F7A80061}"/>
              </a:ext>
            </a:extLst>
          </p:cNvPr>
          <p:cNvPicPr>
            <a:picLocks noChangeAspect="1"/>
          </p:cNvPicPr>
          <p:nvPr/>
        </p:nvPicPr>
        <p:blipFill>
          <a:blip r:embed="rId3"/>
          <a:stretch>
            <a:fillRect/>
          </a:stretch>
        </p:blipFill>
        <p:spPr>
          <a:xfrm>
            <a:off x="4026898" y="2628598"/>
            <a:ext cx="7986682" cy="3637912"/>
          </a:xfrm>
          <a:prstGeom prst="rect">
            <a:avLst/>
          </a:prstGeom>
        </p:spPr>
      </p:pic>
      <p:sp>
        <p:nvSpPr>
          <p:cNvPr id="10" name="TextBox 9">
            <a:extLst>
              <a:ext uri="{FF2B5EF4-FFF2-40B4-BE49-F238E27FC236}">
                <a16:creationId xmlns:a16="http://schemas.microsoft.com/office/drawing/2014/main" id="{0EC61D0B-AC1F-FD15-6AFB-CE955EFA81CD}"/>
              </a:ext>
            </a:extLst>
          </p:cNvPr>
          <p:cNvSpPr txBox="1"/>
          <p:nvPr/>
        </p:nvSpPr>
        <p:spPr>
          <a:xfrm>
            <a:off x="736600" y="2860156"/>
            <a:ext cx="3208079" cy="2677656"/>
          </a:xfrm>
          <a:prstGeom prst="rect">
            <a:avLst/>
          </a:prstGeom>
          <a:noFill/>
        </p:spPr>
        <p:txBody>
          <a:bodyPr wrap="square" rtlCol="0">
            <a:spAutoFit/>
          </a:bodyPr>
          <a:lstStyle/>
          <a:p>
            <a:pPr marL="457200" indent="-457200">
              <a:buFont typeface="Arial" panose="020B0604020202020204" pitchFamily="34" charset="0"/>
              <a:buChar char="•"/>
            </a:pPr>
            <a:r>
              <a:rPr lang="en-US" sz="2800"/>
              <a:t>Why are there inconsistencies?</a:t>
            </a:r>
          </a:p>
          <a:p>
            <a:pPr marL="914400" lvl="1" indent="-457200">
              <a:buFont typeface="Arial" panose="020B0604020202020204" pitchFamily="34" charset="0"/>
              <a:buChar char="•"/>
            </a:pPr>
            <a:r>
              <a:rPr lang="en-US" sz="2800"/>
              <a:t>Pressure variation</a:t>
            </a:r>
          </a:p>
          <a:p>
            <a:pPr marL="914400" lvl="1" indent="-457200">
              <a:buFont typeface="Arial" panose="020B0604020202020204" pitchFamily="34" charset="0"/>
              <a:buChar char="•"/>
            </a:pPr>
            <a:r>
              <a:rPr lang="en-US" sz="2800"/>
              <a:t>DAQ stability</a:t>
            </a:r>
          </a:p>
          <a:p>
            <a:endParaRPr lang="en-US" sz="2800"/>
          </a:p>
        </p:txBody>
      </p:sp>
      <p:sp>
        <p:nvSpPr>
          <p:cNvPr id="12" name="Rectangle 11">
            <a:extLst>
              <a:ext uri="{FF2B5EF4-FFF2-40B4-BE49-F238E27FC236}">
                <a16:creationId xmlns:a16="http://schemas.microsoft.com/office/drawing/2014/main" id="{7BDC45B6-CD79-71B5-A6DA-03F665F97C75}"/>
              </a:ext>
            </a:extLst>
          </p:cNvPr>
          <p:cNvSpPr/>
          <p:nvPr/>
        </p:nvSpPr>
        <p:spPr>
          <a:xfrm>
            <a:off x="6677246" y="3639243"/>
            <a:ext cx="680483" cy="232934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536FB7C-E78D-A814-D66B-A42D1E76EDE3}"/>
              </a:ext>
            </a:extLst>
          </p:cNvPr>
          <p:cNvSpPr/>
          <p:nvPr/>
        </p:nvSpPr>
        <p:spPr>
          <a:xfrm>
            <a:off x="8477691" y="4625162"/>
            <a:ext cx="680483" cy="1338105"/>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869478"/>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A13AB9-179B-C07C-4A0A-EBC00D189380}"/>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7195" t="10507" b="19890"/>
          <a:stretch>
            <a:fillRect/>
          </a:stretch>
        </p:blipFill>
        <p:spPr>
          <a:xfrm>
            <a:off x="0" y="-1"/>
            <a:ext cx="12192000" cy="6858001"/>
          </a:xfrm>
          <a:prstGeom prst="rect">
            <a:avLst/>
          </a:prstGeom>
        </p:spPr>
      </p:pic>
      <p:sp>
        <p:nvSpPr>
          <p:cNvPr id="8" name="Rectangle 7">
            <a:extLst>
              <a:ext uri="{FF2B5EF4-FFF2-40B4-BE49-F238E27FC236}">
                <a16:creationId xmlns:a16="http://schemas.microsoft.com/office/drawing/2014/main" id="{C6B3631D-229F-5508-87A4-E67BA622D5CB}"/>
              </a:ext>
            </a:extLst>
          </p:cNvPr>
          <p:cNvSpPr>
            <a:spLocks noGrp="1" noRot="1" noMove="1" noResize="1" noEditPoints="1" noAdjustHandles="1" noChangeArrowheads="1" noChangeShapeType="1"/>
          </p:cNvSpPr>
          <p:nvPr/>
        </p:nvSpPr>
        <p:spPr>
          <a:xfrm>
            <a:off x="-215757" y="-82193"/>
            <a:ext cx="13192018" cy="7397393"/>
          </a:xfrm>
          <a:prstGeom prst="rect">
            <a:avLst/>
          </a:prstGeom>
          <a:solidFill>
            <a:srgbClr val="0076BE">
              <a:alpha val="5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6019AD33-9791-B0AB-7D47-92948D26141B}"/>
              </a:ext>
            </a:extLst>
          </p:cNvPr>
          <p:cNvSpPr>
            <a:spLocks noGrp="1"/>
          </p:cNvSpPr>
          <p:nvPr>
            <p:ph type="body" sz="quarter" idx="10"/>
          </p:nvPr>
        </p:nvSpPr>
        <p:spPr/>
        <p:txBody>
          <a:bodyPr/>
          <a:lstStyle/>
          <a:p>
            <a:r>
              <a:rPr lang="en-US"/>
              <a:t>DAQ Stability</a:t>
            </a:r>
          </a:p>
        </p:txBody>
      </p:sp>
      <p:sp>
        <p:nvSpPr>
          <p:cNvPr id="3" name="Text Placeholder 2">
            <a:extLst>
              <a:ext uri="{FF2B5EF4-FFF2-40B4-BE49-F238E27FC236}">
                <a16:creationId xmlns:a16="http://schemas.microsoft.com/office/drawing/2014/main" id="{46B8EC1C-BE4A-DE2A-30C2-406A83337D75}"/>
              </a:ext>
            </a:extLst>
          </p:cNvPr>
          <p:cNvSpPr>
            <a:spLocks noGrp="1"/>
          </p:cNvSpPr>
          <p:nvPr>
            <p:ph type="body" sz="quarter" idx="11"/>
          </p:nvPr>
        </p:nvSpPr>
        <p:spPr/>
        <p:txBody>
          <a:bodyPr/>
          <a:lstStyle/>
          <a:p>
            <a:endParaRPr lang="en-US"/>
          </a:p>
        </p:txBody>
      </p:sp>
      <p:pic>
        <p:nvPicPr>
          <p:cNvPr id="9" name="Picture 8">
            <a:extLst>
              <a:ext uri="{FF2B5EF4-FFF2-40B4-BE49-F238E27FC236}">
                <a16:creationId xmlns:a16="http://schemas.microsoft.com/office/drawing/2014/main" id="{FAB1F770-2913-B308-F1E1-3E0014DC4CD1}"/>
              </a:ext>
            </a:extLst>
          </p:cNvPr>
          <p:cNvPicPr>
            <a:picLocks noGrp="1" noRot="1" noMove="1" noResize="1" noEditPoints="1" noAdjustHandles="1" noChangeArrowheads="1" noChangeShapeType="1" noCrop="1"/>
          </p:cNvPicPr>
          <p:nvPr/>
        </p:nvPicPr>
        <p:blipFill>
          <a:blip r:embed="rId5"/>
          <a:stretch>
            <a:fillRect/>
          </a:stretch>
        </p:blipFill>
        <p:spPr>
          <a:xfrm>
            <a:off x="10216368" y="244143"/>
            <a:ext cx="1794122" cy="1194239"/>
          </a:xfrm>
          <a:prstGeom prst="rect">
            <a:avLst/>
          </a:prstGeom>
        </p:spPr>
      </p:pic>
      <p:sp>
        <p:nvSpPr>
          <p:cNvPr id="10" name="Slide Number Placeholder 9">
            <a:extLst>
              <a:ext uri="{FF2B5EF4-FFF2-40B4-BE49-F238E27FC236}">
                <a16:creationId xmlns:a16="http://schemas.microsoft.com/office/drawing/2014/main" id="{F6E186D9-5ABF-469C-EFE6-0A2E352D94D3}"/>
              </a:ext>
            </a:extLst>
          </p:cNvPr>
          <p:cNvSpPr>
            <a:spLocks noGrp="1"/>
          </p:cNvSpPr>
          <p:nvPr>
            <p:ph type="sldNum" sz="quarter" idx="4"/>
          </p:nvPr>
        </p:nvSpPr>
        <p:spPr/>
        <p:txBody>
          <a:bodyPr/>
          <a:lstStyle/>
          <a:p>
            <a:fld id="{86CB4B4D-7CA3-9044-876B-883B54F8677D}" type="slidenum">
              <a:rPr lang="en-CA" smtClean="0"/>
              <a:pPr/>
              <a:t>17</a:t>
            </a:fld>
            <a:endParaRPr lang="en-CA" b="1"/>
          </a:p>
        </p:txBody>
      </p:sp>
    </p:spTree>
    <p:extLst>
      <p:ext uri="{BB962C8B-B14F-4D97-AF65-F5344CB8AC3E}">
        <p14:creationId xmlns:p14="http://schemas.microsoft.com/office/powerpoint/2010/main" val="322695950"/>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7495F3-EA13-FC75-CEB9-7B349E3557D3}"/>
              </a:ext>
            </a:extLst>
          </p:cNvPr>
          <p:cNvSpPr>
            <a:spLocks noGrp="1"/>
          </p:cNvSpPr>
          <p:nvPr>
            <p:ph type="body" sz="quarter" idx="10"/>
          </p:nvPr>
        </p:nvSpPr>
        <p:spPr>
          <a:xfrm>
            <a:off x="506142" y="427439"/>
            <a:ext cx="4935653" cy="892330"/>
          </a:xfrm>
        </p:spPr>
        <p:txBody>
          <a:bodyPr/>
          <a:lstStyle/>
          <a:p>
            <a:r>
              <a:rPr lang="en-US"/>
              <a:t>Test Procedure</a:t>
            </a:r>
          </a:p>
        </p:txBody>
      </p:sp>
      <p:sp>
        <p:nvSpPr>
          <p:cNvPr id="3" name="Text Placeholder 2">
            <a:extLst>
              <a:ext uri="{FF2B5EF4-FFF2-40B4-BE49-F238E27FC236}">
                <a16:creationId xmlns:a16="http://schemas.microsoft.com/office/drawing/2014/main" id="{6B67A8A0-2F71-0797-A231-34C58E2EE8D4}"/>
              </a:ext>
            </a:extLst>
          </p:cNvPr>
          <p:cNvSpPr>
            <a:spLocks noGrp="1"/>
          </p:cNvSpPr>
          <p:nvPr>
            <p:ph type="body" sz="quarter" idx="13"/>
          </p:nvPr>
        </p:nvSpPr>
        <p:spPr>
          <a:xfrm>
            <a:off x="506413" y="1244780"/>
            <a:ext cx="4935537" cy="3994150"/>
          </a:xfrm>
        </p:spPr>
        <p:txBody>
          <a:bodyPr/>
          <a:lstStyle/>
          <a:p>
            <a:pPr marL="457200" indent="-457200">
              <a:buFont typeface="Arial" panose="020B0604020202020204" pitchFamily="34" charset="0"/>
              <a:buChar char="•"/>
            </a:pPr>
            <a:r>
              <a:rPr lang="en-US"/>
              <a:t>Conduct a background count of one LC in the same channel repeatedly</a:t>
            </a:r>
          </a:p>
          <a:p>
            <a:pPr marL="457200" indent="-457200">
              <a:buFont typeface="Arial" panose="020B0604020202020204" pitchFamily="34" charset="0"/>
              <a:buChar char="•"/>
            </a:pPr>
            <a:r>
              <a:rPr lang="en-US"/>
              <a:t>Create a histogram of integrated pulses</a:t>
            </a:r>
          </a:p>
        </p:txBody>
      </p:sp>
      <p:sp>
        <p:nvSpPr>
          <p:cNvPr id="4" name="Text Placeholder 3">
            <a:extLst>
              <a:ext uri="{FF2B5EF4-FFF2-40B4-BE49-F238E27FC236}">
                <a16:creationId xmlns:a16="http://schemas.microsoft.com/office/drawing/2014/main" id="{87A882C9-8C08-FC93-12F1-87A4EA00A0C6}"/>
              </a:ext>
            </a:extLst>
          </p:cNvPr>
          <p:cNvSpPr>
            <a:spLocks noGrp="1"/>
          </p:cNvSpPr>
          <p:nvPr>
            <p:ph type="body" sz="quarter" idx="14"/>
          </p:nvPr>
        </p:nvSpPr>
        <p:spPr>
          <a:xfrm>
            <a:off x="6483311" y="1234142"/>
            <a:ext cx="4935537" cy="3994150"/>
          </a:xfrm>
        </p:spPr>
        <p:txBody>
          <a:bodyPr/>
          <a:lstStyle/>
          <a:p>
            <a:pPr marL="457200" indent="-457200">
              <a:buFont typeface="Arial" panose="020B0604020202020204" pitchFamily="34" charset="0"/>
              <a:buChar char="•"/>
            </a:pPr>
            <a:r>
              <a:rPr lang="en-US"/>
              <a:t>Fitting the peaks of the data and comparing the means gives an instability.</a:t>
            </a:r>
          </a:p>
        </p:txBody>
      </p:sp>
      <p:sp>
        <p:nvSpPr>
          <p:cNvPr id="9" name="Slide Number Placeholder 8">
            <a:extLst>
              <a:ext uri="{FF2B5EF4-FFF2-40B4-BE49-F238E27FC236}">
                <a16:creationId xmlns:a16="http://schemas.microsoft.com/office/drawing/2014/main" id="{2A1D38A4-8A9C-113C-B138-BFA278F27B87}"/>
              </a:ext>
            </a:extLst>
          </p:cNvPr>
          <p:cNvSpPr>
            <a:spLocks noGrp="1"/>
          </p:cNvSpPr>
          <p:nvPr>
            <p:ph type="sldNum" sz="quarter" idx="4"/>
          </p:nvPr>
        </p:nvSpPr>
        <p:spPr/>
        <p:txBody>
          <a:bodyPr/>
          <a:lstStyle/>
          <a:p>
            <a:fld id="{86CB4B4D-7CA3-9044-876B-883B54F8677D}" type="slidenum">
              <a:rPr lang="en-CA" smtClean="0"/>
              <a:pPr/>
              <a:t>18</a:t>
            </a:fld>
            <a:endParaRPr lang="en-CA" b="1"/>
          </a:p>
        </p:txBody>
      </p:sp>
      <p:pic>
        <p:nvPicPr>
          <p:cNvPr id="6" name="Picture 5">
            <a:extLst>
              <a:ext uri="{FF2B5EF4-FFF2-40B4-BE49-F238E27FC236}">
                <a16:creationId xmlns:a16="http://schemas.microsoft.com/office/drawing/2014/main" id="{B92C8BAC-7900-0FFE-06DF-CC48BFD56D76}"/>
              </a:ext>
            </a:extLst>
          </p:cNvPr>
          <p:cNvPicPr>
            <a:picLocks noChangeAspect="1"/>
          </p:cNvPicPr>
          <p:nvPr/>
        </p:nvPicPr>
        <p:blipFill>
          <a:blip r:embed="rId3"/>
          <a:srcRect/>
          <a:stretch/>
        </p:blipFill>
        <p:spPr>
          <a:xfrm>
            <a:off x="506142" y="3670005"/>
            <a:ext cx="4834696" cy="2940894"/>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7C42A3D-D779-9313-7A2D-C2923979BD64}"/>
                  </a:ext>
                </a:extLst>
              </p:cNvPr>
              <p:cNvSpPr txBox="1"/>
              <p:nvPr/>
            </p:nvSpPr>
            <p:spPr>
              <a:xfrm>
                <a:off x="8723494" y="4333179"/>
                <a:ext cx="1696413" cy="16145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sz="4000" i="1" smtClean="0">
                              <a:latin typeface="Cambria Math" panose="02040503050406030204" pitchFamily="18" charset="0"/>
                            </a:rPr>
                          </m:ctrlPr>
                        </m:naryPr>
                        <m:sub/>
                        <m:sup/>
                        <m:e>
                          <m:r>
                            <a:rPr lang="en-US" sz="4000" b="0" i="1" smtClean="0">
                              <a:latin typeface="Cambria Math" panose="02040503050406030204" pitchFamily="18" charset="0"/>
                            </a:rPr>
                            <m:t>𝑑𝑛</m:t>
                          </m:r>
                        </m:e>
                      </m:nary>
                    </m:oMath>
                  </m:oMathPara>
                </a14:m>
                <a:endParaRPr lang="en-US" sz="4000"/>
              </a:p>
            </p:txBody>
          </p:sp>
        </mc:Choice>
        <mc:Fallback xmlns="">
          <p:sp>
            <p:nvSpPr>
              <p:cNvPr id="7" name="TextBox 6">
                <a:extLst>
                  <a:ext uri="{FF2B5EF4-FFF2-40B4-BE49-F238E27FC236}">
                    <a16:creationId xmlns:a16="http://schemas.microsoft.com/office/drawing/2014/main" id="{A7C42A3D-D779-9313-7A2D-C2923979BD64}"/>
                  </a:ext>
                </a:extLst>
              </p:cNvPr>
              <p:cNvSpPr txBox="1">
                <a:spLocks noRot="1" noChangeAspect="1" noMove="1" noResize="1" noEditPoints="1" noAdjustHandles="1" noChangeArrowheads="1" noChangeShapeType="1" noTextEdit="1"/>
              </p:cNvSpPr>
              <p:nvPr/>
            </p:nvSpPr>
            <p:spPr>
              <a:xfrm>
                <a:off x="8723494" y="4333179"/>
                <a:ext cx="1696413" cy="1614545"/>
              </a:xfrm>
              <a:prstGeom prst="rect">
                <a:avLst/>
              </a:prstGeom>
              <a:blipFill>
                <a:blip r:embed="rId4"/>
                <a:stretch>
                  <a:fillRect/>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F00DEA8F-6E82-24BF-61C5-29393544161E}"/>
              </a:ext>
            </a:extLst>
          </p:cNvPr>
          <p:cNvCxnSpPr>
            <a:cxnSpLocks/>
            <a:stCxn id="6" idx="3"/>
            <a:endCxn id="7" idx="1"/>
          </p:cNvCxnSpPr>
          <p:nvPr/>
        </p:nvCxnSpPr>
        <p:spPr>
          <a:xfrm flipV="1">
            <a:off x="5340838" y="5140452"/>
            <a:ext cx="3382656"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496490"/>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F3BC4B1-0754-7D60-8F54-D00EAE825B73}"/>
              </a:ext>
            </a:extLst>
          </p:cNvPr>
          <p:cNvPicPr>
            <a:picLocks noGrp="1" noRot="1" noChangeAspect="1" noMove="1" noResize="1" noEditPoints="1" noAdjustHandles="1" noChangeArrowheads="1" noChangeShapeType="1" noCrop="1"/>
          </p:cNvPicPr>
          <p:nvPr/>
        </p:nvPicPr>
        <p:blipFill>
          <a:blip r:embed="rId3"/>
          <a:stretch>
            <a:fillRect/>
          </a:stretch>
        </p:blipFill>
        <p:spPr>
          <a:xfrm>
            <a:off x="326107" y="10633"/>
            <a:ext cx="11390923" cy="6858000"/>
          </a:xfrm>
          <a:prstGeom prst="rect">
            <a:avLst/>
          </a:prstGeom>
        </p:spPr>
      </p:pic>
      <p:sp>
        <p:nvSpPr>
          <p:cNvPr id="12" name="Slide Number Placeholder 11">
            <a:extLst>
              <a:ext uri="{FF2B5EF4-FFF2-40B4-BE49-F238E27FC236}">
                <a16:creationId xmlns:a16="http://schemas.microsoft.com/office/drawing/2014/main" id="{8B905B86-9DC9-D457-B25E-E971F10D026A}"/>
              </a:ext>
            </a:extLst>
          </p:cNvPr>
          <p:cNvSpPr>
            <a:spLocks noGrp="1"/>
          </p:cNvSpPr>
          <p:nvPr>
            <p:ph type="sldNum" sz="quarter" idx="4"/>
          </p:nvPr>
        </p:nvSpPr>
        <p:spPr/>
        <p:txBody>
          <a:bodyPr/>
          <a:lstStyle/>
          <a:p>
            <a:fld id="{86CB4B4D-7CA3-9044-876B-883B54F8677D}" type="slidenum">
              <a:rPr lang="en-CA" smtClean="0"/>
              <a:pPr/>
              <a:t>19</a:t>
            </a:fld>
            <a:endParaRPr lang="en-CA" b="1"/>
          </a:p>
        </p:txBody>
      </p:sp>
      <p:cxnSp>
        <p:nvCxnSpPr>
          <p:cNvPr id="4" name="Straight Connector 3">
            <a:extLst>
              <a:ext uri="{FF2B5EF4-FFF2-40B4-BE49-F238E27FC236}">
                <a16:creationId xmlns:a16="http://schemas.microsoft.com/office/drawing/2014/main" id="{6DABAC46-6161-37C5-05EC-27F3858D3AEC}"/>
              </a:ext>
            </a:extLst>
          </p:cNvPr>
          <p:cNvCxnSpPr/>
          <p:nvPr/>
        </p:nvCxnSpPr>
        <p:spPr>
          <a:xfrm flipH="1">
            <a:off x="1212114" y="1084520"/>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3015-0023-5502-E761-8CFEE5AF2960}"/>
              </a:ext>
            </a:extLst>
          </p:cNvPr>
          <p:cNvCxnSpPr/>
          <p:nvPr/>
        </p:nvCxnSpPr>
        <p:spPr>
          <a:xfrm flipH="1">
            <a:off x="1226286" y="1470845"/>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B553B17-31D6-BDCD-17E1-D2B1AFD90741}"/>
              </a:ext>
            </a:extLst>
          </p:cNvPr>
          <p:cNvCxnSpPr/>
          <p:nvPr/>
        </p:nvCxnSpPr>
        <p:spPr>
          <a:xfrm flipH="1">
            <a:off x="1226285" y="1832350"/>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FD73C21-9B13-BEFA-5659-BD760739F8BD}"/>
              </a:ext>
            </a:extLst>
          </p:cNvPr>
          <p:cNvCxnSpPr/>
          <p:nvPr/>
        </p:nvCxnSpPr>
        <p:spPr>
          <a:xfrm flipH="1">
            <a:off x="1208558" y="2218675"/>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6B3BA95-7740-E95C-EF3A-1C4C538F5CCA}"/>
              </a:ext>
            </a:extLst>
          </p:cNvPr>
          <p:cNvCxnSpPr/>
          <p:nvPr/>
        </p:nvCxnSpPr>
        <p:spPr>
          <a:xfrm flipH="1">
            <a:off x="1208554" y="2627993"/>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A19C38C-114B-5429-6AAB-6C87E994C13C}"/>
              </a:ext>
            </a:extLst>
          </p:cNvPr>
          <p:cNvCxnSpPr/>
          <p:nvPr/>
        </p:nvCxnSpPr>
        <p:spPr>
          <a:xfrm flipH="1">
            <a:off x="1212093" y="3014318"/>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87AF3CC-B1F6-F241-845D-70C65287D7DC}"/>
              </a:ext>
            </a:extLst>
          </p:cNvPr>
          <p:cNvCxnSpPr/>
          <p:nvPr/>
        </p:nvCxnSpPr>
        <p:spPr>
          <a:xfrm flipH="1">
            <a:off x="1212092" y="3375823"/>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9C5163B-DDF9-BD40-4B3A-CA6EC6669030}"/>
              </a:ext>
            </a:extLst>
          </p:cNvPr>
          <p:cNvCxnSpPr/>
          <p:nvPr/>
        </p:nvCxnSpPr>
        <p:spPr>
          <a:xfrm flipH="1">
            <a:off x="1215631" y="3762148"/>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6A9C81-45B7-6C8B-E0ED-FE5D54BAF2A7}"/>
              </a:ext>
            </a:extLst>
          </p:cNvPr>
          <p:cNvCxnSpPr/>
          <p:nvPr/>
        </p:nvCxnSpPr>
        <p:spPr>
          <a:xfrm flipH="1">
            <a:off x="1238690" y="4085542"/>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79D6C3E-210C-C534-C2C6-74C42D1751E6}"/>
              </a:ext>
            </a:extLst>
          </p:cNvPr>
          <p:cNvCxnSpPr/>
          <p:nvPr/>
        </p:nvCxnSpPr>
        <p:spPr>
          <a:xfrm flipH="1">
            <a:off x="1210330" y="4471867"/>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F7BCB50-F5C5-6A8C-EFDA-575F0481F4B0}"/>
              </a:ext>
            </a:extLst>
          </p:cNvPr>
          <p:cNvCxnSpPr/>
          <p:nvPr/>
        </p:nvCxnSpPr>
        <p:spPr>
          <a:xfrm flipH="1">
            <a:off x="1220962" y="4833372"/>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E49036B-A45C-5B97-4544-70C419D0ACCB}"/>
              </a:ext>
            </a:extLst>
          </p:cNvPr>
          <p:cNvCxnSpPr/>
          <p:nvPr/>
        </p:nvCxnSpPr>
        <p:spPr>
          <a:xfrm flipH="1">
            <a:off x="1213868" y="5219697"/>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4FABCEF-75AB-ACD7-2958-AF18BA9B36A0}"/>
              </a:ext>
            </a:extLst>
          </p:cNvPr>
          <p:cNvCxnSpPr/>
          <p:nvPr/>
        </p:nvCxnSpPr>
        <p:spPr>
          <a:xfrm flipH="1">
            <a:off x="1224500" y="5570571"/>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B7EF7F9-EFA6-DFF5-39A5-4F6C22B21404}"/>
              </a:ext>
            </a:extLst>
          </p:cNvPr>
          <p:cNvCxnSpPr/>
          <p:nvPr/>
        </p:nvCxnSpPr>
        <p:spPr>
          <a:xfrm flipH="1">
            <a:off x="1238672" y="5914364"/>
            <a:ext cx="478465" cy="27644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61122"/>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7F8BA5-B637-6064-3146-9BB9595AB84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t="18984" b="38829"/>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99FE6A7-2B3A-94A1-5F16-84752E620AB0}"/>
              </a:ext>
            </a:extLst>
          </p:cNvPr>
          <p:cNvSpPr>
            <a:spLocks noGrp="1" noRot="1" noMove="1" noResize="1" noEditPoints="1" noAdjustHandles="1" noChangeArrowheads="1" noChangeShapeType="1"/>
          </p:cNvSpPr>
          <p:nvPr/>
        </p:nvSpPr>
        <p:spPr>
          <a:xfrm>
            <a:off x="-215757" y="-82193"/>
            <a:ext cx="13192018" cy="7397393"/>
          </a:xfrm>
          <a:prstGeom prst="rect">
            <a:avLst/>
          </a:prstGeom>
          <a:solidFill>
            <a:srgbClr val="0076BE">
              <a:alpha val="5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6FDA81B4-D3D2-A53B-A338-5DA347969581}"/>
              </a:ext>
            </a:extLst>
          </p:cNvPr>
          <p:cNvSpPr>
            <a:spLocks noGrp="1"/>
          </p:cNvSpPr>
          <p:nvPr>
            <p:ph type="body" sz="quarter" idx="10"/>
          </p:nvPr>
        </p:nvSpPr>
        <p:spPr/>
        <p:txBody>
          <a:bodyPr/>
          <a:lstStyle/>
          <a:p>
            <a:r>
              <a:rPr lang="en-US"/>
              <a:t>Background</a:t>
            </a:r>
          </a:p>
        </p:txBody>
      </p:sp>
      <p:pic>
        <p:nvPicPr>
          <p:cNvPr id="3" name="Picture 2">
            <a:extLst>
              <a:ext uri="{FF2B5EF4-FFF2-40B4-BE49-F238E27FC236}">
                <a16:creationId xmlns:a16="http://schemas.microsoft.com/office/drawing/2014/main" id="{FD1A0919-C027-D710-0968-4FA943F039B6}"/>
              </a:ext>
            </a:extLst>
          </p:cNvPr>
          <p:cNvPicPr>
            <a:picLocks noGrp="1" noRot="1" noChangeAspect="1" noMove="1" noResize="1" noEditPoints="1" noAdjustHandles="1" noChangeArrowheads="1" noChangeShapeType="1" noCrop="1"/>
          </p:cNvPicPr>
          <p:nvPr/>
        </p:nvPicPr>
        <p:blipFill>
          <a:blip r:embed="rId5"/>
          <a:stretch>
            <a:fillRect/>
          </a:stretch>
        </p:blipFill>
        <p:spPr>
          <a:xfrm>
            <a:off x="10216368" y="244143"/>
            <a:ext cx="1794122" cy="1194239"/>
          </a:xfrm>
          <a:prstGeom prst="rect">
            <a:avLst/>
          </a:prstGeom>
        </p:spPr>
      </p:pic>
      <p:sp>
        <p:nvSpPr>
          <p:cNvPr id="7" name="Slide Number Placeholder 6">
            <a:extLst>
              <a:ext uri="{FF2B5EF4-FFF2-40B4-BE49-F238E27FC236}">
                <a16:creationId xmlns:a16="http://schemas.microsoft.com/office/drawing/2014/main" id="{8B75E346-D47A-2057-7E82-CB6BFEF1CCF5}"/>
              </a:ext>
            </a:extLst>
          </p:cNvPr>
          <p:cNvSpPr>
            <a:spLocks noGrp="1"/>
          </p:cNvSpPr>
          <p:nvPr>
            <p:ph type="sldNum" sz="quarter" idx="4"/>
          </p:nvPr>
        </p:nvSpPr>
        <p:spPr/>
        <p:txBody>
          <a:bodyPr/>
          <a:lstStyle/>
          <a:p>
            <a:fld id="{86CB4B4D-7CA3-9044-876B-883B54F8677D}" type="slidenum">
              <a:rPr lang="en-CA" smtClean="0"/>
              <a:pPr/>
              <a:t>2</a:t>
            </a:fld>
            <a:endParaRPr lang="en-CA" b="1"/>
          </a:p>
        </p:txBody>
      </p:sp>
    </p:spTree>
    <p:extLst>
      <p:ext uri="{BB962C8B-B14F-4D97-AF65-F5344CB8AC3E}">
        <p14:creationId xmlns:p14="http://schemas.microsoft.com/office/powerpoint/2010/main" val="292000171"/>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8F789-5CEB-43DD-E9F5-98211F89558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3A054767-03EE-E7FB-937C-BFF06F6AE0F0}"/>
              </a:ext>
            </a:extLst>
          </p:cNvPr>
          <p:cNvPicPr>
            <a:picLocks noChangeAspect="1"/>
          </p:cNvPicPr>
          <p:nvPr/>
        </p:nvPicPr>
        <p:blipFill>
          <a:blip r:embed="rId3"/>
          <a:srcRect/>
          <a:stretch/>
        </p:blipFill>
        <p:spPr>
          <a:xfrm>
            <a:off x="319771" y="0"/>
            <a:ext cx="11382329" cy="6858000"/>
          </a:xfrm>
          <a:prstGeom prst="rect">
            <a:avLst/>
          </a:prstGeom>
        </p:spPr>
      </p:pic>
      <p:sp>
        <p:nvSpPr>
          <p:cNvPr id="14" name="Slide Number Placeholder 13">
            <a:extLst>
              <a:ext uri="{FF2B5EF4-FFF2-40B4-BE49-F238E27FC236}">
                <a16:creationId xmlns:a16="http://schemas.microsoft.com/office/drawing/2014/main" id="{5815F92A-80C1-EE6D-6A31-67A8222061D6}"/>
              </a:ext>
            </a:extLst>
          </p:cNvPr>
          <p:cNvSpPr>
            <a:spLocks noGrp="1"/>
          </p:cNvSpPr>
          <p:nvPr>
            <p:ph type="sldNum" sz="quarter" idx="4"/>
          </p:nvPr>
        </p:nvSpPr>
        <p:spPr/>
        <p:txBody>
          <a:bodyPr/>
          <a:lstStyle/>
          <a:p>
            <a:fld id="{86CB4B4D-7CA3-9044-876B-883B54F8677D}" type="slidenum">
              <a:rPr lang="en-CA" smtClean="0"/>
              <a:pPr/>
              <a:t>20</a:t>
            </a:fld>
            <a:endParaRPr lang="en-CA" b="1"/>
          </a:p>
        </p:txBody>
      </p:sp>
      <p:cxnSp>
        <p:nvCxnSpPr>
          <p:cNvPr id="2" name="Straight Connector 1">
            <a:extLst>
              <a:ext uri="{FF2B5EF4-FFF2-40B4-BE49-F238E27FC236}">
                <a16:creationId xmlns:a16="http://schemas.microsoft.com/office/drawing/2014/main" id="{EF6AF1FC-F2F1-BA70-D670-58F9A9CFF3E8}"/>
              </a:ext>
            </a:extLst>
          </p:cNvPr>
          <p:cNvCxnSpPr/>
          <p:nvPr/>
        </p:nvCxnSpPr>
        <p:spPr>
          <a:xfrm flipH="1">
            <a:off x="1212114" y="1084520"/>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5E253BB-0396-DCD5-9E17-22D4F38E5A77}"/>
              </a:ext>
            </a:extLst>
          </p:cNvPr>
          <p:cNvCxnSpPr/>
          <p:nvPr/>
        </p:nvCxnSpPr>
        <p:spPr>
          <a:xfrm flipH="1">
            <a:off x="1226286" y="1470845"/>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59C572F-23D0-7655-4F63-DA01246CFBB8}"/>
              </a:ext>
            </a:extLst>
          </p:cNvPr>
          <p:cNvCxnSpPr/>
          <p:nvPr/>
        </p:nvCxnSpPr>
        <p:spPr>
          <a:xfrm flipH="1">
            <a:off x="1226285" y="1832350"/>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936D541-0FFE-F479-90C3-10865E02A249}"/>
              </a:ext>
            </a:extLst>
          </p:cNvPr>
          <p:cNvCxnSpPr/>
          <p:nvPr/>
        </p:nvCxnSpPr>
        <p:spPr>
          <a:xfrm flipH="1">
            <a:off x="1208558" y="2218675"/>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8DE13F5-0C72-69E3-7BF2-FC8B92711B4E}"/>
              </a:ext>
            </a:extLst>
          </p:cNvPr>
          <p:cNvCxnSpPr/>
          <p:nvPr/>
        </p:nvCxnSpPr>
        <p:spPr>
          <a:xfrm flipH="1">
            <a:off x="1208554" y="2627993"/>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89CB1B7-BB57-6A5A-449F-1D58DA0757FE}"/>
              </a:ext>
            </a:extLst>
          </p:cNvPr>
          <p:cNvCxnSpPr/>
          <p:nvPr/>
        </p:nvCxnSpPr>
        <p:spPr>
          <a:xfrm flipH="1">
            <a:off x="1212093" y="3014318"/>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4D683A1-BEDB-8472-E73E-2E124318A1E1}"/>
              </a:ext>
            </a:extLst>
          </p:cNvPr>
          <p:cNvCxnSpPr/>
          <p:nvPr/>
        </p:nvCxnSpPr>
        <p:spPr>
          <a:xfrm flipH="1">
            <a:off x="1212092" y="3375823"/>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40B6D7-3241-BE66-660C-973BFC0FCF62}"/>
              </a:ext>
            </a:extLst>
          </p:cNvPr>
          <p:cNvCxnSpPr/>
          <p:nvPr/>
        </p:nvCxnSpPr>
        <p:spPr>
          <a:xfrm flipH="1">
            <a:off x="1215631" y="3762148"/>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7E0F49B-618C-6330-FE46-81B2AB147E53}"/>
              </a:ext>
            </a:extLst>
          </p:cNvPr>
          <p:cNvCxnSpPr/>
          <p:nvPr/>
        </p:nvCxnSpPr>
        <p:spPr>
          <a:xfrm flipH="1">
            <a:off x="1238690" y="4085542"/>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05CB602-45D1-340E-D227-9AA9768B8BBB}"/>
              </a:ext>
            </a:extLst>
          </p:cNvPr>
          <p:cNvCxnSpPr/>
          <p:nvPr/>
        </p:nvCxnSpPr>
        <p:spPr>
          <a:xfrm flipH="1">
            <a:off x="1210330" y="4471867"/>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BADB1BE-15FC-7CA6-7366-75FB52059398}"/>
              </a:ext>
            </a:extLst>
          </p:cNvPr>
          <p:cNvCxnSpPr/>
          <p:nvPr/>
        </p:nvCxnSpPr>
        <p:spPr>
          <a:xfrm flipH="1">
            <a:off x="1220962" y="4833372"/>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7B851D7-1949-084C-097E-F4014ECE7D44}"/>
              </a:ext>
            </a:extLst>
          </p:cNvPr>
          <p:cNvCxnSpPr/>
          <p:nvPr/>
        </p:nvCxnSpPr>
        <p:spPr>
          <a:xfrm flipH="1">
            <a:off x="1213868" y="5219697"/>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66E0239-986B-DCC4-4F81-6E59E2236838}"/>
              </a:ext>
            </a:extLst>
          </p:cNvPr>
          <p:cNvCxnSpPr/>
          <p:nvPr/>
        </p:nvCxnSpPr>
        <p:spPr>
          <a:xfrm flipH="1">
            <a:off x="1224500" y="5570571"/>
            <a:ext cx="478465" cy="276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D410108-ADA0-A735-535D-482C9D7E2031}"/>
              </a:ext>
            </a:extLst>
          </p:cNvPr>
          <p:cNvCxnSpPr/>
          <p:nvPr/>
        </p:nvCxnSpPr>
        <p:spPr>
          <a:xfrm flipH="1">
            <a:off x="1238672" y="5914364"/>
            <a:ext cx="478465" cy="27644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054695"/>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F2EFD8-BC5B-C753-1D40-20001D317A93}"/>
              </a:ext>
            </a:extLst>
          </p:cNvPr>
          <p:cNvPicPr>
            <a:picLocks noChangeAspect="1"/>
          </p:cNvPicPr>
          <p:nvPr/>
        </p:nvPicPr>
        <p:blipFill>
          <a:blip r:embed="rId3"/>
          <a:srcRect/>
          <a:stretch/>
        </p:blipFill>
        <p:spPr>
          <a:xfrm>
            <a:off x="192244" y="517825"/>
            <a:ext cx="11807511" cy="5321349"/>
          </a:xfrm>
          <a:prstGeom prst="rect">
            <a:avLst/>
          </a:prstGeom>
        </p:spPr>
      </p:pic>
      <p:sp>
        <p:nvSpPr>
          <p:cNvPr id="4" name="Slide Number Placeholder 3">
            <a:extLst>
              <a:ext uri="{FF2B5EF4-FFF2-40B4-BE49-F238E27FC236}">
                <a16:creationId xmlns:a16="http://schemas.microsoft.com/office/drawing/2014/main" id="{87DAAE99-A663-D12C-6D6D-C0F24EB9821A}"/>
              </a:ext>
            </a:extLst>
          </p:cNvPr>
          <p:cNvSpPr>
            <a:spLocks noGrp="1"/>
          </p:cNvSpPr>
          <p:nvPr>
            <p:ph type="sldNum" sz="quarter" idx="4"/>
          </p:nvPr>
        </p:nvSpPr>
        <p:spPr/>
        <p:txBody>
          <a:bodyPr/>
          <a:lstStyle/>
          <a:p>
            <a:fld id="{86CB4B4D-7CA3-9044-876B-883B54F8677D}" type="slidenum">
              <a:rPr lang="en-CA" smtClean="0"/>
              <a:pPr/>
              <a:t>21</a:t>
            </a:fld>
            <a:endParaRPr lang="en-CA" b="1"/>
          </a:p>
        </p:txBody>
      </p:sp>
      <p:pic>
        <p:nvPicPr>
          <p:cNvPr id="5" name="Picture 4">
            <a:extLst>
              <a:ext uri="{FF2B5EF4-FFF2-40B4-BE49-F238E27FC236}">
                <a16:creationId xmlns:a16="http://schemas.microsoft.com/office/drawing/2014/main" id="{AAD467FA-B961-848E-B56D-8555B45853C9}"/>
              </a:ext>
            </a:extLst>
          </p:cNvPr>
          <p:cNvPicPr>
            <a:picLocks noChangeAspect="1"/>
          </p:cNvPicPr>
          <p:nvPr/>
        </p:nvPicPr>
        <p:blipFill>
          <a:blip r:embed="rId4"/>
          <a:srcRect/>
          <a:stretch/>
        </p:blipFill>
        <p:spPr>
          <a:xfrm>
            <a:off x="467829" y="252100"/>
            <a:ext cx="10993551" cy="6016307"/>
          </a:xfrm>
          <a:prstGeom prst="rect">
            <a:avLst/>
          </a:prstGeom>
        </p:spPr>
      </p:pic>
    </p:spTree>
    <p:extLst>
      <p:ext uri="{BB962C8B-B14F-4D97-AF65-F5344CB8AC3E}">
        <p14:creationId xmlns:p14="http://schemas.microsoft.com/office/powerpoint/2010/main" val="17940185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CDBA5-8CEC-1E5D-78A2-BEC95332C44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1EA65BA-936E-7D1D-9C0F-4542AB099775}"/>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924" t="17341" r="924" b="9044"/>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BC795E5-6790-CCDA-C70E-3C96CC304DFA}"/>
              </a:ext>
            </a:extLst>
          </p:cNvPr>
          <p:cNvSpPr/>
          <p:nvPr/>
        </p:nvSpPr>
        <p:spPr>
          <a:xfrm>
            <a:off x="-215757" y="-82193"/>
            <a:ext cx="13192018" cy="7397393"/>
          </a:xfrm>
          <a:prstGeom prst="rect">
            <a:avLst/>
          </a:prstGeom>
          <a:solidFill>
            <a:srgbClr val="0076BE">
              <a:alpha val="5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537E77A5-B679-F644-3649-089D812C03AC}"/>
              </a:ext>
            </a:extLst>
          </p:cNvPr>
          <p:cNvSpPr>
            <a:spLocks noGrp="1"/>
          </p:cNvSpPr>
          <p:nvPr>
            <p:ph type="body" sz="quarter" idx="10"/>
          </p:nvPr>
        </p:nvSpPr>
        <p:spPr/>
        <p:txBody>
          <a:bodyPr/>
          <a:lstStyle/>
          <a:p>
            <a:r>
              <a:rPr lang="en-US"/>
              <a:t>Shape Comparison</a:t>
            </a:r>
          </a:p>
        </p:txBody>
      </p:sp>
      <p:sp>
        <p:nvSpPr>
          <p:cNvPr id="3" name="Text Placeholder 2">
            <a:extLst>
              <a:ext uri="{FF2B5EF4-FFF2-40B4-BE49-F238E27FC236}">
                <a16:creationId xmlns:a16="http://schemas.microsoft.com/office/drawing/2014/main" id="{2E283A36-B02D-86FD-B8BB-53855AC1DF87}"/>
              </a:ext>
            </a:extLst>
          </p:cNvPr>
          <p:cNvSpPr>
            <a:spLocks noGrp="1"/>
          </p:cNvSpPr>
          <p:nvPr>
            <p:ph type="body" sz="quarter" idx="11"/>
          </p:nvPr>
        </p:nvSpPr>
        <p:spPr/>
        <p:txBody>
          <a:bodyPr/>
          <a:lstStyle/>
          <a:p>
            <a:endParaRPr lang="en-US"/>
          </a:p>
        </p:txBody>
      </p:sp>
      <p:pic>
        <p:nvPicPr>
          <p:cNvPr id="7" name="Picture 6">
            <a:extLst>
              <a:ext uri="{FF2B5EF4-FFF2-40B4-BE49-F238E27FC236}">
                <a16:creationId xmlns:a16="http://schemas.microsoft.com/office/drawing/2014/main" id="{2F2B721E-5E78-D2CB-92B1-76198EBC5EAD}"/>
              </a:ext>
            </a:extLst>
          </p:cNvPr>
          <p:cNvPicPr/>
          <p:nvPr/>
        </p:nvPicPr>
        <p:blipFill>
          <a:blip r:embed="rId5"/>
          <a:stretch>
            <a:fillRect/>
          </a:stretch>
        </p:blipFill>
        <p:spPr>
          <a:xfrm>
            <a:off x="10216368" y="244143"/>
            <a:ext cx="1794122" cy="1194239"/>
          </a:xfrm>
          <a:prstGeom prst="rect">
            <a:avLst/>
          </a:prstGeom>
        </p:spPr>
      </p:pic>
      <p:sp>
        <p:nvSpPr>
          <p:cNvPr id="8" name="Slide Number Placeholder 7">
            <a:extLst>
              <a:ext uri="{FF2B5EF4-FFF2-40B4-BE49-F238E27FC236}">
                <a16:creationId xmlns:a16="http://schemas.microsoft.com/office/drawing/2014/main" id="{9FE27BF5-F647-81AD-72D4-514199462B1A}"/>
              </a:ext>
            </a:extLst>
          </p:cNvPr>
          <p:cNvSpPr>
            <a:spLocks noGrp="1"/>
          </p:cNvSpPr>
          <p:nvPr>
            <p:ph type="sldNum" sz="quarter" idx="4"/>
          </p:nvPr>
        </p:nvSpPr>
        <p:spPr/>
        <p:txBody>
          <a:bodyPr/>
          <a:lstStyle/>
          <a:p>
            <a:fld id="{86CB4B4D-7CA3-9044-876B-883B54F8677D}" type="slidenum">
              <a:rPr lang="en-CA" smtClean="0"/>
              <a:pPr/>
              <a:t>22</a:t>
            </a:fld>
            <a:endParaRPr lang="en-CA" b="1"/>
          </a:p>
        </p:txBody>
      </p:sp>
    </p:spTree>
    <p:extLst>
      <p:ext uri="{BB962C8B-B14F-4D97-AF65-F5344CB8AC3E}">
        <p14:creationId xmlns:p14="http://schemas.microsoft.com/office/powerpoint/2010/main" val="2577178433"/>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214DF-6EBE-603C-9884-BC9050120CC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87E6713-3C42-EE68-266C-5901E1FED073}"/>
              </a:ext>
            </a:extLst>
          </p:cNvPr>
          <p:cNvPicPr>
            <a:picLocks noChangeAspect="1"/>
          </p:cNvPicPr>
          <p:nvPr/>
        </p:nvPicPr>
        <p:blipFill>
          <a:blip r:embed="rId3"/>
          <a:srcRect/>
          <a:stretch/>
        </p:blipFill>
        <p:spPr>
          <a:xfrm>
            <a:off x="391682" y="0"/>
            <a:ext cx="11408635" cy="6858000"/>
          </a:xfrm>
          <a:prstGeom prst="rect">
            <a:avLst/>
          </a:prstGeom>
        </p:spPr>
      </p:pic>
      <p:sp>
        <p:nvSpPr>
          <p:cNvPr id="8" name="Slide Number Placeholder 7">
            <a:extLst>
              <a:ext uri="{FF2B5EF4-FFF2-40B4-BE49-F238E27FC236}">
                <a16:creationId xmlns:a16="http://schemas.microsoft.com/office/drawing/2014/main" id="{0BE5A12D-55E6-FCDC-095E-D8132A4F0C1E}"/>
              </a:ext>
            </a:extLst>
          </p:cNvPr>
          <p:cNvSpPr>
            <a:spLocks noGrp="1"/>
          </p:cNvSpPr>
          <p:nvPr>
            <p:ph type="sldNum" sz="quarter" idx="4"/>
          </p:nvPr>
        </p:nvSpPr>
        <p:spPr/>
        <p:txBody>
          <a:bodyPr/>
          <a:lstStyle/>
          <a:p>
            <a:fld id="{86CB4B4D-7CA3-9044-876B-883B54F8677D}" type="slidenum">
              <a:rPr lang="en-CA" smtClean="0"/>
              <a:pPr/>
              <a:t>23</a:t>
            </a:fld>
            <a:endParaRPr lang="en-CA" b="1"/>
          </a:p>
        </p:txBody>
      </p:sp>
    </p:spTree>
    <p:extLst>
      <p:ext uri="{BB962C8B-B14F-4D97-AF65-F5344CB8AC3E}">
        <p14:creationId xmlns:p14="http://schemas.microsoft.com/office/powerpoint/2010/main" val="1570414967"/>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E014F-0900-2BA5-64F8-E936062FA20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4E149E1-B99E-2D75-E6E7-57F82946B5C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t="35902" b="22229"/>
          <a:stretch>
            <a:fillRect/>
          </a:stretch>
        </p:blipFill>
        <p:spPr>
          <a:xfrm>
            <a:off x="-92467" y="0"/>
            <a:ext cx="12284467" cy="6858000"/>
          </a:xfrm>
          <a:prstGeom prst="rect">
            <a:avLst/>
          </a:prstGeom>
        </p:spPr>
      </p:pic>
      <p:sp>
        <p:nvSpPr>
          <p:cNvPr id="8" name="Rectangle 7">
            <a:extLst>
              <a:ext uri="{FF2B5EF4-FFF2-40B4-BE49-F238E27FC236}">
                <a16:creationId xmlns:a16="http://schemas.microsoft.com/office/drawing/2014/main" id="{7E2FFA2D-4F19-046F-202A-313192B74318}"/>
              </a:ext>
            </a:extLst>
          </p:cNvPr>
          <p:cNvSpPr/>
          <p:nvPr/>
        </p:nvSpPr>
        <p:spPr>
          <a:xfrm>
            <a:off x="-215757" y="-82193"/>
            <a:ext cx="13192018" cy="7397393"/>
          </a:xfrm>
          <a:prstGeom prst="rect">
            <a:avLst/>
          </a:prstGeom>
          <a:solidFill>
            <a:srgbClr val="0076BE">
              <a:alpha val="5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C2BAA69-FE7F-CD55-9019-019469205359}"/>
              </a:ext>
            </a:extLst>
          </p:cNvPr>
          <p:cNvPicPr/>
          <p:nvPr/>
        </p:nvPicPr>
        <p:blipFill>
          <a:blip r:embed="rId5"/>
          <a:stretch>
            <a:fillRect/>
          </a:stretch>
        </p:blipFill>
        <p:spPr>
          <a:xfrm>
            <a:off x="10216368" y="244143"/>
            <a:ext cx="1794122" cy="1194239"/>
          </a:xfrm>
          <a:prstGeom prst="rect">
            <a:avLst/>
          </a:prstGeom>
        </p:spPr>
      </p:pic>
      <p:sp>
        <p:nvSpPr>
          <p:cNvPr id="2" name="Text Placeholder 1">
            <a:extLst>
              <a:ext uri="{FF2B5EF4-FFF2-40B4-BE49-F238E27FC236}">
                <a16:creationId xmlns:a16="http://schemas.microsoft.com/office/drawing/2014/main" id="{A29C5412-4A42-54C1-D8A3-0F0CB21EA0BA}"/>
              </a:ext>
            </a:extLst>
          </p:cNvPr>
          <p:cNvSpPr>
            <a:spLocks noGrp="1"/>
          </p:cNvSpPr>
          <p:nvPr>
            <p:ph type="body" sz="quarter" idx="10"/>
          </p:nvPr>
        </p:nvSpPr>
        <p:spPr/>
        <p:txBody>
          <a:bodyPr/>
          <a:lstStyle/>
          <a:p>
            <a:r>
              <a:rPr lang="en-US"/>
              <a:t>Future Steps</a:t>
            </a:r>
          </a:p>
        </p:txBody>
      </p:sp>
      <p:sp>
        <p:nvSpPr>
          <p:cNvPr id="3" name="Text Placeholder 2">
            <a:extLst>
              <a:ext uri="{FF2B5EF4-FFF2-40B4-BE49-F238E27FC236}">
                <a16:creationId xmlns:a16="http://schemas.microsoft.com/office/drawing/2014/main" id="{45147CBA-455D-B4D0-7889-6BD488688615}"/>
              </a:ext>
            </a:extLst>
          </p:cNvPr>
          <p:cNvSpPr>
            <a:spLocks noGrp="1"/>
          </p:cNvSpPr>
          <p:nvPr>
            <p:ph type="body" sz="quarter" idx="11"/>
          </p:nvPr>
        </p:nvSpPr>
        <p:spPr/>
        <p:txBody>
          <a:bodyPr/>
          <a:lstStyle/>
          <a:p>
            <a:endParaRPr lang="en-US"/>
          </a:p>
        </p:txBody>
      </p:sp>
      <p:sp>
        <p:nvSpPr>
          <p:cNvPr id="10" name="Slide Number Placeholder 9">
            <a:extLst>
              <a:ext uri="{FF2B5EF4-FFF2-40B4-BE49-F238E27FC236}">
                <a16:creationId xmlns:a16="http://schemas.microsoft.com/office/drawing/2014/main" id="{E9E5105C-1E99-87AB-6186-B519EC01EE59}"/>
              </a:ext>
            </a:extLst>
          </p:cNvPr>
          <p:cNvSpPr>
            <a:spLocks noGrp="1"/>
          </p:cNvSpPr>
          <p:nvPr>
            <p:ph type="sldNum" sz="quarter" idx="4"/>
          </p:nvPr>
        </p:nvSpPr>
        <p:spPr/>
        <p:txBody>
          <a:bodyPr/>
          <a:lstStyle/>
          <a:p>
            <a:fld id="{86CB4B4D-7CA3-9044-876B-883B54F8677D}" type="slidenum">
              <a:rPr lang="en-CA" smtClean="0"/>
              <a:pPr/>
              <a:t>24</a:t>
            </a:fld>
            <a:endParaRPr lang="en-CA" b="1"/>
          </a:p>
        </p:txBody>
      </p:sp>
    </p:spTree>
    <p:extLst>
      <p:ext uri="{BB962C8B-B14F-4D97-AF65-F5344CB8AC3E}">
        <p14:creationId xmlns:p14="http://schemas.microsoft.com/office/powerpoint/2010/main" val="3873607027"/>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5D1172-ACD4-AB8C-CE62-07255EAAC0D5}"/>
              </a:ext>
            </a:extLst>
          </p:cNvPr>
          <p:cNvSpPr>
            <a:spLocks noGrp="1"/>
          </p:cNvSpPr>
          <p:nvPr>
            <p:ph type="body" sz="quarter" idx="10"/>
          </p:nvPr>
        </p:nvSpPr>
        <p:spPr/>
        <p:txBody>
          <a:bodyPr/>
          <a:lstStyle/>
          <a:p>
            <a:r>
              <a:rPr lang="en-US"/>
              <a:t>Future Steps</a:t>
            </a:r>
          </a:p>
        </p:txBody>
      </p:sp>
      <p:sp>
        <p:nvSpPr>
          <p:cNvPr id="3" name="Text Placeholder 2">
            <a:extLst>
              <a:ext uri="{FF2B5EF4-FFF2-40B4-BE49-F238E27FC236}">
                <a16:creationId xmlns:a16="http://schemas.microsoft.com/office/drawing/2014/main" id="{338FC4FD-B2C3-0A68-5D3F-28B3BF8DE596}"/>
              </a:ext>
            </a:extLst>
          </p:cNvPr>
          <p:cNvSpPr>
            <a:spLocks noGrp="1"/>
          </p:cNvSpPr>
          <p:nvPr>
            <p:ph type="body" sz="quarter" idx="13"/>
          </p:nvPr>
        </p:nvSpPr>
        <p:spPr/>
        <p:txBody>
          <a:bodyPr/>
          <a:lstStyle/>
          <a:p>
            <a:pPr marL="457200" indent="-457200">
              <a:buFont typeface="Arial" panose="020B0604020202020204" pitchFamily="34" charset="0"/>
              <a:buChar char="•"/>
            </a:pPr>
            <a:r>
              <a:rPr lang="en-US"/>
              <a:t>Purchasing a calibrated radon source for reliable efficiency testing.</a:t>
            </a:r>
          </a:p>
          <a:p>
            <a:pPr marL="457200" indent="-457200">
              <a:buFont typeface="Arial" panose="020B0604020202020204" pitchFamily="34" charset="0"/>
              <a:buChar char="•"/>
            </a:pPr>
            <a:r>
              <a:rPr lang="en-US"/>
              <a:t>Evaluate radon source containment.</a:t>
            </a:r>
          </a:p>
          <a:p>
            <a:pPr marL="457200" indent="-457200">
              <a:buFont typeface="Arial" panose="020B0604020202020204" pitchFamily="34" charset="0"/>
              <a:buChar char="•"/>
            </a:pPr>
            <a:r>
              <a:rPr lang="en-US"/>
              <a:t>Re-evaluate trials with a refined cutoff</a:t>
            </a:r>
          </a:p>
          <a:p>
            <a:pPr marL="457200" indent="-457200">
              <a:buFont typeface="Arial" panose="020B0604020202020204" pitchFamily="34" charset="0"/>
              <a:buChar char="•"/>
            </a:pPr>
            <a:endParaRPr lang="en-US"/>
          </a:p>
        </p:txBody>
      </p:sp>
      <p:sp>
        <p:nvSpPr>
          <p:cNvPr id="4" name="Text Placeholder 3">
            <a:extLst>
              <a:ext uri="{FF2B5EF4-FFF2-40B4-BE49-F238E27FC236}">
                <a16:creationId xmlns:a16="http://schemas.microsoft.com/office/drawing/2014/main" id="{77B70820-72FA-448F-ACCB-5358811CA6CF}"/>
              </a:ext>
            </a:extLst>
          </p:cNvPr>
          <p:cNvSpPr>
            <a:spLocks noGrp="1"/>
          </p:cNvSpPr>
          <p:nvPr>
            <p:ph type="body" sz="quarter" idx="14"/>
          </p:nvPr>
        </p:nvSpPr>
        <p:spPr>
          <a:xfrm>
            <a:off x="6493585" y="2233613"/>
            <a:ext cx="4935537" cy="3994150"/>
          </a:xfrm>
        </p:spPr>
        <p:txBody>
          <a:bodyPr/>
          <a:lstStyle/>
          <a:p>
            <a:pPr marL="457200" indent="-457200">
              <a:buFont typeface="Arial" panose="020B0604020202020204" pitchFamily="34" charset="0"/>
              <a:buChar char="•"/>
            </a:pPr>
            <a:r>
              <a:rPr lang="en-US"/>
              <a:t>Purchasing a vacuum furnace to produce higher purity ZnS(Ag) in house.</a:t>
            </a:r>
          </a:p>
          <a:p>
            <a:pPr marL="457200" indent="-457200">
              <a:buFont typeface="Arial" panose="020B0604020202020204" pitchFamily="34" charset="0"/>
              <a:buChar char="•"/>
            </a:pPr>
            <a:r>
              <a:rPr lang="en-US"/>
              <a:t>Evaluate other PMTs for stability.</a:t>
            </a:r>
          </a:p>
        </p:txBody>
      </p:sp>
      <p:sp>
        <p:nvSpPr>
          <p:cNvPr id="5" name="Slide Number Placeholder 4">
            <a:extLst>
              <a:ext uri="{FF2B5EF4-FFF2-40B4-BE49-F238E27FC236}">
                <a16:creationId xmlns:a16="http://schemas.microsoft.com/office/drawing/2014/main" id="{52D7F37B-2039-4E5C-0A99-032ABEFA78F4}"/>
              </a:ext>
            </a:extLst>
          </p:cNvPr>
          <p:cNvSpPr>
            <a:spLocks noGrp="1"/>
          </p:cNvSpPr>
          <p:nvPr>
            <p:ph type="sldNum" sz="quarter" idx="4"/>
          </p:nvPr>
        </p:nvSpPr>
        <p:spPr/>
        <p:txBody>
          <a:bodyPr/>
          <a:lstStyle/>
          <a:p>
            <a:fld id="{86CB4B4D-7CA3-9044-876B-883B54F8677D}" type="slidenum">
              <a:rPr lang="en-CA" smtClean="0"/>
              <a:pPr/>
              <a:t>25</a:t>
            </a:fld>
            <a:endParaRPr lang="en-CA" b="1"/>
          </a:p>
        </p:txBody>
      </p:sp>
    </p:spTree>
    <p:extLst>
      <p:ext uri="{BB962C8B-B14F-4D97-AF65-F5344CB8AC3E}">
        <p14:creationId xmlns:p14="http://schemas.microsoft.com/office/powerpoint/2010/main" val="3818233928"/>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9918E6-1734-709D-5B76-8A80084D3578}"/>
              </a:ext>
            </a:extLst>
          </p:cNvPr>
          <p:cNvSpPr>
            <a:spLocks noGrp="1"/>
          </p:cNvSpPr>
          <p:nvPr>
            <p:ph type="body" sz="quarter" idx="10"/>
          </p:nvPr>
        </p:nvSpPr>
        <p:spPr/>
        <p:txBody>
          <a:bodyPr/>
          <a:lstStyle/>
          <a:p>
            <a:r>
              <a:rPr lang="en-US"/>
              <a:t>Acknowledgements</a:t>
            </a:r>
          </a:p>
        </p:txBody>
      </p:sp>
      <p:sp>
        <p:nvSpPr>
          <p:cNvPr id="3" name="Text Placeholder 2">
            <a:extLst>
              <a:ext uri="{FF2B5EF4-FFF2-40B4-BE49-F238E27FC236}">
                <a16:creationId xmlns:a16="http://schemas.microsoft.com/office/drawing/2014/main" id="{E57869BF-6630-94F3-DF5F-27DF551F5BAC}"/>
              </a:ext>
            </a:extLst>
          </p:cNvPr>
          <p:cNvSpPr>
            <a:spLocks noGrp="1"/>
          </p:cNvSpPr>
          <p:nvPr>
            <p:ph type="body" sz="quarter" idx="13"/>
          </p:nvPr>
        </p:nvSpPr>
        <p:spPr/>
        <p:txBody>
          <a:bodyPr/>
          <a:lstStyle/>
          <a:p>
            <a:r>
              <a:rPr lang="en-US"/>
              <a:t>Thanks to</a:t>
            </a:r>
          </a:p>
          <a:p>
            <a:pPr marL="457200" indent="-457200">
              <a:buFont typeface="Arial" panose="020B0604020202020204" pitchFamily="34" charset="0"/>
              <a:buChar char="•"/>
            </a:pPr>
            <a:r>
              <a:rPr lang="en-US"/>
              <a:t>Nasim </a:t>
            </a:r>
            <a:r>
              <a:rPr lang="en-US" err="1"/>
              <a:t>Fatemighomi</a:t>
            </a:r>
            <a:endParaRPr lang="en-US"/>
          </a:p>
          <a:p>
            <a:pPr marL="457200" indent="-457200">
              <a:buFont typeface="Arial" panose="020B0604020202020204" pitchFamily="34" charset="0"/>
              <a:buChar char="•"/>
            </a:pPr>
            <a:r>
              <a:rPr lang="en-US"/>
              <a:t>Steve Maguire</a:t>
            </a:r>
          </a:p>
          <a:p>
            <a:pPr marL="457200" indent="-457200">
              <a:buFont typeface="Arial" panose="020B0604020202020204" pitchFamily="34" charset="0"/>
              <a:buChar char="•"/>
            </a:pPr>
            <a:r>
              <a:rPr lang="en-US"/>
              <a:t>Peter Qin</a:t>
            </a:r>
          </a:p>
          <a:p>
            <a:pPr marL="457200" indent="-457200">
              <a:buFont typeface="Arial" panose="020B0604020202020204" pitchFamily="34" charset="0"/>
              <a:buChar char="•"/>
            </a:pPr>
            <a:r>
              <a:rPr lang="en-US"/>
              <a:t>Keegan </a:t>
            </a:r>
            <a:r>
              <a:rPr lang="en-US" err="1"/>
              <a:t>Paleshi</a:t>
            </a:r>
            <a:endParaRPr lang="en-US"/>
          </a:p>
        </p:txBody>
      </p:sp>
    </p:spTree>
    <p:extLst>
      <p:ext uri="{BB962C8B-B14F-4D97-AF65-F5344CB8AC3E}">
        <p14:creationId xmlns:p14="http://schemas.microsoft.com/office/powerpoint/2010/main" val="3578289460"/>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FA55-95CC-EC9F-669D-3457FC324FC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8E5693B-12E3-1861-BD4A-AE9D3D29166A}"/>
              </a:ext>
            </a:extLst>
          </p:cNvPr>
          <p:cNvSpPr>
            <a:spLocks noGrp="1"/>
          </p:cNvSpPr>
          <p:nvPr>
            <p:ph type="body" sz="quarter" idx="10"/>
          </p:nvPr>
        </p:nvSpPr>
        <p:spPr/>
        <p:txBody>
          <a:bodyPr/>
          <a:lstStyle/>
          <a:p>
            <a:r>
              <a:rPr lang="en-US"/>
              <a:t>Radon Decay</a:t>
            </a:r>
          </a:p>
        </p:txBody>
      </p:sp>
      <p:pic>
        <p:nvPicPr>
          <p:cNvPr id="3" name="Picture 2">
            <a:extLst>
              <a:ext uri="{FF2B5EF4-FFF2-40B4-BE49-F238E27FC236}">
                <a16:creationId xmlns:a16="http://schemas.microsoft.com/office/drawing/2014/main" id="{B39E1F1A-612F-0ED2-5C1F-8AA8F4FB161B}"/>
              </a:ext>
            </a:extLst>
          </p:cNvPr>
          <p:cNvPicPr>
            <a:picLocks noGrp="1" noRot="1" noChangeAspect="1" noMove="1" noResize="1" noEditPoints="1" noAdjustHandles="1" noChangeArrowheads="1" noChangeShapeType="1" noCrop="1"/>
          </p:cNvPicPr>
          <p:nvPr/>
        </p:nvPicPr>
        <p:blipFill>
          <a:blip r:embed="rId3"/>
          <a:stretch>
            <a:fillRect/>
          </a:stretch>
        </p:blipFill>
        <p:spPr>
          <a:xfrm>
            <a:off x="5309288" y="128427"/>
            <a:ext cx="4687204" cy="6601146"/>
          </a:xfrm>
          <a:prstGeom prst="rect">
            <a:avLst/>
          </a:prstGeom>
        </p:spPr>
      </p:pic>
      <p:sp>
        <p:nvSpPr>
          <p:cNvPr id="4" name="Slide Number Placeholder 3">
            <a:extLst>
              <a:ext uri="{FF2B5EF4-FFF2-40B4-BE49-F238E27FC236}">
                <a16:creationId xmlns:a16="http://schemas.microsoft.com/office/drawing/2014/main" id="{C3D254B6-F4A7-C3A3-90EE-6D16DDAD7A73}"/>
              </a:ext>
            </a:extLst>
          </p:cNvPr>
          <p:cNvSpPr>
            <a:spLocks noGrp="1"/>
          </p:cNvSpPr>
          <p:nvPr>
            <p:ph type="sldNum" sz="quarter" idx="4"/>
          </p:nvPr>
        </p:nvSpPr>
        <p:spPr/>
        <p:txBody>
          <a:bodyPr/>
          <a:lstStyle/>
          <a:p>
            <a:fld id="{86CB4B4D-7CA3-9044-876B-883B54F8677D}" type="slidenum">
              <a:rPr lang="en-CA" smtClean="0"/>
              <a:pPr/>
              <a:t>3</a:t>
            </a:fld>
            <a:endParaRPr lang="en-CA" b="1"/>
          </a:p>
        </p:txBody>
      </p:sp>
      <p:sp>
        <p:nvSpPr>
          <p:cNvPr id="2" name="Text Placeholder 6">
            <a:extLst>
              <a:ext uri="{FF2B5EF4-FFF2-40B4-BE49-F238E27FC236}">
                <a16:creationId xmlns:a16="http://schemas.microsoft.com/office/drawing/2014/main" id="{604E3BDC-3CBC-C18D-BAB1-E0C77CB7F6BB}"/>
              </a:ext>
            </a:extLst>
          </p:cNvPr>
          <p:cNvSpPr>
            <a:spLocks noGrp="1"/>
          </p:cNvSpPr>
          <p:nvPr>
            <p:ph type="body" sz="quarter" idx="13"/>
          </p:nvPr>
        </p:nvSpPr>
        <p:spPr>
          <a:xfrm>
            <a:off x="736600" y="1551817"/>
            <a:ext cx="3907319" cy="3994150"/>
          </a:xfrm>
        </p:spPr>
        <p:txBody>
          <a:bodyPr>
            <a:normAutofit/>
          </a:bodyPr>
          <a:lstStyle/>
          <a:p>
            <a:pPr marL="457200" indent="-457200">
              <a:buFont typeface="Arial" panose="020B0604020202020204" pitchFamily="34" charset="0"/>
              <a:buChar char="•"/>
            </a:pPr>
            <a:r>
              <a:rPr lang="en-US"/>
              <a:t>Odorless, </a:t>
            </a:r>
            <a:r>
              <a:rPr lang="en-US" err="1"/>
              <a:t>colourless</a:t>
            </a:r>
            <a:r>
              <a:rPr lang="en-US"/>
              <a:t>, inert, radioactive gas</a:t>
            </a:r>
          </a:p>
          <a:p>
            <a:pPr marL="457200" indent="-457200">
              <a:buFont typeface="Arial" panose="020B0604020202020204" pitchFamily="34" charset="0"/>
              <a:buChar char="•"/>
            </a:pPr>
            <a:r>
              <a:rPr lang="en-US"/>
              <a:t>Able to travel far from emission source</a:t>
            </a:r>
          </a:p>
          <a:p>
            <a:pPr marL="457200" indent="-457200">
              <a:buFont typeface="Arial" panose="020B0604020202020204" pitchFamily="34" charset="0"/>
              <a:buChar char="•"/>
            </a:pPr>
            <a:endParaRPr lang="en-US"/>
          </a:p>
        </p:txBody>
      </p:sp>
      <p:pic>
        <p:nvPicPr>
          <p:cNvPr id="1026" name="Picture 2" descr="Radiation Monitors: Reducing Health Risks in Modern Uranium Mining -  SensaWeb">
            <a:extLst>
              <a:ext uri="{FF2B5EF4-FFF2-40B4-BE49-F238E27FC236}">
                <a16:creationId xmlns:a16="http://schemas.microsoft.com/office/drawing/2014/main" id="{9AEE5E4D-4E66-C6E1-06F6-B4A7E7A3B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867" y="3948914"/>
            <a:ext cx="2758523" cy="2714537"/>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nector: Curved 15">
            <a:extLst>
              <a:ext uri="{FF2B5EF4-FFF2-40B4-BE49-F238E27FC236}">
                <a16:creationId xmlns:a16="http://schemas.microsoft.com/office/drawing/2014/main" id="{60075EB5-3D03-EC10-9AAE-127311A56DF2}"/>
              </a:ext>
            </a:extLst>
          </p:cNvPr>
          <p:cNvCxnSpPr>
            <a:cxnSpLocks/>
          </p:cNvCxnSpPr>
          <p:nvPr/>
        </p:nvCxnSpPr>
        <p:spPr>
          <a:xfrm rot="5400000" flipH="1" flipV="1">
            <a:off x="4914495" y="715751"/>
            <a:ext cx="630106" cy="410962"/>
          </a:xfrm>
          <a:prstGeom prst="curvedConnector3">
            <a:avLst>
              <a:gd name="adj1" fmla="val 91974"/>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2B3938E7-5F55-5B29-06D2-77612F22874B}"/>
              </a:ext>
            </a:extLst>
          </p:cNvPr>
          <p:cNvSpPr/>
          <p:nvPr/>
        </p:nvSpPr>
        <p:spPr>
          <a:xfrm>
            <a:off x="3376767" y="1217008"/>
            <a:ext cx="1660107" cy="4141802"/>
          </a:xfrm>
          <a:custGeom>
            <a:avLst/>
            <a:gdLst>
              <a:gd name="csX0" fmla="*/ 1626782 w 1640405"/>
              <a:gd name="csY0" fmla="*/ 0 h 4136065"/>
              <a:gd name="csX1" fmla="*/ 1403498 w 1640405"/>
              <a:gd name="csY1" fmla="*/ 2339163 h 4136065"/>
              <a:gd name="csX2" fmla="*/ 0 w 1640405"/>
              <a:gd name="csY2" fmla="*/ 4136065 h 4136065"/>
            </a:gdLst>
            <a:ahLst/>
            <a:cxnLst>
              <a:cxn ang="0">
                <a:pos x="csX0" y="csY0"/>
              </a:cxn>
              <a:cxn ang="0">
                <a:pos x="csX1" y="csY1"/>
              </a:cxn>
              <a:cxn ang="0">
                <a:pos x="csX2" y="csY2"/>
              </a:cxn>
            </a:cxnLst>
            <a:rect l="l" t="t" r="r" b="b"/>
            <a:pathLst>
              <a:path w="1640405" h="4136065">
                <a:moveTo>
                  <a:pt x="1626782" y="0"/>
                </a:moveTo>
                <a:cubicBezTo>
                  <a:pt x="1650705" y="824909"/>
                  <a:pt x="1674628" y="1649819"/>
                  <a:pt x="1403498" y="2339163"/>
                </a:cubicBezTo>
                <a:cubicBezTo>
                  <a:pt x="1132368" y="3028507"/>
                  <a:pt x="264042" y="3815316"/>
                  <a:pt x="0" y="4136065"/>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5468968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32"/>
                                        </p:tgtEl>
                                      </p:cBhvr>
                                    </p:animEffect>
                                    <p:set>
                                      <p:cBhvr>
                                        <p:cTn id="23" dur="1" fill="hold">
                                          <p:stCondLst>
                                            <p:cond delay="499"/>
                                          </p:stCondLst>
                                        </p:cTn>
                                        <p:tgtEl>
                                          <p:spTgt spid="3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026"/>
                                        </p:tgtEl>
                                      </p:cBhvr>
                                    </p:animEffect>
                                    <p:set>
                                      <p:cBhvr>
                                        <p:cTn id="26" dur="1" fill="hold">
                                          <p:stCondLst>
                                            <p:cond delay="499"/>
                                          </p:stCondLst>
                                        </p:cTn>
                                        <p:tgtEl>
                                          <p:spTgt spid="1026"/>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2">
                                            <p:txEl>
                                              <p:pRg st="0" end="0"/>
                                            </p:txEl>
                                          </p:spTgt>
                                        </p:tgtEl>
                                      </p:cBhvr>
                                    </p:animEffect>
                                    <p:set>
                                      <p:cBhvr>
                                        <p:cTn id="29" dur="1" fill="hold">
                                          <p:stCondLst>
                                            <p:cond delay="499"/>
                                          </p:stCondLst>
                                        </p:cTn>
                                        <p:tgtEl>
                                          <p:spTgt spid="2">
                                            <p:txEl>
                                              <p:pRg st="0" end="0"/>
                                            </p:txEl>
                                          </p:spTgt>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2">
                                            <p:txEl>
                                              <p:pRg st="1" end="1"/>
                                            </p:txEl>
                                          </p:spTgt>
                                        </p:tgtEl>
                                      </p:cBhvr>
                                    </p:animEffect>
                                    <p:set>
                                      <p:cBhvr>
                                        <p:cTn id="32" dur="1" fill="hold">
                                          <p:stCondLst>
                                            <p:cond delay="499"/>
                                          </p:stCondLst>
                                        </p:cTn>
                                        <p:tgtEl>
                                          <p:spTgt spid="2">
                                            <p:txEl>
                                              <p:pRg st="1" end="1"/>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6">
                                            <p:txEl>
                                              <p:pRg st="0" end="0"/>
                                            </p:txEl>
                                          </p:spTgt>
                                        </p:tgtEl>
                                      </p:cBhvr>
                                    </p:animEffect>
                                    <p:set>
                                      <p:cBhvr>
                                        <p:cTn id="35" dur="1" fill="hold">
                                          <p:stCondLst>
                                            <p:cond delay="499"/>
                                          </p:stCondLst>
                                        </p:cTn>
                                        <p:tgtEl>
                                          <p:spTgt spid="6">
                                            <p:txEl>
                                              <p:pRg st="0" end="0"/>
                                            </p:txEl>
                                          </p:spTgt>
                                        </p:tgtEl>
                                        <p:attrNameLst>
                                          <p:attrName>style.visibility</p:attrName>
                                        </p:attrNameLst>
                                      </p:cBhvr>
                                      <p:to>
                                        <p:strVal val="hidden"/>
                                      </p:to>
                                    </p:set>
                                  </p:childTnLst>
                                </p:cTn>
                              </p:par>
                              <p:par>
                                <p:cTn id="36" presetID="42" presetClass="path" presetSubtype="0" accel="50000" decel="50000" fill="hold" nodeType="withEffect">
                                  <p:stCondLst>
                                    <p:cond delay="0"/>
                                  </p:stCondLst>
                                  <p:childTnLst>
                                    <p:animMotion origin="layout" path="M -4.16667E-6 0 L -0.13619 -0.27361 " pathEditMode="relative" rAng="0" ptsTypes="AA">
                                      <p:cBhvr>
                                        <p:cTn id="37" dur="2000" fill="hold"/>
                                        <p:tgtEl>
                                          <p:spTgt spid="3"/>
                                        </p:tgtEl>
                                        <p:attrNameLst>
                                          <p:attrName>ppt_x</p:attrName>
                                          <p:attrName>ppt_y</p:attrName>
                                        </p:attrNameLst>
                                      </p:cBhvr>
                                      <p:rCtr x="-6810" y="-136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build="p"/>
      <p:bldP spid="32" grpId="0" animBg="1"/>
      <p:bldP spid="3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1EC39-0E2B-105F-7F21-A7847FF9ABE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CA2963-5EA5-0C30-901A-03BDDBF1E0D9}"/>
              </a:ext>
            </a:extLst>
          </p:cNvPr>
          <p:cNvSpPr>
            <a:spLocks noGrp="1"/>
          </p:cNvSpPr>
          <p:nvPr>
            <p:ph type="sldNum" sz="quarter" idx="4"/>
          </p:nvPr>
        </p:nvSpPr>
        <p:spPr/>
        <p:txBody>
          <a:bodyPr/>
          <a:lstStyle/>
          <a:p>
            <a:fld id="{86CB4B4D-7CA3-9044-876B-883B54F8677D}" type="slidenum">
              <a:rPr lang="en-CA" smtClean="0"/>
              <a:pPr/>
              <a:t>4</a:t>
            </a:fld>
            <a:endParaRPr lang="en-CA" b="1"/>
          </a:p>
        </p:txBody>
      </p:sp>
      <p:pic>
        <p:nvPicPr>
          <p:cNvPr id="11" name="Picture 10">
            <a:extLst>
              <a:ext uri="{FF2B5EF4-FFF2-40B4-BE49-F238E27FC236}">
                <a16:creationId xmlns:a16="http://schemas.microsoft.com/office/drawing/2014/main" id="{BC1C0F88-097C-5D69-669D-51DC7206AD0D}"/>
              </a:ext>
            </a:extLst>
          </p:cNvPr>
          <p:cNvPicPr>
            <a:picLocks noGrp="1" noRot="1" noMove="1" noResize="1" noEditPoints="1" noAdjustHandles="1" noChangeArrowheads="1" noChangeShapeType="1" noCrop="1"/>
          </p:cNvPicPr>
          <p:nvPr/>
        </p:nvPicPr>
        <p:blipFill>
          <a:blip r:embed="rId3"/>
          <a:srcRect t="47160" b="16566"/>
          <a:stretch>
            <a:fillRect/>
          </a:stretch>
        </p:blipFill>
        <p:spPr>
          <a:xfrm>
            <a:off x="2913321" y="1314110"/>
            <a:ext cx="6772940" cy="3460145"/>
          </a:xfrm>
          <a:prstGeom prst="rect">
            <a:avLst/>
          </a:prstGeom>
        </p:spPr>
      </p:pic>
      <p:sp>
        <p:nvSpPr>
          <p:cNvPr id="12" name="Oval 11">
            <a:extLst>
              <a:ext uri="{FF2B5EF4-FFF2-40B4-BE49-F238E27FC236}">
                <a16:creationId xmlns:a16="http://schemas.microsoft.com/office/drawing/2014/main" id="{AE4A7F1C-F06C-2A98-C40D-721D58259103}"/>
              </a:ext>
            </a:extLst>
          </p:cNvPr>
          <p:cNvSpPr/>
          <p:nvPr/>
        </p:nvSpPr>
        <p:spPr>
          <a:xfrm>
            <a:off x="5071534" y="2332567"/>
            <a:ext cx="224366" cy="23706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1667DEC-5D54-7157-55A4-46FA7E56AA91}"/>
              </a:ext>
            </a:extLst>
          </p:cNvPr>
          <p:cNvSpPr/>
          <p:nvPr/>
        </p:nvSpPr>
        <p:spPr>
          <a:xfrm>
            <a:off x="5071534" y="3721099"/>
            <a:ext cx="224366" cy="23706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40C737F-8819-4C97-5ABD-0B4E664E6683}"/>
              </a:ext>
            </a:extLst>
          </p:cNvPr>
          <p:cNvSpPr/>
          <p:nvPr/>
        </p:nvSpPr>
        <p:spPr>
          <a:xfrm>
            <a:off x="6870700" y="3725333"/>
            <a:ext cx="224366" cy="23706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978EEC6-157A-22CB-C936-FA96C889E5A3}"/>
              </a:ext>
            </a:extLst>
          </p:cNvPr>
          <p:cNvSpPr/>
          <p:nvPr/>
        </p:nvSpPr>
        <p:spPr>
          <a:xfrm>
            <a:off x="8665633" y="3725332"/>
            <a:ext cx="224366" cy="237066"/>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Connector: Curved 21">
            <a:extLst>
              <a:ext uri="{FF2B5EF4-FFF2-40B4-BE49-F238E27FC236}">
                <a16:creationId xmlns:a16="http://schemas.microsoft.com/office/drawing/2014/main" id="{C961AEB8-8D02-B003-C48B-16290A48F43E}"/>
              </a:ext>
            </a:extLst>
          </p:cNvPr>
          <p:cNvCxnSpPr>
            <a:cxnSpLocks/>
            <a:stCxn id="41" idx="0"/>
            <a:endCxn id="12" idx="2"/>
          </p:cNvCxnSpPr>
          <p:nvPr/>
        </p:nvCxnSpPr>
        <p:spPr>
          <a:xfrm rot="5400000" flipH="1" flipV="1">
            <a:off x="3054926" y="3520852"/>
            <a:ext cx="3086359" cy="946857"/>
          </a:xfrm>
          <a:prstGeom prst="curved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3363652C-7946-6FC9-8D6B-B26391F4DFCD}"/>
              </a:ext>
            </a:extLst>
          </p:cNvPr>
          <p:cNvCxnSpPr>
            <a:cxnSpLocks/>
            <a:stCxn id="41" idx="0"/>
            <a:endCxn id="13" idx="2"/>
          </p:cNvCxnSpPr>
          <p:nvPr/>
        </p:nvCxnSpPr>
        <p:spPr>
          <a:xfrm rot="5400000" flipH="1" flipV="1">
            <a:off x="3749192" y="4215118"/>
            <a:ext cx="1697827" cy="946857"/>
          </a:xfrm>
          <a:prstGeom prst="curved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BFDF6B1B-8DE4-4489-286B-DE64296962BE}"/>
              </a:ext>
            </a:extLst>
          </p:cNvPr>
          <p:cNvCxnSpPr>
            <a:cxnSpLocks/>
            <a:stCxn id="41" idx="0"/>
          </p:cNvCxnSpPr>
          <p:nvPr/>
        </p:nvCxnSpPr>
        <p:spPr>
          <a:xfrm rot="5400000" flipH="1" flipV="1">
            <a:off x="4648775" y="3315535"/>
            <a:ext cx="1697827" cy="2746023"/>
          </a:xfrm>
          <a:prstGeom prst="curved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DE72149B-3BE1-B97B-6225-AF2C1C3D6770}"/>
              </a:ext>
            </a:extLst>
          </p:cNvPr>
          <p:cNvCxnSpPr>
            <a:cxnSpLocks/>
            <a:stCxn id="42" idx="0"/>
            <a:endCxn id="15" idx="6"/>
          </p:cNvCxnSpPr>
          <p:nvPr/>
        </p:nvCxnSpPr>
        <p:spPr>
          <a:xfrm rot="16200000" flipV="1">
            <a:off x="9115427" y="3618438"/>
            <a:ext cx="1380143" cy="1830998"/>
          </a:xfrm>
          <a:prstGeom prst="curvedConnector2">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0704FD97-DE6A-5A74-D7BB-C186E55C2DCC}"/>
              </a:ext>
            </a:extLst>
          </p:cNvPr>
          <p:cNvSpPr txBox="1">
            <a:spLocks/>
          </p:cNvSpPr>
          <p:nvPr/>
        </p:nvSpPr>
        <p:spPr>
          <a:xfrm>
            <a:off x="3473421" y="5537459"/>
            <a:ext cx="1302512" cy="455138"/>
          </a:xfrm>
          <a:prstGeom prst="rect">
            <a:avLst/>
          </a:prstGeom>
        </p:spPr>
        <p:txBody>
          <a:bodyP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FF0000"/>
                </a:solidFill>
              </a:rPr>
              <a:t>Assays</a:t>
            </a:r>
          </a:p>
        </p:txBody>
      </p:sp>
      <p:sp>
        <p:nvSpPr>
          <p:cNvPr id="42" name="Text Placeholder 3">
            <a:extLst>
              <a:ext uri="{FF2B5EF4-FFF2-40B4-BE49-F238E27FC236}">
                <a16:creationId xmlns:a16="http://schemas.microsoft.com/office/drawing/2014/main" id="{C7E60426-5A35-1813-3AD5-02E17AF0275E}"/>
              </a:ext>
            </a:extLst>
          </p:cNvPr>
          <p:cNvSpPr txBox="1">
            <a:spLocks/>
          </p:cNvSpPr>
          <p:nvPr/>
        </p:nvSpPr>
        <p:spPr>
          <a:xfrm>
            <a:off x="9772374" y="5224008"/>
            <a:ext cx="1897245" cy="626902"/>
          </a:xfrm>
          <a:prstGeom prst="rect">
            <a:avLst/>
          </a:prstGeom>
        </p:spPr>
        <p:txBody>
          <a:bodyP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00B0F0"/>
                </a:solidFill>
              </a:rPr>
              <a:t>Background</a:t>
            </a:r>
          </a:p>
        </p:txBody>
      </p:sp>
    </p:spTree>
    <p:extLst>
      <p:ext uri="{BB962C8B-B14F-4D97-AF65-F5344CB8AC3E}">
        <p14:creationId xmlns:p14="http://schemas.microsoft.com/office/powerpoint/2010/main" val="3605666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68C3C5-5836-5F1C-D1EB-1649B441EAA5}"/>
              </a:ext>
            </a:extLst>
          </p:cNvPr>
          <p:cNvSpPr>
            <a:spLocks noGrp="1"/>
          </p:cNvSpPr>
          <p:nvPr>
            <p:ph type="body" sz="quarter" idx="10"/>
          </p:nvPr>
        </p:nvSpPr>
        <p:spPr/>
        <p:txBody>
          <a:bodyPr/>
          <a:lstStyle/>
          <a:p>
            <a:r>
              <a:rPr lang="en-US"/>
              <a:t>Assays</a:t>
            </a:r>
          </a:p>
        </p:txBody>
      </p:sp>
      <p:sp>
        <p:nvSpPr>
          <p:cNvPr id="3" name="Slide Number Placeholder 2">
            <a:extLst>
              <a:ext uri="{FF2B5EF4-FFF2-40B4-BE49-F238E27FC236}">
                <a16:creationId xmlns:a16="http://schemas.microsoft.com/office/drawing/2014/main" id="{72D7EDB9-B118-21BF-29FF-A6057B0AD325}"/>
              </a:ext>
            </a:extLst>
          </p:cNvPr>
          <p:cNvSpPr>
            <a:spLocks noGrp="1"/>
          </p:cNvSpPr>
          <p:nvPr>
            <p:ph type="sldNum" sz="quarter" idx="4"/>
          </p:nvPr>
        </p:nvSpPr>
        <p:spPr/>
        <p:txBody>
          <a:bodyPr/>
          <a:lstStyle/>
          <a:p>
            <a:fld id="{86CB4B4D-7CA3-9044-876B-883B54F8677D}" type="slidenum">
              <a:rPr lang="en-CA" smtClean="0"/>
              <a:pPr/>
              <a:t>5</a:t>
            </a:fld>
            <a:endParaRPr lang="en-CA" b="1"/>
          </a:p>
        </p:txBody>
      </p:sp>
      <p:pic>
        <p:nvPicPr>
          <p:cNvPr id="30" name="Picture 29">
            <a:extLst>
              <a:ext uri="{FF2B5EF4-FFF2-40B4-BE49-F238E27FC236}">
                <a16:creationId xmlns:a16="http://schemas.microsoft.com/office/drawing/2014/main" id="{C4D2D08B-30EC-459B-4752-7F838D1A34BA}"/>
              </a:ext>
            </a:extLst>
          </p:cNvPr>
          <p:cNvPicPr>
            <a:picLocks noChangeAspect="1"/>
          </p:cNvPicPr>
          <p:nvPr/>
        </p:nvPicPr>
        <p:blipFill>
          <a:blip r:embed="rId3"/>
          <a:stretch>
            <a:fillRect/>
          </a:stretch>
        </p:blipFill>
        <p:spPr>
          <a:xfrm>
            <a:off x="6439825" y="1000263"/>
            <a:ext cx="3375436" cy="2527128"/>
          </a:xfrm>
          <a:prstGeom prst="rect">
            <a:avLst/>
          </a:prstGeom>
        </p:spPr>
      </p:pic>
      <p:pic>
        <p:nvPicPr>
          <p:cNvPr id="32" name="Picture 31">
            <a:extLst>
              <a:ext uri="{FF2B5EF4-FFF2-40B4-BE49-F238E27FC236}">
                <a16:creationId xmlns:a16="http://schemas.microsoft.com/office/drawing/2014/main" id="{35772841-3C5B-73D8-BB8C-0DBAFBF1700C}"/>
              </a:ext>
            </a:extLst>
          </p:cNvPr>
          <p:cNvPicPr>
            <a:picLocks noChangeAspect="1"/>
          </p:cNvPicPr>
          <p:nvPr/>
        </p:nvPicPr>
        <p:blipFill>
          <a:blip r:embed="rId4"/>
          <a:stretch>
            <a:fillRect/>
          </a:stretch>
        </p:blipFill>
        <p:spPr>
          <a:xfrm>
            <a:off x="2603601" y="3742852"/>
            <a:ext cx="3369504" cy="2527128"/>
          </a:xfrm>
          <a:prstGeom prst="rect">
            <a:avLst/>
          </a:prstGeom>
        </p:spPr>
      </p:pic>
      <p:pic>
        <p:nvPicPr>
          <p:cNvPr id="34" name="Picture 33">
            <a:extLst>
              <a:ext uri="{FF2B5EF4-FFF2-40B4-BE49-F238E27FC236}">
                <a16:creationId xmlns:a16="http://schemas.microsoft.com/office/drawing/2014/main" id="{72D73A6C-1BBC-5691-9890-D14C48BED5F9}"/>
              </a:ext>
            </a:extLst>
          </p:cNvPr>
          <p:cNvPicPr>
            <a:picLocks noChangeAspect="1"/>
          </p:cNvPicPr>
          <p:nvPr/>
        </p:nvPicPr>
        <p:blipFill>
          <a:blip r:embed="rId5"/>
          <a:stretch>
            <a:fillRect/>
          </a:stretch>
        </p:blipFill>
        <p:spPr>
          <a:xfrm>
            <a:off x="2603601" y="995814"/>
            <a:ext cx="3375436" cy="2531577"/>
          </a:xfrm>
          <a:prstGeom prst="rect">
            <a:avLst/>
          </a:prstGeom>
        </p:spPr>
      </p:pic>
      <p:pic>
        <p:nvPicPr>
          <p:cNvPr id="40" name="Picture 39">
            <a:extLst>
              <a:ext uri="{FF2B5EF4-FFF2-40B4-BE49-F238E27FC236}">
                <a16:creationId xmlns:a16="http://schemas.microsoft.com/office/drawing/2014/main" id="{BCB81CAE-8867-48AB-E216-AE8191F1902E}"/>
              </a:ext>
            </a:extLst>
          </p:cNvPr>
          <p:cNvPicPr>
            <a:picLocks noChangeAspect="1"/>
          </p:cNvPicPr>
          <p:nvPr/>
        </p:nvPicPr>
        <p:blipFill>
          <a:blip r:embed="rId6"/>
          <a:stretch>
            <a:fillRect/>
          </a:stretch>
        </p:blipFill>
        <p:spPr>
          <a:xfrm>
            <a:off x="6439825" y="3768467"/>
            <a:ext cx="3375437" cy="2531578"/>
          </a:xfrm>
          <a:prstGeom prst="rect">
            <a:avLst/>
          </a:prstGeom>
        </p:spPr>
      </p:pic>
      <p:sp>
        <p:nvSpPr>
          <p:cNvPr id="41" name="TextBox 40">
            <a:extLst>
              <a:ext uri="{FF2B5EF4-FFF2-40B4-BE49-F238E27FC236}">
                <a16:creationId xmlns:a16="http://schemas.microsoft.com/office/drawing/2014/main" id="{180664EF-F49C-8EE2-A6C3-A725F9453452}"/>
              </a:ext>
            </a:extLst>
          </p:cNvPr>
          <p:cNvSpPr txBox="1"/>
          <p:nvPr/>
        </p:nvSpPr>
        <p:spPr>
          <a:xfrm>
            <a:off x="662950" y="1857802"/>
            <a:ext cx="1755481" cy="954107"/>
          </a:xfrm>
          <a:prstGeom prst="rect">
            <a:avLst/>
          </a:prstGeom>
          <a:noFill/>
        </p:spPr>
        <p:txBody>
          <a:bodyPr wrap="none" rtlCol="0">
            <a:spAutoFit/>
          </a:bodyPr>
          <a:lstStyle/>
          <a:p>
            <a:pPr algn="ctr"/>
            <a:r>
              <a:rPr lang="en-US" sz="2800"/>
              <a:t>Surface </a:t>
            </a:r>
          </a:p>
          <a:p>
            <a:r>
              <a:rPr lang="en-US" sz="2800"/>
              <a:t>Emanation</a:t>
            </a:r>
          </a:p>
        </p:txBody>
      </p:sp>
      <p:sp>
        <p:nvSpPr>
          <p:cNvPr id="42" name="TextBox 41">
            <a:extLst>
              <a:ext uri="{FF2B5EF4-FFF2-40B4-BE49-F238E27FC236}">
                <a16:creationId xmlns:a16="http://schemas.microsoft.com/office/drawing/2014/main" id="{A2AABCC9-386C-A5AD-10AC-AA367A0DAA94}"/>
              </a:ext>
            </a:extLst>
          </p:cNvPr>
          <p:cNvSpPr txBox="1"/>
          <p:nvPr/>
        </p:nvSpPr>
        <p:spPr>
          <a:xfrm>
            <a:off x="865954" y="4557202"/>
            <a:ext cx="1349472" cy="954107"/>
          </a:xfrm>
          <a:prstGeom prst="rect">
            <a:avLst/>
          </a:prstGeom>
          <a:noFill/>
        </p:spPr>
        <p:txBody>
          <a:bodyPr wrap="none" rtlCol="0">
            <a:spAutoFit/>
          </a:bodyPr>
          <a:lstStyle/>
          <a:p>
            <a:r>
              <a:rPr lang="en-US" sz="2800"/>
              <a:t>Surface </a:t>
            </a:r>
          </a:p>
          <a:p>
            <a:r>
              <a:rPr lang="en-US" sz="2800"/>
              <a:t>Sphere</a:t>
            </a:r>
          </a:p>
        </p:txBody>
      </p:sp>
      <p:sp>
        <p:nvSpPr>
          <p:cNvPr id="43" name="TextBox 42">
            <a:extLst>
              <a:ext uri="{FF2B5EF4-FFF2-40B4-BE49-F238E27FC236}">
                <a16:creationId xmlns:a16="http://schemas.microsoft.com/office/drawing/2014/main" id="{A7C49B6C-3D2F-66BF-66DA-CB18D3BAFA9D}"/>
              </a:ext>
            </a:extLst>
          </p:cNvPr>
          <p:cNvSpPr txBox="1"/>
          <p:nvPr/>
        </p:nvSpPr>
        <p:spPr>
          <a:xfrm>
            <a:off x="9915600" y="1895655"/>
            <a:ext cx="2136034" cy="954107"/>
          </a:xfrm>
          <a:prstGeom prst="rect">
            <a:avLst/>
          </a:prstGeom>
          <a:noFill/>
        </p:spPr>
        <p:txBody>
          <a:bodyPr wrap="none" rtlCol="0">
            <a:spAutoFit/>
          </a:bodyPr>
          <a:lstStyle/>
          <a:p>
            <a:r>
              <a:rPr lang="en-US" sz="2800"/>
              <a:t>Underground</a:t>
            </a:r>
            <a:br>
              <a:rPr lang="en-US" sz="2800"/>
            </a:br>
            <a:r>
              <a:rPr lang="en-US" sz="2800"/>
              <a:t>UPW</a:t>
            </a:r>
          </a:p>
        </p:txBody>
      </p:sp>
      <p:sp>
        <p:nvSpPr>
          <p:cNvPr id="44" name="TextBox 43">
            <a:extLst>
              <a:ext uri="{FF2B5EF4-FFF2-40B4-BE49-F238E27FC236}">
                <a16:creationId xmlns:a16="http://schemas.microsoft.com/office/drawing/2014/main" id="{E1FC4046-0552-0536-7F16-1E2A9D7B8E13}"/>
              </a:ext>
            </a:extLst>
          </p:cNvPr>
          <p:cNvSpPr txBox="1"/>
          <p:nvPr/>
        </p:nvSpPr>
        <p:spPr>
          <a:xfrm>
            <a:off x="9915600" y="4557202"/>
            <a:ext cx="2159437" cy="954107"/>
          </a:xfrm>
          <a:prstGeom prst="rect">
            <a:avLst/>
          </a:prstGeom>
          <a:noFill/>
        </p:spPr>
        <p:txBody>
          <a:bodyPr wrap="none" rtlCol="0">
            <a:spAutoFit/>
          </a:bodyPr>
          <a:lstStyle/>
          <a:p>
            <a:r>
              <a:rPr lang="en-US" sz="2800"/>
              <a:t>Underground</a:t>
            </a:r>
            <a:br>
              <a:rPr lang="en-US" sz="2800"/>
            </a:br>
            <a:r>
              <a:rPr lang="en-US" sz="2800"/>
              <a:t>Mobile Board</a:t>
            </a:r>
          </a:p>
        </p:txBody>
      </p:sp>
    </p:spTree>
    <p:extLst>
      <p:ext uri="{BB962C8B-B14F-4D97-AF65-F5344CB8AC3E}">
        <p14:creationId xmlns:p14="http://schemas.microsoft.com/office/powerpoint/2010/main" val="2818486267"/>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F692E-5D20-2FB7-6416-D3E67638E5D9}"/>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E69CDF82-A323-0F87-D95C-D002A9930603}"/>
              </a:ext>
            </a:extLst>
          </p:cNvPr>
          <p:cNvSpPr/>
          <p:nvPr/>
        </p:nvSpPr>
        <p:spPr>
          <a:xfrm>
            <a:off x="8091780" y="2309087"/>
            <a:ext cx="1416162" cy="1911927"/>
          </a:xfrm>
          <a:prstGeom prst="rect">
            <a:avLst/>
          </a:prstGeom>
          <a:solidFill>
            <a:srgbClr val="A9D2F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D38CCD9-770D-D8FA-F36E-3CF650DA00E9}"/>
              </a:ext>
            </a:extLst>
          </p:cNvPr>
          <p:cNvSpPr/>
          <p:nvPr/>
        </p:nvSpPr>
        <p:spPr>
          <a:xfrm>
            <a:off x="6494114" y="2309090"/>
            <a:ext cx="1416162" cy="1911927"/>
          </a:xfrm>
          <a:prstGeom prst="rect">
            <a:avLst/>
          </a:prstGeom>
          <a:solidFill>
            <a:srgbClr val="A9D2F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F00B78B-7D5E-C9E4-518B-A60EB49B7A71}"/>
              </a:ext>
            </a:extLst>
          </p:cNvPr>
          <p:cNvSpPr txBox="1"/>
          <p:nvPr/>
        </p:nvSpPr>
        <p:spPr>
          <a:xfrm>
            <a:off x="2949470" y="4629130"/>
            <a:ext cx="7167924" cy="523220"/>
          </a:xfrm>
          <a:prstGeom prst="rect">
            <a:avLst/>
          </a:prstGeom>
          <a:noFill/>
        </p:spPr>
        <p:txBody>
          <a:bodyPr wrap="none" rtlCol="0">
            <a:spAutoFit/>
          </a:bodyPr>
          <a:lstStyle/>
          <a:p>
            <a:r>
              <a:rPr lang="en-US" sz="2800"/>
              <a:t>Remove water and freeze radon in charcoal trap</a:t>
            </a:r>
          </a:p>
        </p:txBody>
      </p:sp>
      <p:sp>
        <p:nvSpPr>
          <p:cNvPr id="18" name="Rectangle 17">
            <a:extLst>
              <a:ext uri="{FF2B5EF4-FFF2-40B4-BE49-F238E27FC236}">
                <a16:creationId xmlns:a16="http://schemas.microsoft.com/office/drawing/2014/main" id="{7313AF04-353A-940B-EE25-46BFB26155AE}"/>
              </a:ext>
            </a:extLst>
          </p:cNvPr>
          <p:cNvSpPr/>
          <p:nvPr/>
        </p:nvSpPr>
        <p:spPr>
          <a:xfrm>
            <a:off x="4571999" y="2309090"/>
            <a:ext cx="1665054" cy="1911927"/>
          </a:xfrm>
          <a:prstGeom prst="rect">
            <a:avLst/>
          </a:prstGeom>
          <a:solidFill>
            <a:srgbClr val="A9D2F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0A7A1EB-DF03-4CDB-3B2B-6137F167F69A}"/>
              </a:ext>
            </a:extLst>
          </p:cNvPr>
          <p:cNvSpPr/>
          <p:nvPr/>
        </p:nvSpPr>
        <p:spPr>
          <a:xfrm>
            <a:off x="736599" y="2309091"/>
            <a:ext cx="3578339" cy="1911927"/>
          </a:xfrm>
          <a:prstGeom prst="rect">
            <a:avLst/>
          </a:prstGeom>
          <a:solidFill>
            <a:srgbClr val="A9D2F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3D29E37-0069-355B-2084-3EDF30B0A4FA}"/>
              </a:ext>
            </a:extLst>
          </p:cNvPr>
          <p:cNvSpPr>
            <a:spLocks noGrp="1"/>
          </p:cNvSpPr>
          <p:nvPr>
            <p:ph type="body" sz="quarter" idx="10"/>
          </p:nvPr>
        </p:nvSpPr>
        <p:spPr/>
        <p:txBody>
          <a:bodyPr/>
          <a:lstStyle/>
          <a:p>
            <a:r>
              <a:rPr lang="en-US"/>
              <a:t>Assays</a:t>
            </a:r>
          </a:p>
        </p:txBody>
      </p:sp>
      <p:sp>
        <p:nvSpPr>
          <p:cNvPr id="3" name="Slide Number Placeholder 2">
            <a:extLst>
              <a:ext uri="{FF2B5EF4-FFF2-40B4-BE49-F238E27FC236}">
                <a16:creationId xmlns:a16="http://schemas.microsoft.com/office/drawing/2014/main" id="{BE65FF12-675F-B774-5FEE-ECBB3BD3A6F7}"/>
              </a:ext>
            </a:extLst>
          </p:cNvPr>
          <p:cNvSpPr>
            <a:spLocks noGrp="1"/>
          </p:cNvSpPr>
          <p:nvPr>
            <p:ph type="sldNum" sz="quarter" idx="4"/>
          </p:nvPr>
        </p:nvSpPr>
        <p:spPr/>
        <p:txBody>
          <a:bodyPr/>
          <a:lstStyle/>
          <a:p>
            <a:fld id="{86CB4B4D-7CA3-9044-876B-883B54F8677D}" type="slidenum">
              <a:rPr lang="en-CA" smtClean="0"/>
              <a:pPr/>
              <a:t>6</a:t>
            </a:fld>
            <a:endParaRPr lang="en-CA" b="1"/>
          </a:p>
        </p:txBody>
      </p:sp>
      <p:pic>
        <p:nvPicPr>
          <p:cNvPr id="6" name="Picture 5">
            <a:extLst>
              <a:ext uri="{FF2B5EF4-FFF2-40B4-BE49-F238E27FC236}">
                <a16:creationId xmlns:a16="http://schemas.microsoft.com/office/drawing/2014/main" id="{21CF13CD-D80A-41BA-1819-67FC21B7A48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2" b="69970" l="5114" r="94697">
                        <a14:foregroundMark x1="14015" y1="46547" x2="14015" y2="46547"/>
                        <a14:foregroundMark x1="15909" y1="35736" x2="15909" y2="35736"/>
                        <a14:foregroundMark x1="21780" y1="10511" x2="5492" y2="10511"/>
                        <a14:foregroundMark x1="5492" y1="10511" x2="5492" y2="10511"/>
                        <a14:foregroundMark x1="21023" y1="62462" x2="62311" y2="60060"/>
                        <a14:foregroundMark x1="62311" y1="60060" x2="65909" y2="60060"/>
                        <a14:foregroundMark x1="84470" y1="60661" x2="84280" y2="39640"/>
                        <a14:foregroundMark x1="82955" y1="42643" x2="92045" y2="13814"/>
                        <a14:foregroundMark x1="88447" y1="10210" x2="88447" y2="9309"/>
                        <a14:foregroundMark x1="12121" y1="55255" x2="12121" y2="34234"/>
                        <a14:foregroundMark x1="78788" y1="53153" x2="79735" y2="10210"/>
                        <a14:foregroundMark x1="88447" y1="9910" x2="78220" y2="10511"/>
                        <a14:foregroundMark x1="80492" y1="10511" x2="80492" y2="10511"/>
                        <a14:foregroundMark x1="20455" y1="11712" x2="20265" y2="56456"/>
                        <a14:foregroundMark x1="94508" y1="12012" x2="93371" y2="63363"/>
                        <a14:foregroundMark x1="93371" y1="63363" x2="94318" y2="69369"/>
                        <a14:foregroundMark x1="88068" y1="10210" x2="94697" y2="10210"/>
                        <a14:backgroundMark x1="1136" y1="43844" x2="1136" y2="43844"/>
                        <a14:backgroundMark x1="1326" y1="40240" x2="3030" y2="12312"/>
                        <a14:backgroundMark x1="52273" y1="5706" x2="52273" y2="5706"/>
                        <a14:backgroundMark x1="89015" y1="5405" x2="89015" y2="5405"/>
                        <a14:backgroundMark x1="89015" y1="4204" x2="89015" y2="4204"/>
                        <a14:backgroundMark x1="89015" y1="3003" x2="89205" y2="6006"/>
                        <a14:backgroundMark x1="88826" y1="2102" x2="88826" y2="8322"/>
                      </a14:backgroundRemoval>
                    </a14:imgEffect>
                  </a14:imgLayer>
                </a14:imgProps>
              </a:ext>
            </a:extLst>
          </a:blip>
          <a:srcRect b="22250"/>
          <a:stretch>
            <a:fillRect/>
          </a:stretch>
        </p:blipFill>
        <p:spPr>
          <a:xfrm>
            <a:off x="832740" y="2480205"/>
            <a:ext cx="3288214" cy="1612384"/>
          </a:xfrm>
          <a:prstGeom prst="rect">
            <a:avLst/>
          </a:prstGeom>
        </p:spPr>
      </p:pic>
      <p:sp>
        <p:nvSpPr>
          <p:cNvPr id="21" name="Rectangle 20">
            <a:extLst>
              <a:ext uri="{FF2B5EF4-FFF2-40B4-BE49-F238E27FC236}">
                <a16:creationId xmlns:a16="http://schemas.microsoft.com/office/drawing/2014/main" id="{F3A16E0D-0675-D777-2484-B5AA5763DEB2}"/>
              </a:ext>
            </a:extLst>
          </p:cNvPr>
          <p:cNvSpPr/>
          <p:nvPr/>
        </p:nvSpPr>
        <p:spPr>
          <a:xfrm>
            <a:off x="4571999" y="2309089"/>
            <a:ext cx="1665054" cy="191192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ADE27E-F676-FC68-287F-0D4B33CA9696}"/>
              </a:ext>
            </a:extLst>
          </p:cNvPr>
          <p:cNvPicPr>
            <a:picLocks noChangeAspect="1"/>
          </p:cNvPicPr>
          <p:nvPr/>
        </p:nvPicPr>
        <p:blipFill>
          <a:blip r:embed="rId5"/>
          <a:srcRect l="-25295" r="24891"/>
          <a:stretch>
            <a:fillRect/>
          </a:stretch>
        </p:blipFill>
        <p:spPr>
          <a:xfrm rot="5400000">
            <a:off x="4539470" y="2223573"/>
            <a:ext cx="1635601" cy="1381318"/>
          </a:xfrm>
          <a:prstGeom prst="rect">
            <a:avLst/>
          </a:prstGeom>
        </p:spPr>
      </p:pic>
      <p:sp>
        <p:nvSpPr>
          <p:cNvPr id="22" name="Rectangle 21">
            <a:extLst>
              <a:ext uri="{FF2B5EF4-FFF2-40B4-BE49-F238E27FC236}">
                <a16:creationId xmlns:a16="http://schemas.microsoft.com/office/drawing/2014/main" id="{0352BD64-1EED-CC0F-D79E-5BFFA185B877}"/>
              </a:ext>
            </a:extLst>
          </p:cNvPr>
          <p:cNvSpPr/>
          <p:nvPr/>
        </p:nvSpPr>
        <p:spPr>
          <a:xfrm>
            <a:off x="6494114" y="2309088"/>
            <a:ext cx="1416162" cy="191192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F1D9A0B-9EC8-1790-44B1-07408C5B78D5}"/>
              </a:ext>
            </a:extLst>
          </p:cNvPr>
          <p:cNvSpPr/>
          <p:nvPr/>
        </p:nvSpPr>
        <p:spPr>
          <a:xfrm>
            <a:off x="8092482" y="2309086"/>
            <a:ext cx="1416162" cy="191192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41C9168-1D56-5521-F489-7BE6C8926EBD}"/>
              </a:ext>
            </a:extLst>
          </p:cNvPr>
          <p:cNvPicPr>
            <a:picLocks noChangeAspect="1"/>
          </p:cNvPicPr>
          <p:nvPr/>
        </p:nvPicPr>
        <p:blipFill>
          <a:blip r:embed="rId6"/>
          <a:srcRect t="32930" r="-4034" b="2571"/>
          <a:stretch>
            <a:fillRect/>
          </a:stretch>
        </p:blipFill>
        <p:spPr>
          <a:xfrm>
            <a:off x="8388359" y="2982432"/>
            <a:ext cx="882051" cy="663589"/>
          </a:xfrm>
          <a:prstGeom prst="rect">
            <a:avLst/>
          </a:prstGeom>
        </p:spPr>
      </p:pic>
      <p:pic>
        <p:nvPicPr>
          <p:cNvPr id="14" name="Picture 13">
            <a:extLst>
              <a:ext uri="{FF2B5EF4-FFF2-40B4-BE49-F238E27FC236}">
                <a16:creationId xmlns:a16="http://schemas.microsoft.com/office/drawing/2014/main" id="{11073D93-D09F-3359-9670-6F39C1F7E7AF}"/>
              </a:ext>
            </a:extLst>
          </p:cNvPr>
          <p:cNvPicPr>
            <a:picLocks noChangeAspect="1"/>
          </p:cNvPicPr>
          <p:nvPr/>
        </p:nvPicPr>
        <p:blipFill>
          <a:blip r:embed="rId7"/>
          <a:stretch>
            <a:fillRect/>
          </a:stretch>
        </p:blipFill>
        <p:spPr>
          <a:xfrm>
            <a:off x="9689446" y="2702611"/>
            <a:ext cx="1546122" cy="1612384"/>
          </a:xfrm>
          <a:prstGeom prst="rect">
            <a:avLst/>
          </a:prstGeom>
        </p:spPr>
      </p:pic>
      <p:sp>
        <p:nvSpPr>
          <p:cNvPr id="26" name="TextBox 25">
            <a:extLst>
              <a:ext uri="{FF2B5EF4-FFF2-40B4-BE49-F238E27FC236}">
                <a16:creationId xmlns:a16="http://schemas.microsoft.com/office/drawing/2014/main" id="{36B14871-8FBB-ACF9-EE7D-EA54CFFF931C}"/>
              </a:ext>
            </a:extLst>
          </p:cNvPr>
          <p:cNvSpPr txBox="1"/>
          <p:nvPr/>
        </p:nvSpPr>
        <p:spPr>
          <a:xfrm>
            <a:off x="3362063" y="4627899"/>
            <a:ext cx="6099402" cy="523220"/>
          </a:xfrm>
          <a:prstGeom prst="rect">
            <a:avLst/>
          </a:prstGeom>
          <a:noFill/>
        </p:spPr>
        <p:txBody>
          <a:bodyPr wrap="square" rtlCol="0">
            <a:spAutoFit/>
          </a:bodyPr>
          <a:lstStyle/>
          <a:p>
            <a:pPr algn="ctr"/>
            <a:r>
              <a:rPr lang="en-US" sz="2800"/>
              <a:t>Cryopump Charcoal Trap to Trap A</a:t>
            </a:r>
          </a:p>
        </p:txBody>
      </p:sp>
      <p:sp>
        <p:nvSpPr>
          <p:cNvPr id="27" name="TextBox 26">
            <a:extLst>
              <a:ext uri="{FF2B5EF4-FFF2-40B4-BE49-F238E27FC236}">
                <a16:creationId xmlns:a16="http://schemas.microsoft.com/office/drawing/2014/main" id="{CF904DBC-445B-E685-55DA-37EE66CA2DA5}"/>
              </a:ext>
            </a:extLst>
          </p:cNvPr>
          <p:cNvSpPr txBox="1"/>
          <p:nvPr/>
        </p:nvSpPr>
        <p:spPr>
          <a:xfrm>
            <a:off x="3365602" y="4631444"/>
            <a:ext cx="6099402" cy="523220"/>
          </a:xfrm>
          <a:prstGeom prst="rect">
            <a:avLst/>
          </a:prstGeom>
          <a:noFill/>
        </p:spPr>
        <p:txBody>
          <a:bodyPr wrap="square" rtlCol="0">
            <a:spAutoFit/>
          </a:bodyPr>
          <a:lstStyle/>
          <a:p>
            <a:pPr algn="ctr"/>
            <a:r>
              <a:rPr lang="en-US" sz="2800"/>
              <a:t>Cryopump from Trap A to Trap B</a:t>
            </a:r>
          </a:p>
        </p:txBody>
      </p:sp>
      <p:sp>
        <p:nvSpPr>
          <p:cNvPr id="28" name="TextBox 27">
            <a:extLst>
              <a:ext uri="{FF2B5EF4-FFF2-40B4-BE49-F238E27FC236}">
                <a16:creationId xmlns:a16="http://schemas.microsoft.com/office/drawing/2014/main" id="{2E6B06C3-2F23-6398-0D77-F4821ACC594A}"/>
              </a:ext>
            </a:extLst>
          </p:cNvPr>
          <p:cNvSpPr txBox="1"/>
          <p:nvPr/>
        </p:nvSpPr>
        <p:spPr>
          <a:xfrm>
            <a:off x="3369144" y="4634970"/>
            <a:ext cx="6099402" cy="523220"/>
          </a:xfrm>
          <a:prstGeom prst="rect">
            <a:avLst/>
          </a:prstGeom>
          <a:noFill/>
        </p:spPr>
        <p:txBody>
          <a:bodyPr wrap="square" rtlCol="0">
            <a:spAutoFit/>
          </a:bodyPr>
          <a:lstStyle/>
          <a:p>
            <a:pPr algn="ctr"/>
            <a:r>
              <a:rPr lang="en-US" sz="2800"/>
              <a:t>Volume Share to Lucas Cell</a:t>
            </a:r>
          </a:p>
        </p:txBody>
      </p:sp>
      <p:pic>
        <p:nvPicPr>
          <p:cNvPr id="10" name="Picture 9">
            <a:extLst>
              <a:ext uri="{FF2B5EF4-FFF2-40B4-BE49-F238E27FC236}">
                <a16:creationId xmlns:a16="http://schemas.microsoft.com/office/drawing/2014/main" id="{3D7168B0-113A-E964-75D1-E7DA530FA60C}"/>
              </a:ext>
            </a:extLst>
          </p:cNvPr>
          <p:cNvPicPr>
            <a:picLocks noChangeAspect="1"/>
          </p:cNvPicPr>
          <p:nvPr/>
        </p:nvPicPr>
        <p:blipFill>
          <a:blip r:embed="rId8"/>
          <a:srcRect l="-989" t="4426" r="989" b="17323"/>
          <a:stretch>
            <a:fillRect/>
          </a:stretch>
        </p:blipFill>
        <p:spPr>
          <a:xfrm>
            <a:off x="6736473" y="2553686"/>
            <a:ext cx="981212" cy="1192725"/>
          </a:xfrm>
          <a:prstGeom prst="rect">
            <a:avLst/>
          </a:prstGeom>
        </p:spPr>
      </p:pic>
    </p:spTree>
    <p:extLst>
      <p:ext uri="{BB962C8B-B14F-4D97-AF65-F5344CB8AC3E}">
        <p14:creationId xmlns:p14="http://schemas.microsoft.com/office/powerpoint/2010/main" val="394715464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22"/>
                                        </p:tgtEl>
                                      </p:cBhvr>
                                    </p:animEffect>
                                    <p:set>
                                      <p:cBhvr>
                                        <p:cTn id="55" dur="1" fill="hold">
                                          <p:stCondLst>
                                            <p:cond delay="499"/>
                                          </p:stCondLst>
                                        </p:cTn>
                                        <p:tgtEl>
                                          <p:spTgt spid="22"/>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23"/>
                                        </p:tgtEl>
                                      </p:cBhvr>
                                    </p:animEffect>
                                    <p:set>
                                      <p:cBhvr>
                                        <p:cTn id="58" dur="1" fill="hold">
                                          <p:stCondLst>
                                            <p:cond delay="499"/>
                                          </p:stCondLst>
                                        </p:cTn>
                                        <p:tgtEl>
                                          <p:spTgt spid="23"/>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27"/>
                                        </p:tgtEl>
                                      </p:cBhvr>
                                    </p:animEffect>
                                    <p:set>
                                      <p:cBhvr>
                                        <p:cTn id="61" dur="1" fill="hold">
                                          <p:stCondLst>
                                            <p:cond delay="499"/>
                                          </p:stCondLst>
                                        </p:cTn>
                                        <p:tgtEl>
                                          <p:spTgt spid="27"/>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0" grpId="0" animBg="1"/>
      <p:bldP spid="20" grpId="1" animBg="1"/>
      <p:bldP spid="16" grpId="0"/>
      <p:bldP spid="16" grpId="1"/>
      <p:bldP spid="18" grpId="0" animBg="1"/>
      <p:bldP spid="18" grpId="1" animBg="1"/>
      <p:bldP spid="17" grpId="0" animBg="1"/>
      <p:bldP spid="21" grpId="0" animBg="1"/>
      <p:bldP spid="21" grpId="1" animBg="1"/>
      <p:bldP spid="22" grpId="0" animBg="1"/>
      <p:bldP spid="22" grpId="1" animBg="1"/>
      <p:bldP spid="24" grpId="0" animBg="1"/>
      <p:bldP spid="26" grpId="0"/>
      <p:bldP spid="26" grpId="1"/>
      <p:bldP spid="27" grpId="0"/>
      <p:bldP spid="27" grpId="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3E682ED-DF21-E1CE-ACAD-EC2D65B03EA5}"/>
              </a:ext>
            </a:extLst>
          </p:cNvPr>
          <p:cNvPicPr>
            <a:picLocks noChangeAspect="1"/>
          </p:cNvPicPr>
          <p:nvPr/>
        </p:nvPicPr>
        <p:blipFill>
          <a:blip r:embed="rId3"/>
          <a:stretch>
            <a:fillRect/>
          </a:stretch>
        </p:blipFill>
        <p:spPr>
          <a:xfrm>
            <a:off x="7286243" y="3556764"/>
            <a:ext cx="4296903" cy="2839514"/>
          </a:xfrm>
          <a:prstGeom prst="rect">
            <a:avLst/>
          </a:prstGeom>
        </p:spPr>
      </p:pic>
      <p:pic>
        <p:nvPicPr>
          <p:cNvPr id="26" name="Picture 25">
            <a:extLst>
              <a:ext uri="{FF2B5EF4-FFF2-40B4-BE49-F238E27FC236}">
                <a16:creationId xmlns:a16="http://schemas.microsoft.com/office/drawing/2014/main" id="{7B92D060-A375-2816-A6F3-B5F2BC4A7DC9}"/>
              </a:ext>
            </a:extLst>
          </p:cNvPr>
          <p:cNvPicPr>
            <a:picLocks noChangeAspect="1"/>
          </p:cNvPicPr>
          <p:nvPr/>
        </p:nvPicPr>
        <p:blipFill>
          <a:blip r:embed="rId4"/>
          <a:srcRect l="18280" b="24843"/>
          <a:stretch>
            <a:fillRect/>
          </a:stretch>
        </p:blipFill>
        <p:spPr>
          <a:xfrm>
            <a:off x="7149683" y="3528993"/>
            <a:ext cx="4410593" cy="3042278"/>
          </a:xfrm>
          <a:prstGeom prst="rect">
            <a:avLst/>
          </a:prstGeom>
        </p:spPr>
      </p:pic>
      <p:pic>
        <p:nvPicPr>
          <p:cNvPr id="10" name="Picture 9">
            <a:extLst>
              <a:ext uri="{FF2B5EF4-FFF2-40B4-BE49-F238E27FC236}">
                <a16:creationId xmlns:a16="http://schemas.microsoft.com/office/drawing/2014/main" id="{16B3AEE2-313F-1D67-1B3F-FBD4DCA3A90F}"/>
              </a:ext>
            </a:extLst>
          </p:cNvPr>
          <p:cNvPicPr>
            <a:picLocks noChangeAspect="1"/>
          </p:cNvPicPr>
          <p:nvPr/>
        </p:nvPicPr>
        <p:blipFill>
          <a:blip r:embed="rId5"/>
          <a:srcRect b="29964"/>
          <a:stretch>
            <a:fillRect/>
          </a:stretch>
        </p:blipFill>
        <p:spPr>
          <a:xfrm>
            <a:off x="8399972" y="267304"/>
            <a:ext cx="3324084" cy="3104070"/>
          </a:xfrm>
          <a:prstGeom prst="rect">
            <a:avLst/>
          </a:prstGeom>
        </p:spPr>
      </p:pic>
      <p:pic>
        <p:nvPicPr>
          <p:cNvPr id="28" name="Picture 27">
            <a:extLst>
              <a:ext uri="{FF2B5EF4-FFF2-40B4-BE49-F238E27FC236}">
                <a16:creationId xmlns:a16="http://schemas.microsoft.com/office/drawing/2014/main" id="{36A15D3E-B018-2BDC-3816-EA5F845D536A}"/>
              </a:ext>
            </a:extLst>
          </p:cNvPr>
          <p:cNvPicPr>
            <a:picLocks noChangeAspect="1"/>
          </p:cNvPicPr>
          <p:nvPr/>
        </p:nvPicPr>
        <p:blipFill>
          <a:blip r:embed="rId6"/>
          <a:srcRect l="4613" r="12380"/>
          <a:stretch>
            <a:fillRect/>
          </a:stretch>
        </p:blipFill>
        <p:spPr>
          <a:xfrm>
            <a:off x="8199970" y="284946"/>
            <a:ext cx="3518319" cy="3178947"/>
          </a:xfrm>
          <a:prstGeom prst="rect">
            <a:avLst/>
          </a:prstGeom>
        </p:spPr>
      </p:pic>
      <p:sp>
        <p:nvSpPr>
          <p:cNvPr id="6" name="Text Placeholder 5">
            <a:extLst>
              <a:ext uri="{FF2B5EF4-FFF2-40B4-BE49-F238E27FC236}">
                <a16:creationId xmlns:a16="http://schemas.microsoft.com/office/drawing/2014/main" id="{DA0265F7-B74F-8248-CED6-4F1A78E6DFCF}"/>
              </a:ext>
            </a:extLst>
          </p:cNvPr>
          <p:cNvSpPr>
            <a:spLocks noGrp="1"/>
          </p:cNvSpPr>
          <p:nvPr>
            <p:ph type="body" sz="quarter" idx="10"/>
          </p:nvPr>
        </p:nvSpPr>
        <p:spPr/>
        <p:txBody>
          <a:bodyPr/>
          <a:lstStyle/>
          <a:p>
            <a:r>
              <a:rPr lang="en-US"/>
              <a:t>Lucas Cells</a:t>
            </a:r>
          </a:p>
        </p:txBody>
      </p:sp>
      <p:sp>
        <p:nvSpPr>
          <p:cNvPr id="7" name="Text Placeholder 6">
            <a:extLst>
              <a:ext uri="{FF2B5EF4-FFF2-40B4-BE49-F238E27FC236}">
                <a16:creationId xmlns:a16="http://schemas.microsoft.com/office/drawing/2014/main" id="{C63CEFFE-1E71-300E-3F2C-92A2D4321D95}"/>
              </a:ext>
            </a:extLst>
          </p:cNvPr>
          <p:cNvSpPr>
            <a:spLocks noGrp="1"/>
          </p:cNvSpPr>
          <p:nvPr>
            <p:ph type="body" sz="quarter" idx="13"/>
          </p:nvPr>
        </p:nvSpPr>
        <p:spPr>
          <a:xfrm>
            <a:off x="736600" y="2342926"/>
            <a:ext cx="5940245" cy="3994150"/>
          </a:xfrm>
        </p:spPr>
        <p:txBody>
          <a:bodyPr/>
          <a:lstStyle/>
          <a:p>
            <a:pPr marL="457200" indent="-457200">
              <a:buFont typeface="Arial" panose="020B0604020202020204" pitchFamily="34" charset="0"/>
              <a:buChar char="•"/>
            </a:pPr>
            <a:r>
              <a:rPr lang="en-US"/>
              <a:t>Acrylics hemispheres with alpha scintillator painted on and a quick-connect for gas to come in</a:t>
            </a:r>
          </a:p>
          <a:p>
            <a:pPr marL="457200" indent="-457200">
              <a:buFont typeface="Arial" panose="020B0604020202020204" pitchFamily="34" charset="0"/>
              <a:buChar char="•"/>
            </a:pPr>
            <a:r>
              <a:rPr lang="en-US"/>
              <a:t>Put onto photomultiplier tubes to count alpha decays and relate that to radon atoms</a:t>
            </a:r>
          </a:p>
          <a:p>
            <a:pPr marL="457200" indent="-457200">
              <a:buFont typeface="Arial" panose="020B0604020202020204" pitchFamily="34" charset="0"/>
              <a:buChar char="•"/>
            </a:pPr>
            <a:r>
              <a:rPr lang="en-US"/>
              <a:t>Made at SNOLAB with many different variations of ZnS(Ag)</a:t>
            </a:r>
          </a:p>
          <a:p>
            <a:pPr marL="457200" indent="-457200">
              <a:buFont typeface="Arial" panose="020B0604020202020204" pitchFamily="34" charset="0"/>
              <a:buChar char="•"/>
            </a:pPr>
            <a:endParaRPr lang="en-US"/>
          </a:p>
          <a:p>
            <a:pPr marL="457200" indent="-457200">
              <a:buFont typeface="Arial" panose="020B0604020202020204" pitchFamily="34" charset="0"/>
              <a:buChar char="•"/>
            </a:pPr>
            <a:endParaRPr lang="en-US"/>
          </a:p>
        </p:txBody>
      </p:sp>
      <p:pic>
        <p:nvPicPr>
          <p:cNvPr id="3" name="Picture 2">
            <a:extLst>
              <a:ext uri="{FF2B5EF4-FFF2-40B4-BE49-F238E27FC236}">
                <a16:creationId xmlns:a16="http://schemas.microsoft.com/office/drawing/2014/main" id="{AB54EABE-1C01-35C3-3510-FBEC2AC25208}"/>
              </a:ext>
            </a:extLst>
          </p:cNvPr>
          <p:cNvPicPr>
            <a:picLocks noChangeAspect="1"/>
          </p:cNvPicPr>
          <p:nvPr/>
        </p:nvPicPr>
        <p:blipFill>
          <a:blip r:embed="rId7"/>
          <a:stretch>
            <a:fillRect/>
          </a:stretch>
        </p:blipFill>
        <p:spPr>
          <a:xfrm>
            <a:off x="9535892" y="470424"/>
            <a:ext cx="2183815" cy="2911753"/>
          </a:xfrm>
          <a:prstGeom prst="rect">
            <a:avLst/>
          </a:prstGeom>
        </p:spPr>
      </p:pic>
      <p:pic>
        <p:nvPicPr>
          <p:cNvPr id="9" name="Picture 8">
            <a:extLst>
              <a:ext uri="{FF2B5EF4-FFF2-40B4-BE49-F238E27FC236}">
                <a16:creationId xmlns:a16="http://schemas.microsoft.com/office/drawing/2014/main" id="{9ECD5B6F-4D61-0B04-81CD-7B4742BE95E7}"/>
              </a:ext>
            </a:extLst>
          </p:cNvPr>
          <p:cNvPicPr>
            <a:picLocks noChangeAspect="1"/>
          </p:cNvPicPr>
          <p:nvPr/>
        </p:nvPicPr>
        <p:blipFill>
          <a:blip r:embed="rId8"/>
          <a:stretch>
            <a:fillRect/>
          </a:stretch>
        </p:blipFill>
        <p:spPr>
          <a:xfrm>
            <a:off x="7102295" y="470423"/>
            <a:ext cx="2183815" cy="2911753"/>
          </a:xfrm>
          <a:prstGeom prst="rect">
            <a:avLst/>
          </a:prstGeom>
        </p:spPr>
      </p:pic>
      <p:sp>
        <p:nvSpPr>
          <p:cNvPr id="12" name="Text Placeholder 6">
            <a:extLst>
              <a:ext uri="{FF2B5EF4-FFF2-40B4-BE49-F238E27FC236}">
                <a16:creationId xmlns:a16="http://schemas.microsoft.com/office/drawing/2014/main" id="{6C930683-EDDD-F07E-30C0-C357B412BCD1}"/>
              </a:ext>
            </a:extLst>
          </p:cNvPr>
          <p:cNvSpPr txBox="1">
            <a:spLocks/>
          </p:cNvSpPr>
          <p:nvPr/>
        </p:nvSpPr>
        <p:spPr>
          <a:xfrm>
            <a:off x="7103942" y="167160"/>
            <a:ext cx="2183815" cy="2724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t>Johnson</a:t>
            </a:r>
          </a:p>
        </p:txBody>
      </p:sp>
      <p:sp>
        <p:nvSpPr>
          <p:cNvPr id="13" name="Text Placeholder 6">
            <a:extLst>
              <a:ext uri="{FF2B5EF4-FFF2-40B4-BE49-F238E27FC236}">
                <a16:creationId xmlns:a16="http://schemas.microsoft.com/office/drawing/2014/main" id="{E439DA15-93C1-6B7D-F0DA-8652C091CEE5}"/>
              </a:ext>
            </a:extLst>
          </p:cNvPr>
          <p:cNvSpPr txBox="1">
            <a:spLocks/>
          </p:cNvSpPr>
          <p:nvPr/>
        </p:nvSpPr>
        <p:spPr>
          <a:xfrm>
            <a:off x="9535890" y="150221"/>
            <a:ext cx="2183815" cy="2724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err="1"/>
              <a:t>Rexon</a:t>
            </a:r>
            <a:endParaRPr lang="en-US" sz="2000"/>
          </a:p>
        </p:txBody>
      </p:sp>
      <p:pic>
        <p:nvPicPr>
          <p:cNvPr id="11" name="Picture 10">
            <a:extLst>
              <a:ext uri="{FF2B5EF4-FFF2-40B4-BE49-F238E27FC236}">
                <a16:creationId xmlns:a16="http://schemas.microsoft.com/office/drawing/2014/main" id="{73B5AB76-34F1-3A36-F31D-BAAAAA11A9D4}"/>
              </a:ext>
            </a:extLst>
          </p:cNvPr>
          <p:cNvPicPr>
            <a:picLocks noChangeAspect="1"/>
          </p:cNvPicPr>
          <p:nvPr/>
        </p:nvPicPr>
        <p:blipFill>
          <a:blip r:embed="rId9"/>
          <a:stretch>
            <a:fillRect/>
          </a:stretch>
        </p:blipFill>
        <p:spPr>
          <a:xfrm>
            <a:off x="7103942" y="3486626"/>
            <a:ext cx="2183815" cy="2911753"/>
          </a:xfrm>
          <a:prstGeom prst="rect">
            <a:avLst/>
          </a:prstGeom>
        </p:spPr>
      </p:pic>
      <p:sp>
        <p:nvSpPr>
          <p:cNvPr id="14" name="Text Placeholder 6">
            <a:extLst>
              <a:ext uri="{FF2B5EF4-FFF2-40B4-BE49-F238E27FC236}">
                <a16:creationId xmlns:a16="http://schemas.microsoft.com/office/drawing/2014/main" id="{09617393-7168-F693-B4F6-7079C9EA6346}"/>
              </a:ext>
            </a:extLst>
          </p:cNvPr>
          <p:cNvSpPr txBox="1">
            <a:spLocks/>
          </p:cNvSpPr>
          <p:nvPr/>
        </p:nvSpPr>
        <p:spPr>
          <a:xfrm>
            <a:off x="7103942" y="6430911"/>
            <a:ext cx="2183815" cy="2724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t>SNOLAB</a:t>
            </a:r>
          </a:p>
        </p:txBody>
      </p:sp>
      <p:pic>
        <p:nvPicPr>
          <p:cNvPr id="2" name="Picture 1">
            <a:extLst>
              <a:ext uri="{FF2B5EF4-FFF2-40B4-BE49-F238E27FC236}">
                <a16:creationId xmlns:a16="http://schemas.microsoft.com/office/drawing/2014/main" id="{CAA43C51-4524-28B5-DD4B-5D96EE0B04A7}"/>
              </a:ext>
            </a:extLst>
          </p:cNvPr>
          <p:cNvPicPr>
            <a:picLocks noChangeAspect="1"/>
          </p:cNvPicPr>
          <p:nvPr/>
        </p:nvPicPr>
        <p:blipFill>
          <a:blip r:embed="rId10"/>
          <a:srcRect/>
          <a:stretch/>
        </p:blipFill>
        <p:spPr>
          <a:xfrm>
            <a:off x="9535892" y="3476352"/>
            <a:ext cx="2183814" cy="2911753"/>
          </a:xfrm>
          <a:prstGeom prst="rect">
            <a:avLst/>
          </a:prstGeom>
        </p:spPr>
      </p:pic>
      <p:sp>
        <p:nvSpPr>
          <p:cNvPr id="4" name="Text Placeholder 6">
            <a:extLst>
              <a:ext uri="{FF2B5EF4-FFF2-40B4-BE49-F238E27FC236}">
                <a16:creationId xmlns:a16="http://schemas.microsoft.com/office/drawing/2014/main" id="{15F3F404-2AD5-3062-85C5-9DD285FA0F8B}"/>
              </a:ext>
            </a:extLst>
          </p:cNvPr>
          <p:cNvSpPr txBox="1">
            <a:spLocks/>
          </p:cNvSpPr>
          <p:nvPr/>
        </p:nvSpPr>
        <p:spPr>
          <a:xfrm>
            <a:off x="9535891" y="6421985"/>
            <a:ext cx="2183815" cy="2724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err="1"/>
              <a:t>Eijean</a:t>
            </a:r>
            <a:endParaRPr lang="en-US" sz="2000"/>
          </a:p>
        </p:txBody>
      </p:sp>
      <p:sp>
        <p:nvSpPr>
          <p:cNvPr id="5" name="Slide Number Placeholder 4">
            <a:extLst>
              <a:ext uri="{FF2B5EF4-FFF2-40B4-BE49-F238E27FC236}">
                <a16:creationId xmlns:a16="http://schemas.microsoft.com/office/drawing/2014/main" id="{3AB195BD-B35A-304C-8B1C-FCF137255807}"/>
              </a:ext>
            </a:extLst>
          </p:cNvPr>
          <p:cNvSpPr>
            <a:spLocks noGrp="1"/>
          </p:cNvSpPr>
          <p:nvPr>
            <p:ph type="sldNum" sz="quarter" idx="4"/>
          </p:nvPr>
        </p:nvSpPr>
        <p:spPr/>
        <p:txBody>
          <a:bodyPr/>
          <a:lstStyle/>
          <a:p>
            <a:fld id="{86CB4B4D-7CA3-9044-876B-883B54F8677D}" type="slidenum">
              <a:rPr lang="en-CA" smtClean="0"/>
              <a:pPr/>
              <a:t>7</a:t>
            </a:fld>
            <a:endParaRPr lang="en-CA" b="1"/>
          </a:p>
        </p:txBody>
      </p:sp>
    </p:spTree>
    <p:extLst>
      <p:ext uri="{BB962C8B-B14F-4D97-AF65-F5344CB8AC3E}">
        <p14:creationId xmlns:p14="http://schemas.microsoft.com/office/powerpoint/2010/main" val="321632703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6"/>
                                        </p:tgtEl>
                                      </p:cBhvr>
                                    </p:animEffect>
                                    <p:set>
                                      <p:cBhvr>
                                        <p:cTn id="24" dur="1" fill="hold">
                                          <p:stCondLst>
                                            <p:cond delay="499"/>
                                          </p:stCondLst>
                                        </p:cTn>
                                        <p:tgtEl>
                                          <p:spTgt spid="2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93B76-C6EC-1FAC-FC40-F330AB31336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A8BC8B7-4ABD-D5E7-83F9-4763147E9FB2}"/>
              </a:ext>
            </a:extLst>
          </p:cNvPr>
          <p:cNvSpPr>
            <a:spLocks noGrp="1"/>
          </p:cNvSpPr>
          <p:nvPr>
            <p:ph type="body" sz="quarter" idx="10"/>
          </p:nvPr>
        </p:nvSpPr>
        <p:spPr/>
        <p:txBody>
          <a:bodyPr/>
          <a:lstStyle/>
          <a:p>
            <a:r>
              <a:rPr lang="en-US"/>
              <a:t>Purpose</a:t>
            </a:r>
          </a:p>
        </p:txBody>
      </p:sp>
      <p:sp>
        <p:nvSpPr>
          <p:cNvPr id="7" name="Text Placeholder 6">
            <a:extLst>
              <a:ext uri="{FF2B5EF4-FFF2-40B4-BE49-F238E27FC236}">
                <a16:creationId xmlns:a16="http://schemas.microsoft.com/office/drawing/2014/main" id="{4B720078-4AC0-CB99-69F9-F67584C37607}"/>
              </a:ext>
            </a:extLst>
          </p:cNvPr>
          <p:cNvSpPr>
            <a:spLocks noGrp="1"/>
          </p:cNvSpPr>
          <p:nvPr>
            <p:ph type="body" sz="quarter" idx="13"/>
          </p:nvPr>
        </p:nvSpPr>
        <p:spPr>
          <a:xfrm>
            <a:off x="736600" y="2342926"/>
            <a:ext cx="5940245" cy="3994150"/>
          </a:xfrm>
        </p:spPr>
        <p:txBody>
          <a:bodyPr/>
          <a:lstStyle/>
          <a:p>
            <a:pPr marL="457200" indent="-457200">
              <a:buFont typeface="Arial" panose="020B0604020202020204" pitchFamily="34" charset="0"/>
              <a:buChar char="•"/>
            </a:pPr>
            <a:r>
              <a:rPr lang="en-US"/>
              <a:t>Quantify the light yield and efficiency of ZnS(Ag) scintillator that we use for radon assays.</a:t>
            </a:r>
          </a:p>
          <a:p>
            <a:pPr marL="1143000" lvl="1" indent="-457200"/>
            <a:r>
              <a:rPr lang="en-US"/>
              <a:t>Monitor the magnitude of alpha pulses</a:t>
            </a:r>
          </a:p>
          <a:p>
            <a:pPr marL="1143000" lvl="1" indent="-457200"/>
            <a:r>
              <a:rPr lang="en-US"/>
              <a:t>Use a radon source to put in a number of atoms and count detections</a:t>
            </a:r>
          </a:p>
          <a:p>
            <a:pPr marL="1143000" lvl="1" indent="-457200"/>
            <a:r>
              <a:rPr lang="en-US"/>
              <a:t>Need to be able to do this several times a week</a:t>
            </a:r>
          </a:p>
        </p:txBody>
      </p:sp>
      <p:sp>
        <p:nvSpPr>
          <p:cNvPr id="2" name="Slide Number Placeholder 1">
            <a:extLst>
              <a:ext uri="{FF2B5EF4-FFF2-40B4-BE49-F238E27FC236}">
                <a16:creationId xmlns:a16="http://schemas.microsoft.com/office/drawing/2014/main" id="{B358D552-48CF-A149-B190-3DB39E65140D}"/>
              </a:ext>
            </a:extLst>
          </p:cNvPr>
          <p:cNvSpPr>
            <a:spLocks noGrp="1"/>
          </p:cNvSpPr>
          <p:nvPr>
            <p:ph type="sldNum" sz="quarter" idx="4"/>
          </p:nvPr>
        </p:nvSpPr>
        <p:spPr/>
        <p:txBody>
          <a:bodyPr/>
          <a:lstStyle/>
          <a:p>
            <a:fld id="{86CB4B4D-7CA3-9044-876B-883B54F8677D}" type="slidenum">
              <a:rPr lang="en-CA" smtClean="0"/>
              <a:pPr/>
              <a:t>8</a:t>
            </a:fld>
            <a:endParaRPr lang="en-CA" b="1"/>
          </a:p>
        </p:txBody>
      </p:sp>
      <p:pic>
        <p:nvPicPr>
          <p:cNvPr id="4" name="Picture 3">
            <a:extLst>
              <a:ext uri="{FF2B5EF4-FFF2-40B4-BE49-F238E27FC236}">
                <a16:creationId xmlns:a16="http://schemas.microsoft.com/office/drawing/2014/main" id="{6EBB1EF6-2F61-24B7-DC58-B77511F52555}"/>
              </a:ext>
            </a:extLst>
          </p:cNvPr>
          <p:cNvPicPr>
            <a:picLocks noChangeAspect="1"/>
          </p:cNvPicPr>
          <p:nvPr/>
        </p:nvPicPr>
        <p:blipFill>
          <a:blip r:embed="rId3"/>
          <a:srcRect/>
          <a:stretch/>
        </p:blipFill>
        <p:spPr>
          <a:xfrm>
            <a:off x="6337856" y="2203075"/>
            <a:ext cx="5831102" cy="3546998"/>
          </a:xfrm>
          <a:prstGeom prst="rect">
            <a:avLst/>
          </a:prstGeom>
        </p:spPr>
      </p:pic>
    </p:spTree>
    <p:extLst>
      <p:ext uri="{BB962C8B-B14F-4D97-AF65-F5344CB8AC3E}">
        <p14:creationId xmlns:p14="http://schemas.microsoft.com/office/powerpoint/2010/main" val="4273769815"/>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9D2F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451E46-598D-1209-A656-F9648616465C}"/>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104" r="-104" b="24999"/>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3CC3E40-0977-DF72-2DE1-F7E13AB70B74}"/>
              </a:ext>
            </a:extLst>
          </p:cNvPr>
          <p:cNvSpPr>
            <a:spLocks noGrp="1" noRot="1" noMove="1" noResize="1" noEditPoints="1" noAdjustHandles="1" noChangeArrowheads="1" noChangeShapeType="1"/>
          </p:cNvSpPr>
          <p:nvPr/>
        </p:nvSpPr>
        <p:spPr>
          <a:xfrm>
            <a:off x="-215757" y="-82193"/>
            <a:ext cx="13192018" cy="7397393"/>
          </a:xfrm>
          <a:prstGeom prst="rect">
            <a:avLst/>
          </a:prstGeom>
          <a:solidFill>
            <a:srgbClr val="0076BE">
              <a:alpha val="5686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4ED26784-267B-C1AC-030D-63A7EBAD1087}"/>
              </a:ext>
            </a:extLst>
          </p:cNvPr>
          <p:cNvSpPr>
            <a:spLocks noGrp="1"/>
          </p:cNvSpPr>
          <p:nvPr>
            <p:ph type="body" sz="quarter" idx="10"/>
          </p:nvPr>
        </p:nvSpPr>
        <p:spPr/>
        <p:txBody>
          <a:bodyPr/>
          <a:lstStyle/>
          <a:p>
            <a:r>
              <a:rPr lang="en-US"/>
              <a:t>Scintillator Testing</a:t>
            </a:r>
          </a:p>
        </p:txBody>
      </p:sp>
      <p:sp>
        <p:nvSpPr>
          <p:cNvPr id="7" name="Text Placeholder 6">
            <a:extLst>
              <a:ext uri="{FF2B5EF4-FFF2-40B4-BE49-F238E27FC236}">
                <a16:creationId xmlns:a16="http://schemas.microsoft.com/office/drawing/2014/main" id="{99660FCA-D967-AA8B-86C8-568A49E4C8ED}"/>
              </a:ext>
            </a:extLst>
          </p:cNvPr>
          <p:cNvSpPr>
            <a:spLocks noGrp="1"/>
          </p:cNvSpPr>
          <p:nvPr>
            <p:ph type="body" sz="quarter" idx="11"/>
          </p:nvPr>
        </p:nvSpPr>
        <p:spPr/>
        <p:txBody>
          <a:bodyPr/>
          <a:lstStyle/>
          <a:p>
            <a:endParaRPr lang="en-US"/>
          </a:p>
        </p:txBody>
      </p:sp>
      <p:pic>
        <p:nvPicPr>
          <p:cNvPr id="9" name="Picture 8">
            <a:extLst>
              <a:ext uri="{FF2B5EF4-FFF2-40B4-BE49-F238E27FC236}">
                <a16:creationId xmlns:a16="http://schemas.microsoft.com/office/drawing/2014/main" id="{3D75F332-886A-3664-9BFC-E9FC19EB2932}"/>
              </a:ext>
            </a:extLst>
          </p:cNvPr>
          <p:cNvPicPr>
            <a:picLocks noGrp="1" noRot="1" noChangeAspect="1" noMove="1" noResize="1" noEditPoints="1" noAdjustHandles="1" noChangeArrowheads="1" noChangeShapeType="1" noCrop="1"/>
          </p:cNvPicPr>
          <p:nvPr/>
        </p:nvPicPr>
        <p:blipFill>
          <a:blip r:embed="rId5"/>
          <a:stretch>
            <a:fillRect/>
          </a:stretch>
        </p:blipFill>
        <p:spPr>
          <a:xfrm>
            <a:off x="10216368" y="244143"/>
            <a:ext cx="1794122" cy="1194239"/>
          </a:xfrm>
          <a:prstGeom prst="rect">
            <a:avLst/>
          </a:prstGeom>
        </p:spPr>
      </p:pic>
      <p:sp>
        <p:nvSpPr>
          <p:cNvPr id="10" name="Slide Number Placeholder 9">
            <a:extLst>
              <a:ext uri="{FF2B5EF4-FFF2-40B4-BE49-F238E27FC236}">
                <a16:creationId xmlns:a16="http://schemas.microsoft.com/office/drawing/2014/main" id="{5485DB2E-C08A-1273-0390-B7C10FC83C83}"/>
              </a:ext>
            </a:extLst>
          </p:cNvPr>
          <p:cNvSpPr>
            <a:spLocks noGrp="1"/>
          </p:cNvSpPr>
          <p:nvPr>
            <p:ph type="sldNum" sz="quarter" idx="4"/>
          </p:nvPr>
        </p:nvSpPr>
        <p:spPr/>
        <p:txBody>
          <a:bodyPr/>
          <a:lstStyle/>
          <a:p>
            <a:fld id="{86CB4B4D-7CA3-9044-876B-883B54F8677D}" type="slidenum">
              <a:rPr lang="en-CA" smtClean="0"/>
              <a:pPr/>
              <a:t>9</a:t>
            </a:fld>
            <a:endParaRPr lang="en-CA" b="1"/>
          </a:p>
        </p:txBody>
      </p:sp>
    </p:spTree>
    <p:extLst>
      <p:ext uri="{BB962C8B-B14F-4D97-AF65-F5344CB8AC3E}">
        <p14:creationId xmlns:p14="http://schemas.microsoft.com/office/powerpoint/2010/main" val="1669260246"/>
      </p:ext>
    </p:extLst>
  </p:cSld>
  <p:clrMapOvr>
    <a:masterClrMapping/>
  </p:clrMapOvr>
  <p:transition spd="slow">
    <p:fade thruBlk="1"/>
  </p:transition>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Additional no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Additional no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Blank whit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Blank blu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Empt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Land acknowledgem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title with blu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ection title with blue background &amp; subsec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hite slide with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lue slide with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hite slide with pi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White slide with picture, no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Blue slide with pi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C0102EBA3B254DA92CDFF546A6E63E" ma:contentTypeVersion="9" ma:contentTypeDescription="Create a new document." ma:contentTypeScope="" ma:versionID="f3f16a1a47cb6deb558eaf1cae94d5e8">
  <xsd:schema xmlns:xsd="http://www.w3.org/2001/XMLSchema" xmlns:xs="http://www.w3.org/2001/XMLSchema" xmlns:p="http://schemas.microsoft.com/office/2006/metadata/properties" xmlns:ns3="e7641f36-eb1b-402b-9bef-18987cb40cdd" targetNamespace="http://schemas.microsoft.com/office/2006/metadata/properties" ma:root="true" ma:fieldsID="0b95dfb58e81adfd4ad44d2710d24373" ns3:_="">
    <xsd:import namespace="e7641f36-eb1b-402b-9bef-18987cb40cdd"/>
    <xsd:element name="properties">
      <xsd:complexType>
        <xsd:sequence>
          <xsd:element name="documentManagement">
            <xsd:complexType>
              <xsd:all>
                <xsd:element ref="ns3:MediaServiceDateTaken" minOccurs="0"/>
                <xsd:element ref="ns3:_activity" minOccurs="0"/>
                <xsd:element ref="ns3:MediaServiceMetadata" minOccurs="0"/>
                <xsd:element ref="ns3:MediaServiceFastMetadata" minOccurs="0"/>
                <xsd:element ref="ns3:MediaServiceSearchProperties"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641f36-eb1b-402b-9bef-18987cb40cdd"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_activity" ma:index="9" nillable="true" ma:displayName="_activity" ma:hidden="true" ma:internalName="_activity">
      <xsd:simpleType>
        <xsd:restriction base="dms:Not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e7641f36-eb1b-402b-9bef-18987cb40cd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E79381-ABFA-4D09-A875-9C193FCC9D7E}">
  <ds:schemaRefs>
    <ds:schemaRef ds:uri="e7641f36-eb1b-402b-9bef-18987cb40c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97E12EC-89C8-4846-980E-1FFCA445DBA6}">
  <ds:schemaRefs>
    <ds:schemaRef ds:uri="http://schemas.microsoft.com/office/infopath/2007/PartnerControls"/>
    <ds:schemaRef ds:uri="http://purl.org/dc/dcmitype/"/>
    <ds:schemaRef ds:uri="http://purl.org/dc/terms/"/>
    <ds:schemaRef ds:uri="e7641f36-eb1b-402b-9bef-18987cb40cdd"/>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1BA8B8C-B65F-4801-8C3F-5BFC33FF86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1714</Words>
  <Application>Microsoft Office PowerPoint</Application>
  <PresentationFormat>Widescreen</PresentationFormat>
  <Paragraphs>178</Paragraphs>
  <Slides>26</Slides>
  <Notes>25</Notes>
  <HiddenSlides>0</HiddenSlides>
  <MMClips>0</MMClips>
  <ScaleCrop>false</ScaleCrop>
  <HeadingPairs>
    <vt:vector size="6" baseType="variant">
      <vt:variant>
        <vt:lpstr>Fonts Used</vt:lpstr>
      </vt:variant>
      <vt:variant>
        <vt:i4>4</vt:i4>
      </vt:variant>
      <vt:variant>
        <vt:lpstr>Theme</vt:lpstr>
      </vt:variant>
      <vt:variant>
        <vt:i4>14</vt:i4>
      </vt:variant>
      <vt:variant>
        <vt:lpstr>Slide Titles</vt:lpstr>
      </vt:variant>
      <vt:variant>
        <vt:i4>26</vt:i4>
      </vt:variant>
    </vt:vector>
  </HeadingPairs>
  <TitlesOfParts>
    <vt:vector size="44" baseType="lpstr">
      <vt:lpstr>Aptos</vt:lpstr>
      <vt:lpstr>Arial</vt:lpstr>
      <vt:lpstr>Calibri</vt:lpstr>
      <vt:lpstr>Cambria Math</vt:lpstr>
      <vt:lpstr>Title</vt:lpstr>
      <vt:lpstr>Land acknowledgement</vt:lpstr>
      <vt:lpstr>Section title with blue background</vt:lpstr>
      <vt:lpstr>Section title with blue background &amp; subsection</vt:lpstr>
      <vt:lpstr>White slide with logo</vt:lpstr>
      <vt:lpstr>Blue slide with logo</vt:lpstr>
      <vt:lpstr>White slide with picture</vt:lpstr>
      <vt:lpstr>White slide with picture, no logo</vt:lpstr>
      <vt:lpstr>Blue slide with picture</vt:lpstr>
      <vt:lpstr>Additional notes</vt:lpstr>
      <vt:lpstr>1_Additional notes</vt:lpstr>
      <vt:lpstr>Blank white slide</vt:lpstr>
      <vt:lpstr>Blank blue slide</vt:lpstr>
      <vt:lpstr>Empty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Juliette Deloye</dc:creator>
  <cp:lastModifiedBy>Connor Stubbs</cp:lastModifiedBy>
  <cp:revision>1</cp:revision>
  <dcterms:created xsi:type="dcterms:W3CDTF">2024-01-05T19:14:15Z</dcterms:created>
  <dcterms:modified xsi:type="dcterms:W3CDTF">2026-04-16T19:26:57Z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0x010100BEC0102EBA3B254DA92CDFF546A6E63E</vt:lpwstr>
  </property>
  <property fmtid="{D5CDD505-2E9C-101B-9397-08002B2CF9AE}" pid="3" name="MediaServiceImageTags">
    <vt:lpwstr/>
  </property>
</Properties>
</file>