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2"/>
  </p:notesMasterIdLst>
  <p:sldIdLst>
    <p:sldId id="256" r:id="rId2"/>
    <p:sldId id="290" r:id="rId3"/>
    <p:sldId id="302" r:id="rId4"/>
    <p:sldId id="304" r:id="rId5"/>
    <p:sldId id="332" r:id="rId6"/>
    <p:sldId id="273" r:id="rId7"/>
    <p:sldId id="284" r:id="rId8"/>
    <p:sldId id="325" r:id="rId9"/>
    <p:sldId id="329" r:id="rId10"/>
    <p:sldId id="306" r:id="rId11"/>
    <p:sldId id="289" r:id="rId12"/>
    <p:sldId id="330" r:id="rId13"/>
    <p:sldId id="299" r:id="rId14"/>
    <p:sldId id="300" r:id="rId15"/>
    <p:sldId id="307" r:id="rId16"/>
    <p:sldId id="308" r:id="rId17"/>
    <p:sldId id="309" r:id="rId18"/>
    <p:sldId id="310" r:id="rId19"/>
    <p:sldId id="311" r:id="rId20"/>
    <p:sldId id="312" r:id="rId21"/>
    <p:sldId id="318" r:id="rId22"/>
    <p:sldId id="316" r:id="rId23"/>
    <p:sldId id="317" r:id="rId24"/>
    <p:sldId id="313" r:id="rId25"/>
    <p:sldId id="319" r:id="rId26"/>
    <p:sldId id="320" r:id="rId27"/>
    <p:sldId id="321" r:id="rId28"/>
    <p:sldId id="322" r:id="rId29"/>
    <p:sldId id="323" r:id="rId30"/>
    <p:sldId id="324" r:id="rId31"/>
    <p:sldId id="328" r:id="rId32"/>
    <p:sldId id="327" r:id="rId33"/>
    <p:sldId id="275" r:id="rId34"/>
    <p:sldId id="295" r:id="rId35"/>
    <p:sldId id="296" r:id="rId36"/>
    <p:sldId id="297" r:id="rId37"/>
    <p:sldId id="271" r:id="rId38"/>
    <p:sldId id="287" r:id="rId39"/>
    <p:sldId id="288" r:id="rId40"/>
    <p:sldId id="272" r:id="rId4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1pPr>
    <a:lvl2pPr marL="0" marR="0" indent="228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2pPr>
    <a:lvl3pPr marL="0" marR="0" indent="457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3pPr>
    <a:lvl4pPr marL="0" marR="0" indent="685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4pPr>
    <a:lvl5pPr marL="0" marR="0" indent="9144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5pPr>
    <a:lvl6pPr marL="0" marR="0" indent="11430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6pPr>
    <a:lvl7pPr marL="0" marR="0" indent="13716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7pPr>
    <a:lvl8pPr marL="0" marR="0" indent="16002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8pPr>
    <a:lvl9pPr marL="0" marR="0" indent="182880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BD"/>
    <a:srgbClr val="D56056"/>
    <a:srgbClr val="00639C"/>
    <a:srgbClr val="0071B3"/>
    <a:srgbClr val="005C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09B758-5128-B97D-3E85-7BE4CC5182E5}" v="10" dt="2026-04-16T01:38:16.066"/>
    <p1510:client id="{12AB8DAE-70D4-B7C3-ED88-8AB7266398C2}" v="13" dt="2026-04-16T01:42:34.257"/>
    <p1510:client id="{35468726-B405-32DD-A31A-509834C338C1}" v="59" dt="2026-04-15T15:19:19.184"/>
    <p1510:client id="{93AA6EDF-B545-DF23-C06B-48110F286F91}" v="92" dt="2026-04-17T13:53:12.565"/>
    <p1510:client id="{9AC077DB-F12B-84F1-B475-F5325ABF8BF4}" v="52" dt="2026-04-16T17:41:56.870"/>
    <p1510:client id="{E7A3EA38-1D58-B4FB-495A-A7BFDB7E87D5}" v="72" dt="2026-04-16T23:36:50.946"/>
    <p1510:client id="{E87A13A2-7022-E2F7-D3A3-E088D3DE9C42}" v="15" dt="2026-04-16T01:30:25.908"/>
    <p1510:client id="{F297A687-2CFA-D404-80F7-5730A883D3A8}" v="224" dt="2026-04-15T19:32:17.512"/>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am Hickey" userId="S::lhickey@snolab.ca::19bad059-44c1-4dcf-8a29-5988b96f742b" providerId="AD" clId="Web-{E7A3EA38-1D58-B4FB-495A-A7BFDB7E87D5}"/>
    <pc:docChg chg="addSld delSld modSld sldOrd">
      <pc:chgData name="Liam Hickey" userId="S::lhickey@snolab.ca::19bad059-44c1-4dcf-8a29-5988b96f742b" providerId="AD" clId="Web-{E7A3EA38-1D58-B4FB-495A-A7BFDB7E87D5}" dt="2026-04-16T23:36:50.946" v="65" actId="1076"/>
      <pc:docMkLst>
        <pc:docMk/>
      </pc:docMkLst>
      <pc:sldChg chg="addSp delSp modSp">
        <pc:chgData name="Liam Hickey" userId="S::lhickey@snolab.ca::19bad059-44c1-4dcf-8a29-5988b96f742b" providerId="AD" clId="Web-{E7A3EA38-1D58-B4FB-495A-A7BFDB7E87D5}" dt="2026-04-16T23:26:00.072" v="29" actId="14100"/>
        <pc:sldMkLst>
          <pc:docMk/>
          <pc:sldMk cId="1421030208" sldId="273"/>
        </pc:sldMkLst>
        <pc:spChg chg="mod">
          <ac:chgData name="Liam Hickey" userId="S::lhickey@snolab.ca::19bad059-44c1-4dcf-8a29-5988b96f742b" providerId="AD" clId="Web-{E7A3EA38-1D58-B4FB-495A-A7BFDB7E87D5}" dt="2026-04-16T23:25:35.588" v="27" actId="1076"/>
          <ac:spMkLst>
            <pc:docMk/>
            <pc:sldMk cId="1421030208" sldId="273"/>
            <ac:spMk id="8" creationId="{892C7B43-ADEC-DB1E-9BE1-B44C56D731D5}"/>
          </ac:spMkLst>
        </pc:spChg>
        <pc:picChg chg="add mod modCrop">
          <ac:chgData name="Liam Hickey" userId="S::lhickey@snolab.ca::19bad059-44c1-4dcf-8a29-5988b96f742b" providerId="AD" clId="Web-{E7A3EA38-1D58-B4FB-495A-A7BFDB7E87D5}" dt="2026-04-16T23:26:00.072" v="29" actId="14100"/>
          <ac:picMkLst>
            <pc:docMk/>
            <pc:sldMk cId="1421030208" sldId="273"/>
            <ac:picMk id="3" creationId="{59C8A520-CC51-7338-A050-DD59E1F6B810}"/>
          </ac:picMkLst>
        </pc:picChg>
        <pc:picChg chg="add del mod">
          <ac:chgData name="Liam Hickey" userId="S::lhickey@snolab.ca::19bad059-44c1-4dcf-8a29-5988b96f742b" providerId="AD" clId="Web-{E7A3EA38-1D58-B4FB-495A-A7BFDB7E87D5}" dt="2026-04-16T23:24:29.572" v="8"/>
          <ac:picMkLst>
            <pc:docMk/>
            <pc:sldMk cId="1421030208" sldId="273"/>
            <ac:picMk id="5" creationId="{54FE88F1-677A-134F-7912-EF43B0674E08}"/>
          </ac:picMkLst>
        </pc:picChg>
        <pc:picChg chg="del">
          <ac:chgData name="Liam Hickey" userId="S::lhickey@snolab.ca::19bad059-44c1-4dcf-8a29-5988b96f742b" providerId="AD" clId="Web-{E7A3EA38-1D58-B4FB-495A-A7BFDB7E87D5}" dt="2026-04-16T23:22:50.729" v="1"/>
          <ac:picMkLst>
            <pc:docMk/>
            <pc:sldMk cId="1421030208" sldId="273"/>
            <ac:picMk id="6" creationId="{EF450391-6C60-344F-7174-8963DC9FBF70}"/>
          </ac:picMkLst>
        </pc:picChg>
        <pc:picChg chg="del">
          <ac:chgData name="Liam Hickey" userId="S::lhickey@snolab.ca::19bad059-44c1-4dcf-8a29-5988b96f742b" providerId="AD" clId="Web-{E7A3EA38-1D58-B4FB-495A-A7BFDB7E87D5}" dt="2026-04-16T23:22:47.838" v="0"/>
          <ac:picMkLst>
            <pc:docMk/>
            <pc:sldMk cId="1421030208" sldId="273"/>
            <ac:picMk id="7" creationId="{B42D1D99-1E73-7DBF-9217-CC6CB3F3DBF8}"/>
          </ac:picMkLst>
        </pc:picChg>
        <pc:picChg chg="add mod modCrop">
          <ac:chgData name="Liam Hickey" userId="S::lhickey@snolab.ca::19bad059-44c1-4dcf-8a29-5988b96f742b" providerId="AD" clId="Web-{E7A3EA38-1D58-B4FB-495A-A7BFDB7E87D5}" dt="2026-04-16T23:24:42.385" v="13"/>
          <ac:picMkLst>
            <pc:docMk/>
            <pc:sldMk cId="1421030208" sldId="273"/>
            <ac:picMk id="9" creationId="{EE67957E-10FD-1845-F7B4-000E965EF502}"/>
          </ac:picMkLst>
        </pc:picChg>
      </pc:sldChg>
      <pc:sldChg chg="addSp delSp modSp del">
        <pc:chgData name="Liam Hickey" userId="S::lhickey@snolab.ca::19bad059-44c1-4dcf-8a29-5988b96f742b" providerId="AD" clId="Web-{E7A3EA38-1D58-B4FB-495A-A7BFDB7E87D5}" dt="2026-04-16T23:25:16.072" v="21"/>
        <pc:sldMkLst>
          <pc:docMk/>
          <pc:sldMk cId="2933279379" sldId="326"/>
        </pc:sldMkLst>
        <pc:picChg chg="add mod">
          <ac:chgData name="Liam Hickey" userId="S::lhickey@snolab.ca::19bad059-44c1-4dcf-8a29-5988b96f742b" providerId="AD" clId="Web-{E7A3EA38-1D58-B4FB-495A-A7BFDB7E87D5}" dt="2026-04-16T23:25:05.744" v="18" actId="1076"/>
          <ac:picMkLst>
            <pc:docMk/>
            <pc:sldMk cId="2933279379" sldId="326"/>
            <ac:picMk id="2" creationId="{0288BBA4-F7D8-8521-4F58-7CE30E6FF3EF}"/>
          </ac:picMkLst>
        </pc:picChg>
        <pc:picChg chg="del">
          <ac:chgData name="Liam Hickey" userId="S::lhickey@snolab.ca::19bad059-44c1-4dcf-8a29-5988b96f742b" providerId="AD" clId="Web-{E7A3EA38-1D58-B4FB-495A-A7BFDB7E87D5}" dt="2026-04-16T23:24:47.541" v="14"/>
          <ac:picMkLst>
            <pc:docMk/>
            <pc:sldMk cId="2933279379" sldId="326"/>
            <ac:picMk id="7" creationId="{42D86FC7-34AC-4908-2C3C-BE46BD4556AF}"/>
          </ac:picMkLst>
        </pc:picChg>
      </pc:sldChg>
      <pc:sldChg chg="addSp delSp modSp">
        <pc:chgData name="Liam Hickey" userId="S::lhickey@snolab.ca::19bad059-44c1-4dcf-8a29-5988b96f742b" providerId="AD" clId="Web-{E7A3EA38-1D58-B4FB-495A-A7BFDB7E87D5}" dt="2026-04-16T23:36:50.946" v="65" actId="1076"/>
        <pc:sldMkLst>
          <pc:docMk/>
          <pc:sldMk cId="1078099663" sldId="327"/>
        </pc:sldMkLst>
        <pc:spChg chg="mod">
          <ac:chgData name="Liam Hickey" userId="S::lhickey@snolab.ca::19bad059-44c1-4dcf-8a29-5988b96f742b" providerId="AD" clId="Web-{E7A3EA38-1D58-B4FB-495A-A7BFDB7E87D5}" dt="2026-04-16T23:36:45.087" v="63" actId="1076"/>
          <ac:spMkLst>
            <pc:docMk/>
            <pc:sldMk cId="1078099663" sldId="327"/>
            <ac:spMk id="3" creationId="{AD8728E6-EC31-13E6-AB3B-07DCF6F3A60A}"/>
          </ac:spMkLst>
        </pc:spChg>
        <pc:picChg chg="add del mod">
          <ac:chgData name="Liam Hickey" userId="S::lhickey@snolab.ca::19bad059-44c1-4dcf-8a29-5988b96f742b" providerId="AD" clId="Web-{E7A3EA38-1D58-B4FB-495A-A7BFDB7E87D5}" dt="2026-04-16T23:35:57.071" v="45"/>
          <ac:picMkLst>
            <pc:docMk/>
            <pc:sldMk cId="1078099663" sldId="327"/>
            <ac:picMk id="2" creationId="{25915B64-2201-58C5-DDD9-451C474E595E}"/>
          </ac:picMkLst>
        </pc:picChg>
        <pc:picChg chg="add del mod">
          <ac:chgData name="Liam Hickey" userId="S::lhickey@snolab.ca::19bad059-44c1-4dcf-8a29-5988b96f742b" providerId="AD" clId="Web-{E7A3EA38-1D58-B4FB-495A-A7BFDB7E87D5}" dt="2026-04-16T23:35:57.071" v="44"/>
          <ac:picMkLst>
            <pc:docMk/>
            <pc:sldMk cId="1078099663" sldId="327"/>
            <ac:picMk id="5" creationId="{BC4E3A89-E8F6-4651-A4C9-2F67E9B0FCB8}"/>
          </ac:picMkLst>
        </pc:picChg>
        <pc:picChg chg="add del mod">
          <ac:chgData name="Liam Hickey" userId="S::lhickey@snolab.ca::19bad059-44c1-4dcf-8a29-5988b96f742b" providerId="AD" clId="Web-{E7A3EA38-1D58-B4FB-495A-A7BFDB7E87D5}" dt="2026-04-16T23:35:57.071" v="43"/>
          <ac:picMkLst>
            <pc:docMk/>
            <pc:sldMk cId="1078099663" sldId="327"/>
            <ac:picMk id="6" creationId="{E8AC4A40-B2F6-AC0E-A2D7-863D7F8E13D9}"/>
          </ac:picMkLst>
        </pc:picChg>
        <pc:picChg chg="add mod">
          <ac:chgData name="Liam Hickey" userId="S::lhickey@snolab.ca::19bad059-44c1-4dcf-8a29-5988b96f742b" providerId="AD" clId="Web-{E7A3EA38-1D58-B4FB-495A-A7BFDB7E87D5}" dt="2026-04-16T23:36:42.509" v="62" actId="1076"/>
          <ac:picMkLst>
            <pc:docMk/>
            <pc:sldMk cId="1078099663" sldId="327"/>
            <ac:picMk id="7" creationId="{5D8416B4-4ACC-8E44-8ECE-5EEEDA6218FB}"/>
          </ac:picMkLst>
        </pc:picChg>
        <pc:picChg chg="add mod">
          <ac:chgData name="Liam Hickey" userId="S::lhickey@snolab.ca::19bad059-44c1-4dcf-8a29-5988b96f742b" providerId="AD" clId="Web-{E7A3EA38-1D58-B4FB-495A-A7BFDB7E87D5}" dt="2026-04-16T23:36:48.337" v="64" actId="1076"/>
          <ac:picMkLst>
            <pc:docMk/>
            <pc:sldMk cId="1078099663" sldId="327"/>
            <ac:picMk id="8" creationId="{3A9FFDAA-652C-2A5F-450F-F1A8A7F8D614}"/>
          </ac:picMkLst>
        </pc:picChg>
        <pc:picChg chg="add mod">
          <ac:chgData name="Liam Hickey" userId="S::lhickey@snolab.ca::19bad059-44c1-4dcf-8a29-5988b96f742b" providerId="AD" clId="Web-{E7A3EA38-1D58-B4FB-495A-A7BFDB7E87D5}" dt="2026-04-16T23:36:50.946" v="65" actId="1076"/>
          <ac:picMkLst>
            <pc:docMk/>
            <pc:sldMk cId="1078099663" sldId="327"/>
            <ac:picMk id="9" creationId="{727C6529-AC19-CA4F-B835-F7B0289C6361}"/>
          </ac:picMkLst>
        </pc:picChg>
      </pc:sldChg>
      <pc:sldChg chg="delSp modSp add del ord replId">
        <pc:chgData name="Liam Hickey" userId="S::lhickey@snolab.ca::19bad059-44c1-4dcf-8a29-5988b96f742b" providerId="AD" clId="Web-{E7A3EA38-1D58-B4FB-495A-A7BFDB7E87D5}" dt="2026-04-16T23:26:15.244" v="33"/>
        <pc:sldMkLst>
          <pc:docMk/>
          <pc:sldMk cId="1126438730" sldId="331"/>
        </pc:sldMkLst>
        <pc:spChg chg="del">
          <ac:chgData name="Liam Hickey" userId="S::lhickey@snolab.ca::19bad059-44c1-4dcf-8a29-5988b96f742b" providerId="AD" clId="Web-{E7A3EA38-1D58-B4FB-495A-A7BFDB7E87D5}" dt="2026-04-16T23:25:23.322" v="24"/>
          <ac:spMkLst>
            <pc:docMk/>
            <pc:sldMk cId="1126438730" sldId="331"/>
            <ac:spMk id="8" creationId="{344B9686-6838-EDE3-4A05-DA5734605328}"/>
          </ac:spMkLst>
        </pc:spChg>
        <pc:picChg chg="mod">
          <ac:chgData name="Liam Hickey" userId="S::lhickey@snolab.ca::19bad059-44c1-4dcf-8a29-5988b96f742b" providerId="AD" clId="Web-{E7A3EA38-1D58-B4FB-495A-A7BFDB7E87D5}" dt="2026-04-16T23:26:05.541" v="30" actId="14100"/>
          <ac:picMkLst>
            <pc:docMk/>
            <pc:sldMk cId="1126438730" sldId="331"/>
            <ac:picMk id="3" creationId="{6B4243E5-B844-DEA9-E393-FAFC728E56BF}"/>
          </ac:picMkLst>
        </pc:picChg>
        <pc:picChg chg="del">
          <ac:chgData name="Liam Hickey" userId="S::lhickey@snolab.ca::19bad059-44c1-4dcf-8a29-5988b96f742b" providerId="AD" clId="Web-{E7A3EA38-1D58-B4FB-495A-A7BFDB7E87D5}" dt="2026-04-16T23:25:21.291" v="23"/>
          <ac:picMkLst>
            <pc:docMk/>
            <pc:sldMk cId="1126438730" sldId="331"/>
            <ac:picMk id="9" creationId="{45C06D66-A404-0F23-4B7F-7FD50F2C705B}"/>
          </ac:picMkLst>
        </pc:picChg>
      </pc:sldChg>
      <pc:sldChg chg="delSp add ord replId">
        <pc:chgData name="Liam Hickey" userId="S::lhickey@snolab.ca::19bad059-44c1-4dcf-8a29-5988b96f742b" providerId="AD" clId="Web-{E7A3EA38-1D58-B4FB-495A-A7BFDB7E87D5}" dt="2026-04-16T23:26:18.182" v="35"/>
        <pc:sldMkLst>
          <pc:docMk/>
          <pc:sldMk cId="3280492777" sldId="332"/>
        </pc:sldMkLst>
        <pc:spChg chg="del">
          <ac:chgData name="Liam Hickey" userId="S::lhickey@snolab.ca::19bad059-44c1-4dcf-8a29-5988b96f742b" providerId="AD" clId="Web-{E7A3EA38-1D58-B4FB-495A-A7BFDB7E87D5}" dt="2026-04-16T23:26:18.182" v="35"/>
          <ac:spMkLst>
            <pc:docMk/>
            <pc:sldMk cId="3280492777" sldId="332"/>
            <ac:spMk id="8" creationId="{2DD467AD-5F22-6A52-51A2-75D1D1AF998E}"/>
          </ac:spMkLst>
        </pc:spChg>
        <pc:picChg chg="del">
          <ac:chgData name="Liam Hickey" userId="S::lhickey@snolab.ca::19bad059-44c1-4dcf-8a29-5988b96f742b" providerId="AD" clId="Web-{E7A3EA38-1D58-B4FB-495A-A7BFDB7E87D5}" dt="2026-04-16T23:26:18.182" v="34"/>
          <ac:picMkLst>
            <pc:docMk/>
            <pc:sldMk cId="3280492777" sldId="332"/>
            <ac:picMk id="9" creationId="{12E3E5A0-D777-6E1B-8C61-497E42E835F2}"/>
          </ac:picMkLst>
        </pc:picChg>
      </pc:sldChg>
    </pc:docChg>
  </pc:docChgLst>
  <pc:docChgLst>
    <pc:chgData name="Liam Hickey" userId="S::lhickey@snolab.ca::19bad059-44c1-4dcf-8a29-5988b96f742b" providerId="AD" clId="Web-{DDCF70B2-303F-6B41-82B6-3B955214EBF6}"/>
    <pc:docChg chg="addSld delSld modSld sldOrd">
      <pc:chgData name="Liam Hickey" userId="S::lhickey@snolab.ca::19bad059-44c1-4dcf-8a29-5988b96f742b" providerId="AD" clId="Web-{DDCF70B2-303F-6B41-82B6-3B955214EBF6}" dt="2026-04-13T02:24:54.440" v="763" actId="20577"/>
      <pc:docMkLst>
        <pc:docMk/>
      </pc:docMkLst>
      <pc:sldChg chg="modSp">
        <pc:chgData name="Liam Hickey" userId="S::lhickey@snolab.ca::19bad059-44c1-4dcf-8a29-5988b96f742b" providerId="AD" clId="Web-{DDCF70B2-303F-6B41-82B6-3B955214EBF6}" dt="2026-04-13T02:24:07.644" v="760" actId="20577"/>
        <pc:sldMkLst>
          <pc:docMk/>
          <pc:sldMk cId="0" sldId="256"/>
        </pc:sldMkLst>
        <pc:spChg chg="mod">
          <ac:chgData name="Liam Hickey" userId="S::lhickey@snolab.ca::19bad059-44c1-4dcf-8a29-5988b96f742b" providerId="AD" clId="Web-{DDCF70B2-303F-6B41-82B6-3B955214EBF6}" dt="2026-04-13T02:24:05.456" v="759" actId="20577"/>
          <ac:spMkLst>
            <pc:docMk/>
            <pc:sldMk cId="0" sldId="256"/>
            <ac:spMk id="127" creationId="{00000000-0000-0000-0000-000000000000}"/>
          </ac:spMkLst>
        </pc:spChg>
        <pc:spChg chg="mod">
          <ac:chgData name="Liam Hickey" userId="S::lhickey@snolab.ca::19bad059-44c1-4dcf-8a29-5988b96f742b" providerId="AD" clId="Web-{DDCF70B2-303F-6B41-82B6-3B955214EBF6}" dt="2026-04-13T02:24:07.644" v="760" actId="20577"/>
          <ac:spMkLst>
            <pc:docMk/>
            <pc:sldMk cId="0" sldId="256"/>
            <ac:spMk id="128" creationId="{00000000-0000-0000-0000-000000000000}"/>
          </ac:spMkLst>
        </pc:spChg>
        <pc:spChg chg="mod">
          <ac:chgData name="Liam Hickey" userId="S::lhickey@snolab.ca::19bad059-44c1-4dcf-8a29-5988b96f742b" providerId="AD" clId="Web-{DDCF70B2-303F-6B41-82B6-3B955214EBF6}" dt="2026-04-13T02:24:02.394" v="757" actId="20577"/>
          <ac:spMkLst>
            <pc:docMk/>
            <pc:sldMk cId="0" sldId="256"/>
            <ac:spMk id="129" creationId="{00000000-0000-0000-0000-000000000000}"/>
          </ac:spMkLst>
        </pc:spChg>
      </pc:sldChg>
      <pc:sldChg chg="mod modShow">
        <pc:chgData name="Liam Hickey" userId="S::lhickey@snolab.ca::19bad059-44c1-4dcf-8a29-5988b96f742b" providerId="AD" clId="Web-{DDCF70B2-303F-6B41-82B6-3B955214EBF6}" dt="2026-04-13T01:35:08.492" v="328"/>
        <pc:sldMkLst>
          <pc:docMk/>
          <pc:sldMk cId="487720228" sldId="271"/>
        </pc:sldMkLst>
      </pc:sldChg>
      <pc:sldChg chg="modSp mod modClrScheme chgLayout">
        <pc:chgData name="Liam Hickey" userId="S::lhickey@snolab.ca::19bad059-44c1-4dcf-8a29-5988b96f742b" providerId="AD" clId="Web-{DDCF70B2-303F-6B41-82B6-3B955214EBF6}" dt="2026-04-13T00:40:05.243" v="109"/>
        <pc:sldMkLst>
          <pc:docMk/>
          <pc:sldMk cId="1614206974" sldId="272"/>
        </pc:sldMkLst>
        <pc:spChg chg="mod">
          <ac:chgData name="Liam Hickey" userId="S::lhickey@snolab.ca::19bad059-44c1-4dcf-8a29-5988b96f742b" providerId="AD" clId="Web-{DDCF70B2-303F-6B41-82B6-3B955214EBF6}" dt="2026-04-13T00:39:58.071" v="107" actId="20577"/>
          <ac:spMkLst>
            <pc:docMk/>
            <pc:sldMk cId="1614206974" sldId="272"/>
            <ac:spMk id="4" creationId="{378A748D-98D1-DD94-E145-827BE96F8756}"/>
          </ac:spMkLst>
        </pc:spChg>
        <pc:spChg chg="mod">
          <ac:chgData name="Liam Hickey" userId="S::lhickey@snolab.ca::19bad059-44c1-4dcf-8a29-5988b96f742b" providerId="AD" clId="Web-{DDCF70B2-303F-6B41-82B6-3B955214EBF6}" dt="2026-04-13T00:40:00.977" v="108" actId="20577"/>
          <ac:spMkLst>
            <pc:docMk/>
            <pc:sldMk cId="1614206974" sldId="272"/>
            <ac:spMk id="5" creationId="{3F8CA5C2-57B7-8893-FD5D-DB8BB7A567E1}"/>
          </ac:spMkLst>
        </pc:spChg>
      </pc:sldChg>
      <pc:sldChg chg="addSp delSp modSp ord">
        <pc:chgData name="Liam Hickey" userId="S::lhickey@snolab.ca::19bad059-44c1-4dcf-8a29-5988b96f742b" providerId="AD" clId="Web-{DDCF70B2-303F-6B41-82B6-3B955214EBF6}" dt="2026-04-13T02:23:56.019" v="753" actId="20577"/>
        <pc:sldMkLst>
          <pc:docMk/>
          <pc:sldMk cId="1421030208" sldId="273"/>
        </pc:sldMkLst>
        <pc:spChg chg="add mod">
          <ac:chgData name="Liam Hickey" userId="S::lhickey@snolab.ca::19bad059-44c1-4dcf-8a29-5988b96f742b" providerId="AD" clId="Web-{DDCF70B2-303F-6B41-82B6-3B955214EBF6}" dt="2026-04-13T02:23:56.019" v="753" actId="20577"/>
          <ac:spMkLst>
            <pc:docMk/>
            <pc:sldMk cId="1421030208" sldId="273"/>
            <ac:spMk id="4" creationId="{02A959DC-03C5-8D65-0B37-216725F87D0C}"/>
          </ac:spMkLst>
        </pc:spChg>
        <pc:spChg chg="mod">
          <ac:chgData name="Liam Hickey" userId="S::lhickey@snolab.ca::19bad059-44c1-4dcf-8a29-5988b96f742b" providerId="AD" clId="Web-{DDCF70B2-303F-6B41-82B6-3B955214EBF6}" dt="2026-04-13T01:38:31.617" v="357" actId="1076"/>
          <ac:spMkLst>
            <pc:docMk/>
            <pc:sldMk cId="1421030208" sldId="273"/>
            <ac:spMk id="8" creationId="{892C7B43-ADEC-DB1E-9BE1-B44C56D731D5}"/>
          </ac:spMkLst>
        </pc:spChg>
      </pc:sldChg>
      <pc:sldChg chg="addSp delSp modSp add del mod modShow">
        <pc:chgData name="Liam Hickey" userId="S::lhickey@snolab.ca::19bad059-44c1-4dcf-8a29-5988b96f742b" providerId="AD" clId="Web-{DDCF70B2-303F-6B41-82B6-3B955214EBF6}" dt="2026-04-13T01:46:17.257" v="392"/>
        <pc:sldMkLst>
          <pc:docMk/>
          <pc:sldMk cId="3306134582" sldId="275"/>
        </pc:sldMkLst>
        <pc:spChg chg="mod">
          <ac:chgData name="Liam Hickey" userId="S::lhickey@snolab.ca::19bad059-44c1-4dcf-8a29-5988b96f742b" providerId="AD" clId="Web-{DDCF70B2-303F-6B41-82B6-3B955214EBF6}" dt="2026-04-13T00:18:22.356" v="1" actId="1076"/>
          <ac:spMkLst>
            <pc:docMk/>
            <pc:sldMk cId="3306134582" sldId="275"/>
            <ac:spMk id="3" creationId="{E50E8FFD-7CCB-AEF5-F476-441E198618FC}"/>
          </ac:spMkLst>
        </pc:spChg>
        <pc:spChg chg="mod">
          <ac:chgData name="Liam Hickey" userId="S::lhickey@snolab.ca::19bad059-44c1-4dcf-8a29-5988b96f742b" providerId="AD" clId="Web-{DDCF70B2-303F-6B41-82B6-3B955214EBF6}" dt="2026-04-13T00:20:55.745" v="45" actId="20577"/>
          <ac:spMkLst>
            <pc:docMk/>
            <pc:sldMk cId="3306134582" sldId="275"/>
            <ac:spMk id="5" creationId="{D600A478-81CC-F82D-9728-EF806E590ABE}"/>
          </ac:spMkLst>
        </pc:spChg>
        <pc:spChg chg="mod">
          <ac:chgData name="Liam Hickey" userId="S::lhickey@snolab.ca::19bad059-44c1-4dcf-8a29-5988b96f742b" providerId="AD" clId="Web-{DDCF70B2-303F-6B41-82B6-3B955214EBF6}" dt="2026-04-13T00:18:28.371" v="3" actId="1076"/>
          <ac:spMkLst>
            <pc:docMk/>
            <pc:sldMk cId="3306134582" sldId="275"/>
            <ac:spMk id="13" creationId="{A03B7F52-8952-2304-01BE-E52444CA7B65}"/>
          </ac:spMkLst>
        </pc:spChg>
        <pc:picChg chg="mod">
          <ac:chgData name="Liam Hickey" userId="S::lhickey@snolab.ca::19bad059-44c1-4dcf-8a29-5988b96f742b" providerId="AD" clId="Web-{DDCF70B2-303F-6B41-82B6-3B955214EBF6}" dt="2026-04-13T00:19:20.340" v="21" actId="1076"/>
          <ac:picMkLst>
            <pc:docMk/>
            <pc:sldMk cId="3306134582" sldId="275"/>
            <ac:picMk id="11" creationId="{0B21CC8B-8D3C-D438-EFA6-C74C5A5C35F8}"/>
          </ac:picMkLst>
        </pc:picChg>
      </pc:sldChg>
      <pc:sldChg chg="modSp ord">
        <pc:chgData name="Liam Hickey" userId="S::lhickey@snolab.ca::19bad059-44c1-4dcf-8a29-5988b96f742b" providerId="AD" clId="Web-{DDCF70B2-303F-6B41-82B6-3B955214EBF6}" dt="2026-04-13T02:23:52.519" v="751" actId="20577"/>
        <pc:sldMkLst>
          <pc:docMk/>
          <pc:sldMk cId="4226754160" sldId="284"/>
        </pc:sldMkLst>
        <pc:spChg chg="mod">
          <ac:chgData name="Liam Hickey" userId="S::lhickey@snolab.ca::19bad059-44c1-4dcf-8a29-5988b96f742b" providerId="AD" clId="Web-{DDCF70B2-303F-6B41-82B6-3B955214EBF6}" dt="2026-04-13T02:23:52.519" v="751" actId="20577"/>
          <ac:spMkLst>
            <pc:docMk/>
            <pc:sldMk cId="4226754160" sldId="284"/>
            <ac:spMk id="3" creationId="{5ABF50A4-9D83-8B7E-E2BC-45B2E1259753}"/>
          </ac:spMkLst>
        </pc:spChg>
        <pc:spChg chg="mod">
          <ac:chgData name="Liam Hickey" userId="S::lhickey@snolab.ca::19bad059-44c1-4dcf-8a29-5988b96f742b" providerId="AD" clId="Web-{DDCF70B2-303F-6B41-82B6-3B955214EBF6}" dt="2026-04-13T02:21:05.630" v="713" actId="20577"/>
          <ac:spMkLst>
            <pc:docMk/>
            <pc:sldMk cId="4226754160" sldId="284"/>
            <ac:spMk id="4" creationId="{5D09D7A2-9F0A-2675-AA9B-323788278AD0}"/>
          </ac:spMkLst>
        </pc:spChg>
      </pc:sldChg>
      <pc:sldChg chg="mod modShow">
        <pc:chgData name="Liam Hickey" userId="S::lhickey@snolab.ca::19bad059-44c1-4dcf-8a29-5988b96f742b" providerId="AD" clId="Web-{DDCF70B2-303F-6B41-82B6-3B955214EBF6}" dt="2026-04-13T01:35:10.538" v="329"/>
        <pc:sldMkLst>
          <pc:docMk/>
          <pc:sldMk cId="3127417869" sldId="287"/>
        </pc:sldMkLst>
      </pc:sldChg>
      <pc:sldChg chg="mod modShow">
        <pc:chgData name="Liam Hickey" userId="S::lhickey@snolab.ca::19bad059-44c1-4dcf-8a29-5988b96f742b" providerId="AD" clId="Web-{DDCF70B2-303F-6B41-82B6-3B955214EBF6}" dt="2026-04-13T01:35:12.007" v="330"/>
        <pc:sldMkLst>
          <pc:docMk/>
          <pc:sldMk cId="2213368965" sldId="288"/>
        </pc:sldMkLst>
      </pc:sldChg>
      <pc:sldChg chg="modSp ord">
        <pc:chgData name="Liam Hickey" userId="S::lhickey@snolab.ca::19bad059-44c1-4dcf-8a29-5988b96f742b" providerId="AD" clId="Web-{DDCF70B2-303F-6B41-82B6-3B955214EBF6}" dt="2026-04-13T02:23:40.316" v="748" actId="14100"/>
        <pc:sldMkLst>
          <pc:docMk/>
          <pc:sldMk cId="2632039827" sldId="289"/>
        </pc:sldMkLst>
        <pc:spChg chg="mod">
          <ac:chgData name="Liam Hickey" userId="S::lhickey@snolab.ca::19bad059-44c1-4dcf-8a29-5988b96f742b" providerId="AD" clId="Web-{DDCF70B2-303F-6B41-82B6-3B955214EBF6}" dt="2026-04-13T02:23:40.316" v="748" actId="14100"/>
          <ac:spMkLst>
            <pc:docMk/>
            <pc:sldMk cId="2632039827" sldId="289"/>
            <ac:spMk id="3" creationId="{ED482555-6082-0BC8-7F0E-7509A3A7AF61}"/>
          </ac:spMkLst>
        </pc:spChg>
        <pc:spChg chg="mod">
          <ac:chgData name="Liam Hickey" userId="S::lhickey@snolab.ca::19bad059-44c1-4dcf-8a29-5988b96f742b" providerId="AD" clId="Web-{DDCF70B2-303F-6B41-82B6-3B955214EBF6}" dt="2026-04-13T02:18:10.192" v="676" actId="20577"/>
          <ac:spMkLst>
            <pc:docMk/>
            <pc:sldMk cId="2632039827" sldId="289"/>
            <ac:spMk id="4" creationId="{32C31020-0736-17D3-9975-C4FBAE44D1FD}"/>
          </ac:spMkLst>
        </pc:spChg>
      </pc:sldChg>
      <pc:sldChg chg="addSp delSp modSp ord">
        <pc:chgData name="Liam Hickey" userId="S::lhickey@snolab.ca::19bad059-44c1-4dcf-8a29-5988b96f742b" providerId="AD" clId="Web-{DDCF70B2-303F-6B41-82B6-3B955214EBF6}" dt="2026-04-13T02:23:58.769" v="754" actId="20577"/>
        <pc:sldMkLst>
          <pc:docMk/>
          <pc:sldMk cId="1022434686" sldId="290"/>
        </pc:sldMkLst>
        <pc:spChg chg="add mod">
          <ac:chgData name="Liam Hickey" userId="S::lhickey@snolab.ca::19bad059-44c1-4dcf-8a29-5988b96f742b" providerId="AD" clId="Web-{DDCF70B2-303F-6B41-82B6-3B955214EBF6}" dt="2026-04-13T01:23:27.332" v="263" actId="20577"/>
          <ac:spMkLst>
            <pc:docMk/>
            <pc:sldMk cId="1022434686" sldId="290"/>
            <ac:spMk id="5" creationId="{E30AF3B7-BC4E-9A0F-DD03-7CB5B2AFBBF0}"/>
          </ac:spMkLst>
        </pc:spChg>
        <pc:spChg chg="add mod">
          <ac:chgData name="Liam Hickey" userId="S::lhickey@snolab.ca::19bad059-44c1-4dcf-8a29-5988b96f742b" providerId="AD" clId="Web-{DDCF70B2-303F-6B41-82B6-3B955214EBF6}" dt="2026-04-13T02:23:58.769" v="754" actId="20577"/>
          <ac:spMkLst>
            <pc:docMk/>
            <pc:sldMk cId="1022434686" sldId="290"/>
            <ac:spMk id="9" creationId="{97776E45-0A5D-5917-B7B9-19E17A127F8A}"/>
          </ac:spMkLst>
        </pc:spChg>
      </pc:sldChg>
      <pc:sldChg chg="add mod replId modShow">
        <pc:chgData name="Liam Hickey" userId="S::lhickey@snolab.ca::19bad059-44c1-4dcf-8a29-5988b96f742b" providerId="AD" clId="Web-{DDCF70B2-303F-6B41-82B6-3B955214EBF6}" dt="2026-04-13T01:35:00.523" v="325"/>
        <pc:sldMkLst>
          <pc:docMk/>
          <pc:sldMk cId="1147334421" sldId="295"/>
        </pc:sldMkLst>
      </pc:sldChg>
      <pc:sldChg chg="addSp delSp modSp add mod replId modShow">
        <pc:chgData name="Liam Hickey" userId="S::lhickey@snolab.ca::19bad059-44c1-4dcf-8a29-5988b96f742b" providerId="AD" clId="Web-{DDCF70B2-303F-6B41-82B6-3B955214EBF6}" dt="2026-04-13T01:35:02.039" v="326"/>
        <pc:sldMkLst>
          <pc:docMk/>
          <pc:sldMk cId="1584853035" sldId="296"/>
        </pc:sldMkLst>
        <pc:spChg chg="mod">
          <ac:chgData name="Liam Hickey" userId="S::lhickey@snolab.ca::19bad059-44c1-4dcf-8a29-5988b96f742b" providerId="AD" clId="Web-{DDCF70B2-303F-6B41-82B6-3B955214EBF6}" dt="2026-04-13T00:27:50.088" v="72" actId="20577"/>
          <ac:spMkLst>
            <pc:docMk/>
            <pc:sldMk cId="1584853035" sldId="296"/>
            <ac:spMk id="5" creationId="{AE39219E-446A-0B76-606B-D669B0131DC7}"/>
          </ac:spMkLst>
        </pc:spChg>
        <pc:picChg chg="add mod modCrop">
          <ac:chgData name="Liam Hickey" userId="S::lhickey@snolab.ca::19bad059-44c1-4dcf-8a29-5988b96f742b" providerId="AD" clId="Web-{DDCF70B2-303F-6B41-82B6-3B955214EBF6}" dt="2026-04-13T00:36:40.212" v="82"/>
          <ac:picMkLst>
            <pc:docMk/>
            <pc:sldMk cId="1584853035" sldId="296"/>
            <ac:picMk id="10" creationId="{904EDE9F-2329-C1E0-77B6-C93968F7EFA1}"/>
          </ac:picMkLst>
        </pc:picChg>
      </pc:sldChg>
      <pc:sldChg chg="addSp delSp modSp add mod replId modShow">
        <pc:chgData name="Liam Hickey" userId="S::lhickey@snolab.ca::19bad059-44c1-4dcf-8a29-5988b96f742b" providerId="AD" clId="Web-{DDCF70B2-303F-6B41-82B6-3B955214EBF6}" dt="2026-04-13T01:35:03.867" v="327"/>
        <pc:sldMkLst>
          <pc:docMk/>
          <pc:sldMk cId="3972816940" sldId="297"/>
        </pc:sldMkLst>
        <pc:spChg chg="mod">
          <ac:chgData name="Liam Hickey" userId="S::lhickey@snolab.ca::19bad059-44c1-4dcf-8a29-5988b96f742b" providerId="AD" clId="Web-{DDCF70B2-303F-6B41-82B6-3B955214EBF6}" dt="2026-04-13T00:28:19.307" v="79" actId="20577"/>
          <ac:spMkLst>
            <pc:docMk/>
            <pc:sldMk cId="3972816940" sldId="297"/>
            <ac:spMk id="5" creationId="{5C2A2602-5640-5CD9-5DD8-61FA43DB614C}"/>
          </ac:spMkLst>
        </pc:spChg>
        <pc:spChg chg="add">
          <ac:chgData name="Liam Hickey" userId="S::lhickey@snolab.ca::19bad059-44c1-4dcf-8a29-5988b96f742b" providerId="AD" clId="Web-{DDCF70B2-303F-6B41-82B6-3B955214EBF6}" dt="2026-04-13T00:28:15.213" v="77"/>
          <ac:spMkLst>
            <pc:docMk/>
            <pc:sldMk cId="3972816940" sldId="297"/>
            <ac:spMk id="8" creationId="{D64B196E-6DA8-B4F4-B766-3BA495D2291F}"/>
          </ac:spMkLst>
        </pc:spChg>
        <pc:picChg chg="add">
          <ac:chgData name="Liam Hickey" userId="S::lhickey@snolab.ca::19bad059-44c1-4dcf-8a29-5988b96f742b" providerId="AD" clId="Web-{DDCF70B2-303F-6B41-82B6-3B955214EBF6}" dt="2026-04-13T00:28:15.213" v="76"/>
          <ac:picMkLst>
            <pc:docMk/>
            <pc:sldMk cId="3972816940" sldId="297"/>
            <ac:picMk id="6" creationId="{416D6397-3694-5716-EBEC-65C70A30EDC1}"/>
          </ac:picMkLst>
        </pc:picChg>
        <pc:picChg chg="add">
          <ac:chgData name="Liam Hickey" userId="S::lhickey@snolab.ca::19bad059-44c1-4dcf-8a29-5988b96f742b" providerId="AD" clId="Web-{DDCF70B2-303F-6B41-82B6-3B955214EBF6}" dt="2026-04-13T00:28:15.244" v="78"/>
          <ac:picMkLst>
            <pc:docMk/>
            <pc:sldMk cId="3972816940" sldId="297"/>
            <ac:picMk id="11" creationId="{433FC934-EC7D-CF11-913E-EBC4A87E8EAC}"/>
          </ac:picMkLst>
        </pc:picChg>
      </pc:sldChg>
      <pc:sldChg chg="addSp delSp modSp add ord replId">
        <pc:chgData name="Liam Hickey" userId="S::lhickey@snolab.ca::19bad059-44c1-4dcf-8a29-5988b96f742b" providerId="AD" clId="Web-{DDCF70B2-303F-6B41-82B6-3B955214EBF6}" dt="2026-04-13T02:18:03.176" v="675" actId="1076"/>
        <pc:sldMkLst>
          <pc:docMk/>
          <pc:sldMk cId="3203045157" sldId="299"/>
        </pc:sldMkLst>
        <pc:spChg chg="mod">
          <ac:chgData name="Liam Hickey" userId="S::lhickey@snolab.ca::19bad059-44c1-4dcf-8a29-5988b96f742b" providerId="AD" clId="Web-{DDCF70B2-303F-6B41-82B6-3B955214EBF6}" dt="2026-04-13T02:18:03.176" v="675" actId="1076"/>
          <ac:spMkLst>
            <pc:docMk/>
            <pc:sldMk cId="3203045157" sldId="299"/>
            <ac:spMk id="4" creationId="{A307E08F-3FBE-B929-037E-A537F0CA81F4}"/>
          </ac:spMkLst>
        </pc:spChg>
        <pc:spChg chg="add mod">
          <ac:chgData name="Liam Hickey" userId="S::lhickey@snolab.ca::19bad059-44c1-4dcf-8a29-5988b96f742b" providerId="AD" clId="Web-{DDCF70B2-303F-6B41-82B6-3B955214EBF6}" dt="2026-04-13T01:54:31.303" v="459" actId="1076"/>
          <ac:spMkLst>
            <pc:docMk/>
            <pc:sldMk cId="3203045157" sldId="299"/>
            <ac:spMk id="10" creationId="{95847E70-8167-C19D-CA40-459F15D77F29}"/>
          </ac:spMkLst>
        </pc:spChg>
        <pc:spChg chg="add mod">
          <ac:chgData name="Liam Hickey" userId="S::lhickey@snolab.ca::19bad059-44c1-4dcf-8a29-5988b96f742b" providerId="AD" clId="Web-{DDCF70B2-303F-6B41-82B6-3B955214EBF6}" dt="2026-04-13T02:02:02.974" v="483" actId="20577"/>
          <ac:spMkLst>
            <pc:docMk/>
            <pc:sldMk cId="3203045157" sldId="299"/>
            <ac:spMk id="11" creationId="{0CB07E15-88F1-DA28-2B4E-D4A5590821EF}"/>
          </ac:spMkLst>
        </pc:spChg>
        <pc:spChg chg="add mod">
          <ac:chgData name="Liam Hickey" userId="S::lhickey@snolab.ca::19bad059-44c1-4dcf-8a29-5988b96f742b" providerId="AD" clId="Web-{DDCF70B2-303F-6B41-82B6-3B955214EBF6}" dt="2026-04-13T02:03:01.271" v="509" actId="1076"/>
          <ac:spMkLst>
            <pc:docMk/>
            <pc:sldMk cId="3203045157" sldId="299"/>
            <ac:spMk id="12" creationId="{EEB645C0-31BE-D2E0-669E-FAFE38A5F23D}"/>
          </ac:spMkLst>
        </pc:spChg>
        <pc:picChg chg="add mod">
          <ac:chgData name="Liam Hickey" userId="S::lhickey@snolab.ca::19bad059-44c1-4dcf-8a29-5988b96f742b" providerId="AD" clId="Web-{DDCF70B2-303F-6B41-82B6-3B955214EBF6}" dt="2026-04-13T01:54:21.288" v="457" actId="1076"/>
          <ac:picMkLst>
            <pc:docMk/>
            <pc:sldMk cId="3203045157" sldId="299"/>
            <ac:picMk id="8" creationId="{162D9338-83C1-2EAD-E5A6-6A6C181FFF67}"/>
          </ac:picMkLst>
        </pc:picChg>
        <pc:picChg chg="add mod">
          <ac:chgData name="Liam Hickey" userId="S::lhickey@snolab.ca::19bad059-44c1-4dcf-8a29-5988b96f742b" providerId="AD" clId="Web-{DDCF70B2-303F-6B41-82B6-3B955214EBF6}" dt="2026-04-13T01:54:19.506" v="456" actId="1076"/>
          <ac:picMkLst>
            <pc:docMk/>
            <pc:sldMk cId="3203045157" sldId="299"/>
            <ac:picMk id="9" creationId="{A4E98748-E946-5855-1C3D-9A0CD3A5AD71}"/>
          </ac:picMkLst>
        </pc:picChg>
      </pc:sldChg>
      <pc:sldChg chg="addSp modSp new">
        <pc:chgData name="Liam Hickey" userId="S::lhickey@snolab.ca::19bad059-44c1-4dcf-8a29-5988b96f742b" providerId="AD" clId="Web-{DDCF70B2-303F-6B41-82B6-3B955214EBF6}" dt="2026-04-13T02:23:22.238" v="742" actId="1076"/>
        <pc:sldMkLst>
          <pc:docMk/>
          <pc:sldMk cId="3734036117" sldId="300"/>
        </pc:sldMkLst>
        <pc:spChg chg="add mod">
          <ac:chgData name="Liam Hickey" userId="S::lhickey@snolab.ca::19bad059-44c1-4dcf-8a29-5988b96f742b" providerId="AD" clId="Web-{DDCF70B2-303F-6B41-82B6-3B955214EBF6}" dt="2026-04-13T02:23:22.238" v="742" actId="1076"/>
          <ac:spMkLst>
            <pc:docMk/>
            <pc:sldMk cId="3734036117" sldId="300"/>
            <ac:spMk id="3" creationId="{5596A404-B8A9-900B-8BEA-984C6F52724A}"/>
          </ac:spMkLst>
        </pc:spChg>
      </pc:sldChg>
    </pc:docChg>
  </pc:docChgLst>
  <pc:docChgLst>
    <pc:chgData name="Liam Hickey" userId="S::lhickey@snolab.ca::19bad059-44c1-4dcf-8a29-5988b96f742b" providerId="AD" clId="Web-{D59CFCBB-4EBE-67EE-9DFB-BA0987365DC9}"/>
    <pc:docChg chg="addSld modSld sldOrd">
      <pc:chgData name="Liam Hickey" userId="S::lhickey@snolab.ca::19bad059-44c1-4dcf-8a29-5988b96f742b" providerId="AD" clId="Web-{D59CFCBB-4EBE-67EE-9DFB-BA0987365DC9}" dt="2026-04-15T02:56:41.420" v="318" actId="1076"/>
      <pc:docMkLst>
        <pc:docMk/>
      </pc:docMkLst>
      <pc:sldChg chg="ord">
        <pc:chgData name="Liam Hickey" userId="S::lhickey@snolab.ca::19bad059-44c1-4dcf-8a29-5988b96f742b" providerId="AD" clId="Web-{D59CFCBB-4EBE-67EE-9DFB-BA0987365DC9}" dt="2026-04-15T00:56:41.072" v="136"/>
        <pc:sldMkLst>
          <pc:docMk/>
          <pc:sldMk cId="1421030208" sldId="273"/>
        </pc:sldMkLst>
      </pc:sldChg>
      <pc:sldChg chg="modSp">
        <pc:chgData name="Liam Hickey" userId="S::lhickey@snolab.ca::19bad059-44c1-4dcf-8a29-5988b96f742b" providerId="AD" clId="Web-{D59CFCBB-4EBE-67EE-9DFB-BA0987365DC9}" dt="2026-04-15T02:43:22.181" v="244" actId="20577"/>
        <pc:sldMkLst>
          <pc:docMk/>
          <pc:sldMk cId="2632039827" sldId="289"/>
        </pc:sldMkLst>
        <pc:spChg chg="mod">
          <ac:chgData name="Liam Hickey" userId="S::lhickey@snolab.ca::19bad059-44c1-4dcf-8a29-5988b96f742b" providerId="AD" clId="Web-{D59CFCBB-4EBE-67EE-9DFB-BA0987365DC9}" dt="2026-04-15T02:43:22.181" v="244" actId="20577"/>
          <ac:spMkLst>
            <pc:docMk/>
            <pc:sldMk cId="2632039827" sldId="289"/>
            <ac:spMk id="4" creationId="{32C31020-0736-17D3-9975-C4FBAE44D1FD}"/>
          </ac:spMkLst>
        </pc:spChg>
      </pc:sldChg>
      <pc:sldChg chg="modSp">
        <pc:chgData name="Liam Hickey" userId="S::lhickey@snolab.ca::19bad059-44c1-4dcf-8a29-5988b96f742b" providerId="AD" clId="Web-{D59CFCBB-4EBE-67EE-9DFB-BA0987365DC9}" dt="2026-04-15T02:43:42.369" v="246" actId="1076"/>
        <pc:sldMkLst>
          <pc:docMk/>
          <pc:sldMk cId="3203045157" sldId="299"/>
        </pc:sldMkLst>
        <pc:spChg chg="mod">
          <ac:chgData name="Liam Hickey" userId="S::lhickey@snolab.ca::19bad059-44c1-4dcf-8a29-5988b96f742b" providerId="AD" clId="Web-{D59CFCBB-4EBE-67EE-9DFB-BA0987365DC9}" dt="2026-04-15T02:43:42.369" v="246" actId="1076"/>
          <ac:spMkLst>
            <pc:docMk/>
            <pc:sldMk cId="3203045157" sldId="299"/>
            <ac:spMk id="4" creationId="{A307E08F-3FBE-B929-037E-A537F0CA81F4}"/>
          </ac:spMkLst>
        </pc:spChg>
      </pc:sldChg>
      <pc:sldChg chg="modSp">
        <pc:chgData name="Liam Hickey" userId="S::lhickey@snolab.ca::19bad059-44c1-4dcf-8a29-5988b96f742b" providerId="AD" clId="Web-{D59CFCBB-4EBE-67EE-9DFB-BA0987365DC9}" dt="2026-04-15T01:53:24.161" v="194" actId="20577"/>
        <pc:sldMkLst>
          <pc:docMk/>
          <pc:sldMk cId="3734036117" sldId="300"/>
        </pc:sldMkLst>
        <pc:spChg chg="mod">
          <ac:chgData name="Liam Hickey" userId="S::lhickey@snolab.ca::19bad059-44c1-4dcf-8a29-5988b96f742b" providerId="AD" clId="Web-{D59CFCBB-4EBE-67EE-9DFB-BA0987365DC9}" dt="2026-04-15T01:53:24.161" v="194" actId="20577"/>
          <ac:spMkLst>
            <pc:docMk/>
            <pc:sldMk cId="3734036117" sldId="300"/>
            <ac:spMk id="4" creationId="{8F1DA3A6-737C-6F35-F646-FFC30708CACD}"/>
          </ac:spMkLst>
        </pc:spChg>
      </pc:sldChg>
      <pc:sldChg chg="modSp">
        <pc:chgData name="Liam Hickey" userId="S::lhickey@snolab.ca::19bad059-44c1-4dcf-8a29-5988b96f742b" providerId="AD" clId="Web-{D59CFCBB-4EBE-67EE-9DFB-BA0987365DC9}" dt="2026-04-15T00:55:36.791" v="129" actId="14100"/>
        <pc:sldMkLst>
          <pc:docMk/>
          <pc:sldMk cId="2511430255" sldId="306"/>
        </pc:sldMkLst>
      </pc:sldChg>
      <pc:sldChg chg="modSp">
        <pc:chgData name="Liam Hickey" userId="S::lhickey@snolab.ca::19bad059-44c1-4dcf-8a29-5988b96f742b" providerId="AD" clId="Web-{D59CFCBB-4EBE-67EE-9DFB-BA0987365DC9}" dt="2026-04-15T01:53:28.645" v="195" actId="20577"/>
        <pc:sldMkLst>
          <pc:docMk/>
          <pc:sldMk cId="2371417651" sldId="307"/>
        </pc:sldMkLst>
        <pc:spChg chg="mod">
          <ac:chgData name="Liam Hickey" userId="S::lhickey@snolab.ca::19bad059-44c1-4dcf-8a29-5988b96f742b" providerId="AD" clId="Web-{D59CFCBB-4EBE-67EE-9DFB-BA0987365DC9}" dt="2026-04-15T01:53:28.645" v="195" actId="20577"/>
          <ac:spMkLst>
            <pc:docMk/>
            <pc:sldMk cId="2371417651" sldId="307"/>
            <ac:spMk id="4" creationId="{0E143002-7B5A-F15B-42EA-5BB73FD40300}"/>
          </ac:spMkLst>
        </pc:spChg>
      </pc:sldChg>
      <pc:sldChg chg="modSp">
        <pc:chgData name="Liam Hickey" userId="S::lhickey@snolab.ca::19bad059-44c1-4dcf-8a29-5988b96f742b" providerId="AD" clId="Web-{D59CFCBB-4EBE-67EE-9DFB-BA0987365DC9}" dt="2026-04-15T01:53:31.880" v="197" actId="20577"/>
        <pc:sldMkLst>
          <pc:docMk/>
          <pc:sldMk cId="3559422859" sldId="308"/>
        </pc:sldMkLst>
        <pc:spChg chg="mod">
          <ac:chgData name="Liam Hickey" userId="S::lhickey@snolab.ca::19bad059-44c1-4dcf-8a29-5988b96f742b" providerId="AD" clId="Web-{D59CFCBB-4EBE-67EE-9DFB-BA0987365DC9}" dt="2026-04-15T01:53:31.880" v="197" actId="20577"/>
          <ac:spMkLst>
            <pc:docMk/>
            <pc:sldMk cId="3559422859" sldId="308"/>
            <ac:spMk id="4" creationId="{ED1567CB-05FA-6CEC-CB11-11F27416BC9A}"/>
          </ac:spMkLst>
        </pc:spChg>
      </pc:sldChg>
      <pc:sldChg chg="modSp">
        <pc:chgData name="Liam Hickey" userId="S::lhickey@snolab.ca::19bad059-44c1-4dcf-8a29-5988b96f742b" providerId="AD" clId="Web-{D59CFCBB-4EBE-67EE-9DFB-BA0987365DC9}" dt="2026-04-15T01:53:34.036" v="198" actId="20577"/>
        <pc:sldMkLst>
          <pc:docMk/>
          <pc:sldMk cId="4104748624" sldId="309"/>
        </pc:sldMkLst>
        <pc:spChg chg="mod">
          <ac:chgData name="Liam Hickey" userId="S::lhickey@snolab.ca::19bad059-44c1-4dcf-8a29-5988b96f742b" providerId="AD" clId="Web-{D59CFCBB-4EBE-67EE-9DFB-BA0987365DC9}" dt="2026-04-15T01:53:34.036" v="198" actId="20577"/>
          <ac:spMkLst>
            <pc:docMk/>
            <pc:sldMk cId="4104748624" sldId="309"/>
            <ac:spMk id="4" creationId="{6D1449FC-6B2D-ECA4-0585-A856D9D00F6C}"/>
          </ac:spMkLst>
        </pc:spChg>
      </pc:sldChg>
      <pc:sldChg chg="modSp">
        <pc:chgData name="Liam Hickey" userId="S::lhickey@snolab.ca::19bad059-44c1-4dcf-8a29-5988b96f742b" providerId="AD" clId="Web-{D59CFCBB-4EBE-67EE-9DFB-BA0987365DC9}" dt="2026-04-15T01:53:36.364" v="199" actId="20577"/>
        <pc:sldMkLst>
          <pc:docMk/>
          <pc:sldMk cId="2652211198" sldId="310"/>
        </pc:sldMkLst>
        <pc:spChg chg="mod">
          <ac:chgData name="Liam Hickey" userId="S::lhickey@snolab.ca::19bad059-44c1-4dcf-8a29-5988b96f742b" providerId="AD" clId="Web-{D59CFCBB-4EBE-67EE-9DFB-BA0987365DC9}" dt="2026-04-15T01:53:36.364" v="199" actId="20577"/>
          <ac:spMkLst>
            <pc:docMk/>
            <pc:sldMk cId="2652211198" sldId="310"/>
            <ac:spMk id="4" creationId="{9DDE6865-1FD2-B539-8ECB-04B0B1EB435D}"/>
          </ac:spMkLst>
        </pc:spChg>
      </pc:sldChg>
      <pc:sldChg chg="modSp">
        <pc:chgData name="Liam Hickey" userId="S::lhickey@snolab.ca::19bad059-44c1-4dcf-8a29-5988b96f742b" providerId="AD" clId="Web-{D59CFCBB-4EBE-67EE-9DFB-BA0987365DC9}" dt="2026-04-15T01:53:39.958" v="200" actId="20577"/>
        <pc:sldMkLst>
          <pc:docMk/>
          <pc:sldMk cId="600586127" sldId="311"/>
        </pc:sldMkLst>
        <pc:spChg chg="mod">
          <ac:chgData name="Liam Hickey" userId="S::lhickey@snolab.ca::19bad059-44c1-4dcf-8a29-5988b96f742b" providerId="AD" clId="Web-{D59CFCBB-4EBE-67EE-9DFB-BA0987365DC9}" dt="2026-04-15T01:53:39.958" v="200" actId="20577"/>
          <ac:spMkLst>
            <pc:docMk/>
            <pc:sldMk cId="600586127" sldId="311"/>
            <ac:spMk id="4" creationId="{9378CA97-924D-132B-922A-95BE0D4D9EAF}"/>
          </ac:spMkLst>
        </pc:spChg>
      </pc:sldChg>
      <pc:sldChg chg="modSp">
        <pc:chgData name="Liam Hickey" userId="S::lhickey@snolab.ca::19bad059-44c1-4dcf-8a29-5988b96f742b" providerId="AD" clId="Web-{D59CFCBB-4EBE-67EE-9DFB-BA0987365DC9}" dt="2026-04-15T02:39:15.321" v="221" actId="20577"/>
        <pc:sldMkLst>
          <pc:docMk/>
          <pc:sldMk cId="780468620" sldId="319"/>
        </pc:sldMkLst>
        <pc:spChg chg="mod">
          <ac:chgData name="Liam Hickey" userId="S::lhickey@snolab.ca::19bad059-44c1-4dcf-8a29-5988b96f742b" providerId="AD" clId="Web-{D59CFCBB-4EBE-67EE-9DFB-BA0987365DC9}" dt="2026-04-15T02:39:15.321" v="221" actId="20577"/>
          <ac:spMkLst>
            <pc:docMk/>
            <pc:sldMk cId="780468620" sldId="319"/>
            <ac:spMk id="9" creationId="{3712B690-D3DC-7EDF-C7F5-D1C82396EADB}"/>
          </ac:spMkLst>
        </pc:spChg>
      </pc:sldChg>
      <pc:sldChg chg="addSp delSp modSp">
        <pc:chgData name="Liam Hickey" userId="S::lhickey@snolab.ca::19bad059-44c1-4dcf-8a29-5988b96f742b" providerId="AD" clId="Web-{D59CFCBB-4EBE-67EE-9DFB-BA0987365DC9}" dt="2026-04-15T00:34:39.315" v="125" actId="14100"/>
        <pc:sldMkLst>
          <pc:docMk/>
          <pc:sldMk cId="1289752660" sldId="322"/>
        </pc:sldMkLst>
        <pc:spChg chg="mod">
          <ac:chgData name="Liam Hickey" userId="S::lhickey@snolab.ca::19bad059-44c1-4dcf-8a29-5988b96f742b" providerId="AD" clId="Web-{D59CFCBB-4EBE-67EE-9DFB-BA0987365DC9}" dt="2026-04-15T00:07:38.367" v="71" actId="20577"/>
          <ac:spMkLst>
            <pc:docMk/>
            <pc:sldMk cId="1289752660" sldId="322"/>
            <ac:spMk id="4" creationId="{994AA0D9-DA71-7063-97D2-7A4C56D1AAB7}"/>
          </ac:spMkLst>
        </pc:spChg>
        <pc:spChg chg="add mod">
          <ac:chgData name="Liam Hickey" userId="S::lhickey@snolab.ca::19bad059-44c1-4dcf-8a29-5988b96f742b" providerId="AD" clId="Web-{D59CFCBB-4EBE-67EE-9DFB-BA0987365DC9}" dt="2026-04-15T00:34:39.315" v="125" actId="14100"/>
          <ac:spMkLst>
            <pc:docMk/>
            <pc:sldMk cId="1289752660" sldId="322"/>
            <ac:spMk id="7" creationId="{11D85440-C2ED-78F2-4B90-72F91E0412C8}"/>
          </ac:spMkLst>
        </pc:spChg>
      </pc:sldChg>
      <pc:sldChg chg="modSp">
        <pc:chgData name="Liam Hickey" userId="S::lhickey@snolab.ca::19bad059-44c1-4dcf-8a29-5988b96f742b" providerId="AD" clId="Web-{D59CFCBB-4EBE-67EE-9DFB-BA0987365DC9}" dt="2026-04-15T00:33:26.909" v="101" actId="20577"/>
        <pc:sldMkLst>
          <pc:docMk/>
          <pc:sldMk cId="30493990" sldId="323"/>
        </pc:sldMkLst>
        <pc:spChg chg="mod">
          <ac:chgData name="Liam Hickey" userId="S::lhickey@snolab.ca::19bad059-44c1-4dcf-8a29-5988b96f742b" providerId="AD" clId="Web-{D59CFCBB-4EBE-67EE-9DFB-BA0987365DC9}" dt="2026-04-15T00:33:26.909" v="101" actId="20577"/>
          <ac:spMkLst>
            <pc:docMk/>
            <pc:sldMk cId="30493990" sldId="323"/>
            <ac:spMk id="4" creationId="{902CC74D-FFBE-A050-FDFB-039EB0073E9E}"/>
          </ac:spMkLst>
        </pc:spChg>
      </pc:sldChg>
      <pc:sldChg chg="modSp">
        <pc:chgData name="Liam Hickey" userId="S::lhickey@snolab.ca::19bad059-44c1-4dcf-8a29-5988b96f742b" providerId="AD" clId="Web-{D59CFCBB-4EBE-67EE-9DFB-BA0987365DC9}" dt="2026-04-15T00:33:16.674" v="94" actId="20577"/>
        <pc:sldMkLst>
          <pc:docMk/>
          <pc:sldMk cId="836618838" sldId="324"/>
        </pc:sldMkLst>
        <pc:spChg chg="mod">
          <ac:chgData name="Liam Hickey" userId="S::lhickey@snolab.ca::19bad059-44c1-4dcf-8a29-5988b96f742b" providerId="AD" clId="Web-{D59CFCBB-4EBE-67EE-9DFB-BA0987365DC9}" dt="2026-04-15T00:33:16.674" v="94" actId="20577"/>
          <ac:spMkLst>
            <pc:docMk/>
            <pc:sldMk cId="836618838" sldId="324"/>
            <ac:spMk id="4" creationId="{619AEB5C-3C5B-0236-2082-A01319BF4506}"/>
          </ac:spMkLst>
        </pc:spChg>
      </pc:sldChg>
      <pc:sldChg chg="add replId">
        <pc:chgData name="Liam Hickey" userId="S::lhickey@snolab.ca::19bad059-44c1-4dcf-8a29-5988b96f742b" providerId="AD" clId="Web-{D59CFCBB-4EBE-67EE-9DFB-BA0987365DC9}" dt="2026-04-15T00:55:48.103" v="130"/>
        <pc:sldMkLst>
          <pc:docMk/>
          <pc:sldMk cId="796958300" sldId="325"/>
        </pc:sldMkLst>
      </pc:sldChg>
      <pc:sldChg chg="addSp delSp modSp new">
        <pc:chgData name="Liam Hickey" userId="S::lhickey@snolab.ca::19bad059-44c1-4dcf-8a29-5988b96f742b" providerId="AD" clId="Web-{D59CFCBB-4EBE-67EE-9DFB-BA0987365DC9}" dt="2026-04-15T02:56:30.483" v="317" actId="1076"/>
        <pc:sldMkLst>
          <pc:docMk/>
          <pc:sldMk cId="1078099663" sldId="327"/>
        </pc:sldMkLst>
        <pc:spChg chg="add mod">
          <ac:chgData name="Liam Hickey" userId="S::lhickey@snolab.ca::19bad059-44c1-4dcf-8a29-5988b96f742b" providerId="AD" clId="Web-{D59CFCBB-4EBE-67EE-9DFB-BA0987365DC9}" dt="2026-04-15T02:56:30.483" v="317" actId="1076"/>
          <ac:spMkLst>
            <pc:docMk/>
            <pc:sldMk cId="1078099663" sldId="327"/>
            <ac:spMk id="3" creationId="{AD8728E6-EC31-13E6-AB3B-07DCF6F3A60A}"/>
          </ac:spMkLst>
        </pc:spChg>
      </pc:sldChg>
      <pc:sldChg chg="delSp modSp add replId">
        <pc:chgData name="Liam Hickey" userId="S::lhickey@snolab.ca::19bad059-44c1-4dcf-8a29-5988b96f742b" providerId="AD" clId="Web-{D59CFCBB-4EBE-67EE-9DFB-BA0987365DC9}" dt="2026-04-15T02:56:41.420" v="318" actId="1076"/>
        <pc:sldMkLst>
          <pc:docMk/>
          <pc:sldMk cId="2039986576" sldId="328"/>
        </pc:sldMkLst>
        <pc:spChg chg="mod">
          <ac:chgData name="Liam Hickey" userId="S::lhickey@snolab.ca::19bad059-44c1-4dcf-8a29-5988b96f742b" providerId="AD" clId="Web-{D59CFCBB-4EBE-67EE-9DFB-BA0987365DC9}" dt="2026-04-15T02:56:41.420" v="318" actId="1076"/>
          <ac:spMkLst>
            <pc:docMk/>
            <pc:sldMk cId="2039986576" sldId="328"/>
            <ac:spMk id="4" creationId="{759260A1-93CF-26DF-95D4-4945C9752DC3}"/>
          </ac:spMkLst>
        </pc:spChg>
      </pc:sldChg>
    </pc:docChg>
  </pc:docChgLst>
  <pc:docChgLst>
    <pc:chgData name="Liam Hickey" userId="S::lhickey@snolab.ca::19bad059-44c1-4dcf-8a29-5988b96f742b" providerId="AD" clId="Web-{93AA6EDF-B545-DF23-C06B-48110F286F91}"/>
    <pc:docChg chg="modSld">
      <pc:chgData name="Liam Hickey" userId="S::lhickey@snolab.ca::19bad059-44c1-4dcf-8a29-5988b96f742b" providerId="AD" clId="Web-{93AA6EDF-B545-DF23-C06B-48110F286F91}" dt="2026-04-17T13:53:12.565" v="71"/>
      <pc:docMkLst>
        <pc:docMk/>
      </pc:docMkLst>
      <pc:sldChg chg="addSp delSp modSp">
        <pc:chgData name="Liam Hickey" userId="S::lhickey@snolab.ca::19bad059-44c1-4dcf-8a29-5988b96f742b" providerId="AD" clId="Web-{93AA6EDF-B545-DF23-C06B-48110F286F91}" dt="2026-04-17T13:31:03.494" v="47" actId="20577"/>
        <pc:sldMkLst>
          <pc:docMk/>
          <pc:sldMk cId="1421030208" sldId="273"/>
        </pc:sldMkLst>
        <pc:spChg chg="add mod">
          <ac:chgData name="Liam Hickey" userId="S::lhickey@snolab.ca::19bad059-44c1-4dcf-8a29-5988b96f742b" providerId="AD" clId="Web-{93AA6EDF-B545-DF23-C06B-48110F286F91}" dt="2026-04-17T13:29:53.072" v="28"/>
          <ac:spMkLst>
            <pc:docMk/>
            <pc:sldMk cId="1421030208" sldId="273"/>
            <ac:spMk id="5" creationId="{AC785ECC-2025-8B3B-2AE3-4F8364546CA1}"/>
          </ac:spMkLst>
        </pc:spChg>
        <pc:spChg chg="add del mod">
          <ac:chgData name="Liam Hickey" userId="S::lhickey@snolab.ca::19bad059-44c1-4dcf-8a29-5988b96f742b" providerId="AD" clId="Web-{93AA6EDF-B545-DF23-C06B-48110F286F91}" dt="2026-04-17T13:29:40.088" v="25"/>
          <ac:spMkLst>
            <pc:docMk/>
            <pc:sldMk cId="1421030208" sldId="273"/>
            <ac:spMk id="10" creationId="{D9840091-105A-D526-1C1F-5B32A66C813C}"/>
          </ac:spMkLst>
        </pc:spChg>
        <pc:spChg chg="add mod">
          <ac:chgData name="Liam Hickey" userId="S::lhickey@snolab.ca::19bad059-44c1-4dcf-8a29-5988b96f742b" providerId="AD" clId="Web-{93AA6EDF-B545-DF23-C06B-48110F286F91}" dt="2026-04-17T13:31:03.494" v="47" actId="20577"/>
          <ac:spMkLst>
            <pc:docMk/>
            <pc:sldMk cId="1421030208" sldId="273"/>
            <ac:spMk id="11" creationId="{ED086FFF-146F-6476-BB86-2C073992F4A4}"/>
          </ac:spMkLst>
        </pc:spChg>
        <pc:picChg chg="mod">
          <ac:chgData name="Liam Hickey" userId="S::lhickey@snolab.ca::19bad059-44c1-4dcf-8a29-5988b96f742b" providerId="AD" clId="Web-{93AA6EDF-B545-DF23-C06B-48110F286F91}" dt="2026-04-17T13:24:14.090" v="1" actId="1076"/>
          <ac:picMkLst>
            <pc:docMk/>
            <pc:sldMk cId="1421030208" sldId="273"/>
            <ac:picMk id="9" creationId="{EE67957E-10FD-1845-F7B4-000E965EF502}"/>
          </ac:picMkLst>
        </pc:picChg>
        <pc:inkChg chg="add del">
          <ac:chgData name="Liam Hickey" userId="S::lhickey@snolab.ca::19bad059-44c1-4dcf-8a29-5988b96f742b" providerId="AD" clId="Web-{93AA6EDF-B545-DF23-C06B-48110F286F91}" dt="2026-04-17T13:28:10.244" v="4"/>
          <ac:inkMkLst>
            <pc:docMk/>
            <pc:sldMk cId="1421030208" sldId="273"/>
            <ac:inkMk id="6" creationId="{B09026F5-E33D-7A6C-3F85-294A1A188B80}"/>
          </ac:inkMkLst>
        </pc:inkChg>
        <pc:inkChg chg="add del">
          <ac:chgData name="Liam Hickey" userId="S::lhickey@snolab.ca::19bad059-44c1-4dcf-8a29-5988b96f742b" providerId="AD" clId="Web-{93AA6EDF-B545-DF23-C06B-48110F286F91}" dt="2026-04-17T13:28:13.416" v="6"/>
          <ac:inkMkLst>
            <pc:docMk/>
            <pc:sldMk cId="1421030208" sldId="273"/>
            <ac:inkMk id="7" creationId="{B8003041-8B30-5F8C-BBFB-08677C9690B4}"/>
          </ac:inkMkLst>
        </pc:inkChg>
      </pc:sldChg>
      <pc:sldChg chg="addSp delSp modSp">
        <pc:chgData name="Liam Hickey" userId="S::lhickey@snolab.ca::19bad059-44c1-4dcf-8a29-5988b96f742b" providerId="AD" clId="Web-{93AA6EDF-B545-DF23-C06B-48110F286F91}" dt="2026-04-17T13:32:56.947" v="57"/>
        <pc:sldMkLst>
          <pc:docMk/>
          <pc:sldMk cId="2511430255" sldId="306"/>
        </pc:sldMkLst>
        <pc:spChg chg="del mod">
          <ac:chgData name="Liam Hickey" userId="S::lhickey@snolab.ca::19bad059-44c1-4dcf-8a29-5988b96f742b" providerId="AD" clId="Web-{93AA6EDF-B545-DF23-C06B-48110F286F91}" dt="2026-04-17T13:32:27.072" v="51"/>
          <ac:spMkLst>
            <pc:docMk/>
            <pc:sldMk cId="2511430255" sldId="306"/>
            <ac:spMk id="29" creationId="{426727C5-30C0-93FD-3C2C-95725C9C83FC}"/>
          </ac:spMkLst>
        </pc:spChg>
        <pc:inkChg chg="add">
          <ac:chgData name="Liam Hickey" userId="S::lhickey@snolab.ca::19bad059-44c1-4dcf-8a29-5988b96f742b" providerId="AD" clId="Web-{93AA6EDF-B545-DF23-C06B-48110F286F91}" dt="2026-04-17T13:32:52.697" v="52"/>
          <ac:inkMkLst>
            <pc:docMk/>
            <pc:sldMk cId="2511430255" sldId="306"/>
            <ac:inkMk id="2" creationId="{2D47DBD8-7CE2-596C-8381-2DD51C41F46D}"/>
          </ac:inkMkLst>
        </pc:inkChg>
        <pc:inkChg chg="add">
          <ac:chgData name="Liam Hickey" userId="S::lhickey@snolab.ca::19bad059-44c1-4dcf-8a29-5988b96f742b" providerId="AD" clId="Web-{93AA6EDF-B545-DF23-C06B-48110F286F91}" dt="2026-04-17T13:32:53.259" v="53"/>
          <ac:inkMkLst>
            <pc:docMk/>
            <pc:sldMk cId="2511430255" sldId="306"/>
            <ac:inkMk id="6" creationId="{B0D96C6B-1670-4C03-BD64-860F1E57D5EA}"/>
          </ac:inkMkLst>
        </pc:inkChg>
        <pc:inkChg chg="add">
          <ac:chgData name="Liam Hickey" userId="S::lhickey@snolab.ca::19bad059-44c1-4dcf-8a29-5988b96f742b" providerId="AD" clId="Web-{93AA6EDF-B545-DF23-C06B-48110F286F91}" dt="2026-04-17T13:32:53.837" v="54"/>
          <ac:inkMkLst>
            <pc:docMk/>
            <pc:sldMk cId="2511430255" sldId="306"/>
            <ac:inkMk id="7" creationId="{D5ABB663-97F2-C519-2AB5-99E7E8972E51}"/>
          </ac:inkMkLst>
        </pc:inkChg>
        <pc:inkChg chg="add">
          <ac:chgData name="Liam Hickey" userId="S::lhickey@snolab.ca::19bad059-44c1-4dcf-8a29-5988b96f742b" providerId="AD" clId="Web-{93AA6EDF-B545-DF23-C06B-48110F286F91}" dt="2026-04-17T13:32:54.212" v="55"/>
          <ac:inkMkLst>
            <pc:docMk/>
            <pc:sldMk cId="2511430255" sldId="306"/>
            <ac:inkMk id="8" creationId="{74612ECD-530B-B7CC-096B-8C1F56F05DA7}"/>
          </ac:inkMkLst>
        </pc:inkChg>
        <pc:inkChg chg="add">
          <ac:chgData name="Liam Hickey" userId="S::lhickey@snolab.ca::19bad059-44c1-4dcf-8a29-5988b96f742b" providerId="AD" clId="Web-{93AA6EDF-B545-DF23-C06B-48110F286F91}" dt="2026-04-17T13:32:54.618" v="56"/>
          <ac:inkMkLst>
            <pc:docMk/>
            <pc:sldMk cId="2511430255" sldId="306"/>
            <ac:inkMk id="10" creationId="{646E1AB4-35AA-BC44-DEC1-9B5CDAA44348}"/>
          </ac:inkMkLst>
        </pc:inkChg>
        <pc:inkChg chg="add">
          <ac:chgData name="Liam Hickey" userId="S::lhickey@snolab.ca::19bad059-44c1-4dcf-8a29-5988b96f742b" providerId="AD" clId="Web-{93AA6EDF-B545-DF23-C06B-48110F286F91}" dt="2026-04-17T13:32:56.947" v="57"/>
          <ac:inkMkLst>
            <pc:docMk/>
            <pc:sldMk cId="2511430255" sldId="306"/>
            <ac:inkMk id="12" creationId="{F5009C07-81E4-CC05-CAB8-7489E9799538}"/>
          </ac:inkMkLst>
        </pc:inkChg>
      </pc:sldChg>
      <pc:sldChg chg="modTransition">
        <pc:chgData name="Liam Hickey" userId="S::lhickey@snolab.ca::19bad059-44c1-4dcf-8a29-5988b96f742b" providerId="AD" clId="Web-{93AA6EDF-B545-DF23-C06B-48110F286F91}" dt="2026-04-17T13:53:09.096" v="70"/>
        <pc:sldMkLst>
          <pc:docMk/>
          <pc:sldMk cId="1078099663" sldId="327"/>
        </pc:sldMkLst>
      </pc:sldChg>
      <pc:sldChg chg="addSp delSp modSp modTransition addAnim delAnim">
        <pc:chgData name="Liam Hickey" userId="S::lhickey@snolab.ca::19bad059-44c1-4dcf-8a29-5988b96f742b" providerId="AD" clId="Web-{93AA6EDF-B545-DF23-C06B-48110F286F91}" dt="2026-04-17T13:53:12.565" v="71"/>
        <pc:sldMkLst>
          <pc:docMk/>
          <pc:sldMk cId="2039986576" sldId="328"/>
        </pc:sldMkLst>
        <pc:spChg chg="mod">
          <ac:chgData name="Liam Hickey" userId="S::lhickey@snolab.ca::19bad059-44c1-4dcf-8a29-5988b96f742b" providerId="AD" clId="Web-{93AA6EDF-B545-DF23-C06B-48110F286F91}" dt="2026-04-17T13:40:12.037" v="65" actId="20577"/>
          <ac:spMkLst>
            <pc:docMk/>
            <pc:sldMk cId="2039986576" sldId="328"/>
            <ac:spMk id="4" creationId="{759260A1-93CF-26DF-95D4-4945C9752DC3}"/>
          </ac:spMkLst>
        </pc:spChg>
        <pc:inkChg chg="add del">
          <ac:chgData name="Liam Hickey" userId="S::lhickey@snolab.ca::19bad059-44c1-4dcf-8a29-5988b96f742b" providerId="AD" clId="Web-{93AA6EDF-B545-DF23-C06B-48110F286F91}" dt="2026-04-17T13:37:21.024" v="61"/>
          <ac:inkMkLst>
            <pc:docMk/>
            <pc:sldMk cId="2039986576" sldId="328"/>
            <ac:inkMk id="2" creationId="{1AFFD650-B65D-444C-B636-2FB77A6DBAE2}"/>
          </ac:inkMkLst>
        </pc:inkChg>
        <pc:inkChg chg="add del">
          <ac:chgData name="Liam Hickey" userId="S::lhickey@snolab.ca::19bad059-44c1-4dcf-8a29-5988b96f742b" providerId="AD" clId="Web-{93AA6EDF-B545-DF23-C06B-48110F286F91}" dt="2026-04-17T13:37:14.665" v="60"/>
          <ac:inkMkLst>
            <pc:docMk/>
            <pc:sldMk cId="2039986576" sldId="328"/>
            <ac:inkMk id="6" creationId="{5DA1FFE6-D85F-004E-C579-914FF06502B9}"/>
          </ac:inkMkLst>
        </pc:inkChg>
      </pc:sldChg>
    </pc:docChg>
  </pc:docChgLst>
  <pc:docChgLst>
    <pc:chgData name="Liam Hickey" userId="S::lhickey@snolab.ca::19bad059-44c1-4dcf-8a29-5988b96f742b" providerId="AD" clId="Web-{0809B758-5128-B97D-3E85-7BE4CC5182E5}"/>
    <pc:docChg chg="modSld">
      <pc:chgData name="Liam Hickey" userId="S::lhickey@snolab.ca::19bad059-44c1-4dcf-8a29-5988b96f742b" providerId="AD" clId="Web-{0809B758-5128-B97D-3E85-7BE4CC5182E5}" dt="2026-04-16T01:38:16.066" v="9" actId="14100"/>
      <pc:docMkLst>
        <pc:docMk/>
      </pc:docMkLst>
      <pc:sldChg chg="modSp">
        <pc:chgData name="Liam Hickey" userId="S::lhickey@snolab.ca::19bad059-44c1-4dcf-8a29-5988b96f742b" providerId="AD" clId="Web-{0809B758-5128-B97D-3E85-7BE4CC5182E5}" dt="2026-04-16T01:38:16.066" v="9" actId="14100"/>
        <pc:sldMkLst>
          <pc:docMk/>
          <pc:sldMk cId="746277798" sldId="316"/>
        </pc:sldMkLst>
        <pc:spChg chg="mod">
          <ac:chgData name="Liam Hickey" userId="S::lhickey@snolab.ca::19bad059-44c1-4dcf-8a29-5988b96f742b" providerId="AD" clId="Web-{0809B758-5128-B97D-3E85-7BE4CC5182E5}" dt="2026-04-16T01:37:44.613" v="0" actId="1076"/>
          <ac:spMkLst>
            <pc:docMk/>
            <pc:sldMk cId="746277798" sldId="316"/>
            <ac:spMk id="13" creationId="{B177DFA1-CA34-9C10-0223-CD772B1AF153}"/>
          </ac:spMkLst>
        </pc:spChg>
        <pc:spChg chg="mod">
          <ac:chgData name="Liam Hickey" userId="S::lhickey@snolab.ca::19bad059-44c1-4dcf-8a29-5988b96f742b" providerId="AD" clId="Web-{0809B758-5128-B97D-3E85-7BE4CC5182E5}" dt="2026-04-16T01:37:46.113" v="1" actId="1076"/>
          <ac:spMkLst>
            <pc:docMk/>
            <pc:sldMk cId="746277798" sldId="316"/>
            <ac:spMk id="14" creationId="{EE8450E6-04D4-97A0-B119-43F9B7A61BB5}"/>
          </ac:spMkLst>
        </pc:spChg>
        <pc:picChg chg="mod">
          <ac:chgData name="Liam Hickey" userId="S::lhickey@snolab.ca::19bad059-44c1-4dcf-8a29-5988b96f742b" providerId="AD" clId="Web-{0809B758-5128-B97D-3E85-7BE4CC5182E5}" dt="2026-04-16T01:37:51.394" v="5" actId="1076"/>
          <ac:picMkLst>
            <pc:docMk/>
            <pc:sldMk cId="746277798" sldId="316"/>
            <ac:picMk id="6" creationId="{EEDEC1FF-B14C-DAB1-56BB-231DF786505D}"/>
          </ac:picMkLst>
        </pc:picChg>
        <pc:picChg chg="mod">
          <ac:chgData name="Liam Hickey" userId="S::lhickey@snolab.ca::19bad059-44c1-4dcf-8a29-5988b96f742b" providerId="AD" clId="Web-{0809B758-5128-B97D-3E85-7BE4CC5182E5}" dt="2026-04-16T01:38:16.066" v="9" actId="14100"/>
          <ac:picMkLst>
            <pc:docMk/>
            <pc:sldMk cId="746277798" sldId="316"/>
            <ac:picMk id="7" creationId="{047B675A-4944-1A74-1016-53FE0E4CF8E1}"/>
          </ac:picMkLst>
        </pc:picChg>
      </pc:sldChg>
    </pc:docChg>
  </pc:docChgLst>
  <pc:docChgLst>
    <pc:chgData name="Liam Hickey" userId="S::lhickey@snolab.ca::19bad059-44c1-4dcf-8a29-5988b96f742b" providerId="AD" clId="Web-{4BD95085-1EA3-D57D-02D9-29C5A248385B}"/>
    <pc:docChg chg="modSld">
      <pc:chgData name="Liam Hickey" userId="S::lhickey@snolab.ca::19bad059-44c1-4dcf-8a29-5988b96f742b" providerId="AD" clId="Web-{4BD95085-1EA3-D57D-02D9-29C5A248385B}" dt="2026-04-15T00:32:47.555" v="22" actId="14100"/>
      <pc:docMkLst>
        <pc:docMk/>
      </pc:docMkLst>
      <pc:sldChg chg="addSp modSp">
        <pc:chgData name="Liam Hickey" userId="S::lhickey@snolab.ca::19bad059-44c1-4dcf-8a29-5988b96f742b" providerId="AD" clId="Web-{4BD95085-1EA3-D57D-02D9-29C5A248385B}" dt="2026-04-15T00:32:36.601" v="21" actId="20577"/>
        <pc:sldMkLst>
          <pc:docMk/>
          <pc:sldMk cId="1289752660" sldId="322"/>
        </pc:sldMkLst>
        <pc:spChg chg="mod">
          <ac:chgData name="Liam Hickey" userId="S::lhickey@snolab.ca::19bad059-44c1-4dcf-8a29-5988b96f742b" providerId="AD" clId="Web-{4BD95085-1EA3-D57D-02D9-29C5A248385B}" dt="2026-04-15T00:32:36.601" v="21" actId="20577"/>
          <ac:spMkLst>
            <pc:docMk/>
            <pc:sldMk cId="1289752660" sldId="322"/>
            <ac:spMk id="4" creationId="{994AA0D9-DA71-7063-97D2-7A4C56D1AAB7}"/>
          </ac:spMkLst>
        </pc:spChg>
        <pc:picChg chg="add mod">
          <ac:chgData name="Liam Hickey" userId="S::lhickey@snolab.ca::19bad059-44c1-4dcf-8a29-5988b96f742b" providerId="AD" clId="Web-{4BD95085-1EA3-D57D-02D9-29C5A248385B}" dt="2026-04-15T00:30:50.883" v="3" actId="14100"/>
          <ac:picMkLst>
            <pc:docMk/>
            <pc:sldMk cId="1289752660" sldId="322"/>
            <ac:picMk id="5" creationId="{54ED8457-94E5-564C-EC82-1C406AC5E30F}"/>
          </ac:picMkLst>
        </pc:picChg>
      </pc:sldChg>
      <pc:sldChg chg="modSp">
        <pc:chgData name="Liam Hickey" userId="S::lhickey@snolab.ca::19bad059-44c1-4dcf-8a29-5988b96f742b" providerId="AD" clId="Web-{4BD95085-1EA3-D57D-02D9-29C5A248385B}" dt="2026-04-15T00:32:47.555" v="22" actId="14100"/>
        <pc:sldMkLst>
          <pc:docMk/>
          <pc:sldMk cId="30493990" sldId="323"/>
        </pc:sldMkLst>
        <pc:spChg chg="mod">
          <ac:chgData name="Liam Hickey" userId="S::lhickey@snolab.ca::19bad059-44c1-4dcf-8a29-5988b96f742b" providerId="AD" clId="Web-{4BD95085-1EA3-D57D-02D9-29C5A248385B}" dt="2026-04-15T00:32:47.555" v="22" actId="14100"/>
          <ac:spMkLst>
            <pc:docMk/>
            <pc:sldMk cId="30493990" sldId="323"/>
            <ac:spMk id="4" creationId="{902CC74D-FFBE-A050-FDFB-039EB0073E9E}"/>
          </ac:spMkLst>
        </pc:spChg>
      </pc:sldChg>
    </pc:docChg>
  </pc:docChgLst>
  <pc:docChgLst>
    <pc:chgData name="Liam Hickey" userId="S::lhickey@snolab.ca::19bad059-44c1-4dcf-8a29-5988b96f742b" providerId="AD" clId="Web-{7D15930B-3301-2D0F-EB8F-BE64D9A0F3F0}"/>
    <pc:docChg chg="modSld">
      <pc:chgData name="Liam Hickey" userId="S::lhickey@snolab.ca::19bad059-44c1-4dcf-8a29-5988b96f742b" providerId="AD" clId="Web-{7D15930B-3301-2D0F-EB8F-BE64D9A0F3F0}" dt="2026-04-11T15:31:13.566" v="1"/>
      <pc:docMkLst>
        <pc:docMk/>
      </pc:docMkLst>
      <pc:sldChg chg="addSp modSp">
        <pc:chgData name="Liam Hickey" userId="S::lhickey@snolab.ca::19bad059-44c1-4dcf-8a29-5988b96f742b" providerId="AD" clId="Web-{7D15930B-3301-2D0F-EB8F-BE64D9A0F3F0}" dt="2026-04-11T15:31:13.566" v="1"/>
        <pc:sldMkLst>
          <pc:docMk/>
          <pc:sldMk cId="1614206974" sldId="272"/>
        </pc:sldMkLst>
        <pc:picChg chg="add mod">
          <ac:chgData name="Liam Hickey" userId="S::lhickey@snolab.ca::19bad059-44c1-4dcf-8a29-5988b96f742b" providerId="AD" clId="Web-{7D15930B-3301-2D0F-EB8F-BE64D9A0F3F0}" dt="2026-04-11T15:31:13.112" v="0"/>
          <ac:picMkLst>
            <pc:docMk/>
            <pc:sldMk cId="1614206974" sldId="272"/>
            <ac:picMk id="2" creationId="{16E65974-1BB9-8E90-995D-EDF21555974F}"/>
          </ac:picMkLst>
        </pc:picChg>
        <pc:picChg chg="add mod">
          <ac:chgData name="Liam Hickey" userId="S::lhickey@snolab.ca::19bad059-44c1-4dcf-8a29-5988b96f742b" providerId="AD" clId="Web-{7D15930B-3301-2D0F-EB8F-BE64D9A0F3F0}" dt="2026-04-11T15:31:13.566" v="1"/>
          <ac:picMkLst>
            <pc:docMk/>
            <pc:sldMk cId="1614206974" sldId="272"/>
            <ac:picMk id="3" creationId="{A5883215-8405-036C-8430-A88D2CC0BBB2}"/>
          </ac:picMkLst>
        </pc:picChg>
      </pc:sldChg>
    </pc:docChg>
  </pc:docChgLst>
  <pc:docChgLst>
    <pc:chgData name="Liam Hickey" userId="S::lhickey@snolab.ca::19bad059-44c1-4dcf-8a29-5988b96f742b" providerId="AD" clId="Web-{7CB1AD7D-841D-EC7D-7E5F-1B2213E850D3}"/>
    <pc:docChg chg="addSld delSld modSld sldOrd">
      <pc:chgData name="Liam Hickey" userId="S::lhickey@snolab.ca::19bad059-44c1-4dcf-8a29-5988b96f742b" providerId="AD" clId="Web-{7CB1AD7D-841D-EC7D-7E5F-1B2213E850D3}" dt="2026-04-14T03:14:29.056" v="704"/>
      <pc:docMkLst>
        <pc:docMk/>
      </pc:docMkLst>
      <pc:sldChg chg="mod modShow">
        <pc:chgData name="Liam Hickey" userId="S::lhickey@snolab.ca::19bad059-44c1-4dcf-8a29-5988b96f742b" providerId="AD" clId="Web-{7CB1AD7D-841D-EC7D-7E5F-1B2213E850D3}" dt="2026-04-13T23:58:10.333" v="189"/>
        <pc:sldMkLst>
          <pc:docMk/>
          <pc:sldMk cId="1614206974" sldId="272"/>
        </pc:sldMkLst>
      </pc:sldChg>
      <pc:sldChg chg="modSp">
        <pc:chgData name="Liam Hickey" userId="S::lhickey@snolab.ca::19bad059-44c1-4dcf-8a29-5988b96f742b" providerId="AD" clId="Web-{7CB1AD7D-841D-EC7D-7E5F-1B2213E850D3}" dt="2026-04-13T22:16:01.681" v="177" actId="20577"/>
        <pc:sldMkLst>
          <pc:docMk/>
          <pc:sldMk cId="4226754160" sldId="284"/>
        </pc:sldMkLst>
        <pc:spChg chg="mod">
          <ac:chgData name="Liam Hickey" userId="S::lhickey@snolab.ca::19bad059-44c1-4dcf-8a29-5988b96f742b" providerId="AD" clId="Web-{7CB1AD7D-841D-EC7D-7E5F-1B2213E850D3}" dt="2026-04-13T22:16:01.681" v="177" actId="20577"/>
          <ac:spMkLst>
            <pc:docMk/>
            <pc:sldMk cId="4226754160" sldId="284"/>
            <ac:spMk id="4" creationId="{5D09D7A2-9F0A-2675-AA9B-323788278AD0}"/>
          </ac:spMkLst>
        </pc:spChg>
      </pc:sldChg>
      <pc:sldChg chg="modSp">
        <pc:chgData name="Liam Hickey" userId="S::lhickey@snolab.ca::19bad059-44c1-4dcf-8a29-5988b96f742b" providerId="AD" clId="Web-{7CB1AD7D-841D-EC7D-7E5F-1B2213E850D3}" dt="2026-04-13T22:15:23.149" v="172" actId="20577"/>
        <pc:sldMkLst>
          <pc:docMk/>
          <pc:sldMk cId="1022434686" sldId="290"/>
        </pc:sldMkLst>
        <pc:spChg chg="mod">
          <ac:chgData name="Liam Hickey" userId="S::lhickey@snolab.ca::19bad059-44c1-4dcf-8a29-5988b96f742b" providerId="AD" clId="Web-{7CB1AD7D-841D-EC7D-7E5F-1B2213E850D3}" dt="2026-04-13T22:15:23.149" v="172" actId="20577"/>
          <ac:spMkLst>
            <pc:docMk/>
            <pc:sldMk cId="1022434686" sldId="290"/>
            <ac:spMk id="5" creationId="{E30AF3B7-BC4E-9A0F-DD03-7CB5B2AFBBF0}"/>
          </ac:spMkLst>
        </pc:spChg>
      </pc:sldChg>
      <pc:sldChg chg="modSp">
        <pc:chgData name="Liam Hickey" userId="S::lhickey@snolab.ca::19bad059-44c1-4dcf-8a29-5988b96f742b" providerId="AD" clId="Web-{7CB1AD7D-841D-EC7D-7E5F-1B2213E850D3}" dt="2026-04-14T00:04:21.084" v="270" actId="20577"/>
        <pc:sldMkLst>
          <pc:docMk/>
          <pc:sldMk cId="3734036117" sldId="300"/>
        </pc:sldMkLst>
        <pc:spChg chg="mod">
          <ac:chgData name="Liam Hickey" userId="S::lhickey@snolab.ca::19bad059-44c1-4dcf-8a29-5988b96f742b" providerId="AD" clId="Web-{7CB1AD7D-841D-EC7D-7E5F-1B2213E850D3}" dt="2026-04-14T00:01:54.647" v="262" actId="20577"/>
          <ac:spMkLst>
            <pc:docMk/>
            <pc:sldMk cId="3734036117" sldId="300"/>
            <ac:spMk id="3" creationId="{5596A404-B8A9-900B-8BEA-984C6F52724A}"/>
          </ac:spMkLst>
        </pc:spChg>
        <pc:spChg chg="mod">
          <ac:chgData name="Liam Hickey" userId="S::lhickey@snolab.ca::19bad059-44c1-4dcf-8a29-5988b96f742b" providerId="AD" clId="Web-{7CB1AD7D-841D-EC7D-7E5F-1B2213E850D3}" dt="2026-04-14T00:04:21.084" v="270" actId="20577"/>
          <ac:spMkLst>
            <pc:docMk/>
            <pc:sldMk cId="3734036117" sldId="300"/>
            <ac:spMk id="4" creationId="{8F1DA3A6-737C-6F35-F646-FFC30708CACD}"/>
          </ac:spMkLst>
        </pc:spChg>
      </pc:sldChg>
      <pc:sldChg chg="modSp">
        <pc:chgData name="Liam Hickey" userId="S::lhickey@snolab.ca::19bad059-44c1-4dcf-8a29-5988b96f742b" providerId="AD" clId="Web-{7CB1AD7D-841D-EC7D-7E5F-1B2213E850D3}" dt="2026-04-13T22:15:29.399" v="173" actId="20577"/>
        <pc:sldMkLst>
          <pc:docMk/>
          <pc:sldMk cId="1620485073" sldId="302"/>
        </pc:sldMkLst>
        <pc:spChg chg="mod">
          <ac:chgData name="Liam Hickey" userId="S::lhickey@snolab.ca::19bad059-44c1-4dcf-8a29-5988b96f742b" providerId="AD" clId="Web-{7CB1AD7D-841D-EC7D-7E5F-1B2213E850D3}" dt="2026-04-13T22:15:29.399" v="173" actId="20577"/>
          <ac:spMkLst>
            <pc:docMk/>
            <pc:sldMk cId="1620485073" sldId="302"/>
            <ac:spMk id="5" creationId="{3404EDF2-7F6A-D02D-5B79-7DA49579D7ED}"/>
          </ac:spMkLst>
        </pc:spChg>
      </pc:sldChg>
      <pc:sldChg chg="modSp">
        <pc:chgData name="Liam Hickey" userId="S::lhickey@snolab.ca::19bad059-44c1-4dcf-8a29-5988b96f742b" providerId="AD" clId="Web-{7CB1AD7D-841D-EC7D-7E5F-1B2213E850D3}" dt="2026-04-13T22:02:17.593" v="3" actId="20577"/>
        <pc:sldMkLst>
          <pc:docMk/>
          <pc:sldMk cId="3788474437" sldId="304"/>
        </pc:sldMkLst>
        <pc:spChg chg="mod">
          <ac:chgData name="Liam Hickey" userId="S::lhickey@snolab.ca::19bad059-44c1-4dcf-8a29-5988b96f742b" providerId="AD" clId="Web-{7CB1AD7D-841D-EC7D-7E5F-1B2213E850D3}" dt="2026-04-13T22:02:17.593" v="3" actId="20577"/>
          <ac:spMkLst>
            <pc:docMk/>
            <pc:sldMk cId="3788474437" sldId="304"/>
            <ac:spMk id="5" creationId="{04BC6BB3-8C0D-19F2-D951-F7A12D5393FA}"/>
          </ac:spMkLst>
        </pc:spChg>
      </pc:sldChg>
      <pc:sldChg chg="addSp delSp add replId">
        <pc:chgData name="Liam Hickey" userId="S::lhickey@snolab.ca::19bad059-44c1-4dcf-8a29-5988b96f742b" providerId="AD" clId="Web-{7CB1AD7D-841D-EC7D-7E5F-1B2213E850D3}" dt="2026-04-13T22:15:00.165" v="166"/>
        <pc:sldMkLst>
          <pc:docMk/>
          <pc:sldMk cId="2511430255" sldId="306"/>
        </pc:sldMkLst>
        <pc:spChg chg="add">
          <ac:chgData name="Liam Hickey" userId="S::lhickey@snolab.ca::19bad059-44c1-4dcf-8a29-5988b96f742b" providerId="AD" clId="Web-{7CB1AD7D-841D-EC7D-7E5F-1B2213E850D3}" dt="2026-04-13T22:14:51.587" v="158"/>
          <ac:spMkLst>
            <pc:docMk/>
            <pc:sldMk cId="2511430255" sldId="306"/>
            <ac:spMk id="15" creationId="{533D9D66-F870-F990-86D0-1C9347663733}"/>
          </ac:spMkLst>
        </pc:spChg>
        <pc:spChg chg="add">
          <ac:chgData name="Liam Hickey" userId="S::lhickey@snolab.ca::19bad059-44c1-4dcf-8a29-5988b96f742b" providerId="AD" clId="Web-{7CB1AD7D-841D-EC7D-7E5F-1B2213E850D3}" dt="2026-04-13T22:14:51.587" v="159"/>
          <ac:spMkLst>
            <pc:docMk/>
            <pc:sldMk cId="2511430255" sldId="306"/>
            <ac:spMk id="17" creationId="{50A92654-69A8-BE9B-F6F3-2AB1FB66D17A}"/>
          </ac:spMkLst>
        </pc:spChg>
        <pc:spChg chg="add">
          <ac:chgData name="Liam Hickey" userId="S::lhickey@snolab.ca::19bad059-44c1-4dcf-8a29-5988b96f742b" providerId="AD" clId="Web-{7CB1AD7D-841D-EC7D-7E5F-1B2213E850D3}" dt="2026-04-13T22:14:51.618" v="163"/>
          <ac:spMkLst>
            <pc:docMk/>
            <pc:sldMk cId="2511430255" sldId="306"/>
            <ac:spMk id="25" creationId="{B52E78FC-14E2-B456-BFD3-23AEAF98F640}"/>
          </ac:spMkLst>
        </pc:spChg>
        <pc:spChg chg="add">
          <ac:chgData name="Liam Hickey" userId="S::lhickey@snolab.ca::19bad059-44c1-4dcf-8a29-5988b96f742b" providerId="AD" clId="Web-{7CB1AD7D-841D-EC7D-7E5F-1B2213E850D3}" dt="2026-04-13T22:14:51.634" v="164"/>
          <ac:spMkLst>
            <pc:docMk/>
            <pc:sldMk cId="2511430255" sldId="306"/>
            <ac:spMk id="27" creationId="{92E97802-3EF3-63E4-E50E-01604B527935}"/>
          </ac:spMkLst>
        </pc:spChg>
        <pc:picChg chg="add">
          <ac:chgData name="Liam Hickey" userId="S::lhickey@snolab.ca::19bad059-44c1-4dcf-8a29-5988b96f742b" providerId="AD" clId="Web-{7CB1AD7D-841D-EC7D-7E5F-1B2213E850D3}" dt="2026-04-13T22:14:51.524" v="155"/>
          <ac:picMkLst>
            <pc:docMk/>
            <pc:sldMk cId="2511430255" sldId="306"/>
            <ac:picMk id="9" creationId="{BB8ECA10-F48A-30B3-C301-960D7A6D76B7}"/>
          </ac:picMkLst>
        </pc:picChg>
        <pc:picChg chg="add">
          <ac:chgData name="Liam Hickey" userId="S::lhickey@snolab.ca::19bad059-44c1-4dcf-8a29-5988b96f742b" providerId="AD" clId="Web-{7CB1AD7D-841D-EC7D-7E5F-1B2213E850D3}" dt="2026-04-13T22:14:51.556" v="156"/>
          <ac:picMkLst>
            <pc:docMk/>
            <pc:sldMk cId="2511430255" sldId="306"/>
            <ac:picMk id="11" creationId="{9A0A9E45-35A2-9544-5925-3D60E610BE33}"/>
          </ac:picMkLst>
        </pc:picChg>
        <pc:picChg chg="add">
          <ac:chgData name="Liam Hickey" userId="S::lhickey@snolab.ca::19bad059-44c1-4dcf-8a29-5988b96f742b" providerId="AD" clId="Web-{7CB1AD7D-841D-EC7D-7E5F-1B2213E850D3}" dt="2026-04-13T22:14:51.571" v="157"/>
          <ac:picMkLst>
            <pc:docMk/>
            <pc:sldMk cId="2511430255" sldId="306"/>
            <ac:picMk id="13" creationId="{AA7A4A06-FF62-E702-9B1E-843BF7C10832}"/>
          </ac:picMkLst>
        </pc:picChg>
        <pc:picChg chg="add">
          <ac:chgData name="Liam Hickey" userId="S::lhickey@snolab.ca::19bad059-44c1-4dcf-8a29-5988b96f742b" providerId="AD" clId="Web-{7CB1AD7D-841D-EC7D-7E5F-1B2213E850D3}" dt="2026-04-13T22:14:51.603" v="161"/>
          <ac:picMkLst>
            <pc:docMk/>
            <pc:sldMk cId="2511430255" sldId="306"/>
            <ac:picMk id="21" creationId="{E5C9099A-8CE2-AB7D-13CD-A3C12F6E4F4C}"/>
          </ac:picMkLst>
        </pc:picChg>
        <pc:picChg chg="add">
          <ac:chgData name="Liam Hickey" userId="S::lhickey@snolab.ca::19bad059-44c1-4dcf-8a29-5988b96f742b" providerId="AD" clId="Web-{7CB1AD7D-841D-EC7D-7E5F-1B2213E850D3}" dt="2026-04-13T22:14:51.618" v="162"/>
          <ac:picMkLst>
            <pc:docMk/>
            <pc:sldMk cId="2511430255" sldId="306"/>
            <ac:picMk id="23" creationId="{C04F583E-1B65-4E59-0E2B-DBB94CEB98B2}"/>
          </ac:picMkLst>
        </pc:picChg>
        <pc:cxnChg chg="add">
          <ac:chgData name="Liam Hickey" userId="S::lhickey@snolab.ca::19bad059-44c1-4dcf-8a29-5988b96f742b" providerId="AD" clId="Web-{7CB1AD7D-841D-EC7D-7E5F-1B2213E850D3}" dt="2026-04-13T22:14:51.587" v="160"/>
          <ac:cxnSpMkLst>
            <pc:docMk/>
            <pc:sldMk cId="2511430255" sldId="306"/>
            <ac:cxnSpMk id="19" creationId="{090E46D9-8727-6252-7EA9-D7DFF659056C}"/>
          </ac:cxnSpMkLst>
        </pc:cxnChg>
      </pc:sldChg>
      <pc:sldChg chg="modSp add replId">
        <pc:chgData name="Liam Hickey" userId="S::lhickey@snolab.ca::19bad059-44c1-4dcf-8a29-5988b96f742b" providerId="AD" clId="Web-{7CB1AD7D-841D-EC7D-7E5F-1B2213E850D3}" dt="2026-04-14T00:04:15.069" v="269" actId="20577"/>
        <pc:sldMkLst>
          <pc:docMk/>
          <pc:sldMk cId="2371417651" sldId="307"/>
        </pc:sldMkLst>
        <pc:spChg chg="mod">
          <ac:chgData name="Liam Hickey" userId="S::lhickey@snolab.ca::19bad059-44c1-4dcf-8a29-5988b96f742b" providerId="AD" clId="Web-{7CB1AD7D-841D-EC7D-7E5F-1B2213E850D3}" dt="2026-04-14T00:04:15.069" v="269" actId="20577"/>
          <ac:spMkLst>
            <pc:docMk/>
            <pc:sldMk cId="2371417651" sldId="307"/>
            <ac:spMk id="4" creationId="{0E143002-7B5A-F15B-42EA-5BB73FD40300}"/>
          </ac:spMkLst>
        </pc:spChg>
      </pc:sldChg>
      <pc:sldChg chg="modSp add replId">
        <pc:chgData name="Liam Hickey" userId="S::lhickey@snolab.ca::19bad059-44c1-4dcf-8a29-5988b96f742b" providerId="AD" clId="Web-{7CB1AD7D-841D-EC7D-7E5F-1B2213E850D3}" dt="2026-04-14T00:04:06.709" v="268" actId="20577"/>
        <pc:sldMkLst>
          <pc:docMk/>
          <pc:sldMk cId="3559422859" sldId="308"/>
        </pc:sldMkLst>
        <pc:spChg chg="mod">
          <ac:chgData name="Liam Hickey" userId="S::lhickey@snolab.ca::19bad059-44c1-4dcf-8a29-5988b96f742b" providerId="AD" clId="Web-{7CB1AD7D-841D-EC7D-7E5F-1B2213E850D3}" dt="2026-04-14T00:04:06.709" v="268" actId="20577"/>
          <ac:spMkLst>
            <pc:docMk/>
            <pc:sldMk cId="3559422859" sldId="308"/>
            <ac:spMk id="4" creationId="{ED1567CB-05FA-6CEC-CB11-11F27416BC9A}"/>
          </ac:spMkLst>
        </pc:spChg>
      </pc:sldChg>
      <pc:sldChg chg="modSp add replId">
        <pc:chgData name="Liam Hickey" userId="S::lhickey@snolab.ca::19bad059-44c1-4dcf-8a29-5988b96f742b" providerId="AD" clId="Web-{7CB1AD7D-841D-EC7D-7E5F-1B2213E850D3}" dt="2026-04-14T00:04:00.787" v="267" actId="20577"/>
        <pc:sldMkLst>
          <pc:docMk/>
          <pc:sldMk cId="4104748624" sldId="309"/>
        </pc:sldMkLst>
        <pc:spChg chg="mod">
          <ac:chgData name="Liam Hickey" userId="S::lhickey@snolab.ca::19bad059-44c1-4dcf-8a29-5988b96f742b" providerId="AD" clId="Web-{7CB1AD7D-841D-EC7D-7E5F-1B2213E850D3}" dt="2026-04-14T00:04:00.787" v="267" actId="20577"/>
          <ac:spMkLst>
            <pc:docMk/>
            <pc:sldMk cId="4104748624" sldId="309"/>
            <ac:spMk id="4" creationId="{6D1449FC-6B2D-ECA4-0585-A856D9D00F6C}"/>
          </ac:spMkLst>
        </pc:spChg>
      </pc:sldChg>
      <pc:sldChg chg="addSp delSp modSp add replId">
        <pc:chgData name="Liam Hickey" userId="S::lhickey@snolab.ca::19bad059-44c1-4dcf-8a29-5988b96f742b" providerId="AD" clId="Web-{7CB1AD7D-841D-EC7D-7E5F-1B2213E850D3}" dt="2026-04-14T00:33:17.944" v="286"/>
        <pc:sldMkLst>
          <pc:docMk/>
          <pc:sldMk cId="2652211198" sldId="310"/>
        </pc:sldMkLst>
      </pc:sldChg>
      <pc:sldChg chg="addSp delSp modSp new">
        <pc:chgData name="Liam Hickey" userId="S::lhickey@snolab.ca::19bad059-44c1-4dcf-8a29-5988b96f742b" providerId="AD" clId="Web-{7CB1AD7D-841D-EC7D-7E5F-1B2213E850D3}" dt="2026-04-14T00:34:30.226" v="318" actId="14100"/>
        <pc:sldMkLst>
          <pc:docMk/>
          <pc:sldMk cId="600586127" sldId="311"/>
        </pc:sldMkLst>
        <pc:spChg chg="add mod">
          <ac:chgData name="Liam Hickey" userId="S::lhickey@snolab.ca::19bad059-44c1-4dcf-8a29-5988b96f742b" providerId="AD" clId="Web-{7CB1AD7D-841D-EC7D-7E5F-1B2213E850D3}" dt="2026-04-14T00:05:29.069" v="281" actId="1076"/>
          <ac:spMkLst>
            <pc:docMk/>
            <pc:sldMk cId="600586127" sldId="311"/>
            <ac:spMk id="3" creationId="{CC8F7450-5977-EA70-16B4-4B56CAD20F2A}"/>
          </ac:spMkLst>
        </pc:spChg>
        <pc:spChg chg="add mod">
          <ac:chgData name="Liam Hickey" userId="S::lhickey@snolab.ca::19bad059-44c1-4dcf-8a29-5988b96f742b" providerId="AD" clId="Web-{7CB1AD7D-841D-EC7D-7E5F-1B2213E850D3}" dt="2026-04-14T00:33:53.210" v="305" actId="1076"/>
          <ac:spMkLst>
            <pc:docMk/>
            <pc:sldMk cId="600586127" sldId="311"/>
            <ac:spMk id="4" creationId="{9378CA97-924D-132B-922A-95BE0D4D9EAF}"/>
          </ac:spMkLst>
        </pc:spChg>
      </pc:sldChg>
      <pc:sldChg chg="addSp delSp modSp add replId">
        <pc:chgData name="Liam Hickey" userId="S::lhickey@snolab.ca::19bad059-44c1-4dcf-8a29-5988b96f742b" providerId="AD" clId="Web-{7CB1AD7D-841D-EC7D-7E5F-1B2213E850D3}" dt="2026-04-14T02:53:05.147" v="591" actId="14100"/>
        <pc:sldMkLst>
          <pc:docMk/>
          <pc:sldMk cId="3408260695" sldId="312"/>
        </pc:sldMkLst>
        <pc:spChg chg="mod">
          <ac:chgData name="Liam Hickey" userId="S::lhickey@snolab.ca::19bad059-44c1-4dcf-8a29-5988b96f742b" providerId="AD" clId="Web-{7CB1AD7D-841D-EC7D-7E5F-1B2213E850D3}" dt="2026-04-14T00:37:42.403" v="330" actId="20577"/>
          <ac:spMkLst>
            <pc:docMk/>
            <pc:sldMk cId="3408260695" sldId="312"/>
            <ac:spMk id="4" creationId="{5E3BC6A1-33E9-A6B3-41D0-DB5A3CA3A675}"/>
          </ac:spMkLst>
        </pc:spChg>
      </pc:sldChg>
      <pc:sldChg chg="addSp delSp modSp add ord replId">
        <pc:chgData name="Liam Hickey" userId="S::lhickey@snolab.ca::19bad059-44c1-4dcf-8a29-5988b96f742b" providerId="AD" clId="Web-{7CB1AD7D-841D-EC7D-7E5F-1B2213E850D3}" dt="2026-04-14T02:29:31.377" v="580" actId="14100"/>
        <pc:sldMkLst>
          <pc:docMk/>
          <pc:sldMk cId="3273226219" sldId="313"/>
        </pc:sldMkLst>
        <pc:spChg chg="mod">
          <ac:chgData name="Liam Hickey" userId="S::lhickey@snolab.ca::19bad059-44c1-4dcf-8a29-5988b96f742b" providerId="AD" clId="Web-{7CB1AD7D-841D-EC7D-7E5F-1B2213E850D3}" dt="2026-04-14T01:41:53.023" v="482" actId="20577"/>
          <ac:spMkLst>
            <pc:docMk/>
            <pc:sldMk cId="3273226219" sldId="313"/>
            <ac:spMk id="4" creationId="{688BF073-F425-29D2-21C2-D3F0F821FF2D}"/>
          </ac:spMkLst>
        </pc:spChg>
      </pc:sldChg>
      <pc:sldChg chg="addSp delSp modSp add replId">
        <pc:chgData name="Liam Hickey" userId="S::lhickey@snolab.ca::19bad059-44c1-4dcf-8a29-5988b96f742b" providerId="AD" clId="Web-{7CB1AD7D-841D-EC7D-7E5F-1B2213E850D3}" dt="2026-04-14T01:15:06.624" v="425" actId="20577"/>
        <pc:sldMkLst>
          <pc:docMk/>
          <pc:sldMk cId="746277798" sldId="316"/>
        </pc:sldMkLst>
        <pc:spChg chg="mod">
          <ac:chgData name="Liam Hickey" userId="S::lhickey@snolab.ca::19bad059-44c1-4dcf-8a29-5988b96f742b" providerId="AD" clId="Web-{7CB1AD7D-841D-EC7D-7E5F-1B2213E850D3}" dt="2026-04-14T01:15:06.624" v="425" actId="20577"/>
          <ac:spMkLst>
            <pc:docMk/>
            <pc:sldMk cId="746277798" sldId="316"/>
            <ac:spMk id="4" creationId="{45E1CEBC-05B6-668D-7E60-0EEF6F3D1815}"/>
          </ac:spMkLst>
        </pc:spChg>
        <pc:spChg chg="add mod">
          <ac:chgData name="Liam Hickey" userId="S::lhickey@snolab.ca::19bad059-44c1-4dcf-8a29-5988b96f742b" providerId="AD" clId="Web-{7CB1AD7D-841D-EC7D-7E5F-1B2213E850D3}" dt="2026-04-14T01:14:19.515" v="418" actId="14100"/>
          <ac:spMkLst>
            <pc:docMk/>
            <pc:sldMk cId="746277798" sldId="316"/>
            <ac:spMk id="12" creationId="{3AFE5481-501E-B81E-EC72-AE55A7541AF0}"/>
          </ac:spMkLst>
        </pc:spChg>
        <pc:spChg chg="add mod">
          <ac:chgData name="Liam Hickey" userId="S::lhickey@snolab.ca::19bad059-44c1-4dcf-8a29-5988b96f742b" providerId="AD" clId="Web-{7CB1AD7D-841D-EC7D-7E5F-1B2213E850D3}" dt="2026-04-14T01:13:53.874" v="416" actId="1076"/>
          <ac:spMkLst>
            <pc:docMk/>
            <pc:sldMk cId="746277798" sldId="316"/>
            <ac:spMk id="13" creationId="{B177DFA1-CA34-9C10-0223-CD772B1AF153}"/>
          </ac:spMkLst>
        </pc:spChg>
        <pc:spChg chg="add mod">
          <ac:chgData name="Liam Hickey" userId="S::lhickey@snolab.ca::19bad059-44c1-4dcf-8a29-5988b96f742b" providerId="AD" clId="Web-{7CB1AD7D-841D-EC7D-7E5F-1B2213E850D3}" dt="2026-04-14T01:13:57.437" v="417" actId="1076"/>
          <ac:spMkLst>
            <pc:docMk/>
            <pc:sldMk cId="746277798" sldId="316"/>
            <ac:spMk id="14" creationId="{EE8450E6-04D4-97A0-B119-43F9B7A61BB5}"/>
          </ac:spMkLst>
        </pc:spChg>
      </pc:sldChg>
      <pc:sldChg chg="addSp delSp modSp add ord replId">
        <pc:chgData name="Liam Hickey" userId="S::lhickey@snolab.ca::19bad059-44c1-4dcf-8a29-5988b96f742b" providerId="AD" clId="Web-{7CB1AD7D-841D-EC7D-7E5F-1B2213E850D3}" dt="2026-04-14T02:24:35.970" v="539" actId="14100"/>
        <pc:sldMkLst>
          <pc:docMk/>
          <pc:sldMk cId="2907603216" sldId="317"/>
        </pc:sldMkLst>
        <pc:spChg chg="mod">
          <ac:chgData name="Liam Hickey" userId="S::lhickey@snolab.ca::19bad059-44c1-4dcf-8a29-5988b96f742b" providerId="AD" clId="Web-{7CB1AD7D-841D-EC7D-7E5F-1B2213E850D3}" dt="2026-04-14T01:41:49.038" v="479" actId="20577"/>
          <ac:spMkLst>
            <pc:docMk/>
            <pc:sldMk cId="2907603216" sldId="317"/>
            <ac:spMk id="4" creationId="{8827D223-837E-548A-D2B5-54ECEF4D92B4}"/>
          </ac:spMkLst>
        </pc:spChg>
      </pc:sldChg>
      <pc:sldChg chg="addSp delSp modSp add ord replId">
        <pc:chgData name="Liam Hickey" userId="S::lhickey@snolab.ca::19bad059-44c1-4dcf-8a29-5988b96f742b" providerId="AD" clId="Web-{7CB1AD7D-841D-EC7D-7E5F-1B2213E850D3}" dt="2026-04-14T01:40:40.741" v="476" actId="14100"/>
        <pc:sldMkLst>
          <pc:docMk/>
          <pc:sldMk cId="4288260594" sldId="318"/>
        </pc:sldMkLst>
        <pc:spChg chg="mod">
          <ac:chgData name="Liam Hickey" userId="S::lhickey@snolab.ca::19bad059-44c1-4dcf-8a29-5988b96f742b" providerId="AD" clId="Web-{7CB1AD7D-841D-EC7D-7E5F-1B2213E850D3}" dt="2026-04-14T01:40:18.663" v="472" actId="20577"/>
          <ac:spMkLst>
            <pc:docMk/>
            <pc:sldMk cId="4288260594" sldId="318"/>
            <ac:spMk id="4" creationId="{DC8B897A-99DB-BF61-AC64-9A035586B7E4}"/>
          </ac:spMkLst>
        </pc:spChg>
      </pc:sldChg>
      <pc:sldChg chg="addSp delSp modSp add ord replId">
        <pc:chgData name="Liam Hickey" userId="S::lhickey@snolab.ca::19bad059-44c1-4dcf-8a29-5988b96f742b" providerId="AD" clId="Web-{7CB1AD7D-841D-EC7D-7E5F-1B2213E850D3}" dt="2026-04-14T02:03:53.452" v="530" actId="14100"/>
        <pc:sldMkLst>
          <pc:docMk/>
          <pc:sldMk cId="780468620" sldId="319"/>
        </pc:sldMkLst>
        <pc:spChg chg="add mod">
          <ac:chgData name="Liam Hickey" userId="S::lhickey@snolab.ca::19bad059-44c1-4dcf-8a29-5988b96f742b" providerId="AD" clId="Web-{7CB1AD7D-841D-EC7D-7E5F-1B2213E850D3}" dt="2026-04-14T02:03:53.452" v="530" actId="14100"/>
          <ac:spMkLst>
            <pc:docMk/>
            <pc:sldMk cId="780468620" sldId="319"/>
            <ac:spMk id="7" creationId="{69A9F7E2-53AB-CE56-4639-388677D3F40B}"/>
          </ac:spMkLst>
        </pc:spChg>
        <pc:spChg chg="add mod">
          <ac:chgData name="Liam Hickey" userId="S::lhickey@snolab.ca::19bad059-44c1-4dcf-8a29-5988b96f742b" providerId="AD" clId="Web-{7CB1AD7D-841D-EC7D-7E5F-1B2213E850D3}" dt="2026-04-14T02:03:39.374" v="527" actId="1076"/>
          <ac:spMkLst>
            <pc:docMk/>
            <pc:sldMk cId="780468620" sldId="319"/>
            <ac:spMk id="9" creationId="{3712B690-D3DC-7EDF-C7F5-D1C82396EADB}"/>
          </ac:spMkLst>
        </pc:spChg>
        <pc:picChg chg="add mod modCrop">
          <ac:chgData name="Liam Hickey" userId="S::lhickey@snolab.ca::19bad059-44c1-4dcf-8a29-5988b96f742b" providerId="AD" clId="Web-{7CB1AD7D-841D-EC7D-7E5F-1B2213E850D3}" dt="2026-04-14T01:56:59.933" v="498"/>
          <ac:picMkLst>
            <pc:docMk/>
            <pc:sldMk cId="780468620" sldId="319"/>
            <ac:picMk id="6" creationId="{C443228E-1541-CC98-D43B-F2370EB4CBF5}"/>
          </ac:picMkLst>
        </pc:picChg>
      </pc:sldChg>
      <pc:sldChg chg="modSp add ord replId">
        <pc:chgData name="Liam Hickey" userId="S::lhickey@snolab.ca::19bad059-44c1-4dcf-8a29-5988b96f742b" providerId="AD" clId="Web-{7CB1AD7D-841D-EC7D-7E5F-1B2213E850D3}" dt="2026-04-14T02:26:58.579" v="564" actId="1076"/>
        <pc:sldMkLst>
          <pc:docMk/>
          <pc:sldMk cId="909981082" sldId="320"/>
        </pc:sldMkLst>
        <pc:spChg chg="mod">
          <ac:chgData name="Liam Hickey" userId="S::lhickey@snolab.ca::19bad059-44c1-4dcf-8a29-5988b96f742b" providerId="AD" clId="Web-{7CB1AD7D-841D-EC7D-7E5F-1B2213E850D3}" dt="2026-04-14T02:26:58.579" v="564" actId="1076"/>
          <ac:spMkLst>
            <pc:docMk/>
            <pc:sldMk cId="909981082" sldId="320"/>
            <ac:spMk id="4" creationId="{CBB4C8C7-A47D-0E44-3FC5-9832C0DB9AAA}"/>
          </ac:spMkLst>
        </pc:spChg>
      </pc:sldChg>
      <pc:sldChg chg="addSp delSp modSp add ord replId">
        <pc:chgData name="Liam Hickey" userId="S::lhickey@snolab.ca::19bad059-44c1-4dcf-8a29-5988b96f742b" providerId="AD" clId="Web-{7CB1AD7D-841D-EC7D-7E5F-1B2213E850D3}" dt="2026-04-14T02:30:27.377" v="587" actId="14100"/>
        <pc:sldMkLst>
          <pc:docMk/>
          <pc:sldMk cId="444860507" sldId="321"/>
        </pc:sldMkLst>
        <pc:spChg chg="mod">
          <ac:chgData name="Liam Hickey" userId="S::lhickey@snolab.ca::19bad059-44c1-4dcf-8a29-5988b96f742b" providerId="AD" clId="Web-{7CB1AD7D-841D-EC7D-7E5F-1B2213E850D3}" dt="2026-04-14T02:28:06.001" v="573" actId="20577"/>
          <ac:spMkLst>
            <pc:docMk/>
            <pc:sldMk cId="444860507" sldId="321"/>
            <ac:spMk id="4" creationId="{F673657C-D172-3F0F-E9AC-BBF1B21D3AFF}"/>
          </ac:spMkLst>
        </pc:spChg>
      </pc:sldChg>
      <pc:sldChg chg="delSp modSp add ord replId">
        <pc:chgData name="Liam Hickey" userId="S::lhickey@snolab.ca::19bad059-44c1-4dcf-8a29-5988b96f742b" providerId="AD" clId="Web-{7CB1AD7D-841D-EC7D-7E5F-1B2213E850D3}" dt="2026-04-14T03:07:17.056" v="671" actId="14100"/>
        <pc:sldMkLst>
          <pc:docMk/>
          <pc:sldMk cId="1289752660" sldId="322"/>
        </pc:sldMkLst>
        <pc:spChg chg="mod">
          <ac:chgData name="Liam Hickey" userId="S::lhickey@snolab.ca::19bad059-44c1-4dcf-8a29-5988b96f742b" providerId="AD" clId="Web-{7CB1AD7D-841D-EC7D-7E5F-1B2213E850D3}" dt="2026-04-14T03:07:17.056" v="671" actId="14100"/>
          <ac:spMkLst>
            <pc:docMk/>
            <pc:sldMk cId="1289752660" sldId="322"/>
            <ac:spMk id="4" creationId="{994AA0D9-DA71-7063-97D2-7A4C56D1AAB7}"/>
          </ac:spMkLst>
        </pc:spChg>
      </pc:sldChg>
      <pc:sldChg chg="addSp delSp modSp add ord replId">
        <pc:chgData name="Liam Hickey" userId="S::lhickey@snolab.ca::19bad059-44c1-4dcf-8a29-5988b96f742b" providerId="AD" clId="Web-{7CB1AD7D-841D-EC7D-7E5F-1B2213E850D3}" dt="2026-04-14T03:13:06.853" v="687" actId="14100"/>
        <pc:sldMkLst>
          <pc:docMk/>
          <pc:sldMk cId="30493990" sldId="323"/>
        </pc:sldMkLst>
        <pc:spChg chg="mod">
          <ac:chgData name="Liam Hickey" userId="S::lhickey@snolab.ca::19bad059-44c1-4dcf-8a29-5988b96f742b" providerId="AD" clId="Web-{7CB1AD7D-841D-EC7D-7E5F-1B2213E850D3}" dt="2026-04-14T03:07:55.181" v="681" actId="20577"/>
          <ac:spMkLst>
            <pc:docMk/>
            <pc:sldMk cId="30493990" sldId="323"/>
            <ac:spMk id="4" creationId="{902CC74D-FFBE-A050-FDFB-039EB0073E9E}"/>
          </ac:spMkLst>
        </pc:spChg>
      </pc:sldChg>
      <pc:sldChg chg="addSp delSp modSp add ord replId">
        <pc:chgData name="Liam Hickey" userId="S::lhickey@snolab.ca::19bad059-44c1-4dcf-8a29-5988b96f742b" providerId="AD" clId="Web-{7CB1AD7D-841D-EC7D-7E5F-1B2213E850D3}" dt="2026-04-14T03:13:36.540" v="700" actId="14100"/>
        <pc:sldMkLst>
          <pc:docMk/>
          <pc:sldMk cId="836618838" sldId="324"/>
        </pc:sldMkLst>
        <pc:spChg chg="mod">
          <ac:chgData name="Liam Hickey" userId="S::lhickey@snolab.ca::19bad059-44c1-4dcf-8a29-5988b96f742b" providerId="AD" clId="Web-{7CB1AD7D-841D-EC7D-7E5F-1B2213E850D3}" dt="2026-04-14T03:13:14.009" v="695" actId="20577"/>
          <ac:spMkLst>
            <pc:docMk/>
            <pc:sldMk cId="836618838" sldId="324"/>
            <ac:spMk id="4" creationId="{619AEB5C-3C5B-0236-2082-A01319BF4506}"/>
          </ac:spMkLst>
        </pc:spChg>
      </pc:sldChg>
    </pc:docChg>
  </pc:docChgLst>
  <pc:docChgLst>
    <pc:chgData name="Liam Hickey" userId="S::lhickey@snolab.ca::19bad059-44c1-4dcf-8a29-5988b96f742b" providerId="AD" clId="Web-{E87A13A2-7022-E2F7-D3A3-E088D3DE9C42}"/>
    <pc:docChg chg="modSld">
      <pc:chgData name="Liam Hickey" userId="S::lhickey@snolab.ca::19bad059-44c1-4dcf-8a29-5988b96f742b" providerId="AD" clId="Web-{E87A13A2-7022-E2F7-D3A3-E088D3DE9C42}" dt="2026-04-16T01:30:25.908" v="11"/>
      <pc:docMkLst>
        <pc:docMk/>
      </pc:docMkLst>
      <pc:sldChg chg="addSp delSp modSp">
        <pc:chgData name="Liam Hickey" userId="S::lhickey@snolab.ca::19bad059-44c1-4dcf-8a29-5988b96f742b" providerId="AD" clId="Web-{E87A13A2-7022-E2F7-D3A3-E088D3DE9C42}" dt="2026-04-16T01:30:25.908" v="11"/>
        <pc:sldMkLst>
          <pc:docMk/>
          <pc:sldMk cId="746277798" sldId="316"/>
        </pc:sldMkLst>
        <pc:spChg chg="mod">
          <ac:chgData name="Liam Hickey" userId="S::lhickey@snolab.ca::19bad059-44c1-4dcf-8a29-5988b96f742b" providerId="AD" clId="Web-{E87A13A2-7022-E2F7-D3A3-E088D3DE9C42}" dt="2026-04-16T01:20:32.738" v="4" actId="1076"/>
          <ac:spMkLst>
            <pc:docMk/>
            <pc:sldMk cId="746277798" sldId="316"/>
            <ac:spMk id="12" creationId="{3AFE5481-501E-B81E-EC72-AE55A7541AF0}"/>
          </ac:spMkLst>
        </pc:spChg>
        <pc:picChg chg="add del mod">
          <ac:chgData name="Liam Hickey" userId="S::lhickey@snolab.ca::19bad059-44c1-4dcf-8a29-5988b96f742b" providerId="AD" clId="Web-{E87A13A2-7022-E2F7-D3A3-E088D3DE9C42}" dt="2026-04-16T01:24:40.770" v="8"/>
          <ac:picMkLst>
            <pc:docMk/>
            <pc:sldMk cId="746277798" sldId="316"/>
            <ac:picMk id="2" creationId="{433E141E-5DDA-D572-3B16-2AAC385EC89A}"/>
          </ac:picMkLst>
        </pc:picChg>
        <pc:picChg chg="add mod">
          <ac:chgData name="Liam Hickey" userId="S::lhickey@snolab.ca::19bad059-44c1-4dcf-8a29-5988b96f742b" providerId="AD" clId="Web-{E87A13A2-7022-E2F7-D3A3-E088D3DE9C42}" dt="2026-04-16T01:20:48.113" v="7" actId="1076"/>
          <ac:picMkLst>
            <pc:docMk/>
            <pc:sldMk cId="746277798" sldId="316"/>
            <ac:picMk id="6" creationId="{EEDEC1FF-B14C-DAB1-56BB-231DF786505D}"/>
          </ac:picMkLst>
        </pc:picChg>
        <pc:picChg chg="add mod">
          <ac:chgData name="Liam Hickey" userId="S::lhickey@snolab.ca::19bad059-44c1-4dcf-8a29-5988b96f742b" providerId="AD" clId="Web-{E87A13A2-7022-E2F7-D3A3-E088D3DE9C42}" dt="2026-04-16T01:30:25.908" v="11"/>
          <ac:picMkLst>
            <pc:docMk/>
            <pc:sldMk cId="746277798" sldId="316"/>
            <ac:picMk id="7" creationId="{047B675A-4944-1A74-1016-53FE0E4CF8E1}"/>
          </ac:picMkLst>
        </pc:picChg>
        <pc:picChg chg="del">
          <ac:chgData name="Liam Hickey" userId="S::lhickey@snolab.ca::19bad059-44c1-4dcf-8a29-5988b96f742b" providerId="AD" clId="Web-{E87A13A2-7022-E2F7-D3A3-E088D3DE9C42}" dt="2026-04-16T01:20:13.254" v="1"/>
          <ac:picMkLst>
            <pc:docMk/>
            <pc:sldMk cId="746277798" sldId="316"/>
            <ac:picMk id="8" creationId="{B4DB8AE7-3742-584E-1D57-E27693B3C21C}"/>
          </ac:picMkLst>
        </pc:picChg>
        <pc:picChg chg="del">
          <ac:chgData name="Liam Hickey" userId="S::lhickey@snolab.ca::19bad059-44c1-4dcf-8a29-5988b96f742b" providerId="AD" clId="Web-{E87A13A2-7022-E2F7-D3A3-E088D3DE9C42}" dt="2026-04-16T01:20:06.051" v="0"/>
          <ac:picMkLst>
            <pc:docMk/>
            <pc:sldMk cId="746277798" sldId="316"/>
            <ac:picMk id="10" creationId="{975CF188-500A-F050-7BDC-9166D1C0B95D}"/>
          </ac:picMkLst>
        </pc:picChg>
      </pc:sldChg>
    </pc:docChg>
  </pc:docChgLst>
  <pc:docChgLst>
    <pc:chgData name="Liam Hickey" userId="S::lhickey@snolab.ca::19bad059-44c1-4dcf-8a29-5988b96f742b" providerId="AD" clId="Web-{FDA49A60-5CF2-2C2C-9F8E-3A0D5BF5FC99}"/>
    <pc:docChg chg="addSld delSld modSld">
      <pc:chgData name="Liam Hickey" userId="S::lhickey@snolab.ca::19bad059-44c1-4dcf-8a29-5988b96f742b" providerId="AD" clId="Web-{FDA49A60-5CF2-2C2C-9F8E-3A0D5BF5FC99}" dt="2026-04-13T20:18:01.137" v="234" actId="20577"/>
      <pc:docMkLst>
        <pc:docMk/>
      </pc:docMkLst>
      <pc:sldChg chg="modSp">
        <pc:chgData name="Liam Hickey" userId="S::lhickey@snolab.ca::19bad059-44c1-4dcf-8a29-5988b96f742b" providerId="AD" clId="Web-{FDA49A60-5CF2-2C2C-9F8E-3A0D5BF5FC99}" dt="2026-04-13T20:18:01.137" v="234" actId="20577"/>
        <pc:sldMkLst>
          <pc:docMk/>
          <pc:sldMk cId="4226754160" sldId="284"/>
        </pc:sldMkLst>
        <pc:spChg chg="mod">
          <ac:chgData name="Liam Hickey" userId="S::lhickey@snolab.ca::19bad059-44c1-4dcf-8a29-5988b96f742b" providerId="AD" clId="Web-{FDA49A60-5CF2-2C2C-9F8E-3A0D5BF5FC99}" dt="2026-04-13T20:18:01.137" v="234" actId="20577"/>
          <ac:spMkLst>
            <pc:docMk/>
            <pc:sldMk cId="4226754160" sldId="284"/>
            <ac:spMk id="4" creationId="{5D09D7A2-9F0A-2675-AA9B-323788278AD0}"/>
          </ac:spMkLst>
        </pc:spChg>
      </pc:sldChg>
      <pc:sldChg chg="modSp">
        <pc:chgData name="Liam Hickey" userId="S::lhickey@snolab.ca::19bad059-44c1-4dcf-8a29-5988b96f742b" providerId="AD" clId="Web-{FDA49A60-5CF2-2C2C-9F8E-3A0D5BF5FC99}" dt="2026-04-13T14:24:58.455" v="13" actId="20577"/>
        <pc:sldMkLst>
          <pc:docMk/>
          <pc:sldMk cId="1022434686" sldId="290"/>
        </pc:sldMkLst>
        <pc:spChg chg="mod">
          <ac:chgData name="Liam Hickey" userId="S::lhickey@snolab.ca::19bad059-44c1-4dcf-8a29-5988b96f742b" providerId="AD" clId="Web-{FDA49A60-5CF2-2C2C-9F8E-3A0D5BF5FC99}" dt="2026-04-13T14:24:58.455" v="13" actId="20577"/>
          <ac:spMkLst>
            <pc:docMk/>
            <pc:sldMk cId="1022434686" sldId="290"/>
            <ac:spMk id="5" creationId="{E30AF3B7-BC4E-9A0F-DD03-7CB5B2AFBBF0}"/>
          </ac:spMkLst>
        </pc:spChg>
      </pc:sldChg>
      <pc:sldChg chg="modSp">
        <pc:chgData name="Liam Hickey" userId="S::lhickey@snolab.ca::19bad059-44c1-4dcf-8a29-5988b96f742b" providerId="AD" clId="Web-{FDA49A60-5CF2-2C2C-9F8E-3A0D5BF5FC99}" dt="2026-04-13T15:26:10.657" v="32" actId="20577"/>
        <pc:sldMkLst>
          <pc:docMk/>
          <pc:sldMk cId="3203045157" sldId="299"/>
        </pc:sldMkLst>
        <pc:spChg chg="mod">
          <ac:chgData name="Liam Hickey" userId="S::lhickey@snolab.ca::19bad059-44c1-4dcf-8a29-5988b96f742b" providerId="AD" clId="Web-{FDA49A60-5CF2-2C2C-9F8E-3A0D5BF5FC99}" dt="2026-04-13T15:26:10.657" v="32" actId="20577"/>
          <ac:spMkLst>
            <pc:docMk/>
            <pc:sldMk cId="3203045157" sldId="299"/>
            <ac:spMk id="4" creationId="{A307E08F-3FBE-B929-037E-A537F0CA81F4}"/>
          </ac:spMkLst>
        </pc:spChg>
      </pc:sldChg>
      <pc:sldChg chg="addSp modSp">
        <pc:chgData name="Liam Hickey" userId="S::lhickey@snolab.ca::19bad059-44c1-4dcf-8a29-5988b96f742b" providerId="AD" clId="Web-{FDA49A60-5CF2-2C2C-9F8E-3A0D5BF5FC99}" dt="2026-04-13T17:18:59.859" v="229" actId="20577"/>
        <pc:sldMkLst>
          <pc:docMk/>
          <pc:sldMk cId="3734036117" sldId="300"/>
        </pc:sldMkLst>
        <pc:spChg chg="mod">
          <ac:chgData name="Liam Hickey" userId="S::lhickey@snolab.ca::19bad059-44c1-4dcf-8a29-5988b96f742b" providerId="AD" clId="Web-{FDA49A60-5CF2-2C2C-9F8E-3A0D5BF5FC99}" dt="2026-04-13T14:23:40.752" v="2" actId="20577"/>
          <ac:spMkLst>
            <pc:docMk/>
            <pc:sldMk cId="3734036117" sldId="300"/>
            <ac:spMk id="3" creationId="{5596A404-B8A9-900B-8BEA-984C6F52724A}"/>
          </ac:spMkLst>
        </pc:spChg>
        <pc:spChg chg="add mod">
          <ac:chgData name="Liam Hickey" userId="S::lhickey@snolab.ca::19bad059-44c1-4dcf-8a29-5988b96f742b" providerId="AD" clId="Web-{FDA49A60-5CF2-2C2C-9F8E-3A0D5BF5FC99}" dt="2026-04-13T17:18:59.859" v="229" actId="20577"/>
          <ac:spMkLst>
            <pc:docMk/>
            <pc:sldMk cId="3734036117" sldId="300"/>
            <ac:spMk id="4" creationId="{8F1DA3A6-737C-6F35-F646-FFC30708CACD}"/>
          </ac:spMkLst>
        </pc:spChg>
      </pc:sldChg>
      <pc:sldChg chg="modSp add replId">
        <pc:chgData name="Liam Hickey" userId="S::lhickey@snolab.ca::19bad059-44c1-4dcf-8a29-5988b96f742b" providerId="AD" clId="Web-{FDA49A60-5CF2-2C2C-9F8E-3A0D5BF5FC99}" dt="2026-04-13T14:24:45.721" v="11" actId="20577"/>
        <pc:sldMkLst>
          <pc:docMk/>
          <pc:sldMk cId="1620485073" sldId="302"/>
        </pc:sldMkLst>
        <pc:spChg chg="mod">
          <ac:chgData name="Liam Hickey" userId="S::lhickey@snolab.ca::19bad059-44c1-4dcf-8a29-5988b96f742b" providerId="AD" clId="Web-{FDA49A60-5CF2-2C2C-9F8E-3A0D5BF5FC99}" dt="2026-04-13T14:24:45.721" v="11" actId="20577"/>
          <ac:spMkLst>
            <pc:docMk/>
            <pc:sldMk cId="1620485073" sldId="302"/>
            <ac:spMk id="5" creationId="{3404EDF2-7F6A-D02D-5B79-7DA49579D7ED}"/>
          </ac:spMkLst>
        </pc:spChg>
      </pc:sldChg>
      <pc:sldChg chg="add replId">
        <pc:chgData name="Liam Hickey" userId="S::lhickey@snolab.ca::19bad059-44c1-4dcf-8a29-5988b96f742b" providerId="AD" clId="Web-{FDA49A60-5CF2-2C2C-9F8E-3A0D5BF5FC99}" dt="2026-04-13T14:24:32.190" v="8"/>
        <pc:sldMkLst>
          <pc:docMk/>
          <pc:sldMk cId="3788474437" sldId="304"/>
        </pc:sldMkLst>
      </pc:sldChg>
    </pc:docChg>
  </pc:docChgLst>
  <pc:docChgLst>
    <pc:chgData name="Liam Hickey" userId="S::lhickey@snolab.ca::19bad059-44c1-4dcf-8a29-5988b96f742b" providerId="AD" clId="Web-{12AB8DAE-70D4-B7C3-ED88-8AB7266398C2}"/>
    <pc:docChg chg="modSld">
      <pc:chgData name="Liam Hickey" userId="S::lhickey@snolab.ca::19bad059-44c1-4dcf-8a29-5988b96f742b" providerId="AD" clId="Web-{12AB8DAE-70D4-B7C3-ED88-8AB7266398C2}" dt="2026-04-16T01:42:34.241" v="11" actId="1076"/>
      <pc:docMkLst>
        <pc:docMk/>
      </pc:docMkLst>
      <pc:sldChg chg="addSp delSp modSp">
        <pc:chgData name="Liam Hickey" userId="S::lhickey@snolab.ca::19bad059-44c1-4dcf-8a29-5988b96f742b" providerId="AD" clId="Web-{12AB8DAE-70D4-B7C3-ED88-8AB7266398C2}" dt="2026-04-16T01:42:34.241" v="11" actId="1076"/>
        <pc:sldMkLst>
          <pc:docMk/>
          <pc:sldMk cId="746277798" sldId="316"/>
        </pc:sldMkLst>
        <pc:spChg chg="mod">
          <ac:chgData name="Liam Hickey" userId="S::lhickey@snolab.ca::19bad059-44c1-4dcf-8a29-5988b96f742b" providerId="AD" clId="Web-{12AB8DAE-70D4-B7C3-ED88-8AB7266398C2}" dt="2026-04-16T01:42:31.663" v="10" actId="14100"/>
          <ac:spMkLst>
            <pc:docMk/>
            <pc:sldMk cId="746277798" sldId="316"/>
            <ac:spMk id="13" creationId="{B177DFA1-CA34-9C10-0223-CD772B1AF153}"/>
          </ac:spMkLst>
        </pc:spChg>
        <pc:spChg chg="mod">
          <ac:chgData name="Liam Hickey" userId="S::lhickey@snolab.ca::19bad059-44c1-4dcf-8a29-5988b96f742b" providerId="AD" clId="Web-{12AB8DAE-70D4-B7C3-ED88-8AB7266398C2}" dt="2026-04-16T01:42:34.241" v="11" actId="1076"/>
          <ac:spMkLst>
            <pc:docMk/>
            <pc:sldMk cId="746277798" sldId="316"/>
            <ac:spMk id="14" creationId="{EE8450E6-04D4-97A0-B119-43F9B7A61BB5}"/>
          </ac:spMkLst>
        </pc:spChg>
        <pc:picChg chg="add mod">
          <ac:chgData name="Liam Hickey" userId="S::lhickey@snolab.ca::19bad059-44c1-4dcf-8a29-5988b96f742b" providerId="AD" clId="Web-{12AB8DAE-70D4-B7C3-ED88-8AB7266398C2}" dt="2026-04-16T01:42:20.491" v="6" actId="1076"/>
          <ac:picMkLst>
            <pc:docMk/>
            <pc:sldMk cId="746277798" sldId="316"/>
            <ac:picMk id="2" creationId="{895BA0CE-9714-BD4C-29DA-AD9DE8967D88}"/>
          </ac:picMkLst>
        </pc:picChg>
        <pc:picChg chg="mod">
          <ac:chgData name="Liam Hickey" userId="S::lhickey@snolab.ca::19bad059-44c1-4dcf-8a29-5988b96f742b" providerId="AD" clId="Web-{12AB8DAE-70D4-B7C3-ED88-8AB7266398C2}" dt="2026-04-16T01:42:19.148" v="5" actId="1076"/>
          <ac:picMkLst>
            <pc:docMk/>
            <pc:sldMk cId="746277798" sldId="316"/>
            <ac:picMk id="6" creationId="{EEDEC1FF-B14C-DAB1-56BB-231DF786505D}"/>
          </ac:picMkLst>
        </pc:picChg>
        <pc:picChg chg="del">
          <ac:chgData name="Liam Hickey" userId="S::lhickey@snolab.ca::19bad059-44c1-4dcf-8a29-5988b96f742b" providerId="AD" clId="Web-{12AB8DAE-70D4-B7C3-ED88-8AB7266398C2}" dt="2026-04-16T01:42:02.507" v="0"/>
          <ac:picMkLst>
            <pc:docMk/>
            <pc:sldMk cId="746277798" sldId="316"/>
            <ac:picMk id="7" creationId="{047B675A-4944-1A74-1016-53FE0E4CF8E1}"/>
          </ac:picMkLst>
        </pc:picChg>
      </pc:sldChg>
    </pc:docChg>
  </pc:docChgLst>
  <pc:docChgLst>
    <pc:chgData name="Liam Hickey" userId="S::lhickey@snolab.ca::19bad059-44c1-4dcf-8a29-5988b96f742b" providerId="AD" clId="Web-{E2D03E03-CD46-2D18-227A-42BDB4925EF5}"/>
    <pc:docChg chg="addSld modSld">
      <pc:chgData name="Liam Hickey" userId="S::lhickey@snolab.ca::19bad059-44c1-4dcf-8a29-5988b96f742b" providerId="AD" clId="Web-{E2D03E03-CD46-2D18-227A-42BDB4925EF5}" dt="2026-04-10T21:15:53.847" v="626" actId="1076"/>
      <pc:docMkLst>
        <pc:docMk/>
      </pc:docMkLst>
      <pc:sldChg chg="modSp">
        <pc:chgData name="Liam Hickey" userId="S::lhickey@snolab.ca::19bad059-44c1-4dcf-8a29-5988b96f742b" providerId="AD" clId="Web-{E2D03E03-CD46-2D18-227A-42BDB4925EF5}" dt="2026-04-10T19:35:35.983" v="37" actId="20577"/>
        <pc:sldMkLst>
          <pc:docMk/>
          <pc:sldMk cId="0" sldId="256"/>
        </pc:sldMkLst>
        <pc:spChg chg="mod">
          <ac:chgData name="Liam Hickey" userId="S::lhickey@snolab.ca::19bad059-44c1-4dcf-8a29-5988b96f742b" providerId="AD" clId="Web-{E2D03E03-CD46-2D18-227A-42BDB4925EF5}" dt="2026-04-10T19:34:33.437" v="9" actId="20577"/>
          <ac:spMkLst>
            <pc:docMk/>
            <pc:sldMk cId="0" sldId="256"/>
            <ac:spMk id="127" creationId="{00000000-0000-0000-0000-000000000000}"/>
          </ac:spMkLst>
        </pc:spChg>
        <pc:spChg chg="mod">
          <ac:chgData name="Liam Hickey" userId="S::lhickey@snolab.ca::19bad059-44c1-4dcf-8a29-5988b96f742b" providerId="AD" clId="Web-{E2D03E03-CD46-2D18-227A-42BDB4925EF5}" dt="2026-04-10T19:35:35.983" v="37" actId="20577"/>
          <ac:spMkLst>
            <pc:docMk/>
            <pc:sldMk cId="0" sldId="256"/>
            <ac:spMk id="128" creationId="{00000000-0000-0000-0000-000000000000}"/>
          </ac:spMkLst>
        </pc:spChg>
        <pc:spChg chg="mod">
          <ac:chgData name="Liam Hickey" userId="S::lhickey@snolab.ca::19bad059-44c1-4dcf-8a29-5988b96f742b" providerId="AD" clId="Web-{E2D03E03-CD46-2D18-227A-42BDB4925EF5}" dt="2026-04-10T19:34:54.343" v="27" actId="20577"/>
          <ac:spMkLst>
            <pc:docMk/>
            <pc:sldMk cId="0" sldId="256"/>
            <ac:spMk id="129" creationId="{00000000-0000-0000-0000-000000000000}"/>
          </ac:spMkLst>
        </pc:spChg>
      </pc:sldChg>
    </pc:docChg>
  </pc:docChgLst>
  <pc:docChgLst>
    <pc:chgData name="Liam Hickey" userId="S::lhickey@snolab.ca::19bad059-44c1-4dcf-8a29-5988b96f742b" providerId="AD" clId="Web-{92EF7B0F-94C0-466B-7EB6-E0BEB335F866}"/>
    <pc:docChg chg="addSld delSld modSld sldOrd modMainMaster">
      <pc:chgData name="Liam Hickey" userId="S::lhickey@snolab.ca::19bad059-44c1-4dcf-8a29-5988b96f742b" providerId="AD" clId="Web-{92EF7B0F-94C0-466B-7EB6-E0BEB335F866}" dt="2026-04-12T00:39:53.380" v="1802"/>
      <pc:docMkLst>
        <pc:docMk/>
      </pc:docMkLst>
      <pc:sldChg chg="addSp modSp">
        <pc:chgData name="Liam Hickey" userId="S::lhickey@snolab.ca::19bad059-44c1-4dcf-8a29-5988b96f742b" providerId="AD" clId="Web-{92EF7B0F-94C0-466B-7EB6-E0BEB335F866}" dt="2026-04-11T15:34:36.593" v="214"/>
        <pc:sldMkLst>
          <pc:docMk/>
          <pc:sldMk cId="0" sldId="256"/>
        </pc:sldMkLst>
        <pc:spChg chg="mod">
          <ac:chgData name="Liam Hickey" userId="S::lhickey@snolab.ca::19bad059-44c1-4dcf-8a29-5988b96f742b" providerId="AD" clId="Web-{92EF7B0F-94C0-466B-7EB6-E0BEB335F866}" dt="2026-04-11T15:10:44.069" v="22" actId="20577"/>
          <ac:spMkLst>
            <pc:docMk/>
            <pc:sldMk cId="0" sldId="256"/>
            <ac:spMk id="129" creationId="{00000000-0000-0000-0000-000000000000}"/>
          </ac:spMkLst>
        </pc:spChg>
      </pc:sldChg>
      <pc:sldChg chg="addSp modSp new">
        <pc:chgData name="Liam Hickey" userId="S::lhickey@snolab.ca::19bad059-44c1-4dcf-8a29-5988b96f742b" providerId="AD" clId="Web-{92EF7B0F-94C0-466B-7EB6-E0BEB335F866}" dt="2026-04-12T00:12:00.017" v="1713" actId="20577"/>
        <pc:sldMkLst>
          <pc:docMk/>
          <pc:sldMk cId="487720228" sldId="271"/>
        </pc:sldMkLst>
        <pc:spChg chg="add mod">
          <ac:chgData name="Liam Hickey" userId="S::lhickey@snolab.ca::19bad059-44c1-4dcf-8a29-5988b96f742b" providerId="AD" clId="Web-{92EF7B0F-94C0-466B-7EB6-E0BEB335F866}" dt="2026-04-11T21:40:13.695" v="1486" actId="20577"/>
          <ac:spMkLst>
            <pc:docMk/>
            <pc:sldMk cId="487720228" sldId="271"/>
            <ac:spMk id="5" creationId="{1A622354-9A6D-64AC-A5B0-726EC6A4D76E}"/>
          </ac:spMkLst>
        </pc:spChg>
        <pc:spChg chg="add mod">
          <ac:chgData name="Liam Hickey" userId="S::lhickey@snolab.ca::19bad059-44c1-4dcf-8a29-5988b96f742b" providerId="AD" clId="Web-{92EF7B0F-94C0-466B-7EB6-E0BEB335F866}" dt="2026-04-11T15:10:51.459" v="23" actId="20577"/>
          <ac:spMkLst>
            <pc:docMk/>
            <pc:sldMk cId="487720228" sldId="271"/>
            <ac:spMk id="7" creationId="{76BA1481-41E6-DFCC-5CC2-9F2ABCE3287A}"/>
          </ac:spMkLst>
        </pc:spChg>
      </pc:sldChg>
      <pc:sldChg chg="addSp delSp modSp new">
        <pc:chgData name="Liam Hickey" userId="S::lhickey@snolab.ca::19bad059-44c1-4dcf-8a29-5988b96f742b" providerId="AD" clId="Web-{92EF7B0F-94C0-466B-7EB6-E0BEB335F866}" dt="2026-04-12T00:11:59.954" v="1711" actId="20577"/>
        <pc:sldMkLst>
          <pc:docMk/>
          <pc:sldMk cId="1614206974" sldId="272"/>
        </pc:sldMkLst>
        <pc:spChg chg="add mod">
          <ac:chgData name="Liam Hickey" userId="S::lhickey@snolab.ca::19bad059-44c1-4dcf-8a29-5988b96f742b" providerId="AD" clId="Web-{92EF7B0F-94C0-466B-7EB6-E0BEB335F866}" dt="2026-04-11T20:42:27.214" v="991" actId="20577"/>
          <ac:spMkLst>
            <pc:docMk/>
            <pc:sldMk cId="1614206974" sldId="272"/>
            <ac:spMk id="4" creationId="{378A748D-98D1-DD94-E145-827BE96F8756}"/>
          </ac:spMkLst>
        </pc:spChg>
        <pc:spChg chg="add mod">
          <ac:chgData name="Liam Hickey" userId="S::lhickey@snolab.ca::19bad059-44c1-4dcf-8a29-5988b96f742b" providerId="AD" clId="Web-{92EF7B0F-94C0-466B-7EB6-E0BEB335F866}" dt="2026-04-11T15:35:19.984" v="217" actId="14100"/>
          <ac:spMkLst>
            <pc:docMk/>
            <pc:sldMk cId="1614206974" sldId="272"/>
            <ac:spMk id="5" creationId="{3F8CA5C2-57B7-8893-FD5D-DB8BB7A567E1}"/>
          </ac:spMkLst>
        </pc:spChg>
        <pc:spChg chg="add mod">
          <ac:chgData name="Liam Hickey" userId="S::lhickey@snolab.ca::19bad059-44c1-4dcf-8a29-5988b96f742b" providerId="AD" clId="Web-{92EF7B0F-94C0-466B-7EB6-E0BEB335F866}" dt="2026-04-11T15:33:30.562" v="188"/>
          <ac:spMkLst>
            <pc:docMk/>
            <pc:sldMk cId="1614206974" sldId="272"/>
            <ac:spMk id="8" creationId="{751AB3EA-1D8A-8737-0489-3A4CDADDC681}"/>
          </ac:spMkLst>
        </pc:spChg>
        <pc:picChg chg="mod">
          <ac:chgData name="Liam Hickey" userId="S::lhickey@snolab.ca::19bad059-44c1-4dcf-8a29-5988b96f742b" providerId="AD" clId="Web-{92EF7B0F-94C0-466B-7EB6-E0BEB335F866}" dt="2026-04-11T15:33:16.562" v="183" actId="1076"/>
          <ac:picMkLst>
            <pc:docMk/>
            <pc:sldMk cId="1614206974" sldId="272"/>
            <ac:picMk id="2" creationId="{16E65974-1BB9-8E90-995D-EDF21555974F}"/>
          </ac:picMkLst>
        </pc:picChg>
        <pc:picChg chg="mod">
          <ac:chgData name="Liam Hickey" userId="S::lhickey@snolab.ca::19bad059-44c1-4dcf-8a29-5988b96f742b" providerId="AD" clId="Web-{92EF7B0F-94C0-466B-7EB6-E0BEB335F866}" dt="2026-04-11T15:33:18.672" v="184" actId="1076"/>
          <ac:picMkLst>
            <pc:docMk/>
            <pc:sldMk cId="1614206974" sldId="272"/>
            <ac:picMk id="3" creationId="{A5883215-8405-036C-8430-A88D2CC0BBB2}"/>
          </ac:picMkLst>
        </pc:picChg>
        <pc:picChg chg="add mod">
          <ac:chgData name="Liam Hickey" userId="S::lhickey@snolab.ca::19bad059-44c1-4dcf-8a29-5988b96f742b" providerId="AD" clId="Web-{92EF7B0F-94C0-466B-7EB6-E0BEB335F866}" dt="2026-04-11T15:33:20.672" v="185" actId="1076"/>
          <ac:picMkLst>
            <pc:docMk/>
            <pc:sldMk cId="1614206974" sldId="272"/>
            <ac:picMk id="7" creationId="{53F5ADDD-3875-390B-27ED-BA346F4E412F}"/>
          </ac:picMkLst>
        </pc:picChg>
      </pc:sldChg>
      <pc:sldChg chg="addSp delSp modSp new">
        <pc:chgData name="Liam Hickey" userId="S::lhickey@snolab.ca::19bad059-44c1-4dcf-8a29-5988b96f742b" providerId="AD" clId="Web-{92EF7B0F-94C0-466B-7EB6-E0BEB335F866}" dt="2026-04-12T00:16:15.391" v="1766" actId="20577"/>
        <pc:sldMkLst>
          <pc:docMk/>
          <pc:sldMk cId="1421030208" sldId="273"/>
        </pc:sldMkLst>
        <pc:spChg chg="add mod">
          <ac:chgData name="Liam Hickey" userId="S::lhickey@snolab.ca::19bad059-44c1-4dcf-8a29-5988b96f742b" providerId="AD" clId="Web-{92EF7B0F-94C0-466B-7EB6-E0BEB335F866}" dt="2026-04-11T15:38:11.510" v="270" actId="1076"/>
          <ac:spMkLst>
            <pc:docMk/>
            <pc:sldMk cId="1421030208" sldId="273"/>
            <ac:spMk id="8" creationId="{892C7B43-ADEC-DB1E-9BE1-B44C56D731D5}"/>
          </ac:spMkLst>
        </pc:spChg>
      </pc:sldChg>
      <pc:sldChg chg="addSp delSp modSp new">
        <pc:chgData name="Liam Hickey" userId="S::lhickey@snolab.ca::19bad059-44c1-4dcf-8a29-5988b96f742b" providerId="AD" clId="Web-{92EF7B0F-94C0-466B-7EB6-E0BEB335F866}" dt="2026-04-12T00:20:37.691" v="1769" actId="14100"/>
        <pc:sldMkLst>
          <pc:docMk/>
          <pc:sldMk cId="3306134582" sldId="275"/>
        </pc:sldMkLst>
        <pc:spChg chg="add mod">
          <ac:chgData name="Liam Hickey" userId="S::lhickey@snolab.ca::19bad059-44c1-4dcf-8a29-5988b96f742b" providerId="AD" clId="Web-{92EF7B0F-94C0-466B-7EB6-E0BEB335F866}" dt="2026-04-11T21:20:36.285" v="1375" actId="20577"/>
          <ac:spMkLst>
            <pc:docMk/>
            <pc:sldMk cId="3306134582" sldId="275"/>
            <ac:spMk id="3" creationId="{E50E8FFD-7CCB-AEF5-F476-441E198618FC}"/>
          </ac:spMkLst>
        </pc:spChg>
        <pc:spChg chg="add mod">
          <ac:chgData name="Liam Hickey" userId="S::lhickey@snolab.ca::19bad059-44c1-4dcf-8a29-5988b96f742b" providerId="AD" clId="Web-{92EF7B0F-94C0-466B-7EB6-E0BEB335F866}" dt="2026-04-12T00:15:41.328" v="1763" actId="1076"/>
          <ac:spMkLst>
            <pc:docMk/>
            <pc:sldMk cId="3306134582" sldId="275"/>
            <ac:spMk id="5" creationId="{D600A478-81CC-F82D-9728-EF806E590ABE}"/>
          </ac:spMkLst>
        </pc:spChg>
      </pc:sldChg>
      <pc:sldChg chg="addSp modSp new">
        <pc:chgData name="Liam Hickey" userId="S::lhickey@snolab.ca::19bad059-44c1-4dcf-8a29-5988b96f742b" providerId="AD" clId="Web-{92EF7B0F-94C0-466B-7EB6-E0BEB335F866}" dt="2026-04-12T00:39:53.380" v="1802"/>
        <pc:sldMkLst>
          <pc:docMk/>
          <pc:sldMk cId="4226754160" sldId="284"/>
        </pc:sldMkLst>
        <pc:spChg chg="add mod">
          <ac:chgData name="Liam Hickey" userId="S::lhickey@snolab.ca::19bad059-44c1-4dcf-8a29-5988b96f742b" providerId="AD" clId="Web-{92EF7B0F-94C0-466B-7EB6-E0BEB335F866}" dt="2026-04-12T00:39:53.380" v="1802"/>
          <ac:spMkLst>
            <pc:docMk/>
            <pc:sldMk cId="4226754160" sldId="284"/>
            <ac:spMk id="3" creationId="{5ABF50A4-9D83-8B7E-E2BC-45B2E1259753}"/>
          </ac:spMkLst>
        </pc:spChg>
      </pc:sldChg>
      <pc:sldMasterChg chg="mod modSldLayout">
        <pc:chgData name="Liam Hickey" userId="S::lhickey@snolab.ca::19bad059-44c1-4dcf-8a29-5988b96f742b" providerId="AD" clId="Web-{92EF7B0F-94C0-466B-7EB6-E0BEB335F866}" dt="2026-04-11T15:34:36.593" v="214"/>
        <pc:sldMasterMkLst>
          <pc:docMk/>
          <pc:sldMasterMk cId="0" sldId="2147483648"/>
        </pc:sldMasterMkLst>
        <pc:sldLayoutChg chg="mod">
          <pc:chgData name="Liam Hickey" userId="S::lhickey@snolab.ca::19bad059-44c1-4dcf-8a29-5988b96f742b" providerId="AD" clId="Web-{92EF7B0F-94C0-466B-7EB6-E0BEB335F866}" dt="2026-04-11T15:34:36.593" v="214"/>
          <pc:sldLayoutMkLst>
            <pc:docMk/>
            <pc:sldMasterMk cId="0" sldId="2147483648"/>
            <pc:sldLayoutMk cId="0" sldId="2147483649"/>
          </pc:sldLayoutMkLst>
        </pc:sldLayoutChg>
        <pc:sldLayoutChg chg="mod">
          <pc:chgData name="Liam Hickey" userId="S::lhickey@snolab.ca::19bad059-44c1-4dcf-8a29-5988b96f742b" providerId="AD" clId="Web-{92EF7B0F-94C0-466B-7EB6-E0BEB335F866}" dt="2026-04-11T15:34:36.593" v="214"/>
          <pc:sldLayoutMkLst>
            <pc:docMk/>
            <pc:sldMasterMk cId="0" sldId="2147483648"/>
            <pc:sldLayoutMk cId="0" sldId="2147483650"/>
          </pc:sldLayoutMkLst>
        </pc:sldLayoutChg>
        <pc:sldLayoutChg chg="mod">
          <pc:chgData name="Liam Hickey" userId="S::lhickey@snolab.ca::19bad059-44c1-4dcf-8a29-5988b96f742b" providerId="AD" clId="Web-{92EF7B0F-94C0-466B-7EB6-E0BEB335F866}" dt="2026-04-11T15:34:36.593" v="214"/>
          <pc:sldLayoutMkLst>
            <pc:docMk/>
            <pc:sldMasterMk cId="0" sldId="2147483648"/>
            <pc:sldLayoutMk cId="0" sldId="2147483651"/>
          </pc:sldLayoutMkLst>
        </pc:sldLayoutChg>
        <pc:sldLayoutChg chg="mod">
          <pc:chgData name="Liam Hickey" userId="S::lhickey@snolab.ca::19bad059-44c1-4dcf-8a29-5988b96f742b" providerId="AD" clId="Web-{92EF7B0F-94C0-466B-7EB6-E0BEB335F866}" dt="2026-04-11T15:34:36.593" v="214"/>
          <pc:sldLayoutMkLst>
            <pc:docMk/>
            <pc:sldMasterMk cId="0" sldId="2147483648"/>
            <pc:sldLayoutMk cId="0" sldId="2147483652"/>
          </pc:sldLayoutMkLst>
        </pc:sldLayoutChg>
        <pc:sldLayoutChg chg="mod">
          <pc:chgData name="Liam Hickey" userId="S::lhickey@snolab.ca::19bad059-44c1-4dcf-8a29-5988b96f742b" providerId="AD" clId="Web-{92EF7B0F-94C0-466B-7EB6-E0BEB335F866}" dt="2026-04-11T15:34:36.593" v="214"/>
          <pc:sldLayoutMkLst>
            <pc:docMk/>
            <pc:sldMasterMk cId="0" sldId="2147483648"/>
            <pc:sldLayoutMk cId="0" sldId="2147483653"/>
          </pc:sldLayoutMkLst>
        </pc:sldLayoutChg>
        <pc:sldLayoutChg chg="mod">
          <pc:chgData name="Liam Hickey" userId="S::lhickey@snolab.ca::19bad059-44c1-4dcf-8a29-5988b96f742b" providerId="AD" clId="Web-{92EF7B0F-94C0-466B-7EB6-E0BEB335F866}" dt="2026-04-11T15:34:36.593" v="214"/>
          <pc:sldLayoutMkLst>
            <pc:docMk/>
            <pc:sldMasterMk cId="0" sldId="2147483648"/>
            <pc:sldLayoutMk cId="0" sldId="2147483654"/>
          </pc:sldLayoutMkLst>
        </pc:sldLayoutChg>
        <pc:sldLayoutChg chg="mod">
          <pc:chgData name="Liam Hickey" userId="S::lhickey@snolab.ca::19bad059-44c1-4dcf-8a29-5988b96f742b" providerId="AD" clId="Web-{92EF7B0F-94C0-466B-7EB6-E0BEB335F866}" dt="2026-04-11T15:34:36.593" v="214"/>
          <pc:sldLayoutMkLst>
            <pc:docMk/>
            <pc:sldMasterMk cId="0" sldId="2147483648"/>
            <pc:sldLayoutMk cId="0" sldId="2147483655"/>
          </pc:sldLayoutMkLst>
        </pc:sldLayoutChg>
        <pc:sldLayoutChg chg="mod">
          <pc:chgData name="Liam Hickey" userId="S::lhickey@snolab.ca::19bad059-44c1-4dcf-8a29-5988b96f742b" providerId="AD" clId="Web-{92EF7B0F-94C0-466B-7EB6-E0BEB335F866}" dt="2026-04-11T15:34:36.593" v="214"/>
          <pc:sldLayoutMkLst>
            <pc:docMk/>
            <pc:sldMasterMk cId="0" sldId="2147483648"/>
            <pc:sldLayoutMk cId="0" sldId="2147483656"/>
          </pc:sldLayoutMkLst>
        </pc:sldLayoutChg>
        <pc:sldLayoutChg chg="mod">
          <pc:chgData name="Liam Hickey" userId="S::lhickey@snolab.ca::19bad059-44c1-4dcf-8a29-5988b96f742b" providerId="AD" clId="Web-{92EF7B0F-94C0-466B-7EB6-E0BEB335F866}" dt="2026-04-11T15:34:36.593" v="214"/>
          <pc:sldLayoutMkLst>
            <pc:docMk/>
            <pc:sldMasterMk cId="0" sldId="2147483648"/>
            <pc:sldLayoutMk cId="0" sldId="2147483657"/>
          </pc:sldLayoutMkLst>
        </pc:sldLayoutChg>
        <pc:sldLayoutChg chg="mod">
          <pc:chgData name="Liam Hickey" userId="S::lhickey@snolab.ca::19bad059-44c1-4dcf-8a29-5988b96f742b" providerId="AD" clId="Web-{92EF7B0F-94C0-466B-7EB6-E0BEB335F866}" dt="2026-04-11T15:34:36.593" v="214"/>
          <pc:sldLayoutMkLst>
            <pc:docMk/>
            <pc:sldMasterMk cId="0" sldId="2147483648"/>
            <pc:sldLayoutMk cId="0" sldId="2147483658"/>
          </pc:sldLayoutMkLst>
        </pc:sldLayoutChg>
        <pc:sldLayoutChg chg="mod">
          <pc:chgData name="Liam Hickey" userId="S::lhickey@snolab.ca::19bad059-44c1-4dcf-8a29-5988b96f742b" providerId="AD" clId="Web-{92EF7B0F-94C0-466B-7EB6-E0BEB335F866}" dt="2026-04-11T15:34:36.593" v="214"/>
          <pc:sldLayoutMkLst>
            <pc:docMk/>
            <pc:sldMasterMk cId="0" sldId="2147483648"/>
            <pc:sldLayoutMk cId="0" sldId="2147483659"/>
          </pc:sldLayoutMkLst>
        </pc:sldLayoutChg>
      </pc:sldMasterChg>
    </pc:docChg>
  </pc:docChgLst>
  <pc:docChgLst>
    <pc:chgData name="Liam Hickey" userId="S::lhickey@snolab.ca::19bad059-44c1-4dcf-8a29-5988b96f742b" providerId="AD" clId="Web-{35468726-B405-32DD-A31A-509834C338C1}"/>
    <pc:docChg chg="modSld modMainMaster">
      <pc:chgData name="Liam Hickey" userId="S::lhickey@snolab.ca::19bad059-44c1-4dcf-8a29-5988b96f742b" providerId="AD" clId="Web-{35468726-B405-32DD-A31A-509834C338C1}" dt="2026-04-15T15:19:19.184" v="31"/>
      <pc:docMkLst>
        <pc:docMk/>
      </pc:docMkLst>
      <pc:sldChg chg="delSp">
        <pc:chgData name="Liam Hickey" userId="S::lhickey@snolab.ca::19bad059-44c1-4dcf-8a29-5988b96f742b" providerId="AD" clId="Web-{35468726-B405-32DD-A31A-509834C338C1}" dt="2026-04-15T15:19:19.184" v="31"/>
        <pc:sldMkLst>
          <pc:docMk/>
          <pc:sldMk cId="0" sldId="256"/>
        </pc:sldMkLst>
      </pc:sldChg>
      <pc:sldChg chg="delSp">
        <pc:chgData name="Liam Hickey" userId="S::lhickey@snolab.ca::19bad059-44c1-4dcf-8a29-5988b96f742b" providerId="AD" clId="Web-{35468726-B405-32DD-A31A-509834C338C1}" dt="2026-04-15T15:19:19.184" v="31"/>
        <pc:sldMkLst>
          <pc:docMk/>
          <pc:sldMk cId="487720228" sldId="271"/>
        </pc:sldMkLst>
      </pc:sldChg>
      <pc:sldChg chg="delSp">
        <pc:chgData name="Liam Hickey" userId="S::lhickey@snolab.ca::19bad059-44c1-4dcf-8a29-5988b96f742b" providerId="AD" clId="Web-{35468726-B405-32DD-A31A-509834C338C1}" dt="2026-04-15T15:19:19.184" v="31"/>
        <pc:sldMkLst>
          <pc:docMk/>
          <pc:sldMk cId="1614206974" sldId="272"/>
        </pc:sldMkLst>
      </pc:sldChg>
      <pc:sldChg chg="delSp">
        <pc:chgData name="Liam Hickey" userId="S::lhickey@snolab.ca::19bad059-44c1-4dcf-8a29-5988b96f742b" providerId="AD" clId="Web-{35468726-B405-32DD-A31A-509834C338C1}" dt="2026-04-15T15:19:15.246" v="30"/>
        <pc:sldMkLst>
          <pc:docMk/>
          <pc:sldMk cId="1421030208" sldId="273"/>
        </pc:sldMkLst>
      </pc:sldChg>
      <pc:sldChg chg="delSp">
        <pc:chgData name="Liam Hickey" userId="S::lhickey@snolab.ca::19bad059-44c1-4dcf-8a29-5988b96f742b" providerId="AD" clId="Web-{35468726-B405-32DD-A31A-509834C338C1}" dt="2026-04-15T15:19:19.184" v="31"/>
        <pc:sldMkLst>
          <pc:docMk/>
          <pc:sldMk cId="3306134582" sldId="275"/>
        </pc:sldMkLst>
      </pc:sldChg>
      <pc:sldChg chg="delSp">
        <pc:chgData name="Liam Hickey" userId="S::lhickey@snolab.ca::19bad059-44c1-4dcf-8a29-5988b96f742b" providerId="AD" clId="Web-{35468726-B405-32DD-A31A-509834C338C1}" dt="2026-04-15T15:19:19.184" v="31"/>
        <pc:sldMkLst>
          <pc:docMk/>
          <pc:sldMk cId="4226754160" sldId="284"/>
        </pc:sldMkLst>
      </pc:sldChg>
      <pc:sldChg chg="delSp">
        <pc:chgData name="Liam Hickey" userId="S::lhickey@snolab.ca::19bad059-44c1-4dcf-8a29-5988b96f742b" providerId="AD" clId="Web-{35468726-B405-32DD-A31A-509834C338C1}" dt="2026-04-15T15:19:19.184" v="31"/>
        <pc:sldMkLst>
          <pc:docMk/>
          <pc:sldMk cId="3127417869" sldId="287"/>
        </pc:sldMkLst>
      </pc:sldChg>
      <pc:sldChg chg="delSp">
        <pc:chgData name="Liam Hickey" userId="S::lhickey@snolab.ca::19bad059-44c1-4dcf-8a29-5988b96f742b" providerId="AD" clId="Web-{35468726-B405-32DD-A31A-509834C338C1}" dt="2026-04-15T15:19:19.184" v="31"/>
        <pc:sldMkLst>
          <pc:docMk/>
          <pc:sldMk cId="2213368965" sldId="288"/>
        </pc:sldMkLst>
      </pc:sldChg>
      <pc:sldChg chg="delSp">
        <pc:chgData name="Liam Hickey" userId="S::lhickey@snolab.ca::19bad059-44c1-4dcf-8a29-5988b96f742b" providerId="AD" clId="Web-{35468726-B405-32DD-A31A-509834C338C1}" dt="2026-04-15T15:19:19.184" v="31"/>
        <pc:sldMkLst>
          <pc:docMk/>
          <pc:sldMk cId="2632039827" sldId="289"/>
        </pc:sldMkLst>
      </pc:sldChg>
      <pc:sldChg chg="delSp modSp">
        <pc:chgData name="Liam Hickey" userId="S::lhickey@snolab.ca::19bad059-44c1-4dcf-8a29-5988b96f742b" providerId="AD" clId="Web-{35468726-B405-32DD-A31A-509834C338C1}" dt="2026-04-15T15:19:19.184" v="31"/>
        <pc:sldMkLst>
          <pc:docMk/>
          <pc:sldMk cId="1022434686" sldId="290"/>
        </pc:sldMkLst>
        <pc:spChg chg="mod">
          <ac:chgData name="Liam Hickey" userId="S::lhickey@snolab.ca::19bad059-44c1-4dcf-8a29-5988b96f742b" providerId="AD" clId="Web-{35468726-B405-32DD-A31A-509834C338C1}" dt="2026-04-15T13:19:00.002" v="15" actId="20577"/>
          <ac:spMkLst>
            <pc:docMk/>
            <pc:sldMk cId="1022434686" sldId="290"/>
            <ac:spMk id="5" creationId="{E30AF3B7-BC4E-9A0F-DD03-7CB5B2AFBBF0}"/>
          </ac:spMkLst>
        </pc:spChg>
      </pc:sldChg>
      <pc:sldChg chg="delSp">
        <pc:chgData name="Liam Hickey" userId="S::lhickey@snolab.ca::19bad059-44c1-4dcf-8a29-5988b96f742b" providerId="AD" clId="Web-{35468726-B405-32DD-A31A-509834C338C1}" dt="2026-04-15T15:19:19.184" v="31"/>
        <pc:sldMkLst>
          <pc:docMk/>
          <pc:sldMk cId="1147334421" sldId="295"/>
        </pc:sldMkLst>
      </pc:sldChg>
      <pc:sldChg chg="delSp">
        <pc:chgData name="Liam Hickey" userId="S::lhickey@snolab.ca::19bad059-44c1-4dcf-8a29-5988b96f742b" providerId="AD" clId="Web-{35468726-B405-32DD-A31A-509834C338C1}" dt="2026-04-15T15:19:19.184" v="31"/>
        <pc:sldMkLst>
          <pc:docMk/>
          <pc:sldMk cId="1584853035" sldId="296"/>
        </pc:sldMkLst>
      </pc:sldChg>
      <pc:sldChg chg="delSp">
        <pc:chgData name="Liam Hickey" userId="S::lhickey@snolab.ca::19bad059-44c1-4dcf-8a29-5988b96f742b" providerId="AD" clId="Web-{35468726-B405-32DD-A31A-509834C338C1}" dt="2026-04-15T15:19:19.184" v="31"/>
        <pc:sldMkLst>
          <pc:docMk/>
          <pc:sldMk cId="3972816940" sldId="297"/>
        </pc:sldMkLst>
      </pc:sldChg>
      <pc:sldChg chg="delSp">
        <pc:chgData name="Liam Hickey" userId="S::lhickey@snolab.ca::19bad059-44c1-4dcf-8a29-5988b96f742b" providerId="AD" clId="Web-{35468726-B405-32DD-A31A-509834C338C1}" dt="2026-04-15T15:19:19.184" v="31"/>
        <pc:sldMkLst>
          <pc:docMk/>
          <pc:sldMk cId="3203045157" sldId="299"/>
        </pc:sldMkLst>
      </pc:sldChg>
      <pc:sldChg chg="delSp">
        <pc:chgData name="Liam Hickey" userId="S::lhickey@snolab.ca::19bad059-44c1-4dcf-8a29-5988b96f742b" providerId="AD" clId="Web-{35468726-B405-32DD-A31A-509834C338C1}" dt="2026-04-15T15:19:19.184" v="31"/>
        <pc:sldMkLst>
          <pc:docMk/>
          <pc:sldMk cId="3734036117" sldId="300"/>
        </pc:sldMkLst>
      </pc:sldChg>
      <pc:sldChg chg="delSp modSp">
        <pc:chgData name="Liam Hickey" userId="S::lhickey@snolab.ca::19bad059-44c1-4dcf-8a29-5988b96f742b" providerId="AD" clId="Web-{35468726-B405-32DD-A31A-509834C338C1}" dt="2026-04-15T15:19:19.184" v="31"/>
        <pc:sldMkLst>
          <pc:docMk/>
          <pc:sldMk cId="1620485073" sldId="302"/>
        </pc:sldMkLst>
        <pc:spChg chg="mod">
          <ac:chgData name="Liam Hickey" userId="S::lhickey@snolab.ca::19bad059-44c1-4dcf-8a29-5988b96f742b" providerId="AD" clId="Web-{35468726-B405-32DD-A31A-509834C338C1}" dt="2026-04-15T13:19:04.487" v="16" actId="20577"/>
          <ac:spMkLst>
            <pc:docMk/>
            <pc:sldMk cId="1620485073" sldId="302"/>
            <ac:spMk id="5" creationId="{3404EDF2-7F6A-D02D-5B79-7DA49579D7ED}"/>
          </ac:spMkLst>
        </pc:spChg>
      </pc:sldChg>
      <pc:sldChg chg="delSp modSp">
        <pc:chgData name="Liam Hickey" userId="S::lhickey@snolab.ca::19bad059-44c1-4dcf-8a29-5988b96f742b" providerId="AD" clId="Web-{35468726-B405-32DD-A31A-509834C338C1}" dt="2026-04-15T15:19:19.184" v="31"/>
        <pc:sldMkLst>
          <pc:docMk/>
          <pc:sldMk cId="3788474437" sldId="304"/>
        </pc:sldMkLst>
        <pc:spChg chg="mod">
          <ac:chgData name="Liam Hickey" userId="S::lhickey@snolab.ca::19bad059-44c1-4dcf-8a29-5988b96f742b" providerId="AD" clId="Web-{35468726-B405-32DD-A31A-509834C338C1}" dt="2026-04-15T13:19:09.534" v="17" actId="20577"/>
          <ac:spMkLst>
            <pc:docMk/>
            <pc:sldMk cId="3788474437" sldId="304"/>
            <ac:spMk id="5" creationId="{04BC6BB3-8C0D-19F2-D951-F7A12D5393FA}"/>
          </ac:spMkLst>
        </pc:spChg>
      </pc:sldChg>
      <pc:sldChg chg="delSp">
        <pc:chgData name="Liam Hickey" userId="S::lhickey@snolab.ca::19bad059-44c1-4dcf-8a29-5988b96f742b" providerId="AD" clId="Web-{35468726-B405-32DD-A31A-509834C338C1}" dt="2026-04-15T15:19:19.184" v="31"/>
        <pc:sldMkLst>
          <pc:docMk/>
          <pc:sldMk cId="2511430255" sldId="306"/>
        </pc:sldMkLst>
      </pc:sldChg>
      <pc:sldChg chg="delSp">
        <pc:chgData name="Liam Hickey" userId="S::lhickey@snolab.ca::19bad059-44c1-4dcf-8a29-5988b96f742b" providerId="AD" clId="Web-{35468726-B405-32DD-A31A-509834C338C1}" dt="2026-04-15T15:19:19.184" v="31"/>
        <pc:sldMkLst>
          <pc:docMk/>
          <pc:sldMk cId="2371417651" sldId="307"/>
        </pc:sldMkLst>
      </pc:sldChg>
      <pc:sldChg chg="delSp">
        <pc:chgData name="Liam Hickey" userId="S::lhickey@snolab.ca::19bad059-44c1-4dcf-8a29-5988b96f742b" providerId="AD" clId="Web-{35468726-B405-32DD-A31A-509834C338C1}" dt="2026-04-15T15:19:19.184" v="31"/>
        <pc:sldMkLst>
          <pc:docMk/>
          <pc:sldMk cId="3559422859" sldId="308"/>
        </pc:sldMkLst>
      </pc:sldChg>
      <pc:sldChg chg="delSp">
        <pc:chgData name="Liam Hickey" userId="S::lhickey@snolab.ca::19bad059-44c1-4dcf-8a29-5988b96f742b" providerId="AD" clId="Web-{35468726-B405-32DD-A31A-509834C338C1}" dt="2026-04-15T15:19:19.184" v="31"/>
        <pc:sldMkLst>
          <pc:docMk/>
          <pc:sldMk cId="4104748624" sldId="309"/>
        </pc:sldMkLst>
      </pc:sldChg>
      <pc:sldChg chg="delSp">
        <pc:chgData name="Liam Hickey" userId="S::lhickey@snolab.ca::19bad059-44c1-4dcf-8a29-5988b96f742b" providerId="AD" clId="Web-{35468726-B405-32DD-A31A-509834C338C1}" dt="2026-04-15T15:19:19.184" v="31"/>
        <pc:sldMkLst>
          <pc:docMk/>
          <pc:sldMk cId="2652211198" sldId="310"/>
        </pc:sldMkLst>
      </pc:sldChg>
      <pc:sldChg chg="delSp">
        <pc:chgData name="Liam Hickey" userId="S::lhickey@snolab.ca::19bad059-44c1-4dcf-8a29-5988b96f742b" providerId="AD" clId="Web-{35468726-B405-32DD-A31A-509834C338C1}" dt="2026-04-15T15:19:19.184" v="31"/>
        <pc:sldMkLst>
          <pc:docMk/>
          <pc:sldMk cId="600586127" sldId="311"/>
        </pc:sldMkLst>
      </pc:sldChg>
      <pc:sldChg chg="delSp">
        <pc:chgData name="Liam Hickey" userId="S::lhickey@snolab.ca::19bad059-44c1-4dcf-8a29-5988b96f742b" providerId="AD" clId="Web-{35468726-B405-32DD-A31A-509834C338C1}" dt="2026-04-15T15:19:19.184" v="31"/>
        <pc:sldMkLst>
          <pc:docMk/>
          <pc:sldMk cId="3408260695" sldId="312"/>
        </pc:sldMkLst>
      </pc:sldChg>
      <pc:sldChg chg="delSp">
        <pc:chgData name="Liam Hickey" userId="S::lhickey@snolab.ca::19bad059-44c1-4dcf-8a29-5988b96f742b" providerId="AD" clId="Web-{35468726-B405-32DD-A31A-509834C338C1}" dt="2026-04-15T15:19:19.184" v="31"/>
        <pc:sldMkLst>
          <pc:docMk/>
          <pc:sldMk cId="3273226219" sldId="313"/>
        </pc:sldMkLst>
      </pc:sldChg>
      <pc:sldChg chg="delSp">
        <pc:chgData name="Liam Hickey" userId="S::lhickey@snolab.ca::19bad059-44c1-4dcf-8a29-5988b96f742b" providerId="AD" clId="Web-{35468726-B405-32DD-A31A-509834C338C1}" dt="2026-04-15T15:19:19.184" v="31"/>
        <pc:sldMkLst>
          <pc:docMk/>
          <pc:sldMk cId="746277798" sldId="316"/>
        </pc:sldMkLst>
      </pc:sldChg>
      <pc:sldChg chg="delSp">
        <pc:chgData name="Liam Hickey" userId="S::lhickey@snolab.ca::19bad059-44c1-4dcf-8a29-5988b96f742b" providerId="AD" clId="Web-{35468726-B405-32DD-A31A-509834C338C1}" dt="2026-04-15T15:19:19.184" v="31"/>
        <pc:sldMkLst>
          <pc:docMk/>
          <pc:sldMk cId="2907603216" sldId="317"/>
        </pc:sldMkLst>
      </pc:sldChg>
      <pc:sldChg chg="delSp">
        <pc:chgData name="Liam Hickey" userId="S::lhickey@snolab.ca::19bad059-44c1-4dcf-8a29-5988b96f742b" providerId="AD" clId="Web-{35468726-B405-32DD-A31A-509834C338C1}" dt="2026-04-15T15:19:19.184" v="31"/>
        <pc:sldMkLst>
          <pc:docMk/>
          <pc:sldMk cId="4288260594" sldId="318"/>
        </pc:sldMkLst>
      </pc:sldChg>
      <pc:sldChg chg="delSp">
        <pc:chgData name="Liam Hickey" userId="S::lhickey@snolab.ca::19bad059-44c1-4dcf-8a29-5988b96f742b" providerId="AD" clId="Web-{35468726-B405-32DD-A31A-509834C338C1}" dt="2026-04-15T15:19:19.184" v="31"/>
        <pc:sldMkLst>
          <pc:docMk/>
          <pc:sldMk cId="780468620" sldId="319"/>
        </pc:sldMkLst>
      </pc:sldChg>
      <pc:sldChg chg="delSp">
        <pc:chgData name="Liam Hickey" userId="S::lhickey@snolab.ca::19bad059-44c1-4dcf-8a29-5988b96f742b" providerId="AD" clId="Web-{35468726-B405-32DD-A31A-509834C338C1}" dt="2026-04-15T15:19:19.184" v="31"/>
        <pc:sldMkLst>
          <pc:docMk/>
          <pc:sldMk cId="909981082" sldId="320"/>
        </pc:sldMkLst>
      </pc:sldChg>
      <pc:sldChg chg="delSp">
        <pc:chgData name="Liam Hickey" userId="S::lhickey@snolab.ca::19bad059-44c1-4dcf-8a29-5988b96f742b" providerId="AD" clId="Web-{35468726-B405-32DD-A31A-509834C338C1}" dt="2026-04-15T15:19:19.184" v="31"/>
        <pc:sldMkLst>
          <pc:docMk/>
          <pc:sldMk cId="444860507" sldId="321"/>
        </pc:sldMkLst>
      </pc:sldChg>
      <pc:sldChg chg="delSp">
        <pc:chgData name="Liam Hickey" userId="S::lhickey@snolab.ca::19bad059-44c1-4dcf-8a29-5988b96f742b" providerId="AD" clId="Web-{35468726-B405-32DD-A31A-509834C338C1}" dt="2026-04-15T15:19:19.184" v="31"/>
        <pc:sldMkLst>
          <pc:docMk/>
          <pc:sldMk cId="1289752660" sldId="322"/>
        </pc:sldMkLst>
      </pc:sldChg>
      <pc:sldChg chg="delSp">
        <pc:chgData name="Liam Hickey" userId="S::lhickey@snolab.ca::19bad059-44c1-4dcf-8a29-5988b96f742b" providerId="AD" clId="Web-{35468726-B405-32DD-A31A-509834C338C1}" dt="2026-04-15T15:19:19.184" v="31"/>
        <pc:sldMkLst>
          <pc:docMk/>
          <pc:sldMk cId="30493990" sldId="323"/>
        </pc:sldMkLst>
      </pc:sldChg>
      <pc:sldChg chg="delSp">
        <pc:chgData name="Liam Hickey" userId="S::lhickey@snolab.ca::19bad059-44c1-4dcf-8a29-5988b96f742b" providerId="AD" clId="Web-{35468726-B405-32DD-A31A-509834C338C1}" dt="2026-04-15T15:19:19.184" v="31"/>
        <pc:sldMkLst>
          <pc:docMk/>
          <pc:sldMk cId="836618838" sldId="324"/>
        </pc:sldMkLst>
      </pc:sldChg>
      <pc:sldChg chg="delSp">
        <pc:chgData name="Liam Hickey" userId="S::lhickey@snolab.ca::19bad059-44c1-4dcf-8a29-5988b96f742b" providerId="AD" clId="Web-{35468726-B405-32DD-A31A-509834C338C1}" dt="2026-04-15T15:19:19.184" v="31"/>
        <pc:sldMkLst>
          <pc:docMk/>
          <pc:sldMk cId="796958300" sldId="325"/>
        </pc:sldMkLst>
      </pc:sldChg>
      <pc:sldChg chg="delSp modSp">
        <pc:chgData name="Liam Hickey" userId="S::lhickey@snolab.ca::19bad059-44c1-4dcf-8a29-5988b96f742b" providerId="AD" clId="Web-{35468726-B405-32DD-A31A-509834C338C1}" dt="2026-04-15T15:19:19.184" v="31"/>
        <pc:sldMkLst>
          <pc:docMk/>
          <pc:sldMk cId="1078099663" sldId="327"/>
        </pc:sldMkLst>
        <pc:spChg chg="mod">
          <ac:chgData name="Liam Hickey" userId="S::lhickey@snolab.ca::19bad059-44c1-4dcf-8a29-5988b96f742b" providerId="AD" clId="Web-{35468726-B405-32DD-A31A-509834C338C1}" dt="2026-04-15T15:12:50.807" v="28" actId="20577"/>
          <ac:spMkLst>
            <pc:docMk/>
            <pc:sldMk cId="1078099663" sldId="327"/>
            <ac:spMk id="3" creationId="{AD8728E6-EC31-13E6-AB3B-07DCF6F3A60A}"/>
          </ac:spMkLst>
        </pc:spChg>
      </pc:sldChg>
      <pc:sldChg chg="delSp">
        <pc:chgData name="Liam Hickey" userId="S::lhickey@snolab.ca::19bad059-44c1-4dcf-8a29-5988b96f742b" providerId="AD" clId="Web-{35468726-B405-32DD-A31A-509834C338C1}" dt="2026-04-15T15:19:19.184" v="31"/>
        <pc:sldMkLst>
          <pc:docMk/>
          <pc:sldMk cId="2039986576" sldId="328"/>
        </pc:sldMkLst>
      </pc:sldChg>
      <pc:sldMasterChg chg="mod modSldLayout">
        <pc:chgData name="Liam Hickey" userId="S::lhickey@snolab.ca::19bad059-44c1-4dcf-8a29-5988b96f742b" providerId="AD" clId="Web-{35468726-B405-32DD-A31A-509834C338C1}" dt="2026-04-15T15:19:19.184" v="31"/>
        <pc:sldMasterMkLst>
          <pc:docMk/>
          <pc:sldMasterMk cId="0" sldId="2147483648"/>
        </pc:sldMasterMkLst>
        <pc:sldLayoutChg chg="mod">
          <pc:chgData name="Liam Hickey" userId="S::lhickey@snolab.ca::19bad059-44c1-4dcf-8a29-5988b96f742b" providerId="AD" clId="Web-{35468726-B405-32DD-A31A-509834C338C1}" dt="2026-04-15T15:19:19.184" v="31"/>
          <pc:sldLayoutMkLst>
            <pc:docMk/>
            <pc:sldMasterMk cId="0" sldId="2147483648"/>
            <pc:sldLayoutMk cId="0" sldId="2147483649"/>
          </pc:sldLayoutMkLst>
        </pc:sldLayoutChg>
        <pc:sldLayoutChg chg="mod">
          <pc:chgData name="Liam Hickey" userId="S::lhickey@snolab.ca::19bad059-44c1-4dcf-8a29-5988b96f742b" providerId="AD" clId="Web-{35468726-B405-32DD-A31A-509834C338C1}" dt="2026-04-15T15:19:19.184" v="31"/>
          <pc:sldLayoutMkLst>
            <pc:docMk/>
            <pc:sldMasterMk cId="0" sldId="2147483648"/>
            <pc:sldLayoutMk cId="0" sldId="2147483650"/>
          </pc:sldLayoutMkLst>
        </pc:sldLayoutChg>
        <pc:sldLayoutChg chg="mod">
          <pc:chgData name="Liam Hickey" userId="S::lhickey@snolab.ca::19bad059-44c1-4dcf-8a29-5988b96f742b" providerId="AD" clId="Web-{35468726-B405-32DD-A31A-509834C338C1}" dt="2026-04-15T15:19:19.184" v="31"/>
          <pc:sldLayoutMkLst>
            <pc:docMk/>
            <pc:sldMasterMk cId="0" sldId="2147483648"/>
            <pc:sldLayoutMk cId="0" sldId="2147483651"/>
          </pc:sldLayoutMkLst>
        </pc:sldLayoutChg>
        <pc:sldLayoutChg chg="mod">
          <pc:chgData name="Liam Hickey" userId="S::lhickey@snolab.ca::19bad059-44c1-4dcf-8a29-5988b96f742b" providerId="AD" clId="Web-{35468726-B405-32DD-A31A-509834C338C1}" dt="2026-04-15T15:19:19.184" v="31"/>
          <pc:sldLayoutMkLst>
            <pc:docMk/>
            <pc:sldMasterMk cId="0" sldId="2147483648"/>
            <pc:sldLayoutMk cId="0" sldId="2147483652"/>
          </pc:sldLayoutMkLst>
        </pc:sldLayoutChg>
        <pc:sldLayoutChg chg="mod">
          <pc:chgData name="Liam Hickey" userId="S::lhickey@snolab.ca::19bad059-44c1-4dcf-8a29-5988b96f742b" providerId="AD" clId="Web-{35468726-B405-32DD-A31A-509834C338C1}" dt="2026-04-15T15:19:19.184" v="31"/>
          <pc:sldLayoutMkLst>
            <pc:docMk/>
            <pc:sldMasterMk cId="0" sldId="2147483648"/>
            <pc:sldLayoutMk cId="0" sldId="2147483653"/>
          </pc:sldLayoutMkLst>
        </pc:sldLayoutChg>
        <pc:sldLayoutChg chg="mod">
          <pc:chgData name="Liam Hickey" userId="S::lhickey@snolab.ca::19bad059-44c1-4dcf-8a29-5988b96f742b" providerId="AD" clId="Web-{35468726-B405-32DD-A31A-509834C338C1}" dt="2026-04-15T15:19:19.184" v="31"/>
          <pc:sldLayoutMkLst>
            <pc:docMk/>
            <pc:sldMasterMk cId="0" sldId="2147483648"/>
            <pc:sldLayoutMk cId="0" sldId="2147483654"/>
          </pc:sldLayoutMkLst>
        </pc:sldLayoutChg>
        <pc:sldLayoutChg chg="mod">
          <pc:chgData name="Liam Hickey" userId="S::lhickey@snolab.ca::19bad059-44c1-4dcf-8a29-5988b96f742b" providerId="AD" clId="Web-{35468726-B405-32DD-A31A-509834C338C1}" dt="2026-04-15T15:19:19.184" v="31"/>
          <pc:sldLayoutMkLst>
            <pc:docMk/>
            <pc:sldMasterMk cId="0" sldId="2147483648"/>
            <pc:sldLayoutMk cId="0" sldId="2147483655"/>
          </pc:sldLayoutMkLst>
        </pc:sldLayoutChg>
        <pc:sldLayoutChg chg="mod">
          <pc:chgData name="Liam Hickey" userId="S::lhickey@snolab.ca::19bad059-44c1-4dcf-8a29-5988b96f742b" providerId="AD" clId="Web-{35468726-B405-32DD-A31A-509834C338C1}" dt="2026-04-15T15:19:19.184" v="31"/>
          <pc:sldLayoutMkLst>
            <pc:docMk/>
            <pc:sldMasterMk cId="0" sldId="2147483648"/>
            <pc:sldLayoutMk cId="0" sldId="2147483656"/>
          </pc:sldLayoutMkLst>
        </pc:sldLayoutChg>
        <pc:sldLayoutChg chg="mod">
          <pc:chgData name="Liam Hickey" userId="S::lhickey@snolab.ca::19bad059-44c1-4dcf-8a29-5988b96f742b" providerId="AD" clId="Web-{35468726-B405-32DD-A31A-509834C338C1}" dt="2026-04-15T15:19:19.184" v="31"/>
          <pc:sldLayoutMkLst>
            <pc:docMk/>
            <pc:sldMasterMk cId="0" sldId="2147483648"/>
            <pc:sldLayoutMk cId="0" sldId="2147483657"/>
          </pc:sldLayoutMkLst>
        </pc:sldLayoutChg>
        <pc:sldLayoutChg chg="mod">
          <pc:chgData name="Liam Hickey" userId="S::lhickey@snolab.ca::19bad059-44c1-4dcf-8a29-5988b96f742b" providerId="AD" clId="Web-{35468726-B405-32DD-A31A-509834C338C1}" dt="2026-04-15T15:19:19.184" v="31"/>
          <pc:sldLayoutMkLst>
            <pc:docMk/>
            <pc:sldMasterMk cId="0" sldId="2147483648"/>
            <pc:sldLayoutMk cId="0" sldId="2147483658"/>
          </pc:sldLayoutMkLst>
        </pc:sldLayoutChg>
        <pc:sldLayoutChg chg="mod">
          <pc:chgData name="Liam Hickey" userId="S::lhickey@snolab.ca::19bad059-44c1-4dcf-8a29-5988b96f742b" providerId="AD" clId="Web-{35468726-B405-32DD-A31A-509834C338C1}" dt="2026-04-15T15:19:19.184" v="31"/>
          <pc:sldLayoutMkLst>
            <pc:docMk/>
            <pc:sldMasterMk cId="0" sldId="2147483648"/>
            <pc:sldLayoutMk cId="0" sldId="2147483659"/>
          </pc:sldLayoutMkLst>
        </pc:sldLayoutChg>
      </pc:sldMasterChg>
    </pc:docChg>
  </pc:docChgLst>
  <pc:docChgLst>
    <pc:chgData name="Liam Hickey" userId="S::lhickey@snolab.ca::19bad059-44c1-4dcf-8a29-5988b96f742b" providerId="AD" clId="Web-{9AC077DB-F12B-84F1-B475-F5325ABF8BF4}"/>
    <pc:docChg chg="modSld">
      <pc:chgData name="Liam Hickey" userId="S::lhickey@snolab.ca::19bad059-44c1-4dcf-8a29-5988b96f742b" providerId="AD" clId="Web-{9AC077DB-F12B-84F1-B475-F5325ABF8BF4}" dt="2026-04-16T17:41:56.870" v="27" actId="20577"/>
      <pc:docMkLst>
        <pc:docMk/>
      </pc:docMkLst>
      <pc:sldChg chg="modSp">
        <pc:chgData name="Liam Hickey" userId="S::lhickey@snolab.ca::19bad059-44c1-4dcf-8a29-5988b96f742b" providerId="AD" clId="Web-{9AC077DB-F12B-84F1-B475-F5325ABF8BF4}" dt="2026-04-16T17:41:52.401" v="24" actId="20577"/>
        <pc:sldMkLst>
          <pc:docMk/>
          <pc:sldMk cId="2632039827" sldId="289"/>
        </pc:sldMkLst>
        <pc:spChg chg="mod">
          <ac:chgData name="Liam Hickey" userId="S::lhickey@snolab.ca::19bad059-44c1-4dcf-8a29-5988b96f742b" providerId="AD" clId="Web-{9AC077DB-F12B-84F1-B475-F5325ABF8BF4}" dt="2026-04-16T17:41:52.401" v="24" actId="20577"/>
          <ac:spMkLst>
            <pc:docMk/>
            <pc:sldMk cId="2632039827" sldId="289"/>
            <ac:spMk id="4" creationId="{32C31020-0736-17D3-9975-C4FBAE44D1FD}"/>
          </ac:spMkLst>
        </pc:spChg>
      </pc:sldChg>
      <pc:sldChg chg="modSp">
        <pc:chgData name="Liam Hickey" userId="S::lhickey@snolab.ca::19bad059-44c1-4dcf-8a29-5988b96f742b" providerId="AD" clId="Web-{9AC077DB-F12B-84F1-B475-F5325ABF8BF4}" dt="2026-04-16T17:41:56.870" v="27" actId="20577"/>
        <pc:sldMkLst>
          <pc:docMk/>
          <pc:sldMk cId="3203045157" sldId="299"/>
        </pc:sldMkLst>
        <pc:spChg chg="mod">
          <ac:chgData name="Liam Hickey" userId="S::lhickey@snolab.ca::19bad059-44c1-4dcf-8a29-5988b96f742b" providerId="AD" clId="Web-{9AC077DB-F12B-84F1-B475-F5325ABF8BF4}" dt="2026-04-16T17:41:56.870" v="27" actId="20577"/>
          <ac:spMkLst>
            <pc:docMk/>
            <pc:sldMk cId="3203045157" sldId="299"/>
            <ac:spMk id="4" creationId="{A307E08F-3FBE-B929-037E-A537F0CA81F4}"/>
          </ac:spMkLst>
        </pc:spChg>
      </pc:sldChg>
      <pc:sldChg chg="modSp">
        <pc:chgData name="Liam Hickey" userId="S::lhickey@snolab.ca::19bad059-44c1-4dcf-8a29-5988b96f742b" providerId="AD" clId="Web-{9AC077DB-F12B-84F1-B475-F5325ABF8BF4}" dt="2026-04-16T17:41:42.964" v="20" actId="20577"/>
        <pc:sldMkLst>
          <pc:docMk/>
          <pc:sldMk cId="1344574946" sldId="330"/>
        </pc:sldMkLst>
        <pc:spChg chg="mod">
          <ac:chgData name="Liam Hickey" userId="S::lhickey@snolab.ca::19bad059-44c1-4dcf-8a29-5988b96f742b" providerId="AD" clId="Web-{9AC077DB-F12B-84F1-B475-F5325ABF8BF4}" dt="2026-04-16T17:41:42.964" v="20" actId="20577"/>
          <ac:spMkLst>
            <pc:docMk/>
            <pc:sldMk cId="1344574946" sldId="330"/>
            <ac:spMk id="4" creationId="{261D3FFF-47F8-FA1C-0467-735667E43BBA}"/>
          </ac:spMkLst>
        </pc:spChg>
      </pc:sldChg>
    </pc:docChg>
  </pc:docChgLst>
  <pc:docChgLst>
    <pc:chgData name="Liam Hickey" userId="S::lhickey@snolab.ca::19bad059-44c1-4dcf-8a29-5988b96f742b" providerId="AD" clId="Web-{353C6DF3-0DAA-4FC2-84E6-7DE4B9D8237E}"/>
    <pc:docChg chg="addSld delSld modSld sldOrd">
      <pc:chgData name="Liam Hickey" userId="S::lhickey@snolab.ca::19bad059-44c1-4dcf-8a29-5988b96f742b" providerId="AD" clId="Web-{353C6DF3-0DAA-4FC2-84E6-7DE4B9D8237E}" dt="2026-04-11T15:09:17.479" v="132"/>
      <pc:docMkLst>
        <pc:docMk/>
      </pc:docMkLst>
      <pc:sldChg chg="modSp">
        <pc:chgData name="Liam Hickey" userId="S::lhickey@snolab.ca::19bad059-44c1-4dcf-8a29-5988b96f742b" providerId="AD" clId="Web-{353C6DF3-0DAA-4FC2-84E6-7DE4B9D8237E}" dt="2026-04-11T15:06:44.223" v="116" actId="1076"/>
        <pc:sldMkLst>
          <pc:docMk/>
          <pc:sldMk cId="0" sldId="256"/>
        </pc:sldMkLst>
        <pc:spChg chg="mod">
          <ac:chgData name="Liam Hickey" userId="S::lhickey@snolab.ca::19bad059-44c1-4dcf-8a29-5988b96f742b" providerId="AD" clId="Web-{353C6DF3-0DAA-4FC2-84E6-7DE4B9D8237E}" dt="2026-04-11T15:06:34.130" v="114" actId="20577"/>
          <ac:spMkLst>
            <pc:docMk/>
            <pc:sldMk cId="0" sldId="256"/>
            <ac:spMk id="127" creationId="{00000000-0000-0000-0000-000000000000}"/>
          </ac:spMkLst>
        </pc:spChg>
        <pc:spChg chg="mod">
          <ac:chgData name="Liam Hickey" userId="S::lhickey@snolab.ca::19bad059-44c1-4dcf-8a29-5988b96f742b" providerId="AD" clId="Web-{353C6DF3-0DAA-4FC2-84E6-7DE4B9D8237E}" dt="2026-04-11T15:06:36.911" v="115" actId="20577"/>
          <ac:spMkLst>
            <pc:docMk/>
            <pc:sldMk cId="0" sldId="256"/>
            <ac:spMk id="128" creationId="{00000000-0000-0000-0000-000000000000}"/>
          </ac:spMkLst>
        </pc:spChg>
        <pc:spChg chg="mod">
          <ac:chgData name="Liam Hickey" userId="S::lhickey@snolab.ca::19bad059-44c1-4dcf-8a29-5988b96f742b" providerId="AD" clId="Web-{353C6DF3-0DAA-4FC2-84E6-7DE4B9D8237E}" dt="2026-04-11T15:06:44.223" v="116" actId="1076"/>
          <ac:spMkLst>
            <pc:docMk/>
            <pc:sldMk cId="0" sldId="256"/>
            <ac:spMk id="129" creationId="{00000000-0000-0000-0000-000000000000}"/>
          </ac:spMkLst>
        </pc:spChg>
      </pc:sldChg>
    </pc:docChg>
  </pc:docChgLst>
  <pc:docChgLst>
    <pc:chgData name="Liam Hickey" userId="S::lhickey@snolab.ca::19bad059-44c1-4dcf-8a29-5988b96f742b" providerId="AD" clId="Web-{F2F12844-BB30-D33A-0233-1477008FF0CA}"/>
    <pc:docChg chg="addSld modSld">
      <pc:chgData name="Liam Hickey" userId="S::lhickey@snolab.ca::19bad059-44c1-4dcf-8a29-5988b96f742b" providerId="AD" clId="Web-{F2F12844-BB30-D33A-0233-1477008FF0CA}" dt="2026-04-11T14:45:36.352" v="139"/>
      <pc:docMkLst>
        <pc:docMk/>
      </pc:docMkLst>
    </pc:docChg>
  </pc:docChgLst>
  <pc:docChgLst>
    <pc:chgData name="Liam Hickey" userId="S::lhickey@snolab.ca::19bad059-44c1-4dcf-8a29-5988b96f742b" providerId="AD" clId="Web-{EC64D2BD-9686-E12A-E3D9-BC67D39C18A6}"/>
    <pc:docChg chg="addSld delSld modSld sldOrd modMainMaster">
      <pc:chgData name="Liam Hickey" userId="S::lhickey@snolab.ca::19bad059-44c1-4dcf-8a29-5988b96f742b" providerId="AD" clId="Web-{EC64D2BD-9686-E12A-E3D9-BC67D39C18A6}" dt="2026-04-13T00:17:51.877" v="1492"/>
      <pc:docMkLst>
        <pc:docMk/>
      </pc:docMkLst>
      <pc:sldChg chg="delSp modSp">
        <pc:chgData name="Liam Hickey" userId="S::lhickey@snolab.ca::19bad059-44c1-4dcf-8a29-5988b96f742b" providerId="AD" clId="Web-{EC64D2BD-9686-E12A-E3D9-BC67D39C18A6}" dt="2026-04-12T20:12:46.210" v="843"/>
        <pc:sldMkLst>
          <pc:docMk/>
          <pc:sldMk cId="487720228" sldId="271"/>
        </pc:sldMkLst>
        <pc:spChg chg="mod">
          <ac:chgData name="Liam Hickey" userId="S::lhickey@snolab.ca::19bad059-44c1-4dcf-8a29-5988b96f742b" providerId="AD" clId="Web-{EC64D2BD-9686-E12A-E3D9-BC67D39C18A6}" dt="2026-04-12T20:12:41.725" v="838" actId="20577"/>
          <ac:spMkLst>
            <pc:docMk/>
            <pc:sldMk cId="487720228" sldId="271"/>
            <ac:spMk id="5" creationId="{1A622354-9A6D-64AC-A5B0-726EC6A4D76E}"/>
          </ac:spMkLst>
        </pc:spChg>
      </pc:sldChg>
      <pc:sldChg chg="modSp">
        <pc:chgData name="Liam Hickey" userId="S::lhickey@snolab.ca::19bad059-44c1-4dcf-8a29-5988b96f742b" providerId="AD" clId="Web-{EC64D2BD-9686-E12A-E3D9-BC67D39C18A6}" dt="2026-04-12T20:25:10.762" v="915" actId="20577"/>
        <pc:sldMkLst>
          <pc:docMk/>
          <pc:sldMk cId="1614206974" sldId="272"/>
        </pc:sldMkLst>
        <pc:spChg chg="mod">
          <ac:chgData name="Liam Hickey" userId="S::lhickey@snolab.ca::19bad059-44c1-4dcf-8a29-5988b96f742b" providerId="AD" clId="Web-{EC64D2BD-9686-E12A-E3D9-BC67D39C18A6}" dt="2026-04-12T20:25:10.762" v="915" actId="20577"/>
          <ac:spMkLst>
            <pc:docMk/>
            <pc:sldMk cId="1614206974" sldId="272"/>
            <ac:spMk id="4" creationId="{378A748D-98D1-DD94-E145-827BE96F8756}"/>
          </ac:spMkLst>
        </pc:spChg>
      </pc:sldChg>
      <pc:sldChg chg="delSp modSp">
        <pc:chgData name="Liam Hickey" userId="S::lhickey@snolab.ca::19bad059-44c1-4dcf-8a29-5988b96f742b" providerId="AD" clId="Web-{EC64D2BD-9686-E12A-E3D9-BC67D39C18A6}" dt="2026-04-12T20:23:55.606" v="902" actId="20577"/>
        <pc:sldMkLst>
          <pc:docMk/>
          <pc:sldMk cId="1421030208" sldId="273"/>
        </pc:sldMkLst>
        <pc:spChg chg="mod">
          <ac:chgData name="Liam Hickey" userId="S::lhickey@snolab.ca::19bad059-44c1-4dcf-8a29-5988b96f742b" providerId="AD" clId="Web-{EC64D2BD-9686-E12A-E3D9-BC67D39C18A6}" dt="2026-04-12T20:16:55.914" v="888" actId="1076"/>
          <ac:spMkLst>
            <pc:docMk/>
            <pc:sldMk cId="1421030208" sldId="273"/>
            <ac:spMk id="8" creationId="{892C7B43-ADEC-DB1E-9BE1-B44C56D731D5}"/>
          </ac:spMkLst>
        </pc:spChg>
      </pc:sldChg>
      <pc:sldChg chg="addSp delSp modSp mod modClrScheme chgLayout">
        <pc:chgData name="Liam Hickey" userId="S::lhickey@snolab.ca::19bad059-44c1-4dcf-8a29-5988b96f742b" providerId="AD" clId="Web-{EC64D2BD-9686-E12A-E3D9-BC67D39C18A6}" dt="2026-04-13T00:17:51.877" v="1492"/>
        <pc:sldMkLst>
          <pc:docMk/>
          <pc:sldMk cId="3306134582" sldId="275"/>
        </pc:sldMkLst>
        <pc:spChg chg="mod">
          <ac:chgData name="Liam Hickey" userId="S::lhickey@snolab.ca::19bad059-44c1-4dcf-8a29-5988b96f742b" providerId="AD" clId="Web-{EC64D2BD-9686-E12A-E3D9-BC67D39C18A6}" dt="2026-04-13T00:14:27.675" v="1443" actId="20577"/>
          <ac:spMkLst>
            <pc:docMk/>
            <pc:sldMk cId="3306134582" sldId="275"/>
            <ac:spMk id="3" creationId="{E50E8FFD-7CCB-AEF5-F476-441E198618FC}"/>
          </ac:spMkLst>
        </pc:spChg>
        <pc:spChg chg="mod">
          <ac:chgData name="Liam Hickey" userId="S::lhickey@snolab.ca::19bad059-44c1-4dcf-8a29-5988b96f742b" providerId="AD" clId="Web-{EC64D2BD-9686-E12A-E3D9-BC67D39C18A6}" dt="2026-04-13T00:17:32.784" v="1487" actId="20577"/>
          <ac:spMkLst>
            <pc:docMk/>
            <pc:sldMk cId="3306134582" sldId="275"/>
            <ac:spMk id="5" creationId="{D600A478-81CC-F82D-9728-EF806E590ABE}"/>
          </ac:spMkLst>
        </pc:spChg>
        <pc:spChg chg="add mod">
          <ac:chgData name="Liam Hickey" userId="S::lhickey@snolab.ca::19bad059-44c1-4dcf-8a29-5988b96f742b" providerId="AD" clId="Web-{EC64D2BD-9686-E12A-E3D9-BC67D39C18A6}" dt="2026-04-13T00:17:40.112" v="1491" actId="1076"/>
          <ac:spMkLst>
            <pc:docMk/>
            <pc:sldMk cId="3306134582" sldId="275"/>
            <ac:spMk id="13" creationId="{A03B7F52-8952-2304-01BE-E52444CA7B65}"/>
          </ac:spMkLst>
        </pc:spChg>
        <pc:picChg chg="add mod">
          <ac:chgData name="Liam Hickey" userId="S::lhickey@snolab.ca::19bad059-44c1-4dcf-8a29-5988b96f742b" providerId="AD" clId="Web-{EC64D2BD-9686-E12A-E3D9-BC67D39C18A6}" dt="2026-04-13T00:17:40.112" v="1490" actId="1076"/>
          <ac:picMkLst>
            <pc:docMk/>
            <pc:sldMk cId="3306134582" sldId="275"/>
            <ac:picMk id="11" creationId="{0B21CC8B-8D3C-D438-EFA6-C74C5A5C35F8}"/>
          </ac:picMkLst>
        </pc:picChg>
      </pc:sldChg>
      <pc:sldChg chg="addSp delSp modSp">
        <pc:chgData name="Liam Hickey" userId="S::lhickey@snolab.ca::19bad059-44c1-4dcf-8a29-5988b96f742b" providerId="AD" clId="Web-{EC64D2BD-9686-E12A-E3D9-BC67D39C18A6}" dt="2026-04-12T21:33:23.994" v="946" actId="20577"/>
        <pc:sldMkLst>
          <pc:docMk/>
          <pc:sldMk cId="4226754160" sldId="284"/>
        </pc:sldMkLst>
        <pc:spChg chg="mod">
          <ac:chgData name="Liam Hickey" userId="S::lhickey@snolab.ca::19bad059-44c1-4dcf-8a29-5988b96f742b" providerId="AD" clId="Web-{EC64D2BD-9686-E12A-E3D9-BC67D39C18A6}" dt="2026-04-12T17:33:23.763" v="455" actId="20577"/>
          <ac:spMkLst>
            <pc:docMk/>
            <pc:sldMk cId="4226754160" sldId="284"/>
            <ac:spMk id="3" creationId="{5ABF50A4-9D83-8B7E-E2BC-45B2E1259753}"/>
          </ac:spMkLst>
        </pc:spChg>
        <pc:spChg chg="add mod">
          <ac:chgData name="Liam Hickey" userId="S::lhickey@snolab.ca::19bad059-44c1-4dcf-8a29-5988b96f742b" providerId="AD" clId="Web-{EC64D2BD-9686-E12A-E3D9-BC67D39C18A6}" dt="2026-04-12T21:33:23.994" v="946" actId="20577"/>
          <ac:spMkLst>
            <pc:docMk/>
            <pc:sldMk cId="4226754160" sldId="284"/>
            <ac:spMk id="4" creationId="{5D09D7A2-9F0A-2675-AA9B-323788278AD0}"/>
          </ac:spMkLst>
        </pc:spChg>
        <pc:picChg chg="add mod">
          <ac:chgData name="Liam Hickey" userId="S::lhickey@snolab.ca::19bad059-44c1-4dcf-8a29-5988b96f742b" providerId="AD" clId="Web-{EC64D2BD-9686-E12A-E3D9-BC67D39C18A6}" dt="2026-04-12T17:33:20.825" v="453" actId="1076"/>
          <ac:picMkLst>
            <pc:docMk/>
            <pc:sldMk cId="4226754160" sldId="284"/>
            <ac:picMk id="5" creationId="{27677148-C335-0AC3-D0E5-89576BE0693F}"/>
          </ac:picMkLst>
        </pc:picChg>
      </pc:sldChg>
      <pc:sldChg chg="modSp add replId">
        <pc:chgData name="Liam Hickey" userId="S::lhickey@snolab.ca::19bad059-44c1-4dcf-8a29-5988b96f742b" providerId="AD" clId="Web-{EC64D2BD-9686-E12A-E3D9-BC67D39C18A6}" dt="2026-04-12T21:34:32.713" v="966" actId="20577"/>
        <pc:sldMkLst>
          <pc:docMk/>
          <pc:sldMk cId="3127417869" sldId="287"/>
        </pc:sldMkLst>
        <pc:spChg chg="mod">
          <ac:chgData name="Liam Hickey" userId="S::lhickey@snolab.ca::19bad059-44c1-4dcf-8a29-5988b96f742b" providerId="AD" clId="Web-{EC64D2BD-9686-E12A-E3D9-BC67D39C18A6}" dt="2026-04-12T21:34:32.713" v="966" actId="20577"/>
          <ac:spMkLst>
            <pc:docMk/>
            <pc:sldMk cId="3127417869" sldId="287"/>
            <ac:spMk id="5" creationId="{1467AA22-3FDB-A553-6B4F-32CEC513CA1C}"/>
          </ac:spMkLst>
        </pc:spChg>
      </pc:sldChg>
      <pc:sldChg chg="modSp add replId">
        <pc:chgData name="Liam Hickey" userId="S::lhickey@snolab.ca::19bad059-44c1-4dcf-8a29-5988b96f742b" providerId="AD" clId="Web-{EC64D2BD-9686-E12A-E3D9-BC67D39C18A6}" dt="2026-04-12T20:19:41.822" v="896" actId="20577"/>
        <pc:sldMkLst>
          <pc:docMk/>
          <pc:sldMk cId="2213368965" sldId="288"/>
        </pc:sldMkLst>
        <pc:spChg chg="mod">
          <ac:chgData name="Liam Hickey" userId="S::lhickey@snolab.ca::19bad059-44c1-4dcf-8a29-5988b96f742b" providerId="AD" clId="Web-{EC64D2BD-9686-E12A-E3D9-BC67D39C18A6}" dt="2026-04-12T20:19:41.822" v="896" actId="20577"/>
          <ac:spMkLst>
            <pc:docMk/>
            <pc:sldMk cId="2213368965" sldId="288"/>
            <ac:spMk id="5" creationId="{98AB8327-D5FA-2D58-9E88-DA29F6E6B862}"/>
          </ac:spMkLst>
        </pc:spChg>
      </pc:sldChg>
      <pc:sldChg chg="addSp delSp modSp new">
        <pc:chgData name="Liam Hickey" userId="S::lhickey@snolab.ca::19bad059-44c1-4dcf-8a29-5988b96f742b" providerId="AD" clId="Web-{EC64D2BD-9686-E12A-E3D9-BC67D39C18A6}" dt="2026-04-13T00:00:57.429" v="1420" actId="20577"/>
        <pc:sldMkLst>
          <pc:docMk/>
          <pc:sldMk cId="2632039827" sldId="289"/>
        </pc:sldMkLst>
        <pc:spChg chg="add mod">
          <ac:chgData name="Liam Hickey" userId="S::lhickey@snolab.ca::19bad059-44c1-4dcf-8a29-5988b96f742b" providerId="AD" clId="Web-{EC64D2BD-9686-E12A-E3D9-BC67D39C18A6}" dt="2026-04-12T21:54:08.958" v="999" actId="14100"/>
          <ac:spMkLst>
            <pc:docMk/>
            <pc:sldMk cId="2632039827" sldId="289"/>
            <ac:spMk id="3" creationId="{ED482555-6082-0BC8-7F0E-7509A3A7AF61}"/>
          </ac:spMkLst>
        </pc:spChg>
        <pc:spChg chg="add mod">
          <ac:chgData name="Liam Hickey" userId="S::lhickey@snolab.ca::19bad059-44c1-4dcf-8a29-5988b96f742b" providerId="AD" clId="Web-{EC64D2BD-9686-E12A-E3D9-BC67D39C18A6}" dt="2026-04-13T00:00:57.429" v="1420" actId="20577"/>
          <ac:spMkLst>
            <pc:docMk/>
            <pc:sldMk cId="2632039827" sldId="289"/>
            <ac:spMk id="4" creationId="{32C31020-0736-17D3-9975-C4FBAE44D1FD}"/>
          </ac:spMkLst>
        </pc:spChg>
        <pc:picChg chg="add mod">
          <ac:chgData name="Liam Hickey" userId="S::lhickey@snolab.ca::19bad059-44c1-4dcf-8a29-5988b96f742b" providerId="AD" clId="Web-{EC64D2BD-9686-E12A-E3D9-BC67D39C18A6}" dt="2026-04-12T22:35:38.510" v="1089" actId="1076"/>
          <ac:picMkLst>
            <pc:docMk/>
            <pc:sldMk cId="2632039827" sldId="289"/>
            <ac:picMk id="5" creationId="{2B1F785C-13BB-ED28-CECD-1138293F32A2}"/>
          </ac:picMkLst>
        </pc:picChg>
      </pc:sldChg>
      <pc:sldChg chg="addSp modSp new">
        <pc:chgData name="Liam Hickey" userId="S::lhickey@snolab.ca::19bad059-44c1-4dcf-8a29-5988b96f742b" providerId="AD" clId="Web-{EC64D2BD-9686-E12A-E3D9-BC67D39C18A6}" dt="2026-04-13T00:10:53.255" v="1431" actId="1076"/>
        <pc:sldMkLst>
          <pc:docMk/>
          <pc:sldMk cId="1022434686" sldId="290"/>
        </pc:sldMkLst>
      </pc:sldChg>
      <pc:sldMasterChg chg="mod modSldLayout">
        <pc:chgData name="Liam Hickey" userId="S::lhickey@snolab.ca::19bad059-44c1-4dcf-8a29-5988b96f742b" providerId="AD" clId="Web-{EC64D2BD-9686-E12A-E3D9-BC67D39C18A6}" dt="2026-04-12T18:36:04.541" v="722"/>
        <pc:sldMasterMkLst>
          <pc:docMk/>
          <pc:sldMasterMk cId="0" sldId="2147483648"/>
        </pc:sldMasterMkLst>
        <pc:sldLayoutChg chg="mod">
          <pc:chgData name="Liam Hickey" userId="S::lhickey@snolab.ca::19bad059-44c1-4dcf-8a29-5988b96f742b" providerId="AD" clId="Web-{EC64D2BD-9686-E12A-E3D9-BC67D39C18A6}" dt="2026-04-12T18:36:04.541" v="722"/>
          <pc:sldLayoutMkLst>
            <pc:docMk/>
            <pc:sldMasterMk cId="0" sldId="2147483648"/>
            <pc:sldLayoutMk cId="0" sldId="2147483649"/>
          </pc:sldLayoutMkLst>
        </pc:sldLayoutChg>
        <pc:sldLayoutChg chg="mod">
          <pc:chgData name="Liam Hickey" userId="S::lhickey@snolab.ca::19bad059-44c1-4dcf-8a29-5988b96f742b" providerId="AD" clId="Web-{EC64D2BD-9686-E12A-E3D9-BC67D39C18A6}" dt="2026-04-12T18:36:04.541" v="722"/>
          <pc:sldLayoutMkLst>
            <pc:docMk/>
            <pc:sldMasterMk cId="0" sldId="2147483648"/>
            <pc:sldLayoutMk cId="0" sldId="2147483650"/>
          </pc:sldLayoutMkLst>
        </pc:sldLayoutChg>
        <pc:sldLayoutChg chg="mod">
          <pc:chgData name="Liam Hickey" userId="S::lhickey@snolab.ca::19bad059-44c1-4dcf-8a29-5988b96f742b" providerId="AD" clId="Web-{EC64D2BD-9686-E12A-E3D9-BC67D39C18A6}" dt="2026-04-12T18:36:04.541" v="722"/>
          <pc:sldLayoutMkLst>
            <pc:docMk/>
            <pc:sldMasterMk cId="0" sldId="2147483648"/>
            <pc:sldLayoutMk cId="0" sldId="2147483651"/>
          </pc:sldLayoutMkLst>
        </pc:sldLayoutChg>
        <pc:sldLayoutChg chg="mod">
          <pc:chgData name="Liam Hickey" userId="S::lhickey@snolab.ca::19bad059-44c1-4dcf-8a29-5988b96f742b" providerId="AD" clId="Web-{EC64D2BD-9686-E12A-E3D9-BC67D39C18A6}" dt="2026-04-12T18:36:04.541" v="722"/>
          <pc:sldLayoutMkLst>
            <pc:docMk/>
            <pc:sldMasterMk cId="0" sldId="2147483648"/>
            <pc:sldLayoutMk cId="0" sldId="2147483652"/>
          </pc:sldLayoutMkLst>
        </pc:sldLayoutChg>
        <pc:sldLayoutChg chg="mod">
          <pc:chgData name="Liam Hickey" userId="S::lhickey@snolab.ca::19bad059-44c1-4dcf-8a29-5988b96f742b" providerId="AD" clId="Web-{EC64D2BD-9686-E12A-E3D9-BC67D39C18A6}" dt="2026-04-12T18:36:04.541" v="722"/>
          <pc:sldLayoutMkLst>
            <pc:docMk/>
            <pc:sldMasterMk cId="0" sldId="2147483648"/>
            <pc:sldLayoutMk cId="0" sldId="2147483653"/>
          </pc:sldLayoutMkLst>
        </pc:sldLayoutChg>
        <pc:sldLayoutChg chg="mod">
          <pc:chgData name="Liam Hickey" userId="S::lhickey@snolab.ca::19bad059-44c1-4dcf-8a29-5988b96f742b" providerId="AD" clId="Web-{EC64D2BD-9686-E12A-E3D9-BC67D39C18A6}" dt="2026-04-12T18:36:04.541" v="722"/>
          <pc:sldLayoutMkLst>
            <pc:docMk/>
            <pc:sldMasterMk cId="0" sldId="2147483648"/>
            <pc:sldLayoutMk cId="0" sldId="2147483654"/>
          </pc:sldLayoutMkLst>
        </pc:sldLayoutChg>
        <pc:sldLayoutChg chg="mod">
          <pc:chgData name="Liam Hickey" userId="S::lhickey@snolab.ca::19bad059-44c1-4dcf-8a29-5988b96f742b" providerId="AD" clId="Web-{EC64D2BD-9686-E12A-E3D9-BC67D39C18A6}" dt="2026-04-12T18:36:04.541" v="722"/>
          <pc:sldLayoutMkLst>
            <pc:docMk/>
            <pc:sldMasterMk cId="0" sldId="2147483648"/>
            <pc:sldLayoutMk cId="0" sldId="2147483655"/>
          </pc:sldLayoutMkLst>
        </pc:sldLayoutChg>
        <pc:sldLayoutChg chg="mod">
          <pc:chgData name="Liam Hickey" userId="S::lhickey@snolab.ca::19bad059-44c1-4dcf-8a29-5988b96f742b" providerId="AD" clId="Web-{EC64D2BD-9686-E12A-E3D9-BC67D39C18A6}" dt="2026-04-12T18:36:04.541" v="722"/>
          <pc:sldLayoutMkLst>
            <pc:docMk/>
            <pc:sldMasterMk cId="0" sldId="2147483648"/>
            <pc:sldLayoutMk cId="0" sldId="2147483656"/>
          </pc:sldLayoutMkLst>
        </pc:sldLayoutChg>
        <pc:sldLayoutChg chg="mod">
          <pc:chgData name="Liam Hickey" userId="S::lhickey@snolab.ca::19bad059-44c1-4dcf-8a29-5988b96f742b" providerId="AD" clId="Web-{EC64D2BD-9686-E12A-E3D9-BC67D39C18A6}" dt="2026-04-12T18:36:04.541" v="722"/>
          <pc:sldLayoutMkLst>
            <pc:docMk/>
            <pc:sldMasterMk cId="0" sldId="2147483648"/>
            <pc:sldLayoutMk cId="0" sldId="2147483657"/>
          </pc:sldLayoutMkLst>
        </pc:sldLayoutChg>
        <pc:sldLayoutChg chg="mod">
          <pc:chgData name="Liam Hickey" userId="S::lhickey@snolab.ca::19bad059-44c1-4dcf-8a29-5988b96f742b" providerId="AD" clId="Web-{EC64D2BD-9686-E12A-E3D9-BC67D39C18A6}" dt="2026-04-12T18:36:04.541" v="722"/>
          <pc:sldLayoutMkLst>
            <pc:docMk/>
            <pc:sldMasterMk cId="0" sldId="2147483648"/>
            <pc:sldLayoutMk cId="0" sldId="2147483658"/>
          </pc:sldLayoutMkLst>
        </pc:sldLayoutChg>
        <pc:sldLayoutChg chg="mod">
          <pc:chgData name="Liam Hickey" userId="S::lhickey@snolab.ca::19bad059-44c1-4dcf-8a29-5988b96f742b" providerId="AD" clId="Web-{EC64D2BD-9686-E12A-E3D9-BC67D39C18A6}" dt="2026-04-12T18:36:04.541" v="722"/>
          <pc:sldLayoutMkLst>
            <pc:docMk/>
            <pc:sldMasterMk cId="0" sldId="2147483648"/>
            <pc:sldLayoutMk cId="0" sldId="2147483659"/>
          </pc:sldLayoutMkLst>
        </pc:sldLayoutChg>
      </pc:sldMasterChg>
    </pc:docChg>
  </pc:docChgLst>
  <pc:docChgLst>
    <pc:chgData name="Liam Hickey" userId="S::lhickey@snolab.ca::19bad059-44c1-4dcf-8a29-5988b96f742b" providerId="AD" clId="Web-{F297A687-2CFA-D404-80F7-5730A883D3A8}"/>
    <pc:docChg chg="addSld delSld modSld sldOrd modMainMaster">
      <pc:chgData name="Liam Hickey" userId="S::lhickey@snolab.ca::19bad059-44c1-4dcf-8a29-5988b96f742b" providerId="AD" clId="Web-{F297A687-2CFA-D404-80F7-5730A883D3A8}" dt="2026-04-15T19:31:44.152" v="180" actId="20577"/>
      <pc:docMkLst>
        <pc:docMk/>
      </pc:docMkLst>
      <pc:sldChg chg="addSp modSp">
        <pc:chgData name="Liam Hickey" userId="S::lhickey@snolab.ca::19bad059-44c1-4dcf-8a29-5988b96f742b" providerId="AD" clId="Web-{F297A687-2CFA-D404-80F7-5730A883D3A8}" dt="2026-04-15T15:19:49.331" v="0"/>
        <pc:sldMkLst>
          <pc:docMk/>
          <pc:sldMk cId="0" sldId="256"/>
        </pc:sldMkLst>
        <pc:spChg chg="add mod">
          <ac:chgData name="Liam Hickey" userId="S::lhickey@snolab.ca::19bad059-44c1-4dcf-8a29-5988b96f742b" providerId="AD" clId="Web-{F297A687-2CFA-D404-80F7-5730A883D3A8}" dt="2026-04-15T15:19:49.331" v="0"/>
          <ac:spMkLst>
            <pc:docMk/>
            <pc:sldMk cId="0" sldId="256"/>
            <ac:spMk id="3" creationId="{0D36F77C-A0FA-1CE8-E2D2-139B3B7B7BE4}"/>
          </ac:spMkLst>
        </pc:spChg>
      </pc:sldChg>
      <pc:sldChg chg="addSp modSp">
        <pc:chgData name="Liam Hickey" userId="S::lhickey@snolab.ca::19bad059-44c1-4dcf-8a29-5988b96f742b" providerId="AD" clId="Web-{F297A687-2CFA-D404-80F7-5730A883D3A8}" dt="2026-04-15T15:19:53.971" v="1"/>
        <pc:sldMkLst>
          <pc:docMk/>
          <pc:sldMk cId="487720228" sldId="271"/>
        </pc:sldMkLst>
        <pc:spChg chg="add mod">
          <ac:chgData name="Liam Hickey" userId="S::lhickey@snolab.ca::19bad059-44c1-4dcf-8a29-5988b96f742b" providerId="AD" clId="Web-{F297A687-2CFA-D404-80F7-5730A883D3A8}" dt="2026-04-15T15:19:53.971" v="1"/>
          <ac:spMkLst>
            <pc:docMk/>
            <pc:sldMk cId="487720228" sldId="271"/>
            <ac:spMk id="2" creationId="{4CE0598C-0BE0-5CEE-C3D0-A2F4C61EAF5C}"/>
          </ac:spMkLst>
        </pc:spChg>
      </pc:sldChg>
      <pc:sldChg chg="addSp modSp">
        <pc:chgData name="Liam Hickey" userId="S::lhickey@snolab.ca::19bad059-44c1-4dcf-8a29-5988b96f742b" providerId="AD" clId="Web-{F297A687-2CFA-D404-80F7-5730A883D3A8}" dt="2026-04-15T15:19:53.971" v="1"/>
        <pc:sldMkLst>
          <pc:docMk/>
          <pc:sldMk cId="1614206974" sldId="272"/>
        </pc:sldMkLst>
        <pc:spChg chg="add mod">
          <ac:chgData name="Liam Hickey" userId="S::lhickey@snolab.ca::19bad059-44c1-4dcf-8a29-5988b96f742b" providerId="AD" clId="Web-{F297A687-2CFA-D404-80F7-5730A883D3A8}" dt="2026-04-15T15:19:53.971" v="1"/>
          <ac:spMkLst>
            <pc:docMk/>
            <pc:sldMk cId="1614206974" sldId="272"/>
            <ac:spMk id="6" creationId="{EDB8C354-9250-AFCD-198A-DF1903E900E1}"/>
          </ac:spMkLst>
        </pc:spChg>
      </pc:sldChg>
      <pc:sldChg chg="addSp modSp">
        <pc:chgData name="Liam Hickey" userId="S::lhickey@snolab.ca::19bad059-44c1-4dcf-8a29-5988b96f742b" providerId="AD" clId="Web-{F297A687-2CFA-D404-80F7-5730A883D3A8}" dt="2026-04-15T15:19:53.971" v="1"/>
        <pc:sldMkLst>
          <pc:docMk/>
          <pc:sldMk cId="1421030208" sldId="273"/>
        </pc:sldMkLst>
        <pc:spChg chg="add mod">
          <ac:chgData name="Liam Hickey" userId="S::lhickey@snolab.ca::19bad059-44c1-4dcf-8a29-5988b96f742b" providerId="AD" clId="Web-{F297A687-2CFA-D404-80F7-5730A883D3A8}" dt="2026-04-15T15:19:53.971" v="1"/>
          <ac:spMkLst>
            <pc:docMk/>
            <pc:sldMk cId="1421030208" sldId="273"/>
            <ac:spMk id="2" creationId="{58C10E29-8334-DA6F-C54C-E91327C8E1BC}"/>
          </ac:spMkLst>
        </pc:spChg>
      </pc:sldChg>
      <pc:sldChg chg="addSp modSp">
        <pc:chgData name="Liam Hickey" userId="S::lhickey@snolab.ca::19bad059-44c1-4dcf-8a29-5988b96f742b" providerId="AD" clId="Web-{F297A687-2CFA-D404-80F7-5730A883D3A8}" dt="2026-04-15T15:19:53.971" v="1"/>
        <pc:sldMkLst>
          <pc:docMk/>
          <pc:sldMk cId="3306134582" sldId="275"/>
        </pc:sldMkLst>
        <pc:spChg chg="add mod">
          <ac:chgData name="Liam Hickey" userId="S::lhickey@snolab.ca::19bad059-44c1-4dcf-8a29-5988b96f742b" providerId="AD" clId="Web-{F297A687-2CFA-D404-80F7-5730A883D3A8}" dt="2026-04-15T15:19:53.971" v="1"/>
          <ac:spMkLst>
            <pc:docMk/>
            <pc:sldMk cId="3306134582" sldId="275"/>
            <ac:spMk id="4" creationId="{E1F9A9F7-0099-29F7-5906-8F579576A22E}"/>
          </ac:spMkLst>
        </pc:spChg>
      </pc:sldChg>
      <pc:sldChg chg="addSp modSp">
        <pc:chgData name="Liam Hickey" userId="S::lhickey@snolab.ca::19bad059-44c1-4dcf-8a29-5988b96f742b" providerId="AD" clId="Web-{F297A687-2CFA-D404-80F7-5730A883D3A8}" dt="2026-04-15T15:19:53.971" v="1"/>
        <pc:sldMkLst>
          <pc:docMk/>
          <pc:sldMk cId="4226754160" sldId="284"/>
        </pc:sldMkLst>
        <pc:spChg chg="add mod">
          <ac:chgData name="Liam Hickey" userId="S::lhickey@snolab.ca::19bad059-44c1-4dcf-8a29-5988b96f742b" providerId="AD" clId="Web-{F297A687-2CFA-D404-80F7-5730A883D3A8}" dt="2026-04-15T15:19:53.971" v="1"/>
          <ac:spMkLst>
            <pc:docMk/>
            <pc:sldMk cId="4226754160" sldId="284"/>
            <ac:spMk id="6" creationId="{E0BB4281-A440-7776-032C-A77287F08D41}"/>
          </ac:spMkLst>
        </pc:spChg>
      </pc:sldChg>
      <pc:sldChg chg="addSp modSp">
        <pc:chgData name="Liam Hickey" userId="S::lhickey@snolab.ca::19bad059-44c1-4dcf-8a29-5988b96f742b" providerId="AD" clId="Web-{F297A687-2CFA-D404-80F7-5730A883D3A8}" dt="2026-04-15T15:19:53.971" v="1"/>
        <pc:sldMkLst>
          <pc:docMk/>
          <pc:sldMk cId="3127417869" sldId="287"/>
        </pc:sldMkLst>
        <pc:spChg chg="add mod">
          <ac:chgData name="Liam Hickey" userId="S::lhickey@snolab.ca::19bad059-44c1-4dcf-8a29-5988b96f742b" providerId="AD" clId="Web-{F297A687-2CFA-D404-80F7-5730A883D3A8}" dt="2026-04-15T15:19:53.971" v="1"/>
          <ac:spMkLst>
            <pc:docMk/>
            <pc:sldMk cId="3127417869" sldId="287"/>
            <ac:spMk id="2" creationId="{CEFE6FE4-82B0-4201-8921-A1684EB3B0C2}"/>
          </ac:spMkLst>
        </pc:spChg>
      </pc:sldChg>
      <pc:sldChg chg="addSp modSp">
        <pc:chgData name="Liam Hickey" userId="S::lhickey@snolab.ca::19bad059-44c1-4dcf-8a29-5988b96f742b" providerId="AD" clId="Web-{F297A687-2CFA-D404-80F7-5730A883D3A8}" dt="2026-04-15T15:19:53.971" v="1"/>
        <pc:sldMkLst>
          <pc:docMk/>
          <pc:sldMk cId="2213368965" sldId="288"/>
        </pc:sldMkLst>
        <pc:spChg chg="add mod">
          <ac:chgData name="Liam Hickey" userId="S::lhickey@snolab.ca::19bad059-44c1-4dcf-8a29-5988b96f742b" providerId="AD" clId="Web-{F297A687-2CFA-D404-80F7-5730A883D3A8}" dt="2026-04-15T15:19:53.971" v="1"/>
          <ac:spMkLst>
            <pc:docMk/>
            <pc:sldMk cId="2213368965" sldId="288"/>
            <ac:spMk id="2" creationId="{512290C7-740A-2609-4942-A53AF9D8B2CC}"/>
          </ac:spMkLst>
        </pc:spChg>
      </pc:sldChg>
      <pc:sldChg chg="addSp modSp">
        <pc:chgData name="Liam Hickey" userId="S::lhickey@snolab.ca::19bad059-44c1-4dcf-8a29-5988b96f742b" providerId="AD" clId="Web-{F297A687-2CFA-D404-80F7-5730A883D3A8}" dt="2026-04-15T15:19:53.971" v="1"/>
        <pc:sldMkLst>
          <pc:docMk/>
          <pc:sldMk cId="2632039827" sldId="289"/>
        </pc:sldMkLst>
        <pc:spChg chg="add mod">
          <ac:chgData name="Liam Hickey" userId="S::lhickey@snolab.ca::19bad059-44c1-4dcf-8a29-5988b96f742b" providerId="AD" clId="Web-{F297A687-2CFA-D404-80F7-5730A883D3A8}" dt="2026-04-15T15:19:53.971" v="1"/>
          <ac:spMkLst>
            <pc:docMk/>
            <pc:sldMk cId="2632039827" sldId="289"/>
            <ac:spMk id="6" creationId="{93291486-1DE1-D1AB-EF02-B65983909C0A}"/>
          </ac:spMkLst>
        </pc:spChg>
      </pc:sldChg>
      <pc:sldChg chg="addSp modSp">
        <pc:chgData name="Liam Hickey" userId="S::lhickey@snolab.ca::19bad059-44c1-4dcf-8a29-5988b96f742b" providerId="AD" clId="Web-{F297A687-2CFA-D404-80F7-5730A883D3A8}" dt="2026-04-15T15:19:53.971" v="1"/>
        <pc:sldMkLst>
          <pc:docMk/>
          <pc:sldMk cId="1022434686" sldId="290"/>
        </pc:sldMkLst>
        <pc:spChg chg="add mod">
          <ac:chgData name="Liam Hickey" userId="S::lhickey@snolab.ca::19bad059-44c1-4dcf-8a29-5988b96f742b" providerId="AD" clId="Web-{F297A687-2CFA-D404-80F7-5730A883D3A8}" dt="2026-04-15T15:19:53.971" v="1"/>
          <ac:spMkLst>
            <pc:docMk/>
            <pc:sldMk cId="1022434686" sldId="290"/>
            <ac:spMk id="3" creationId="{CB6BBABC-D0CD-E94D-968F-4324F1381C33}"/>
          </ac:spMkLst>
        </pc:spChg>
      </pc:sldChg>
      <pc:sldChg chg="addSp modSp">
        <pc:chgData name="Liam Hickey" userId="S::lhickey@snolab.ca::19bad059-44c1-4dcf-8a29-5988b96f742b" providerId="AD" clId="Web-{F297A687-2CFA-D404-80F7-5730A883D3A8}" dt="2026-04-15T15:19:53.971" v="1"/>
        <pc:sldMkLst>
          <pc:docMk/>
          <pc:sldMk cId="1147334421" sldId="295"/>
        </pc:sldMkLst>
        <pc:spChg chg="add mod">
          <ac:chgData name="Liam Hickey" userId="S::lhickey@snolab.ca::19bad059-44c1-4dcf-8a29-5988b96f742b" providerId="AD" clId="Web-{F297A687-2CFA-D404-80F7-5730A883D3A8}" dt="2026-04-15T15:19:53.971" v="1"/>
          <ac:spMkLst>
            <pc:docMk/>
            <pc:sldMk cId="1147334421" sldId="295"/>
            <ac:spMk id="7" creationId="{D6E6375C-5B61-7314-BCBE-EC40AC21B9EF}"/>
          </ac:spMkLst>
        </pc:spChg>
      </pc:sldChg>
      <pc:sldChg chg="addSp modSp">
        <pc:chgData name="Liam Hickey" userId="S::lhickey@snolab.ca::19bad059-44c1-4dcf-8a29-5988b96f742b" providerId="AD" clId="Web-{F297A687-2CFA-D404-80F7-5730A883D3A8}" dt="2026-04-15T15:19:53.971" v="1"/>
        <pc:sldMkLst>
          <pc:docMk/>
          <pc:sldMk cId="1584853035" sldId="296"/>
        </pc:sldMkLst>
        <pc:spChg chg="add mod">
          <ac:chgData name="Liam Hickey" userId="S::lhickey@snolab.ca::19bad059-44c1-4dcf-8a29-5988b96f742b" providerId="AD" clId="Web-{F297A687-2CFA-D404-80F7-5730A883D3A8}" dt="2026-04-15T15:19:53.971" v="1"/>
          <ac:spMkLst>
            <pc:docMk/>
            <pc:sldMk cId="1584853035" sldId="296"/>
            <ac:spMk id="4" creationId="{0EAEA3FA-103C-02A3-D0B1-03C4E0D05C3F}"/>
          </ac:spMkLst>
        </pc:spChg>
      </pc:sldChg>
      <pc:sldChg chg="addSp modSp">
        <pc:chgData name="Liam Hickey" userId="S::lhickey@snolab.ca::19bad059-44c1-4dcf-8a29-5988b96f742b" providerId="AD" clId="Web-{F297A687-2CFA-D404-80F7-5730A883D3A8}" dt="2026-04-15T15:19:53.971" v="1"/>
        <pc:sldMkLst>
          <pc:docMk/>
          <pc:sldMk cId="3972816940" sldId="297"/>
        </pc:sldMkLst>
        <pc:spChg chg="add mod">
          <ac:chgData name="Liam Hickey" userId="S::lhickey@snolab.ca::19bad059-44c1-4dcf-8a29-5988b96f742b" providerId="AD" clId="Web-{F297A687-2CFA-D404-80F7-5730A883D3A8}" dt="2026-04-15T15:19:53.971" v="1"/>
          <ac:spMkLst>
            <pc:docMk/>
            <pc:sldMk cId="3972816940" sldId="297"/>
            <ac:spMk id="4" creationId="{BFB9D04F-CA8C-ADEC-9855-B167A9F494D3}"/>
          </ac:spMkLst>
        </pc:spChg>
      </pc:sldChg>
      <pc:sldChg chg="addSp modSp">
        <pc:chgData name="Liam Hickey" userId="S::lhickey@snolab.ca::19bad059-44c1-4dcf-8a29-5988b96f742b" providerId="AD" clId="Web-{F297A687-2CFA-D404-80F7-5730A883D3A8}" dt="2026-04-15T15:19:53.971" v="1"/>
        <pc:sldMkLst>
          <pc:docMk/>
          <pc:sldMk cId="3203045157" sldId="299"/>
        </pc:sldMkLst>
        <pc:spChg chg="add mod">
          <ac:chgData name="Liam Hickey" userId="S::lhickey@snolab.ca::19bad059-44c1-4dcf-8a29-5988b96f742b" providerId="AD" clId="Web-{F297A687-2CFA-D404-80F7-5730A883D3A8}" dt="2026-04-15T15:19:53.971" v="1"/>
          <ac:spMkLst>
            <pc:docMk/>
            <pc:sldMk cId="3203045157" sldId="299"/>
            <ac:spMk id="5" creationId="{3A93BECD-8B48-DD00-54CB-AB284061F893}"/>
          </ac:spMkLst>
        </pc:spChg>
      </pc:sldChg>
      <pc:sldChg chg="addSp modSp">
        <pc:chgData name="Liam Hickey" userId="S::lhickey@snolab.ca::19bad059-44c1-4dcf-8a29-5988b96f742b" providerId="AD" clId="Web-{F297A687-2CFA-D404-80F7-5730A883D3A8}" dt="2026-04-15T15:19:53.971" v="1"/>
        <pc:sldMkLst>
          <pc:docMk/>
          <pc:sldMk cId="3734036117" sldId="300"/>
        </pc:sldMkLst>
        <pc:spChg chg="add mod">
          <ac:chgData name="Liam Hickey" userId="S::lhickey@snolab.ca::19bad059-44c1-4dcf-8a29-5988b96f742b" providerId="AD" clId="Web-{F297A687-2CFA-D404-80F7-5730A883D3A8}" dt="2026-04-15T15:19:53.971" v="1"/>
          <ac:spMkLst>
            <pc:docMk/>
            <pc:sldMk cId="3734036117" sldId="300"/>
            <ac:spMk id="5" creationId="{608A9DC3-3BD0-7AC3-65F4-8ADBE77733FC}"/>
          </ac:spMkLst>
        </pc:spChg>
      </pc:sldChg>
      <pc:sldChg chg="addSp modSp">
        <pc:chgData name="Liam Hickey" userId="S::lhickey@snolab.ca::19bad059-44c1-4dcf-8a29-5988b96f742b" providerId="AD" clId="Web-{F297A687-2CFA-D404-80F7-5730A883D3A8}" dt="2026-04-15T15:19:53.971" v="1"/>
        <pc:sldMkLst>
          <pc:docMk/>
          <pc:sldMk cId="1620485073" sldId="302"/>
        </pc:sldMkLst>
        <pc:spChg chg="add mod">
          <ac:chgData name="Liam Hickey" userId="S::lhickey@snolab.ca::19bad059-44c1-4dcf-8a29-5988b96f742b" providerId="AD" clId="Web-{F297A687-2CFA-D404-80F7-5730A883D3A8}" dt="2026-04-15T15:19:53.971" v="1"/>
          <ac:spMkLst>
            <pc:docMk/>
            <pc:sldMk cId="1620485073" sldId="302"/>
            <ac:spMk id="3" creationId="{01C43E48-78D6-B681-EDCE-2894FAD46A92}"/>
          </ac:spMkLst>
        </pc:spChg>
      </pc:sldChg>
      <pc:sldChg chg="addSp modSp">
        <pc:chgData name="Liam Hickey" userId="S::lhickey@snolab.ca::19bad059-44c1-4dcf-8a29-5988b96f742b" providerId="AD" clId="Web-{F297A687-2CFA-D404-80F7-5730A883D3A8}" dt="2026-04-15T15:19:53.971" v="1"/>
        <pc:sldMkLst>
          <pc:docMk/>
          <pc:sldMk cId="3788474437" sldId="304"/>
        </pc:sldMkLst>
        <pc:spChg chg="add mod">
          <ac:chgData name="Liam Hickey" userId="S::lhickey@snolab.ca::19bad059-44c1-4dcf-8a29-5988b96f742b" providerId="AD" clId="Web-{F297A687-2CFA-D404-80F7-5730A883D3A8}" dt="2026-04-15T15:19:53.971" v="1"/>
          <ac:spMkLst>
            <pc:docMk/>
            <pc:sldMk cId="3788474437" sldId="304"/>
            <ac:spMk id="3" creationId="{53DD95FB-EAFA-68EC-9133-E7359C78E777}"/>
          </ac:spMkLst>
        </pc:spChg>
      </pc:sldChg>
      <pc:sldChg chg="addSp modSp">
        <pc:chgData name="Liam Hickey" userId="S::lhickey@snolab.ca::19bad059-44c1-4dcf-8a29-5988b96f742b" providerId="AD" clId="Web-{F297A687-2CFA-D404-80F7-5730A883D3A8}" dt="2026-04-15T18:06:40.291" v="85" actId="1076"/>
        <pc:sldMkLst>
          <pc:docMk/>
          <pc:sldMk cId="2511430255" sldId="306"/>
        </pc:sldMkLst>
        <pc:spChg chg="add mod">
          <ac:chgData name="Liam Hickey" userId="S::lhickey@snolab.ca::19bad059-44c1-4dcf-8a29-5988b96f742b" providerId="AD" clId="Web-{F297A687-2CFA-D404-80F7-5730A883D3A8}" dt="2026-04-15T15:19:53.971" v="1"/>
          <ac:spMkLst>
            <pc:docMk/>
            <pc:sldMk cId="2511430255" sldId="306"/>
            <ac:spMk id="5" creationId="{490E282A-960E-E3C8-78CF-02FF9C4E0770}"/>
          </ac:spMkLst>
        </pc:spChg>
        <pc:picChg chg="mod">
          <ac:chgData name="Liam Hickey" userId="S::lhickey@snolab.ca::19bad059-44c1-4dcf-8a29-5988b96f742b" providerId="AD" clId="Web-{F297A687-2CFA-D404-80F7-5730A883D3A8}" dt="2026-04-15T18:06:36.229" v="83" actId="1076"/>
          <ac:picMkLst>
            <pc:docMk/>
            <pc:sldMk cId="2511430255" sldId="306"/>
            <ac:picMk id="23" creationId="{C04F583E-1B65-4E59-0E2B-DBB94CEB98B2}"/>
          </ac:picMkLst>
        </pc:picChg>
      </pc:sldChg>
      <pc:sldChg chg="addSp modSp">
        <pc:chgData name="Liam Hickey" userId="S::lhickey@snolab.ca::19bad059-44c1-4dcf-8a29-5988b96f742b" providerId="AD" clId="Web-{F297A687-2CFA-D404-80F7-5730A883D3A8}" dt="2026-04-15T15:19:53.971" v="1"/>
        <pc:sldMkLst>
          <pc:docMk/>
          <pc:sldMk cId="2371417651" sldId="307"/>
        </pc:sldMkLst>
        <pc:spChg chg="add mod">
          <ac:chgData name="Liam Hickey" userId="S::lhickey@snolab.ca::19bad059-44c1-4dcf-8a29-5988b96f742b" providerId="AD" clId="Web-{F297A687-2CFA-D404-80F7-5730A883D3A8}" dt="2026-04-15T15:19:53.971" v="1"/>
          <ac:spMkLst>
            <pc:docMk/>
            <pc:sldMk cId="2371417651" sldId="307"/>
            <ac:spMk id="5" creationId="{EFC88CED-588E-6304-0406-9F65A018179E}"/>
          </ac:spMkLst>
        </pc:spChg>
      </pc:sldChg>
      <pc:sldChg chg="addSp modSp">
        <pc:chgData name="Liam Hickey" userId="S::lhickey@snolab.ca::19bad059-44c1-4dcf-8a29-5988b96f742b" providerId="AD" clId="Web-{F297A687-2CFA-D404-80F7-5730A883D3A8}" dt="2026-04-15T15:19:53.971" v="1"/>
        <pc:sldMkLst>
          <pc:docMk/>
          <pc:sldMk cId="3559422859" sldId="308"/>
        </pc:sldMkLst>
        <pc:spChg chg="add mod">
          <ac:chgData name="Liam Hickey" userId="S::lhickey@snolab.ca::19bad059-44c1-4dcf-8a29-5988b96f742b" providerId="AD" clId="Web-{F297A687-2CFA-D404-80F7-5730A883D3A8}" dt="2026-04-15T15:19:53.971" v="1"/>
          <ac:spMkLst>
            <pc:docMk/>
            <pc:sldMk cId="3559422859" sldId="308"/>
            <ac:spMk id="5" creationId="{5AC9BB6D-CF3C-8F46-9D65-6DB1C097CACC}"/>
          </ac:spMkLst>
        </pc:spChg>
      </pc:sldChg>
      <pc:sldChg chg="addSp modSp">
        <pc:chgData name="Liam Hickey" userId="S::lhickey@snolab.ca::19bad059-44c1-4dcf-8a29-5988b96f742b" providerId="AD" clId="Web-{F297A687-2CFA-D404-80F7-5730A883D3A8}" dt="2026-04-15T15:19:53.971" v="1"/>
        <pc:sldMkLst>
          <pc:docMk/>
          <pc:sldMk cId="4104748624" sldId="309"/>
        </pc:sldMkLst>
        <pc:spChg chg="add mod">
          <ac:chgData name="Liam Hickey" userId="S::lhickey@snolab.ca::19bad059-44c1-4dcf-8a29-5988b96f742b" providerId="AD" clId="Web-{F297A687-2CFA-D404-80F7-5730A883D3A8}" dt="2026-04-15T15:19:53.971" v="1"/>
          <ac:spMkLst>
            <pc:docMk/>
            <pc:sldMk cId="4104748624" sldId="309"/>
            <ac:spMk id="5" creationId="{3D1F096D-6E62-C583-DB11-492D19ECFD60}"/>
          </ac:spMkLst>
        </pc:spChg>
      </pc:sldChg>
      <pc:sldChg chg="addSp modSp">
        <pc:chgData name="Liam Hickey" userId="S::lhickey@snolab.ca::19bad059-44c1-4dcf-8a29-5988b96f742b" providerId="AD" clId="Web-{F297A687-2CFA-D404-80F7-5730A883D3A8}" dt="2026-04-15T15:19:53.971" v="1"/>
        <pc:sldMkLst>
          <pc:docMk/>
          <pc:sldMk cId="2652211198" sldId="310"/>
        </pc:sldMkLst>
        <pc:spChg chg="add mod">
          <ac:chgData name="Liam Hickey" userId="S::lhickey@snolab.ca::19bad059-44c1-4dcf-8a29-5988b96f742b" providerId="AD" clId="Web-{F297A687-2CFA-D404-80F7-5730A883D3A8}" dt="2026-04-15T15:19:53.971" v="1"/>
          <ac:spMkLst>
            <pc:docMk/>
            <pc:sldMk cId="2652211198" sldId="310"/>
            <ac:spMk id="5" creationId="{BCD2D9B4-4CB4-96B3-D767-FB9D83019CAC}"/>
          </ac:spMkLst>
        </pc:spChg>
      </pc:sldChg>
      <pc:sldChg chg="addSp delSp modSp">
        <pc:chgData name="Liam Hickey" userId="S::lhickey@snolab.ca::19bad059-44c1-4dcf-8a29-5988b96f742b" providerId="AD" clId="Web-{F297A687-2CFA-D404-80F7-5730A883D3A8}" dt="2026-04-15T17:40:06.643" v="41" actId="14100"/>
        <pc:sldMkLst>
          <pc:docMk/>
          <pc:sldMk cId="600586127" sldId="311"/>
        </pc:sldMkLst>
        <pc:spChg chg="mod">
          <ac:chgData name="Liam Hickey" userId="S::lhickey@snolab.ca::19bad059-44c1-4dcf-8a29-5988b96f742b" providerId="AD" clId="Web-{F297A687-2CFA-D404-80F7-5730A883D3A8}" dt="2026-04-15T17:40:03.065" v="39" actId="14100"/>
          <ac:spMkLst>
            <pc:docMk/>
            <pc:sldMk cId="600586127" sldId="311"/>
            <ac:spMk id="4" creationId="{9378CA97-924D-132B-922A-95BE0D4D9EAF}"/>
          </ac:spMkLst>
        </pc:spChg>
        <pc:spChg chg="add mod">
          <ac:chgData name="Liam Hickey" userId="S::lhickey@snolab.ca::19bad059-44c1-4dcf-8a29-5988b96f742b" providerId="AD" clId="Web-{F297A687-2CFA-D404-80F7-5730A883D3A8}" dt="2026-04-15T15:19:53.971" v="1"/>
          <ac:spMkLst>
            <pc:docMk/>
            <pc:sldMk cId="600586127" sldId="311"/>
            <ac:spMk id="5" creationId="{7D772507-BB25-D604-B437-85AEAAA3ABCE}"/>
          </ac:spMkLst>
        </pc:spChg>
        <pc:picChg chg="add mod">
          <ac:chgData name="Liam Hickey" userId="S::lhickey@snolab.ca::19bad059-44c1-4dcf-8a29-5988b96f742b" providerId="AD" clId="Web-{F297A687-2CFA-D404-80F7-5730A883D3A8}" dt="2026-04-15T17:40:06.643" v="41" actId="14100"/>
          <ac:picMkLst>
            <pc:docMk/>
            <pc:sldMk cId="600586127" sldId="311"/>
            <ac:picMk id="2" creationId="{9E685193-2E0C-AE11-7EE4-B1C5ECBC42A6}"/>
          </ac:picMkLst>
        </pc:picChg>
      </pc:sldChg>
      <pc:sldChg chg="addSp delSp modSp">
        <pc:chgData name="Liam Hickey" userId="S::lhickey@snolab.ca::19bad059-44c1-4dcf-8a29-5988b96f742b" providerId="AD" clId="Web-{F297A687-2CFA-D404-80F7-5730A883D3A8}" dt="2026-04-15T17:39:53.797" v="37" actId="14100"/>
        <pc:sldMkLst>
          <pc:docMk/>
          <pc:sldMk cId="3408260695" sldId="312"/>
        </pc:sldMkLst>
        <pc:spChg chg="add mod">
          <ac:chgData name="Liam Hickey" userId="S::lhickey@snolab.ca::19bad059-44c1-4dcf-8a29-5988b96f742b" providerId="AD" clId="Web-{F297A687-2CFA-D404-80F7-5730A883D3A8}" dt="2026-04-15T15:19:53.971" v="1"/>
          <ac:spMkLst>
            <pc:docMk/>
            <pc:sldMk cId="3408260695" sldId="312"/>
            <ac:spMk id="5" creationId="{D79910A2-F7C6-4509-D383-0355946CA055}"/>
          </ac:spMkLst>
        </pc:spChg>
        <pc:picChg chg="add mod">
          <ac:chgData name="Liam Hickey" userId="S::lhickey@snolab.ca::19bad059-44c1-4dcf-8a29-5988b96f742b" providerId="AD" clId="Web-{F297A687-2CFA-D404-80F7-5730A883D3A8}" dt="2026-04-15T17:39:53.797" v="37" actId="14100"/>
          <ac:picMkLst>
            <pc:docMk/>
            <pc:sldMk cId="3408260695" sldId="312"/>
            <ac:picMk id="2" creationId="{069EB235-FF73-8127-3028-04E57D14CAEF}"/>
          </ac:picMkLst>
        </pc:picChg>
      </pc:sldChg>
      <pc:sldChg chg="addSp delSp modSp">
        <pc:chgData name="Liam Hickey" userId="S::lhickey@snolab.ca::19bad059-44c1-4dcf-8a29-5988b96f742b" providerId="AD" clId="Web-{F297A687-2CFA-D404-80F7-5730A883D3A8}" dt="2026-04-15T17:40:37.488" v="46" actId="14100"/>
        <pc:sldMkLst>
          <pc:docMk/>
          <pc:sldMk cId="3273226219" sldId="313"/>
        </pc:sldMkLst>
        <pc:spChg chg="add mod">
          <ac:chgData name="Liam Hickey" userId="S::lhickey@snolab.ca::19bad059-44c1-4dcf-8a29-5988b96f742b" providerId="AD" clId="Web-{F297A687-2CFA-D404-80F7-5730A883D3A8}" dt="2026-04-15T15:19:53.971" v="1"/>
          <ac:spMkLst>
            <pc:docMk/>
            <pc:sldMk cId="3273226219" sldId="313"/>
            <ac:spMk id="5" creationId="{D329CA4A-E354-8EB1-3989-10C6935D8290}"/>
          </ac:spMkLst>
        </pc:spChg>
        <pc:picChg chg="add mod">
          <ac:chgData name="Liam Hickey" userId="S::lhickey@snolab.ca::19bad059-44c1-4dcf-8a29-5988b96f742b" providerId="AD" clId="Web-{F297A687-2CFA-D404-80F7-5730A883D3A8}" dt="2026-04-15T17:40:37.488" v="46" actId="14100"/>
          <ac:picMkLst>
            <pc:docMk/>
            <pc:sldMk cId="3273226219" sldId="313"/>
            <ac:picMk id="2" creationId="{0CC43967-BE8B-B965-A176-E3A7DD69F010}"/>
          </ac:picMkLst>
        </pc:picChg>
      </pc:sldChg>
      <pc:sldChg chg="addSp modSp">
        <pc:chgData name="Liam Hickey" userId="S::lhickey@snolab.ca::19bad059-44c1-4dcf-8a29-5988b96f742b" providerId="AD" clId="Web-{F297A687-2CFA-D404-80F7-5730A883D3A8}" dt="2026-04-15T15:19:53.971" v="1"/>
        <pc:sldMkLst>
          <pc:docMk/>
          <pc:sldMk cId="746277798" sldId="316"/>
        </pc:sldMkLst>
        <pc:spChg chg="add mod">
          <ac:chgData name="Liam Hickey" userId="S::lhickey@snolab.ca::19bad059-44c1-4dcf-8a29-5988b96f742b" providerId="AD" clId="Web-{F297A687-2CFA-D404-80F7-5730A883D3A8}" dt="2026-04-15T15:19:53.971" v="1"/>
          <ac:spMkLst>
            <pc:docMk/>
            <pc:sldMk cId="746277798" sldId="316"/>
            <ac:spMk id="5" creationId="{D529DA46-92D5-F138-05E9-63A6D0900FBB}"/>
          </ac:spMkLst>
        </pc:spChg>
      </pc:sldChg>
      <pc:sldChg chg="addSp delSp modSp">
        <pc:chgData name="Liam Hickey" userId="S::lhickey@snolab.ca::19bad059-44c1-4dcf-8a29-5988b96f742b" providerId="AD" clId="Web-{F297A687-2CFA-D404-80F7-5730A883D3A8}" dt="2026-04-15T17:41:02.067" v="50" actId="1076"/>
        <pc:sldMkLst>
          <pc:docMk/>
          <pc:sldMk cId="2907603216" sldId="317"/>
        </pc:sldMkLst>
        <pc:spChg chg="mod">
          <ac:chgData name="Liam Hickey" userId="S::lhickey@snolab.ca::19bad059-44c1-4dcf-8a29-5988b96f742b" providerId="AD" clId="Web-{F297A687-2CFA-D404-80F7-5730A883D3A8}" dt="2026-04-15T17:40:46.801" v="49" actId="20577"/>
          <ac:spMkLst>
            <pc:docMk/>
            <pc:sldMk cId="2907603216" sldId="317"/>
            <ac:spMk id="4" creationId="{8827D223-837E-548A-D2B5-54ECEF4D92B4}"/>
          </ac:spMkLst>
        </pc:spChg>
        <pc:spChg chg="add mod">
          <ac:chgData name="Liam Hickey" userId="S::lhickey@snolab.ca::19bad059-44c1-4dcf-8a29-5988b96f742b" providerId="AD" clId="Web-{F297A687-2CFA-D404-80F7-5730A883D3A8}" dt="2026-04-15T15:19:53.971" v="1"/>
          <ac:spMkLst>
            <pc:docMk/>
            <pc:sldMk cId="2907603216" sldId="317"/>
            <ac:spMk id="5" creationId="{406BEBFE-D319-5E44-FB89-CE495D9E95E7}"/>
          </ac:spMkLst>
        </pc:spChg>
        <pc:picChg chg="add mod">
          <ac:chgData name="Liam Hickey" userId="S::lhickey@snolab.ca::19bad059-44c1-4dcf-8a29-5988b96f742b" providerId="AD" clId="Web-{F297A687-2CFA-D404-80F7-5730A883D3A8}" dt="2026-04-15T17:41:02.067" v="50" actId="1076"/>
          <ac:picMkLst>
            <pc:docMk/>
            <pc:sldMk cId="2907603216" sldId="317"/>
            <ac:picMk id="2" creationId="{CC5DF170-5758-042A-168E-92BB15019A05}"/>
          </ac:picMkLst>
        </pc:picChg>
      </pc:sldChg>
      <pc:sldChg chg="addSp delSp modSp">
        <pc:chgData name="Liam Hickey" userId="S::lhickey@snolab.ca::19bad059-44c1-4dcf-8a29-5988b96f742b" providerId="AD" clId="Web-{F297A687-2CFA-D404-80F7-5730A883D3A8}" dt="2026-04-15T17:39:39.792" v="35" actId="14100"/>
        <pc:sldMkLst>
          <pc:docMk/>
          <pc:sldMk cId="4288260594" sldId="318"/>
        </pc:sldMkLst>
        <pc:spChg chg="mod">
          <ac:chgData name="Liam Hickey" userId="S::lhickey@snolab.ca::19bad059-44c1-4dcf-8a29-5988b96f742b" providerId="AD" clId="Web-{F297A687-2CFA-D404-80F7-5730A883D3A8}" dt="2026-04-15T17:39:33.335" v="32" actId="14100"/>
          <ac:spMkLst>
            <pc:docMk/>
            <pc:sldMk cId="4288260594" sldId="318"/>
            <ac:spMk id="4" creationId="{DC8B897A-99DB-BF61-AC64-9A035586B7E4}"/>
          </ac:spMkLst>
        </pc:spChg>
        <pc:spChg chg="add mod">
          <ac:chgData name="Liam Hickey" userId="S::lhickey@snolab.ca::19bad059-44c1-4dcf-8a29-5988b96f742b" providerId="AD" clId="Web-{F297A687-2CFA-D404-80F7-5730A883D3A8}" dt="2026-04-15T15:19:53.971" v="1"/>
          <ac:spMkLst>
            <pc:docMk/>
            <pc:sldMk cId="4288260594" sldId="318"/>
            <ac:spMk id="6" creationId="{70CEE61B-DB81-A60D-5414-32412E5D8ED6}"/>
          </ac:spMkLst>
        </pc:spChg>
        <pc:picChg chg="add mod">
          <ac:chgData name="Liam Hickey" userId="S::lhickey@snolab.ca::19bad059-44c1-4dcf-8a29-5988b96f742b" providerId="AD" clId="Web-{F297A687-2CFA-D404-80F7-5730A883D3A8}" dt="2026-04-15T17:39:39.792" v="35" actId="14100"/>
          <ac:picMkLst>
            <pc:docMk/>
            <pc:sldMk cId="4288260594" sldId="318"/>
            <ac:picMk id="7" creationId="{66C44AEB-8D39-F76C-3D51-F9324DA7681B}"/>
          </ac:picMkLst>
        </pc:picChg>
      </pc:sldChg>
      <pc:sldChg chg="addSp modSp">
        <pc:chgData name="Liam Hickey" userId="S::lhickey@snolab.ca::19bad059-44c1-4dcf-8a29-5988b96f742b" providerId="AD" clId="Web-{F297A687-2CFA-D404-80F7-5730A883D3A8}" dt="2026-04-15T15:19:53.971" v="1"/>
        <pc:sldMkLst>
          <pc:docMk/>
          <pc:sldMk cId="780468620" sldId="319"/>
        </pc:sldMkLst>
        <pc:spChg chg="add mod">
          <ac:chgData name="Liam Hickey" userId="S::lhickey@snolab.ca::19bad059-44c1-4dcf-8a29-5988b96f742b" providerId="AD" clId="Web-{F297A687-2CFA-D404-80F7-5730A883D3A8}" dt="2026-04-15T15:19:53.971" v="1"/>
          <ac:spMkLst>
            <pc:docMk/>
            <pc:sldMk cId="780468620" sldId="319"/>
            <ac:spMk id="5" creationId="{F44CE103-1AF3-22C1-56AA-87BA20B0DE46}"/>
          </ac:spMkLst>
        </pc:spChg>
      </pc:sldChg>
      <pc:sldChg chg="addSp delSp modSp ord">
        <pc:chgData name="Liam Hickey" userId="S::lhickey@snolab.ca::19bad059-44c1-4dcf-8a29-5988b96f742b" providerId="AD" clId="Web-{F297A687-2CFA-D404-80F7-5730A883D3A8}" dt="2026-04-15T17:48:58.853" v="64" actId="14100"/>
        <pc:sldMkLst>
          <pc:docMk/>
          <pc:sldMk cId="909981082" sldId="320"/>
        </pc:sldMkLst>
        <pc:spChg chg="add mod">
          <ac:chgData name="Liam Hickey" userId="S::lhickey@snolab.ca::19bad059-44c1-4dcf-8a29-5988b96f742b" providerId="AD" clId="Web-{F297A687-2CFA-D404-80F7-5730A883D3A8}" dt="2026-04-15T15:19:53.971" v="1"/>
          <ac:spMkLst>
            <pc:docMk/>
            <pc:sldMk cId="909981082" sldId="320"/>
            <ac:spMk id="5" creationId="{7183E629-1E0A-4D72-65A4-B592370278A6}"/>
          </ac:spMkLst>
        </pc:spChg>
        <pc:picChg chg="add mod">
          <ac:chgData name="Liam Hickey" userId="S::lhickey@snolab.ca::19bad059-44c1-4dcf-8a29-5988b96f742b" providerId="AD" clId="Web-{F297A687-2CFA-D404-80F7-5730A883D3A8}" dt="2026-04-15T17:48:58.853" v="64" actId="14100"/>
          <ac:picMkLst>
            <pc:docMk/>
            <pc:sldMk cId="909981082" sldId="320"/>
            <ac:picMk id="6" creationId="{9D9BCCC0-FF0D-C9D9-01B7-61EAEBD2A608}"/>
          </ac:picMkLst>
        </pc:picChg>
      </pc:sldChg>
      <pc:sldChg chg="addSp delSp modSp">
        <pc:chgData name="Liam Hickey" userId="S::lhickey@snolab.ca::19bad059-44c1-4dcf-8a29-5988b96f742b" providerId="AD" clId="Web-{F297A687-2CFA-D404-80F7-5730A883D3A8}" dt="2026-04-15T17:49:44.526" v="69" actId="14100"/>
        <pc:sldMkLst>
          <pc:docMk/>
          <pc:sldMk cId="444860507" sldId="321"/>
        </pc:sldMkLst>
        <pc:spChg chg="add mod">
          <ac:chgData name="Liam Hickey" userId="S::lhickey@snolab.ca::19bad059-44c1-4dcf-8a29-5988b96f742b" providerId="AD" clId="Web-{F297A687-2CFA-D404-80F7-5730A883D3A8}" dt="2026-04-15T15:19:53.971" v="1"/>
          <ac:spMkLst>
            <pc:docMk/>
            <pc:sldMk cId="444860507" sldId="321"/>
            <ac:spMk id="5" creationId="{5054E8F2-5884-2698-DA57-125B4DA86C5D}"/>
          </ac:spMkLst>
        </pc:spChg>
        <pc:picChg chg="add mod">
          <ac:chgData name="Liam Hickey" userId="S::lhickey@snolab.ca::19bad059-44c1-4dcf-8a29-5988b96f742b" providerId="AD" clId="Web-{F297A687-2CFA-D404-80F7-5730A883D3A8}" dt="2026-04-15T17:49:44.526" v="69" actId="14100"/>
          <ac:picMkLst>
            <pc:docMk/>
            <pc:sldMk cId="444860507" sldId="321"/>
            <ac:picMk id="2" creationId="{1F623B04-F13F-AEB6-1821-68F5DAB00A94}"/>
          </ac:picMkLst>
        </pc:picChg>
      </pc:sldChg>
      <pc:sldChg chg="addSp modSp">
        <pc:chgData name="Liam Hickey" userId="S::lhickey@snolab.ca::19bad059-44c1-4dcf-8a29-5988b96f742b" providerId="AD" clId="Web-{F297A687-2CFA-D404-80F7-5730A883D3A8}" dt="2026-04-15T15:19:53.971" v="1"/>
        <pc:sldMkLst>
          <pc:docMk/>
          <pc:sldMk cId="1289752660" sldId="322"/>
        </pc:sldMkLst>
        <pc:spChg chg="add mod">
          <ac:chgData name="Liam Hickey" userId="S::lhickey@snolab.ca::19bad059-44c1-4dcf-8a29-5988b96f742b" providerId="AD" clId="Web-{F297A687-2CFA-D404-80F7-5730A883D3A8}" dt="2026-04-15T15:19:53.971" v="1"/>
          <ac:spMkLst>
            <pc:docMk/>
            <pc:sldMk cId="1289752660" sldId="322"/>
            <ac:spMk id="6" creationId="{368E221E-8A84-AC8F-49BB-1916E125BD1B}"/>
          </ac:spMkLst>
        </pc:spChg>
      </pc:sldChg>
      <pc:sldChg chg="addSp delSp modSp">
        <pc:chgData name="Liam Hickey" userId="S::lhickey@snolab.ca::19bad059-44c1-4dcf-8a29-5988b96f742b" providerId="AD" clId="Web-{F297A687-2CFA-D404-80F7-5730A883D3A8}" dt="2026-04-15T19:31:44.152" v="180" actId="20577"/>
        <pc:sldMkLst>
          <pc:docMk/>
          <pc:sldMk cId="30493990" sldId="323"/>
        </pc:sldMkLst>
        <pc:spChg chg="mod">
          <ac:chgData name="Liam Hickey" userId="S::lhickey@snolab.ca::19bad059-44c1-4dcf-8a29-5988b96f742b" providerId="AD" clId="Web-{F297A687-2CFA-D404-80F7-5730A883D3A8}" dt="2026-04-15T19:31:44.152" v="180" actId="20577"/>
          <ac:spMkLst>
            <pc:docMk/>
            <pc:sldMk cId="30493990" sldId="323"/>
            <ac:spMk id="4" creationId="{902CC74D-FFBE-A050-FDFB-039EB0073E9E}"/>
          </ac:spMkLst>
        </pc:spChg>
        <pc:spChg chg="add mod">
          <ac:chgData name="Liam Hickey" userId="S::lhickey@snolab.ca::19bad059-44c1-4dcf-8a29-5988b96f742b" providerId="AD" clId="Web-{F297A687-2CFA-D404-80F7-5730A883D3A8}" dt="2026-04-15T15:19:53.971" v="1"/>
          <ac:spMkLst>
            <pc:docMk/>
            <pc:sldMk cId="30493990" sldId="323"/>
            <ac:spMk id="6" creationId="{694D088C-BBC5-FE60-F3E5-E35B77725731}"/>
          </ac:spMkLst>
        </pc:spChg>
        <pc:picChg chg="add mod">
          <ac:chgData name="Liam Hickey" userId="S::lhickey@snolab.ca::19bad059-44c1-4dcf-8a29-5988b96f742b" providerId="AD" clId="Web-{F297A687-2CFA-D404-80F7-5730A883D3A8}" dt="2026-04-15T18:05:10.149" v="79" actId="14100"/>
          <ac:picMkLst>
            <pc:docMk/>
            <pc:sldMk cId="30493990" sldId="323"/>
            <ac:picMk id="2" creationId="{23F1FD26-C302-BA4D-CA7D-03E1E8415020}"/>
          </ac:picMkLst>
        </pc:picChg>
      </pc:sldChg>
      <pc:sldChg chg="addSp delSp modSp">
        <pc:chgData name="Liam Hickey" userId="S::lhickey@snolab.ca::19bad059-44c1-4dcf-8a29-5988b96f742b" providerId="AD" clId="Web-{F297A687-2CFA-D404-80F7-5730A883D3A8}" dt="2026-04-15T19:31:11.480" v="158" actId="20577"/>
        <pc:sldMkLst>
          <pc:docMk/>
          <pc:sldMk cId="836618838" sldId="324"/>
        </pc:sldMkLst>
        <pc:spChg chg="mod">
          <ac:chgData name="Liam Hickey" userId="S::lhickey@snolab.ca::19bad059-44c1-4dcf-8a29-5988b96f742b" providerId="AD" clId="Web-{F297A687-2CFA-D404-80F7-5730A883D3A8}" dt="2026-04-15T19:31:11.480" v="158" actId="20577"/>
          <ac:spMkLst>
            <pc:docMk/>
            <pc:sldMk cId="836618838" sldId="324"/>
            <ac:spMk id="4" creationId="{619AEB5C-3C5B-0236-2082-A01319BF4506}"/>
          </ac:spMkLst>
        </pc:spChg>
        <pc:spChg chg="add mod">
          <ac:chgData name="Liam Hickey" userId="S::lhickey@snolab.ca::19bad059-44c1-4dcf-8a29-5988b96f742b" providerId="AD" clId="Web-{F297A687-2CFA-D404-80F7-5730A883D3A8}" dt="2026-04-15T15:19:53.971" v="1"/>
          <ac:spMkLst>
            <pc:docMk/>
            <pc:sldMk cId="836618838" sldId="324"/>
            <ac:spMk id="6" creationId="{9D545FFD-1C08-AB5A-6375-03A84F095180}"/>
          </ac:spMkLst>
        </pc:spChg>
        <pc:picChg chg="add mod">
          <ac:chgData name="Liam Hickey" userId="S::lhickey@snolab.ca::19bad059-44c1-4dcf-8a29-5988b96f742b" providerId="AD" clId="Web-{F297A687-2CFA-D404-80F7-5730A883D3A8}" dt="2026-04-15T18:05:05.524" v="78" actId="14100"/>
          <ac:picMkLst>
            <pc:docMk/>
            <pc:sldMk cId="836618838" sldId="324"/>
            <ac:picMk id="2" creationId="{DDE8247E-1223-9CA1-4292-50883B135670}"/>
          </ac:picMkLst>
        </pc:picChg>
      </pc:sldChg>
      <pc:sldChg chg="addSp delSp modSp">
        <pc:chgData name="Liam Hickey" userId="S::lhickey@snolab.ca::19bad059-44c1-4dcf-8a29-5988b96f742b" providerId="AD" clId="Web-{F297A687-2CFA-D404-80F7-5730A883D3A8}" dt="2026-04-15T18:26:44.271" v="123"/>
        <pc:sldMkLst>
          <pc:docMk/>
          <pc:sldMk cId="796958300" sldId="325"/>
        </pc:sldMkLst>
        <pc:spChg chg="add mod">
          <ac:chgData name="Liam Hickey" userId="S::lhickey@snolab.ca::19bad059-44c1-4dcf-8a29-5988b96f742b" providerId="AD" clId="Web-{F297A687-2CFA-D404-80F7-5730A883D3A8}" dt="2026-04-15T15:19:53.971" v="1"/>
          <ac:spMkLst>
            <pc:docMk/>
            <pc:sldMk cId="796958300" sldId="325"/>
            <ac:spMk id="5" creationId="{09002D72-6695-0339-F152-94BD99311C1B}"/>
          </ac:spMkLst>
        </pc:spChg>
        <pc:spChg chg="add del mod">
          <ac:chgData name="Liam Hickey" userId="S::lhickey@snolab.ca::19bad059-44c1-4dcf-8a29-5988b96f742b" providerId="AD" clId="Web-{F297A687-2CFA-D404-80F7-5730A883D3A8}" dt="2026-04-15T18:26:17.019" v="119"/>
          <ac:spMkLst>
            <pc:docMk/>
            <pc:sldMk cId="796958300" sldId="325"/>
            <ac:spMk id="10" creationId="{38310A4A-9452-1306-A9B3-C30F262BCEF9}"/>
          </ac:spMkLst>
        </pc:spChg>
        <pc:picChg chg="add mod">
          <ac:chgData name="Liam Hickey" userId="S::lhickey@snolab.ca::19bad059-44c1-4dcf-8a29-5988b96f742b" providerId="AD" clId="Web-{F297A687-2CFA-D404-80F7-5730A883D3A8}" dt="2026-04-15T18:24:41.437" v="99" actId="1076"/>
          <ac:picMkLst>
            <pc:docMk/>
            <pc:sldMk cId="796958300" sldId="325"/>
            <ac:picMk id="8" creationId="{255CA591-D931-71E5-A094-7D54EDB91A5A}"/>
          </ac:picMkLst>
        </pc:picChg>
        <pc:picChg chg="mod modCrop">
          <ac:chgData name="Liam Hickey" userId="S::lhickey@snolab.ca::19bad059-44c1-4dcf-8a29-5988b96f742b" providerId="AD" clId="Web-{F297A687-2CFA-D404-80F7-5730A883D3A8}" dt="2026-04-15T18:23:58.624" v="97" actId="1076"/>
          <ac:picMkLst>
            <pc:docMk/>
            <pc:sldMk cId="796958300" sldId="325"/>
            <ac:picMk id="11" creationId="{1F30C6B1-BCAE-0178-01CA-F4D5FF711E57}"/>
          </ac:picMkLst>
        </pc:picChg>
      </pc:sldChg>
      <pc:sldChg chg="addSp modSp">
        <pc:chgData name="Liam Hickey" userId="S::lhickey@snolab.ca::19bad059-44c1-4dcf-8a29-5988b96f742b" providerId="AD" clId="Web-{F297A687-2CFA-D404-80F7-5730A883D3A8}" dt="2026-04-15T15:19:53.971" v="1"/>
        <pc:sldMkLst>
          <pc:docMk/>
          <pc:sldMk cId="1078099663" sldId="327"/>
        </pc:sldMkLst>
        <pc:spChg chg="add mod">
          <ac:chgData name="Liam Hickey" userId="S::lhickey@snolab.ca::19bad059-44c1-4dcf-8a29-5988b96f742b" providerId="AD" clId="Web-{F297A687-2CFA-D404-80F7-5730A883D3A8}" dt="2026-04-15T15:19:53.971" v="1"/>
          <ac:spMkLst>
            <pc:docMk/>
            <pc:sldMk cId="1078099663" sldId="327"/>
            <ac:spMk id="4" creationId="{6411BF31-EB9A-F2DB-6C16-7052DE78391D}"/>
          </ac:spMkLst>
        </pc:spChg>
      </pc:sldChg>
      <pc:sldChg chg="addSp modSp">
        <pc:chgData name="Liam Hickey" userId="S::lhickey@snolab.ca::19bad059-44c1-4dcf-8a29-5988b96f742b" providerId="AD" clId="Web-{F297A687-2CFA-D404-80F7-5730A883D3A8}" dt="2026-04-15T15:19:53.971" v="1"/>
        <pc:sldMkLst>
          <pc:docMk/>
          <pc:sldMk cId="2039986576" sldId="328"/>
        </pc:sldMkLst>
        <pc:spChg chg="add mod">
          <ac:chgData name="Liam Hickey" userId="S::lhickey@snolab.ca::19bad059-44c1-4dcf-8a29-5988b96f742b" providerId="AD" clId="Web-{F297A687-2CFA-D404-80F7-5730A883D3A8}" dt="2026-04-15T15:19:53.971" v="1"/>
          <ac:spMkLst>
            <pc:docMk/>
            <pc:sldMk cId="2039986576" sldId="328"/>
            <ac:spMk id="5" creationId="{6EE5BB67-CCE1-ECDB-546F-2B45D63F9A47}"/>
          </ac:spMkLst>
        </pc:spChg>
      </pc:sldChg>
      <pc:sldChg chg="add replId">
        <pc:chgData name="Liam Hickey" userId="S::lhickey@snolab.ca::19bad059-44c1-4dcf-8a29-5988b96f742b" providerId="AD" clId="Web-{F297A687-2CFA-D404-80F7-5730A883D3A8}" dt="2026-04-15T18:26:34.629" v="120"/>
        <pc:sldMkLst>
          <pc:docMk/>
          <pc:sldMk cId="3651841292" sldId="329"/>
        </pc:sldMkLst>
      </pc:sldChg>
      <pc:sldChg chg="addSp delSp modSp add replId">
        <pc:chgData name="Liam Hickey" userId="S::lhickey@snolab.ca::19bad059-44c1-4dcf-8a29-5988b96f742b" providerId="AD" clId="Web-{F297A687-2CFA-D404-80F7-5730A883D3A8}" dt="2026-04-15T18:32:20.074" v="132"/>
        <pc:sldMkLst>
          <pc:docMk/>
          <pc:sldMk cId="1344574946" sldId="330"/>
        </pc:sldMkLst>
        <pc:picChg chg="add mod modCrop">
          <ac:chgData name="Liam Hickey" userId="S::lhickey@snolab.ca::19bad059-44c1-4dcf-8a29-5988b96f742b" providerId="AD" clId="Web-{F297A687-2CFA-D404-80F7-5730A883D3A8}" dt="2026-04-15T18:32:20.074" v="132"/>
          <ac:picMkLst>
            <pc:docMk/>
            <pc:sldMk cId="1344574946" sldId="330"/>
            <ac:picMk id="7" creationId="{11CE5699-124B-09C1-9E07-75EC1CB4B50F}"/>
          </ac:picMkLst>
        </pc:picChg>
      </pc:sldChg>
      <pc:sldMasterChg chg="mod modSldLayout">
        <pc:chgData name="Liam Hickey" userId="S::lhickey@snolab.ca::19bad059-44c1-4dcf-8a29-5988b96f742b" providerId="AD" clId="Web-{F297A687-2CFA-D404-80F7-5730A883D3A8}" dt="2026-04-15T15:19:53.971" v="1"/>
        <pc:sldMasterMkLst>
          <pc:docMk/>
          <pc:sldMasterMk cId="0" sldId="2147483648"/>
        </pc:sldMasterMkLst>
        <pc:sldLayoutChg chg="mod">
          <pc:chgData name="Liam Hickey" userId="S::lhickey@snolab.ca::19bad059-44c1-4dcf-8a29-5988b96f742b" providerId="AD" clId="Web-{F297A687-2CFA-D404-80F7-5730A883D3A8}" dt="2026-04-15T15:19:53.971" v="1"/>
          <pc:sldLayoutMkLst>
            <pc:docMk/>
            <pc:sldMasterMk cId="0" sldId="2147483648"/>
            <pc:sldLayoutMk cId="0" sldId="2147483649"/>
          </pc:sldLayoutMkLst>
        </pc:sldLayoutChg>
        <pc:sldLayoutChg chg="mod">
          <pc:chgData name="Liam Hickey" userId="S::lhickey@snolab.ca::19bad059-44c1-4dcf-8a29-5988b96f742b" providerId="AD" clId="Web-{F297A687-2CFA-D404-80F7-5730A883D3A8}" dt="2026-04-15T15:19:53.971" v="1"/>
          <pc:sldLayoutMkLst>
            <pc:docMk/>
            <pc:sldMasterMk cId="0" sldId="2147483648"/>
            <pc:sldLayoutMk cId="0" sldId="2147483650"/>
          </pc:sldLayoutMkLst>
        </pc:sldLayoutChg>
        <pc:sldLayoutChg chg="mod">
          <pc:chgData name="Liam Hickey" userId="S::lhickey@snolab.ca::19bad059-44c1-4dcf-8a29-5988b96f742b" providerId="AD" clId="Web-{F297A687-2CFA-D404-80F7-5730A883D3A8}" dt="2026-04-15T15:19:53.971" v="1"/>
          <pc:sldLayoutMkLst>
            <pc:docMk/>
            <pc:sldMasterMk cId="0" sldId="2147483648"/>
            <pc:sldLayoutMk cId="0" sldId="2147483651"/>
          </pc:sldLayoutMkLst>
        </pc:sldLayoutChg>
        <pc:sldLayoutChg chg="mod">
          <pc:chgData name="Liam Hickey" userId="S::lhickey@snolab.ca::19bad059-44c1-4dcf-8a29-5988b96f742b" providerId="AD" clId="Web-{F297A687-2CFA-D404-80F7-5730A883D3A8}" dt="2026-04-15T15:19:53.971" v="1"/>
          <pc:sldLayoutMkLst>
            <pc:docMk/>
            <pc:sldMasterMk cId="0" sldId="2147483648"/>
            <pc:sldLayoutMk cId="0" sldId="2147483652"/>
          </pc:sldLayoutMkLst>
        </pc:sldLayoutChg>
        <pc:sldLayoutChg chg="mod">
          <pc:chgData name="Liam Hickey" userId="S::lhickey@snolab.ca::19bad059-44c1-4dcf-8a29-5988b96f742b" providerId="AD" clId="Web-{F297A687-2CFA-D404-80F7-5730A883D3A8}" dt="2026-04-15T15:19:53.971" v="1"/>
          <pc:sldLayoutMkLst>
            <pc:docMk/>
            <pc:sldMasterMk cId="0" sldId="2147483648"/>
            <pc:sldLayoutMk cId="0" sldId="2147483653"/>
          </pc:sldLayoutMkLst>
        </pc:sldLayoutChg>
        <pc:sldLayoutChg chg="mod">
          <pc:chgData name="Liam Hickey" userId="S::lhickey@snolab.ca::19bad059-44c1-4dcf-8a29-5988b96f742b" providerId="AD" clId="Web-{F297A687-2CFA-D404-80F7-5730A883D3A8}" dt="2026-04-15T15:19:53.971" v="1"/>
          <pc:sldLayoutMkLst>
            <pc:docMk/>
            <pc:sldMasterMk cId="0" sldId="2147483648"/>
            <pc:sldLayoutMk cId="0" sldId="2147483654"/>
          </pc:sldLayoutMkLst>
        </pc:sldLayoutChg>
        <pc:sldLayoutChg chg="mod">
          <pc:chgData name="Liam Hickey" userId="S::lhickey@snolab.ca::19bad059-44c1-4dcf-8a29-5988b96f742b" providerId="AD" clId="Web-{F297A687-2CFA-D404-80F7-5730A883D3A8}" dt="2026-04-15T15:19:53.971" v="1"/>
          <pc:sldLayoutMkLst>
            <pc:docMk/>
            <pc:sldMasterMk cId="0" sldId="2147483648"/>
            <pc:sldLayoutMk cId="0" sldId="2147483655"/>
          </pc:sldLayoutMkLst>
        </pc:sldLayoutChg>
        <pc:sldLayoutChg chg="mod">
          <pc:chgData name="Liam Hickey" userId="S::lhickey@snolab.ca::19bad059-44c1-4dcf-8a29-5988b96f742b" providerId="AD" clId="Web-{F297A687-2CFA-D404-80F7-5730A883D3A8}" dt="2026-04-15T15:19:53.971" v="1"/>
          <pc:sldLayoutMkLst>
            <pc:docMk/>
            <pc:sldMasterMk cId="0" sldId="2147483648"/>
            <pc:sldLayoutMk cId="0" sldId="2147483656"/>
          </pc:sldLayoutMkLst>
        </pc:sldLayoutChg>
        <pc:sldLayoutChg chg="mod">
          <pc:chgData name="Liam Hickey" userId="S::lhickey@snolab.ca::19bad059-44c1-4dcf-8a29-5988b96f742b" providerId="AD" clId="Web-{F297A687-2CFA-D404-80F7-5730A883D3A8}" dt="2026-04-15T15:19:53.971" v="1"/>
          <pc:sldLayoutMkLst>
            <pc:docMk/>
            <pc:sldMasterMk cId="0" sldId="2147483648"/>
            <pc:sldLayoutMk cId="0" sldId="2147483657"/>
          </pc:sldLayoutMkLst>
        </pc:sldLayoutChg>
        <pc:sldLayoutChg chg="mod">
          <pc:chgData name="Liam Hickey" userId="S::lhickey@snolab.ca::19bad059-44c1-4dcf-8a29-5988b96f742b" providerId="AD" clId="Web-{F297A687-2CFA-D404-80F7-5730A883D3A8}" dt="2026-04-15T15:19:53.971" v="1"/>
          <pc:sldLayoutMkLst>
            <pc:docMk/>
            <pc:sldMasterMk cId="0" sldId="2147483648"/>
            <pc:sldLayoutMk cId="0" sldId="2147483658"/>
          </pc:sldLayoutMkLst>
        </pc:sldLayoutChg>
        <pc:sldLayoutChg chg="mod">
          <pc:chgData name="Liam Hickey" userId="S::lhickey@snolab.ca::19bad059-44c1-4dcf-8a29-5988b96f742b" providerId="AD" clId="Web-{F297A687-2CFA-D404-80F7-5730A883D3A8}" dt="2026-04-15T15:19:53.971" v="1"/>
          <pc:sldLayoutMkLst>
            <pc:docMk/>
            <pc:sldMasterMk cId="0" sldId="2147483648"/>
            <pc:sldLayoutMk cId="0" sldId="2147483659"/>
          </pc:sldLayoutMkLst>
        </pc:sldLayoutChg>
      </pc:sldMaster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context>
    <inkml:brush xml:id="br0">
      <inkml:brushProperty name="width" value="0.35" units="cm"/>
      <inkml:brushProperty name="height" value="0.35" units="cm"/>
      <inkml:brushProperty name="color" value="#FFFFFF"/>
    </inkml:brush>
  </inkml:definitions>
  <inkml:trace contextRef="#ctx0" brushRef="#br0">44741 7885 16383 0 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context>
    <inkml:brush xml:id="br0">
      <inkml:brushProperty name="width" value="0.35" units="cm"/>
      <inkml:brushProperty name="height" value="0.35" units="cm"/>
      <inkml:brushProperty name="color" value="#FFFFFF"/>
    </inkml:brush>
  </inkml:definitions>
  <inkml:trace contextRef="#ctx0" brushRef="#br0">44794 7938 16383 0 0,'0'0'0'0'0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context>
    <inkml:brush xml:id="br0">
      <inkml:brushProperty name="width" value="0.35" units="cm"/>
      <inkml:brushProperty name="height" value="0.35" units="cm"/>
      <inkml:brushProperty name="color" value="#FFFFFF"/>
    </inkml:brush>
  </inkml:definitions>
  <inkml:trace contextRef="#ctx0" brushRef="#br0">44820 7911 16383 0 0,'0'0'0'0'0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context>
    <inkml:brush xml:id="br0">
      <inkml:brushProperty name="width" value="0.35" units="cm"/>
      <inkml:brushProperty name="height" value="0.35" units="cm"/>
      <inkml:brushProperty name="color" value="#FFFFFF"/>
    </inkml:brush>
  </inkml:definitions>
  <inkml:trace contextRef="#ctx0" brushRef="#br0">44847 7911 16383 0 0,'0'0'0'0'0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context>
    <inkml:brush xml:id="br0">
      <inkml:brushProperty name="width" value="0.35" units="cm"/>
      <inkml:brushProperty name="height" value="0.35" units="cm"/>
      <inkml:brushProperty name="color" value="#FFFFFF"/>
    </inkml:brush>
  </inkml:definitions>
  <inkml:trace contextRef="#ctx0" brushRef="#br0">44847 7858 16383 0 0,'7'0'0'0'0,"2"0"0"0"0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context>
    <inkml:brush xml:id="br0">
      <inkml:brushProperty name="width" value="0.35" units="cm"/>
      <inkml:brushProperty name="height" value="0.35" units="cm"/>
      <inkml:brushProperty name="color" value="#FFFFFF"/>
    </inkml:brush>
  </inkml:definitions>
  <inkml:trace contextRef="#ctx0" brushRef="#br0">44953 8017 16383 0 0,'0'7'0'0'0,"-7"3"0"0"0,-10-1 0 0 0,-8-2 0 0 0,-8-2 0 0 0,-5-2 0 0 0,4-8 0 0 0,7-11 0 0 0,9-10 0 0 0,7-7 0 0 0,6-5 0 0 0,3-4 0 0 0,10 6 0 0 0,10 9 0 0 0,9 8 0 0 0,8 9 0 0 0,4 5 0 0 0,3 11 0 0 0,-6 11 0 0 0,-1 3 0 0 0,-8 5 0 0 0,-7 6 0 0 0,-8 4 0 0 0,-6 4 0 0 0,-10-5 0 0 0,-13-9 0 0 0,-17-8 0 0 0,-10-7 0 0 0,3-12 0 0 0,8-13 0 0 0,2-11 0 0 0,7-9 0 0 0,0 3 0 0 0,5-2 0 0 0,4-1 0 0 0,6 5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4" name="Shape 124"/>
          <p:cNvSpPr>
            <a:spLocks noGrp="1" noRot="1" noChangeAspect="1"/>
          </p:cNvSpPr>
          <p:nvPr>
            <p:ph type="sldImg"/>
          </p:nvPr>
        </p:nvSpPr>
        <p:spPr>
          <a:xfrm>
            <a:off x="1143000" y="685800"/>
            <a:ext cx="4572000" cy="3429000"/>
          </a:xfrm>
          <a:prstGeom prst="rect">
            <a:avLst/>
          </a:prstGeom>
        </p:spPr>
        <p:txBody>
          <a:bodyPr/>
          <a:lstStyle/>
          <a:p>
            <a:endParaRPr/>
          </a:p>
        </p:txBody>
      </p:sp>
      <p:sp>
        <p:nvSpPr>
          <p:cNvPr id="125" name="Shape 12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peaker">
    <p:spTree>
      <p:nvGrpSpPr>
        <p:cNvPr id="1" name=""/>
        <p:cNvGrpSpPr/>
        <p:nvPr/>
      </p:nvGrpSpPr>
      <p:grpSpPr>
        <a:xfrm>
          <a:off x="0" y="0"/>
          <a:ext cx="0" cy="0"/>
          <a:chOff x="0" y="0"/>
          <a:chExt cx="0" cy="0"/>
        </a:xfrm>
      </p:grpSpPr>
      <p:pic>
        <p:nvPicPr>
          <p:cNvPr id="12" name="SNO_Presentation_16x9_Title.jpg" descr="SNO_Presentation_16x9_Titl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3" name="2018/01/01"/>
          <p:cNvSpPr txBox="1">
            <a:spLocks noGrp="1"/>
          </p:cNvSpPr>
          <p:nvPr>
            <p:ph type="body" sz="quarter" idx="13"/>
          </p:nvPr>
        </p:nvSpPr>
        <p:spPr>
          <a:xfrm>
            <a:off x="2656129" y="2098079"/>
            <a:ext cx="6998062" cy="696517"/>
          </a:xfrm>
          <a:prstGeom prst="rect">
            <a:avLst/>
          </a:prstGeom>
        </p:spPr>
        <p:txBody>
          <a:bodyPr>
            <a:noAutofit/>
          </a:bodyPr>
          <a:lstStyle>
            <a:lvl1pPr marL="0" indent="0">
              <a:lnSpc>
                <a:spcPct val="100000"/>
              </a:lnSpc>
              <a:buSzTx/>
              <a:buNone/>
              <a:defRPr sz="3200">
                <a:solidFill>
                  <a:srgbClr val="0076BD"/>
                </a:solidFill>
                <a:latin typeface="+mn-lt"/>
                <a:ea typeface="+mn-ea"/>
                <a:cs typeface="+mn-cs"/>
                <a:sym typeface="Lota Grotesque Bold"/>
              </a:defRPr>
            </a:lvl1pPr>
          </a:lstStyle>
          <a:p>
            <a:r>
              <a:t>2018/01/01</a:t>
            </a:r>
          </a:p>
        </p:txBody>
      </p:sp>
      <p:sp>
        <p:nvSpPr>
          <p:cNvPr id="14" name="Line"/>
          <p:cNvSpPr/>
          <p:nvPr/>
        </p:nvSpPr>
        <p:spPr>
          <a:xfrm flipV="1">
            <a:off x="2745522" y="8348211"/>
            <a:ext cx="2451751" cy="1"/>
          </a:xfrm>
          <a:prstGeom prst="line">
            <a:avLst/>
          </a:prstGeom>
          <a:ln w="101600">
            <a:solidFill>
              <a:srgbClr val="0076BD"/>
            </a:solidFill>
            <a:miter lim="400000"/>
          </a:ln>
        </p:spPr>
        <p:txBody>
          <a:bodyPr lIns="71437" tIns="71437" rIns="71437" bIns="71437" anchor="ctr"/>
          <a:lstStyle/>
          <a:p>
            <a:pPr algn="ctr">
              <a:lnSpc>
                <a:spcPct val="100000"/>
              </a:lnSpc>
              <a:defRPr sz="3000">
                <a:solidFill>
                  <a:srgbClr val="FFFFFF"/>
                </a:solidFill>
                <a:latin typeface="Helvetica Neue Medium"/>
                <a:ea typeface="Helvetica Neue Medium"/>
                <a:cs typeface="Helvetica Neue Medium"/>
                <a:sym typeface="Helvetica Neue Medium"/>
              </a:defRPr>
            </a:pPr>
            <a:endParaRPr/>
          </a:p>
        </p:txBody>
      </p:sp>
      <p:sp>
        <p:nvSpPr>
          <p:cNvPr id="15" name="Jane Doe…"/>
          <p:cNvSpPr txBox="1">
            <a:spLocks noGrp="1"/>
          </p:cNvSpPr>
          <p:nvPr>
            <p:ph type="body" sz="quarter" idx="14"/>
          </p:nvPr>
        </p:nvSpPr>
        <p:spPr>
          <a:xfrm>
            <a:off x="2651978" y="8786812"/>
            <a:ext cx="14466769" cy="1500188"/>
          </a:xfrm>
          <a:prstGeom prst="rect">
            <a:avLst/>
          </a:prstGeom>
        </p:spPr>
        <p:txBody>
          <a:bodyPr>
            <a:noAutofit/>
          </a:bodyPr>
          <a:lstStyle/>
          <a:p>
            <a:pPr marL="0" indent="0">
              <a:lnSpc>
                <a:spcPct val="100000"/>
              </a:lnSpc>
              <a:buSzTx/>
              <a:buNone/>
              <a:defRPr sz="4500">
                <a:solidFill>
                  <a:schemeClr val="accent1">
                    <a:hueOff val="48339"/>
                    <a:lumOff val="-12879"/>
                  </a:schemeClr>
                </a:solidFill>
                <a:latin typeface="Muli Bold"/>
                <a:ea typeface="Muli Bold"/>
                <a:cs typeface="Muli Bold"/>
                <a:sym typeface="Muli Bold"/>
              </a:defRPr>
            </a:pPr>
            <a:r>
              <a:t>Jane Doe</a:t>
            </a:r>
          </a:p>
          <a:p>
            <a:pPr marL="0" indent="0">
              <a:buSzTx/>
              <a:buNone/>
              <a:defRPr sz="4500">
                <a:solidFill>
                  <a:srgbClr val="5A676F"/>
                </a:solidFill>
              </a:defRPr>
            </a:pPr>
            <a:r>
              <a:t>Senior Position</a:t>
            </a:r>
          </a:p>
        </p:txBody>
      </p:sp>
      <p:sp>
        <p:nvSpPr>
          <p:cNvPr id="16" name="Title Text"/>
          <p:cNvSpPr txBox="1">
            <a:spLocks noGrp="1"/>
          </p:cNvSpPr>
          <p:nvPr>
            <p:ph type="title"/>
          </p:nvPr>
        </p:nvSpPr>
        <p:spPr>
          <a:xfrm>
            <a:off x="2532888" y="3409711"/>
            <a:ext cx="18962936" cy="4407501"/>
          </a:xfrm>
          <a:prstGeom prst="rect">
            <a:avLst/>
          </a:prstGeom>
        </p:spPr>
        <p:txBody>
          <a:bodyPr/>
          <a:lstStyle>
            <a:lvl1pPr>
              <a:defRPr sz="16000">
                <a:solidFill>
                  <a:srgbClr val="0076BD"/>
                </a:solidFill>
              </a:defRPr>
            </a:lvl1pPr>
          </a:lstStyle>
          <a:p>
            <a:r>
              <a:t>Title Text</a:t>
            </a:r>
          </a:p>
        </p:txBody>
      </p:sp>
      <p:sp>
        <p:nvSpPr>
          <p:cNvPr id="17" name="Slide Number"/>
          <p:cNvSpPr txBox="1">
            <a:spLocks noGrp="1"/>
          </p:cNvSpPr>
          <p:nvPr>
            <p:ph type="sldNum" sz="quarter" idx="2"/>
          </p:nvPr>
        </p:nvSpPr>
        <p:spPr>
          <a:xfrm>
            <a:off x="11438521" y="13073062"/>
            <a:ext cx="748717" cy="775104"/>
          </a:xfrm>
          <a:prstGeom prst="rect">
            <a:avLst/>
          </a:prstGeom>
        </p:spPr>
        <p:txBody>
          <a:bodyPr wrap="none"/>
          <a:lstStyle>
            <a:lvl1pPr>
              <a:defRPr b="1">
                <a:solidFill>
                  <a:srgbClr val="FFFFFF"/>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Coloured w Dots ">
    <p:bg>
      <p:bgPr>
        <a:solidFill>
          <a:schemeClr val="accent1">
            <a:hueOff val="48339"/>
            <a:lumOff val="-12879"/>
          </a:schemeClr>
        </a:solidFill>
        <a:effectLst/>
      </p:bgPr>
    </p:bg>
    <p:spTree>
      <p:nvGrpSpPr>
        <p:cNvPr id="1" name=""/>
        <p:cNvGrpSpPr/>
        <p:nvPr/>
      </p:nvGrpSpPr>
      <p:grpSpPr>
        <a:xfrm>
          <a:off x="0" y="0"/>
          <a:ext cx="0" cy="0"/>
          <a:chOff x="0" y="0"/>
          <a:chExt cx="0" cy="0"/>
        </a:xfrm>
      </p:grpSpPr>
      <p:sp>
        <p:nvSpPr>
          <p:cNvPr id="109"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pic>
        <p:nvPicPr>
          <p:cNvPr id="110" name="SNO_ID_White.png" descr="SNO_ID_White.png"/>
          <p:cNvPicPr>
            <a:picLocks noChangeAspect="1"/>
          </p:cNvPicPr>
          <p:nvPr/>
        </p:nvPicPr>
        <p:blipFill>
          <a:blip r:embed="rId2"/>
          <a:stretch>
            <a:fillRect/>
          </a:stretch>
        </p:blipFill>
        <p:spPr>
          <a:xfrm>
            <a:off x="21360384" y="914400"/>
            <a:ext cx="2121695" cy="1060847"/>
          </a:xfrm>
          <a:prstGeom prst="rect">
            <a:avLst/>
          </a:prstGeom>
          <a:ln w="12700">
            <a:miter lim="400000"/>
          </a:ln>
        </p:spPr>
      </p:pic>
      <p:pic>
        <p:nvPicPr>
          <p:cNvPr id="111" name="SNO_Presentation_DesignDots_White.png" descr="SNO_Presentation_DesignDots_White.png"/>
          <p:cNvPicPr>
            <a:picLocks noChangeAspect="1"/>
          </p:cNvPicPr>
          <p:nvPr/>
        </p:nvPicPr>
        <p:blipFill>
          <a:blip r:embed="rId3"/>
          <a:stretch>
            <a:fillRect/>
          </a:stretch>
        </p:blipFill>
        <p:spPr>
          <a:xfrm>
            <a:off x="-98553" y="12491217"/>
            <a:ext cx="16013638" cy="1316737"/>
          </a:xfrm>
          <a:prstGeom prst="rect">
            <a:avLst/>
          </a:prstGeom>
          <a:ln w="12700">
            <a:miter lim="400000"/>
          </a:ln>
        </p:spPr>
      </p:pic>
    </p:spTree>
  </p:cSld>
  <p:clrMapOvr>
    <a:masterClrMapping/>
  </p:clrMapOvr>
  <p:transition spd="med"/>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8" name="Slide Number"/>
          <p:cNvSpPr txBox="1">
            <a:spLocks noGrp="1"/>
          </p:cNvSpPr>
          <p:nvPr>
            <p:ph type="sldNum" sz="quarter" idx="2"/>
          </p:nvPr>
        </p:nvSpPr>
        <p:spPr>
          <a:xfrm>
            <a:off x="11459857" y="13073062"/>
            <a:ext cx="727381" cy="841376"/>
          </a:xfrm>
          <a:prstGeom prst="rect">
            <a:avLst/>
          </a:prstGeom>
        </p:spPr>
        <p:txBody>
          <a:bodyPr wrap="none"/>
          <a:lstStyle>
            <a:lvl1pPr>
              <a:defRPr>
                <a:solidFill>
                  <a:srgbClr val="FFFFFF"/>
                </a:solidFill>
              </a:defRPr>
            </a:lvl1pPr>
          </a:lstStyle>
          <a:p>
            <a:fld id="{86CB4B4D-7CA3-9044-876B-883B54F8677D}" type="slidenum">
              <a:t>‹#›</a:t>
            </a:fld>
            <a:endParaRPr/>
          </a:p>
        </p:txBody>
      </p:sp>
    </p:spTree>
  </p:cSld>
  <p:clrMapOvr>
    <a:masterClrMapping/>
  </p:clrMapOvr>
  <p:transition spd="med"/>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Section title">
    <p:bg>
      <p:bgPr>
        <a:solidFill>
          <a:schemeClr val="accent1">
            <a:hueOff val="48339"/>
            <a:lumOff val="-12879"/>
          </a:schemeClr>
        </a:solidFill>
        <a:effectLst/>
      </p:bgPr>
    </p:bg>
    <p:spTree>
      <p:nvGrpSpPr>
        <p:cNvPr id="1" name=""/>
        <p:cNvGrpSpPr/>
        <p:nvPr/>
      </p:nvGrpSpPr>
      <p:grpSpPr>
        <a:xfrm>
          <a:off x="0" y="0"/>
          <a:ext cx="0" cy="0"/>
          <a:chOff x="0" y="0"/>
          <a:chExt cx="0" cy="0"/>
        </a:xfrm>
      </p:grpSpPr>
      <p:pic>
        <p:nvPicPr>
          <p:cNvPr id="24" name="shell2_wbfixed_Edited.jpg" descr="shell2_wbfixed_Edited.jpg"/>
          <p:cNvPicPr>
            <a:picLocks noChangeAspect="1"/>
          </p:cNvPicPr>
          <p:nvPr/>
        </p:nvPicPr>
        <p:blipFill>
          <a:blip r:embed="rId2">
            <a:alphaModFix amt="14772"/>
          </a:blip>
          <a:srcRect l="1749" t="23385" r="1749" b="23385"/>
          <a:stretch>
            <a:fillRect/>
          </a:stretch>
        </p:blipFill>
        <p:spPr>
          <a:xfrm>
            <a:off x="-66461" y="-175421"/>
            <a:ext cx="24516923" cy="14066842"/>
          </a:xfrm>
          <a:prstGeom prst="rect">
            <a:avLst/>
          </a:prstGeom>
          <a:ln w="12700">
            <a:miter lim="400000"/>
          </a:ln>
        </p:spPr>
      </p:pic>
      <p:pic>
        <p:nvPicPr>
          <p:cNvPr id="25" name="SNO_ID_White.png" descr="SNO_ID_White.png"/>
          <p:cNvPicPr>
            <a:picLocks noChangeAspect="1"/>
          </p:cNvPicPr>
          <p:nvPr/>
        </p:nvPicPr>
        <p:blipFill>
          <a:blip r:embed="rId3"/>
          <a:stretch>
            <a:fillRect/>
          </a:stretch>
        </p:blipFill>
        <p:spPr>
          <a:xfrm>
            <a:off x="21270582" y="918088"/>
            <a:ext cx="2205299" cy="1102650"/>
          </a:xfrm>
          <a:prstGeom prst="rect">
            <a:avLst/>
          </a:prstGeom>
          <a:ln w="12700">
            <a:miter lim="400000"/>
          </a:ln>
        </p:spPr>
      </p:pic>
      <p:sp>
        <p:nvSpPr>
          <p:cNvPr id="26" name="Slide Number"/>
          <p:cNvSpPr txBox="1">
            <a:spLocks noGrp="1"/>
          </p:cNvSpPr>
          <p:nvPr>
            <p:ph type="sldNum" sz="quarter" idx="2"/>
          </p:nvPr>
        </p:nvSpPr>
        <p:spPr>
          <a:xfrm>
            <a:off x="22488810" y="12212019"/>
            <a:ext cx="976822" cy="841376"/>
          </a:xfrm>
          <a:prstGeom prst="rect">
            <a:avLst/>
          </a:prstGeom>
        </p:spPr>
        <p:txBody>
          <a:bodyPr/>
          <a:lstStyle>
            <a:lvl1pPr>
              <a:defRPr>
                <a:solidFill>
                  <a:srgbClr val="FFFFFF"/>
                </a:solidFill>
              </a:defRPr>
            </a:lvl1pPr>
          </a:lstStyle>
          <a:p>
            <a:fld id="{86CB4B4D-7CA3-9044-876B-883B54F8677D}" type="slidenum">
              <a:t>‹#›</a:t>
            </a:fld>
            <a:endParaRPr/>
          </a:p>
        </p:txBody>
      </p:sp>
      <p:sp>
        <p:nvSpPr>
          <p:cNvPr id="27" name="Title Text"/>
          <p:cNvSpPr txBox="1">
            <a:spLocks noGrp="1"/>
          </p:cNvSpPr>
          <p:nvPr>
            <p:ph type="title"/>
          </p:nvPr>
        </p:nvSpPr>
        <p:spPr>
          <a:xfrm>
            <a:off x="2532888" y="4882895"/>
            <a:ext cx="20015664" cy="3950209"/>
          </a:xfrm>
          <a:prstGeom prst="rect">
            <a:avLst/>
          </a:prstGeom>
        </p:spPr>
        <p:txBody>
          <a:bodyPr/>
          <a:lstStyle>
            <a:lvl1pPr>
              <a:lnSpc>
                <a:spcPct val="100000"/>
              </a:lnSpc>
              <a:defRPr sz="16000">
                <a:solidFill>
                  <a:srgbClr val="FFFFFF"/>
                </a:solidFill>
              </a:defRPr>
            </a:lvl1pPr>
          </a:lstStyle>
          <a:p>
            <a:r>
              <a:t>Title Text</a:t>
            </a:r>
          </a:p>
        </p:txBody>
      </p:sp>
    </p:spTree>
  </p:cSld>
  <p:clrMapOvr>
    <a:masterClrMapping/>
  </p:clrMapOvr>
  <p:transition spd="med"/>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ext Slide">
    <p:spTree>
      <p:nvGrpSpPr>
        <p:cNvPr id="1" name=""/>
        <p:cNvGrpSpPr/>
        <p:nvPr/>
      </p:nvGrpSpPr>
      <p:grpSpPr>
        <a:xfrm>
          <a:off x="0" y="0"/>
          <a:ext cx="0" cy="0"/>
          <a:chOff x="0" y="0"/>
          <a:chExt cx="0" cy="0"/>
        </a:xfrm>
      </p:grpSpPr>
      <p:sp>
        <p:nvSpPr>
          <p:cNvPr id="34" name="Text"/>
          <p:cNvSpPr txBox="1">
            <a:spLocks noGrp="1"/>
          </p:cNvSpPr>
          <p:nvPr>
            <p:ph type="body" sz="quarter" idx="13"/>
          </p:nvPr>
        </p:nvSpPr>
        <p:spPr>
          <a:xfrm>
            <a:off x="2687034" y="5219194"/>
            <a:ext cx="13112403" cy="587376"/>
          </a:xfrm>
          <a:prstGeom prst="rect">
            <a:avLst/>
          </a:prstGeom>
        </p:spPr>
        <p:txBody>
          <a:bodyPr anchor="t">
            <a:spAutoFit/>
          </a:bodyPr>
          <a:lstStyle>
            <a:lvl1pPr marL="0" indent="0">
              <a:buSzTx/>
              <a:buNone/>
            </a:lvl1pPr>
          </a:lstStyle>
          <a:p>
            <a:r>
              <a:t>Text</a:t>
            </a:r>
          </a:p>
        </p:txBody>
      </p:sp>
      <p:pic>
        <p:nvPicPr>
          <p:cNvPr id="35" name="SNO_Presentation_DesignDots_Colour.png" descr="SNO_Presentation_DesignDots_Colour.png"/>
          <p:cNvPicPr>
            <a:picLocks noChangeAspect="1"/>
          </p:cNvPicPr>
          <p:nvPr/>
        </p:nvPicPr>
        <p:blipFill>
          <a:blip r:embed="rId2"/>
          <a:stretch>
            <a:fillRect/>
          </a:stretch>
        </p:blipFill>
        <p:spPr>
          <a:xfrm>
            <a:off x="-77312" y="12489020"/>
            <a:ext cx="15279625" cy="1317669"/>
          </a:xfrm>
          <a:prstGeom prst="rect">
            <a:avLst/>
          </a:prstGeom>
          <a:ln w="12700">
            <a:miter lim="400000"/>
          </a:ln>
        </p:spPr>
      </p:pic>
      <p:sp>
        <p:nvSpPr>
          <p:cNvPr id="36" name="Title Text"/>
          <p:cNvSpPr txBox="1">
            <a:spLocks noGrp="1"/>
          </p:cNvSpPr>
          <p:nvPr>
            <p:ph type="title"/>
          </p:nvPr>
        </p:nvSpPr>
        <p:spPr>
          <a:xfrm>
            <a:off x="2670175" y="1715823"/>
            <a:ext cx="13112403" cy="2838566"/>
          </a:xfrm>
          <a:prstGeom prst="rect">
            <a:avLst/>
          </a:prstGeom>
        </p:spPr>
        <p:txBody>
          <a:bodyPr/>
          <a:lstStyle/>
          <a:p>
            <a:r>
              <a:t>Title Text</a:t>
            </a:r>
          </a:p>
        </p:txBody>
      </p:sp>
      <p:sp>
        <p:nvSpPr>
          <p:cNvPr id="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8" name="Line"/>
          <p:cNvSpPr/>
          <p:nvPr/>
        </p:nvSpPr>
        <p:spPr>
          <a:xfrm flipV="1">
            <a:off x="2732822" y="4718194"/>
            <a:ext cx="2451751" cy="1"/>
          </a:xfrm>
          <a:prstGeom prst="line">
            <a:avLst/>
          </a:prstGeom>
          <a:ln w="101600">
            <a:solidFill>
              <a:schemeClr val="accent1">
                <a:hueOff val="48339"/>
                <a:lumOff val="-12879"/>
              </a:schemeClr>
            </a:solidFill>
            <a:miter lim="400000"/>
          </a:ln>
        </p:spPr>
        <p:txBody>
          <a:bodyPr lIns="71437" tIns="71437" rIns="71437" bIns="71437" anchor="ctr"/>
          <a:lstStyle/>
          <a:p>
            <a:pPr algn="ctr">
              <a:lnSpc>
                <a:spcPct val="100000"/>
              </a:lnSpc>
              <a:defRPr sz="30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ext on Coloured Slide">
    <p:bg>
      <p:bgPr>
        <a:solidFill>
          <a:schemeClr val="accent1">
            <a:hueOff val="48339"/>
            <a:lumOff val="-12879"/>
          </a:schemeClr>
        </a:solidFill>
        <a:effectLst/>
      </p:bgPr>
    </p:bg>
    <p:spTree>
      <p:nvGrpSpPr>
        <p:cNvPr id="1" name=""/>
        <p:cNvGrpSpPr/>
        <p:nvPr/>
      </p:nvGrpSpPr>
      <p:grpSpPr>
        <a:xfrm>
          <a:off x="0" y="0"/>
          <a:ext cx="0" cy="0"/>
          <a:chOff x="0" y="0"/>
          <a:chExt cx="0" cy="0"/>
        </a:xfrm>
      </p:grpSpPr>
      <p:sp>
        <p:nvSpPr>
          <p:cNvPr id="4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pic>
        <p:nvPicPr>
          <p:cNvPr id="46" name="SNO_ID_White.png" descr="SNO_ID_White.png"/>
          <p:cNvPicPr>
            <a:picLocks noChangeAspect="1"/>
          </p:cNvPicPr>
          <p:nvPr/>
        </p:nvPicPr>
        <p:blipFill>
          <a:blip r:embed="rId2"/>
          <a:stretch>
            <a:fillRect/>
          </a:stretch>
        </p:blipFill>
        <p:spPr>
          <a:xfrm>
            <a:off x="21360384" y="914400"/>
            <a:ext cx="2121695" cy="1060847"/>
          </a:xfrm>
          <a:prstGeom prst="rect">
            <a:avLst/>
          </a:prstGeom>
          <a:ln w="12700">
            <a:miter lim="400000"/>
          </a:ln>
        </p:spPr>
      </p:pic>
      <p:pic>
        <p:nvPicPr>
          <p:cNvPr id="47" name="SNO_Presentation_DesignDots_White.png" descr="SNO_Presentation_DesignDots_White.png"/>
          <p:cNvPicPr>
            <a:picLocks noChangeAspect="1"/>
          </p:cNvPicPr>
          <p:nvPr/>
        </p:nvPicPr>
        <p:blipFill>
          <a:blip r:embed="rId3"/>
          <a:stretch>
            <a:fillRect/>
          </a:stretch>
        </p:blipFill>
        <p:spPr>
          <a:xfrm>
            <a:off x="-98553" y="12491217"/>
            <a:ext cx="16013638" cy="1316737"/>
          </a:xfrm>
          <a:prstGeom prst="rect">
            <a:avLst/>
          </a:prstGeom>
          <a:ln w="12700">
            <a:miter lim="400000"/>
          </a:ln>
        </p:spPr>
      </p:pic>
      <p:sp>
        <p:nvSpPr>
          <p:cNvPr id="48" name="Text"/>
          <p:cNvSpPr txBox="1">
            <a:spLocks noGrp="1"/>
          </p:cNvSpPr>
          <p:nvPr>
            <p:ph type="body" sz="quarter" idx="13"/>
          </p:nvPr>
        </p:nvSpPr>
        <p:spPr>
          <a:xfrm>
            <a:off x="2687034" y="5219194"/>
            <a:ext cx="13112403" cy="587376"/>
          </a:xfrm>
          <a:prstGeom prst="rect">
            <a:avLst/>
          </a:prstGeom>
        </p:spPr>
        <p:txBody>
          <a:bodyPr anchor="t">
            <a:spAutoFit/>
          </a:bodyPr>
          <a:lstStyle>
            <a:lvl1pPr marL="0" indent="0">
              <a:buSzTx/>
              <a:buNone/>
              <a:defRPr>
                <a:solidFill>
                  <a:srgbClr val="FFFFFF"/>
                </a:solidFill>
              </a:defRPr>
            </a:lvl1pPr>
          </a:lstStyle>
          <a:p>
            <a:r>
              <a:t>Text</a:t>
            </a:r>
          </a:p>
        </p:txBody>
      </p:sp>
      <p:sp>
        <p:nvSpPr>
          <p:cNvPr id="49" name="Line"/>
          <p:cNvSpPr/>
          <p:nvPr/>
        </p:nvSpPr>
        <p:spPr>
          <a:xfrm flipV="1">
            <a:off x="2732822" y="4718194"/>
            <a:ext cx="2451751" cy="1"/>
          </a:xfrm>
          <a:prstGeom prst="line">
            <a:avLst/>
          </a:prstGeom>
          <a:ln w="101600">
            <a:solidFill>
              <a:srgbClr val="FFFFFF"/>
            </a:solidFill>
            <a:miter lim="400000"/>
          </a:ln>
        </p:spPr>
        <p:txBody>
          <a:bodyPr lIns="71437" tIns="71437" rIns="71437" bIns="71437" anchor="ctr"/>
          <a:lstStyle/>
          <a:p>
            <a:pPr algn="ctr">
              <a:lnSpc>
                <a:spcPct val="100000"/>
              </a:lnSpc>
              <a:defRPr sz="3000">
                <a:solidFill>
                  <a:srgbClr val="FFFFFF"/>
                </a:solidFill>
                <a:latin typeface="Helvetica Neue Medium"/>
                <a:ea typeface="Helvetica Neue Medium"/>
                <a:cs typeface="Helvetica Neue Medium"/>
                <a:sym typeface="Helvetica Neue Medium"/>
              </a:defRPr>
            </a:pPr>
            <a:endParaRPr/>
          </a:p>
        </p:txBody>
      </p:sp>
      <p:sp>
        <p:nvSpPr>
          <p:cNvPr id="50" name="Title Text"/>
          <p:cNvSpPr txBox="1">
            <a:spLocks noGrp="1"/>
          </p:cNvSpPr>
          <p:nvPr>
            <p:ph type="title"/>
          </p:nvPr>
        </p:nvSpPr>
        <p:spPr>
          <a:xfrm>
            <a:off x="2665941" y="1722569"/>
            <a:ext cx="11849069" cy="2545425"/>
          </a:xfrm>
          <a:prstGeom prst="rect">
            <a:avLst/>
          </a:prstGeom>
        </p:spPr>
        <p:txBody>
          <a:bodyPr/>
          <a:lstStyle>
            <a:lvl1pPr>
              <a:lnSpc>
                <a:spcPct val="90000"/>
              </a:lnSpc>
              <a:defRPr>
                <a:solidFill>
                  <a:srgbClr val="FFFFFF"/>
                </a:solidFill>
              </a:defRPr>
            </a:lvl1pPr>
          </a:lstStyle>
          <a:p>
            <a:r>
              <a:t>Title Text</a:t>
            </a:r>
          </a:p>
        </p:txBody>
      </p:sp>
    </p:spTree>
  </p:cSld>
  <p:clrMapOvr>
    <a:masterClrMapping/>
  </p:clrMapOvr>
  <p:transition spd="med"/>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Image + Text">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Text"/>
          <p:cNvSpPr txBox="1">
            <a:spLocks noGrp="1"/>
          </p:cNvSpPr>
          <p:nvPr>
            <p:ph type="body" sz="quarter" idx="13"/>
          </p:nvPr>
        </p:nvSpPr>
        <p:spPr>
          <a:xfrm>
            <a:off x="14064250" y="5219194"/>
            <a:ext cx="7671817" cy="587376"/>
          </a:xfrm>
          <a:prstGeom prst="rect">
            <a:avLst/>
          </a:prstGeom>
        </p:spPr>
        <p:txBody>
          <a:bodyPr anchor="t">
            <a:spAutoFit/>
          </a:bodyPr>
          <a:lstStyle/>
          <a:p>
            <a:pPr marL="0" indent="0">
              <a:buSzTx/>
              <a:buNone/>
            </a:pPr>
            <a:endParaRPr/>
          </a:p>
        </p:txBody>
      </p:sp>
      <p:sp>
        <p:nvSpPr>
          <p:cNvPr id="59" name="Line"/>
          <p:cNvSpPr>
            <a:spLocks noGrp="1"/>
          </p:cNvSpPr>
          <p:nvPr>
            <p:ph type="body" sz="quarter" idx="14"/>
          </p:nvPr>
        </p:nvSpPr>
        <p:spPr>
          <a:xfrm flipV="1">
            <a:off x="14127897" y="4338781"/>
            <a:ext cx="2451751" cy="1"/>
          </a:xfrm>
          <a:prstGeom prst="line">
            <a:avLst/>
          </a:prstGeom>
          <a:ln w="101600">
            <a:solidFill>
              <a:schemeClr val="accent1">
                <a:hueOff val="48339"/>
                <a:lumOff val="-12879"/>
              </a:schemeClr>
            </a:solidFill>
          </a:ln>
        </p:spPr>
        <p:txBody>
          <a:bodyPr>
            <a:noAutofit/>
          </a:bodyPr>
          <a:lstStyle/>
          <a:p>
            <a:pPr marL="0" indent="0" algn="ctr">
              <a:lnSpc>
                <a:spcPct val="100000"/>
              </a:lnSpc>
              <a:buSzTx/>
              <a:buNone/>
              <a:defRPr sz="3000">
                <a:solidFill>
                  <a:srgbClr val="FFFFFF"/>
                </a:solidFill>
                <a:latin typeface="Helvetica Neue Medium"/>
                <a:ea typeface="Helvetica Neue Medium"/>
                <a:cs typeface="Helvetica Neue Medium"/>
                <a:sym typeface="Helvetica Neue Medium"/>
              </a:defRPr>
            </a:pPr>
            <a:endParaRPr/>
          </a:p>
        </p:txBody>
      </p:sp>
      <p:sp>
        <p:nvSpPr>
          <p:cNvPr id="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1" name="DSC_1234_Edited_CLR.jpg"/>
          <p:cNvSpPr>
            <a:spLocks noGrp="1"/>
          </p:cNvSpPr>
          <p:nvPr>
            <p:ph type="pic" idx="15"/>
          </p:nvPr>
        </p:nvSpPr>
        <p:spPr>
          <a:xfrm>
            <a:off x="0" y="0"/>
            <a:ext cx="11960353" cy="13716000"/>
          </a:xfrm>
          <a:prstGeom prst="rect">
            <a:avLst/>
          </a:prstGeom>
        </p:spPr>
        <p:txBody>
          <a:bodyPr lIns="91439" tIns="45719" rIns="91439" bIns="45719" anchor="t">
            <a:noAutofit/>
          </a:bodyPr>
          <a:lstStyle/>
          <a:p>
            <a:endParaRPr/>
          </a:p>
        </p:txBody>
      </p:sp>
    </p:spTree>
  </p:cSld>
  <p:clrMapOvr>
    <a:masterClrMapping/>
  </p:clrMapOvr>
  <p:transition spd="med"/>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amp; Bullets">
    <p:bg>
      <p:bgPr>
        <a:solidFill>
          <a:schemeClr val="accent1">
            <a:hueOff val="48339"/>
            <a:lumOff val="-12879"/>
          </a:schemeClr>
        </a:solidFill>
        <a:effectLst/>
      </p:bgPr>
    </p:bg>
    <p:spTree>
      <p:nvGrpSpPr>
        <p:cNvPr id="1" name=""/>
        <p:cNvGrpSpPr/>
        <p:nvPr/>
      </p:nvGrpSpPr>
      <p:grpSpPr>
        <a:xfrm>
          <a:off x="0" y="0"/>
          <a:ext cx="0" cy="0"/>
          <a:chOff x="0" y="0"/>
          <a:chExt cx="0" cy="0"/>
        </a:xfrm>
      </p:grpSpPr>
      <p:sp>
        <p:nvSpPr>
          <p:cNvPr id="68" name="“Nequi con nobis et reribus qui dunti ium 78% qui.”"/>
          <p:cNvSpPr txBox="1">
            <a:spLocks noGrp="1"/>
          </p:cNvSpPr>
          <p:nvPr>
            <p:ph type="body" sz="quarter" idx="13"/>
          </p:nvPr>
        </p:nvSpPr>
        <p:spPr>
          <a:xfrm>
            <a:off x="14047375" y="4535580"/>
            <a:ext cx="7671817" cy="5689614"/>
          </a:xfrm>
          <a:prstGeom prst="rect">
            <a:avLst/>
          </a:prstGeom>
        </p:spPr>
        <p:txBody>
          <a:bodyPr/>
          <a:lstStyle>
            <a:lvl1pPr marL="0" indent="0" defTabSz="411479">
              <a:buSzTx/>
              <a:buNone/>
              <a:defRPr sz="7168" i="1">
                <a:solidFill>
                  <a:srgbClr val="FFFFFF"/>
                </a:solidFill>
                <a:latin typeface="+mn-lt"/>
                <a:ea typeface="+mn-ea"/>
                <a:cs typeface="+mn-cs"/>
                <a:sym typeface="Lota Grotesque Bold"/>
              </a:defRPr>
            </a:lvl1pPr>
          </a:lstStyle>
          <a:p>
            <a:r>
              <a:t>“Nequi con nobis et reribus qui dunti ium 78% qui.”</a:t>
            </a:r>
          </a:p>
        </p:txBody>
      </p:sp>
      <p:sp>
        <p:nvSpPr>
          <p:cNvPr id="69" name="Rectangle"/>
          <p:cNvSpPr>
            <a:spLocks noGrp="1"/>
          </p:cNvSpPr>
          <p:nvPr>
            <p:ph type="body" sz="half" idx="14"/>
          </p:nvPr>
        </p:nvSpPr>
        <p:spPr>
          <a:xfrm>
            <a:off x="3048000" y="0"/>
            <a:ext cx="7976165" cy="13716000"/>
          </a:xfrm>
          <a:prstGeom prst="rect">
            <a:avLst/>
          </a:prstGeom>
          <a:solidFill>
            <a:srgbClr val="D6D5D5"/>
          </a:solidFill>
        </p:spPr>
        <p:txBody>
          <a:bodyPr>
            <a:noAutofit/>
          </a:bodyPr>
          <a:lstStyle/>
          <a:p>
            <a:pPr marL="0" indent="0" algn="ctr">
              <a:lnSpc>
                <a:spcPct val="100000"/>
              </a:lnSpc>
              <a:buSzTx/>
              <a:buNone/>
              <a:defRPr sz="3000">
                <a:solidFill>
                  <a:srgbClr val="FFFFFF"/>
                </a:solidFill>
                <a:latin typeface="Helvetica Neue Medium"/>
                <a:ea typeface="Helvetica Neue Medium"/>
                <a:cs typeface="Helvetica Neue Medium"/>
                <a:sym typeface="Helvetica Neue Medium"/>
              </a:defRPr>
            </a:pPr>
            <a:endParaRPr/>
          </a:p>
        </p:txBody>
      </p:sp>
      <p:pic>
        <p:nvPicPr>
          <p:cNvPr id="70" name="SNO_ID_White.png" descr="SNO_ID_White.png"/>
          <p:cNvPicPr>
            <a:picLocks noChangeAspect="1"/>
          </p:cNvPicPr>
          <p:nvPr/>
        </p:nvPicPr>
        <p:blipFill>
          <a:blip r:embed="rId2"/>
          <a:stretch>
            <a:fillRect/>
          </a:stretch>
        </p:blipFill>
        <p:spPr>
          <a:xfrm>
            <a:off x="21268943" y="956188"/>
            <a:ext cx="2205299" cy="1102650"/>
          </a:xfrm>
          <a:prstGeom prst="rect">
            <a:avLst/>
          </a:prstGeom>
          <a:ln w="12700">
            <a:miter lim="400000"/>
          </a:ln>
        </p:spPr>
      </p:pic>
      <p:sp>
        <p:nvSpPr>
          <p:cNvPr id="71" name="- Jane Doe"/>
          <p:cNvSpPr txBox="1">
            <a:spLocks noGrp="1"/>
          </p:cNvSpPr>
          <p:nvPr>
            <p:ph type="body" sz="quarter" idx="15"/>
          </p:nvPr>
        </p:nvSpPr>
        <p:spPr>
          <a:xfrm>
            <a:off x="14047375" y="9145124"/>
            <a:ext cx="7976165" cy="650876"/>
          </a:xfrm>
          <a:prstGeom prst="rect">
            <a:avLst/>
          </a:prstGeom>
        </p:spPr>
        <p:txBody>
          <a:bodyPr anchor="t">
            <a:spAutoFit/>
          </a:bodyPr>
          <a:lstStyle>
            <a:lvl1pPr marL="0" indent="0">
              <a:buSzTx/>
              <a:buNone/>
              <a:defRPr sz="3200">
                <a:solidFill>
                  <a:srgbClr val="FFFFFF"/>
                </a:solidFill>
              </a:defRPr>
            </a:lvl1pPr>
          </a:lstStyle>
          <a:p>
            <a:r>
              <a:t>- Jane Doe</a:t>
            </a:r>
          </a:p>
        </p:txBody>
      </p:sp>
      <p:sp>
        <p:nvSpPr>
          <p:cNvPr id="72" name="DSC_1234_Edited_CLR.jpg"/>
          <p:cNvSpPr>
            <a:spLocks noGrp="1"/>
          </p:cNvSpPr>
          <p:nvPr>
            <p:ph type="pic" idx="16"/>
          </p:nvPr>
        </p:nvSpPr>
        <p:spPr>
          <a:xfrm>
            <a:off x="0" y="-11"/>
            <a:ext cx="11960353" cy="13716022"/>
          </a:xfrm>
          <a:prstGeom prst="rect">
            <a:avLst/>
          </a:prstGeom>
        </p:spPr>
        <p:txBody>
          <a:bodyPr lIns="91439" tIns="45719" rIns="91439" bIns="45719" anchor="t">
            <a:noAutofit/>
          </a:bodyPr>
          <a:lstStyle/>
          <a:p>
            <a:endParaRPr/>
          </a:p>
        </p:txBody>
      </p:sp>
      <p:sp>
        <p:nvSpPr>
          <p:cNvPr id="73" name="Triangle"/>
          <p:cNvSpPr/>
          <p:nvPr/>
        </p:nvSpPr>
        <p:spPr>
          <a:xfrm rot="2700000">
            <a:off x="11723320" y="6328731"/>
            <a:ext cx="1058538" cy="10585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1">
              <a:hueOff val="48339"/>
              <a:lumOff val="-12879"/>
            </a:schemeClr>
          </a:solidFill>
          <a:ln w="12700">
            <a:miter lim="400000"/>
          </a:ln>
        </p:spPr>
        <p:txBody>
          <a:bodyPr lIns="71437" tIns="71437" rIns="71437" bIns="71437" anchor="ctr"/>
          <a:lstStyle/>
          <a:p>
            <a:pPr algn="ctr">
              <a:lnSpc>
                <a:spcPct val="100000"/>
              </a:lnSpc>
              <a:defRPr sz="3000">
                <a:solidFill>
                  <a:srgbClr val="FFFFFF"/>
                </a:solidFill>
                <a:latin typeface="Helvetica Neue Medium"/>
                <a:ea typeface="Helvetica Neue Medium"/>
                <a:cs typeface="Helvetica Neue Medium"/>
                <a:sym typeface="Helvetica Neue Medium"/>
              </a:defRPr>
            </a:pPr>
            <a:endParaRPr/>
          </a:p>
        </p:txBody>
      </p:sp>
      <p:sp>
        <p:nvSpPr>
          <p:cNvPr id="74"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Full Image">
    <p:spTree>
      <p:nvGrpSpPr>
        <p:cNvPr id="1" name=""/>
        <p:cNvGrpSpPr/>
        <p:nvPr/>
      </p:nvGrpSpPr>
      <p:grpSpPr>
        <a:xfrm>
          <a:off x="0" y="0"/>
          <a:ext cx="0" cy="0"/>
          <a:chOff x="0" y="0"/>
          <a:chExt cx="0" cy="0"/>
        </a:xfrm>
      </p:grpSpPr>
      <p:sp>
        <p:nvSpPr>
          <p:cNvPr id="81" name="DSC_0184_Edited_CLR.jpg"/>
          <p:cNvSpPr>
            <a:spLocks noGrp="1"/>
          </p:cNvSpPr>
          <p:nvPr>
            <p:ph type="pic" idx="13"/>
          </p:nvPr>
        </p:nvSpPr>
        <p:spPr>
          <a:xfrm>
            <a:off x="-43723" y="-35505"/>
            <a:ext cx="24471446" cy="13787010"/>
          </a:xfrm>
          <a:prstGeom prst="rect">
            <a:avLst/>
          </a:prstGeom>
        </p:spPr>
        <p:txBody>
          <a:bodyPr lIns="91439" tIns="45719" rIns="91439" bIns="45719" anchor="t">
            <a:noAutofit/>
          </a:bodyPr>
          <a:lstStyle/>
          <a:p>
            <a:endParaRPr/>
          </a:p>
        </p:txBody>
      </p:sp>
      <p:sp>
        <p:nvSpPr>
          <p:cNvPr id="82" name="Circle"/>
          <p:cNvSpPr>
            <a:spLocks noGrp="1"/>
          </p:cNvSpPr>
          <p:nvPr>
            <p:ph type="body" sz="quarter" idx="14"/>
          </p:nvPr>
        </p:nvSpPr>
        <p:spPr>
          <a:xfrm>
            <a:off x="22600301" y="11951086"/>
            <a:ext cx="1196997" cy="1196998"/>
          </a:xfrm>
          <a:prstGeom prst="ellipse">
            <a:avLst/>
          </a:prstGeom>
          <a:solidFill>
            <a:schemeClr val="accent1">
              <a:hueOff val="48339"/>
              <a:lumOff val="-12879"/>
            </a:schemeClr>
          </a:solidFill>
        </p:spPr>
        <p:txBody>
          <a:bodyPr>
            <a:noAutofit/>
          </a:bodyPr>
          <a:lstStyle/>
          <a:p>
            <a:pPr marL="0" indent="0" algn="ctr">
              <a:lnSpc>
                <a:spcPct val="100000"/>
              </a:lnSpc>
              <a:buSzTx/>
              <a:buNone/>
              <a:defRPr sz="3000">
                <a:solidFill>
                  <a:schemeClr val="accent1">
                    <a:hueOff val="48339"/>
                    <a:lumOff val="-12879"/>
                  </a:schemeClr>
                </a:solidFill>
                <a:latin typeface="Helvetica Neue Medium"/>
                <a:ea typeface="Helvetica Neue Medium"/>
                <a:cs typeface="Helvetica Neue Medium"/>
                <a:sym typeface="Helvetica Neue Medium"/>
              </a:defRPr>
            </a:pPr>
            <a:endParaRPr/>
          </a:p>
        </p:txBody>
      </p:sp>
      <p:sp>
        <p:nvSpPr>
          <p:cNvPr id="83" name="Slide Number"/>
          <p:cNvSpPr txBox="1">
            <a:spLocks noGrp="1"/>
          </p:cNvSpPr>
          <p:nvPr>
            <p:ph type="sldNum" sz="quarter" idx="2"/>
          </p:nvPr>
        </p:nvSpPr>
        <p:spPr>
          <a:xfrm>
            <a:off x="22485095" y="12216383"/>
            <a:ext cx="977266" cy="698501"/>
          </a:xfrm>
          <a:prstGeom prst="rect">
            <a:avLst/>
          </a:prstGeom>
        </p:spPr>
        <p:txBody>
          <a:bodyPr lIns="0" tIns="0" rIns="0" bIns="0"/>
          <a:lstStyle>
            <a:lvl1pPr>
              <a:defRPr>
                <a:solidFill>
                  <a:srgbClr val="FFFFFF"/>
                </a:solidFill>
              </a:defRPr>
            </a:lvl1pPr>
          </a:lstStyle>
          <a:p>
            <a:fld id="{86CB4B4D-7CA3-9044-876B-883B54F8677D}" type="slidenum">
              <a:t>‹#›</a:t>
            </a:fld>
            <a:endParaRPr/>
          </a:p>
        </p:txBody>
      </p:sp>
    </p:spTree>
  </p:cSld>
  <p:clrMapOvr>
    <a:masterClrMapping/>
  </p:clrMapOvr>
  <p:transition spd="med"/>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Notes">
    <p:spTree>
      <p:nvGrpSpPr>
        <p:cNvPr id="1" name=""/>
        <p:cNvGrpSpPr/>
        <p:nvPr/>
      </p:nvGrpSpPr>
      <p:grpSpPr>
        <a:xfrm>
          <a:off x="0" y="0"/>
          <a:ext cx="0" cy="0"/>
          <a:chOff x="0" y="0"/>
          <a:chExt cx="0" cy="0"/>
        </a:xfrm>
      </p:grpSpPr>
      <p:sp>
        <p:nvSpPr>
          <p:cNvPr id="90" name="Line"/>
          <p:cNvSpPr>
            <a:spLocks noGrp="1"/>
          </p:cNvSpPr>
          <p:nvPr>
            <p:ph type="body" sz="quarter" idx="13"/>
          </p:nvPr>
        </p:nvSpPr>
        <p:spPr>
          <a:xfrm flipV="1">
            <a:off x="2732822" y="4718194"/>
            <a:ext cx="2451751" cy="1"/>
          </a:xfrm>
          <a:prstGeom prst="line">
            <a:avLst/>
          </a:prstGeom>
          <a:ln w="101600">
            <a:solidFill>
              <a:schemeClr val="accent1">
                <a:hueOff val="48339"/>
                <a:lumOff val="-12879"/>
              </a:schemeClr>
            </a:solidFill>
          </a:ln>
        </p:spPr>
        <p:txBody>
          <a:bodyPr>
            <a:noAutofit/>
          </a:bodyPr>
          <a:lstStyle/>
          <a:p>
            <a:pPr marL="0" indent="0" algn="ctr">
              <a:lnSpc>
                <a:spcPct val="100000"/>
              </a:lnSpc>
              <a:buSzTx/>
              <a:buNone/>
              <a:defRPr sz="3000">
                <a:solidFill>
                  <a:srgbClr val="FFFFFF"/>
                </a:solidFill>
                <a:latin typeface="Helvetica Neue Medium"/>
                <a:ea typeface="Helvetica Neue Medium"/>
                <a:cs typeface="Helvetica Neue Medium"/>
                <a:sym typeface="Helvetica Neue Medium"/>
              </a:defRPr>
            </a:pPr>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92" name="Title Text"/>
          <p:cNvSpPr txBox="1">
            <a:spLocks noGrp="1"/>
          </p:cNvSpPr>
          <p:nvPr>
            <p:ph type="title"/>
          </p:nvPr>
        </p:nvSpPr>
        <p:spPr>
          <a:xfrm>
            <a:off x="2670175" y="1715823"/>
            <a:ext cx="12404592" cy="1453029"/>
          </a:xfrm>
          <a:prstGeom prst="rect">
            <a:avLst/>
          </a:prstGeom>
        </p:spPr>
        <p:txBody>
          <a:bodyPr/>
          <a:lstStyle/>
          <a:p>
            <a:r>
              <a:t>Title Text</a:t>
            </a:r>
          </a:p>
        </p:txBody>
      </p:sp>
      <p:sp>
        <p:nvSpPr>
          <p:cNvPr id="93" name="Text"/>
          <p:cNvSpPr txBox="1">
            <a:spLocks noGrp="1"/>
          </p:cNvSpPr>
          <p:nvPr>
            <p:ph type="body" sz="quarter" idx="14"/>
          </p:nvPr>
        </p:nvSpPr>
        <p:spPr>
          <a:xfrm>
            <a:off x="2670175" y="5219194"/>
            <a:ext cx="9363457" cy="498476"/>
          </a:xfrm>
          <a:prstGeom prst="rect">
            <a:avLst/>
          </a:prstGeom>
        </p:spPr>
        <p:txBody>
          <a:bodyPr anchor="t">
            <a:spAutoFit/>
          </a:bodyPr>
          <a:lstStyle/>
          <a:p>
            <a:pPr marL="0" indent="0">
              <a:lnSpc>
                <a:spcPct val="150000"/>
              </a:lnSpc>
              <a:buSzTx/>
              <a:buNone/>
              <a:defRPr sz="2200"/>
            </a:pPr>
            <a:endParaRPr/>
          </a:p>
        </p:txBody>
      </p:sp>
      <p:sp>
        <p:nvSpPr>
          <p:cNvPr id="94" name="Text"/>
          <p:cNvSpPr txBox="1">
            <a:spLocks noGrp="1"/>
          </p:cNvSpPr>
          <p:nvPr>
            <p:ph type="body" sz="quarter" idx="15"/>
          </p:nvPr>
        </p:nvSpPr>
        <p:spPr>
          <a:xfrm>
            <a:off x="13160375" y="5219194"/>
            <a:ext cx="9363457" cy="498476"/>
          </a:xfrm>
          <a:prstGeom prst="rect">
            <a:avLst/>
          </a:prstGeom>
        </p:spPr>
        <p:txBody>
          <a:bodyPr anchor="t">
            <a:spAutoFit/>
          </a:bodyPr>
          <a:lstStyle/>
          <a:p>
            <a:pPr marL="0" indent="0">
              <a:lnSpc>
                <a:spcPct val="150000"/>
              </a:lnSpc>
              <a:buSzTx/>
              <a:buNone/>
              <a:defRPr sz="2200"/>
            </a:pPr>
            <a:endParaRPr/>
          </a:p>
        </p:txBody>
      </p:sp>
    </p:spTree>
  </p:cSld>
  <p:clrMapOvr>
    <a:masterClrMapping/>
  </p:clrMapOvr>
  <p:transition spd="med"/>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lank w Dots">
    <p:spTree>
      <p:nvGrpSpPr>
        <p:cNvPr id="1" name=""/>
        <p:cNvGrpSpPr/>
        <p:nvPr/>
      </p:nvGrpSpPr>
      <p:grpSpPr>
        <a:xfrm>
          <a:off x="0" y="0"/>
          <a:ext cx="0" cy="0"/>
          <a:chOff x="0" y="0"/>
          <a:chExt cx="0" cy="0"/>
        </a:xfrm>
      </p:grpSpPr>
      <p:pic>
        <p:nvPicPr>
          <p:cNvPr id="101" name="SNO_Presentation_DesignDots_Colour.png" descr="SNO_Presentation_DesignDots_Colour.png"/>
          <p:cNvPicPr>
            <a:picLocks noChangeAspect="1"/>
          </p:cNvPicPr>
          <p:nvPr/>
        </p:nvPicPr>
        <p:blipFill>
          <a:blip r:embed="rId2"/>
          <a:stretch>
            <a:fillRect/>
          </a:stretch>
        </p:blipFill>
        <p:spPr>
          <a:xfrm>
            <a:off x="-77312" y="12489020"/>
            <a:ext cx="15279625" cy="1317669"/>
          </a:xfrm>
          <a:prstGeom prst="rect">
            <a:avLst/>
          </a:prstGeom>
          <a:ln w="12700">
            <a:miter lim="400000"/>
          </a:ln>
        </p:spPr>
      </p:pic>
      <p:sp>
        <p:nvSpPr>
          <p:cNvPr id="1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4071319" y="1715823"/>
            <a:ext cx="7671817" cy="3872556"/>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ormAutofit/>
          </a:bodyPr>
          <a:lstStyle/>
          <a:p>
            <a:r>
              <a:t>Title Text</a:t>
            </a:r>
          </a:p>
        </p:txBody>
      </p:sp>
      <p:pic>
        <p:nvPicPr>
          <p:cNvPr id="3" name="SNO_ID_Colour.png" descr="SNO_ID_Colour.png"/>
          <p:cNvPicPr>
            <a:picLocks noChangeAspect="1"/>
          </p:cNvPicPr>
          <p:nvPr/>
        </p:nvPicPr>
        <p:blipFill>
          <a:blip r:embed="rId13"/>
          <a:stretch>
            <a:fillRect/>
          </a:stretch>
        </p:blipFill>
        <p:spPr>
          <a:xfrm>
            <a:off x="21268943" y="914400"/>
            <a:ext cx="2121695" cy="1072133"/>
          </a:xfrm>
          <a:prstGeom prst="rect">
            <a:avLst/>
          </a:prstGeom>
          <a:ln w="12700">
            <a:miter lim="400000"/>
          </a:ln>
        </p:spPr>
      </p:pic>
      <p:sp>
        <p:nvSpPr>
          <p:cNvPr id="4" name="Slide Number"/>
          <p:cNvSpPr txBox="1">
            <a:spLocks noGrp="1"/>
          </p:cNvSpPr>
          <p:nvPr>
            <p:ph type="sldNum" sz="quarter" idx="2"/>
          </p:nvPr>
        </p:nvSpPr>
        <p:spPr>
          <a:xfrm>
            <a:off x="22485095" y="12216383"/>
            <a:ext cx="977266" cy="841376"/>
          </a:xfrm>
          <a:prstGeom prst="rect">
            <a:avLst/>
          </a:prstGeom>
          <a:ln w="12700">
            <a:miter lim="400000"/>
          </a:ln>
        </p:spPr>
        <p:txBody>
          <a:bodyPr lIns="71437" tIns="71437" rIns="71437" bIns="71437">
            <a:spAutoFit/>
          </a:bodyPr>
          <a:lstStyle>
            <a:lvl1pPr algn="r">
              <a:lnSpc>
                <a:spcPct val="100000"/>
              </a:lnSpc>
              <a:defRPr sz="4200">
                <a:solidFill>
                  <a:schemeClr val="accent1">
                    <a:hueOff val="48339"/>
                    <a:lumOff val="-12879"/>
                  </a:schemeClr>
                </a:solidFill>
                <a:latin typeface="+mn-lt"/>
                <a:ea typeface="+mn-ea"/>
                <a:cs typeface="+mn-cs"/>
                <a:sym typeface="Lota Grotesque Bold"/>
              </a:defRPr>
            </a:lvl1pPr>
          </a:lstStyle>
          <a:p>
            <a:fld id="{86CB4B4D-7CA3-9044-876B-883B54F8677D}" type="slidenum">
              <a:t>‹#›</a:t>
            </a:fld>
            <a:endParaRPr/>
          </a:p>
        </p:txBody>
      </p:sp>
      <p:sp>
        <p:nvSpPr>
          <p:cNvPr id="5" name="Body Level One…"/>
          <p:cNvSpPr txBox="1">
            <a:spLocks noGrp="1"/>
          </p:cNvSpPr>
          <p:nvPr>
            <p:ph type="body" idx="1"/>
          </p:nvPr>
        </p:nvSpPr>
        <p:spPr>
          <a:xfrm>
            <a:off x="4387453" y="3643312"/>
            <a:ext cx="15609094" cy="8840392"/>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hf hdr="0" ftr="0" dt="0"/>
  <p:txStyles>
    <p:titleStyle>
      <a:lvl1pPr marL="0" marR="0" indent="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p:titleStyle>
    <p:bodyStyle>
      <a:lvl1pPr marL="388937" marR="0" indent="-388937" algn="l" defTabSz="821531" rtl="0" latinLnBrk="0">
        <a:lnSpc>
          <a:spcPct val="120000"/>
        </a:lnSpc>
        <a:spcBef>
          <a:spcPts val="0"/>
        </a:spcBef>
        <a:spcAft>
          <a:spcPts val="0"/>
        </a:spcAft>
        <a:buClrTx/>
        <a:buSzPct val="8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1pPr>
      <a:lvl2pPr marL="833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2pPr>
      <a:lvl3pPr marL="1277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3pPr>
      <a:lvl4pPr marL="1722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4pPr>
      <a:lvl5pPr marL="2166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5pPr>
      <a:lvl6pPr marL="2611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6pPr>
      <a:lvl7pPr marL="3055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7pPr>
      <a:lvl8pPr marL="3500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8pPr>
      <a:lvl9pPr marL="3944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9pPr>
    </p:bodyStyle>
    <p:otherStyle>
      <a:lvl1pPr marL="0" marR="0" indent="0" algn="r" defTabSz="821531"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Lota Grotesque Bold"/>
        </a:defRPr>
      </a:lvl1pPr>
      <a:lvl2pPr marL="0" marR="0" indent="228600" algn="r" defTabSz="821531"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Lota Grotesque Bold"/>
        </a:defRPr>
      </a:lvl2pPr>
      <a:lvl3pPr marL="0" marR="0" indent="457200" algn="r" defTabSz="821531"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Lota Grotesque Bold"/>
        </a:defRPr>
      </a:lvl3pPr>
      <a:lvl4pPr marL="0" marR="0" indent="685800" algn="r" defTabSz="821531"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Lota Grotesque Bold"/>
        </a:defRPr>
      </a:lvl4pPr>
      <a:lvl5pPr marL="0" marR="0" indent="914400" algn="r" defTabSz="821531"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Lota Grotesque Bold"/>
        </a:defRPr>
      </a:lvl5pPr>
      <a:lvl6pPr marL="0" marR="0" indent="1143000" algn="r" defTabSz="821531"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Lota Grotesque Bold"/>
        </a:defRPr>
      </a:lvl6pPr>
      <a:lvl7pPr marL="0" marR="0" indent="1371600" algn="r" defTabSz="821531"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Lota Grotesque Bold"/>
        </a:defRPr>
      </a:lvl7pPr>
      <a:lvl8pPr marL="0" marR="0" indent="1600200" algn="r" defTabSz="821531"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Lota Grotesque Bold"/>
        </a:defRPr>
      </a:lvl8pPr>
      <a:lvl9pPr marL="0" marR="0" indent="1828800" algn="r" defTabSz="821531"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Lota Grotesque Bold"/>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customXml" Target="../ink/ink6.xml"/><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9.xml"/><Relationship Id="rId6" Type="http://schemas.openxmlformats.org/officeDocument/2006/relationships/customXml" Target="../ink/ink1.xml"/><Relationship Id="rId11" Type="http://schemas.openxmlformats.org/officeDocument/2006/relationships/customXml" Target="../ink/ink5.xml"/><Relationship Id="rId5" Type="http://schemas.openxmlformats.org/officeDocument/2006/relationships/image" Target="../media/image18.png"/><Relationship Id="rId10" Type="http://schemas.openxmlformats.org/officeDocument/2006/relationships/customXml" Target="../ink/ink4.xml"/><Relationship Id="rId4" Type="http://schemas.openxmlformats.org/officeDocument/2006/relationships/image" Target="../media/image17.png"/><Relationship Id="rId9" Type="http://schemas.openxmlformats.org/officeDocument/2006/relationships/customXml" Target="../ink/ink3.xml"/><Relationship Id="rId1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gif"/><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9.xml"/><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gif"/><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9.xml"/><Relationship Id="rId4" Type="http://schemas.openxmlformats.org/officeDocument/2006/relationships/image" Target="../media/image49.jpe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4.png"/><Relationship Id="rId1" Type="http://schemas.openxmlformats.org/officeDocument/2006/relationships/slideLayout" Target="../slideLayouts/slideLayout9.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2018/01/01"/>
          <p:cNvSpPr txBox="1">
            <a:spLocks noGrp="1"/>
          </p:cNvSpPr>
          <p:nvPr>
            <p:ph type="body" idx="13"/>
          </p:nvPr>
        </p:nvSpPr>
        <p:spPr>
          <a:prstGeom prst="rect">
            <a:avLst/>
          </a:prstGeom>
        </p:spPr>
        <p:txBody>
          <a:bodyPr/>
          <a:lstStyle/>
          <a:p>
            <a:r>
              <a:rPr lang="en-US">
                <a:latin typeface="Trebuchet MS"/>
                <a:ea typeface="Calibri"/>
                <a:cs typeface="Calibri"/>
              </a:rPr>
              <a:t>2026/04/17</a:t>
            </a:r>
          </a:p>
        </p:txBody>
      </p:sp>
      <p:sp>
        <p:nvSpPr>
          <p:cNvPr id="128" name="Jane Doe…"/>
          <p:cNvSpPr txBox="1">
            <a:spLocks noGrp="1"/>
          </p:cNvSpPr>
          <p:nvPr>
            <p:ph type="body" idx="14"/>
          </p:nvPr>
        </p:nvSpPr>
        <p:spPr>
          <a:prstGeom prst="rect">
            <a:avLst/>
          </a:prstGeom>
        </p:spPr>
        <p:txBody>
          <a:bodyPr/>
          <a:lstStyle/>
          <a:p>
            <a:pPr marL="0" indent="0">
              <a:lnSpc>
                <a:spcPct val="100000"/>
              </a:lnSpc>
              <a:buNone/>
              <a:defRPr sz="4500">
                <a:solidFill>
                  <a:schemeClr val="accent1">
                    <a:hueOff val="48339"/>
                    <a:lumOff val="-12879"/>
                  </a:schemeClr>
                </a:solidFill>
                <a:latin typeface="Muli Bold"/>
                <a:ea typeface="Muli Bold"/>
                <a:cs typeface="Muli Bold"/>
                <a:sym typeface="Muli Bold"/>
              </a:defRPr>
            </a:pPr>
            <a:r>
              <a:rPr lang="en-US">
                <a:latin typeface="Trebuchet MS"/>
                <a:ea typeface="Calibri"/>
                <a:cs typeface="Calibri"/>
              </a:rPr>
              <a:t>Liam Hickey</a:t>
            </a:r>
          </a:p>
          <a:p>
            <a:pPr marL="0" indent="0">
              <a:lnSpc>
                <a:spcPct val="100000"/>
              </a:lnSpc>
              <a:buNone/>
              <a:defRPr sz="4200">
                <a:solidFill>
                  <a:srgbClr val="5A676F"/>
                </a:solidFill>
              </a:defRPr>
            </a:pPr>
            <a:r>
              <a:rPr lang="en-US">
                <a:latin typeface="Trebuchet MS"/>
                <a:ea typeface="Calibri"/>
                <a:cs typeface="Calibri"/>
              </a:rPr>
              <a:t>Undergraduate Research Assistant</a:t>
            </a:r>
            <a:endParaRPr>
              <a:latin typeface="Trebuchet MS"/>
              <a:ea typeface="Calibri"/>
              <a:cs typeface="Calibri"/>
            </a:endParaRPr>
          </a:p>
        </p:txBody>
      </p:sp>
      <p:sp>
        <p:nvSpPr>
          <p:cNvPr id="129" name="Presentation…"/>
          <p:cNvSpPr txBox="1">
            <a:spLocks noGrp="1"/>
          </p:cNvSpPr>
          <p:nvPr>
            <p:ph type="ctrTitle"/>
          </p:nvPr>
        </p:nvSpPr>
        <p:spPr>
          <a:xfrm>
            <a:off x="1619755" y="3409711"/>
            <a:ext cx="18962937" cy="4407501"/>
          </a:xfrm>
          <a:prstGeom prst="rect">
            <a:avLst/>
          </a:prstGeom>
        </p:spPr>
        <p:txBody>
          <a:bodyPr lIns="71437" tIns="71437" rIns="71437" bIns="71437" anchor="t">
            <a:normAutofit fontScale="90000"/>
          </a:bodyPr>
          <a:lstStyle/>
          <a:p>
            <a:pPr defTabSz="731162">
              <a:defRPr sz="14239"/>
            </a:pPr>
            <a:r>
              <a:rPr lang="en-US" sz="14200">
                <a:solidFill>
                  <a:schemeClr val="accent1">
                    <a:lumMod val="76000"/>
                  </a:schemeClr>
                </a:solidFill>
                <a:latin typeface="Trebuchet MS"/>
                <a:ea typeface="Calibri"/>
                <a:cs typeface="Calibri"/>
              </a:rPr>
              <a:t>GEANT4: Simulating Our Way Towards the Future</a:t>
            </a:r>
          </a:p>
        </p:txBody>
      </p:sp>
      <p:sp>
        <p:nvSpPr>
          <p:cNvPr id="3" name="Slide Number Placeholder 2">
            <a:extLst>
              <a:ext uri="{FF2B5EF4-FFF2-40B4-BE49-F238E27FC236}">
                <a16:creationId xmlns:a16="http://schemas.microsoft.com/office/drawing/2014/main" id="{0D36F77C-A0FA-1CE8-E2D2-139B3B7B7BE4}"/>
              </a:ext>
            </a:extLst>
          </p:cNvPr>
          <p:cNvSpPr>
            <a:spLocks noGrp="1"/>
          </p:cNvSpPr>
          <p:nvPr>
            <p:ph type="sldNum" sz="quarter" idx="2"/>
          </p:nvPr>
        </p:nvSpPr>
        <p:spPr/>
        <p:txBody>
          <a:bodyPr/>
          <a:lstStyle/>
          <a:p>
            <a:fld id="{86CB4B4D-7CA3-9044-876B-883B54F8677D}" type="slidenum">
              <a:rPr lang="en-US"/>
              <a:t>1</a:t>
            </a:fld>
            <a:endParaRPr lang="en-US"/>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1DDC2-6897-ADF4-3206-573D72545D6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5DEA5E3-81B2-DB93-C868-4E1CE3841241}"/>
              </a:ext>
            </a:extLst>
          </p:cNvPr>
          <p:cNvSpPr txBox="1"/>
          <p:nvPr/>
        </p:nvSpPr>
        <p:spPr>
          <a:xfrm>
            <a:off x="483876" y="538926"/>
            <a:ext cx="19346007"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sz="8000">
                <a:solidFill>
                  <a:schemeClr val="accent1">
                    <a:lumMod val="76000"/>
                  </a:schemeClr>
                </a:solidFill>
                <a:latin typeface="Trebuchet MS"/>
              </a:rPr>
              <a:t>HPGe Detector - Principle of Operation</a:t>
            </a:r>
            <a:endParaRPr lang="en-US">
              <a:solidFill>
                <a:schemeClr val="accent1">
                  <a:lumMod val="76000"/>
                </a:schemeClr>
              </a:solidFill>
              <a:latin typeface="Trebuchet MS"/>
            </a:endParaRPr>
          </a:p>
        </p:txBody>
      </p:sp>
      <p:sp>
        <p:nvSpPr>
          <p:cNvPr id="4" name="TextBox 3">
            <a:extLst>
              <a:ext uri="{FF2B5EF4-FFF2-40B4-BE49-F238E27FC236}">
                <a16:creationId xmlns:a16="http://schemas.microsoft.com/office/drawing/2014/main" id="{F48C0443-2B8A-BA4C-7524-F3392FD41ED1}"/>
              </a:ext>
            </a:extLst>
          </p:cNvPr>
          <p:cNvSpPr txBox="1"/>
          <p:nvPr/>
        </p:nvSpPr>
        <p:spPr>
          <a:xfrm>
            <a:off x="477219" y="4500386"/>
            <a:ext cx="6611815" cy="59612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marL="457200" indent="-457200">
              <a:buFont typeface="Calibri"/>
              <a:buChar char="-"/>
            </a:pPr>
            <a:r>
              <a:rPr lang="en-US" sz="3500">
                <a:solidFill>
                  <a:schemeClr val="tx1"/>
                </a:solidFill>
                <a:latin typeface="Trebuchet MS"/>
              </a:rPr>
              <a:t>HPGe = High Purity Germanium. Very sensitive </a:t>
            </a:r>
            <a:r>
              <a:rPr lang="en-US" sz="3500" err="1">
                <a:solidFill>
                  <a:schemeClr val="tx1"/>
                </a:solidFill>
                <a:latin typeface="Trebuchet MS"/>
              </a:rPr>
              <a:t>semicondu</a:t>
            </a:r>
            <a:r>
              <a:rPr lang="en-US" sz="3500">
                <a:solidFill>
                  <a:schemeClr val="tx1"/>
                </a:solidFill>
                <a:latin typeface="Trebuchet MS"/>
              </a:rPr>
              <a:t>ctor</a:t>
            </a:r>
            <a:endParaRPr lang="en-US">
              <a:solidFill>
                <a:schemeClr val="tx1"/>
              </a:solidFill>
              <a:latin typeface="Trebuchet MS"/>
            </a:endParaRPr>
          </a:p>
          <a:p>
            <a:pPr marL="457200" indent="-457200">
              <a:buFont typeface="Calibri"/>
              <a:buChar char="-"/>
            </a:pPr>
            <a:r>
              <a:rPr lang="en-US" sz="3500">
                <a:solidFill>
                  <a:schemeClr val="tx1"/>
                </a:solidFill>
                <a:latin typeface="Trebuchet MS"/>
              </a:rPr>
              <a:t>Gammas are characteristic</a:t>
            </a:r>
          </a:p>
          <a:p>
            <a:pPr marL="457200" indent="-457200">
              <a:buFont typeface="Calibri"/>
              <a:buChar char="-"/>
            </a:pPr>
            <a:r>
              <a:rPr lang="en-US" sz="3500">
                <a:solidFill>
                  <a:schemeClr val="tx1"/>
                </a:solidFill>
                <a:latin typeface="Trebuchet MS"/>
              </a:rPr>
              <a:t>Gamma energy proportional to PIN diode current </a:t>
            </a:r>
          </a:p>
          <a:p>
            <a:pPr marL="285750" indent="-285750">
              <a:buFont typeface="Calibri"/>
              <a:buChar char="-"/>
            </a:pPr>
            <a:endParaRPr lang="en-US" sz="3500">
              <a:solidFill>
                <a:schemeClr val="tx1"/>
              </a:solidFill>
              <a:latin typeface="Trebuchet MS"/>
            </a:endParaRPr>
          </a:p>
          <a:p>
            <a:pPr marL="457200" indent="-457200">
              <a:buFont typeface="Calibri"/>
              <a:buChar char="-"/>
            </a:pPr>
            <a:endParaRPr lang="en-US" sz="3500">
              <a:solidFill>
                <a:schemeClr val="tx1"/>
              </a:solidFill>
              <a:latin typeface="Trebuchet MS"/>
            </a:endParaRPr>
          </a:p>
          <a:p>
            <a:endParaRPr lang="en-US" sz="3500">
              <a:solidFill>
                <a:schemeClr val="tx1"/>
              </a:solidFill>
              <a:latin typeface="Trebuchet MS"/>
            </a:endParaRPr>
          </a:p>
        </p:txBody>
      </p:sp>
      <p:pic>
        <p:nvPicPr>
          <p:cNvPr id="9" name="Picture 8" descr="A blue rectangular object with arrows and circles&#10;&#10;AI-generated content may be incorrect.">
            <a:extLst>
              <a:ext uri="{FF2B5EF4-FFF2-40B4-BE49-F238E27FC236}">
                <a16:creationId xmlns:a16="http://schemas.microsoft.com/office/drawing/2014/main" id="{BB8ECA10-F48A-30B3-C301-960D7A6D76B7}"/>
              </a:ext>
            </a:extLst>
          </p:cNvPr>
          <p:cNvPicPr>
            <a:picLocks noChangeAspect="1"/>
          </p:cNvPicPr>
          <p:nvPr/>
        </p:nvPicPr>
        <p:blipFill>
          <a:blip r:embed="rId2"/>
          <a:srcRect l="59" t="-174" r="-59" b="3692"/>
          <a:stretch>
            <a:fillRect/>
          </a:stretch>
        </p:blipFill>
        <p:spPr>
          <a:xfrm>
            <a:off x="11336038" y="8418822"/>
            <a:ext cx="9416328" cy="3711094"/>
          </a:xfrm>
          <a:prstGeom prst="rect">
            <a:avLst/>
          </a:prstGeom>
        </p:spPr>
      </p:pic>
      <p:pic>
        <p:nvPicPr>
          <p:cNvPr id="11" name="Picture 10">
            <a:extLst>
              <a:ext uri="{FF2B5EF4-FFF2-40B4-BE49-F238E27FC236}">
                <a16:creationId xmlns:a16="http://schemas.microsoft.com/office/drawing/2014/main" id="{9A0A9E45-35A2-9544-5925-3D60E610BE33}"/>
              </a:ext>
            </a:extLst>
          </p:cNvPr>
          <p:cNvPicPr>
            <a:picLocks noChangeAspect="1"/>
          </p:cNvPicPr>
          <p:nvPr/>
        </p:nvPicPr>
        <p:blipFill>
          <a:blip r:embed="rId3"/>
          <a:stretch>
            <a:fillRect/>
          </a:stretch>
        </p:blipFill>
        <p:spPr>
          <a:xfrm>
            <a:off x="7891008" y="3194058"/>
            <a:ext cx="5237544" cy="2740240"/>
          </a:xfrm>
          <a:prstGeom prst="rect">
            <a:avLst/>
          </a:prstGeom>
        </p:spPr>
      </p:pic>
      <p:pic>
        <p:nvPicPr>
          <p:cNvPr id="13" name="Picture 12" descr="The Great Element Germanium | ChemTalk">
            <a:extLst>
              <a:ext uri="{FF2B5EF4-FFF2-40B4-BE49-F238E27FC236}">
                <a16:creationId xmlns:a16="http://schemas.microsoft.com/office/drawing/2014/main" id="{AA7A4A06-FF62-E702-9B1E-843BF7C10832}"/>
              </a:ext>
            </a:extLst>
          </p:cNvPr>
          <p:cNvPicPr>
            <a:picLocks noChangeAspect="1"/>
          </p:cNvPicPr>
          <p:nvPr/>
        </p:nvPicPr>
        <p:blipFill>
          <a:blip r:embed="rId4"/>
          <a:srcRect t="9051" r="769" b="-719"/>
          <a:stretch>
            <a:fillRect/>
          </a:stretch>
        </p:blipFill>
        <p:spPr>
          <a:xfrm>
            <a:off x="13795179" y="2552135"/>
            <a:ext cx="4419720" cy="4458732"/>
          </a:xfrm>
          <a:prstGeom prst="rect">
            <a:avLst/>
          </a:prstGeom>
        </p:spPr>
      </p:pic>
      <p:sp>
        <p:nvSpPr>
          <p:cNvPr id="15" name="Plus Sign 14">
            <a:extLst>
              <a:ext uri="{FF2B5EF4-FFF2-40B4-BE49-F238E27FC236}">
                <a16:creationId xmlns:a16="http://schemas.microsoft.com/office/drawing/2014/main" id="{533D9D66-F870-F990-86D0-1C9347663733}"/>
              </a:ext>
            </a:extLst>
          </p:cNvPr>
          <p:cNvSpPr/>
          <p:nvPr/>
        </p:nvSpPr>
        <p:spPr>
          <a:xfrm>
            <a:off x="13063659" y="4231592"/>
            <a:ext cx="1165184" cy="1049437"/>
          </a:xfrm>
          <a:prstGeom prst="mathPlus">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7" name="Equals 16">
            <a:extLst>
              <a:ext uri="{FF2B5EF4-FFF2-40B4-BE49-F238E27FC236}">
                <a16:creationId xmlns:a16="http://schemas.microsoft.com/office/drawing/2014/main" id="{50A92654-69A8-BE9B-F6F3-2AB1FB66D17A}"/>
              </a:ext>
            </a:extLst>
          </p:cNvPr>
          <p:cNvSpPr/>
          <p:nvPr/>
        </p:nvSpPr>
        <p:spPr>
          <a:xfrm>
            <a:off x="17714057" y="4302956"/>
            <a:ext cx="895109" cy="914400"/>
          </a:xfrm>
          <a:prstGeom prst="mathEqual">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cxnSp>
        <p:nvCxnSpPr>
          <p:cNvPr id="19" name="Straight Arrow Connector 18">
            <a:extLst>
              <a:ext uri="{FF2B5EF4-FFF2-40B4-BE49-F238E27FC236}">
                <a16:creationId xmlns:a16="http://schemas.microsoft.com/office/drawing/2014/main" id="{090E46D9-8727-6252-7EA9-D7DFF659056C}"/>
              </a:ext>
            </a:extLst>
          </p:cNvPr>
          <p:cNvCxnSpPr/>
          <p:nvPr/>
        </p:nvCxnSpPr>
        <p:spPr>
          <a:xfrm flipV="1">
            <a:off x="20392330" y="2368146"/>
            <a:ext cx="1491456" cy="927652"/>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pic>
        <p:nvPicPr>
          <p:cNvPr id="21" name="Picture 20" descr="A blue letter on a white background&#10;&#10;AI-generated content may be incorrect.">
            <a:extLst>
              <a:ext uri="{FF2B5EF4-FFF2-40B4-BE49-F238E27FC236}">
                <a16:creationId xmlns:a16="http://schemas.microsoft.com/office/drawing/2014/main" id="{E5C9099A-8CE2-AB7D-13CD-A3C12F6E4F4C}"/>
              </a:ext>
            </a:extLst>
          </p:cNvPr>
          <p:cNvPicPr>
            <a:picLocks noChangeAspect="1"/>
          </p:cNvPicPr>
          <p:nvPr/>
        </p:nvPicPr>
        <p:blipFill>
          <a:blip r:embed="rId5"/>
          <a:srcRect l="17601" b="14815"/>
          <a:stretch>
            <a:fillRect/>
          </a:stretch>
        </p:blipFill>
        <p:spPr>
          <a:xfrm>
            <a:off x="21907555" y="2074985"/>
            <a:ext cx="400273" cy="438150"/>
          </a:xfrm>
          <a:prstGeom prst="rect">
            <a:avLst/>
          </a:prstGeom>
        </p:spPr>
      </p:pic>
      <p:pic>
        <p:nvPicPr>
          <p:cNvPr id="23" name="Picture 22" descr="The Great Element Germanium | ChemTalk">
            <a:extLst>
              <a:ext uri="{FF2B5EF4-FFF2-40B4-BE49-F238E27FC236}">
                <a16:creationId xmlns:a16="http://schemas.microsoft.com/office/drawing/2014/main" id="{C04F583E-1B65-4E59-0E2B-DBB94CEB98B2}"/>
              </a:ext>
            </a:extLst>
          </p:cNvPr>
          <p:cNvPicPr>
            <a:picLocks noChangeAspect="1"/>
          </p:cNvPicPr>
          <p:nvPr/>
        </p:nvPicPr>
        <p:blipFill>
          <a:blip r:embed="rId4"/>
          <a:srcRect t="9051" r="769" b="-719"/>
          <a:stretch>
            <a:fillRect/>
          </a:stretch>
        </p:blipFill>
        <p:spPr>
          <a:xfrm>
            <a:off x="18204534" y="2564917"/>
            <a:ext cx="4419720" cy="4458732"/>
          </a:xfrm>
          <a:prstGeom prst="rect">
            <a:avLst/>
          </a:prstGeom>
        </p:spPr>
      </p:pic>
      <p:sp>
        <p:nvSpPr>
          <p:cNvPr id="25" name="TextBox 24">
            <a:extLst>
              <a:ext uri="{FF2B5EF4-FFF2-40B4-BE49-F238E27FC236}">
                <a16:creationId xmlns:a16="http://schemas.microsoft.com/office/drawing/2014/main" id="{B52E78FC-14E2-B456-BFD3-23AEAF98F640}"/>
              </a:ext>
            </a:extLst>
          </p:cNvPr>
          <p:cNvSpPr txBox="1"/>
          <p:nvPr/>
        </p:nvSpPr>
        <p:spPr>
          <a:xfrm>
            <a:off x="9384078" y="6340773"/>
            <a:ext cx="2743199"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sz="4000" i="1">
                <a:latin typeface="Corbel"/>
              </a:rPr>
              <a:t>Gamma Ray</a:t>
            </a:r>
            <a:endParaRPr lang="en-US" sz="4000" b="0" i="1" strike="noStrike" cap="none" spc="0" normalizeH="0" baseline="0">
              <a:ln>
                <a:noFill/>
              </a:ln>
              <a:solidFill>
                <a:srgbClr val="000000"/>
              </a:solidFill>
              <a:effectLst/>
              <a:uFillTx/>
              <a:latin typeface="Corbel"/>
            </a:endParaRPr>
          </a:p>
        </p:txBody>
      </p:sp>
      <p:sp>
        <p:nvSpPr>
          <p:cNvPr id="27" name="Arrow: Down 26">
            <a:extLst>
              <a:ext uri="{FF2B5EF4-FFF2-40B4-BE49-F238E27FC236}">
                <a16:creationId xmlns:a16="http://schemas.microsoft.com/office/drawing/2014/main" id="{92E97802-3EF3-63E4-E50E-01604B527935}"/>
              </a:ext>
            </a:extLst>
          </p:cNvPr>
          <p:cNvSpPr/>
          <p:nvPr/>
        </p:nvSpPr>
        <p:spPr>
          <a:xfrm rot="1380000">
            <a:off x="19231883" y="6313704"/>
            <a:ext cx="311011" cy="1807925"/>
          </a:xfrm>
          <a:prstGeom prst="downArrow">
            <a:avLst/>
          </a:prstGeom>
          <a:solidFill>
            <a:srgbClr val="ED7D3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 name="Slide Number Placeholder 4">
            <a:extLst>
              <a:ext uri="{FF2B5EF4-FFF2-40B4-BE49-F238E27FC236}">
                <a16:creationId xmlns:a16="http://schemas.microsoft.com/office/drawing/2014/main" id="{490E282A-960E-E3C8-78CF-02FF9C4E0770}"/>
              </a:ext>
            </a:extLst>
          </p:cNvPr>
          <p:cNvSpPr>
            <a:spLocks noGrp="1"/>
          </p:cNvSpPr>
          <p:nvPr>
            <p:ph type="sldNum" sz="quarter" idx="2"/>
          </p:nvPr>
        </p:nvSpPr>
        <p:spPr/>
        <p:txBody>
          <a:bodyPr/>
          <a:lstStyle/>
          <a:p>
            <a:fld id="{86CB4B4D-7CA3-9044-876B-883B54F8677D}" type="slidenum">
              <a:rPr lang="en-US"/>
              <a:t>10</a:t>
            </a:fld>
            <a:endParaRPr lang="en-US"/>
          </a:p>
        </p:txBody>
      </p:sp>
      <mc:AlternateContent xmlns:mc="http://schemas.openxmlformats.org/markup-compatibility/2006">
        <mc:Choice xmlns:p14="http://schemas.microsoft.com/office/powerpoint/2010/main" Requires="p14">
          <p:contentPart p14:bwMode="auto" r:id="rId6">
            <p14:nvContentPartPr>
              <p14:cNvPr id="2" name="Ink 1">
                <a:extLst>
                  <a:ext uri="{FF2B5EF4-FFF2-40B4-BE49-F238E27FC236}">
                    <a16:creationId xmlns:a16="http://schemas.microsoft.com/office/drawing/2014/main" id="{2D47DBD8-7CE2-596C-8381-2DD51C41F46D}"/>
                  </a:ext>
                </a:extLst>
              </p14:cNvPr>
              <p14:cNvContentPartPr/>
              <p14:nvPr/>
            </p14:nvContentPartPr>
            <p14:xfrm>
              <a:off x="20393129" y="3361173"/>
              <a:ext cx="15072" cy="15072"/>
            </p14:xfrm>
          </p:contentPart>
        </mc:Choice>
        <mc:Fallback>
          <p:pic>
            <p:nvPicPr>
              <p:cNvPr id="2" name="Ink 1">
                <a:extLst>
                  <a:ext uri="{FF2B5EF4-FFF2-40B4-BE49-F238E27FC236}">
                    <a16:creationId xmlns:a16="http://schemas.microsoft.com/office/drawing/2014/main" id="{2D47DBD8-7CE2-596C-8381-2DD51C41F46D}"/>
                  </a:ext>
                </a:extLst>
              </p:cNvPr>
              <p:cNvPicPr/>
              <p:nvPr/>
            </p:nvPicPr>
            <p:blipFill>
              <a:blip r:embed="rId7"/>
              <a:stretch>
                <a:fillRect/>
              </a:stretch>
            </p:blipFill>
            <p:spPr>
              <a:xfrm>
                <a:off x="17755529" y="738645"/>
                <a:ext cx="5275200" cy="52752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6" name="Ink 5">
                <a:extLst>
                  <a:ext uri="{FF2B5EF4-FFF2-40B4-BE49-F238E27FC236}">
                    <a16:creationId xmlns:a16="http://schemas.microsoft.com/office/drawing/2014/main" id="{B0D96C6B-1670-4C03-BD64-860F1E57D5EA}"/>
                  </a:ext>
                </a:extLst>
              </p14:cNvPr>
              <p14:cNvContentPartPr/>
              <p14:nvPr/>
            </p14:nvContentPartPr>
            <p14:xfrm>
              <a:off x="20423274" y="3391318"/>
              <a:ext cx="15072" cy="15072"/>
            </p14:xfrm>
          </p:contentPart>
        </mc:Choice>
        <mc:Fallback>
          <p:pic>
            <p:nvPicPr>
              <p:cNvPr id="6" name="Ink 5">
                <a:extLst>
                  <a:ext uri="{FF2B5EF4-FFF2-40B4-BE49-F238E27FC236}">
                    <a16:creationId xmlns:a16="http://schemas.microsoft.com/office/drawing/2014/main" id="{B0D96C6B-1670-4C03-BD64-860F1E57D5EA}"/>
                  </a:ext>
                </a:extLst>
              </p:cNvPr>
              <p:cNvPicPr/>
              <p:nvPr/>
            </p:nvPicPr>
            <p:blipFill>
              <a:blip r:embed="rId7"/>
              <a:stretch>
                <a:fillRect/>
              </a:stretch>
            </p:blipFill>
            <p:spPr>
              <a:xfrm>
                <a:off x="17800746" y="768790"/>
                <a:ext cx="5275200" cy="52752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7" name="Ink 6">
                <a:extLst>
                  <a:ext uri="{FF2B5EF4-FFF2-40B4-BE49-F238E27FC236}">
                    <a16:creationId xmlns:a16="http://schemas.microsoft.com/office/drawing/2014/main" id="{D5ABB663-97F2-C519-2AB5-99E7E8972E51}"/>
                  </a:ext>
                </a:extLst>
              </p14:cNvPr>
              <p14:cNvContentPartPr/>
              <p14:nvPr/>
            </p14:nvContentPartPr>
            <p14:xfrm>
              <a:off x="20438347" y="3376246"/>
              <a:ext cx="15072" cy="15072"/>
            </p14:xfrm>
          </p:contentPart>
        </mc:Choice>
        <mc:Fallback>
          <p:pic>
            <p:nvPicPr>
              <p:cNvPr id="7" name="Ink 6">
                <a:extLst>
                  <a:ext uri="{FF2B5EF4-FFF2-40B4-BE49-F238E27FC236}">
                    <a16:creationId xmlns:a16="http://schemas.microsoft.com/office/drawing/2014/main" id="{D5ABB663-97F2-C519-2AB5-99E7E8972E51}"/>
                  </a:ext>
                </a:extLst>
              </p:cNvPr>
              <p:cNvPicPr/>
              <p:nvPr/>
            </p:nvPicPr>
            <p:blipFill>
              <a:blip r:embed="rId7"/>
              <a:stretch>
                <a:fillRect/>
              </a:stretch>
            </p:blipFill>
            <p:spPr>
              <a:xfrm>
                <a:off x="17800747" y="738646"/>
                <a:ext cx="5275200" cy="52752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8" name="Ink 7">
                <a:extLst>
                  <a:ext uri="{FF2B5EF4-FFF2-40B4-BE49-F238E27FC236}">
                    <a16:creationId xmlns:a16="http://schemas.microsoft.com/office/drawing/2014/main" id="{74612ECD-530B-B7CC-096B-8C1F56F05DA7}"/>
                  </a:ext>
                </a:extLst>
              </p14:cNvPr>
              <p14:cNvContentPartPr/>
              <p14:nvPr/>
            </p14:nvContentPartPr>
            <p14:xfrm>
              <a:off x="20453420" y="3376246"/>
              <a:ext cx="15072" cy="15072"/>
            </p14:xfrm>
          </p:contentPart>
        </mc:Choice>
        <mc:Fallback>
          <p:pic>
            <p:nvPicPr>
              <p:cNvPr id="8" name="Ink 7">
                <a:extLst>
                  <a:ext uri="{FF2B5EF4-FFF2-40B4-BE49-F238E27FC236}">
                    <a16:creationId xmlns:a16="http://schemas.microsoft.com/office/drawing/2014/main" id="{74612ECD-530B-B7CC-096B-8C1F56F05DA7}"/>
                  </a:ext>
                </a:extLst>
              </p:cNvPr>
              <p:cNvPicPr/>
              <p:nvPr/>
            </p:nvPicPr>
            <p:blipFill>
              <a:blip r:embed="rId7"/>
              <a:stretch>
                <a:fillRect/>
              </a:stretch>
            </p:blipFill>
            <p:spPr>
              <a:xfrm>
                <a:off x="17830892" y="738646"/>
                <a:ext cx="5275200" cy="52752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0" name="Ink 9">
                <a:extLst>
                  <a:ext uri="{FF2B5EF4-FFF2-40B4-BE49-F238E27FC236}">
                    <a16:creationId xmlns:a16="http://schemas.microsoft.com/office/drawing/2014/main" id="{646E1AB4-35AA-BC44-DEC1-9B5CDAA44348}"/>
                  </a:ext>
                </a:extLst>
              </p14:cNvPr>
              <p14:cNvContentPartPr/>
              <p14:nvPr/>
            </p14:nvContentPartPr>
            <p14:xfrm>
              <a:off x="20453420" y="3346101"/>
              <a:ext cx="15072" cy="15072"/>
            </p14:xfrm>
          </p:contentPart>
        </mc:Choice>
        <mc:Fallback>
          <p:pic>
            <p:nvPicPr>
              <p:cNvPr id="10" name="Ink 9">
                <a:extLst>
                  <a:ext uri="{FF2B5EF4-FFF2-40B4-BE49-F238E27FC236}">
                    <a16:creationId xmlns:a16="http://schemas.microsoft.com/office/drawing/2014/main" id="{646E1AB4-35AA-BC44-DEC1-9B5CDAA44348}"/>
                  </a:ext>
                </a:extLst>
              </p:cNvPr>
              <p:cNvPicPr/>
              <p:nvPr/>
            </p:nvPicPr>
            <p:blipFill>
              <a:blip r:embed="rId12"/>
              <a:stretch>
                <a:fillRect/>
              </a:stretch>
            </p:blipFill>
            <p:spPr>
              <a:xfrm>
                <a:off x="20307724" y="708501"/>
                <a:ext cx="307301" cy="527520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2" name="Ink 11">
                <a:extLst>
                  <a:ext uri="{FF2B5EF4-FFF2-40B4-BE49-F238E27FC236}">
                    <a16:creationId xmlns:a16="http://schemas.microsoft.com/office/drawing/2014/main" id="{F5009C07-81E4-CC05-CAB8-7489E9799538}"/>
                  </a:ext>
                </a:extLst>
              </p14:cNvPr>
              <p14:cNvContentPartPr/>
              <p14:nvPr/>
            </p14:nvContentPartPr>
            <p14:xfrm>
              <a:off x="20390463" y="3313471"/>
              <a:ext cx="109791" cy="93466"/>
            </p14:xfrm>
          </p:contentPart>
        </mc:Choice>
        <mc:Fallback>
          <p:pic>
            <p:nvPicPr>
              <p:cNvPr id="12" name="Ink 11">
                <a:extLst>
                  <a:ext uri="{FF2B5EF4-FFF2-40B4-BE49-F238E27FC236}">
                    <a16:creationId xmlns:a16="http://schemas.microsoft.com/office/drawing/2014/main" id="{F5009C07-81E4-CC05-CAB8-7489E9799538}"/>
                  </a:ext>
                </a:extLst>
              </p:cNvPr>
              <p:cNvPicPr/>
              <p:nvPr/>
            </p:nvPicPr>
            <p:blipFill>
              <a:blip r:embed="rId14"/>
              <a:stretch>
                <a:fillRect/>
              </a:stretch>
            </p:blipFill>
            <p:spPr>
              <a:xfrm>
                <a:off x="20327674" y="3251160"/>
                <a:ext cx="235010" cy="218445"/>
              </a:xfrm>
              <a:prstGeom prst="rect">
                <a:avLst/>
              </a:prstGeom>
            </p:spPr>
          </p:pic>
        </mc:Fallback>
      </mc:AlternateContent>
    </p:spTree>
    <p:extLst>
      <p:ext uri="{BB962C8B-B14F-4D97-AF65-F5344CB8AC3E}">
        <p14:creationId xmlns:p14="http://schemas.microsoft.com/office/powerpoint/2010/main" val="251143025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482555-6082-0BC8-7F0E-7509A3A7AF61}"/>
              </a:ext>
            </a:extLst>
          </p:cNvPr>
          <p:cNvSpPr txBox="1"/>
          <p:nvPr/>
        </p:nvSpPr>
        <p:spPr>
          <a:xfrm>
            <a:off x="1209630" y="384216"/>
            <a:ext cx="17865968"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sz="8000">
                <a:solidFill>
                  <a:srgbClr val="0070C0"/>
                </a:solidFill>
                <a:latin typeface="Trebuchet MS"/>
              </a:rPr>
              <a:t>Efficiency and Calibration sources</a:t>
            </a:r>
            <a:endParaRPr lang="en-US" sz="8000" b="0" i="0" u="none" strike="noStrike" cap="none" spc="0" normalizeH="0" baseline="0">
              <a:ln>
                <a:noFill/>
              </a:ln>
              <a:solidFill>
                <a:srgbClr val="0070C0"/>
              </a:solidFill>
              <a:effectLst/>
              <a:uFillTx/>
              <a:latin typeface="Trebuchet MS"/>
            </a:endParaRPr>
          </a:p>
        </p:txBody>
      </p:sp>
      <p:sp>
        <p:nvSpPr>
          <p:cNvPr id="4" name="TextBox 3">
            <a:extLst>
              <a:ext uri="{FF2B5EF4-FFF2-40B4-BE49-F238E27FC236}">
                <a16:creationId xmlns:a16="http://schemas.microsoft.com/office/drawing/2014/main" id="{32C31020-0736-17D3-9975-C4FBAE44D1FD}"/>
              </a:ext>
            </a:extLst>
          </p:cNvPr>
          <p:cNvSpPr txBox="1"/>
          <p:nvPr/>
        </p:nvSpPr>
        <p:spPr>
          <a:xfrm>
            <a:off x="1031631" y="2858808"/>
            <a:ext cx="7815385" cy="82695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marL="571500" indent="-571500">
              <a:buFont typeface="Calibri,Sans-Serif"/>
              <a:buChar char="-"/>
            </a:pPr>
            <a:r>
              <a:rPr lang="en-US" sz="4000" baseline="0">
                <a:latin typeface="Corbel"/>
              </a:rPr>
              <a:t>Detector Energy Efficiency = # of detections/# of decays</a:t>
            </a:r>
            <a:endParaRPr lang="en-US" sz="4000">
              <a:latin typeface="Corbel"/>
            </a:endParaRPr>
          </a:p>
          <a:p>
            <a:pPr marL="571500" indent="-571500">
              <a:buFont typeface="Calibri,Sans-Serif"/>
              <a:buChar char="-"/>
            </a:pPr>
            <a:r>
              <a:rPr lang="en-US" sz="4000">
                <a:solidFill>
                  <a:schemeClr val="tx1"/>
                </a:solidFill>
                <a:latin typeface="Corbel"/>
              </a:rPr>
              <a:t>Detectors can be selectively sensitive (only </a:t>
            </a:r>
            <a:r>
              <a:rPr lang="en-US" sz="4000" err="1">
                <a:solidFill>
                  <a:schemeClr val="tx1"/>
                </a:solidFill>
                <a:latin typeface="Corbel"/>
              </a:rPr>
              <a:t>photopeaks</a:t>
            </a:r>
            <a:r>
              <a:rPr lang="en-US" sz="4000">
                <a:solidFill>
                  <a:schemeClr val="tx1"/>
                </a:solidFill>
                <a:latin typeface="Corbel"/>
              </a:rPr>
              <a:t>)</a:t>
            </a:r>
            <a:endParaRPr lang="en-US" sz="4000" b="0" i="0" u="none" strike="noStrike" cap="none" spc="0" normalizeH="0" baseline="0">
              <a:ln>
                <a:noFill/>
              </a:ln>
              <a:solidFill>
                <a:schemeClr val="tx1"/>
              </a:solidFill>
              <a:effectLst/>
              <a:uFillTx/>
              <a:latin typeface="Corbel"/>
            </a:endParaRPr>
          </a:p>
          <a:p>
            <a:pPr marL="571500" indent="-571500">
              <a:buFont typeface="Calibri,Sans-Serif"/>
              <a:buChar char="-"/>
            </a:pPr>
            <a:r>
              <a:rPr lang="en-US" sz="4000">
                <a:solidFill>
                  <a:schemeClr val="bg1"/>
                </a:solidFill>
                <a:latin typeface="Corbel"/>
              </a:rPr>
              <a:t>Efficiency curve of given detector calibrated with source of known activity level</a:t>
            </a:r>
          </a:p>
          <a:p>
            <a:pPr marL="571500" indent="-571500">
              <a:buFont typeface="Calibri,Sans-Serif"/>
              <a:buChar char="-"/>
            </a:pPr>
            <a:r>
              <a:rPr lang="en-US" sz="4000">
                <a:solidFill>
                  <a:schemeClr val="bg1"/>
                </a:solidFill>
                <a:latin typeface="Corbel"/>
              </a:rPr>
              <a:t>Use efficiency to tell actual # of decays that occurred</a:t>
            </a:r>
          </a:p>
          <a:p>
            <a:pPr marL="285750" indent="-285750">
              <a:buFont typeface="Arial"/>
              <a:buChar char="•"/>
            </a:pPr>
            <a:endParaRPr lang="en-US" sz="4000">
              <a:latin typeface="Corbel"/>
            </a:endParaRPr>
          </a:p>
          <a:p>
            <a:pPr marL="571500" indent="-571500">
              <a:buFont typeface="Calibri"/>
              <a:buChar char="-"/>
            </a:pPr>
            <a:endParaRPr lang="en-US" sz="4000">
              <a:latin typeface="Corbel"/>
            </a:endParaRPr>
          </a:p>
        </p:txBody>
      </p:sp>
      <p:pic>
        <p:nvPicPr>
          <p:cNvPr id="5" name="Picture 4" descr="A graph of efficiency curve&#10;&#10;AI-generated content may be incorrect.">
            <a:extLst>
              <a:ext uri="{FF2B5EF4-FFF2-40B4-BE49-F238E27FC236}">
                <a16:creationId xmlns:a16="http://schemas.microsoft.com/office/drawing/2014/main" id="{2B1F785C-13BB-ED28-CECD-1138293F32A2}"/>
              </a:ext>
            </a:extLst>
          </p:cNvPr>
          <p:cNvPicPr>
            <a:picLocks noChangeAspect="1"/>
          </p:cNvPicPr>
          <p:nvPr/>
        </p:nvPicPr>
        <p:blipFill>
          <a:blip r:embed="rId2"/>
          <a:stretch>
            <a:fillRect/>
          </a:stretch>
        </p:blipFill>
        <p:spPr>
          <a:xfrm>
            <a:off x="9265577" y="2254444"/>
            <a:ext cx="13067324" cy="9225085"/>
          </a:xfrm>
          <a:prstGeom prst="rect">
            <a:avLst/>
          </a:prstGeom>
        </p:spPr>
      </p:pic>
      <p:sp>
        <p:nvSpPr>
          <p:cNvPr id="6" name="Slide Number Placeholder 5">
            <a:extLst>
              <a:ext uri="{FF2B5EF4-FFF2-40B4-BE49-F238E27FC236}">
                <a16:creationId xmlns:a16="http://schemas.microsoft.com/office/drawing/2014/main" id="{93291486-1DE1-D1AB-EF02-B65983909C0A}"/>
              </a:ext>
            </a:extLst>
          </p:cNvPr>
          <p:cNvSpPr>
            <a:spLocks noGrp="1"/>
          </p:cNvSpPr>
          <p:nvPr>
            <p:ph type="sldNum" sz="quarter" idx="2"/>
          </p:nvPr>
        </p:nvSpPr>
        <p:spPr/>
        <p:txBody>
          <a:bodyPr/>
          <a:lstStyle/>
          <a:p>
            <a:fld id="{86CB4B4D-7CA3-9044-876B-883B54F8677D}" type="slidenum">
              <a:rPr lang="en-US"/>
              <a:t>11</a:t>
            </a:fld>
            <a:endParaRPr lang="en-US"/>
          </a:p>
        </p:txBody>
      </p:sp>
    </p:spTree>
    <p:extLst>
      <p:ext uri="{BB962C8B-B14F-4D97-AF65-F5344CB8AC3E}">
        <p14:creationId xmlns:p14="http://schemas.microsoft.com/office/powerpoint/2010/main" val="263203982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9619D-8681-CC92-36F1-EEB644F56A4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970FCEC-1DE9-4FD6-CF0B-9677A632CECC}"/>
              </a:ext>
            </a:extLst>
          </p:cNvPr>
          <p:cNvSpPr txBox="1"/>
          <p:nvPr/>
        </p:nvSpPr>
        <p:spPr>
          <a:xfrm>
            <a:off x="1209630" y="384216"/>
            <a:ext cx="17865968"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sz="8000">
                <a:solidFill>
                  <a:srgbClr val="0070C0"/>
                </a:solidFill>
                <a:latin typeface="Trebuchet MS"/>
              </a:rPr>
              <a:t>Efficiency and Calibration sources</a:t>
            </a:r>
            <a:endParaRPr lang="en-US" sz="8000" b="0" i="0" u="none" strike="noStrike" cap="none" spc="0" normalizeH="0" baseline="0">
              <a:ln>
                <a:noFill/>
              </a:ln>
              <a:solidFill>
                <a:srgbClr val="0070C0"/>
              </a:solidFill>
              <a:effectLst/>
              <a:uFillTx/>
              <a:latin typeface="Trebuchet MS"/>
            </a:endParaRPr>
          </a:p>
        </p:txBody>
      </p:sp>
      <p:sp>
        <p:nvSpPr>
          <p:cNvPr id="4" name="TextBox 3">
            <a:extLst>
              <a:ext uri="{FF2B5EF4-FFF2-40B4-BE49-F238E27FC236}">
                <a16:creationId xmlns:a16="http://schemas.microsoft.com/office/drawing/2014/main" id="{261D3FFF-47F8-FA1C-0467-735667E43BBA}"/>
              </a:ext>
            </a:extLst>
          </p:cNvPr>
          <p:cNvSpPr txBox="1"/>
          <p:nvPr/>
        </p:nvSpPr>
        <p:spPr>
          <a:xfrm>
            <a:off x="1031631" y="2858808"/>
            <a:ext cx="7815385" cy="82695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marL="571500" indent="-571500">
              <a:buFont typeface="Calibri,Sans-Serif"/>
              <a:buChar char="-"/>
            </a:pPr>
            <a:r>
              <a:rPr lang="en-US" sz="4000" baseline="0">
                <a:latin typeface="Corbel"/>
              </a:rPr>
              <a:t>Detector Energy Efficiency = # of detections/# of decays</a:t>
            </a:r>
            <a:endParaRPr lang="en-US" sz="4000">
              <a:latin typeface="Corbel"/>
            </a:endParaRPr>
          </a:p>
          <a:p>
            <a:pPr marL="571500" indent="-571500">
              <a:buFont typeface="Calibri,Sans-Serif"/>
              <a:buChar char="-"/>
            </a:pPr>
            <a:r>
              <a:rPr lang="en-US" sz="4000" dirty="0">
                <a:solidFill>
                  <a:schemeClr val="tx1"/>
                </a:solidFill>
                <a:latin typeface="Corbel"/>
              </a:rPr>
              <a:t>Detectors can be selectively sensitive (only </a:t>
            </a:r>
            <a:r>
              <a:rPr lang="en-US" sz="4000" dirty="0" err="1">
                <a:solidFill>
                  <a:schemeClr val="tx1"/>
                </a:solidFill>
                <a:latin typeface="Corbel"/>
              </a:rPr>
              <a:t>photopeaks</a:t>
            </a:r>
            <a:r>
              <a:rPr lang="en-US" sz="4000" dirty="0">
                <a:solidFill>
                  <a:schemeClr val="tx1"/>
                </a:solidFill>
                <a:latin typeface="Corbel"/>
              </a:rPr>
              <a:t>)</a:t>
            </a:r>
            <a:endParaRPr lang="en-US" sz="4000" b="0" i="0" u="none" strike="noStrike" cap="none" spc="0" normalizeH="0" baseline="0" dirty="0">
              <a:ln>
                <a:noFill/>
              </a:ln>
              <a:solidFill>
                <a:schemeClr val="tx1"/>
              </a:solidFill>
              <a:effectLst/>
              <a:uFillTx/>
              <a:latin typeface="Corbel"/>
            </a:endParaRPr>
          </a:p>
          <a:p>
            <a:pPr marL="571500" indent="-571500">
              <a:buFont typeface="Calibri,Sans-Serif"/>
              <a:buChar char="-"/>
            </a:pPr>
            <a:r>
              <a:rPr lang="en-US" sz="4000">
                <a:solidFill>
                  <a:schemeClr val="bg1"/>
                </a:solidFill>
                <a:latin typeface="Corbel"/>
              </a:rPr>
              <a:t>Efficiency curve of given detector calibrated with source of known activity level</a:t>
            </a:r>
          </a:p>
          <a:p>
            <a:pPr marL="571500" indent="-571500">
              <a:buFont typeface="Calibri,Sans-Serif"/>
              <a:buChar char="-"/>
            </a:pPr>
            <a:r>
              <a:rPr lang="en-US" sz="4000">
                <a:solidFill>
                  <a:schemeClr val="bg1"/>
                </a:solidFill>
                <a:latin typeface="Corbel"/>
              </a:rPr>
              <a:t>Use efficiency to tell actual # of decays that occurred</a:t>
            </a:r>
          </a:p>
          <a:p>
            <a:pPr marL="285750" indent="-285750">
              <a:buFont typeface="Arial"/>
              <a:buChar char="•"/>
            </a:pPr>
            <a:endParaRPr lang="en-US" sz="4000">
              <a:latin typeface="Corbel"/>
            </a:endParaRPr>
          </a:p>
          <a:p>
            <a:pPr marL="571500" indent="-571500">
              <a:buFont typeface="Calibri"/>
              <a:buChar char="-"/>
            </a:pPr>
            <a:endParaRPr lang="en-US" sz="4000">
              <a:latin typeface="Corbel"/>
            </a:endParaRPr>
          </a:p>
        </p:txBody>
      </p:sp>
      <p:sp>
        <p:nvSpPr>
          <p:cNvPr id="6" name="Slide Number Placeholder 5">
            <a:extLst>
              <a:ext uri="{FF2B5EF4-FFF2-40B4-BE49-F238E27FC236}">
                <a16:creationId xmlns:a16="http://schemas.microsoft.com/office/drawing/2014/main" id="{6D46BC59-47F9-C62E-FF55-1CFC8DC267D5}"/>
              </a:ext>
            </a:extLst>
          </p:cNvPr>
          <p:cNvSpPr>
            <a:spLocks noGrp="1"/>
          </p:cNvSpPr>
          <p:nvPr>
            <p:ph type="sldNum" sz="quarter" idx="2"/>
          </p:nvPr>
        </p:nvSpPr>
        <p:spPr/>
        <p:txBody>
          <a:bodyPr/>
          <a:lstStyle/>
          <a:p>
            <a:fld id="{86CB4B4D-7CA3-9044-876B-883B54F8677D}" type="slidenum">
              <a:rPr lang="en-US"/>
              <a:t>12</a:t>
            </a:fld>
            <a:endParaRPr lang="en-US"/>
          </a:p>
        </p:txBody>
      </p:sp>
      <p:pic>
        <p:nvPicPr>
          <p:cNvPr id="7" name="Picture 6" descr="Photoelectric Effect">
            <a:extLst>
              <a:ext uri="{FF2B5EF4-FFF2-40B4-BE49-F238E27FC236}">
                <a16:creationId xmlns:a16="http://schemas.microsoft.com/office/drawing/2014/main" id="{11CE5699-124B-09C1-9E07-75EC1CB4B50F}"/>
              </a:ext>
            </a:extLst>
          </p:cNvPr>
          <p:cNvPicPr>
            <a:picLocks noChangeAspect="1"/>
          </p:cNvPicPr>
          <p:nvPr/>
        </p:nvPicPr>
        <p:blipFill>
          <a:blip r:embed="rId2"/>
          <a:srcRect r="1607" b="2335"/>
          <a:stretch>
            <a:fillRect/>
          </a:stretch>
        </p:blipFill>
        <p:spPr>
          <a:xfrm>
            <a:off x="9242092" y="3302765"/>
            <a:ext cx="13755014" cy="6931731"/>
          </a:xfrm>
          <a:prstGeom prst="rect">
            <a:avLst/>
          </a:prstGeom>
        </p:spPr>
      </p:pic>
    </p:spTree>
    <p:extLst>
      <p:ext uri="{BB962C8B-B14F-4D97-AF65-F5344CB8AC3E}">
        <p14:creationId xmlns:p14="http://schemas.microsoft.com/office/powerpoint/2010/main" val="134457494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D4037-D2AF-2FC9-AFEC-A632038E991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DEA396F-097C-51A7-7257-BC68713D34BE}"/>
              </a:ext>
            </a:extLst>
          </p:cNvPr>
          <p:cNvSpPr txBox="1"/>
          <p:nvPr/>
        </p:nvSpPr>
        <p:spPr>
          <a:xfrm>
            <a:off x="1209630" y="384216"/>
            <a:ext cx="15286892"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sz="8000">
                <a:solidFill>
                  <a:srgbClr val="0070C0"/>
                </a:solidFill>
                <a:latin typeface="Corbel"/>
              </a:rPr>
              <a:t>Efficiency and Calibration sources</a:t>
            </a:r>
            <a:endParaRPr lang="en-US" sz="8000" b="0" i="0" u="none" strike="noStrike" cap="none" spc="0" normalizeH="0" baseline="0">
              <a:ln>
                <a:noFill/>
              </a:ln>
              <a:solidFill>
                <a:srgbClr val="0070C0"/>
              </a:solidFill>
              <a:effectLst/>
              <a:uFillTx/>
              <a:latin typeface="Corbel"/>
            </a:endParaRPr>
          </a:p>
        </p:txBody>
      </p:sp>
      <p:sp>
        <p:nvSpPr>
          <p:cNvPr id="4" name="TextBox 3">
            <a:extLst>
              <a:ext uri="{FF2B5EF4-FFF2-40B4-BE49-F238E27FC236}">
                <a16:creationId xmlns:a16="http://schemas.microsoft.com/office/drawing/2014/main" id="{A307E08F-3FBE-B929-037E-A537F0CA81F4}"/>
              </a:ext>
            </a:extLst>
          </p:cNvPr>
          <p:cNvSpPr txBox="1"/>
          <p:nvPr/>
        </p:nvSpPr>
        <p:spPr>
          <a:xfrm>
            <a:off x="1031631" y="2900255"/>
            <a:ext cx="7815385" cy="75309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marL="571500" indent="-571500">
              <a:buFont typeface="Calibri"/>
              <a:buChar char="-"/>
            </a:pPr>
            <a:r>
              <a:rPr lang="en-US" sz="4000" baseline="0">
                <a:latin typeface="Corbel"/>
              </a:rPr>
              <a:t>Detector Energy Efficiency = # of detections/# of decays</a:t>
            </a:r>
            <a:endParaRPr lang="en-US" sz="4000"/>
          </a:p>
          <a:p>
            <a:pPr marL="571500" indent="-571500">
              <a:buFont typeface="Calibri"/>
              <a:buChar char="-"/>
            </a:pPr>
            <a:r>
              <a:rPr lang="en-US" sz="4000">
                <a:solidFill>
                  <a:schemeClr val="tx1"/>
                </a:solidFill>
                <a:latin typeface="Corbel"/>
              </a:rPr>
              <a:t>Detectors can be selectively sensitive (only photopeaks)</a:t>
            </a:r>
            <a:endParaRPr lang="en-US" sz="4000" b="0" i="0" u="none" strike="noStrike" cap="none" spc="0" normalizeH="0" baseline="0">
              <a:ln>
                <a:noFill/>
              </a:ln>
              <a:solidFill>
                <a:schemeClr val="tx1"/>
              </a:solidFill>
              <a:effectLst/>
              <a:uFillTx/>
              <a:latin typeface="Corbel"/>
              <a:ea typeface="Muli Regular"/>
              <a:cs typeface="Muli Regular"/>
            </a:endParaRPr>
          </a:p>
          <a:p>
            <a:pPr marL="571500" indent="-571500">
              <a:buFont typeface="Calibri"/>
              <a:buChar char="-"/>
            </a:pPr>
            <a:r>
              <a:rPr lang="en-US" sz="4000">
                <a:solidFill>
                  <a:schemeClr val="tx1"/>
                </a:solidFill>
                <a:latin typeface="Corbel"/>
              </a:rPr>
              <a:t>Efficiency curve of given detector calibrated with source of known activity level</a:t>
            </a:r>
          </a:p>
          <a:p>
            <a:pPr marL="571500" indent="-571500">
              <a:buFont typeface="Calibri"/>
              <a:buChar char="-"/>
            </a:pPr>
            <a:r>
              <a:rPr lang="en-US" sz="4000">
                <a:solidFill>
                  <a:schemeClr val="tx1"/>
                </a:solidFill>
                <a:latin typeface="Corbel"/>
              </a:rPr>
              <a:t>Use efficiency to tell actual # of decays that occurred</a:t>
            </a:r>
          </a:p>
          <a:p>
            <a:endParaRPr lang="en-US" sz="4000">
              <a:solidFill>
                <a:srgbClr val="FFFFFF"/>
              </a:solidFill>
              <a:latin typeface="Corbel"/>
            </a:endParaRPr>
          </a:p>
        </p:txBody>
      </p:sp>
      <p:pic>
        <p:nvPicPr>
          <p:cNvPr id="8" name="Picture 7" descr="A hand in blue gloves holding a small container&#10;&#10;AI-generated content may be incorrect.">
            <a:extLst>
              <a:ext uri="{FF2B5EF4-FFF2-40B4-BE49-F238E27FC236}">
                <a16:creationId xmlns:a16="http://schemas.microsoft.com/office/drawing/2014/main" id="{162D9338-83C1-2EAD-E5A6-6A6C181FFF67}"/>
              </a:ext>
            </a:extLst>
          </p:cNvPr>
          <p:cNvPicPr>
            <a:picLocks noChangeAspect="1"/>
          </p:cNvPicPr>
          <p:nvPr/>
        </p:nvPicPr>
        <p:blipFill>
          <a:blip r:embed="rId2"/>
          <a:stretch>
            <a:fillRect/>
          </a:stretch>
        </p:blipFill>
        <p:spPr>
          <a:xfrm rot="5400000">
            <a:off x="8191921" y="3662547"/>
            <a:ext cx="8636000" cy="6457462"/>
          </a:xfrm>
          <a:prstGeom prst="rect">
            <a:avLst/>
          </a:prstGeom>
        </p:spPr>
      </p:pic>
      <p:pic>
        <p:nvPicPr>
          <p:cNvPr id="9" name="Picture 8" descr="A circular metal object with holes in it&#10;&#10;AI-generated content may be incorrect.">
            <a:extLst>
              <a:ext uri="{FF2B5EF4-FFF2-40B4-BE49-F238E27FC236}">
                <a16:creationId xmlns:a16="http://schemas.microsoft.com/office/drawing/2014/main" id="{A4E98748-E946-5855-1C3D-9A0CD3A5AD71}"/>
              </a:ext>
            </a:extLst>
          </p:cNvPr>
          <p:cNvPicPr>
            <a:picLocks noChangeAspect="1"/>
          </p:cNvPicPr>
          <p:nvPr/>
        </p:nvPicPr>
        <p:blipFill>
          <a:blip r:embed="rId3"/>
          <a:stretch>
            <a:fillRect/>
          </a:stretch>
        </p:blipFill>
        <p:spPr>
          <a:xfrm rot="5400000">
            <a:off x="16261303" y="3622205"/>
            <a:ext cx="8557847" cy="6535616"/>
          </a:xfrm>
          <a:prstGeom prst="rect">
            <a:avLst/>
          </a:prstGeom>
        </p:spPr>
      </p:pic>
      <p:sp>
        <p:nvSpPr>
          <p:cNvPr id="10" name="Arrow: Right 9">
            <a:extLst>
              <a:ext uri="{FF2B5EF4-FFF2-40B4-BE49-F238E27FC236}">
                <a16:creationId xmlns:a16="http://schemas.microsoft.com/office/drawing/2014/main" id="{95847E70-8167-C19D-CA40-459F15D77F29}"/>
              </a:ext>
            </a:extLst>
          </p:cNvPr>
          <p:cNvSpPr/>
          <p:nvPr/>
        </p:nvSpPr>
        <p:spPr>
          <a:xfrm>
            <a:off x="15949074" y="6654641"/>
            <a:ext cx="978408" cy="484632"/>
          </a:xfrm>
          <a:prstGeom prst="right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1" name="TextBox 10">
            <a:extLst>
              <a:ext uri="{FF2B5EF4-FFF2-40B4-BE49-F238E27FC236}">
                <a16:creationId xmlns:a16="http://schemas.microsoft.com/office/drawing/2014/main" id="{0CB07E15-88F1-DA28-2B4E-D4A5590821EF}"/>
              </a:ext>
            </a:extLst>
          </p:cNvPr>
          <p:cNvSpPr txBox="1"/>
          <p:nvPr/>
        </p:nvSpPr>
        <p:spPr>
          <a:xfrm>
            <a:off x="10125492" y="11388051"/>
            <a:ext cx="4775200" cy="6613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i="1">
                <a:latin typeface="Trebuchet MS"/>
              </a:rPr>
              <a:t>Uranium and Thorium "Sand"</a:t>
            </a:r>
            <a:endParaRPr lang="en-US" sz="2800" b="0" i="1" u="none" strike="noStrike" cap="none" spc="0" normalizeH="0" baseline="0">
              <a:ln>
                <a:noFill/>
              </a:ln>
              <a:solidFill>
                <a:srgbClr val="000000"/>
              </a:solidFill>
              <a:effectLst/>
              <a:uFillTx/>
              <a:latin typeface="Trebuchet MS"/>
            </a:endParaRPr>
          </a:p>
        </p:txBody>
      </p:sp>
      <p:sp>
        <p:nvSpPr>
          <p:cNvPr id="12" name="TextBox 11">
            <a:extLst>
              <a:ext uri="{FF2B5EF4-FFF2-40B4-BE49-F238E27FC236}">
                <a16:creationId xmlns:a16="http://schemas.microsoft.com/office/drawing/2014/main" id="{EEB645C0-31BE-D2E0-669E-FAFE38A5F23D}"/>
              </a:ext>
            </a:extLst>
          </p:cNvPr>
          <p:cNvSpPr txBox="1"/>
          <p:nvPr/>
        </p:nvSpPr>
        <p:spPr>
          <a:xfrm>
            <a:off x="17914785" y="11391747"/>
            <a:ext cx="6221045" cy="6613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i="1">
                <a:latin typeface="Trebuchet MS"/>
              </a:rPr>
              <a:t>U &amp; Th "Sand" in Well Detector</a:t>
            </a:r>
            <a:endParaRPr lang="en-US" sz="2800" b="0" i="1" u="none" strike="noStrike" cap="none" spc="0" normalizeH="0" baseline="0">
              <a:ln>
                <a:noFill/>
              </a:ln>
              <a:solidFill>
                <a:srgbClr val="000000"/>
              </a:solidFill>
              <a:effectLst/>
              <a:uFillTx/>
              <a:latin typeface="Trebuchet MS"/>
            </a:endParaRPr>
          </a:p>
        </p:txBody>
      </p:sp>
      <p:sp>
        <p:nvSpPr>
          <p:cNvPr id="5" name="Slide Number Placeholder 4">
            <a:extLst>
              <a:ext uri="{FF2B5EF4-FFF2-40B4-BE49-F238E27FC236}">
                <a16:creationId xmlns:a16="http://schemas.microsoft.com/office/drawing/2014/main" id="{3A93BECD-8B48-DD00-54CB-AB284061F893}"/>
              </a:ext>
            </a:extLst>
          </p:cNvPr>
          <p:cNvSpPr>
            <a:spLocks noGrp="1"/>
          </p:cNvSpPr>
          <p:nvPr>
            <p:ph type="sldNum" sz="quarter" idx="2"/>
          </p:nvPr>
        </p:nvSpPr>
        <p:spPr/>
        <p:txBody>
          <a:bodyPr/>
          <a:lstStyle/>
          <a:p>
            <a:fld id="{86CB4B4D-7CA3-9044-876B-883B54F8677D}" type="slidenum">
              <a:rPr lang="en-US"/>
              <a:t>13</a:t>
            </a:fld>
            <a:endParaRPr lang="en-US"/>
          </a:p>
        </p:txBody>
      </p:sp>
    </p:spTree>
    <p:extLst>
      <p:ext uri="{BB962C8B-B14F-4D97-AF65-F5344CB8AC3E}">
        <p14:creationId xmlns:p14="http://schemas.microsoft.com/office/powerpoint/2010/main" val="320304515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96A404-B8A9-900B-8BEA-984C6F52724A}"/>
              </a:ext>
            </a:extLst>
          </p:cNvPr>
          <p:cNvSpPr txBox="1"/>
          <p:nvPr/>
        </p:nvSpPr>
        <p:spPr>
          <a:xfrm>
            <a:off x="540523" y="1081305"/>
            <a:ext cx="16869507"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sz="8000">
                <a:solidFill>
                  <a:srgbClr val="0070C0"/>
                </a:solidFill>
                <a:latin typeface="Trebuchet MS"/>
              </a:rPr>
              <a:t>How to Upgrade?</a:t>
            </a:r>
            <a:endParaRPr lang="en-US"/>
          </a:p>
        </p:txBody>
      </p:sp>
      <p:sp>
        <p:nvSpPr>
          <p:cNvPr id="4" name="TextBox 3">
            <a:extLst>
              <a:ext uri="{FF2B5EF4-FFF2-40B4-BE49-F238E27FC236}">
                <a16:creationId xmlns:a16="http://schemas.microsoft.com/office/drawing/2014/main" id="{8F1DA3A6-737C-6F35-F646-FFC30708CACD}"/>
              </a:ext>
            </a:extLst>
          </p:cNvPr>
          <p:cNvSpPr txBox="1"/>
          <p:nvPr/>
        </p:nvSpPr>
        <p:spPr>
          <a:xfrm>
            <a:off x="8284613" y="4918550"/>
            <a:ext cx="7780191" cy="3837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sz="4000">
                <a:latin typeface="Trebuchet MS"/>
              </a:rPr>
              <a:t>1.) Obtain calibration data</a:t>
            </a:r>
          </a:p>
          <a:p>
            <a:r>
              <a:rPr lang="en-US" sz="4000">
                <a:solidFill>
                  <a:schemeClr val="bg1"/>
                </a:solidFill>
                <a:latin typeface="Trebuchet MS"/>
              </a:rPr>
              <a:t>2.) Simulate source</a:t>
            </a:r>
          </a:p>
          <a:p>
            <a:r>
              <a:rPr lang="en-US" sz="4000">
                <a:solidFill>
                  <a:schemeClr val="bg1"/>
                </a:solidFill>
                <a:latin typeface="Trebuchet MS"/>
              </a:rPr>
              <a:t>3.) Compare efficiency curves</a:t>
            </a:r>
          </a:p>
          <a:p>
            <a:r>
              <a:rPr lang="en-US" sz="4000">
                <a:solidFill>
                  <a:schemeClr val="bg1"/>
                </a:solidFill>
                <a:latin typeface="Trebuchet MS"/>
              </a:rPr>
              <a:t>4.) Adjust  </a:t>
            </a:r>
          </a:p>
          <a:p>
            <a:r>
              <a:rPr lang="en-US" sz="4000">
                <a:solidFill>
                  <a:schemeClr val="bg1"/>
                </a:solidFill>
                <a:latin typeface="Trebuchet MS"/>
              </a:rPr>
              <a:t>5.) Repeat 2.)-4.)</a:t>
            </a:r>
          </a:p>
        </p:txBody>
      </p:sp>
      <p:sp>
        <p:nvSpPr>
          <p:cNvPr id="5" name="Slide Number Placeholder 4">
            <a:extLst>
              <a:ext uri="{FF2B5EF4-FFF2-40B4-BE49-F238E27FC236}">
                <a16:creationId xmlns:a16="http://schemas.microsoft.com/office/drawing/2014/main" id="{608A9DC3-3BD0-7AC3-65F4-8ADBE77733FC}"/>
              </a:ext>
            </a:extLst>
          </p:cNvPr>
          <p:cNvSpPr>
            <a:spLocks noGrp="1"/>
          </p:cNvSpPr>
          <p:nvPr>
            <p:ph type="sldNum" sz="quarter" idx="2"/>
          </p:nvPr>
        </p:nvSpPr>
        <p:spPr/>
        <p:txBody>
          <a:bodyPr/>
          <a:lstStyle/>
          <a:p>
            <a:fld id="{86CB4B4D-7CA3-9044-876B-883B54F8677D}" type="slidenum">
              <a:rPr lang="en-US"/>
              <a:t>14</a:t>
            </a:fld>
            <a:endParaRPr lang="en-US"/>
          </a:p>
        </p:txBody>
      </p:sp>
    </p:spTree>
    <p:extLst>
      <p:ext uri="{BB962C8B-B14F-4D97-AF65-F5344CB8AC3E}">
        <p14:creationId xmlns:p14="http://schemas.microsoft.com/office/powerpoint/2010/main" val="373403611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2C1D7-9B3F-C29A-582F-47A05C30F83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5FFC587-9C9C-BE47-A77D-39C0A42FC3A2}"/>
              </a:ext>
            </a:extLst>
          </p:cNvPr>
          <p:cNvSpPr txBox="1"/>
          <p:nvPr/>
        </p:nvSpPr>
        <p:spPr>
          <a:xfrm>
            <a:off x="540523" y="1081305"/>
            <a:ext cx="16869507"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sz="8000">
                <a:solidFill>
                  <a:srgbClr val="0070C0"/>
                </a:solidFill>
                <a:latin typeface="Trebuchet MS"/>
              </a:rPr>
              <a:t>How to Upgrade?</a:t>
            </a:r>
            <a:endParaRPr lang="en-US"/>
          </a:p>
        </p:txBody>
      </p:sp>
      <p:sp>
        <p:nvSpPr>
          <p:cNvPr id="4" name="TextBox 3">
            <a:extLst>
              <a:ext uri="{FF2B5EF4-FFF2-40B4-BE49-F238E27FC236}">
                <a16:creationId xmlns:a16="http://schemas.microsoft.com/office/drawing/2014/main" id="{0E143002-7B5A-F15B-42EA-5BB73FD40300}"/>
              </a:ext>
            </a:extLst>
          </p:cNvPr>
          <p:cNvSpPr txBox="1"/>
          <p:nvPr/>
        </p:nvSpPr>
        <p:spPr>
          <a:xfrm>
            <a:off x="8284613" y="4918550"/>
            <a:ext cx="7780191" cy="3837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sz="4000">
                <a:latin typeface="Trebuchet MS"/>
              </a:rPr>
              <a:t>1.) Obtain calibration data</a:t>
            </a:r>
          </a:p>
          <a:p>
            <a:r>
              <a:rPr lang="en-US" sz="4000">
                <a:latin typeface="Trebuchet MS"/>
              </a:rPr>
              <a:t>2.) Simulate source in detector</a:t>
            </a:r>
          </a:p>
          <a:p>
            <a:r>
              <a:rPr lang="en-US" sz="4000">
                <a:solidFill>
                  <a:schemeClr val="bg1"/>
                </a:solidFill>
                <a:latin typeface="Trebuchet MS"/>
              </a:rPr>
              <a:t>3.) Compare efficiency curves</a:t>
            </a:r>
          </a:p>
          <a:p>
            <a:r>
              <a:rPr lang="en-US" sz="4000">
                <a:solidFill>
                  <a:schemeClr val="bg1"/>
                </a:solidFill>
                <a:latin typeface="Trebuchet MS"/>
              </a:rPr>
              <a:t>4.) Adjust  </a:t>
            </a:r>
          </a:p>
          <a:p>
            <a:r>
              <a:rPr lang="en-US" sz="4000">
                <a:solidFill>
                  <a:schemeClr val="bg1"/>
                </a:solidFill>
                <a:latin typeface="Trebuchet MS"/>
              </a:rPr>
              <a:t>5.) Repeat 2.)-4.)</a:t>
            </a:r>
          </a:p>
        </p:txBody>
      </p:sp>
      <p:sp>
        <p:nvSpPr>
          <p:cNvPr id="5" name="Slide Number Placeholder 4">
            <a:extLst>
              <a:ext uri="{FF2B5EF4-FFF2-40B4-BE49-F238E27FC236}">
                <a16:creationId xmlns:a16="http://schemas.microsoft.com/office/drawing/2014/main" id="{EFC88CED-588E-6304-0406-9F65A018179E}"/>
              </a:ext>
            </a:extLst>
          </p:cNvPr>
          <p:cNvSpPr>
            <a:spLocks noGrp="1"/>
          </p:cNvSpPr>
          <p:nvPr>
            <p:ph type="sldNum" sz="quarter" idx="2"/>
          </p:nvPr>
        </p:nvSpPr>
        <p:spPr/>
        <p:txBody>
          <a:bodyPr/>
          <a:lstStyle/>
          <a:p>
            <a:fld id="{86CB4B4D-7CA3-9044-876B-883B54F8677D}" type="slidenum">
              <a:rPr lang="en-US"/>
              <a:t>15</a:t>
            </a:fld>
            <a:endParaRPr lang="en-US"/>
          </a:p>
        </p:txBody>
      </p:sp>
    </p:spTree>
    <p:extLst>
      <p:ext uri="{BB962C8B-B14F-4D97-AF65-F5344CB8AC3E}">
        <p14:creationId xmlns:p14="http://schemas.microsoft.com/office/powerpoint/2010/main" val="237141765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0F85A-7590-E86B-60CB-7BE3D0FE2F2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ABFEB1C-4AB1-414C-00F6-B2D7BB5A3DBE}"/>
              </a:ext>
            </a:extLst>
          </p:cNvPr>
          <p:cNvSpPr txBox="1"/>
          <p:nvPr/>
        </p:nvSpPr>
        <p:spPr>
          <a:xfrm>
            <a:off x="540523" y="1081305"/>
            <a:ext cx="16869507"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sz="8000">
                <a:solidFill>
                  <a:srgbClr val="0070C0"/>
                </a:solidFill>
                <a:latin typeface="Trebuchet MS"/>
              </a:rPr>
              <a:t>How to Upgrade?</a:t>
            </a:r>
            <a:endParaRPr lang="en-US"/>
          </a:p>
        </p:txBody>
      </p:sp>
      <p:sp>
        <p:nvSpPr>
          <p:cNvPr id="4" name="TextBox 3">
            <a:extLst>
              <a:ext uri="{FF2B5EF4-FFF2-40B4-BE49-F238E27FC236}">
                <a16:creationId xmlns:a16="http://schemas.microsoft.com/office/drawing/2014/main" id="{ED1567CB-05FA-6CEC-CB11-11F27416BC9A}"/>
              </a:ext>
            </a:extLst>
          </p:cNvPr>
          <p:cNvSpPr txBox="1"/>
          <p:nvPr/>
        </p:nvSpPr>
        <p:spPr>
          <a:xfrm>
            <a:off x="8273250" y="4918550"/>
            <a:ext cx="7780191" cy="3837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sz="4000">
                <a:latin typeface="Trebuchet MS"/>
              </a:rPr>
              <a:t>1.) Obtain calibration data</a:t>
            </a:r>
          </a:p>
          <a:p>
            <a:r>
              <a:rPr lang="en-US" sz="4000">
                <a:latin typeface="Trebuchet MS"/>
              </a:rPr>
              <a:t>2.) Simulate source in detector</a:t>
            </a:r>
          </a:p>
          <a:p>
            <a:r>
              <a:rPr lang="en-US" sz="4000">
                <a:latin typeface="Trebuchet MS"/>
              </a:rPr>
              <a:t>3.) Compare efficiency curves</a:t>
            </a:r>
          </a:p>
          <a:p>
            <a:r>
              <a:rPr lang="en-US" sz="4000">
                <a:solidFill>
                  <a:schemeClr val="bg1"/>
                </a:solidFill>
                <a:latin typeface="Trebuchet MS"/>
              </a:rPr>
              <a:t>4.) Adjust  </a:t>
            </a:r>
          </a:p>
          <a:p>
            <a:r>
              <a:rPr lang="en-US" sz="4000">
                <a:solidFill>
                  <a:schemeClr val="bg1"/>
                </a:solidFill>
                <a:latin typeface="Trebuchet MS"/>
              </a:rPr>
              <a:t>5.) Repeat 2.)-4.)</a:t>
            </a:r>
          </a:p>
        </p:txBody>
      </p:sp>
      <p:sp>
        <p:nvSpPr>
          <p:cNvPr id="5" name="Slide Number Placeholder 4">
            <a:extLst>
              <a:ext uri="{FF2B5EF4-FFF2-40B4-BE49-F238E27FC236}">
                <a16:creationId xmlns:a16="http://schemas.microsoft.com/office/drawing/2014/main" id="{5AC9BB6D-CF3C-8F46-9D65-6DB1C097CACC}"/>
              </a:ext>
            </a:extLst>
          </p:cNvPr>
          <p:cNvSpPr>
            <a:spLocks noGrp="1"/>
          </p:cNvSpPr>
          <p:nvPr>
            <p:ph type="sldNum" sz="quarter" idx="2"/>
          </p:nvPr>
        </p:nvSpPr>
        <p:spPr/>
        <p:txBody>
          <a:bodyPr/>
          <a:lstStyle/>
          <a:p>
            <a:fld id="{86CB4B4D-7CA3-9044-876B-883B54F8677D}" type="slidenum">
              <a:rPr lang="en-US"/>
              <a:t>16</a:t>
            </a:fld>
            <a:endParaRPr lang="en-US"/>
          </a:p>
        </p:txBody>
      </p:sp>
    </p:spTree>
    <p:extLst>
      <p:ext uri="{BB962C8B-B14F-4D97-AF65-F5344CB8AC3E}">
        <p14:creationId xmlns:p14="http://schemas.microsoft.com/office/powerpoint/2010/main" val="355942285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ED9E3-9871-BCAE-BBC1-46199540436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39961A9-F3E4-0025-5663-17B4ED5E7D8B}"/>
              </a:ext>
            </a:extLst>
          </p:cNvPr>
          <p:cNvSpPr txBox="1"/>
          <p:nvPr/>
        </p:nvSpPr>
        <p:spPr>
          <a:xfrm>
            <a:off x="540523" y="1081305"/>
            <a:ext cx="16869507"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sz="8000">
                <a:solidFill>
                  <a:srgbClr val="0070C0"/>
                </a:solidFill>
                <a:latin typeface="Trebuchet MS"/>
              </a:rPr>
              <a:t>How to Upgrade?</a:t>
            </a:r>
            <a:endParaRPr lang="en-US"/>
          </a:p>
        </p:txBody>
      </p:sp>
      <p:sp>
        <p:nvSpPr>
          <p:cNvPr id="4" name="TextBox 3">
            <a:extLst>
              <a:ext uri="{FF2B5EF4-FFF2-40B4-BE49-F238E27FC236}">
                <a16:creationId xmlns:a16="http://schemas.microsoft.com/office/drawing/2014/main" id="{6D1449FC-6B2D-ECA4-0585-A856D9D00F6C}"/>
              </a:ext>
            </a:extLst>
          </p:cNvPr>
          <p:cNvSpPr txBox="1"/>
          <p:nvPr/>
        </p:nvSpPr>
        <p:spPr>
          <a:xfrm>
            <a:off x="8273250" y="4918550"/>
            <a:ext cx="7780191" cy="3837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sz="4000">
                <a:latin typeface="Trebuchet MS"/>
              </a:rPr>
              <a:t>1.) Obtain calibration data</a:t>
            </a:r>
          </a:p>
          <a:p>
            <a:r>
              <a:rPr lang="en-US" sz="4000">
                <a:latin typeface="Trebuchet MS"/>
              </a:rPr>
              <a:t>2.) Simulate source in detector</a:t>
            </a:r>
          </a:p>
          <a:p>
            <a:r>
              <a:rPr lang="en-US" sz="4000">
                <a:latin typeface="Trebuchet MS"/>
              </a:rPr>
              <a:t>3.) Compare efficiency curves</a:t>
            </a:r>
          </a:p>
          <a:p>
            <a:r>
              <a:rPr lang="en-US" sz="4000">
                <a:latin typeface="Trebuchet MS"/>
              </a:rPr>
              <a:t>4.) Adjust  </a:t>
            </a:r>
          </a:p>
          <a:p>
            <a:r>
              <a:rPr lang="en-US" sz="4000">
                <a:solidFill>
                  <a:schemeClr val="bg1"/>
                </a:solidFill>
                <a:latin typeface="Trebuchet MS"/>
              </a:rPr>
              <a:t>5.) Repeat 2.)-4.)</a:t>
            </a:r>
          </a:p>
        </p:txBody>
      </p:sp>
      <p:sp>
        <p:nvSpPr>
          <p:cNvPr id="5" name="Slide Number Placeholder 4">
            <a:extLst>
              <a:ext uri="{FF2B5EF4-FFF2-40B4-BE49-F238E27FC236}">
                <a16:creationId xmlns:a16="http://schemas.microsoft.com/office/drawing/2014/main" id="{3D1F096D-6E62-C583-DB11-492D19ECFD60}"/>
              </a:ext>
            </a:extLst>
          </p:cNvPr>
          <p:cNvSpPr>
            <a:spLocks noGrp="1"/>
          </p:cNvSpPr>
          <p:nvPr>
            <p:ph type="sldNum" sz="quarter" idx="2"/>
          </p:nvPr>
        </p:nvSpPr>
        <p:spPr/>
        <p:txBody>
          <a:bodyPr/>
          <a:lstStyle/>
          <a:p>
            <a:fld id="{86CB4B4D-7CA3-9044-876B-883B54F8677D}" type="slidenum">
              <a:rPr lang="en-US"/>
              <a:t>17</a:t>
            </a:fld>
            <a:endParaRPr lang="en-US"/>
          </a:p>
        </p:txBody>
      </p:sp>
    </p:spTree>
    <p:extLst>
      <p:ext uri="{BB962C8B-B14F-4D97-AF65-F5344CB8AC3E}">
        <p14:creationId xmlns:p14="http://schemas.microsoft.com/office/powerpoint/2010/main" val="410474862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74B84-51C4-74A0-BEC9-1A565F5F04F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E833D8A-0778-CBCE-57DD-33646FBE8C7A}"/>
              </a:ext>
            </a:extLst>
          </p:cNvPr>
          <p:cNvSpPr txBox="1"/>
          <p:nvPr/>
        </p:nvSpPr>
        <p:spPr>
          <a:xfrm>
            <a:off x="540523" y="1081305"/>
            <a:ext cx="16869507"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sz="8000">
                <a:solidFill>
                  <a:srgbClr val="0070C0"/>
                </a:solidFill>
                <a:latin typeface="Trebuchet MS"/>
              </a:rPr>
              <a:t>How to Upgrade?</a:t>
            </a:r>
            <a:endParaRPr lang="en-US"/>
          </a:p>
        </p:txBody>
      </p:sp>
      <p:sp>
        <p:nvSpPr>
          <p:cNvPr id="4" name="TextBox 3">
            <a:extLst>
              <a:ext uri="{FF2B5EF4-FFF2-40B4-BE49-F238E27FC236}">
                <a16:creationId xmlns:a16="http://schemas.microsoft.com/office/drawing/2014/main" id="{9DDE6865-1FD2-B539-8ECB-04B0B1EB435D}"/>
              </a:ext>
            </a:extLst>
          </p:cNvPr>
          <p:cNvSpPr txBox="1"/>
          <p:nvPr/>
        </p:nvSpPr>
        <p:spPr>
          <a:xfrm>
            <a:off x="8273250" y="4918550"/>
            <a:ext cx="7780191" cy="3837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sz="4000">
                <a:latin typeface="Trebuchet MS"/>
              </a:rPr>
              <a:t>1.) Obtain calibration data</a:t>
            </a:r>
          </a:p>
          <a:p>
            <a:r>
              <a:rPr lang="en-US" sz="4000">
                <a:latin typeface="Trebuchet MS"/>
              </a:rPr>
              <a:t>2.) Simulate source in detector</a:t>
            </a:r>
          </a:p>
          <a:p>
            <a:r>
              <a:rPr lang="en-US" sz="4000">
                <a:latin typeface="Trebuchet MS"/>
              </a:rPr>
              <a:t>3.) Compare efficiency curves</a:t>
            </a:r>
          </a:p>
          <a:p>
            <a:r>
              <a:rPr lang="en-US" sz="4000">
                <a:latin typeface="Trebuchet MS"/>
              </a:rPr>
              <a:t>4.) Adjust  </a:t>
            </a:r>
          </a:p>
          <a:p>
            <a:r>
              <a:rPr lang="en-US" sz="4000">
                <a:latin typeface="Trebuchet MS"/>
              </a:rPr>
              <a:t>5.) Repeat 2.)-4.)</a:t>
            </a:r>
          </a:p>
        </p:txBody>
      </p:sp>
      <p:sp>
        <p:nvSpPr>
          <p:cNvPr id="5" name="Slide Number Placeholder 4">
            <a:extLst>
              <a:ext uri="{FF2B5EF4-FFF2-40B4-BE49-F238E27FC236}">
                <a16:creationId xmlns:a16="http://schemas.microsoft.com/office/drawing/2014/main" id="{BCD2D9B4-4CB4-96B3-D767-FB9D83019CAC}"/>
              </a:ext>
            </a:extLst>
          </p:cNvPr>
          <p:cNvSpPr>
            <a:spLocks noGrp="1"/>
          </p:cNvSpPr>
          <p:nvPr>
            <p:ph type="sldNum" sz="quarter" idx="2"/>
          </p:nvPr>
        </p:nvSpPr>
        <p:spPr/>
        <p:txBody>
          <a:bodyPr/>
          <a:lstStyle/>
          <a:p>
            <a:fld id="{86CB4B4D-7CA3-9044-876B-883B54F8677D}" type="slidenum">
              <a:rPr lang="en-US"/>
              <a:t>18</a:t>
            </a:fld>
            <a:endParaRPr lang="en-US"/>
          </a:p>
        </p:txBody>
      </p:sp>
    </p:spTree>
    <p:extLst>
      <p:ext uri="{BB962C8B-B14F-4D97-AF65-F5344CB8AC3E}">
        <p14:creationId xmlns:p14="http://schemas.microsoft.com/office/powerpoint/2010/main" val="265221119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8F7450-5977-EA70-16B4-4B56CAD20F2A}"/>
              </a:ext>
            </a:extLst>
          </p:cNvPr>
          <p:cNvSpPr txBox="1"/>
          <p:nvPr/>
        </p:nvSpPr>
        <p:spPr>
          <a:xfrm>
            <a:off x="513139" y="1030736"/>
            <a:ext cx="9063317"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8000">
                <a:solidFill>
                  <a:srgbClr val="0070C0"/>
                </a:solidFill>
                <a:latin typeface="Trebuchet MS"/>
              </a:rPr>
              <a:t>Results</a:t>
            </a:r>
            <a:endParaRPr lang="en-US" sz="8000" b="0" i="0" u="none" strike="noStrike" cap="none" spc="0" normalizeH="0" baseline="0">
              <a:ln>
                <a:noFill/>
              </a:ln>
              <a:solidFill>
                <a:srgbClr val="0070C0"/>
              </a:solidFill>
              <a:effectLst/>
              <a:uFillTx/>
              <a:latin typeface="Trebuchet MS"/>
            </a:endParaRPr>
          </a:p>
        </p:txBody>
      </p:sp>
      <p:sp>
        <p:nvSpPr>
          <p:cNvPr id="4" name="TextBox 3">
            <a:extLst>
              <a:ext uri="{FF2B5EF4-FFF2-40B4-BE49-F238E27FC236}">
                <a16:creationId xmlns:a16="http://schemas.microsoft.com/office/drawing/2014/main" id="{9378CA97-924D-132B-922A-95BE0D4D9EAF}"/>
              </a:ext>
            </a:extLst>
          </p:cNvPr>
          <p:cNvSpPr txBox="1"/>
          <p:nvPr/>
        </p:nvSpPr>
        <p:spPr>
          <a:xfrm>
            <a:off x="508803" y="5186512"/>
            <a:ext cx="3930135" cy="16668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sz="4000">
                <a:latin typeface="Trebuchet MS"/>
              </a:rPr>
              <a:t>1.) Obtain calibration data </a:t>
            </a:r>
            <a:endParaRPr lang="en-US" sz="4000" b="0" i="0" u="none" strike="noStrike" cap="none" spc="0" normalizeH="0" baseline="0">
              <a:ln>
                <a:noFill/>
              </a:ln>
              <a:solidFill>
                <a:srgbClr val="000000"/>
              </a:solidFill>
              <a:effectLst/>
              <a:uFillTx/>
              <a:latin typeface="Trebuchet MS"/>
            </a:endParaRPr>
          </a:p>
        </p:txBody>
      </p:sp>
      <p:sp>
        <p:nvSpPr>
          <p:cNvPr id="5" name="Slide Number Placeholder 4">
            <a:extLst>
              <a:ext uri="{FF2B5EF4-FFF2-40B4-BE49-F238E27FC236}">
                <a16:creationId xmlns:a16="http://schemas.microsoft.com/office/drawing/2014/main" id="{7D772507-BB25-D604-B437-85AEAAA3ABCE}"/>
              </a:ext>
            </a:extLst>
          </p:cNvPr>
          <p:cNvSpPr>
            <a:spLocks noGrp="1"/>
          </p:cNvSpPr>
          <p:nvPr>
            <p:ph type="sldNum" sz="quarter" idx="2"/>
          </p:nvPr>
        </p:nvSpPr>
        <p:spPr/>
        <p:txBody>
          <a:bodyPr/>
          <a:lstStyle/>
          <a:p>
            <a:fld id="{86CB4B4D-7CA3-9044-876B-883B54F8677D}" type="slidenum">
              <a:rPr lang="en-US"/>
              <a:t>19</a:t>
            </a:fld>
            <a:endParaRPr lang="en-US"/>
          </a:p>
        </p:txBody>
      </p:sp>
      <p:pic>
        <p:nvPicPr>
          <p:cNvPr id="2" name="Picture 1" descr="A graph of energy efficiency&#10;&#10;AI-generated content may be incorrect.">
            <a:extLst>
              <a:ext uri="{FF2B5EF4-FFF2-40B4-BE49-F238E27FC236}">
                <a16:creationId xmlns:a16="http://schemas.microsoft.com/office/drawing/2014/main" id="{9E685193-2E0C-AE11-7EE4-B1C5ECBC42A6}"/>
              </a:ext>
            </a:extLst>
          </p:cNvPr>
          <p:cNvPicPr>
            <a:picLocks noChangeAspect="1"/>
          </p:cNvPicPr>
          <p:nvPr/>
        </p:nvPicPr>
        <p:blipFill>
          <a:blip r:embed="rId2"/>
          <a:stretch>
            <a:fillRect/>
          </a:stretch>
        </p:blipFill>
        <p:spPr>
          <a:xfrm>
            <a:off x="5544543" y="338243"/>
            <a:ext cx="15428802" cy="12333743"/>
          </a:xfrm>
          <a:prstGeom prst="rect">
            <a:avLst/>
          </a:prstGeom>
        </p:spPr>
      </p:pic>
    </p:spTree>
    <p:extLst>
      <p:ext uri="{BB962C8B-B14F-4D97-AF65-F5344CB8AC3E}">
        <p14:creationId xmlns:p14="http://schemas.microsoft.com/office/powerpoint/2010/main" val="60058612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30AF3B7-BC4E-9A0F-DD03-7CB5B2AFBBF0}"/>
              </a:ext>
            </a:extLst>
          </p:cNvPr>
          <p:cNvSpPr txBox="1"/>
          <p:nvPr/>
        </p:nvSpPr>
        <p:spPr>
          <a:xfrm>
            <a:off x="1550571" y="5500791"/>
            <a:ext cx="9347201" cy="23602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marL="571500" indent="-571500">
              <a:buFont typeface="Calibri"/>
              <a:buChar char="-"/>
            </a:pPr>
            <a:r>
              <a:rPr lang="en-US" sz="4000">
                <a:latin typeface="Trebuchet MS"/>
              </a:rPr>
              <a:t>Used for experiments at SNOLAB</a:t>
            </a:r>
          </a:p>
          <a:p>
            <a:pPr marL="571500" indent="-571500">
              <a:buFont typeface="Calibri"/>
              <a:buChar char="-"/>
            </a:pPr>
            <a:r>
              <a:rPr lang="en-US" sz="4000">
                <a:solidFill>
                  <a:schemeClr val="bg1"/>
                </a:solidFill>
                <a:latin typeface="Trebuchet MS"/>
              </a:rPr>
              <a:t>Our version is ~10 years old (10.2.0)</a:t>
            </a:r>
          </a:p>
          <a:p>
            <a:pPr marL="571500" indent="-571500">
              <a:buFont typeface="Calibri"/>
              <a:buChar char="-"/>
            </a:pPr>
            <a:r>
              <a:rPr lang="en-US" sz="4000">
                <a:solidFill>
                  <a:schemeClr val="bg1"/>
                </a:solidFill>
                <a:latin typeface="Trebuchet MS"/>
              </a:rPr>
              <a:t>We need an upgrade!</a:t>
            </a:r>
          </a:p>
        </p:txBody>
      </p:sp>
      <p:sp>
        <p:nvSpPr>
          <p:cNvPr id="9" name="TextBox 8">
            <a:extLst>
              <a:ext uri="{FF2B5EF4-FFF2-40B4-BE49-F238E27FC236}">
                <a16:creationId xmlns:a16="http://schemas.microsoft.com/office/drawing/2014/main" id="{97776E45-0A5D-5917-B7B9-19E17A127F8A}"/>
              </a:ext>
            </a:extLst>
          </p:cNvPr>
          <p:cNvSpPr txBox="1"/>
          <p:nvPr/>
        </p:nvSpPr>
        <p:spPr>
          <a:xfrm>
            <a:off x="875804" y="375204"/>
            <a:ext cx="13462000" cy="36355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sz="8000" baseline="0">
                <a:solidFill>
                  <a:srgbClr val="007BC2"/>
                </a:solidFill>
                <a:latin typeface="Trebuchet MS"/>
              </a:rPr>
              <a:t>Why Upgrade </a:t>
            </a:r>
            <a:r>
              <a:rPr lang="en-US" sz="8000">
                <a:solidFill>
                  <a:srgbClr val="007BC2"/>
                </a:solidFill>
                <a:latin typeface="Trebuchet MS"/>
              </a:rPr>
              <a:t>SNOLAB's GEANT4</a:t>
            </a:r>
            <a:r>
              <a:rPr lang="en-US" sz="8000" baseline="0">
                <a:solidFill>
                  <a:srgbClr val="007BC2"/>
                </a:solidFill>
                <a:latin typeface="Trebuchet MS"/>
              </a:rPr>
              <a:t> Version?</a:t>
            </a:r>
            <a:r>
              <a:rPr sz="8000">
                <a:latin typeface="Trebuchet MS"/>
                <a:ea typeface="Corbel"/>
                <a:cs typeface="Corbel"/>
              </a:rPr>
              <a:t>​</a:t>
            </a:r>
            <a:endParaRPr lang="en-US">
              <a:latin typeface="Trebuchet MS"/>
            </a:endParaRPr>
          </a:p>
          <a:p>
            <a:pPr marL="0" marR="0" indent="0" algn="l" defTabSz="821531" rtl="0" fontAlgn="auto" latinLnBrk="0" hangingPunct="0">
              <a:lnSpc>
                <a:spcPct val="120000"/>
              </a:lnSpc>
              <a:spcBef>
                <a:spcPts val="0"/>
              </a:spcBef>
              <a:spcAft>
                <a:spcPts val="0"/>
              </a:spcAft>
              <a:buClrTx/>
              <a:buSzTx/>
              <a:buFontTx/>
              <a:buNone/>
              <a:tabLst/>
            </a:pPr>
            <a:endParaRPr lang="en-US" sz="2800" b="0" i="0" u="none" strike="noStrike" cap="none" spc="0" normalizeH="0" baseline="0">
              <a:ln>
                <a:noFill/>
              </a:ln>
              <a:solidFill>
                <a:srgbClr val="000000"/>
              </a:solidFill>
              <a:effectLst/>
              <a:uFillTx/>
              <a:latin typeface="Trebuchet MS"/>
            </a:endParaRPr>
          </a:p>
        </p:txBody>
      </p:sp>
      <p:sp>
        <p:nvSpPr>
          <p:cNvPr id="3" name="Slide Number Placeholder 2">
            <a:extLst>
              <a:ext uri="{FF2B5EF4-FFF2-40B4-BE49-F238E27FC236}">
                <a16:creationId xmlns:a16="http://schemas.microsoft.com/office/drawing/2014/main" id="{CB6BBABC-D0CD-E94D-968F-4324F1381C33}"/>
              </a:ext>
            </a:extLst>
          </p:cNvPr>
          <p:cNvSpPr>
            <a:spLocks noGrp="1"/>
          </p:cNvSpPr>
          <p:nvPr>
            <p:ph type="sldNum" sz="quarter" idx="2"/>
          </p:nvPr>
        </p:nvSpPr>
        <p:spPr/>
        <p:txBody>
          <a:bodyPr/>
          <a:lstStyle/>
          <a:p>
            <a:fld id="{86CB4B4D-7CA3-9044-876B-883B54F8677D}" type="slidenum">
              <a:rPr lang="en-US"/>
              <a:t>2</a:t>
            </a:fld>
            <a:endParaRPr lang="en-US"/>
          </a:p>
        </p:txBody>
      </p:sp>
    </p:spTree>
    <p:extLst>
      <p:ext uri="{BB962C8B-B14F-4D97-AF65-F5344CB8AC3E}">
        <p14:creationId xmlns:p14="http://schemas.microsoft.com/office/powerpoint/2010/main" val="102243468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62C61-6F27-FA72-EF99-EB37FA82F48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2A6DD6D-BE08-53FC-5360-EAAC7F6F6FAA}"/>
              </a:ext>
            </a:extLst>
          </p:cNvPr>
          <p:cNvSpPr txBox="1"/>
          <p:nvPr/>
        </p:nvSpPr>
        <p:spPr>
          <a:xfrm>
            <a:off x="513139" y="1030736"/>
            <a:ext cx="9063317"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8000">
                <a:solidFill>
                  <a:srgbClr val="0070C0"/>
                </a:solidFill>
                <a:latin typeface="Trebuchet MS"/>
              </a:rPr>
              <a:t>Results</a:t>
            </a:r>
            <a:endParaRPr lang="en-US" sz="8000" b="0" i="0" u="none" strike="noStrike" cap="none" spc="0" normalizeH="0" baseline="0">
              <a:ln>
                <a:noFill/>
              </a:ln>
              <a:solidFill>
                <a:srgbClr val="0070C0"/>
              </a:solidFill>
              <a:effectLst/>
              <a:uFillTx/>
              <a:latin typeface="Trebuchet MS"/>
            </a:endParaRPr>
          </a:p>
        </p:txBody>
      </p:sp>
      <p:sp>
        <p:nvSpPr>
          <p:cNvPr id="4" name="TextBox 3">
            <a:extLst>
              <a:ext uri="{FF2B5EF4-FFF2-40B4-BE49-F238E27FC236}">
                <a16:creationId xmlns:a16="http://schemas.microsoft.com/office/drawing/2014/main" id="{5E3BC6A1-33E9-A6B3-41D0-DB5A3CA3A675}"/>
              </a:ext>
            </a:extLst>
          </p:cNvPr>
          <p:cNvSpPr txBox="1"/>
          <p:nvPr/>
        </p:nvSpPr>
        <p:spPr>
          <a:xfrm>
            <a:off x="523892" y="5555844"/>
            <a:ext cx="5544669"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sz="4000">
                <a:latin typeface="Trebuchet MS"/>
              </a:rPr>
              <a:t>2.) Simulate source</a:t>
            </a:r>
            <a:endParaRPr lang="en-US" sz="4000" b="0" i="0" u="none" strike="noStrike" cap="none" spc="0" normalizeH="0" baseline="0">
              <a:ln>
                <a:noFill/>
              </a:ln>
              <a:solidFill>
                <a:srgbClr val="000000"/>
              </a:solidFill>
              <a:effectLst/>
              <a:uFillTx/>
              <a:latin typeface="Trebuchet MS"/>
            </a:endParaRPr>
          </a:p>
        </p:txBody>
      </p:sp>
      <p:sp>
        <p:nvSpPr>
          <p:cNvPr id="5" name="Slide Number Placeholder 4">
            <a:extLst>
              <a:ext uri="{FF2B5EF4-FFF2-40B4-BE49-F238E27FC236}">
                <a16:creationId xmlns:a16="http://schemas.microsoft.com/office/drawing/2014/main" id="{D79910A2-F7C6-4509-D383-0355946CA055}"/>
              </a:ext>
            </a:extLst>
          </p:cNvPr>
          <p:cNvSpPr>
            <a:spLocks noGrp="1"/>
          </p:cNvSpPr>
          <p:nvPr>
            <p:ph type="sldNum" sz="quarter" idx="2"/>
          </p:nvPr>
        </p:nvSpPr>
        <p:spPr/>
        <p:txBody>
          <a:bodyPr/>
          <a:lstStyle/>
          <a:p>
            <a:fld id="{86CB4B4D-7CA3-9044-876B-883B54F8677D}" type="slidenum">
              <a:rPr lang="en-US"/>
              <a:t>20</a:t>
            </a:fld>
            <a:endParaRPr lang="en-US"/>
          </a:p>
        </p:txBody>
      </p:sp>
      <p:pic>
        <p:nvPicPr>
          <p:cNvPr id="2" name="Picture 1" descr="A graph of energy efficiency&#10;&#10;AI-generated content may be incorrect.">
            <a:extLst>
              <a:ext uri="{FF2B5EF4-FFF2-40B4-BE49-F238E27FC236}">
                <a16:creationId xmlns:a16="http://schemas.microsoft.com/office/drawing/2014/main" id="{069EB235-FF73-8127-3028-04E57D14CAEF}"/>
              </a:ext>
            </a:extLst>
          </p:cNvPr>
          <p:cNvPicPr>
            <a:picLocks noChangeAspect="1"/>
          </p:cNvPicPr>
          <p:nvPr/>
        </p:nvPicPr>
        <p:blipFill>
          <a:blip r:embed="rId2"/>
          <a:stretch>
            <a:fillRect/>
          </a:stretch>
        </p:blipFill>
        <p:spPr>
          <a:xfrm>
            <a:off x="5517227" y="323134"/>
            <a:ext cx="15615901" cy="12364790"/>
          </a:xfrm>
          <a:prstGeom prst="rect">
            <a:avLst/>
          </a:prstGeom>
        </p:spPr>
      </p:pic>
    </p:spTree>
    <p:extLst>
      <p:ext uri="{BB962C8B-B14F-4D97-AF65-F5344CB8AC3E}">
        <p14:creationId xmlns:p14="http://schemas.microsoft.com/office/powerpoint/2010/main" val="340826069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F4D6E-5AA2-8EE7-8A4F-9ACC8853ABC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7EA6ACF-111F-B4A4-756F-5E83D0A493A8}"/>
              </a:ext>
            </a:extLst>
          </p:cNvPr>
          <p:cNvSpPr txBox="1"/>
          <p:nvPr/>
        </p:nvSpPr>
        <p:spPr>
          <a:xfrm>
            <a:off x="513139" y="1030736"/>
            <a:ext cx="9063317"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8000">
                <a:solidFill>
                  <a:srgbClr val="0070C0"/>
                </a:solidFill>
                <a:latin typeface="Trebuchet MS"/>
              </a:rPr>
              <a:t>Results</a:t>
            </a:r>
            <a:endParaRPr lang="en-US" sz="8000" b="0" i="0" u="none" strike="noStrike" cap="none" spc="0" normalizeH="0" baseline="0">
              <a:ln>
                <a:noFill/>
              </a:ln>
              <a:solidFill>
                <a:srgbClr val="0070C0"/>
              </a:solidFill>
              <a:effectLst/>
              <a:uFillTx/>
              <a:latin typeface="Trebuchet MS"/>
            </a:endParaRPr>
          </a:p>
        </p:txBody>
      </p:sp>
      <p:sp>
        <p:nvSpPr>
          <p:cNvPr id="4" name="TextBox 3">
            <a:extLst>
              <a:ext uri="{FF2B5EF4-FFF2-40B4-BE49-F238E27FC236}">
                <a16:creationId xmlns:a16="http://schemas.microsoft.com/office/drawing/2014/main" id="{DC8B897A-99DB-BF61-AC64-9A035586B7E4}"/>
              </a:ext>
            </a:extLst>
          </p:cNvPr>
          <p:cNvSpPr txBox="1"/>
          <p:nvPr/>
        </p:nvSpPr>
        <p:spPr>
          <a:xfrm>
            <a:off x="508803" y="5186512"/>
            <a:ext cx="4548788" cy="16668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sz="4000">
                <a:latin typeface="Trebuchet MS"/>
              </a:rPr>
              <a:t>3.) Compare efficiency curves</a:t>
            </a:r>
          </a:p>
        </p:txBody>
      </p:sp>
      <p:sp>
        <p:nvSpPr>
          <p:cNvPr id="6" name="Slide Number Placeholder 5">
            <a:extLst>
              <a:ext uri="{FF2B5EF4-FFF2-40B4-BE49-F238E27FC236}">
                <a16:creationId xmlns:a16="http://schemas.microsoft.com/office/drawing/2014/main" id="{70CEE61B-DB81-A60D-5414-32412E5D8ED6}"/>
              </a:ext>
            </a:extLst>
          </p:cNvPr>
          <p:cNvSpPr>
            <a:spLocks noGrp="1"/>
          </p:cNvSpPr>
          <p:nvPr>
            <p:ph type="sldNum" sz="quarter" idx="2"/>
          </p:nvPr>
        </p:nvSpPr>
        <p:spPr/>
        <p:txBody>
          <a:bodyPr/>
          <a:lstStyle/>
          <a:p>
            <a:fld id="{86CB4B4D-7CA3-9044-876B-883B54F8677D}" type="slidenum">
              <a:rPr lang="en-US"/>
              <a:t>21</a:t>
            </a:fld>
            <a:endParaRPr lang="en-US"/>
          </a:p>
        </p:txBody>
      </p:sp>
      <p:pic>
        <p:nvPicPr>
          <p:cNvPr id="7" name="Picture 6" descr="A graph of energy efficiency&#10;&#10;AI-generated content may be incorrect.">
            <a:extLst>
              <a:ext uri="{FF2B5EF4-FFF2-40B4-BE49-F238E27FC236}">
                <a16:creationId xmlns:a16="http://schemas.microsoft.com/office/drawing/2014/main" id="{66C44AEB-8D39-F76C-3D51-F9324DA7681B}"/>
              </a:ext>
            </a:extLst>
          </p:cNvPr>
          <p:cNvPicPr>
            <a:picLocks noChangeAspect="1"/>
          </p:cNvPicPr>
          <p:nvPr/>
        </p:nvPicPr>
        <p:blipFill>
          <a:blip r:embed="rId2"/>
          <a:stretch>
            <a:fillRect/>
          </a:stretch>
        </p:blipFill>
        <p:spPr>
          <a:xfrm>
            <a:off x="5498458" y="392200"/>
            <a:ext cx="15596290" cy="12074869"/>
          </a:xfrm>
          <a:prstGeom prst="rect">
            <a:avLst/>
          </a:prstGeom>
        </p:spPr>
      </p:pic>
    </p:spTree>
    <p:extLst>
      <p:ext uri="{BB962C8B-B14F-4D97-AF65-F5344CB8AC3E}">
        <p14:creationId xmlns:p14="http://schemas.microsoft.com/office/powerpoint/2010/main" val="428826059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5FAB9-D50C-79D9-CB6F-462F8782E15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0D914F2-0D5F-076E-2A7D-B8AD258CD8C5}"/>
              </a:ext>
            </a:extLst>
          </p:cNvPr>
          <p:cNvSpPr txBox="1"/>
          <p:nvPr/>
        </p:nvSpPr>
        <p:spPr>
          <a:xfrm>
            <a:off x="513139" y="1030736"/>
            <a:ext cx="9063317"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8000">
                <a:solidFill>
                  <a:srgbClr val="0070C0"/>
                </a:solidFill>
                <a:latin typeface="Trebuchet MS"/>
              </a:rPr>
              <a:t>Results</a:t>
            </a:r>
            <a:endParaRPr lang="en-US" sz="8000" b="0" i="0" u="none" strike="noStrike" cap="none" spc="0" normalizeH="0" baseline="0">
              <a:ln>
                <a:noFill/>
              </a:ln>
              <a:solidFill>
                <a:srgbClr val="0070C0"/>
              </a:solidFill>
              <a:effectLst/>
              <a:uFillTx/>
              <a:latin typeface="Trebuchet MS"/>
            </a:endParaRPr>
          </a:p>
        </p:txBody>
      </p:sp>
      <p:sp>
        <p:nvSpPr>
          <p:cNvPr id="4" name="TextBox 3">
            <a:extLst>
              <a:ext uri="{FF2B5EF4-FFF2-40B4-BE49-F238E27FC236}">
                <a16:creationId xmlns:a16="http://schemas.microsoft.com/office/drawing/2014/main" id="{45E1CEBC-05B6-668D-7E60-0EEF6F3D1815}"/>
              </a:ext>
            </a:extLst>
          </p:cNvPr>
          <p:cNvSpPr txBox="1"/>
          <p:nvPr/>
        </p:nvSpPr>
        <p:spPr>
          <a:xfrm>
            <a:off x="523892" y="5578256"/>
            <a:ext cx="5163669"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sz="4000">
                <a:latin typeface="Trebuchet MS"/>
              </a:rPr>
              <a:t>4.) Adjust </a:t>
            </a:r>
            <a:endParaRPr lang="en-US" sz="4000" b="0" i="0" u="none" strike="noStrike" cap="none" spc="0" normalizeH="0" baseline="0">
              <a:ln>
                <a:noFill/>
              </a:ln>
              <a:solidFill>
                <a:srgbClr val="000000"/>
              </a:solidFill>
              <a:effectLst/>
              <a:uFillTx/>
              <a:latin typeface="Trebuchet MS"/>
            </a:endParaRPr>
          </a:p>
        </p:txBody>
      </p:sp>
      <p:sp>
        <p:nvSpPr>
          <p:cNvPr id="12" name="Arrow: Right 11">
            <a:extLst>
              <a:ext uri="{FF2B5EF4-FFF2-40B4-BE49-F238E27FC236}">
                <a16:creationId xmlns:a16="http://schemas.microsoft.com/office/drawing/2014/main" id="{3AFE5481-501E-B81E-EC72-AE55A7541AF0}"/>
              </a:ext>
            </a:extLst>
          </p:cNvPr>
          <p:cNvSpPr/>
          <p:nvPr/>
        </p:nvSpPr>
        <p:spPr>
          <a:xfrm>
            <a:off x="11163958" y="6034385"/>
            <a:ext cx="1942113" cy="574279"/>
          </a:xfrm>
          <a:prstGeom prst="rightArrow">
            <a:avLst/>
          </a:prstGeom>
          <a:solidFill>
            <a:srgbClr val="ED7D3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3" name="Arrow: Right 12">
            <a:extLst>
              <a:ext uri="{FF2B5EF4-FFF2-40B4-BE49-F238E27FC236}">
                <a16:creationId xmlns:a16="http://schemas.microsoft.com/office/drawing/2014/main" id="{B177DFA1-CA34-9C10-0223-CD772B1AF153}"/>
              </a:ext>
            </a:extLst>
          </p:cNvPr>
          <p:cNvSpPr/>
          <p:nvPr/>
        </p:nvSpPr>
        <p:spPr>
          <a:xfrm rot="4560000">
            <a:off x="18163954" y="9977840"/>
            <a:ext cx="1363648" cy="582152"/>
          </a:xfrm>
          <a:prstGeom prst="right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TextBox 13">
            <a:extLst>
              <a:ext uri="{FF2B5EF4-FFF2-40B4-BE49-F238E27FC236}">
                <a16:creationId xmlns:a16="http://schemas.microsoft.com/office/drawing/2014/main" id="{EE8450E6-04D4-97A0-B119-43F9B7A61BB5}"/>
              </a:ext>
            </a:extLst>
          </p:cNvPr>
          <p:cNvSpPr txBox="1"/>
          <p:nvPr/>
        </p:nvSpPr>
        <p:spPr>
          <a:xfrm>
            <a:off x="19285083" y="10260284"/>
            <a:ext cx="2743200" cy="23602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sz="4000">
                <a:latin typeface="Trebuchet MS"/>
              </a:rPr>
              <a:t>Increase Bounding Box size?</a:t>
            </a:r>
            <a:endParaRPr lang="en-US" sz="4000" b="0" i="0" u="none" strike="noStrike" cap="none" spc="0" normalizeH="0" baseline="0">
              <a:ln>
                <a:noFill/>
              </a:ln>
              <a:solidFill>
                <a:srgbClr val="000000"/>
              </a:solidFill>
              <a:effectLst/>
              <a:uFillTx/>
              <a:latin typeface="Trebuchet MS"/>
            </a:endParaRPr>
          </a:p>
        </p:txBody>
      </p:sp>
      <p:sp>
        <p:nvSpPr>
          <p:cNvPr id="5" name="Slide Number Placeholder 4">
            <a:extLst>
              <a:ext uri="{FF2B5EF4-FFF2-40B4-BE49-F238E27FC236}">
                <a16:creationId xmlns:a16="http://schemas.microsoft.com/office/drawing/2014/main" id="{D529DA46-92D5-F138-05E9-63A6D0900FBB}"/>
              </a:ext>
            </a:extLst>
          </p:cNvPr>
          <p:cNvSpPr>
            <a:spLocks noGrp="1"/>
          </p:cNvSpPr>
          <p:nvPr>
            <p:ph type="sldNum" sz="quarter" idx="2"/>
          </p:nvPr>
        </p:nvSpPr>
        <p:spPr/>
        <p:txBody>
          <a:bodyPr/>
          <a:lstStyle/>
          <a:p>
            <a:fld id="{86CB4B4D-7CA3-9044-876B-883B54F8677D}" type="slidenum">
              <a:rPr lang="en-US"/>
              <a:t>22</a:t>
            </a:fld>
            <a:endParaRPr lang="en-US"/>
          </a:p>
        </p:txBody>
      </p:sp>
      <p:pic>
        <p:nvPicPr>
          <p:cNvPr id="6" name="Picture 5" descr="A drawing of a box with green lines&#10;&#10;AI-generated content may be incorrect.">
            <a:extLst>
              <a:ext uri="{FF2B5EF4-FFF2-40B4-BE49-F238E27FC236}">
                <a16:creationId xmlns:a16="http://schemas.microsoft.com/office/drawing/2014/main" id="{EEDEC1FF-B14C-DAB1-56BB-231DF786505D}"/>
              </a:ext>
            </a:extLst>
          </p:cNvPr>
          <p:cNvPicPr>
            <a:picLocks noChangeAspect="1"/>
          </p:cNvPicPr>
          <p:nvPr/>
        </p:nvPicPr>
        <p:blipFill>
          <a:blip r:embed="rId2"/>
          <a:stretch>
            <a:fillRect/>
          </a:stretch>
        </p:blipFill>
        <p:spPr>
          <a:xfrm>
            <a:off x="3354145" y="3931752"/>
            <a:ext cx="7512467" cy="4814672"/>
          </a:xfrm>
          <a:prstGeom prst="rect">
            <a:avLst/>
          </a:prstGeom>
        </p:spPr>
      </p:pic>
      <p:pic>
        <p:nvPicPr>
          <p:cNvPr id="2" name="Picture 1" descr="A drawing of a box with green lines&#10;&#10;AI-generated content may be incorrect.">
            <a:extLst>
              <a:ext uri="{FF2B5EF4-FFF2-40B4-BE49-F238E27FC236}">
                <a16:creationId xmlns:a16="http://schemas.microsoft.com/office/drawing/2014/main" id="{895BA0CE-9714-BD4C-29DA-AD9DE8967D88}"/>
              </a:ext>
            </a:extLst>
          </p:cNvPr>
          <p:cNvPicPr>
            <a:picLocks noChangeAspect="1"/>
          </p:cNvPicPr>
          <p:nvPr/>
        </p:nvPicPr>
        <p:blipFill>
          <a:blip r:embed="rId3"/>
          <a:stretch>
            <a:fillRect/>
          </a:stretch>
        </p:blipFill>
        <p:spPr>
          <a:xfrm>
            <a:off x="13096946" y="2495052"/>
            <a:ext cx="9098178" cy="7098185"/>
          </a:xfrm>
          <a:prstGeom prst="rect">
            <a:avLst/>
          </a:prstGeom>
        </p:spPr>
      </p:pic>
    </p:spTree>
    <p:extLst>
      <p:ext uri="{BB962C8B-B14F-4D97-AF65-F5344CB8AC3E}">
        <p14:creationId xmlns:p14="http://schemas.microsoft.com/office/powerpoint/2010/main" val="74627779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AD17A-9551-78A9-936A-5C0EA4CFFC7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ED8098A-B7A5-6F61-16E7-482C1C285B99}"/>
              </a:ext>
            </a:extLst>
          </p:cNvPr>
          <p:cNvSpPr txBox="1"/>
          <p:nvPr/>
        </p:nvSpPr>
        <p:spPr>
          <a:xfrm>
            <a:off x="513139" y="1030736"/>
            <a:ext cx="9063317"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8000">
                <a:solidFill>
                  <a:srgbClr val="0070C0"/>
                </a:solidFill>
                <a:latin typeface="Trebuchet MS"/>
              </a:rPr>
              <a:t>Results</a:t>
            </a:r>
            <a:endParaRPr lang="en-US" sz="8000" b="0" i="0" u="none" strike="noStrike" cap="none" spc="0" normalizeH="0" baseline="0">
              <a:ln>
                <a:noFill/>
              </a:ln>
              <a:solidFill>
                <a:srgbClr val="0070C0"/>
              </a:solidFill>
              <a:effectLst/>
              <a:uFillTx/>
              <a:latin typeface="Trebuchet MS"/>
            </a:endParaRPr>
          </a:p>
        </p:txBody>
      </p:sp>
      <p:sp>
        <p:nvSpPr>
          <p:cNvPr id="4" name="TextBox 3">
            <a:extLst>
              <a:ext uri="{FF2B5EF4-FFF2-40B4-BE49-F238E27FC236}">
                <a16:creationId xmlns:a16="http://schemas.microsoft.com/office/drawing/2014/main" id="{8827D223-837E-548A-D2B5-54ECEF4D92B4}"/>
              </a:ext>
            </a:extLst>
          </p:cNvPr>
          <p:cNvSpPr txBox="1"/>
          <p:nvPr/>
        </p:nvSpPr>
        <p:spPr>
          <a:xfrm>
            <a:off x="508803" y="4839814"/>
            <a:ext cx="3975403" cy="23602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sz="4000">
                <a:latin typeface="Trebuchet MS"/>
              </a:rPr>
              <a:t>2.) Simulate source (bigger BB)</a:t>
            </a:r>
            <a:endParaRPr lang="en-US"/>
          </a:p>
        </p:txBody>
      </p:sp>
      <p:sp>
        <p:nvSpPr>
          <p:cNvPr id="5" name="Slide Number Placeholder 4">
            <a:extLst>
              <a:ext uri="{FF2B5EF4-FFF2-40B4-BE49-F238E27FC236}">
                <a16:creationId xmlns:a16="http://schemas.microsoft.com/office/drawing/2014/main" id="{406BEBFE-D319-5E44-FB89-CE495D9E95E7}"/>
              </a:ext>
            </a:extLst>
          </p:cNvPr>
          <p:cNvSpPr>
            <a:spLocks noGrp="1"/>
          </p:cNvSpPr>
          <p:nvPr>
            <p:ph type="sldNum" sz="quarter" idx="2"/>
          </p:nvPr>
        </p:nvSpPr>
        <p:spPr/>
        <p:txBody>
          <a:bodyPr/>
          <a:lstStyle/>
          <a:p>
            <a:fld id="{86CB4B4D-7CA3-9044-876B-883B54F8677D}" type="slidenum">
              <a:rPr lang="en-US"/>
              <a:t>23</a:t>
            </a:fld>
            <a:endParaRPr lang="en-US"/>
          </a:p>
        </p:txBody>
      </p:sp>
      <p:pic>
        <p:nvPicPr>
          <p:cNvPr id="2" name="Picture 1">
            <a:extLst>
              <a:ext uri="{FF2B5EF4-FFF2-40B4-BE49-F238E27FC236}">
                <a16:creationId xmlns:a16="http://schemas.microsoft.com/office/drawing/2014/main" id="{CC5DF170-5758-042A-168E-92BB15019A05}"/>
              </a:ext>
            </a:extLst>
          </p:cNvPr>
          <p:cNvPicPr>
            <a:picLocks noChangeAspect="1"/>
          </p:cNvPicPr>
          <p:nvPr/>
        </p:nvPicPr>
        <p:blipFill>
          <a:blip r:embed="rId2"/>
          <a:stretch>
            <a:fillRect/>
          </a:stretch>
        </p:blipFill>
        <p:spPr>
          <a:xfrm>
            <a:off x="4584665" y="274027"/>
            <a:ext cx="15796504" cy="12371937"/>
          </a:xfrm>
          <a:prstGeom prst="rect">
            <a:avLst/>
          </a:prstGeom>
        </p:spPr>
      </p:pic>
    </p:spTree>
    <p:extLst>
      <p:ext uri="{BB962C8B-B14F-4D97-AF65-F5344CB8AC3E}">
        <p14:creationId xmlns:p14="http://schemas.microsoft.com/office/powerpoint/2010/main" val="290760321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D90F8-BF6D-E08A-9BAF-AA80BEEC7CE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3B42AF3-123F-42F4-09E9-678F92EBFC1C}"/>
              </a:ext>
            </a:extLst>
          </p:cNvPr>
          <p:cNvSpPr txBox="1"/>
          <p:nvPr/>
        </p:nvSpPr>
        <p:spPr>
          <a:xfrm>
            <a:off x="513139" y="1030736"/>
            <a:ext cx="9063317"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8000">
                <a:solidFill>
                  <a:srgbClr val="0070C0"/>
                </a:solidFill>
                <a:latin typeface="Trebuchet MS"/>
              </a:rPr>
              <a:t>Results</a:t>
            </a:r>
            <a:endParaRPr lang="en-US" sz="8000" b="0" i="0" u="none" strike="noStrike" cap="none" spc="0" normalizeH="0" baseline="0">
              <a:ln>
                <a:noFill/>
              </a:ln>
              <a:solidFill>
                <a:srgbClr val="0070C0"/>
              </a:solidFill>
              <a:effectLst/>
              <a:uFillTx/>
              <a:latin typeface="Trebuchet MS"/>
            </a:endParaRPr>
          </a:p>
        </p:txBody>
      </p:sp>
      <p:sp>
        <p:nvSpPr>
          <p:cNvPr id="4" name="TextBox 3">
            <a:extLst>
              <a:ext uri="{FF2B5EF4-FFF2-40B4-BE49-F238E27FC236}">
                <a16:creationId xmlns:a16="http://schemas.microsoft.com/office/drawing/2014/main" id="{688BF073-F425-29D2-21C2-D3F0F821FF2D}"/>
              </a:ext>
            </a:extLst>
          </p:cNvPr>
          <p:cNvSpPr txBox="1"/>
          <p:nvPr/>
        </p:nvSpPr>
        <p:spPr>
          <a:xfrm>
            <a:off x="523892" y="4839592"/>
            <a:ext cx="5163669" cy="23602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sz="4000">
                <a:latin typeface="Trebuchet MS"/>
              </a:rPr>
              <a:t>3.) Compare efficiency curves</a:t>
            </a:r>
          </a:p>
          <a:p>
            <a:r>
              <a:rPr lang="en-US" sz="4000">
                <a:latin typeface="Trebuchet MS"/>
              </a:rPr>
              <a:t>(bigger BB)</a:t>
            </a:r>
          </a:p>
        </p:txBody>
      </p:sp>
      <p:sp>
        <p:nvSpPr>
          <p:cNvPr id="5" name="Slide Number Placeholder 4">
            <a:extLst>
              <a:ext uri="{FF2B5EF4-FFF2-40B4-BE49-F238E27FC236}">
                <a16:creationId xmlns:a16="http://schemas.microsoft.com/office/drawing/2014/main" id="{D329CA4A-E354-8EB1-3989-10C6935D8290}"/>
              </a:ext>
            </a:extLst>
          </p:cNvPr>
          <p:cNvSpPr>
            <a:spLocks noGrp="1"/>
          </p:cNvSpPr>
          <p:nvPr>
            <p:ph type="sldNum" sz="quarter" idx="2"/>
          </p:nvPr>
        </p:nvSpPr>
        <p:spPr/>
        <p:txBody>
          <a:bodyPr/>
          <a:lstStyle/>
          <a:p>
            <a:fld id="{86CB4B4D-7CA3-9044-876B-883B54F8677D}" type="slidenum">
              <a:rPr lang="en-US"/>
              <a:t>24</a:t>
            </a:fld>
            <a:endParaRPr lang="en-US"/>
          </a:p>
        </p:txBody>
      </p:sp>
      <p:pic>
        <p:nvPicPr>
          <p:cNvPr id="2" name="Picture 1" descr="A graph of energy efficiency&#10;&#10;AI-generated content may be incorrect.">
            <a:extLst>
              <a:ext uri="{FF2B5EF4-FFF2-40B4-BE49-F238E27FC236}">
                <a16:creationId xmlns:a16="http://schemas.microsoft.com/office/drawing/2014/main" id="{0CC43967-BE8B-B965-A176-E3A7DD69F010}"/>
              </a:ext>
            </a:extLst>
          </p:cNvPr>
          <p:cNvPicPr>
            <a:picLocks noChangeAspect="1"/>
          </p:cNvPicPr>
          <p:nvPr/>
        </p:nvPicPr>
        <p:blipFill>
          <a:blip r:embed="rId2"/>
          <a:stretch>
            <a:fillRect/>
          </a:stretch>
        </p:blipFill>
        <p:spPr>
          <a:xfrm>
            <a:off x="4741723" y="350176"/>
            <a:ext cx="15768684" cy="12325066"/>
          </a:xfrm>
          <a:prstGeom prst="rect">
            <a:avLst/>
          </a:prstGeom>
        </p:spPr>
      </p:pic>
    </p:spTree>
    <p:extLst>
      <p:ext uri="{BB962C8B-B14F-4D97-AF65-F5344CB8AC3E}">
        <p14:creationId xmlns:p14="http://schemas.microsoft.com/office/powerpoint/2010/main" val="327322621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52FC-62A0-ED9F-21B1-20FA2FB0FA3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C9A617D-7BE3-9786-E8C0-DE7CD3E13E68}"/>
              </a:ext>
            </a:extLst>
          </p:cNvPr>
          <p:cNvSpPr txBox="1"/>
          <p:nvPr/>
        </p:nvSpPr>
        <p:spPr>
          <a:xfrm>
            <a:off x="513139" y="1030736"/>
            <a:ext cx="9063317"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8000">
                <a:solidFill>
                  <a:srgbClr val="0070C0"/>
                </a:solidFill>
                <a:latin typeface="Trebuchet MS"/>
              </a:rPr>
              <a:t>Results</a:t>
            </a:r>
            <a:endParaRPr lang="en-US" sz="8000" b="0" i="0" u="none" strike="noStrike" cap="none" spc="0" normalizeH="0" baseline="0">
              <a:ln>
                <a:noFill/>
              </a:ln>
              <a:solidFill>
                <a:srgbClr val="0070C0"/>
              </a:solidFill>
              <a:effectLst/>
              <a:uFillTx/>
              <a:latin typeface="Trebuchet MS"/>
            </a:endParaRPr>
          </a:p>
        </p:txBody>
      </p:sp>
      <p:sp>
        <p:nvSpPr>
          <p:cNvPr id="4" name="TextBox 3">
            <a:extLst>
              <a:ext uri="{FF2B5EF4-FFF2-40B4-BE49-F238E27FC236}">
                <a16:creationId xmlns:a16="http://schemas.microsoft.com/office/drawing/2014/main" id="{6942DACA-0AB1-CC52-1CC3-76CFEBAC5190}"/>
              </a:ext>
            </a:extLst>
          </p:cNvPr>
          <p:cNvSpPr txBox="1"/>
          <p:nvPr/>
        </p:nvSpPr>
        <p:spPr>
          <a:xfrm>
            <a:off x="523892" y="5578256"/>
            <a:ext cx="5163669"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sz="4000">
                <a:latin typeface="Trebuchet MS"/>
              </a:rPr>
              <a:t>4.) Adjust </a:t>
            </a:r>
            <a:endParaRPr lang="en-US" sz="4000" b="0" i="0" u="none" strike="noStrike" cap="none" spc="0" normalizeH="0" baseline="0">
              <a:ln>
                <a:noFill/>
              </a:ln>
              <a:solidFill>
                <a:srgbClr val="000000"/>
              </a:solidFill>
              <a:effectLst/>
              <a:uFillTx/>
              <a:latin typeface="Trebuchet MS"/>
            </a:endParaRPr>
          </a:p>
        </p:txBody>
      </p:sp>
      <p:pic>
        <p:nvPicPr>
          <p:cNvPr id="6" name="Picture 5" descr="A screen shot of a computer screen&#10;&#10;AI-generated content may be incorrect.">
            <a:extLst>
              <a:ext uri="{FF2B5EF4-FFF2-40B4-BE49-F238E27FC236}">
                <a16:creationId xmlns:a16="http://schemas.microsoft.com/office/drawing/2014/main" id="{C443228E-1541-CC98-D43B-F2370EB4CBF5}"/>
              </a:ext>
            </a:extLst>
          </p:cNvPr>
          <p:cNvPicPr>
            <a:picLocks noChangeAspect="1"/>
          </p:cNvPicPr>
          <p:nvPr/>
        </p:nvPicPr>
        <p:blipFill>
          <a:blip r:embed="rId2"/>
          <a:srcRect l="49" r="143" b="-455"/>
          <a:stretch>
            <a:fillRect/>
          </a:stretch>
        </p:blipFill>
        <p:spPr>
          <a:xfrm>
            <a:off x="4974705" y="3143855"/>
            <a:ext cx="15651513" cy="4968762"/>
          </a:xfrm>
          <a:prstGeom prst="rect">
            <a:avLst/>
          </a:prstGeom>
        </p:spPr>
      </p:pic>
      <p:sp>
        <p:nvSpPr>
          <p:cNvPr id="7" name="Arrow: Down 6">
            <a:extLst>
              <a:ext uri="{FF2B5EF4-FFF2-40B4-BE49-F238E27FC236}">
                <a16:creationId xmlns:a16="http://schemas.microsoft.com/office/drawing/2014/main" id="{69A9F7E2-53AB-CE56-4639-388677D3F40B}"/>
              </a:ext>
            </a:extLst>
          </p:cNvPr>
          <p:cNvSpPr/>
          <p:nvPr/>
        </p:nvSpPr>
        <p:spPr>
          <a:xfrm rot="1800000">
            <a:off x="13511158" y="8380848"/>
            <a:ext cx="484632" cy="1964525"/>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TextBox 8">
            <a:extLst>
              <a:ext uri="{FF2B5EF4-FFF2-40B4-BE49-F238E27FC236}">
                <a16:creationId xmlns:a16="http://schemas.microsoft.com/office/drawing/2014/main" id="{3712B690-D3DC-7EDF-C7F5-D1C82396EADB}"/>
              </a:ext>
            </a:extLst>
          </p:cNvPr>
          <p:cNvSpPr txBox="1"/>
          <p:nvPr/>
        </p:nvSpPr>
        <p:spPr>
          <a:xfrm>
            <a:off x="9200578" y="10197529"/>
            <a:ext cx="7046258"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sz="4000">
                <a:latin typeface="Trebuchet MS"/>
              </a:rPr>
              <a:t>What if we named every </a:t>
            </a:r>
            <a:r>
              <a:rPr lang="en-US" sz="4000" err="1">
                <a:latin typeface="Trebuchet MS"/>
              </a:rPr>
              <a:t>Source_Solid</a:t>
            </a:r>
            <a:r>
              <a:rPr lang="en-US" sz="4000">
                <a:latin typeface="Trebuchet MS"/>
              </a:rPr>
              <a:t> the same thing?</a:t>
            </a:r>
            <a:endParaRPr lang="en-US" sz="4000" b="0" i="0" u="none" strike="noStrike" cap="none" spc="0" normalizeH="0" baseline="0">
              <a:ln>
                <a:noFill/>
              </a:ln>
              <a:solidFill>
                <a:srgbClr val="000000"/>
              </a:solidFill>
              <a:effectLst/>
              <a:uFillTx/>
              <a:latin typeface="Trebuchet MS"/>
            </a:endParaRPr>
          </a:p>
        </p:txBody>
      </p:sp>
      <p:sp>
        <p:nvSpPr>
          <p:cNvPr id="5" name="Slide Number Placeholder 4">
            <a:extLst>
              <a:ext uri="{FF2B5EF4-FFF2-40B4-BE49-F238E27FC236}">
                <a16:creationId xmlns:a16="http://schemas.microsoft.com/office/drawing/2014/main" id="{F44CE103-1AF3-22C1-56AA-87BA20B0DE46}"/>
              </a:ext>
            </a:extLst>
          </p:cNvPr>
          <p:cNvSpPr>
            <a:spLocks noGrp="1"/>
          </p:cNvSpPr>
          <p:nvPr>
            <p:ph type="sldNum" sz="quarter" idx="2"/>
          </p:nvPr>
        </p:nvSpPr>
        <p:spPr/>
        <p:txBody>
          <a:bodyPr/>
          <a:lstStyle/>
          <a:p>
            <a:fld id="{86CB4B4D-7CA3-9044-876B-883B54F8677D}" type="slidenum">
              <a:rPr lang="en-US"/>
              <a:t>25</a:t>
            </a:fld>
            <a:endParaRPr lang="en-US"/>
          </a:p>
        </p:txBody>
      </p:sp>
    </p:spTree>
    <p:extLst>
      <p:ext uri="{BB962C8B-B14F-4D97-AF65-F5344CB8AC3E}">
        <p14:creationId xmlns:p14="http://schemas.microsoft.com/office/powerpoint/2010/main" val="780468620"/>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5B7CA-D6D4-BBAA-B7F3-E500A9287BA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982BC0E-7619-599A-EF63-EA3A431B61EA}"/>
              </a:ext>
            </a:extLst>
          </p:cNvPr>
          <p:cNvSpPr txBox="1"/>
          <p:nvPr/>
        </p:nvSpPr>
        <p:spPr>
          <a:xfrm>
            <a:off x="513139" y="1030736"/>
            <a:ext cx="9063317"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8000">
                <a:solidFill>
                  <a:srgbClr val="0070C0"/>
                </a:solidFill>
                <a:latin typeface="Trebuchet MS"/>
              </a:rPr>
              <a:t>Results</a:t>
            </a:r>
            <a:endParaRPr lang="en-US" sz="8000" b="0" i="0" u="none" strike="noStrike" cap="none" spc="0" normalizeH="0" baseline="0">
              <a:ln>
                <a:noFill/>
              </a:ln>
              <a:solidFill>
                <a:srgbClr val="0070C0"/>
              </a:solidFill>
              <a:effectLst/>
              <a:uFillTx/>
              <a:latin typeface="Trebuchet MS"/>
            </a:endParaRPr>
          </a:p>
        </p:txBody>
      </p:sp>
      <p:sp>
        <p:nvSpPr>
          <p:cNvPr id="4" name="TextBox 3">
            <a:extLst>
              <a:ext uri="{FF2B5EF4-FFF2-40B4-BE49-F238E27FC236}">
                <a16:creationId xmlns:a16="http://schemas.microsoft.com/office/drawing/2014/main" id="{CBB4C8C7-A47D-0E44-3FC5-9832C0DB9AAA}"/>
              </a:ext>
            </a:extLst>
          </p:cNvPr>
          <p:cNvSpPr txBox="1"/>
          <p:nvPr/>
        </p:nvSpPr>
        <p:spPr>
          <a:xfrm>
            <a:off x="523892" y="4817180"/>
            <a:ext cx="5544669" cy="23602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sz="4000">
                <a:latin typeface="Trebuchet MS"/>
              </a:rPr>
              <a:t>2.) Simulate source </a:t>
            </a:r>
          </a:p>
          <a:p>
            <a:r>
              <a:rPr lang="en-US" sz="4000">
                <a:latin typeface="Trebuchet MS"/>
              </a:rPr>
              <a:t>  (bigger BB,           </a:t>
            </a:r>
            <a:r>
              <a:rPr lang="en-US" sz="4000" err="1">
                <a:latin typeface="Trebuchet MS"/>
              </a:rPr>
              <a:t>GammasStartHere</a:t>
            </a:r>
            <a:r>
              <a:rPr lang="en-US" sz="4000">
                <a:latin typeface="Trebuchet MS"/>
              </a:rPr>
              <a:t>)</a:t>
            </a:r>
          </a:p>
        </p:txBody>
      </p:sp>
      <p:sp>
        <p:nvSpPr>
          <p:cNvPr id="5" name="Slide Number Placeholder 4">
            <a:extLst>
              <a:ext uri="{FF2B5EF4-FFF2-40B4-BE49-F238E27FC236}">
                <a16:creationId xmlns:a16="http://schemas.microsoft.com/office/drawing/2014/main" id="{7183E629-1E0A-4D72-65A4-B592370278A6}"/>
              </a:ext>
            </a:extLst>
          </p:cNvPr>
          <p:cNvSpPr>
            <a:spLocks noGrp="1"/>
          </p:cNvSpPr>
          <p:nvPr>
            <p:ph type="sldNum" sz="quarter" idx="2"/>
          </p:nvPr>
        </p:nvSpPr>
        <p:spPr/>
        <p:txBody>
          <a:bodyPr/>
          <a:lstStyle/>
          <a:p>
            <a:fld id="{86CB4B4D-7CA3-9044-876B-883B54F8677D}" type="slidenum">
              <a:rPr lang="en-US"/>
              <a:t>26</a:t>
            </a:fld>
            <a:endParaRPr lang="en-US"/>
          </a:p>
        </p:txBody>
      </p:sp>
      <p:pic>
        <p:nvPicPr>
          <p:cNvPr id="6" name="Picture 5" descr="A graph showing the value of energy&#10;&#10;AI-generated content may be incorrect.">
            <a:extLst>
              <a:ext uri="{FF2B5EF4-FFF2-40B4-BE49-F238E27FC236}">
                <a16:creationId xmlns:a16="http://schemas.microsoft.com/office/drawing/2014/main" id="{9D9BCCC0-FF0D-C9D9-01B7-61EAEBD2A608}"/>
              </a:ext>
            </a:extLst>
          </p:cNvPr>
          <p:cNvPicPr>
            <a:picLocks noChangeAspect="1"/>
          </p:cNvPicPr>
          <p:nvPr/>
        </p:nvPicPr>
        <p:blipFill>
          <a:blip r:embed="rId2"/>
          <a:stretch>
            <a:fillRect/>
          </a:stretch>
        </p:blipFill>
        <p:spPr>
          <a:xfrm>
            <a:off x="5421937" y="525590"/>
            <a:ext cx="15742275" cy="12152825"/>
          </a:xfrm>
          <a:prstGeom prst="rect">
            <a:avLst/>
          </a:prstGeom>
        </p:spPr>
      </p:pic>
    </p:spTree>
    <p:extLst>
      <p:ext uri="{BB962C8B-B14F-4D97-AF65-F5344CB8AC3E}">
        <p14:creationId xmlns:p14="http://schemas.microsoft.com/office/powerpoint/2010/main" val="90998108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87655-84E6-D5B0-176C-7035264C026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09D6D15-C50E-B61E-6261-15E6FE3D98F4}"/>
              </a:ext>
            </a:extLst>
          </p:cNvPr>
          <p:cNvSpPr txBox="1"/>
          <p:nvPr/>
        </p:nvSpPr>
        <p:spPr>
          <a:xfrm>
            <a:off x="513139" y="1030736"/>
            <a:ext cx="9063317"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8000">
                <a:solidFill>
                  <a:srgbClr val="0070C0"/>
                </a:solidFill>
                <a:latin typeface="Trebuchet MS"/>
              </a:rPr>
              <a:t>Results</a:t>
            </a:r>
            <a:endParaRPr lang="en-US" sz="8000" b="0" i="0" u="none" strike="noStrike" cap="none" spc="0" normalizeH="0" baseline="0">
              <a:ln>
                <a:noFill/>
              </a:ln>
              <a:solidFill>
                <a:srgbClr val="0070C0"/>
              </a:solidFill>
              <a:effectLst/>
              <a:uFillTx/>
              <a:latin typeface="Trebuchet MS"/>
            </a:endParaRPr>
          </a:p>
        </p:txBody>
      </p:sp>
      <p:sp>
        <p:nvSpPr>
          <p:cNvPr id="4" name="TextBox 3">
            <a:extLst>
              <a:ext uri="{FF2B5EF4-FFF2-40B4-BE49-F238E27FC236}">
                <a16:creationId xmlns:a16="http://schemas.microsoft.com/office/drawing/2014/main" id="{F673657C-D172-3F0F-E9AC-BBF1B21D3AFF}"/>
              </a:ext>
            </a:extLst>
          </p:cNvPr>
          <p:cNvSpPr txBox="1"/>
          <p:nvPr/>
        </p:nvSpPr>
        <p:spPr>
          <a:xfrm>
            <a:off x="523892" y="4470261"/>
            <a:ext cx="5163669" cy="3098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sz="4000">
                <a:latin typeface="Trebuchet MS"/>
              </a:rPr>
              <a:t>3.) Compare efficiency curves</a:t>
            </a:r>
          </a:p>
          <a:p>
            <a:r>
              <a:rPr lang="en-US" sz="4000">
                <a:latin typeface="Trebuchet MS"/>
              </a:rPr>
              <a:t>(bigger BB, </a:t>
            </a:r>
            <a:r>
              <a:rPr lang="en-US" sz="4000" err="1">
                <a:latin typeface="Trebuchet MS"/>
              </a:rPr>
              <a:t>GammasStartHere</a:t>
            </a:r>
            <a:r>
              <a:rPr lang="en-US" sz="4000">
                <a:latin typeface="Trebuchet MS"/>
              </a:rPr>
              <a:t>)</a:t>
            </a:r>
          </a:p>
        </p:txBody>
      </p:sp>
      <p:sp>
        <p:nvSpPr>
          <p:cNvPr id="5" name="Slide Number Placeholder 4">
            <a:extLst>
              <a:ext uri="{FF2B5EF4-FFF2-40B4-BE49-F238E27FC236}">
                <a16:creationId xmlns:a16="http://schemas.microsoft.com/office/drawing/2014/main" id="{5054E8F2-5884-2698-DA57-125B4DA86C5D}"/>
              </a:ext>
            </a:extLst>
          </p:cNvPr>
          <p:cNvSpPr>
            <a:spLocks noGrp="1"/>
          </p:cNvSpPr>
          <p:nvPr>
            <p:ph type="sldNum" sz="quarter" idx="2"/>
          </p:nvPr>
        </p:nvSpPr>
        <p:spPr/>
        <p:txBody>
          <a:bodyPr/>
          <a:lstStyle/>
          <a:p>
            <a:fld id="{86CB4B4D-7CA3-9044-876B-883B54F8677D}" type="slidenum">
              <a:rPr lang="en-US"/>
              <a:t>27</a:t>
            </a:fld>
            <a:endParaRPr lang="en-US"/>
          </a:p>
        </p:txBody>
      </p:sp>
      <p:pic>
        <p:nvPicPr>
          <p:cNvPr id="2" name="Picture 1" descr="A graph of energy efficiency&#10;&#10;AI-generated content may be incorrect.">
            <a:extLst>
              <a:ext uri="{FF2B5EF4-FFF2-40B4-BE49-F238E27FC236}">
                <a16:creationId xmlns:a16="http://schemas.microsoft.com/office/drawing/2014/main" id="{1F623B04-F13F-AEB6-1821-68F5DAB00A94}"/>
              </a:ext>
            </a:extLst>
          </p:cNvPr>
          <p:cNvPicPr>
            <a:picLocks noChangeAspect="1"/>
          </p:cNvPicPr>
          <p:nvPr/>
        </p:nvPicPr>
        <p:blipFill>
          <a:blip r:embed="rId2"/>
          <a:stretch>
            <a:fillRect/>
          </a:stretch>
        </p:blipFill>
        <p:spPr>
          <a:xfrm>
            <a:off x="5426268" y="605622"/>
            <a:ext cx="15680413" cy="11934353"/>
          </a:xfrm>
          <a:prstGeom prst="rect">
            <a:avLst/>
          </a:prstGeom>
        </p:spPr>
      </p:pic>
    </p:spTree>
    <p:extLst>
      <p:ext uri="{BB962C8B-B14F-4D97-AF65-F5344CB8AC3E}">
        <p14:creationId xmlns:p14="http://schemas.microsoft.com/office/powerpoint/2010/main" val="44486050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89945-C334-8008-38A2-181B3A9AA7C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FCBE8E1-9812-0A46-80AD-B3D3AB4CD5C1}"/>
              </a:ext>
            </a:extLst>
          </p:cNvPr>
          <p:cNvSpPr txBox="1"/>
          <p:nvPr/>
        </p:nvSpPr>
        <p:spPr>
          <a:xfrm>
            <a:off x="513139" y="1030736"/>
            <a:ext cx="9063317"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8000">
                <a:solidFill>
                  <a:srgbClr val="0070C0"/>
                </a:solidFill>
                <a:latin typeface="Trebuchet MS"/>
              </a:rPr>
              <a:t>Results</a:t>
            </a:r>
            <a:endParaRPr lang="en-US" sz="8000" b="0" i="0" u="none" strike="noStrike" cap="none" spc="0" normalizeH="0" baseline="0">
              <a:ln>
                <a:noFill/>
              </a:ln>
              <a:solidFill>
                <a:srgbClr val="0070C0"/>
              </a:solidFill>
              <a:effectLst/>
              <a:uFillTx/>
              <a:latin typeface="Trebuchet MS"/>
            </a:endParaRPr>
          </a:p>
        </p:txBody>
      </p:sp>
      <p:sp>
        <p:nvSpPr>
          <p:cNvPr id="4" name="TextBox 3">
            <a:extLst>
              <a:ext uri="{FF2B5EF4-FFF2-40B4-BE49-F238E27FC236}">
                <a16:creationId xmlns:a16="http://schemas.microsoft.com/office/drawing/2014/main" id="{994AA0D9-DA71-7063-97D2-7A4C56D1AAB7}"/>
              </a:ext>
            </a:extLst>
          </p:cNvPr>
          <p:cNvSpPr txBox="1"/>
          <p:nvPr/>
        </p:nvSpPr>
        <p:spPr>
          <a:xfrm>
            <a:off x="523892" y="4447849"/>
            <a:ext cx="7046257" cy="3098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sz="4000">
                <a:latin typeface="Trebuchet MS"/>
              </a:rPr>
              <a:t>4.) Include line of code in Submit_Batch.pl - </a:t>
            </a:r>
          </a:p>
          <a:p>
            <a:r>
              <a:rPr lang="en-US" sz="4000">
                <a:latin typeface="Trebuchet MS"/>
              </a:rPr>
              <a:t>/</a:t>
            </a:r>
            <a:r>
              <a:rPr lang="en-US" sz="4000" err="1">
                <a:latin typeface="Trebuchet MS"/>
              </a:rPr>
              <a:t>gps</a:t>
            </a:r>
            <a:r>
              <a:rPr lang="en-US" sz="4000">
                <a:latin typeface="Trebuchet MS"/>
              </a:rPr>
              <a:t>/pos/confine - it was missing!</a:t>
            </a:r>
          </a:p>
        </p:txBody>
      </p:sp>
      <p:pic>
        <p:nvPicPr>
          <p:cNvPr id="5" name="Picture 4" descr="A screen shot of a computer&#10;&#10;AI-generated content may be incorrect.">
            <a:extLst>
              <a:ext uri="{FF2B5EF4-FFF2-40B4-BE49-F238E27FC236}">
                <a16:creationId xmlns:a16="http://schemas.microsoft.com/office/drawing/2014/main" id="{54ED8457-94E5-564C-EC82-1C406AC5E30F}"/>
              </a:ext>
            </a:extLst>
          </p:cNvPr>
          <p:cNvPicPr>
            <a:picLocks noChangeAspect="1"/>
          </p:cNvPicPr>
          <p:nvPr/>
        </p:nvPicPr>
        <p:blipFill>
          <a:blip r:embed="rId2"/>
          <a:stretch>
            <a:fillRect/>
          </a:stretch>
        </p:blipFill>
        <p:spPr>
          <a:xfrm>
            <a:off x="7553845" y="1928074"/>
            <a:ext cx="11664316" cy="10308767"/>
          </a:xfrm>
          <a:prstGeom prst="rect">
            <a:avLst/>
          </a:prstGeom>
        </p:spPr>
      </p:pic>
      <p:sp>
        <p:nvSpPr>
          <p:cNvPr id="7" name="Rectangle 6">
            <a:extLst>
              <a:ext uri="{FF2B5EF4-FFF2-40B4-BE49-F238E27FC236}">
                <a16:creationId xmlns:a16="http://schemas.microsoft.com/office/drawing/2014/main" id="{11D85440-C2ED-78F2-4B90-72F91E0412C8}"/>
              </a:ext>
            </a:extLst>
          </p:cNvPr>
          <p:cNvSpPr/>
          <p:nvPr/>
        </p:nvSpPr>
        <p:spPr>
          <a:xfrm flipV="1">
            <a:off x="7560216" y="10517797"/>
            <a:ext cx="7440244" cy="414216"/>
          </a:xfrm>
          <a:prstGeom prst="rect">
            <a:avLst/>
          </a:prstGeom>
          <a:noFill/>
          <a:ln w="57150" cap="flat">
            <a:solidFill>
              <a:srgbClr val="FFC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Slide Number Placeholder 5">
            <a:extLst>
              <a:ext uri="{FF2B5EF4-FFF2-40B4-BE49-F238E27FC236}">
                <a16:creationId xmlns:a16="http://schemas.microsoft.com/office/drawing/2014/main" id="{368E221E-8A84-AC8F-49BB-1916E125BD1B}"/>
              </a:ext>
            </a:extLst>
          </p:cNvPr>
          <p:cNvSpPr>
            <a:spLocks noGrp="1"/>
          </p:cNvSpPr>
          <p:nvPr>
            <p:ph type="sldNum" sz="quarter" idx="2"/>
          </p:nvPr>
        </p:nvSpPr>
        <p:spPr/>
        <p:txBody>
          <a:bodyPr/>
          <a:lstStyle/>
          <a:p>
            <a:fld id="{86CB4B4D-7CA3-9044-876B-883B54F8677D}" type="slidenum">
              <a:rPr lang="en-US"/>
              <a:t>28</a:t>
            </a:fld>
            <a:endParaRPr lang="en-US"/>
          </a:p>
        </p:txBody>
      </p:sp>
    </p:spTree>
    <p:extLst>
      <p:ext uri="{BB962C8B-B14F-4D97-AF65-F5344CB8AC3E}">
        <p14:creationId xmlns:p14="http://schemas.microsoft.com/office/powerpoint/2010/main" val="1289752660"/>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BBA0A-5C3F-E77C-70AC-AA80ECCFF56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AF30D78-49FC-A82D-7AD1-F79C0A0D3093}"/>
              </a:ext>
            </a:extLst>
          </p:cNvPr>
          <p:cNvSpPr txBox="1"/>
          <p:nvPr/>
        </p:nvSpPr>
        <p:spPr>
          <a:xfrm>
            <a:off x="513139" y="1030736"/>
            <a:ext cx="9063317"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8000">
                <a:solidFill>
                  <a:srgbClr val="0070C0"/>
                </a:solidFill>
                <a:latin typeface="Trebuchet MS"/>
              </a:rPr>
              <a:t>Results</a:t>
            </a:r>
            <a:endParaRPr lang="en-US" sz="8000" b="0" i="0" u="none" strike="noStrike" cap="none" spc="0" normalizeH="0" baseline="0">
              <a:ln>
                <a:noFill/>
              </a:ln>
              <a:solidFill>
                <a:srgbClr val="0070C0"/>
              </a:solidFill>
              <a:effectLst/>
              <a:uFillTx/>
              <a:latin typeface="Trebuchet MS"/>
            </a:endParaRPr>
          </a:p>
        </p:txBody>
      </p:sp>
      <p:sp>
        <p:nvSpPr>
          <p:cNvPr id="4" name="TextBox 3">
            <a:extLst>
              <a:ext uri="{FF2B5EF4-FFF2-40B4-BE49-F238E27FC236}">
                <a16:creationId xmlns:a16="http://schemas.microsoft.com/office/drawing/2014/main" id="{902CC74D-FFBE-A050-FDFB-039EB0073E9E}"/>
              </a:ext>
            </a:extLst>
          </p:cNvPr>
          <p:cNvSpPr txBox="1"/>
          <p:nvPr/>
        </p:nvSpPr>
        <p:spPr>
          <a:xfrm>
            <a:off x="383790" y="3893851"/>
            <a:ext cx="4540469" cy="4206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sz="3600">
                <a:latin typeface="Trebuchet MS"/>
              </a:rPr>
              <a:t>3.) Simulate source</a:t>
            </a:r>
          </a:p>
          <a:p>
            <a:r>
              <a:rPr lang="en-US" sz="3600">
                <a:latin typeface="Trebuchet MS"/>
              </a:rPr>
              <a:t>(bigger BB, </a:t>
            </a:r>
            <a:r>
              <a:rPr lang="en-US" sz="3600" err="1">
                <a:latin typeface="Trebuchet MS"/>
              </a:rPr>
              <a:t>GammasStartHere</a:t>
            </a:r>
            <a:r>
              <a:rPr lang="en-US" sz="3600">
                <a:latin typeface="Trebuchet MS"/>
              </a:rPr>
              <a:t>, </a:t>
            </a:r>
            <a:r>
              <a:rPr lang="en-US" sz="3600" err="1">
                <a:latin typeface="Trebuchet MS"/>
              </a:rPr>
              <a:t>gps</a:t>
            </a:r>
            <a:r>
              <a:rPr lang="en-US" sz="3600">
                <a:latin typeface="Trebuchet MS"/>
              </a:rPr>
              <a:t>/confine/confine included)</a:t>
            </a:r>
          </a:p>
          <a:p>
            <a:endParaRPr lang="en-US" sz="4000">
              <a:latin typeface="Trebuchet MS"/>
            </a:endParaRPr>
          </a:p>
        </p:txBody>
      </p:sp>
      <p:sp>
        <p:nvSpPr>
          <p:cNvPr id="6" name="Slide Number Placeholder 5">
            <a:extLst>
              <a:ext uri="{FF2B5EF4-FFF2-40B4-BE49-F238E27FC236}">
                <a16:creationId xmlns:a16="http://schemas.microsoft.com/office/drawing/2014/main" id="{694D088C-BBC5-FE60-F3E5-E35B77725731}"/>
              </a:ext>
            </a:extLst>
          </p:cNvPr>
          <p:cNvSpPr>
            <a:spLocks noGrp="1"/>
          </p:cNvSpPr>
          <p:nvPr>
            <p:ph type="sldNum" sz="quarter" idx="2"/>
          </p:nvPr>
        </p:nvSpPr>
        <p:spPr/>
        <p:txBody>
          <a:bodyPr/>
          <a:lstStyle/>
          <a:p>
            <a:fld id="{86CB4B4D-7CA3-9044-876B-883B54F8677D}" type="slidenum">
              <a:rPr lang="en-US"/>
              <a:t>29</a:t>
            </a:fld>
            <a:endParaRPr lang="en-US"/>
          </a:p>
        </p:txBody>
      </p:sp>
      <p:pic>
        <p:nvPicPr>
          <p:cNvPr id="2" name="Picture 1" descr="A graph showing the value of energy&#10;&#10;AI-generated content may be incorrect.">
            <a:extLst>
              <a:ext uri="{FF2B5EF4-FFF2-40B4-BE49-F238E27FC236}">
                <a16:creationId xmlns:a16="http://schemas.microsoft.com/office/drawing/2014/main" id="{23F1FD26-C302-BA4D-CA7D-03E1E8415020}"/>
              </a:ext>
            </a:extLst>
          </p:cNvPr>
          <p:cNvPicPr>
            <a:picLocks noChangeAspect="1"/>
          </p:cNvPicPr>
          <p:nvPr/>
        </p:nvPicPr>
        <p:blipFill>
          <a:blip r:embed="rId2"/>
          <a:stretch>
            <a:fillRect/>
          </a:stretch>
        </p:blipFill>
        <p:spPr>
          <a:xfrm>
            <a:off x="5194737" y="194339"/>
            <a:ext cx="15978422" cy="12455304"/>
          </a:xfrm>
          <a:prstGeom prst="rect">
            <a:avLst/>
          </a:prstGeom>
        </p:spPr>
      </p:pic>
    </p:spTree>
    <p:extLst>
      <p:ext uri="{BB962C8B-B14F-4D97-AF65-F5344CB8AC3E}">
        <p14:creationId xmlns:p14="http://schemas.microsoft.com/office/powerpoint/2010/main" val="3049399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1746D-C351-F98E-672C-AC9A43FB842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404EDF2-7F6A-D02D-5B79-7DA49579D7ED}"/>
              </a:ext>
            </a:extLst>
          </p:cNvPr>
          <p:cNvSpPr txBox="1"/>
          <p:nvPr/>
        </p:nvSpPr>
        <p:spPr>
          <a:xfrm>
            <a:off x="1550571" y="5500791"/>
            <a:ext cx="9347201" cy="23602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marL="571500" indent="-571500">
              <a:buFont typeface="Calibri"/>
              <a:buChar char="-"/>
            </a:pPr>
            <a:r>
              <a:rPr lang="en-US" sz="4000">
                <a:latin typeface="Trebuchet MS"/>
              </a:rPr>
              <a:t>Used for experiments at SNOLAB</a:t>
            </a:r>
          </a:p>
          <a:p>
            <a:pPr marL="571500" indent="-571500">
              <a:buFont typeface="Calibri"/>
              <a:buChar char="-"/>
            </a:pPr>
            <a:r>
              <a:rPr lang="en-US" sz="4000">
                <a:latin typeface="Trebuchet MS"/>
              </a:rPr>
              <a:t>Our version is ~10 years old (10.2.0)</a:t>
            </a:r>
          </a:p>
          <a:p>
            <a:pPr marL="571500" indent="-571500">
              <a:buFont typeface="Calibri"/>
              <a:buChar char="-"/>
            </a:pPr>
            <a:r>
              <a:rPr lang="en-US" sz="4000">
                <a:solidFill>
                  <a:schemeClr val="bg1"/>
                </a:solidFill>
                <a:latin typeface="Trebuchet MS"/>
              </a:rPr>
              <a:t>We need an upgrade!</a:t>
            </a:r>
          </a:p>
        </p:txBody>
      </p:sp>
      <p:sp>
        <p:nvSpPr>
          <p:cNvPr id="9" name="TextBox 8">
            <a:extLst>
              <a:ext uri="{FF2B5EF4-FFF2-40B4-BE49-F238E27FC236}">
                <a16:creationId xmlns:a16="http://schemas.microsoft.com/office/drawing/2014/main" id="{064E8FE5-B359-4466-0385-095509BED7EE}"/>
              </a:ext>
            </a:extLst>
          </p:cNvPr>
          <p:cNvSpPr txBox="1"/>
          <p:nvPr/>
        </p:nvSpPr>
        <p:spPr>
          <a:xfrm>
            <a:off x="875804" y="375204"/>
            <a:ext cx="13462000" cy="36355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sz="8000" baseline="0">
                <a:solidFill>
                  <a:srgbClr val="007BC2"/>
                </a:solidFill>
                <a:latin typeface="Trebuchet MS"/>
              </a:rPr>
              <a:t>Why Upgrade </a:t>
            </a:r>
            <a:r>
              <a:rPr lang="en-US" sz="8000">
                <a:solidFill>
                  <a:srgbClr val="007BC2"/>
                </a:solidFill>
                <a:latin typeface="Trebuchet MS"/>
              </a:rPr>
              <a:t>SNOLAB's GEANT4</a:t>
            </a:r>
            <a:r>
              <a:rPr lang="en-US" sz="8000" baseline="0">
                <a:solidFill>
                  <a:srgbClr val="007BC2"/>
                </a:solidFill>
                <a:latin typeface="Trebuchet MS"/>
              </a:rPr>
              <a:t> Version?</a:t>
            </a:r>
            <a:r>
              <a:rPr sz="8000">
                <a:latin typeface="Trebuchet MS"/>
                <a:ea typeface="Corbel"/>
                <a:cs typeface="Corbel"/>
              </a:rPr>
              <a:t>​</a:t>
            </a:r>
            <a:endParaRPr lang="en-US">
              <a:latin typeface="Trebuchet MS"/>
            </a:endParaRPr>
          </a:p>
          <a:p>
            <a:pPr marL="0" marR="0" indent="0" algn="l" defTabSz="821531" rtl="0" fontAlgn="auto" latinLnBrk="0" hangingPunct="0">
              <a:lnSpc>
                <a:spcPct val="120000"/>
              </a:lnSpc>
              <a:spcBef>
                <a:spcPts val="0"/>
              </a:spcBef>
              <a:spcAft>
                <a:spcPts val="0"/>
              </a:spcAft>
              <a:buClrTx/>
              <a:buSzTx/>
              <a:buFontTx/>
              <a:buNone/>
              <a:tabLst/>
            </a:pPr>
            <a:endParaRPr lang="en-US" sz="2800" b="0" i="0" u="none" strike="noStrike" cap="none" spc="0" normalizeH="0" baseline="0">
              <a:ln>
                <a:noFill/>
              </a:ln>
              <a:solidFill>
                <a:srgbClr val="000000"/>
              </a:solidFill>
              <a:effectLst/>
              <a:uFillTx/>
              <a:latin typeface="Trebuchet MS"/>
            </a:endParaRPr>
          </a:p>
        </p:txBody>
      </p:sp>
      <p:pic>
        <p:nvPicPr>
          <p:cNvPr id="10" name="Picture 9" descr="Why has my computer become so slow?">
            <a:extLst>
              <a:ext uri="{FF2B5EF4-FFF2-40B4-BE49-F238E27FC236}">
                <a16:creationId xmlns:a16="http://schemas.microsoft.com/office/drawing/2014/main" id="{7C7FE393-9765-6CEF-ABD7-C12E4D197178}"/>
              </a:ext>
            </a:extLst>
          </p:cNvPr>
          <p:cNvPicPr>
            <a:picLocks noChangeAspect="1"/>
          </p:cNvPicPr>
          <p:nvPr/>
        </p:nvPicPr>
        <p:blipFill>
          <a:blip r:embed="rId2"/>
          <a:stretch>
            <a:fillRect/>
          </a:stretch>
        </p:blipFill>
        <p:spPr>
          <a:xfrm>
            <a:off x="12149797" y="1657270"/>
            <a:ext cx="8691032" cy="5813567"/>
          </a:xfrm>
          <a:prstGeom prst="rect">
            <a:avLst/>
          </a:prstGeom>
        </p:spPr>
      </p:pic>
      <p:pic>
        <p:nvPicPr>
          <p:cNvPr id="11" name="Picture 10" descr="Experiencing a Slow Computer? Here's the Solution! - Nahil">
            <a:extLst>
              <a:ext uri="{FF2B5EF4-FFF2-40B4-BE49-F238E27FC236}">
                <a16:creationId xmlns:a16="http://schemas.microsoft.com/office/drawing/2014/main" id="{DE3D370D-EB32-B8CC-1378-F64AE322CA46}"/>
              </a:ext>
            </a:extLst>
          </p:cNvPr>
          <p:cNvPicPr>
            <a:picLocks noChangeAspect="1"/>
          </p:cNvPicPr>
          <p:nvPr/>
        </p:nvPicPr>
        <p:blipFill>
          <a:blip r:embed="rId3"/>
          <a:stretch>
            <a:fillRect/>
          </a:stretch>
        </p:blipFill>
        <p:spPr>
          <a:xfrm>
            <a:off x="12149796" y="7678467"/>
            <a:ext cx="8691033" cy="4974463"/>
          </a:xfrm>
          <a:prstGeom prst="rect">
            <a:avLst/>
          </a:prstGeom>
        </p:spPr>
      </p:pic>
      <p:sp>
        <p:nvSpPr>
          <p:cNvPr id="3" name="Slide Number Placeholder 2">
            <a:extLst>
              <a:ext uri="{FF2B5EF4-FFF2-40B4-BE49-F238E27FC236}">
                <a16:creationId xmlns:a16="http://schemas.microsoft.com/office/drawing/2014/main" id="{01C43E48-78D6-B681-EDCE-2894FAD46A92}"/>
              </a:ext>
            </a:extLst>
          </p:cNvPr>
          <p:cNvSpPr>
            <a:spLocks noGrp="1"/>
          </p:cNvSpPr>
          <p:nvPr>
            <p:ph type="sldNum" sz="quarter" idx="2"/>
          </p:nvPr>
        </p:nvSpPr>
        <p:spPr/>
        <p:txBody>
          <a:bodyPr/>
          <a:lstStyle/>
          <a:p>
            <a:fld id="{86CB4B4D-7CA3-9044-876B-883B54F8677D}" type="slidenum">
              <a:rPr lang="en-US"/>
              <a:t>3</a:t>
            </a:fld>
            <a:endParaRPr lang="en-US"/>
          </a:p>
        </p:txBody>
      </p:sp>
    </p:spTree>
    <p:extLst>
      <p:ext uri="{BB962C8B-B14F-4D97-AF65-F5344CB8AC3E}">
        <p14:creationId xmlns:p14="http://schemas.microsoft.com/office/powerpoint/2010/main" val="1620485073"/>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B2AFD-9A22-1DE7-7716-0620145CB85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461B585-B6CF-3D35-2861-D28D970644F0}"/>
              </a:ext>
            </a:extLst>
          </p:cNvPr>
          <p:cNvSpPr txBox="1"/>
          <p:nvPr/>
        </p:nvSpPr>
        <p:spPr>
          <a:xfrm>
            <a:off x="513139" y="1030736"/>
            <a:ext cx="9063317"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8000">
                <a:solidFill>
                  <a:srgbClr val="0070C0"/>
                </a:solidFill>
                <a:latin typeface="Trebuchet MS"/>
              </a:rPr>
              <a:t>Results</a:t>
            </a:r>
            <a:endParaRPr lang="en-US" sz="8000" b="0" i="0" u="none" strike="noStrike" cap="none" spc="0" normalizeH="0" baseline="0">
              <a:ln>
                <a:noFill/>
              </a:ln>
              <a:solidFill>
                <a:srgbClr val="0070C0"/>
              </a:solidFill>
              <a:effectLst/>
              <a:uFillTx/>
              <a:latin typeface="Trebuchet MS"/>
            </a:endParaRPr>
          </a:p>
        </p:txBody>
      </p:sp>
      <p:sp>
        <p:nvSpPr>
          <p:cNvPr id="4" name="TextBox 3">
            <a:extLst>
              <a:ext uri="{FF2B5EF4-FFF2-40B4-BE49-F238E27FC236}">
                <a16:creationId xmlns:a16="http://schemas.microsoft.com/office/drawing/2014/main" id="{619AEB5C-3C5B-0236-2082-A01319BF4506}"/>
              </a:ext>
            </a:extLst>
          </p:cNvPr>
          <p:cNvSpPr txBox="1"/>
          <p:nvPr/>
        </p:nvSpPr>
        <p:spPr>
          <a:xfrm>
            <a:off x="523892" y="3362265"/>
            <a:ext cx="5163669" cy="5314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sz="4000">
                <a:latin typeface="Trebuchet MS"/>
              </a:rPr>
              <a:t>3.) Compare efficiency curves</a:t>
            </a:r>
          </a:p>
          <a:p>
            <a:r>
              <a:rPr lang="en-US" sz="4000">
                <a:latin typeface="Trebuchet MS"/>
              </a:rPr>
              <a:t>(bigger BB, </a:t>
            </a:r>
            <a:r>
              <a:rPr lang="en-US" sz="4000" err="1">
                <a:latin typeface="Trebuchet MS"/>
              </a:rPr>
              <a:t>GammasStartHere</a:t>
            </a:r>
            <a:r>
              <a:rPr lang="en-US" sz="4000">
                <a:latin typeface="Trebuchet MS"/>
              </a:rPr>
              <a:t>, </a:t>
            </a:r>
            <a:r>
              <a:rPr lang="en-US" sz="4000" err="1">
                <a:latin typeface="Trebuchet MS"/>
              </a:rPr>
              <a:t>gps</a:t>
            </a:r>
            <a:r>
              <a:rPr lang="en-US" sz="4000">
                <a:latin typeface="Trebuchet MS"/>
              </a:rPr>
              <a:t>/pos/confine makes a huge difference!)</a:t>
            </a:r>
          </a:p>
        </p:txBody>
      </p:sp>
      <p:sp>
        <p:nvSpPr>
          <p:cNvPr id="6" name="Slide Number Placeholder 5">
            <a:extLst>
              <a:ext uri="{FF2B5EF4-FFF2-40B4-BE49-F238E27FC236}">
                <a16:creationId xmlns:a16="http://schemas.microsoft.com/office/drawing/2014/main" id="{9D545FFD-1C08-AB5A-6375-03A84F095180}"/>
              </a:ext>
            </a:extLst>
          </p:cNvPr>
          <p:cNvSpPr>
            <a:spLocks noGrp="1"/>
          </p:cNvSpPr>
          <p:nvPr>
            <p:ph type="sldNum" sz="quarter" idx="2"/>
          </p:nvPr>
        </p:nvSpPr>
        <p:spPr/>
        <p:txBody>
          <a:bodyPr/>
          <a:lstStyle/>
          <a:p>
            <a:fld id="{86CB4B4D-7CA3-9044-876B-883B54F8677D}" type="slidenum">
              <a:rPr lang="en-US"/>
              <a:t>30</a:t>
            </a:fld>
            <a:endParaRPr lang="en-US"/>
          </a:p>
        </p:txBody>
      </p:sp>
      <p:pic>
        <p:nvPicPr>
          <p:cNvPr id="2" name="Picture 1" descr="A graph of energy efficiency&#10;&#10;AI-generated content may be incorrect.">
            <a:extLst>
              <a:ext uri="{FF2B5EF4-FFF2-40B4-BE49-F238E27FC236}">
                <a16:creationId xmlns:a16="http://schemas.microsoft.com/office/drawing/2014/main" id="{DDE8247E-1223-9CA1-4292-50883B135670}"/>
              </a:ext>
            </a:extLst>
          </p:cNvPr>
          <p:cNvPicPr>
            <a:picLocks noChangeAspect="1"/>
          </p:cNvPicPr>
          <p:nvPr/>
        </p:nvPicPr>
        <p:blipFill>
          <a:blip r:embed="rId2"/>
          <a:stretch>
            <a:fillRect/>
          </a:stretch>
        </p:blipFill>
        <p:spPr>
          <a:xfrm>
            <a:off x="5247072" y="239120"/>
            <a:ext cx="15888643" cy="12456908"/>
          </a:xfrm>
          <a:prstGeom prst="rect">
            <a:avLst/>
          </a:prstGeom>
        </p:spPr>
      </p:pic>
    </p:spTree>
    <p:extLst>
      <p:ext uri="{BB962C8B-B14F-4D97-AF65-F5344CB8AC3E}">
        <p14:creationId xmlns:p14="http://schemas.microsoft.com/office/powerpoint/2010/main" val="83661883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B959A-5D53-25E8-3368-EBDBFEA88E6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F2672C6-5E55-591D-230A-B631929BB1CA}"/>
              </a:ext>
            </a:extLst>
          </p:cNvPr>
          <p:cNvSpPr txBox="1"/>
          <p:nvPr/>
        </p:nvSpPr>
        <p:spPr>
          <a:xfrm>
            <a:off x="513139" y="1030736"/>
            <a:ext cx="9063317"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marL="0" marR="0" indent="0" algn="l" defTabSz="821531" rtl="0" fontAlgn="auto" latinLnBrk="0" hangingPunct="0">
              <a:lnSpc>
                <a:spcPct val="120000"/>
              </a:lnSpc>
              <a:spcBef>
                <a:spcPts val="0"/>
              </a:spcBef>
              <a:spcAft>
                <a:spcPts val="0"/>
              </a:spcAft>
              <a:buClrTx/>
              <a:buSzTx/>
              <a:buFontTx/>
              <a:buNone/>
              <a:tabLst/>
            </a:pPr>
            <a:r>
              <a:rPr lang="en-US" sz="8000">
                <a:solidFill>
                  <a:srgbClr val="0070C0"/>
                </a:solidFill>
                <a:latin typeface="Trebuchet MS"/>
              </a:rPr>
              <a:t>Results</a:t>
            </a:r>
            <a:endParaRPr lang="en-US" sz="8000" b="0" i="0" u="none" strike="noStrike" cap="none" spc="0" normalizeH="0" baseline="0">
              <a:ln>
                <a:noFill/>
              </a:ln>
              <a:solidFill>
                <a:srgbClr val="0070C0"/>
              </a:solidFill>
              <a:effectLst/>
              <a:uFillTx/>
              <a:latin typeface="Trebuchet MS"/>
            </a:endParaRPr>
          </a:p>
        </p:txBody>
      </p:sp>
      <p:sp>
        <p:nvSpPr>
          <p:cNvPr id="4" name="TextBox 3">
            <a:extLst>
              <a:ext uri="{FF2B5EF4-FFF2-40B4-BE49-F238E27FC236}">
                <a16:creationId xmlns:a16="http://schemas.microsoft.com/office/drawing/2014/main" id="{759260A1-93CF-26DF-95D4-4945C9752DC3}"/>
              </a:ext>
            </a:extLst>
          </p:cNvPr>
          <p:cNvSpPr txBox="1"/>
          <p:nvPr/>
        </p:nvSpPr>
        <p:spPr>
          <a:xfrm>
            <a:off x="8626818" y="6027488"/>
            <a:ext cx="7068668"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sz="4000">
                <a:latin typeface="Trebuchet MS"/>
              </a:rPr>
              <a:t>4.) Adjust: Adjust BB size  further? More events?</a:t>
            </a:r>
          </a:p>
        </p:txBody>
      </p:sp>
      <p:sp>
        <p:nvSpPr>
          <p:cNvPr id="5" name="Slide Number Placeholder 4">
            <a:extLst>
              <a:ext uri="{FF2B5EF4-FFF2-40B4-BE49-F238E27FC236}">
                <a16:creationId xmlns:a16="http://schemas.microsoft.com/office/drawing/2014/main" id="{6EE5BB67-CCE1-ECDB-546F-2B45D63F9A47}"/>
              </a:ext>
            </a:extLst>
          </p:cNvPr>
          <p:cNvSpPr>
            <a:spLocks noGrp="1"/>
          </p:cNvSpPr>
          <p:nvPr>
            <p:ph type="sldNum" sz="quarter" idx="2"/>
          </p:nvPr>
        </p:nvSpPr>
        <p:spPr/>
        <p:txBody>
          <a:bodyPr/>
          <a:lstStyle/>
          <a:p>
            <a:fld id="{86CB4B4D-7CA3-9044-876B-883B54F8677D}" type="slidenum">
              <a:rPr lang="en-US"/>
              <a:t>31</a:t>
            </a:fld>
            <a:endParaRPr lang="en-US"/>
          </a:p>
        </p:txBody>
      </p:sp>
    </p:spTree>
    <p:extLst>
      <p:ext uri="{BB962C8B-B14F-4D97-AF65-F5344CB8AC3E}">
        <p14:creationId xmlns:p14="http://schemas.microsoft.com/office/powerpoint/2010/main" val="20399865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8728E6-EC31-13E6-AB3B-07DCF6F3A60A}"/>
              </a:ext>
            </a:extLst>
          </p:cNvPr>
          <p:cNvSpPr txBox="1"/>
          <p:nvPr/>
        </p:nvSpPr>
        <p:spPr>
          <a:xfrm>
            <a:off x="579479" y="490462"/>
            <a:ext cx="6963507"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sz="8000">
                <a:solidFill>
                  <a:srgbClr val="0070C0"/>
                </a:solidFill>
                <a:latin typeface="Trebuchet MS"/>
              </a:rPr>
              <a:t>Thank You!</a:t>
            </a:r>
          </a:p>
        </p:txBody>
      </p:sp>
      <p:sp>
        <p:nvSpPr>
          <p:cNvPr id="4" name="Slide Number Placeholder 3">
            <a:extLst>
              <a:ext uri="{FF2B5EF4-FFF2-40B4-BE49-F238E27FC236}">
                <a16:creationId xmlns:a16="http://schemas.microsoft.com/office/drawing/2014/main" id="{6411BF31-EB9A-F2DB-6C16-7052DE78391D}"/>
              </a:ext>
            </a:extLst>
          </p:cNvPr>
          <p:cNvSpPr>
            <a:spLocks noGrp="1"/>
          </p:cNvSpPr>
          <p:nvPr>
            <p:ph type="sldNum" sz="quarter" idx="2"/>
          </p:nvPr>
        </p:nvSpPr>
        <p:spPr/>
        <p:txBody>
          <a:bodyPr/>
          <a:lstStyle/>
          <a:p>
            <a:fld id="{86CB4B4D-7CA3-9044-876B-883B54F8677D}" type="slidenum">
              <a:rPr lang="en-US"/>
              <a:t>32</a:t>
            </a:fld>
            <a:endParaRPr lang="en-US"/>
          </a:p>
        </p:txBody>
      </p:sp>
      <p:pic>
        <p:nvPicPr>
          <p:cNvPr id="7" name="Picture 6" descr="A person in a blue jumpsuit and orange helmet working on a machine&#10;&#10;AI-generated content may be incorrect.">
            <a:extLst>
              <a:ext uri="{FF2B5EF4-FFF2-40B4-BE49-F238E27FC236}">
                <a16:creationId xmlns:a16="http://schemas.microsoft.com/office/drawing/2014/main" id="{5D8416B4-4ACC-8E44-8ECE-5EEEDA6218FB}"/>
              </a:ext>
            </a:extLst>
          </p:cNvPr>
          <p:cNvPicPr>
            <a:picLocks noChangeAspect="1"/>
          </p:cNvPicPr>
          <p:nvPr/>
        </p:nvPicPr>
        <p:blipFill>
          <a:blip r:embed="rId2"/>
          <a:stretch>
            <a:fillRect/>
          </a:stretch>
        </p:blipFill>
        <p:spPr>
          <a:xfrm>
            <a:off x="395873" y="2401619"/>
            <a:ext cx="9055100" cy="6479117"/>
          </a:xfrm>
          <a:prstGeom prst="rect">
            <a:avLst/>
          </a:prstGeom>
        </p:spPr>
      </p:pic>
      <p:pic>
        <p:nvPicPr>
          <p:cNvPr id="8" name="Picture 7" descr="A metal cylinder in a box&#10;&#10;AI-generated content may be incorrect.">
            <a:extLst>
              <a:ext uri="{FF2B5EF4-FFF2-40B4-BE49-F238E27FC236}">
                <a16:creationId xmlns:a16="http://schemas.microsoft.com/office/drawing/2014/main" id="{3A9FFDAA-652C-2A5F-450F-F1A8A7F8D614}"/>
              </a:ext>
            </a:extLst>
          </p:cNvPr>
          <p:cNvPicPr>
            <a:picLocks noChangeAspect="1"/>
          </p:cNvPicPr>
          <p:nvPr/>
        </p:nvPicPr>
        <p:blipFill>
          <a:blip r:embed="rId3"/>
          <a:stretch>
            <a:fillRect/>
          </a:stretch>
        </p:blipFill>
        <p:spPr>
          <a:xfrm rot="5400000">
            <a:off x="8710759" y="4093699"/>
            <a:ext cx="9249834" cy="6836834"/>
          </a:xfrm>
          <a:prstGeom prst="rect">
            <a:avLst/>
          </a:prstGeom>
        </p:spPr>
      </p:pic>
      <p:pic>
        <p:nvPicPr>
          <p:cNvPr id="9" name="Picture 8" descr="A person in a white coat and blue gloves holding a bucket&#10;&#10;AI-generated content may be incorrect.">
            <a:extLst>
              <a:ext uri="{FF2B5EF4-FFF2-40B4-BE49-F238E27FC236}">
                <a16:creationId xmlns:a16="http://schemas.microsoft.com/office/drawing/2014/main" id="{727C6529-AC19-CA4F-B835-F7B0289C6361}"/>
              </a:ext>
            </a:extLst>
          </p:cNvPr>
          <p:cNvPicPr>
            <a:picLocks noChangeAspect="1"/>
          </p:cNvPicPr>
          <p:nvPr/>
        </p:nvPicPr>
        <p:blipFill>
          <a:blip r:embed="rId4"/>
          <a:stretch>
            <a:fillRect/>
          </a:stretch>
        </p:blipFill>
        <p:spPr>
          <a:xfrm rot="5400000">
            <a:off x="15832528" y="4589585"/>
            <a:ext cx="8741834" cy="6561667"/>
          </a:xfrm>
          <a:prstGeom prst="rect">
            <a:avLst/>
          </a:prstGeom>
        </p:spPr>
      </p:pic>
    </p:spTree>
    <p:extLst>
      <p:ext uri="{BB962C8B-B14F-4D97-AF65-F5344CB8AC3E}">
        <p14:creationId xmlns:p14="http://schemas.microsoft.com/office/powerpoint/2010/main" val="10780996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0E8FFD-7CCB-AEF5-F476-441E198618FC}"/>
              </a:ext>
            </a:extLst>
          </p:cNvPr>
          <p:cNvSpPr txBox="1"/>
          <p:nvPr/>
        </p:nvSpPr>
        <p:spPr>
          <a:xfrm>
            <a:off x="482089" y="198286"/>
            <a:ext cx="13261404"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sz="8000">
                <a:solidFill>
                  <a:srgbClr val="0070C0"/>
                </a:solidFill>
                <a:latin typeface="Corbel"/>
              </a:rPr>
              <a:t>What is Radiation?</a:t>
            </a:r>
            <a:endParaRPr lang="en-US">
              <a:solidFill>
                <a:srgbClr val="0070C0"/>
              </a:solidFill>
            </a:endParaRPr>
          </a:p>
        </p:txBody>
      </p:sp>
      <p:sp>
        <p:nvSpPr>
          <p:cNvPr id="5" name="TextBox 4">
            <a:extLst>
              <a:ext uri="{FF2B5EF4-FFF2-40B4-BE49-F238E27FC236}">
                <a16:creationId xmlns:a16="http://schemas.microsoft.com/office/drawing/2014/main" id="{D600A478-81CC-F82D-9728-EF806E590ABE}"/>
              </a:ext>
            </a:extLst>
          </p:cNvPr>
          <p:cNvSpPr txBox="1"/>
          <p:nvPr/>
        </p:nvSpPr>
        <p:spPr>
          <a:xfrm>
            <a:off x="1085918" y="1792856"/>
            <a:ext cx="7082366" cy="101162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sz="4000">
                <a:latin typeface="Corbel"/>
              </a:rPr>
              <a:t>-Isotopes are atoms of the same element (same # of protons) but with a different # of neutrons.</a:t>
            </a:r>
            <a:endParaRPr lang="en-US">
              <a:solidFill>
                <a:schemeClr val="tx1"/>
              </a:solidFill>
            </a:endParaRPr>
          </a:p>
          <a:p>
            <a:r>
              <a:rPr lang="en-US" sz="4000">
                <a:solidFill>
                  <a:schemeClr val="bg1"/>
                </a:solidFill>
                <a:latin typeface="Corbel"/>
              </a:rPr>
              <a:t>-O</a:t>
            </a:r>
            <a:r>
              <a:rPr lang="en-US" sz="3800">
                <a:solidFill>
                  <a:schemeClr val="bg1"/>
                </a:solidFill>
                <a:latin typeface="Corbel"/>
              </a:rPr>
              <a:t>ften unstable due to an improper ratio of nucleons (protons and neutrons).</a:t>
            </a:r>
            <a:endParaRPr lang="en-US">
              <a:solidFill>
                <a:schemeClr val="bg1"/>
              </a:solidFill>
            </a:endParaRPr>
          </a:p>
          <a:p>
            <a:r>
              <a:rPr lang="en-US" sz="3800">
                <a:solidFill>
                  <a:schemeClr val="bg1"/>
                </a:solidFill>
                <a:latin typeface="Corbel"/>
              </a:rPr>
              <a:t>-Isotopes release discrete # of nucleons to reach transform into a more stable element, called nuclear decay.</a:t>
            </a:r>
          </a:p>
          <a:p>
            <a:r>
              <a:rPr lang="en-US" sz="3800">
                <a:solidFill>
                  <a:schemeClr val="bg1"/>
                </a:solidFill>
                <a:latin typeface="Corbel"/>
              </a:rPr>
              <a:t>-Isotope decays into an excited "daughter" nucleus, which de-excites by releasing a gamma ray (high energy E.M. wave)</a:t>
            </a:r>
          </a:p>
        </p:txBody>
      </p:sp>
      <p:pic>
        <p:nvPicPr>
          <p:cNvPr id="11" name="Picture 10" descr="A screenshot of a cell phone&#10;&#10;AI-generated content may be incorrect.">
            <a:extLst>
              <a:ext uri="{FF2B5EF4-FFF2-40B4-BE49-F238E27FC236}">
                <a16:creationId xmlns:a16="http://schemas.microsoft.com/office/drawing/2014/main" id="{0B21CC8B-8D3C-D438-EFA6-C74C5A5C35F8}"/>
              </a:ext>
            </a:extLst>
          </p:cNvPr>
          <p:cNvPicPr>
            <a:picLocks noChangeAspect="1"/>
          </p:cNvPicPr>
          <p:nvPr/>
        </p:nvPicPr>
        <p:blipFill>
          <a:blip r:embed="rId2"/>
          <a:stretch>
            <a:fillRect/>
          </a:stretch>
        </p:blipFill>
        <p:spPr>
          <a:xfrm>
            <a:off x="11812257" y="695528"/>
            <a:ext cx="9686192" cy="4843096"/>
          </a:xfrm>
          <a:prstGeom prst="rect">
            <a:avLst/>
          </a:prstGeom>
        </p:spPr>
      </p:pic>
      <p:sp>
        <p:nvSpPr>
          <p:cNvPr id="13" name="Arrow: Right 12">
            <a:extLst>
              <a:ext uri="{FF2B5EF4-FFF2-40B4-BE49-F238E27FC236}">
                <a16:creationId xmlns:a16="http://schemas.microsoft.com/office/drawing/2014/main" id="{A03B7F52-8952-2304-01BE-E52444CA7B65}"/>
              </a:ext>
            </a:extLst>
          </p:cNvPr>
          <p:cNvSpPr/>
          <p:nvPr/>
        </p:nvSpPr>
        <p:spPr>
          <a:xfrm rot="21360000">
            <a:off x="8636836" y="2926323"/>
            <a:ext cx="3179741" cy="378798"/>
          </a:xfrm>
          <a:prstGeom prst="right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 name="Slide Number Placeholder 3">
            <a:extLst>
              <a:ext uri="{FF2B5EF4-FFF2-40B4-BE49-F238E27FC236}">
                <a16:creationId xmlns:a16="http://schemas.microsoft.com/office/drawing/2014/main" id="{E1F9A9F7-0099-29F7-5906-8F579576A22E}"/>
              </a:ext>
            </a:extLst>
          </p:cNvPr>
          <p:cNvSpPr>
            <a:spLocks noGrp="1"/>
          </p:cNvSpPr>
          <p:nvPr>
            <p:ph type="sldNum" sz="quarter" idx="2"/>
          </p:nvPr>
        </p:nvSpPr>
        <p:spPr/>
        <p:txBody>
          <a:bodyPr/>
          <a:lstStyle/>
          <a:p>
            <a:fld id="{86CB4B4D-7CA3-9044-876B-883B54F8677D}" type="slidenum">
              <a:rPr lang="en-US"/>
              <a:t>33</a:t>
            </a:fld>
            <a:endParaRPr lang="en-US"/>
          </a:p>
        </p:txBody>
      </p:sp>
    </p:spTree>
    <p:extLst>
      <p:ext uri="{BB962C8B-B14F-4D97-AF65-F5344CB8AC3E}">
        <p14:creationId xmlns:p14="http://schemas.microsoft.com/office/powerpoint/2010/main" val="330613458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D3CCCE0-D505-26A6-4041-7C8567F1991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E455E11-4A31-05C9-3088-5A55440EFACD}"/>
              </a:ext>
            </a:extLst>
          </p:cNvPr>
          <p:cNvSpPr txBox="1"/>
          <p:nvPr/>
        </p:nvSpPr>
        <p:spPr>
          <a:xfrm>
            <a:off x="482089" y="198286"/>
            <a:ext cx="13261404"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sz="8000">
                <a:solidFill>
                  <a:srgbClr val="0070C0"/>
                </a:solidFill>
                <a:latin typeface="Corbel"/>
              </a:rPr>
              <a:t>What is Radiation?</a:t>
            </a:r>
            <a:endParaRPr lang="en-US">
              <a:solidFill>
                <a:srgbClr val="0070C0"/>
              </a:solidFill>
            </a:endParaRPr>
          </a:p>
        </p:txBody>
      </p:sp>
      <p:sp>
        <p:nvSpPr>
          <p:cNvPr id="5" name="TextBox 4">
            <a:extLst>
              <a:ext uri="{FF2B5EF4-FFF2-40B4-BE49-F238E27FC236}">
                <a16:creationId xmlns:a16="http://schemas.microsoft.com/office/drawing/2014/main" id="{3C96F718-18EE-C8C7-A421-EA9CDDA04DF2}"/>
              </a:ext>
            </a:extLst>
          </p:cNvPr>
          <p:cNvSpPr txBox="1"/>
          <p:nvPr/>
        </p:nvSpPr>
        <p:spPr>
          <a:xfrm>
            <a:off x="1085918" y="1792856"/>
            <a:ext cx="7082366" cy="101162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sz="4000">
                <a:latin typeface="Corbel"/>
              </a:rPr>
              <a:t>-Isotopes are atoms of the same element (same # of protons) but with a different # of neutrons.</a:t>
            </a:r>
            <a:endParaRPr lang="en-US">
              <a:solidFill>
                <a:schemeClr val="tx1"/>
              </a:solidFill>
            </a:endParaRPr>
          </a:p>
          <a:p>
            <a:r>
              <a:rPr lang="en-US" sz="4000">
                <a:solidFill>
                  <a:schemeClr val="tx1"/>
                </a:solidFill>
                <a:latin typeface="Corbel"/>
              </a:rPr>
              <a:t>-O</a:t>
            </a:r>
            <a:r>
              <a:rPr lang="en-US" sz="3800">
                <a:solidFill>
                  <a:schemeClr val="tx1"/>
                </a:solidFill>
                <a:latin typeface="Corbel"/>
              </a:rPr>
              <a:t>ften unstable due to an improper ratio of nucleons (protons and neutrons).</a:t>
            </a:r>
            <a:endParaRPr lang="en-US">
              <a:solidFill>
                <a:schemeClr val="tx1"/>
              </a:solidFill>
            </a:endParaRPr>
          </a:p>
          <a:p>
            <a:r>
              <a:rPr lang="en-US" sz="3800">
                <a:solidFill>
                  <a:schemeClr val="bg1"/>
                </a:solidFill>
                <a:latin typeface="Corbel"/>
              </a:rPr>
              <a:t>-Isotopes release discrete # of nucleons to reach transform into a more stable element, called nuclear decay.</a:t>
            </a:r>
          </a:p>
          <a:p>
            <a:r>
              <a:rPr lang="en-US" sz="3800">
                <a:solidFill>
                  <a:schemeClr val="bg1"/>
                </a:solidFill>
                <a:latin typeface="Corbel"/>
              </a:rPr>
              <a:t>-Isotope decays into an excited "daughter" nucleus, which de-excites by releasing a gamma ray (high energy E.M. wave)</a:t>
            </a:r>
          </a:p>
        </p:txBody>
      </p:sp>
      <p:pic>
        <p:nvPicPr>
          <p:cNvPr id="8" name="Picture 7" descr="Isotope, what to remember | Orano">
            <a:extLst>
              <a:ext uri="{FF2B5EF4-FFF2-40B4-BE49-F238E27FC236}">
                <a16:creationId xmlns:a16="http://schemas.microsoft.com/office/drawing/2014/main" id="{7B8506E0-FB85-EF3F-D980-39CD2EE6A5FE}"/>
              </a:ext>
            </a:extLst>
          </p:cNvPr>
          <p:cNvPicPr>
            <a:picLocks noChangeAspect="1"/>
          </p:cNvPicPr>
          <p:nvPr/>
        </p:nvPicPr>
        <p:blipFill>
          <a:blip r:embed="rId2"/>
          <a:srcRect r="1774" b="3545"/>
          <a:stretch>
            <a:fillRect/>
          </a:stretch>
        </p:blipFill>
        <p:spPr>
          <a:xfrm>
            <a:off x="11008690" y="6243916"/>
            <a:ext cx="10473588" cy="5995452"/>
          </a:xfrm>
          <a:prstGeom prst="rect">
            <a:avLst/>
          </a:prstGeom>
        </p:spPr>
      </p:pic>
      <p:pic>
        <p:nvPicPr>
          <p:cNvPr id="11" name="Picture 10" descr="A screenshot of a cell phone&#10;&#10;AI-generated content may be incorrect.">
            <a:extLst>
              <a:ext uri="{FF2B5EF4-FFF2-40B4-BE49-F238E27FC236}">
                <a16:creationId xmlns:a16="http://schemas.microsoft.com/office/drawing/2014/main" id="{0A65B8B1-A51A-8FDF-3697-74ADC4E0785B}"/>
              </a:ext>
            </a:extLst>
          </p:cNvPr>
          <p:cNvPicPr>
            <a:picLocks noChangeAspect="1"/>
          </p:cNvPicPr>
          <p:nvPr/>
        </p:nvPicPr>
        <p:blipFill>
          <a:blip r:embed="rId3"/>
          <a:stretch>
            <a:fillRect/>
          </a:stretch>
        </p:blipFill>
        <p:spPr>
          <a:xfrm>
            <a:off x="11812257" y="695528"/>
            <a:ext cx="9686192" cy="4843096"/>
          </a:xfrm>
          <a:prstGeom prst="rect">
            <a:avLst/>
          </a:prstGeom>
        </p:spPr>
      </p:pic>
      <p:sp>
        <p:nvSpPr>
          <p:cNvPr id="13" name="Arrow: Right 12">
            <a:extLst>
              <a:ext uri="{FF2B5EF4-FFF2-40B4-BE49-F238E27FC236}">
                <a16:creationId xmlns:a16="http://schemas.microsoft.com/office/drawing/2014/main" id="{51D8EA88-D6F3-E49A-4E80-D9CB12D6FF80}"/>
              </a:ext>
            </a:extLst>
          </p:cNvPr>
          <p:cNvSpPr/>
          <p:nvPr/>
        </p:nvSpPr>
        <p:spPr>
          <a:xfrm rot="21360000">
            <a:off x="8636836" y="2926323"/>
            <a:ext cx="3179741" cy="378798"/>
          </a:xfrm>
          <a:prstGeom prst="right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 name="Arrow: Down 3">
            <a:extLst>
              <a:ext uri="{FF2B5EF4-FFF2-40B4-BE49-F238E27FC236}">
                <a16:creationId xmlns:a16="http://schemas.microsoft.com/office/drawing/2014/main" id="{84659E04-25AE-606B-66FB-8C330C3E01CD}"/>
              </a:ext>
            </a:extLst>
          </p:cNvPr>
          <p:cNvSpPr/>
          <p:nvPr/>
        </p:nvSpPr>
        <p:spPr>
          <a:xfrm rot="-2400000">
            <a:off x="17108631" y="5127753"/>
            <a:ext cx="357633" cy="1549908"/>
          </a:xfrm>
          <a:prstGeom prst="downArrow">
            <a:avLst/>
          </a:prstGeom>
          <a:solidFill>
            <a:srgbClr val="ED7D3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Arrow: Down 5">
            <a:extLst>
              <a:ext uri="{FF2B5EF4-FFF2-40B4-BE49-F238E27FC236}">
                <a16:creationId xmlns:a16="http://schemas.microsoft.com/office/drawing/2014/main" id="{E17A5FBE-58B1-B914-B995-3072A7377C63}"/>
              </a:ext>
            </a:extLst>
          </p:cNvPr>
          <p:cNvSpPr/>
          <p:nvPr/>
        </p:nvSpPr>
        <p:spPr>
          <a:xfrm rot="1020000">
            <a:off x="19029326" y="5128209"/>
            <a:ext cx="357633" cy="1549908"/>
          </a:xfrm>
          <a:prstGeom prst="downArrow">
            <a:avLst/>
          </a:prstGeom>
          <a:solidFill>
            <a:srgbClr val="ED7D3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Arrow: Down 8">
            <a:extLst>
              <a:ext uri="{FF2B5EF4-FFF2-40B4-BE49-F238E27FC236}">
                <a16:creationId xmlns:a16="http://schemas.microsoft.com/office/drawing/2014/main" id="{66881144-A3D8-2DA9-606B-606D5ED9E622}"/>
              </a:ext>
            </a:extLst>
          </p:cNvPr>
          <p:cNvSpPr/>
          <p:nvPr/>
        </p:nvSpPr>
        <p:spPr>
          <a:xfrm>
            <a:off x="13206104" y="5409555"/>
            <a:ext cx="484632" cy="978408"/>
          </a:xfrm>
          <a:prstGeom prst="down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 name="Slide Number Placeholder 6">
            <a:extLst>
              <a:ext uri="{FF2B5EF4-FFF2-40B4-BE49-F238E27FC236}">
                <a16:creationId xmlns:a16="http://schemas.microsoft.com/office/drawing/2014/main" id="{D6E6375C-5B61-7314-BCBE-EC40AC21B9EF}"/>
              </a:ext>
            </a:extLst>
          </p:cNvPr>
          <p:cNvSpPr>
            <a:spLocks noGrp="1"/>
          </p:cNvSpPr>
          <p:nvPr>
            <p:ph type="sldNum" sz="quarter" idx="2"/>
          </p:nvPr>
        </p:nvSpPr>
        <p:spPr/>
        <p:txBody>
          <a:bodyPr/>
          <a:lstStyle/>
          <a:p>
            <a:fld id="{86CB4B4D-7CA3-9044-876B-883B54F8677D}" type="slidenum">
              <a:rPr lang="en-US"/>
              <a:t>34</a:t>
            </a:fld>
            <a:endParaRPr lang="en-US"/>
          </a:p>
        </p:txBody>
      </p:sp>
    </p:spTree>
    <p:extLst>
      <p:ext uri="{BB962C8B-B14F-4D97-AF65-F5344CB8AC3E}">
        <p14:creationId xmlns:p14="http://schemas.microsoft.com/office/powerpoint/2010/main" val="1147334421"/>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99A1B9E-69D3-454A-70B4-590339A69CA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0F3B45D-128E-648F-C051-CCE3A9B1E5F4}"/>
              </a:ext>
            </a:extLst>
          </p:cNvPr>
          <p:cNvSpPr txBox="1"/>
          <p:nvPr/>
        </p:nvSpPr>
        <p:spPr>
          <a:xfrm>
            <a:off x="482089" y="198286"/>
            <a:ext cx="13261404"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sz="8000">
                <a:solidFill>
                  <a:srgbClr val="0070C0"/>
                </a:solidFill>
                <a:latin typeface="Corbel"/>
              </a:rPr>
              <a:t>What is Radiation?</a:t>
            </a:r>
            <a:endParaRPr lang="en-US">
              <a:solidFill>
                <a:srgbClr val="0070C0"/>
              </a:solidFill>
            </a:endParaRPr>
          </a:p>
        </p:txBody>
      </p:sp>
      <p:sp>
        <p:nvSpPr>
          <p:cNvPr id="5" name="TextBox 4">
            <a:extLst>
              <a:ext uri="{FF2B5EF4-FFF2-40B4-BE49-F238E27FC236}">
                <a16:creationId xmlns:a16="http://schemas.microsoft.com/office/drawing/2014/main" id="{AE39219E-446A-0B76-606B-D669B0131DC7}"/>
              </a:ext>
            </a:extLst>
          </p:cNvPr>
          <p:cNvSpPr txBox="1"/>
          <p:nvPr/>
        </p:nvSpPr>
        <p:spPr>
          <a:xfrm>
            <a:off x="1085918" y="1792856"/>
            <a:ext cx="7082366" cy="101162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sz="4000">
                <a:latin typeface="Corbel"/>
              </a:rPr>
              <a:t>-Isotopes are atoms of the same element (same # of protons) but with a different # of neutrons.</a:t>
            </a:r>
            <a:endParaRPr lang="en-US">
              <a:solidFill>
                <a:schemeClr val="tx1"/>
              </a:solidFill>
            </a:endParaRPr>
          </a:p>
          <a:p>
            <a:r>
              <a:rPr lang="en-US" sz="4000">
                <a:solidFill>
                  <a:schemeClr val="tx1"/>
                </a:solidFill>
                <a:latin typeface="Corbel"/>
              </a:rPr>
              <a:t>-O</a:t>
            </a:r>
            <a:r>
              <a:rPr lang="en-US" sz="3800">
                <a:solidFill>
                  <a:schemeClr val="tx1"/>
                </a:solidFill>
                <a:latin typeface="Corbel"/>
              </a:rPr>
              <a:t>ften unstable due to an improper ratio of nucleons (protons and neutrons).</a:t>
            </a:r>
            <a:endParaRPr lang="en-US">
              <a:solidFill>
                <a:schemeClr val="tx1"/>
              </a:solidFill>
            </a:endParaRPr>
          </a:p>
          <a:p>
            <a:r>
              <a:rPr lang="en-US" sz="3800">
                <a:solidFill>
                  <a:schemeClr val="tx1"/>
                </a:solidFill>
                <a:latin typeface="Corbel"/>
              </a:rPr>
              <a:t>-Isotopes release discrete # of nucleons to reach transform into a more stable element, called nuclear decay.</a:t>
            </a:r>
          </a:p>
          <a:p>
            <a:r>
              <a:rPr lang="en-US" sz="3800">
                <a:solidFill>
                  <a:schemeClr val="bg1"/>
                </a:solidFill>
                <a:latin typeface="Corbel"/>
              </a:rPr>
              <a:t>-Isotope decays into an excited "daughter" nucleus, which de-excites by releasing a gamma ray (high energy E.M. wave)</a:t>
            </a:r>
          </a:p>
        </p:txBody>
      </p:sp>
      <p:pic>
        <p:nvPicPr>
          <p:cNvPr id="10" name="Picture 9" descr="Radioactivity: Definition, Types, Formula, and Applications">
            <a:extLst>
              <a:ext uri="{FF2B5EF4-FFF2-40B4-BE49-F238E27FC236}">
                <a16:creationId xmlns:a16="http://schemas.microsoft.com/office/drawing/2014/main" id="{904EDE9F-2329-C1E0-77B6-C93968F7EFA1}"/>
              </a:ext>
            </a:extLst>
          </p:cNvPr>
          <p:cNvPicPr>
            <a:picLocks noChangeAspect="1"/>
          </p:cNvPicPr>
          <p:nvPr/>
        </p:nvPicPr>
        <p:blipFill>
          <a:blip r:embed="rId2"/>
          <a:srcRect r="1406" b="1994"/>
          <a:stretch>
            <a:fillRect/>
          </a:stretch>
        </p:blipFill>
        <p:spPr>
          <a:xfrm>
            <a:off x="9729612" y="2945082"/>
            <a:ext cx="10381275" cy="7296663"/>
          </a:xfrm>
          <a:prstGeom prst="rect">
            <a:avLst/>
          </a:prstGeom>
        </p:spPr>
      </p:pic>
      <p:sp>
        <p:nvSpPr>
          <p:cNvPr id="4" name="Slide Number Placeholder 3">
            <a:extLst>
              <a:ext uri="{FF2B5EF4-FFF2-40B4-BE49-F238E27FC236}">
                <a16:creationId xmlns:a16="http://schemas.microsoft.com/office/drawing/2014/main" id="{0EAEA3FA-103C-02A3-D0B1-03C4E0D05C3F}"/>
              </a:ext>
            </a:extLst>
          </p:cNvPr>
          <p:cNvSpPr>
            <a:spLocks noGrp="1"/>
          </p:cNvSpPr>
          <p:nvPr>
            <p:ph type="sldNum" sz="quarter" idx="2"/>
          </p:nvPr>
        </p:nvSpPr>
        <p:spPr/>
        <p:txBody>
          <a:bodyPr/>
          <a:lstStyle/>
          <a:p>
            <a:fld id="{86CB4B4D-7CA3-9044-876B-883B54F8677D}" type="slidenum">
              <a:rPr lang="en-US"/>
              <a:t>35</a:t>
            </a:fld>
            <a:endParaRPr lang="en-US"/>
          </a:p>
        </p:txBody>
      </p:sp>
    </p:spTree>
    <p:extLst>
      <p:ext uri="{BB962C8B-B14F-4D97-AF65-F5344CB8AC3E}">
        <p14:creationId xmlns:p14="http://schemas.microsoft.com/office/powerpoint/2010/main" val="1584853035"/>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B02762E-B39E-AB6C-35FA-6AEF498A95B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C1DF2A6-249C-1F9F-AE0D-6119B28A13EF}"/>
              </a:ext>
            </a:extLst>
          </p:cNvPr>
          <p:cNvSpPr txBox="1"/>
          <p:nvPr/>
        </p:nvSpPr>
        <p:spPr>
          <a:xfrm>
            <a:off x="482089" y="198286"/>
            <a:ext cx="13261404"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sz="8000">
                <a:solidFill>
                  <a:srgbClr val="0070C0"/>
                </a:solidFill>
                <a:latin typeface="Corbel"/>
              </a:rPr>
              <a:t>What is Radiation?</a:t>
            </a:r>
            <a:endParaRPr lang="en-US">
              <a:solidFill>
                <a:srgbClr val="0070C0"/>
              </a:solidFill>
            </a:endParaRPr>
          </a:p>
        </p:txBody>
      </p:sp>
      <p:sp>
        <p:nvSpPr>
          <p:cNvPr id="5" name="TextBox 4">
            <a:extLst>
              <a:ext uri="{FF2B5EF4-FFF2-40B4-BE49-F238E27FC236}">
                <a16:creationId xmlns:a16="http://schemas.microsoft.com/office/drawing/2014/main" id="{5C2A2602-5640-5CD9-5DD8-61FA43DB614C}"/>
              </a:ext>
            </a:extLst>
          </p:cNvPr>
          <p:cNvSpPr txBox="1"/>
          <p:nvPr/>
        </p:nvSpPr>
        <p:spPr>
          <a:xfrm>
            <a:off x="1085918" y="1792856"/>
            <a:ext cx="7082366" cy="101162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sz="4000">
                <a:latin typeface="Corbel"/>
              </a:rPr>
              <a:t>-Isotopes are atoms of the same element (same # of protons) but with a different # of neutrons.</a:t>
            </a:r>
            <a:endParaRPr lang="en-US">
              <a:solidFill>
                <a:schemeClr val="tx1"/>
              </a:solidFill>
            </a:endParaRPr>
          </a:p>
          <a:p>
            <a:r>
              <a:rPr lang="en-US" sz="4000">
                <a:solidFill>
                  <a:schemeClr val="tx1"/>
                </a:solidFill>
                <a:latin typeface="Corbel"/>
              </a:rPr>
              <a:t>-O</a:t>
            </a:r>
            <a:r>
              <a:rPr lang="en-US" sz="3800">
                <a:solidFill>
                  <a:schemeClr val="tx1"/>
                </a:solidFill>
                <a:latin typeface="Corbel"/>
              </a:rPr>
              <a:t>ften unstable due to an improper ratio of nucleons (protons and neutrons).</a:t>
            </a:r>
            <a:endParaRPr lang="en-US">
              <a:solidFill>
                <a:schemeClr val="tx1"/>
              </a:solidFill>
            </a:endParaRPr>
          </a:p>
          <a:p>
            <a:r>
              <a:rPr lang="en-US" sz="3800">
                <a:solidFill>
                  <a:schemeClr val="tx1"/>
                </a:solidFill>
                <a:latin typeface="Corbel"/>
              </a:rPr>
              <a:t>-Isotopes release discrete # of nucleons to reach transform into a more stable element, called nuclear decay.</a:t>
            </a:r>
          </a:p>
          <a:p>
            <a:r>
              <a:rPr lang="en-US" sz="3800">
                <a:solidFill>
                  <a:schemeClr val="tx1"/>
                </a:solidFill>
                <a:latin typeface="Corbel"/>
              </a:rPr>
              <a:t>-Isotope decays into an excited "daughter" nucleus, which de-excites by releasing a gamma ray (high energy E.M. wave)</a:t>
            </a:r>
          </a:p>
        </p:txBody>
      </p:sp>
      <p:pic>
        <p:nvPicPr>
          <p:cNvPr id="6" name="Picture 5" descr="Decay chain of uranium-238, with radon near the middle">
            <a:extLst>
              <a:ext uri="{FF2B5EF4-FFF2-40B4-BE49-F238E27FC236}">
                <a16:creationId xmlns:a16="http://schemas.microsoft.com/office/drawing/2014/main" id="{416D6397-3694-5716-EBEC-65C70A30EDC1}"/>
              </a:ext>
            </a:extLst>
          </p:cNvPr>
          <p:cNvPicPr>
            <a:picLocks noChangeAspect="1"/>
          </p:cNvPicPr>
          <p:nvPr/>
        </p:nvPicPr>
        <p:blipFill>
          <a:blip r:embed="rId2"/>
          <a:stretch>
            <a:fillRect/>
          </a:stretch>
        </p:blipFill>
        <p:spPr>
          <a:xfrm>
            <a:off x="16957953" y="2173124"/>
            <a:ext cx="7294031" cy="9886871"/>
          </a:xfrm>
          <a:prstGeom prst="rect">
            <a:avLst/>
          </a:prstGeom>
        </p:spPr>
      </p:pic>
      <p:sp>
        <p:nvSpPr>
          <p:cNvPr id="8" name="Arrow: Right 7">
            <a:extLst>
              <a:ext uri="{FF2B5EF4-FFF2-40B4-BE49-F238E27FC236}">
                <a16:creationId xmlns:a16="http://schemas.microsoft.com/office/drawing/2014/main" id="{D64B196E-6DA8-B4F4-B766-3BA495D2291F}"/>
              </a:ext>
            </a:extLst>
          </p:cNvPr>
          <p:cNvSpPr/>
          <p:nvPr/>
        </p:nvSpPr>
        <p:spPr>
          <a:xfrm>
            <a:off x="15838696" y="6636786"/>
            <a:ext cx="978408" cy="484632"/>
          </a:xfrm>
          <a:prstGeom prst="rightArrow">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11" name="Picture 10" descr="Radioactive Decay And Its Types">
            <a:extLst>
              <a:ext uri="{FF2B5EF4-FFF2-40B4-BE49-F238E27FC236}">
                <a16:creationId xmlns:a16="http://schemas.microsoft.com/office/drawing/2014/main" id="{433FC934-EC7D-CF11-913E-EBC4A87E8EAC}"/>
              </a:ext>
            </a:extLst>
          </p:cNvPr>
          <p:cNvPicPr>
            <a:picLocks noChangeAspect="1"/>
          </p:cNvPicPr>
          <p:nvPr/>
        </p:nvPicPr>
        <p:blipFill>
          <a:blip r:embed="rId3"/>
          <a:srcRect l="557" t="1099" r="836" b="2198"/>
          <a:stretch>
            <a:fillRect/>
          </a:stretch>
        </p:blipFill>
        <p:spPr>
          <a:xfrm>
            <a:off x="8094979" y="4997328"/>
            <a:ext cx="7500319" cy="3732508"/>
          </a:xfrm>
          <a:prstGeom prst="rect">
            <a:avLst/>
          </a:prstGeom>
        </p:spPr>
      </p:pic>
      <p:sp>
        <p:nvSpPr>
          <p:cNvPr id="4" name="Slide Number Placeholder 3">
            <a:extLst>
              <a:ext uri="{FF2B5EF4-FFF2-40B4-BE49-F238E27FC236}">
                <a16:creationId xmlns:a16="http://schemas.microsoft.com/office/drawing/2014/main" id="{BFB9D04F-CA8C-ADEC-9855-B167A9F494D3}"/>
              </a:ext>
            </a:extLst>
          </p:cNvPr>
          <p:cNvSpPr>
            <a:spLocks noGrp="1"/>
          </p:cNvSpPr>
          <p:nvPr>
            <p:ph type="sldNum" sz="quarter" idx="2"/>
          </p:nvPr>
        </p:nvSpPr>
        <p:spPr/>
        <p:txBody>
          <a:bodyPr/>
          <a:lstStyle/>
          <a:p>
            <a:fld id="{86CB4B4D-7CA3-9044-876B-883B54F8677D}" type="slidenum">
              <a:rPr lang="en-US"/>
              <a:t>36</a:t>
            </a:fld>
            <a:endParaRPr lang="en-US"/>
          </a:p>
        </p:txBody>
      </p:sp>
    </p:spTree>
    <p:extLst>
      <p:ext uri="{BB962C8B-B14F-4D97-AF65-F5344CB8AC3E}">
        <p14:creationId xmlns:p14="http://schemas.microsoft.com/office/powerpoint/2010/main" val="3972816940"/>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On prehent aped everio. Et audam voloreh enietusam fuga. Nequi con nobis doloressus et reribus qui dunti ium hiciatinias eictior emporiam, quis quis autecus, consed ut assedi con peliquasse perat sitatiur assinctur?…">
            <a:extLst>
              <a:ext uri="{FF2B5EF4-FFF2-40B4-BE49-F238E27FC236}">
                <a16:creationId xmlns:a16="http://schemas.microsoft.com/office/drawing/2014/main" id="{1A622354-9A6D-64AC-A5B0-726EC6A4D76E}"/>
              </a:ext>
            </a:extLst>
          </p:cNvPr>
          <p:cNvSpPr txBox="1">
            <a:spLocks/>
          </p:cNvSpPr>
          <p:nvPr/>
        </p:nvSpPr>
        <p:spPr>
          <a:xfrm>
            <a:off x="778097" y="3680405"/>
            <a:ext cx="5316556" cy="7516869"/>
          </a:xfrm>
          <a:prstGeom prst="rect">
            <a:avLst/>
          </a:prstGeom>
        </p:spPr>
        <p:txBody>
          <a:bodyPr lIns="91440" tIns="45720" rIns="91440" bIns="45720" anchor="t"/>
          <a:lstStyle>
            <a:lvl1pPr marL="388937" marR="0" indent="-388937" algn="l" defTabSz="821531" rtl="0" latinLnBrk="0">
              <a:lnSpc>
                <a:spcPct val="120000"/>
              </a:lnSpc>
              <a:spcBef>
                <a:spcPts val="0"/>
              </a:spcBef>
              <a:spcAft>
                <a:spcPts val="0"/>
              </a:spcAft>
              <a:buClrTx/>
              <a:buSzPct val="8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1pPr>
            <a:lvl2pPr marL="833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2pPr>
            <a:lvl3pPr marL="1277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3pPr>
            <a:lvl4pPr marL="1722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4pPr>
            <a:lvl5pPr marL="2166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5pPr>
            <a:lvl6pPr marL="2611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6pPr>
            <a:lvl7pPr marL="3055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7pPr>
            <a:lvl8pPr marL="3500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8pPr>
            <a:lvl9pPr marL="3944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9pPr>
          </a:lstStyle>
          <a:p>
            <a:pPr marL="0" indent="0" hangingPunct="1">
              <a:buNone/>
            </a:pPr>
            <a:r>
              <a:rPr lang="en-US" sz="3500">
                <a:solidFill>
                  <a:schemeClr val="tx1"/>
                </a:solidFill>
                <a:latin typeface="Corbel"/>
                <a:ea typeface="Calibri"/>
                <a:cs typeface="Calibri"/>
              </a:rPr>
              <a:t>-Open-source simulation software that simulates particles </a:t>
            </a:r>
            <a:r>
              <a:rPr lang="en-US" sz="3500" err="1">
                <a:solidFill>
                  <a:schemeClr val="tx1"/>
                </a:solidFill>
                <a:latin typeface="Corbel"/>
                <a:ea typeface="Calibri"/>
                <a:cs typeface="Calibri"/>
              </a:rPr>
              <a:t>behaviour</a:t>
            </a:r>
            <a:r>
              <a:rPr lang="en-US" sz="3500">
                <a:solidFill>
                  <a:schemeClr val="tx1"/>
                </a:solidFill>
                <a:latin typeface="Corbel"/>
                <a:ea typeface="Calibri"/>
                <a:cs typeface="Calibri"/>
              </a:rPr>
              <a:t> in a material.</a:t>
            </a:r>
            <a:endParaRPr lang="en-US">
              <a:solidFill>
                <a:schemeClr val="tx1"/>
              </a:solidFill>
            </a:endParaRPr>
          </a:p>
          <a:p>
            <a:pPr marL="0" indent="0" hangingPunct="1">
              <a:buNone/>
            </a:pPr>
            <a:r>
              <a:rPr lang="en-US" sz="3500">
                <a:solidFill>
                  <a:schemeClr val="bg1"/>
                </a:solidFill>
                <a:latin typeface="Corbel"/>
                <a:ea typeface="Calibri"/>
                <a:cs typeface="Calibri"/>
              </a:rPr>
              <a:t>-Establishes a geometry and places a particles/particle source inside, then measures their interactions</a:t>
            </a:r>
          </a:p>
          <a:p>
            <a:pPr marL="0" indent="0" hangingPunct="1">
              <a:buNone/>
            </a:pPr>
            <a:r>
              <a:rPr lang="en-US" sz="3500">
                <a:solidFill>
                  <a:schemeClr val="bg1"/>
                </a:solidFill>
                <a:latin typeface="Corbel"/>
                <a:ea typeface="Calibri"/>
                <a:cs typeface="Calibri"/>
              </a:rPr>
              <a:t>-Used to simulate high energy particle experiments </a:t>
            </a:r>
          </a:p>
          <a:p>
            <a:pPr marL="388620" indent="-388620" hangingPunct="1">
              <a:buFont typeface="Calibri"/>
              <a:buChar char="-"/>
            </a:pPr>
            <a:endParaRPr lang="en-US" sz="3500">
              <a:solidFill>
                <a:schemeClr val="tx1"/>
              </a:solidFill>
              <a:latin typeface="Corbel"/>
              <a:ea typeface="Calibri"/>
              <a:cs typeface="Calibri"/>
            </a:endParaRPr>
          </a:p>
          <a:p>
            <a:pPr marL="388620" indent="-388620" hangingPunct="1">
              <a:buFont typeface="Calibri"/>
              <a:buChar char="-"/>
            </a:pPr>
            <a:endParaRPr lang="en-US" sz="3500">
              <a:solidFill>
                <a:schemeClr val="tx1"/>
              </a:solidFill>
              <a:latin typeface="Corbel"/>
              <a:ea typeface="Calibri"/>
              <a:cs typeface="Calibri"/>
            </a:endParaRPr>
          </a:p>
        </p:txBody>
      </p:sp>
      <p:sp>
        <p:nvSpPr>
          <p:cNvPr id="7" name="Example  title here">
            <a:extLst>
              <a:ext uri="{FF2B5EF4-FFF2-40B4-BE49-F238E27FC236}">
                <a16:creationId xmlns:a16="http://schemas.microsoft.com/office/drawing/2014/main" id="{76BA1481-41E6-DFCC-5CC2-9F2ABCE3287A}"/>
              </a:ext>
            </a:extLst>
          </p:cNvPr>
          <p:cNvSpPr txBox="1">
            <a:spLocks/>
          </p:cNvSpPr>
          <p:nvPr/>
        </p:nvSpPr>
        <p:spPr>
          <a:xfrm>
            <a:off x="1458284" y="1703091"/>
            <a:ext cx="7902300" cy="1273223"/>
          </a:xfrm>
          <a:prstGeom prst="rect">
            <a:avLst/>
          </a:prstGeom>
        </p:spPr>
        <p:txBody>
          <a:bodyPr lIns="71437" tIns="71437" rIns="71437" bIns="71437" anchor="t">
            <a:normAutofit/>
          </a:bodyPr>
          <a:lstStyle>
            <a:lvl1pPr marL="0" marR="0" indent="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pPr hangingPunct="1"/>
            <a:r>
              <a:rPr lang="en-US">
                <a:solidFill>
                  <a:schemeClr val="accent1">
                    <a:lumMod val="76000"/>
                  </a:schemeClr>
                </a:solidFill>
                <a:latin typeface="Corbel"/>
                <a:ea typeface="Calibri"/>
                <a:cs typeface="Calibri"/>
              </a:rPr>
              <a:t>What is GEANT4? </a:t>
            </a:r>
          </a:p>
        </p:txBody>
      </p:sp>
      <p:sp>
        <p:nvSpPr>
          <p:cNvPr id="2" name="Slide Number Placeholder 1">
            <a:extLst>
              <a:ext uri="{FF2B5EF4-FFF2-40B4-BE49-F238E27FC236}">
                <a16:creationId xmlns:a16="http://schemas.microsoft.com/office/drawing/2014/main" id="{4CE0598C-0BE0-5CEE-C3D0-A2F4C61EAF5C}"/>
              </a:ext>
            </a:extLst>
          </p:cNvPr>
          <p:cNvSpPr>
            <a:spLocks noGrp="1"/>
          </p:cNvSpPr>
          <p:nvPr>
            <p:ph type="sldNum" sz="quarter" idx="2"/>
          </p:nvPr>
        </p:nvSpPr>
        <p:spPr/>
        <p:txBody>
          <a:bodyPr/>
          <a:lstStyle/>
          <a:p>
            <a:fld id="{86CB4B4D-7CA3-9044-876B-883B54F8677D}" type="slidenum">
              <a:rPr lang="en-US"/>
              <a:t>37</a:t>
            </a:fld>
            <a:endParaRPr lang="en-US"/>
          </a:p>
        </p:txBody>
      </p:sp>
    </p:spTree>
    <p:extLst>
      <p:ext uri="{BB962C8B-B14F-4D97-AF65-F5344CB8AC3E}">
        <p14:creationId xmlns:p14="http://schemas.microsoft.com/office/powerpoint/2010/main" val="487720228"/>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4CA590F-D169-684E-BA5B-A897BB5813B8}"/>
            </a:ext>
          </a:extLst>
        </p:cNvPr>
        <p:cNvGrpSpPr/>
        <p:nvPr/>
      </p:nvGrpSpPr>
      <p:grpSpPr>
        <a:xfrm>
          <a:off x="0" y="0"/>
          <a:ext cx="0" cy="0"/>
          <a:chOff x="0" y="0"/>
          <a:chExt cx="0" cy="0"/>
        </a:xfrm>
      </p:grpSpPr>
      <p:sp>
        <p:nvSpPr>
          <p:cNvPr id="5" name="On prehent aped everio. Et audam voloreh enietusam fuga. Nequi con nobis doloressus et reribus qui dunti ium hiciatinias eictior emporiam, quis quis autecus, consed ut assedi con peliquasse perat sitatiur assinctur?…">
            <a:extLst>
              <a:ext uri="{FF2B5EF4-FFF2-40B4-BE49-F238E27FC236}">
                <a16:creationId xmlns:a16="http://schemas.microsoft.com/office/drawing/2014/main" id="{1467AA22-3FDB-A553-6B4F-32CEC513CA1C}"/>
              </a:ext>
            </a:extLst>
          </p:cNvPr>
          <p:cNvSpPr txBox="1">
            <a:spLocks/>
          </p:cNvSpPr>
          <p:nvPr/>
        </p:nvSpPr>
        <p:spPr>
          <a:xfrm>
            <a:off x="778097" y="3680405"/>
            <a:ext cx="5316556" cy="7516869"/>
          </a:xfrm>
          <a:prstGeom prst="rect">
            <a:avLst/>
          </a:prstGeom>
        </p:spPr>
        <p:txBody>
          <a:bodyPr lIns="91440" tIns="45720" rIns="91440" bIns="45720" anchor="t"/>
          <a:lstStyle>
            <a:lvl1pPr marL="388937" marR="0" indent="-388937" algn="l" defTabSz="821531" rtl="0" latinLnBrk="0">
              <a:lnSpc>
                <a:spcPct val="120000"/>
              </a:lnSpc>
              <a:spcBef>
                <a:spcPts val="0"/>
              </a:spcBef>
              <a:spcAft>
                <a:spcPts val="0"/>
              </a:spcAft>
              <a:buClrTx/>
              <a:buSzPct val="8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1pPr>
            <a:lvl2pPr marL="833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2pPr>
            <a:lvl3pPr marL="1277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3pPr>
            <a:lvl4pPr marL="1722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4pPr>
            <a:lvl5pPr marL="2166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5pPr>
            <a:lvl6pPr marL="2611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6pPr>
            <a:lvl7pPr marL="3055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7pPr>
            <a:lvl8pPr marL="3500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8pPr>
            <a:lvl9pPr marL="3944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9pPr>
          </a:lstStyle>
          <a:p>
            <a:pPr marL="0" indent="0" hangingPunct="1">
              <a:buNone/>
            </a:pPr>
            <a:r>
              <a:rPr lang="en-US" sz="3500">
                <a:solidFill>
                  <a:schemeClr val="tx1"/>
                </a:solidFill>
                <a:latin typeface="Corbel"/>
                <a:ea typeface="Calibri"/>
                <a:cs typeface="Calibri"/>
              </a:rPr>
              <a:t>-Open-source simulation software that simulates particles </a:t>
            </a:r>
            <a:r>
              <a:rPr lang="en-US" sz="3500" err="1">
                <a:solidFill>
                  <a:schemeClr val="tx1"/>
                </a:solidFill>
                <a:latin typeface="Corbel"/>
                <a:ea typeface="Calibri"/>
                <a:cs typeface="Calibri"/>
              </a:rPr>
              <a:t>behaviour</a:t>
            </a:r>
            <a:r>
              <a:rPr lang="en-US" sz="3500">
                <a:solidFill>
                  <a:schemeClr val="tx1"/>
                </a:solidFill>
                <a:latin typeface="Corbel"/>
                <a:ea typeface="Calibri"/>
                <a:cs typeface="Calibri"/>
              </a:rPr>
              <a:t> in a material.</a:t>
            </a:r>
            <a:endParaRPr lang="en-US">
              <a:solidFill>
                <a:schemeClr val="tx1"/>
              </a:solidFill>
            </a:endParaRPr>
          </a:p>
          <a:p>
            <a:pPr marL="0" indent="0" hangingPunct="1">
              <a:buNone/>
            </a:pPr>
            <a:r>
              <a:rPr lang="en-US" sz="3500">
                <a:solidFill>
                  <a:schemeClr val="tx1"/>
                </a:solidFill>
                <a:latin typeface="Corbel"/>
                <a:ea typeface="Calibri"/>
                <a:cs typeface="Calibri"/>
              </a:rPr>
              <a:t>-Establishes a geometry and places a particles/particle source inside, then measures their interactions.</a:t>
            </a:r>
          </a:p>
          <a:p>
            <a:pPr marL="0" indent="0" hangingPunct="1">
              <a:buNone/>
            </a:pPr>
            <a:r>
              <a:rPr lang="en-US" sz="3500">
                <a:solidFill>
                  <a:schemeClr val="bg1"/>
                </a:solidFill>
                <a:latin typeface="Corbel"/>
                <a:ea typeface="Calibri"/>
                <a:cs typeface="Calibri"/>
              </a:rPr>
              <a:t>-Used to simulate high energy particle experiments </a:t>
            </a:r>
          </a:p>
          <a:p>
            <a:pPr marL="388620" indent="-388620" hangingPunct="1">
              <a:buFont typeface="Calibri"/>
              <a:buChar char="-"/>
            </a:pPr>
            <a:endParaRPr lang="en-US" sz="3500">
              <a:solidFill>
                <a:schemeClr val="tx1"/>
              </a:solidFill>
              <a:latin typeface="Corbel"/>
              <a:ea typeface="Calibri"/>
              <a:cs typeface="Calibri"/>
            </a:endParaRPr>
          </a:p>
          <a:p>
            <a:pPr marL="388620" indent="-388620" hangingPunct="1">
              <a:buFont typeface="Calibri"/>
              <a:buChar char="-"/>
            </a:pPr>
            <a:endParaRPr lang="en-US" sz="3500">
              <a:solidFill>
                <a:schemeClr val="tx1"/>
              </a:solidFill>
              <a:latin typeface="Corbel"/>
              <a:ea typeface="Calibri"/>
              <a:cs typeface="Calibri"/>
            </a:endParaRPr>
          </a:p>
        </p:txBody>
      </p:sp>
      <p:sp>
        <p:nvSpPr>
          <p:cNvPr id="7" name="Example  title here">
            <a:extLst>
              <a:ext uri="{FF2B5EF4-FFF2-40B4-BE49-F238E27FC236}">
                <a16:creationId xmlns:a16="http://schemas.microsoft.com/office/drawing/2014/main" id="{AE977262-AD95-3513-AD8D-3DEE05984F78}"/>
              </a:ext>
            </a:extLst>
          </p:cNvPr>
          <p:cNvSpPr txBox="1">
            <a:spLocks/>
          </p:cNvSpPr>
          <p:nvPr/>
        </p:nvSpPr>
        <p:spPr>
          <a:xfrm>
            <a:off x="1458284" y="1703091"/>
            <a:ext cx="7902300" cy="1273223"/>
          </a:xfrm>
          <a:prstGeom prst="rect">
            <a:avLst/>
          </a:prstGeom>
        </p:spPr>
        <p:txBody>
          <a:bodyPr lIns="71437" tIns="71437" rIns="71437" bIns="71437" anchor="t">
            <a:normAutofit/>
          </a:bodyPr>
          <a:lstStyle>
            <a:lvl1pPr marL="0" marR="0" indent="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pPr hangingPunct="1"/>
            <a:r>
              <a:rPr lang="en-US">
                <a:solidFill>
                  <a:schemeClr val="accent1">
                    <a:lumMod val="76000"/>
                  </a:schemeClr>
                </a:solidFill>
                <a:latin typeface="Corbel"/>
                <a:ea typeface="Calibri"/>
                <a:cs typeface="Calibri"/>
              </a:rPr>
              <a:t>What is GEANT4? </a:t>
            </a:r>
          </a:p>
        </p:txBody>
      </p:sp>
      <p:pic>
        <p:nvPicPr>
          <p:cNvPr id="9" name="Picture 8" descr="Istanbul Technical University Physics Department CMS Research Group">
            <a:extLst>
              <a:ext uri="{FF2B5EF4-FFF2-40B4-BE49-F238E27FC236}">
                <a16:creationId xmlns:a16="http://schemas.microsoft.com/office/drawing/2014/main" id="{9B404E7B-A046-E9B5-C460-1DE150F15D72}"/>
              </a:ext>
            </a:extLst>
          </p:cNvPr>
          <p:cNvPicPr>
            <a:picLocks noChangeAspect="1"/>
          </p:cNvPicPr>
          <p:nvPr/>
        </p:nvPicPr>
        <p:blipFill>
          <a:blip r:embed="rId2"/>
          <a:stretch>
            <a:fillRect/>
          </a:stretch>
        </p:blipFill>
        <p:spPr>
          <a:xfrm>
            <a:off x="16109071" y="4343103"/>
            <a:ext cx="7588738" cy="5254335"/>
          </a:xfrm>
          <a:prstGeom prst="rect">
            <a:avLst/>
          </a:prstGeom>
        </p:spPr>
      </p:pic>
      <p:pic>
        <p:nvPicPr>
          <p:cNvPr id="11" name="Picture 10" descr="Fermilab contributions help CMS magnet reach full field at CERN">
            <a:extLst>
              <a:ext uri="{FF2B5EF4-FFF2-40B4-BE49-F238E27FC236}">
                <a16:creationId xmlns:a16="http://schemas.microsoft.com/office/drawing/2014/main" id="{7F7BF10F-8601-1F49-D3B5-D35677472347}"/>
              </a:ext>
            </a:extLst>
          </p:cNvPr>
          <p:cNvPicPr>
            <a:picLocks noChangeAspect="1"/>
          </p:cNvPicPr>
          <p:nvPr/>
        </p:nvPicPr>
        <p:blipFill>
          <a:blip r:embed="rId3"/>
          <a:stretch>
            <a:fillRect/>
          </a:stretch>
        </p:blipFill>
        <p:spPr>
          <a:xfrm>
            <a:off x="6626486" y="4336835"/>
            <a:ext cx="7920891" cy="5259180"/>
          </a:xfrm>
          <a:prstGeom prst="rect">
            <a:avLst/>
          </a:prstGeom>
        </p:spPr>
      </p:pic>
      <p:sp>
        <p:nvSpPr>
          <p:cNvPr id="13" name="Arrow: Right 12">
            <a:extLst>
              <a:ext uri="{FF2B5EF4-FFF2-40B4-BE49-F238E27FC236}">
                <a16:creationId xmlns:a16="http://schemas.microsoft.com/office/drawing/2014/main" id="{39945935-E840-E3E6-BA6F-454F9266E616}"/>
              </a:ext>
            </a:extLst>
          </p:cNvPr>
          <p:cNvSpPr/>
          <p:nvPr/>
        </p:nvSpPr>
        <p:spPr>
          <a:xfrm>
            <a:off x="14858287" y="6790989"/>
            <a:ext cx="978408" cy="484632"/>
          </a:xfrm>
          <a:prstGeom prst="rightArrow">
            <a:avLst/>
          </a:prstGeom>
          <a:solidFill>
            <a:srgbClr val="ED7D3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TextBox 13">
            <a:extLst>
              <a:ext uri="{FF2B5EF4-FFF2-40B4-BE49-F238E27FC236}">
                <a16:creationId xmlns:a16="http://schemas.microsoft.com/office/drawing/2014/main" id="{17F7210D-763D-49F8-5B8E-D4F85D92C0CB}"/>
              </a:ext>
            </a:extLst>
          </p:cNvPr>
          <p:cNvSpPr txBox="1"/>
          <p:nvPr/>
        </p:nvSpPr>
        <p:spPr>
          <a:xfrm>
            <a:off x="7400146" y="9816408"/>
            <a:ext cx="6396892" cy="6613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i="1">
                <a:latin typeface="Corbel"/>
              </a:rPr>
              <a:t>Real CMS Experiment Apparatus at CERN</a:t>
            </a:r>
            <a:endParaRPr lang="en-US" sz="2800" b="0" i="1" u="none" strike="noStrike" cap="none" spc="0" normalizeH="0" baseline="0">
              <a:ln>
                <a:noFill/>
              </a:ln>
              <a:solidFill>
                <a:srgbClr val="000000"/>
              </a:solidFill>
              <a:effectLst/>
              <a:uFillTx/>
              <a:latin typeface="Corbel"/>
            </a:endParaRPr>
          </a:p>
        </p:txBody>
      </p:sp>
      <p:sp>
        <p:nvSpPr>
          <p:cNvPr id="15" name="TextBox 14">
            <a:extLst>
              <a:ext uri="{FF2B5EF4-FFF2-40B4-BE49-F238E27FC236}">
                <a16:creationId xmlns:a16="http://schemas.microsoft.com/office/drawing/2014/main" id="{E6A9CEB0-888A-85E9-9E5F-0CE5B54D2788}"/>
              </a:ext>
            </a:extLst>
          </p:cNvPr>
          <p:cNvSpPr txBox="1"/>
          <p:nvPr/>
        </p:nvSpPr>
        <p:spPr>
          <a:xfrm>
            <a:off x="16714041" y="9813492"/>
            <a:ext cx="6377353" cy="6613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i="1">
                <a:latin typeface="Corbel"/>
              </a:rPr>
              <a:t>GEANT4 Simulation of CMS Apparatus </a:t>
            </a:r>
            <a:endParaRPr lang="en-US" sz="2800" b="0" i="1" u="none" strike="noStrike" cap="none" spc="0" normalizeH="0" baseline="0">
              <a:ln>
                <a:noFill/>
              </a:ln>
              <a:solidFill>
                <a:srgbClr val="000000"/>
              </a:solidFill>
              <a:effectLst/>
              <a:uFillTx/>
              <a:latin typeface="Corbel"/>
            </a:endParaRPr>
          </a:p>
        </p:txBody>
      </p:sp>
      <p:sp>
        <p:nvSpPr>
          <p:cNvPr id="2" name="Slide Number Placeholder 1">
            <a:extLst>
              <a:ext uri="{FF2B5EF4-FFF2-40B4-BE49-F238E27FC236}">
                <a16:creationId xmlns:a16="http://schemas.microsoft.com/office/drawing/2014/main" id="{CEFE6FE4-82B0-4201-8921-A1684EB3B0C2}"/>
              </a:ext>
            </a:extLst>
          </p:cNvPr>
          <p:cNvSpPr>
            <a:spLocks noGrp="1"/>
          </p:cNvSpPr>
          <p:nvPr>
            <p:ph type="sldNum" sz="quarter" idx="2"/>
          </p:nvPr>
        </p:nvSpPr>
        <p:spPr/>
        <p:txBody>
          <a:bodyPr/>
          <a:lstStyle/>
          <a:p>
            <a:fld id="{86CB4B4D-7CA3-9044-876B-883B54F8677D}" type="slidenum">
              <a:rPr lang="en-US"/>
              <a:t>38</a:t>
            </a:fld>
            <a:endParaRPr lang="en-US"/>
          </a:p>
        </p:txBody>
      </p:sp>
    </p:spTree>
    <p:extLst>
      <p:ext uri="{BB962C8B-B14F-4D97-AF65-F5344CB8AC3E}">
        <p14:creationId xmlns:p14="http://schemas.microsoft.com/office/powerpoint/2010/main" val="3127417869"/>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FD51160-E349-7217-CDF7-C541A54CD587}"/>
            </a:ext>
          </a:extLst>
        </p:cNvPr>
        <p:cNvGrpSpPr/>
        <p:nvPr/>
      </p:nvGrpSpPr>
      <p:grpSpPr>
        <a:xfrm>
          <a:off x="0" y="0"/>
          <a:ext cx="0" cy="0"/>
          <a:chOff x="0" y="0"/>
          <a:chExt cx="0" cy="0"/>
        </a:xfrm>
      </p:grpSpPr>
      <p:sp>
        <p:nvSpPr>
          <p:cNvPr id="5" name="On prehent aped everio. Et audam voloreh enietusam fuga. Nequi con nobis doloressus et reribus qui dunti ium hiciatinias eictior emporiam, quis quis autecus, consed ut assedi con peliquasse perat sitatiur assinctur?…">
            <a:extLst>
              <a:ext uri="{FF2B5EF4-FFF2-40B4-BE49-F238E27FC236}">
                <a16:creationId xmlns:a16="http://schemas.microsoft.com/office/drawing/2014/main" id="{98AB8327-D5FA-2D58-9E88-DA29F6E6B862}"/>
              </a:ext>
            </a:extLst>
          </p:cNvPr>
          <p:cNvSpPr txBox="1">
            <a:spLocks/>
          </p:cNvSpPr>
          <p:nvPr/>
        </p:nvSpPr>
        <p:spPr>
          <a:xfrm>
            <a:off x="778097" y="3680405"/>
            <a:ext cx="5316556" cy="7516869"/>
          </a:xfrm>
          <a:prstGeom prst="rect">
            <a:avLst/>
          </a:prstGeom>
        </p:spPr>
        <p:txBody>
          <a:bodyPr lIns="91440" tIns="45720" rIns="91440" bIns="45720" anchor="t"/>
          <a:lstStyle>
            <a:lvl1pPr marL="388937" marR="0" indent="-388937" algn="l" defTabSz="821531" rtl="0" latinLnBrk="0">
              <a:lnSpc>
                <a:spcPct val="120000"/>
              </a:lnSpc>
              <a:spcBef>
                <a:spcPts val="0"/>
              </a:spcBef>
              <a:spcAft>
                <a:spcPts val="0"/>
              </a:spcAft>
              <a:buClrTx/>
              <a:buSzPct val="8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1pPr>
            <a:lvl2pPr marL="833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2pPr>
            <a:lvl3pPr marL="1277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3pPr>
            <a:lvl4pPr marL="1722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4pPr>
            <a:lvl5pPr marL="2166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5pPr>
            <a:lvl6pPr marL="2611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6pPr>
            <a:lvl7pPr marL="3055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7pPr>
            <a:lvl8pPr marL="3500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8pPr>
            <a:lvl9pPr marL="3944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9pPr>
          </a:lstStyle>
          <a:p>
            <a:pPr marL="0" indent="0" hangingPunct="1">
              <a:buNone/>
            </a:pPr>
            <a:r>
              <a:rPr lang="en-US" sz="3500">
                <a:solidFill>
                  <a:schemeClr val="tx1"/>
                </a:solidFill>
                <a:latin typeface="Corbel"/>
                <a:ea typeface="Calibri"/>
                <a:cs typeface="Calibri"/>
              </a:rPr>
              <a:t>-Open-source simulation software that simulates particles </a:t>
            </a:r>
            <a:r>
              <a:rPr lang="en-US" sz="3500" err="1">
                <a:solidFill>
                  <a:schemeClr val="tx1"/>
                </a:solidFill>
                <a:latin typeface="Corbel"/>
                <a:ea typeface="Calibri"/>
                <a:cs typeface="Calibri"/>
              </a:rPr>
              <a:t>behaviour</a:t>
            </a:r>
            <a:r>
              <a:rPr lang="en-US" sz="3500">
                <a:solidFill>
                  <a:schemeClr val="tx1"/>
                </a:solidFill>
                <a:latin typeface="Corbel"/>
                <a:ea typeface="Calibri"/>
                <a:cs typeface="Calibri"/>
              </a:rPr>
              <a:t> in a material.</a:t>
            </a:r>
            <a:endParaRPr lang="en-US">
              <a:solidFill>
                <a:schemeClr val="tx1"/>
              </a:solidFill>
            </a:endParaRPr>
          </a:p>
          <a:p>
            <a:pPr marL="0" indent="0" hangingPunct="1">
              <a:buNone/>
            </a:pPr>
            <a:r>
              <a:rPr lang="en-US" sz="3500">
                <a:solidFill>
                  <a:schemeClr val="tx1"/>
                </a:solidFill>
                <a:latin typeface="Corbel"/>
                <a:ea typeface="Calibri"/>
                <a:cs typeface="Calibri"/>
              </a:rPr>
              <a:t>-Establishes a geometry and places a particles/particle source inside, then measures their interactions.</a:t>
            </a:r>
          </a:p>
          <a:p>
            <a:pPr marL="0" indent="0" hangingPunct="1">
              <a:buNone/>
            </a:pPr>
            <a:r>
              <a:rPr lang="en-US" sz="3500">
                <a:solidFill>
                  <a:schemeClr val="tx1"/>
                </a:solidFill>
                <a:latin typeface="Corbel"/>
                <a:ea typeface="Calibri"/>
                <a:cs typeface="Calibri"/>
              </a:rPr>
              <a:t>-Used to simulate high energy particle experiments.</a:t>
            </a:r>
          </a:p>
          <a:p>
            <a:pPr marL="388620" indent="-388620" hangingPunct="1">
              <a:buFont typeface="Calibri"/>
              <a:buChar char="-"/>
            </a:pPr>
            <a:endParaRPr lang="en-US" sz="3500">
              <a:solidFill>
                <a:schemeClr val="tx1"/>
              </a:solidFill>
              <a:latin typeface="Corbel"/>
              <a:ea typeface="Calibri"/>
              <a:cs typeface="Calibri"/>
            </a:endParaRPr>
          </a:p>
          <a:p>
            <a:pPr marL="388620" indent="-388620" hangingPunct="1">
              <a:buFont typeface="Calibri"/>
              <a:buChar char="-"/>
            </a:pPr>
            <a:endParaRPr lang="en-US" sz="3500">
              <a:solidFill>
                <a:schemeClr val="tx1"/>
              </a:solidFill>
              <a:latin typeface="Corbel"/>
              <a:ea typeface="Calibri"/>
              <a:cs typeface="Calibri"/>
            </a:endParaRPr>
          </a:p>
        </p:txBody>
      </p:sp>
      <p:sp>
        <p:nvSpPr>
          <p:cNvPr id="7" name="Example  title here">
            <a:extLst>
              <a:ext uri="{FF2B5EF4-FFF2-40B4-BE49-F238E27FC236}">
                <a16:creationId xmlns:a16="http://schemas.microsoft.com/office/drawing/2014/main" id="{9BA97B6F-A036-E093-4DFD-EED8C8C0A578}"/>
              </a:ext>
            </a:extLst>
          </p:cNvPr>
          <p:cNvSpPr txBox="1">
            <a:spLocks/>
          </p:cNvSpPr>
          <p:nvPr/>
        </p:nvSpPr>
        <p:spPr>
          <a:xfrm>
            <a:off x="1458284" y="1703091"/>
            <a:ext cx="7902300" cy="1273223"/>
          </a:xfrm>
          <a:prstGeom prst="rect">
            <a:avLst/>
          </a:prstGeom>
        </p:spPr>
        <p:txBody>
          <a:bodyPr lIns="71437" tIns="71437" rIns="71437" bIns="71437" anchor="t">
            <a:normAutofit/>
          </a:bodyPr>
          <a:lstStyle>
            <a:lvl1pPr marL="0" marR="0" indent="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pPr hangingPunct="1"/>
            <a:r>
              <a:rPr lang="en-US">
                <a:solidFill>
                  <a:schemeClr val="accent1">
                    <a:lumMod val="76000"/>
                  </a:schemeClr>
                </a:solidFill>
                <a:latin typeface="Corbel"/>
                <a:ea typeface="Calibri"/>
                <a:cs typeface="Calibri"/>
              </a:rPr>
              <a:t>What is GEANT4? </a:t>
            </a:r>
          </a:p>
        </p:txBody>
      </p:sp>
      <p:pic>
        <p:nvPicPr>
          <p:cNvPr id="9" name="Picture 8" descr="Istanbul Technical University Physics Department CMS Research Group">
            <a:extLst>
              <a:ext uri="{FF2B5EF4-FFF2-40B4-BE49-F238E27FC236}">
                <a16:creationId xmlns:a16="http://schemas.microsoft.com/office/drawing/2014/main" id="{39B5421D-677E-3AD9-D42E-E71DC6CEC54B}"/>
              </a:ext>
            </a:extLst>
          </p:cNvPr>
          <p:cNvPicPr>
            <a:picLocks noChangeAspect="1"/>
          </p:cNvPicPr>
          <p:nvPr/>
        </p:nvPicPr>
        <p:blipFill>
          <a:blip r:embed="rId2"/>
          <a:stretch>
            <a:fillRect/>
          </a:stretch>
        </p:blipFill>
        <p:spPr>
          <a:xfrm>
            <a:off x="16109071" y="4343103"/>
            <a:ext cx="7588738" cy="5254335"/>
          </a:xfrm>
          <a:prstGeom prst="rect">
            <a:avLst/>
          </a:prstGeom>
        </p:spPr>
      </p:pic>
      <p:pic>
        <p:nvPicPr>
          <p:cNvPr id="11" name="Picture 10" descr="Fermilab contributions help CMS magnet reach full field at CERN">
            <a:extLst>
              <a:ext uri="{FF2B5EF4-FFF2-40B4-BE49-F238E27FC236}">
                <a16:creationId xmlns:a16="http://schemas.microsoft.com/office/drawing/2014/main" id="{5A89EF2D-E393-F293-E17E-709929B6A794}"/>
              </a:ext>
            </a:extLst>
          </p:cNvPr>
          <p:cNvPicPr>
            <a:picLocks noChangeAspect="1"/>
          </p:cNvPicPr>
          <p:nvPr/>
        </p:nvPicPr>
        <p:blipFill>
          <a:blip r:embed="rId3"/>
          <a:stretch>
            <a:fillRect/>
          </a:stretch>
        </p:blipFill>
        <p:spPr>
          <a:xfrm>
            <a:off x="6626486" y="4336835"/>
            <a:ext cx="7920891" cy="5259180"/>
          </a:xfrm>
          <a:prstGeom prst="rect">
            <a:avLst/>
          </a:prstGeom>
        </p:spPr>
      </p:pic>
      <p:sp>
        <p:nvSpPr>
          <p:cNvPr id="13" name="Arrow: Right 12">
            <a:extLst>
              <a:ext uri="{FF2B5EF4-FFF2-40B4-BE49-F238E27FC236}">
                <a16:creationId xmlns:a16="http://schemas.microsoft.com/office/drawing/2014/main" id="{39F2F114-DE25-FDEB-7BC4-55CF7BCBD73A}"/>
              </a:ext>
            </a:extLst>
          </p:cNvPr>
          <p:cNvSpPr/>
          <p:nvPr/>
        </p:nvSpPr>
        <p:spPr>
          <a:xfrm>
            <a:off x="14858287" y="6790989"/>
            <a:ext cx="978408" cy="484632"/>
          </a:xfrm>
          <a:prstGeom prst="rightArrow">
            <a:avLst/>
          </a:prstGeom>
          <a:solidFill>
            <a:srgbClr val="ED7D3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TextBox 13">
            <a:extLst>
              <a:ext uri="{FF2B5EF4-FFF2-40B4-BE49-F238E27FC236}">
                <a16:creationId xmlns:a16="http://schemas.microsoft.com/office/drawing/2014/main" id="{B246DD19-B5B9-8E37-B687-505755488118}"/>
              </a:ext>
            </a:extLst>
          </p:cNvPr>
          <p:cNvSpPr txBox="1"/>
          <p:nvPr/>
        </p:nvSpPr>
        <p:spPr>
          <a:xfrm>
            <a:off x="7400146" y="9816408"/>
            <a:ext cx="6396892" cy="6613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i="1">
                <a:latin typeface="Corbel"/>
              </a:rPr>
              <a:t>Real CMS Experiment Apparatus at CERN</a:t>
            </a:r>
            <a:endParaRPr lang="en-US" sz="2800" b="0" i="1" u="none" strike="noStrike" cap="none" spc="0" normalizeH="0" baseline="0">
              <a:ln>
                <a:noFill/>
              </a:ln>
              <a:solidFill>
                <a:srgbClr val="000000"/>
              </a:solidFill>
              <a:effectLst/>
              <a:uFillTx/>
              <a:latin typeface="Corbel"/>
            </a:endParaRPr>
          </a:p>
        </p:txBody>
      </p:sp>
      <p:sp>
        <p:nvSpPr>
          <p:cNvPr id="15" name="TextBox 14">
            <a:extLst>
              <a:ext uri="{FF2B5EF4-FFF2-40B4-BE49-F238E27FC236}">
                <a16:creationId xmlns:a16="http://schemas.microsoft.com/office/drawing/2014/main" id="{D7800D18-C732-5769-895D-B86DFF29E8FC}"/>
              </a:ext>
            </a:extLst>
          </p:cNvPr>
          <p:cNvSpPr txBox="1"/>
          <p:nvPr/>
        </p:nvSpPr>
        <p:spPr>
          <a:xfrm>
            <a:off x="16714041" y="9813492"/>
            <a:ext cx="6377353" cy="6613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i="1">
                <a:latin typeface="Corbel"/>
              </a:rPr>
              <a:t>GEANT4 Simulation of CMS Apparatus </a:t>
            </a:r>
            <a:endParaRPr lang="en-US" sz="2800" b="0" i="1" u="none" strike="noStrike" cap="none" spc="0" normalizeH="0" baseline="0">
              <a:ln>
                <a:noFill/>
              </a:ln>
              <a:solidFill>
                <a:srgbClr val="000000"/>
              </a:solidFill>
              <a:effectLst/>
              <a:uFillTx/>
              <a:latin typeface="Corbel"/>
            </a:endParaRPr>
          </a:p>
        </p:txBody>
      </p:sp>
      <p:sp>
        <p:nvSpPr>
          <p:cNvPr id="2" name="Slide Number Placeholder 1">
            <a:extLst>
              <a:ext uri="{FF2B5EF4-FFF2-40B4-BE49-F238E27FC236}">
                <a16:creationId xmlns:a16="http://schemas.microsoft.com/office/drawing/2014/main" id="{512290C7-740A-2609-4942-A53AF9D8B2CC}"/>
              </a:ext>
            </a:extLst>
          </p:cNvPr>
          <p:cNvSpPr>
            <a:spLocks noGrp="1"/>
          </p:cNvSpPr>
          <p:nvPr>
            <p:ph type="sldNum" sz="quarter" idx="2"/>
          </p:nvPr>
        </p:nvSpPr>
        <p:spPr/>
        <p:txBody>
          <a:bodyPr/>
          <a:lstStyle/>
          <a:p>
            <a:fld id="{86CB4B4D-7CA3-9044-876B-883B54F8677D}" type="slidenum">
              <a:rPr lang="en-US"/>
              <a:t>39</a:t>
            </a:fld>
            <a:endParaRPr lang="en-US"/>
          </a:p>
        </p:txBody>
      </p:sp>
    </p:spTree>
    <p:extLst>
      <p:ext uri="{BB962C8B-B14F-4D97-AF65-F5344CB8AC3E}">
        <p14:creationId xmlns:p14="http://schemas.microsoft.com/office/powerpoint/2010/main" val="221336896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7E4DE-D4F5-1EAC-2938-CCE5A3465AC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4BC6BB3-8C0D-19F2-D951-F7A12D5393FA}"/>
              </a:ext>
            </a:extLst>
          </p:cNvPr>
          <p:cNvSpPr txBox="1"/>
          <p:nvPr/>
        </p:nvSpPr>
        <p:spPr>
          <a:xfrm>
            <a:off x="1550571" y="5500791"/>
            <a:ext cx="9347201" cy="23602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marL="571500" indent="-571500">
              <a:buFont typeface="Calibri"/>
              <a:buChar char="-"/>
            </a:pPr>
            <a:r>
              <a:rPr lang="en-US" sz="4000">
                <a:latin typeface="Trebuchet MS"/>
              </a:rPr>
              <a:t>Used for experiments at SNOLAB</a:t>
            </a:r>
            <a:endParaRPr lang="en-US">
              <a:latin typeface="Trebuchet MS"/>
            </a:endParaRPr>
          </a:p>
          <a:p>
            <a:pPr marL="571500" indent="-571500">
              <a:buFont typeface="Calibri"/>
              <a:buChar char="-"/>
            </a:pPr>
            <a:r>
              <a:rPr lang="en-US" sz="4000">
                <a:latin typeface="Trebuchet MS"/>
              </a:rPr>
              <a:t>Our version is ~10 years old (10.2.0)</a:t>
            </a:r>
          </a:p>
          <a:p>
            <a:pPr marL="571500" indent="-571500">
              <a:buFont typeface="Calibri"/>
              <a:buChar char="-"/>
            </a:pPr>
            <a:r>
              <a:rPr lang="en-US" sz="4000">
                <a:latin typeface="Trebuchet MS"/>
              </a:rPr>
              <a:t>We need an upgrade!</a:t>
            </a:r>
          </a:p>
        </p:txBody>
      </p:sp>
      <p:sp>
        <p:nvSpPr>
          <p:cNvPr id="9" name="TextBox 8">
            <a:extLst>
              <a:ext uri="{FF2B5EF4-FFF2-40B4-BE49-F238E27FC236}">
                <a16:creationId xmlns:a16="http://schemas.microsoft.com/office/drawing/2014/main" id="{333C7371-1304-406B-5FBF-D9231BA7C748}"/>
              </a:ext>
            </a:extLst>
          </p:cNvPr>
          <p:cNvSpPr txBox="1"/>
          <p:nvPr/>
        </p:nvSpPr>
        <p:spPr>
          <a:xfrm>
            <a:off x="875804" y="375204"/>
            <a:ext cx="13462000" cy="36355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sz="8000" baseline="0">
                <a:solidFill>
                  <a:srgbClr val="007BC2"/>
                </a:solidFill>
                <a:latin typeface="Trebuchet MS"/>
              </a:rPr>
              <a:t>Why Upgrade </a:t>
            </a:r>
            <a:r>
              <a:rPr lang="en-US" sz="8000">
                <a:solidFill>
                  <a:srgbClr val="007BC2"/>
                </a:solidFill>
                <a:latin typeface="Trebuchet MS"/>
              </a:rPr>
              <a:t>SNOLAB's GEANT4</a:t>
            </a:r>
            <a:r>
              <a:rPr lang="en-US" sz="8000" baseline="0">
                <a:solidFill>
                  <a:srgbClr val="007BC2"/>
                </a:solidFill>
                <a:latin typeface="Trebuchet MS"/>
              </a:rPr>
              <a:t> Version?</a:t>
            </a:r>
            <a:r>
              <a:rPr sz="8000">
                <a:latin typeface="Trebuchet MS"/>
                <a:ea typeface="Corbel"/>
                <a:cs typeface="Corbel"/>
              </a:rPr>
              <a:t>​</a:t>
            </a:r>
            <a:endParaRPr lang="en-US">
              <a:latin typeface="Trebuchet MS"/>
            </a:endParaRPr>
          </a:p>
          <a:p>
            <a:pPr marL="0" marR="0" indent="0" algn="l" defTabSz="821531" rtl="0" fontAlgn="auto" latinLnBrk="0" hangingPunct="0">
              <a:lnSpc>
                <a:spcPct val="120000"/>
              </a:lnSpc>
              <a:spcBef>
                <a:spcPts val="0"/>
              </a:spcBef>
              <a:spcAft>
                <a:spcPts val="0"/>
              </a:spcAft>
              <a:buClrTx/>
              <a:buSzTx/>
              <a:buFontTx/>
              <a:buNone/>
              <a:tabLst/>
            </a:pPr>
            <a:endParaRPr lang="en-US" sz="2800" b="0" i="0" u="none" strike="noStrike" cap="none" spc="0" normalizeH="0" baseline="0">
              <a:ln>
                <a:noFill/>
              </a:ln>
              <a:solidFill>
                <a:srgbClr val="000000"/>
              </a:solidFill>
              <a:effectLst/>
              <a:uFillTx/>
              <a:latin typeface="Trebuchet MS"/>
            </a:endParaRPr>
          </a:p>
        </p:txBody>
      </p:sp>
      <p:pic>
        <p:nvPicPr>
          <p:cNvPr id="10" name="Picture 9" descr="Why has my computer become so slow?">
            <a:extLst>
              <a:ext uri="{FF2B5EF4-FFF2-40B4-BE49-F238E27FC236}">
                <a16:creationId xmlns:a16="http://schemas.microsoft.com/office/drawing/2014/main" id="{CEE4ACC6-3483-4FC2-3EA6-F2C6ADDDAB99}"/>
              </a:ext>
            </a:extLst>
          </p:cNvPr>
          <p:cNvPicPr>
            <a:picLocks noChangeAspect="1"/>
          </p:cNvPicPr>
          <p:nvPr/>
        </p:nvPicPr>
        <p:blipFill>
          <a:blip r:embed="rId2"/>
          <a:stretch>
            <a:fillRect/>
          </a:stretch>
        </p:blipFill>
        <p:spPr>
          <a:xfrm>
            <a:off x="12149797" y="1657270"/>
            <a:ext cx="8691032" cy="5813567"/>
          </a:xfrm>
          <a:prstGeom prst="rect">
            <a:avLst/>
          </a:prstGeom>
        </p:spPr>
      </p:pic>
      <p:pic>
        <p:nvPicPr>
          <p:cNvPr id="11" name="Picture 10" descr="Experiencing a Slow Computer? Here's the Solution! - Nahil">
            <a:extLst>
              <a:ext uri="{FF2B5EF4-FFF2-40B4-BE49-F238E27FC236}">
                <a16:creationId xmlns:a16="http://schemas.microsoft.com/office/drawing/2014/main" id="{608EC0C0-6271-1815-263F-4E8E3C7C025A}"/>
              </a:ext>
            </a:extLst>
          </p:cNvPr>
          <p:cNvPicPr>
            <a:picLocks noChangeAspect="1"/>
          </p:cNvPicPr>
          <p:nvPr/>
        </p:nvPicPr>
        <p:blipFill>
          <a:blip r:embed="rId3"/>
          <a:stretch>
            <a:fillRect/>
          </a:stretch>
        </p:blipFill>
        <p:spPr>
          <a:xfrm>
            <a:off x="12149796" y="7678467"/>
            <a:ext cx="8691033" cy="4974463"/>
          </a:xfrm>
          <a:prstGeom prst="rect">
            <a:avLst/>
          </a:prstGeom>
        </p:spPr>
      </p:pic>
      <p:sp>
        <p:nvSpPr>
          <p:cNvPr id="3" name="Slide Number Placeholder 2">
            <a:extLst>
              <a:ext uri="{FF2B5EF4-FFF2-40B4-BE49-F238E27FC236}">
                <a16:creationId xmlns:a16="http://schemas.microsoft.com/office/drawing/2014/main" id="{53DD95FB-EAFA-68EC-9133-E7359C78E777}"/>
              </a:ext>
            </a:extLst>
          </p:cNvPr>
          <p:cNvSpPr>
            <a:spLocks noGrp="1"/>
          </p:cNvSpPr>
          <p:nvPr>
            <p:ph type="sldNum" sz="quarter" idx="2"/>
          </p:nvPr>
        </p:nvSpPr>
        <p:spPr/>
        <p:txBody>
          <a:bodyPr/>
          <a:lstStyle/>
          <a:p>
            <a:fld id="{86CB4B4D-7CA3-9044-876B-883B54F8677D}" type="slidenum">
              <a:rPr lang="en-US"/>
              <a:t>4</a:t>
            </a:fld>
            <a:endParaRPr lang="en-US"/>
          </a:p>
        </p:txBody>
      </p:sp>
    </p:spTree>
    <p:extLst>
      <p:ext uri="{BB962C8B-B14F-4D97-AF65-F5344CB8AC3E}">
        <p14:creationId xmlns:p14="http://schemas.microsoft.com/office/powerpoint/2010/main" val="3788474437"/>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378A748D-98D1-DD94-E145-827BE96F8756}"/>
              </a:ext>
            </a:extLst>
          </p:cNvPr>
          <p:cNvSpPr>
            <a:spLocks noGrp="1"/>
          </p:cNvSpPr>
          <p:nvPr/>
        </p:nvSpPr>
        <p:spPr>
          <a:xfrm>
            <a:off x="446965" y="2959707"/>
            <a:ext cx="8677172" cy="2178031"/>
          </a:xfrm>
          <a:prstGeom prst="rect">
            <a:avLst/>
          </a:prstGeom>
          <a:ln w="12700">
            <a:miter lim="400000"/>
          </a:ln>
          <a:extLst>
            <a:ext uri="{C572A759-6A51-4108-AA02-DFA0A04FC94B}">
              <ma14:wrappingTextBoxFlag xmlns:ma14="http://schemas.microsoft.com/office/mac/drawingml/2011/main" xmlns:lc="http://schemas.openxmlformats.org/drawingml/2006/lockedCanvas" xmlns="" val="1"/>
            </a:ext>
          </a:extLst>
        </p:spPr>
        <p:txBody>
          <a:bodyPr wrap="square" lIns="71437" tIns="71437" rIns="71437" bIns="71437" anchor="t">
            <a:spAutoFit/>
          </a:bodyPr>
          <a:lstStyle>
            <a:lvl1pPr marL="0" marR="0" indent="0" algn="l" defTabSz="821531" rtl="0" latinLnBrk="0">
              <a:lnSpc>
                <a:spcPct val="120000"/>
              </a:lnSpc>
              <a:spcBef>
                <a:spcPts val="0"/>
              </a:spcBef>
              <a:spcAft>
                <a:spcPts val="0"/>
              </a:spcAft>
              <a:buClrTx/>
              <a:buSzTx/>
              <a:buFontTx/>
              <a:buNone/>
              <a:tabLst/>
              <a:defRPr sz="2800" b="0" i="0" u="none" strike="noStrike" cap="none" spc="0" baseline="0">
                <a:ln>
                  <a:noFill/>
                </a:ln>
                <a:solidFill>
                  <a:srgbClr val="FFFFFF"/>
                </a:solidFill>
                <a:uFillTx/>
                <a:latin typeface="Muli Regular"/>
                <a:ea typeface="Muli Regular"/>
                <a:cs typeface="Muli Regular"/>
                <a:sym typeface="Muli Regular"/>
              </a:defRPr>
            </a:lvl1pPr>
            <a:lvl2pPr marL="833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2pPr>
            <a:lvl3pPr marL="1277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3pPr>
            <a:lvl4pPr marL="1722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4pPr>
            <a:lvl5pPr marL="2166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5pPr>
            <a:lvl6pPr marL="2611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6pPr>
            <a:lvl7pPr marL="3055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7pPr>
            <a:lvl8pPr marL="35004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8pPr>
            <a:lvl9pPr marL="3944937" marR="0" indent="-388937" algn="l" defTabSz="821531" rtl="0" latinLnBrk="0">
              <a:lnSpc>
                <a:spcPct val="120000"/>
              </a:lnSpc>
              <a:spcBef>
                <a:spcPts val="0"/>
              </a:spcBef>
              <a:spcAft>
                <a:spcPts val="0"/>
              </a:spcAft>
              <a:buClrTx/>
              <a:buSzPct val="145000"/>
              <a:buFontTx/>
              <a:buChar char="•"/>
              <a:tabLst/>
              <a:defRPr sz="2800" b="0" i="0" u="none" strike="noStrike" cap="none" spc="0" baseline="0">
                <a:ln>
                  <a:noFill/>
                </a:ln>
                <a:solidFill>
                  <a:srgbClr val="000000"/>
                </a:solidFill>
                <a:uFillTx/>
                <a:latin typeface="Muli Regular"/>
                <a:ea typeface="Muli Regular"/>
                <a:cs typeface="Muli Regular"/>
                <a:sym typeface="Muli Regular"/>
              </a:defRPr>
            </a:lvl9pPr>
          </a:lstStyle>
          <a:p>
            <a:r>
              <a:rPr lang="en-US">
                <a:solidFill>
                  <a:schemeClr val="tx1"/>
                </a:solidFill>
                <a:latin typeface="Corbel"/>
              </a:rPr>
              <a:t>-GEANT4 simulations allow us to interpret data collected from experiments =&gt; Higgs-Boson discovered this way.</a:t>
            </a:r>
          </a:p>
          <a:p>
            <a:r>
              <a:rPr lang="en-US">
                <a:solidFill>
                  <a:schemeClr val="tx1"/>
                </a:solidFill>
                <a:latin typeface="Corbel"/>
              </a:rPr>
              <a:t>-At the LBL, we use GEANT4 to simulate the energy efficiencies of our detectors. -should be in script</a:t>
            </a:r>
          </a:p>
        </p:txBody>
      </p:sp>
      <p:sp>
        <p:nvSpPr>
          <p:cNvPr id="5" name="Title 2">
            <a:extLst>
              <a:ext uri="{FF2B5EF4-FFF2-40B4-BE49-F238E27FC236}">
                <a16:creationId xmlns:a16="http://schemas.microsoft.com/office/drawing/2014/main" id="{3F8CA5C2-57B7-8893-FD5D-DB8BB7A567E1}"/>
              </a:ext>
            </a:extLst>
          </p:cNvPr>
          <p:cNvSpPr>
            <a:spLocks noGrp="1"/>
          </p:cNvSpPr>
          <p:nvPr/>
        </p:nvSpPr>
        <p:spPr>
          <a:xfrm>
            <a:off x="523323" y="339607"/>
            <a:ext cx="10168762" cy="2369579"/>
          </a:xfrm>
          <a:prstGeom prst="rect">
            <a:avLst/>
          </a:prstGeom>
          <a:ln w="12700">
            <a:miter lim="400000"/>
          </a:ln>
          <a:extLst>
            <a:ext uri="{C572A759-6A51-4108-AA02-DFA0A04FC94B}">
              <ma14:wrappingTextBoxFlag xmlns:ma14="http://schemas.microsoft.com/office/mac/drawingml/2011/main" xmlns:lc="http://schemas.openxmlformats.org/drawingml/2006/lockedCanvas" xmlns="" val="1"/>
            </a:ext>
          </a:extLst>
        </p:spPr>
        <p:txBody>
          <a:bodyPr lIns="71437" tIns="71437" rIns="71437" bIns="71437" anchor="t">
            <a:normAutofit/>
          </a:bodyPr>
          <a:lstStyle>
            <a:lvl1pPr marL="0" marR="0" indent="0" algn="l" defTabSz="821531" rtl="0" latinLnBrk="0">
              <a:lnSpc>
                <a:spcPct val="9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Lota Grotesque Bold"/>
              </a:defRPr>
            </a:lvl1pPr>
            <a:lvl2pPr marL="0" marR="0" indent="228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2pPr>
            <a:lvl3pPr marL="0" marR="0" indent="457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3pPr>
            <a:lvl4pPr marL="0" marR="0" indent="685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4pPr>
            <a:lvl5pPr marL="0" marR="0" indent="9144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5pPr>
            <a:lvl6pPr marL="0" marR="0" indent="11430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6pPr>
            <a:lvl7pPr marL="0" marR="0" indent="13716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7pPr>
            <a:lvl8pPr marL="0" marR="0" indent="16002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8pPr>
            <a:lvl9pPr marL="0" marR="0" indent="1828800" algn="l" defTabSz="821531" rtl="0" latinLnBrk="0">
              <a:lnSpc>
                <a:spcPct val="80000"/>
              </a:lnSpc>
              <a:spcBef>
                <a:spcPts val="0"/>
              </a:spcBef>
              <a:spcAft>
                <a:spcPts val="0"/>
              </a:spcAft>
              <a:buClrTx/>
              <a:buSzTx/>
              <a:buFontTx/>
              <a:buNone/>
              <a:tabLst/>
              <a:defRPr sz="8000" b="0" i="0" u="none" strike="noStrike" cap="none" spc="0" baseline="0">
                <a:ln>
                  <a:noFill/>
                </a:ln>
                <a:solidFill>
                  <a:schemeClr val="accent1">
                    <a:hueOff val="48339"/>
                    <a:lumOff val="-12879"/>
                  </a:schemeClr>
                </a:solidFill>
                <a:uFillTx/>
                <a:latin typeface="+mn-lt"/>
                <a:ea typeface="+mn-ea"/>
                <a:cs typeface="+mn-cs"/>
                <a:sym typeface="Lota Grotesque Bold"/>
              </a:defRPr>
            </a:lvl9pPr>
          </a:lstStyle>
          <a:p>
            <a:r>
              <a:rPr lang="en-US">
                <a:solidFill>
                  <a:srgbClr val="0070C0"/>
                </a:solidFill>
                <a:latin typeface="Corbel"/>
              </a:rPr>
              <a:t>Why/How Does the LBL Use GEANT4?</a:t>
            </a:r>
          </a:p>
        </p:txBody>
      </p:sp>
      <p:pic>
        <p:nvPicPr>
          <p:cNvPr id="2" name="Picture 1">
            <a:extLst>
              <a:ext uri="{FF2B5EF4-FFF2-40B4-BE49-F238E27FC236}">
                <a16:creationId xmlns:a16="http://schemas.microsoft.com/office/drawing/2014/main" id="{16E65974-1BB9-8E90-995D-EDF21555974F}"/>
              </a:ext>
            </a:extLst>
          </p:cNvPr>
          <p:cNvPicPr>
            <a:picLocks noChangeAspect="1"/>
          </p:cNvPicPr>
          <p:nvPr/>
        </p:nvPicPr>
        <p:blipFill>
          <a:blip r:embed="rId2"/>
          <a:stretch>
            <a:fillRect/>
          </a:stretch>
        </p:blipFill>
        <p:spPr>
          <a:xfrm>
            <a:off x="11142457" y="5673241"/>
            <a:ext cx="5437310" cy="6456241"/>
          </a:xfrm>
          <a:prstGeom prst="rect">
            <a:avLst/>
          </a:prstGeom>
        </p:spPr>
      </p:pic>
      <p:pic>
        <p:nvPicPr>
          <p:cNvPr id="3" name="Picture 2">
            <a:extLst>
              <a:ext uri="{FF2B5EF4-FFF2-40B4-BE49-F238E27FC236}">
                <a16:creationId xmlns:a16="http://schemas.microsoft.com/office/drawing/2014/main" id="{A5883215-8405-036C-8430-A88D2CC0BBB2}"/>
              </a:ext>
            </a:extLst>
          </p:cNvPr>
          <p:cNvPicPr>
            <a:picLocks noChangeAspect="1"/>
          </p:cNvPicPr>
          <p:nvPr/>
        </p:nvPicPr>
        <p:blipFill>
          <a:blip r:embed="rId3"/>
          <a:stretch>
            <a:fillRect/>
          </a:stretch>
        </p:blipFill>
        <p:spPr>
          <a:xfrm>
            <a:off x="17118025" y="5687294"/>
            <a:ext cx="6833334" cy="6456485"/>
          </a:xfrm>
          <a:prstGeom prst="rect">
            <a:avLst/>
          </a:prstGeom>
        </p:spPr>
      </p:pic>
      <p:pic>
        <p:nvPicPr>
          <p:cNvPr id="7" name="Picture 6" descr="A yellow crane in a room&#10;&#10;AI-generated content may be incorrect.">
            <a:extLst>
              <a:ext uri="{FF2B5EF4-FFF2-40B4-BE49-F238E27FC236}">
                <a16:creationId xmlns:a16="http://schemas.microsoft.com/office/drawing/2014/main" id="{53F5ADDD-3875-390B-27ED-BA346F4E412F}"/>
              </a:ext>
            </a:extLst>
          </p:cNvPr>
          <p:cNvPicPr>
            <a:picLocks noChangeAspect="1"/>
          </p:cNvPicPr>
          <p:nvPr/>
        </p:nvPicPr>
        <p:blipFill>
          <a:blip r:embed="rId4"/>
          <a:stretch>
            <a:fillRect/>
          </a:stretch>
        </p:blipFill>
        <p:spPr>
          <a:xfrm>
            <a:off x="529910" y="5670582"/>
            <a:ext cx="8599365" cy="6454287"/>
          </a:xfrm>
          <a:prstGeom prst="rect">
            <a:avLst/>
          </a:prstGeom>
        </p:spPr>
      </p:pic>
      <p:sp>
        <p:nvSpPr>
          <p:cNvPr id="8" name="Arrow: Right 7">
            <a:extLst>
              <a:ext uri="{FF2B5EF4-FFF2-40B4-BE49-F238E27FC236}">
                <a16:creationId xmlns:a16="http://schemas.microsoft.com/office/drawing/2014/main" id="{751AB3EA-1D8A-8737-0489-3A4CDADDC681}"/>
              </a:ext>
            </a:extLst>
          </p:cNvPr>
          <p:cNvSpPr/>
          <p:nvPr/>
        </p:nvSpPr>
        <p:spPr>
          <a:xfrm>
            <a:off x="9677047" y="8660910"/>
            <a:ext cx="978408" cy="484632"/>
          </a:xfrm>
          <a:prstGeom prst="rightArrow">
            <a:avLst/>
          </a:prstGeom>
          <a:solidFill>
            <a:srgbClr val="ED7D3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Slide Number Placeholder 5">
            <a:extLst>
              <a:ext uri="{FF2B5EF4-FFF2-40B4-BE49-F238E27FC236}">
                <a16:creationId xmlns:a16="http://schemas.microsoft.com/office/drawing/2014/main" id="{EDB8C354-9250-AFCD-198A-DF1903E900E1}"/>
              </a:ext>
            </a:extLst>
          </p:cNvPr>
          <p:cNvSpPr>
            <a:spLocks noGrp="1"/>
          </p:cNvSpPr>
          <p:nvPr>
            <p:ph type="sldNum" sz="quarter" idx="2"/>
          </p:nvPr>
        </p:nvSpPr>
        <p:spPr/>
        <p:txBody>
          <a:bodyPr/>
          <a:lstStyle/>
          <a:p>
            <a:fld id="{86CB4B4D-7CA3-9044-876B-883B54F8677D}" type="slidenum">
              <a:rPr lang="en-US"/>
              <a:t>40</a:t>
            </a:fld>
            <a:endParaRPr lang="en-US"/>
          </a:p>
        </p:txBody>
      </p:sp>
    </p:spTree>
    <p:extLst>
      <p:ext uri="{BB962C8B-B14F-4D97-AF65-F5344CB8AC3E}">
        <p14:creationId xmlns:p14="http://schemas.microsoft.com/office/powerpoint/2010/main" val="161420697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DF949-AF03-8FFB-7046-4DF06AEA416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4C49720-BDF5-23FD-4F99-6BDEB42BF45D}"/>
              </a:ext>
            </a:extLst>
          </p:cNvPr>
          <p:cNvSpPr txBox="1"/>
          <p:nvPr/>
        </p:nvSpPr>
        <p:spPr>
          <a:xfrm>
            <a:off x="875804" y="375204"/>
            <a:ext cx="13462000" cy="36355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sz="8000" baseline="0">
                <a:solidFill>
                  <a:srgbClr val="007BC2"/>
                </a:solidFill>
                <a:latin typeface="Trebuchet MS"/>
              </a:rPr>
              <a:t>Why Upgrade </a:t>
            </a:r>
            <a:r>
              <a:rPr lang="en-US" sz="8000">
                <a:solidFill>
                  <a:srgbClr val="007BC2"/>
                </a:solidFill>
                <a:latin typeface="Trebuchet MS"/>
              </a:rPr>
              <a:t>SNOLAB's GEANT4</a:t>
            </a:r>
            <a:r>
              <a:rPr lang="en-US" sz="8000" baseline="0">
                <a:solidFill>
                  <a:srgbClr val="007BC2"/>
                </a:solidFill>
                <a:latin typeface="Trebuchet MS"/>
              </a:rPr>
              <a:t> Version?</a:t>
            </a:r>
            <a:r>
              <a:rPr sz="8000">
                <a:latin typeface="Trebuchet MS"/>
                <a:ea typeface="Corbel"/>
                <a:cs typeface="Corbel"/>
              </a:rPr>
              <a:t>​</a:t>
            </a:r>
            <a:endParaRPr lang="en-US">
              <a:latin typeface="Trebuchet MS"/>
            </a:endParaRPr>
          </a:p>
          <a:p>
            <a:pPr marL="0" marR="0" indent="0" algn="l" defTabSz="821531" rtl="0" fontAlgn="auto" latinLnBrk="0" hangingPunct="0">
              <a:lnSpc>
                <a:spcPct val="120000"/>
              </a:lnSpc>
              <a:spcBef>
                <a:spcPts val="0"/>
              </a:spcBef>
              <a:spcAft>
                <a:spcPts val="0"/>
              </a:spcAft>
              <a:buClrTx/>
              <a:buSzTx/>
              <a:buFontTx/>
              <a:buNone/>
              <a:tabLst/>
            </a:pPr>
            <a:endParaRPr lang="en-US" sz="2800" b="0" i="0" u="none" strike="noStrike" cap="none" spc="0" normalizeH="0" baseline="0">
              <a:ln>
                <a:noFill/>
              </a:ln>
              <a:solidFill>
                <a:srgbClr val="000000"/>
              </a:solidFill>
              <a:effectLst/>
              <a:uFillTx/>
              <a:latin typeface="Trebuchet MS"/>
            </a:endParaRPr>
          </a:p>
        </p:txBody>
      </p:sp>
      <p:sp>
        <p:nvSpPr>
          <p:cNvPr id="2" name="Slide Number Placeholder 1">
            <a:extLst>
              <a:ext uri="{FF2B5EF4-FFF2-40B4-BE49-F238E27FC236}">
                <a16:creationId xmlns:a16="http://schemas.microsoft.com/office/drawing/2014/main" id="{979F6088-0B6F-6894-31B1-2A34CB51B0E6}"/>
              </a:ext>
            </a:extLst>
          </p:cNvPr>
          <p:cNvSpPr>
            <a:spLocks noGrp="1"/>
          </p:cNvSpPr>
          <p:nvPr>
            <p:ph type="sldNum" sz="quarter" idx="2"/>
          </p:nvPr>
        </p:nvSpPr>
        <p:spPr/>
        <p:txBody>
          <a:bodyPr/>
          <a:lstStyle/>
          <a:p>
            <a:fld id="{86CB4B4D-7CA3-9044-876B-883B54F8677D}" type="slidenum">
              <a:rPr lang="en-US"/>
              <a:t>5</a:t>
            </a:fld>
            <a:endParaRPr lang="en-US"/>
          </a:p>
        </p:txBody>
      </p:sp>
      <p:pic>
        <p:nvPicPr>
          <p:cNvPr id="3" name="Picture 2" descr="A black and white progress bar&#10;&#10;AI-generated content may be incorrect.">
            <a:extLst>
              <a:ext uri="{FF2B5EF4-FFF2-40B4-BE49-F238E27FC236}">
                <a16:creationId xmlns:a16="http://schemas.microsoft.com/office/drawing/2014/main" id="{FB304220-E077-FC01-BEA8-01F8E8773E11}"/>
              </a:ext>
            </a:extLst>
          </p:cNvPr>
          <p:cNvPicPr>
            <a:picLocks noChangeAspect="1"/>
          </p:cNvPicPr>
          <p:nvPr/>
        </p:nvPicPr>
        <p:blipFill>
          <a:blip r:embed="rId2"/>
          <a:srcRect r="2432" b="278"/>
          <a:stretch>
            <a:fillRect/>
          </a:stretch>
        </p:blipFill>
        <p:spPr>
          <a:xfrm>
            <a:off x="187465" y="4367213"/>
            <a:ext cx="11445140" cy="5489703"/>
          </a:xfrm>
          <a:prstGeom prst="rect">
            <a:avLst/>
          </a:prstGeom>
        </p:spPr>
      </p:pic>
    </p:spTree>
    <p:extLst>
      <p:ext uri="{BB962C8B-B14F-4D97-AF65-F5344CB8AC3E}">
        <p14:creationId xmlns:p14="http://schemas.microsoft.com/office/powerpoint/2010/main" val="328049277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Right 7">
            <a:extLst>
              <a:ext uri="{FF2B5EF4-FFF2-40B4-BE49-F238E27FC236}">
                <a16:creationId xmlns:a16="http://schemas.microsoft.com/office/drawing/2014/main" id="{892C7B43-ADEC-DB1E-9BE1-B44C56D731D5}"/>
              </a:ext>
            </a:extLst>
          </p:cNvPr>
          <p:cNvSpPr/>
          <p:nvPr/>
        </p:nvSpPr>
        <p:spPr>
          <a:xfrm>
            <a:off x="11608585" y="6832407"/>
            <a:ext cx="936075" cy="484632"/>
          </a:xfrm>
          <a:prstGeom prst="rightArrow">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 name="TextBox 3">
            <a:extLst>
              <a:ext uri="{FF2B5EF4-FFF2-40B4-BE49-F238E27FC236}">
                <a16:creationId xmlns:a16="http://schemas.microsoft.com/office/drawing/2014/main" id="{02A959DC-03C5-8D65-0B37-216725F87D0C}"/>
              </a:ext>
            </a:extLst>
          </p:cNvPr>
          <p:cNvSpPr txBox="1"/>
          <p:nvPr/>
        </p:nvSpPr>
        <p:spPr>
          <a:xfrm>
            <a:off x="875804" y="375204"/>
            <a:ext cx="13462000" cy="36355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sz="8000" baseline="0">
                <a:solidFill>
                  <a:srgbClr val="007BC2"/>
                </a:solidFill>
                <a:latin typeface="Trebuchet MS"/>
              </a:rPr>
              <a:t>Why Upgrade </a:t>
            </a:r>
            <a:r>
              <a:rPr lang="en-US" sz="8000">
                <a:solidFill>
                  <a:srgbClr val="007BC2"/>
                </a:solidFill>
                <a:latin typeface="Trebuchet MS"/>
              </a:rPr>
              <a:t>SNOLAB's GEANT4</a:t>
            </a:r>
            <a:r>
              <a:rPr lang="en-US" sz="8000" baseline="0">
                <a:solidFill>
                  <a:srgbClr val="007BC2"/>
                </a:solidFill>
                <a:latin typeface="Trebuchet MS"/>
              </a:rPr>
              <a:t> Version?</a:t>
            </a:r>
            <a:r>
              <a:rPr sz="8000">
                <a:latin typeface="Trebuchet MS"/>
                <a:ea typeface="Corbel"/>
                <a:cs typeface="Corbel"/>
              </a:rPr>
              <a:t>​</a:t>
            </a:r>
            <a:endParaRPr lang="en-US">
              <a:latin typeface="Trebuchet MS"/>
            </a:endParaRPr>
          </a:p>
          <a:p>
            <a:pPr marL="0" marR="0" indent="0" algn="l" defTabSz="821531" rtl="0" fontAlgn="auto" latinLnBrk="0" hangingPunct="0">
              <a:lnSpc>
                <a:spcPct val="120000"/>
              </a:lnSpc>
              <a:spcBef>
                <a:spcPts val="0"/>
              </a:spcBef>
              <a:spcAft>
                <a:spcPts val="0"/>
              </a:spcAft>
              <a:buClrTx/>
              <a:buSzTx/>
              <a:buFontTx/>
              <a:buNone/>
              <a:tabLst/>
            </a:pPr>
            <a:endParaRPr lang="en-US" sz="2800" b="0" i="0" u="none" strike="noStrike" cap="none" spc="0" normalizeH="0" baseline="0">
              <a:ln>
                <a:noFill/>
              </a:ln>
              <a:solidFill>
                <a:srgbClr val="000000"/>
              </a:solidFill>
              <a:effectLst/>
              <a:uFillTx/>
              <a:latin typeface="Trebuchet MS"/>
            </a:endParaRPr>
          </a:p>
        </p:txBody>
      </p:sp>
      <p:sp>
        <p:nvSpPr>
          <p:cNvPr id="2" name="Slide Number Placeholder 1">
            <a:extLst>
              <a:ext uri="{FF2B5EF4-FFF2-40B4-BE49-F238E27FC236}">
                <a16:creationId xmlns:a16="http://schemas.microsoft.com/office/drawing/2014/main" id="{58C10E29-8334-DA6F-C54C-E91327C8E1BC}"/>
              </a:ext>
            </a:extLst>
          </p:cNvPr>
          <p:cNvSpPr>
            <a:spLocks noGrp="1"/>
          </p:cNvSpPr>
          <p:nvPr>
            <p:ph type="sldNum" sz="quarter" idx="2"/>
          </p:nvPr>
        </p:nvSpPr>
        <p:spPr/>
        <p:txBody>
          <a:bodyPr/>
          <a:lstStyle/>
          <a:p>
            <a:fld id="{86CB4B4D-7CA3-9044-876B-883B54F8677D}" type="slidenum">
              <a:rPr lang="en-US"/>
              <a:t>6</a:t>
            </a:fld>
            <a:endParaRPr lang="en-US"/>
          </a:p>
        </p:txBody>
      </p:sp>
      <p:pic>
        <p:nvPicPr>
          <p:cNvPr id="3" name="Picture 2" descr="A black and white progress bar&#10;&#10;AI-generated content may be incorrect.">
            <a:extLst>
              <a:ext uri="{FF2B5EF4-FFF2-40B4-BE49-F238E27FC236}">
                <a16:creationId xmlns:a16="http://schemas.microsoft.com/office/drawing/2014/main" id="{59C8A520-CC51-7338-A050-DD59E1F6B810}"/>
              </a:ext>
            </a:extLst>
          </p:cNvPr>
          <p:cNvPicPr>
            <a:picLocks noChangeAspect="1"/>
          </p:cNvPicPr>
          <p:nvPr/>
        </p:nvPicPr>
        <p:blipFill>
          <a:blip r:embed="rId2"/>
          <a:srcRect r="2432" b="278"/>
          <a:stretch>
            <a:fillRect/>
          </a:stretch>
        </p:blipFill>
        <p:spPr>
          <a:xfrm>
            <a:off x="187465" y="4367213"/>
            <a:ext cx="11445140" cy="5489703"/>
          </a:xfrm>
          <a:prstGeom prst="rect">
            <a:avLst/>
          </a:prstGeom>
        </p:spPr>
      </p:pic>
      <p:pic>
        <p:nvPicPr>
          <p:cNvPr id="9" name="Picture 8" descr="A colorful bar chart with text&#10;&#10;AI-generated content may be incorrect.">
            <a:extLst>
              <a:ext uri="{FF2B5EF4-FFF2-40B4-BE49-F238E27FC236}">
                <a16:creationId xmlns:a16="http://schemas.microsoft.com/office/drawing/2014/main" id="{EE67957E-10FD-1845-F7B4-000E965EF502}"/>
              </a:ext>
            </a:extLst>
          </p:cNvPr>
          <p:cNvPicPr>
            <a:picLocks noChangeAspect="1"/>
          </p:cNvPicPr>
          <p:nvPr/>
        </p:nvPicPr>
        <p:blipFill>
          <a:blip r:embed="rId3"/>
          <a:srcRect l="146" r="206" b="83"/>
          <a:stretch>
            <a:fillRect/>
          </a:stretch>
        </p:blipFill>
        <p:spPr>
          <a:xfrm>
            <a:off x="12520099" y="3983567"/>
            <a:ext cx="10943603" cy="6471644"/>
          </a:xfrm>
          <a:prstGeom prst="rect">
            <a:avLst/>
          </a:prstGeom>
        </p:spPr>
      </p:pic>
      <p:sp>
        <p:nvSpPr>
          <p:cNvPr id="5" name="Rectangle 4">
            <a:extLst>
              <a:ext uri="{FF2B5EF4-FFF2-40B4-BE49-F238E27FC236}">
                <a16:creationId xmlns:a16="http://schemas.microsoft.com/office/drawing/2014/main" id="{AC785ECC-2025-8B3B-2AE3-4F8364546CA1}"/>
              </a:ext>
            </a:extLst>
          </p:cNvPr>
          <p:cNvSpPr/>
          <p:nvPr/>
        </p:nvSpPr>
        <p:spPr>
          <a:xfrm>
            <a:off x="16159863" y="9626064"/>
            <a:ext cx="1405179" cy="43653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1" name="TextBox 10">
            <a:extLst>
              <a:ext uri="{FF2B5EF4-FFF2-40B4-BE49-F238E27FC236}">
                <a16:creationId xmlns:a16="http://schemas.microsoft.com/office/drawing/2014/main" id="{ED086FFF-146F-6476-BB86-2C073992F4A4}"/>
              </a:ext>
            </a:extLst>
          </p:cNvPr>
          <p:cNvSpPr txBox="1"/>
          <p:nvPr/>
        </p:nvSpPr>
        <p:spPr>
          <a:xfrm>
            <a:off x="16332233" y="9520473"/>
            <a:ext cx="2743199" cy="6613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a:latin typeface="Trebuchet MS"/>
              </a:rPr>
              <a:t>by 4/5ths </a:t>
            </a:r>
            <a:endParaRPr lang="en-US" b="0" i="0" u="none" strike="noStrike" cap="none" spc="0" normalizeH="0" baseline="0">
              <a:ln>
                <a:noFill/>
              </a:ln>
              <a:solidFill>
                <a:srgbClr val="000000"/>
              </a:solidFill>
              <a:effectLst/>
              <a:uFillTx/>
              <a:latin typeface="Trebuchet MS"/>
            </a:endParaRPr>
          </a:p>
        </p:txBody>
      </p:sp>
    </p:spTree>
    <p:extLst>
      <p:ext uri="{BB962C8B-B14F-4D97-AF65-F5344CB8AC3E}">
        <p14:creationId xmlns:p14="http://schemas.microsoft.com/office/powerpoint/2010/main" val="142103020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BF50A4-9D83-8B7E-E2BC-45B2E1259753}"/>
              </a:ext>
            </a:extLst>
          </p:cNvPr>
          <p:cNvSpPr txBox="1"/>
          <p:nvPr/>
        </p:nvSpPr>
        <p:spPr>
          <a:xfrm>
            <a:off x="483876" y="538926"/>
            <a:ext cx="19346007"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sz="8000">
                <a:solidFill>
                  <a:schemeClr val="accent1">
                    <a:lumMod val="76000"/>
                  </a:schemeClr>
                </a:solidFill>
                <a:latin typeface="Trebuchet MS"/>
              </a:rPr>
              <a:t>HPGe Detector - Principle of Operation</a:t>
            </a:r>
            <a:endParaRPr lang="en-US">
              <a:solidFill>
                <a:schemeClr val="accent1">
                  <a:lumMod val="76000"/>
                </a:schemeClr>
              </a:solidFill>
              <a:latin typeface="Trebuchet MS"/>
            </a:endParaRPr>
          </a:p>
        </p:txBody>
      </p:sp>
      <p:sp>
        <p:nvSpPr>
          <p:cNvPr id="4" name="TextBox 3">
            <a:extLst>
              <a:ext uri="{FF2B5EF4-FFF2-40B4-BE49-F238E27FC236}">
                <a16:creationId xmlns:a16="http://schemas.microsoft.com/office/drawing/2014/main" id="{5D09D7A2-9F0A-2675-AA9B-323788278AD0}"/>
              </a:ext>
            </a:extLst>
          </p:cNvPr>
          <p:cNvSpPr txBox="1"/>
          <p:nvPr/>
        </p:nvSpPr>
        <p:spPr>
          <a:xfrm>
            <a:off x="477219" y="4500386"/>
            <a:ext cx="6611815" cy="59612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marL="457200" indent="-457200">
              <a:buFont typeface="Calibri"/>
              <a:buChar char="-"/>
            </a:pPr>
            <a:r>
              <a:rPr lang="en-US" sz="3500">
                <a:solidFill>
                  <a:schemeClr val="tx1"/>
                </a:solidFill>
                <a:latin typeface="Trebuchet MS"/>
              </a:rPr>
              <a:t>HPGe = High Purity Germanium. Very sensitive </a:t>
            </a:r>
            <a:r>
              <a:rPr lang="en-US" sz="3500" err="1">
                <a:solidFill>
                  <a:schemeClr val="tx1"/>
                </a:solidFill>
                <a:latin typeface="Trebuchet MS"/>
              </a:rPr>
              <a:t>semicondu</a:t>
            </a:r>
            <a:r>
              <a:rPr lang="en-US" sz="3500">
                <a:solidFill>
                  <a:schemeClr val="tx1"/>
                </a:solidFill>
                <a:latin typeface="Trebuchet MS"/>
              </a:rPr>
              <a:t>ctor</a:t>
            </a:r>
            <a:endParaRPr lang="en-US">
              <a:solidFill>
                <a:schemeClr val="tx1"/>
              </a:solidFill>
              <a:latin typeface="Trebuchet MS"/>
            </a:endParaRPr>
          </a:p>
          <a:p>
            <a:pPr marL="457200" indent="-457200">
              <a:buFont typeface="Calibri"/>
              <a:buChar char="-"/>
            </a:pPr>
            <a:r>
              <a:rPr lang="en-US" sz="3500">
                <a:solidFill>
                  <a:schemeClr val="bg1"/>
                </a:solidFill>
                <a:latin typeface="Trebuchet MS"/>
              </a:rPr>
              <a:t>Gammas are characteristic</a:t>
            </a:r>
          </a:p>
          <a:p>
            <a:pPr marL="457200" indent="-457200">
              <a:buFont typeface="Calibri"/>
              <a:buChar char="-"/>
            </a:pPr>
            <a:r>
              <a:rPr lang="en-US" sz="3500">
                <a:solidFill>
                  <a:schemeClr val="bg1"/>
                </a:solidFill>
                <a:latin typeface="Trebuchet MS"/>
              </a:rPr>
              <a:t>Gamma energy proportional to PIN diode current </a:t>
            </a:r>
          </a:p>
          <a:p>
            <a:pPr marL="285750" indent="-285750">
              <a:buFont typeface="Calibri"/>
              <a:buChar char="-"/>
            </a:pPr>
            <a:endParaRPr lang="en-US" sz="3500">
              <a:solidFill>
                <a:schemeClr val="tx1"/>
              </a:solidFill>
              <a:latin typeface="Trebuchet MS"/>
            </a:endParaRPr>
          </a:p>
          <a:p>
            <a:pPr marL="457200" indent="-457200">
              <a:buFont typeface="Calibri"/>
              <a:buChar char="-"/>
            </a:pPr>
            <a:endParaRPr lang="en-US" sz="3500">
              <a:solidFill>
                <a:schemeClr val="tx1"/>
              </a:solidFill>
              <a:latin typeface="Trebuchet MS"/>
            </a:endParaRPr>
          </a:p>
          <a:p>
            <a:endParaRPr lang="en-US" sz="3500">
              <a:solidFill>
                <a:schemeClr val="tx1"/>
              </a:solidFill>
              <a:latin typeface="Trebuchet MS"/>
            </a:endParaRPr>
          </a:p>
        </p:txBody>
      </p:sp>
      <p:pic>
        <p:nvPicPr>
          <p:cNvPr id="5" name="Picture 4" descr="Germanium | Properties, Uses, &amp; Facts | Britannica">
            <a:extLst>
              <a:ext uri="{FF2B5EF4-FFF2-40B4-BE49-F238E27FC236}">
                <a16:creationId xmlns:a16="http://schemas.microsoft.com/office/drawing/2014/main" id="{27677148-C335-0AC3-D0E5-89576BE0693F}"/>
              </a:ext>
            </a:extLst>
          </p:cNvPr>
          <p:cNvPicPr>
            <a:picLocks noChangeAspect="1"/>
          </p:cNvPicPr>
          <p:nvPr/>
        </p:nvPicPr>
        <p:blipFill>
          <a:blip r:embed="rId2"/>
          <a:stretch>
            <a:fillRect/>
          </a:stretch>
        </p:blipFill>
        <p:spPr>
          <a:xfrm>
            <a:off x="10937270" y="2680631"/>
            <a:ext cx="9952891" cy="8314877"/>
          </a:xfrm>
          <a:prstGeom prst="rect">
            <a:avLst/>
          </a:prstGeom>
        </p:spPr>
      </p:pic>
      <p:sp>
        <p:nvSpPr>
          <p:cNvPr id="6" name="Slide Number Placeholder 5">
            <a:extLst>
              <a:ext uri="{FF2B5EF4-FFF2-40B4-BE49-F238E27FC236}">
                <a16:creationId xmlns:a16="http://schemas.microsoft.com/office/drawing/2014/main" id="{E0BB4281-A440-7776-032C-A77287F08D41}"/>
              </a:ext>
            </a:extLst>
          </p:cNvPr>
          <p:cNvSpPr>
            <a:spLocks noGrp="1"/>
          </p:cNvSpPr>
          <p:nvPr>
            <p:ph type="sldNum" sz="quarter" idx="2"/>
          </p:nvPr>
        </p:nvSpPr>
        <p:spPr/>
        <p:txBody>
          <a:bodyPr/>
          <a:lstStyle/>
          <a:p>
            <a:fld id="{86CB4B4D-7CA3-9044-876B-883B54F8677D}" type="slidenum">
              <a:rPr lang="en-US"/>
              <a:t>7</a:t>
            </a:fld>
            <a:endParaRPr lang="en-US"/>
          </a:p>
        </p:txBody>
      </p:sp>
    </p:spTree>
    <p:extLst>
      <p:ext uri="{BB962C8B-B14F-4D97-AF65-F5344CB8AC3E}">
        <p14:creationId xmlns:p14="http://schemas.microsoft.com/office/powerpoint/2010/main" val="422675416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5D5CD-0929-87A2-4A32-7193B0F7A76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AE64935-1E66-451E-35D3-D0A09178FB59}"/>
              </a:ext>
            </a:extLst>
          </p:cNvPr>
          <p:cNvSpPr txBox="1"/>
          <p:nvPr/>
        </p:nvSpPr>
        <p:spPr>
          <a:xfrm>
            <a:off x="483876" y="538926"/>
            <a:ext cx="19346007"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sz="8000">
                <a:solidFill>
                  <a:schemeClr val="accent1">
                    <a:lumMod val="76000"/>
                  </a:schemeClr>
                </a:solidFill>
                <a:latin typeface="Trebuchet MS"/>
              </a:rPr>
              <a:t>HPGe Detector - Principle of Operation</a:t>
            </a:r>
            <a:endParaRPr lang="en-US">
              <a:solidFill>
                <a:schemeClr val="accent1">
                  <a:lumMod val="76000"/>
                </a:schemeClr>
              </a:solidFill>
              <a:latin typeface="Trebuchet MS"/>
            </a:endParaRPr>
          </a:p>
        </p:txBody>
      </p:sp>
      <p:sp>
        <p:nvSpPr>
          <p:cNvPr id="4" name="TextBox 3">
            <a:extLst>
              <a:ext uri="{FF2B5EF4-FFF2-40B4-BE49-F238E27FC236}">
                <a16:creationId xmlns:a16="http://schemas.microsoft.com/office/drawing/2014/main" id="{25B134DB-CB45-1B57-6BB2-BEBB1C9493CE}"/>
              </a:ext>
            </a:extLst>
          </p:cNvPr>
          <p:cNvSpPr txBox="1"/>
          <p:nvPr/>
        </p:nvSpPr>
        <p:spPr>
          <a:xfrm>
            <a:off x="477219" y="4500386"/>
            <a:ext cx="6611815" cy="59612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marL="457200" indent="-457200">
              <a:buFont typeface="Calibri"/>
              <a:buChar char="-"/>
            </a:pPr>
            <a:r>
              <a:rPr lang="en-US" sz="3500">
                <a:solidFill>
                  <a:schemeClr val="tx1"/>
                </a:solidFill>
                <a:latin typeface="Trebuchet MS"/>
              </a:rPr>
              <a:t>HPGe = High Purity Germanium. Very sensitive </a:t>
            </a:r>
            <a:r>
              <a:rPr lang="en-US" sz="3500" err="1">
                <a:solidFill>
                  <a:schemeClr val="tx1"/>
                </a:solidFill>
                <a:latin typeface="Trebuchet MS"/>
              </a:rPr>
              <a:t>semicondu</a:t>
            </a:r>
            <a:r>
              <a:rPr lang="en-US" sz="3500">
                <a:solidFill>
                  <a:schemeClr val="tx1"/>
                </a:solidFill>
                <a:latin typeface="Trebuchet MS"/>
              </a:rPr>
              <a:t>ctor</a:t>
            </a:r>
            <a:endParaRPr lang="en-US">
              <a:solidFill>
                <a:schemeClr val="tx1"/>
              </a:solidFill>
              <a:latin typeface="Trebuchet MS"/>
            </a:endParaRPr>
          </a:p>
          <a:p>
            <a:pPr marL="457200" indent="-457200">
              <a:buFont typeface="Calibri"/>
              <a:buChar char="-"/>
            </a:pPr>
            <a:r>
              <a:rPr lang="en-US" sz="3500">
                <a:solidFill>
                  <a:schemeClr val="tx1"/>
                </a:solidFill>
                <a:latin typeface="Trebuchet MS"/>
              </a:rPr>
              <a:t>Gammas are characteristic</a:t>
            </a:r>
          </a:p>
          <a:p>
            <a:pPr marL="457200" indent="-457200">
              <a:buFont typeface="Calibri"/>
              <a:buChar char="-"/>
            </a:pPr>
            <a:r>
              <a:rPr lang="en-US" sz="3500">
                <a:solidFill>
                  <a:schemeClr val="bg1"/>
                </a:solidFill>
                <a:latin typeface="Trebuchet MS"/>
              </a:rPr>
              <a:t>Gamma energy proportional to PIN diode current </a:t>
            </a:r>
          </a:p>
          <a:p>
            <a:pPr marL="285750" indent="-285750">
              <a:buFont typeface="Calibri"/>
              <a:buChar char="-"/>
            </a:pPr>
            <a:endParaRPr lang="en-US" sz="3500">
              <a:solidFill>
                <a:schemeClr val="tx1"/>
              </a:solidFill>
              <a:latin typeface="Trebuchet MS"/>
            </a:endParaRPr>
          </a:p>
          <a:p>
            <a:pPr marL="457200" indent="-457200">
              <a:buFont typeface="Calibri"/>
              <a:buChar char="-"/>
            </a:pPr>
            <a:endParaRPr lang="en-US" sz="3500">
              <a:solidFill>
                <a:schemeClr val="tx1"/>
              </a:solidFill>
              <a:latin typeface="Trebuchet MS"/>
            </a:endParaRPr>
          </a:p>
          <a:p>
            <a:endParaRPr lang="en-US" sz="3500">
              <a:solidFill>
                <a:schemeClr val="tx1"/>
              </a:solidFill>
              <a:latin typeface="Trebuchet MS"/>
            </a:endParaRPr>
          </a:p>
        </p:txBody>
      </p:sp>
      <p:pic>
        <p:nvPicPr>
          <p:cNvPr id="11" name="Picture 10" descr="Radioactive Decay And Its Types">
            <a:extLst>
              <a:ext uri="{FF2B5EF4-FFF2-40B4-BE49-F238E27FC236}">
                <a16:creationId xmlns:a16="http://schemas.microsoft.com/office/drawing/2014/main" id="{1F30C6B1-BCAE-0178-01CA-F4D5FF711E57}"/>
              </a:ext>
            </a:extLst>
          </p:cNvPr>
          <p:cNvPicPr>
            <a:picLocks noChangeAspect="1"/>
          </p:cNvPicPr>
          <p:nvPr/>
        </p:nvPicPr>
        <p:blipFill>
          <a:blip r:embed="rId2"/>
          <a:srcRect l="595" t="1172" r="595" b="28125"/>
          <a:stretch>
            <a:fillRect/>
          </a:stretch>
        </p:blipFill>
        <p:spPr>
          <a:xfrm>
            <a:off x="7914109" y="4123121"/>
            <a:ext cx="7515731" cy="2728977"/>
          </a:xfrm>
          <a:prstGeom prst="rect">
            <a:avLst/>
          </a:prstGeom>
        </p:spPr>
      </p:pic>
      <p:sp>
        <p:nvSpPr>
          <p:cNvPr id="5" name="Slide Number Placeholder 4">
            <a:extLst>
              <a:ext uri="{FF2B5EF4-FFF2-40B4-BE49-F238E27FC236}">
                <a16:creationId xmlns:a16="http://schemas.microsoft.com/office/drawing/2014/main" id="{09002D72-6695-0339-F152-94BD99311C1B}"/>
              </a:ext>
            </a:extLst>
          </p:cNvPr>
          <p:cNvSpPr>
            <a:spLocks noGrp="1"/>
          </p:cNvSpPr>
          <p:nvPr>
            <p:ph type="sldNum" sz="quarter" idx="2"/>
          </p:nvPr>
        </p:nvSpPr>
        <p:spPr/>
        <p:txBody>
          <a:bodyPr/>
          <a:lstStyle/>
          <a:p>
            <a:fld id="{86CB4B4D-7CA3-9044-876B-883B54F8677D}" type="slidenum">
              <a:rPr lang="en-US"/>
              <a:t>8</a:t>
            </a:fld>
            <a:endParaRPr lang="en-US"/>
          </a:p>
        </p:txBody>
      </p:sp>
      <p:pic>
        <p:nvPicPr>
          <p:cNvPr id="8" name="Picture 7" descr="A diagram of a molecule&#10;&#10;AI-generated content may be incorrect.">
            <a:extLst>
              <a:ext uri="{FF2B5EF4-FFF2-40B4-BE49-F238E27FC236}">
                <a16:creationId xmlns:a16="http://schemas.microsoft.com/office/drawing/2014/main" id="{255CA591-D931-71E5-A094-7D54EDB91A5A}"/>
              </a:ext>
            </a:extLst>
          </p:cNvPr>
          <p:cNvPicPr>
            <a:picLocks noChangeAspect="1"/>
          </p:cNvPicPr>
          <p:nvPr/>
        </p:nvPicPr>
        <p:blipFill>
          <a:blip r:embed="rId3"/>
          <a:stretch>
            <a:fillRect/>
          </a:stretch>
        </p:blipFill>
        <p:spPr>
          <a:xfrm>
            <a:off x="7599799" y="7675789"/>
            <a:ext cx="7667625" cy="3067050"/>
          </a:xfrm>
          <a:prstGeom prst="rect">
            <a:avLst/>
          </a:prstGeom>
        </p:spPr>
      </p:pic>
      <p:sp>
        <p:nvSpPr>
          <p:cNvPr id="10" name="Arrow: Down 9">
            <a:extLst>
              <a:ext uri="{FF2B5EF4-FFF2-40B4-BE49-F238E27FC236}">
                <a16:creationId xmlns:a16="http://schemas.microsoft.com/office/drawing/2014/main" id="{38310A4A-9452-1306-A9B3-C30F262BCEF9}"/>
              </a:ext>
            </a:extLst>
          </p:cNvPr>
          <p:cNvSpPr/>
          <p:nvPr/>
        </p:nvSpPr>
        <p:spPr>
          <a:xfrm rot="2220000">
            <a:off x="10389118" y="6324726"/>
            <a:ext cx="454454" cy="1583215"/>
          </a:xfrm>
          <a:prstGeom prst="downArrow">
            <a:avLst/>
          </a:prstGeom>
          <a:solidFill>
            <a:schemeClr val="bg1">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lang="en-US" sz="3000" b="0" i="0" u="none" strike="noStrike" cap="none" spc="0" normalizeH="0" baseline="0">
              <a:ln>
                <a:noFill/>
              </a:ln>
              <a:solidFill>
                <a:schemeClr val="bg1">
                  <a:lumMod val="85000"/>
                </a:schemeClr>
              </a:solidFill>
              <a:effectLst/>
              <a:uFillTx/>
              <a:latin typeface="Helvetica Neue Medium"/>
              <a:ea typeface="Helvetica Neue Medium"/>
              <a:cs typeface="Helvetica Neue Medium"/>
            </a:endParaRPr>
          </a:p>
        </p:txBody>
      </p:sp>
    </p:spTree>
    <p:extLst>
      <p:ext uri="{BB962C8B-B14F-4D97-AF65-F5344CB8AC3E}">
        <p14:creationId xmlns:p14="http://schemas.microsoft.com/office/powerpoint/2010/main" val="79695830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D5B5D-69EF-CCC8-8E0C-89A2AFD5699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CA2EC8D-5BC1-9EE1-4267-D093B56F0425}"/>
              </a:ext>
            </a:extLst>
          </p:cNvPr>
          <p:cNvSpPr txBox="1"/>
          <p:nvPr/>
        </p:nvSpPr>
        <p:spPr>
          <a:xfrm>
            <a:off x="483876" y="538926"/>
            <a:ext cx="19346007"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r>
              <a:rPr lang="en-US" sz="8000">
                <a:solidFill>
                  <a:schemeClr val="accent1">
                    <a:lumMod val="76000"/>
                  </a:schemeClr>
                </a:solidFill>
                <a:latin typeface="Trebuchet MS"/>
              </a:rPr>
              <a:t>HPGe Detector - Principle of Operation</a:t>
            </a:r>
            <a:endParaRPr lang="en-US">
              <a:solidFill>
                <a:schemeClr val="accent1">
                  <a:lumMod val="76000"/>
                </a:schemeClr>
              </a:solidFill>
              <a:latin typeface="Trebuchet MS"/>
            </a:endParaRPr>
          </a:p>
        </p:txBody>
      </p:sp>
      <p:sp>
        <p:nvSpPr>
          <p:cNvPr id="4" name="TextBox 3">
            <a:extLst>
              <a:ext uri="{FF2B5EF4-FFF2-40B4-BE49-F238E27FC236}">
                <a16:creationId xmlns:a16="http://schemas.microsoft.com/office/drawing/2014/main" id="{1D977135-E001-7BEC-E50B-BF8117AC00E0}"/>
              </a:ext>
            </a:extLst>
          </p:cNvPr>
          <p:cNvSpPr txBox="1"/>
          <p:nvPr/>
        </p:nvSpPr>
        <p:spPr>
          <a:xfrm>
            <a:off x="477219" y="4500386"/>
            <a:ext cx="6611815" cy="59612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marL="457200" indent="-457200">
              <a:buFont typeface="Calibri"/>
              <a:buChar char="-"/>
            </a:pPr>
            <a:r>
              <a:rPr lang="en-US" sz="3500">
                <a:solidFill>
                  <a:schemeClr val="tx1"/>
                </a:solidFill>
                <a:latin typeface="Trebuchet MS"/>
              </a:rPr>
              <a:t>HPGe = High Purity Germanium. Very sensitive </a:t>
            </a:r>
            <a:r>
              <a:rPr lang="en-US" sz="3500" err="1">
                <a:solidFill>
                  <a:schemeClr val="tx1"/>
                </a:solidFill>
                <a:latin typeface="Trebuchet MS"/>
              </a:rPr>
              <a:t>semicondu</a:t>
            </a:r>
            <a:r>
              <a:rPr lang="en-US" sz="3500">
                <a:solidFill>
                  <a:schemeClr val="tx1"/>
                </a:solidFill>
                <a:latin typeface="Trebuchet MS"/>
              </a:rPr>
              <a:t>ctor</a:t>
            </a:r>
            <a:endParaRPr lang="en-US">
              <a:solidFill>
                <a:schemeClr val="tx1"/>
              </a:solidFill>
              <a:latin typeface="Trebuchet MS"/>
            </a:endParaRPr>
          </a:p>
          <a:p>
            <a:pPr marL="457200" indent="-457200">
              <a:buFont typeface="Calibri"/>
              <a:buChar char="-"/>
            </a:pPr>
            <a:r>
              <a:rPr lang="en-US" sz="3500">
                <a:solidFill>
                  <a:schemeClr val="tx1"/>
                </a:solidFill>
                <a:latin typeface="Trebuchet MS"/>
              </a:rPr>
              <a:t>Gammas are characteristic</a:t>
            </a:r>
          </a:p>
          <a:p>
            <a:pPr marL="457200" indent="-457200">
              <a:buFont typeface="Calibri"/>
              <a:buChar char="-"/>
            </a:pPr>
            <a:r>
              <a:rPr lang="en-US" sz="3500">
                <a:solidFill>
                  <a:schemeClr val="bg1"/>
                </a:solidFill>
                <a:latin typeface="Trebuchet MS"/>
              </a:rPr>
              <a:t>Gamma energy proportional to PIN diode current </a:t>
            </a:r>
          </a:p>
          <a:p>
            <a:pPr marL="285750" indent="-285750">
              <a:buFont typeface="Calibri"/>
              <a:buChar char="-"/>
            </a:pPr>
            <a:endParaRPr lang="en-US" sz="3500">
              <a:solidFill>
                <a:schemeClr val="tx1"/>
              </a:solidFill>
              <a:latin typeface="Trebuchet MS"/>
            </a:endParaRPr>
          </a:p>
          <a:p>
            <a:pPr marL="457200" indent="-457200">
              <a:buFont typeface="Calibri"/>
              <a:buChar char="-"/>
            </a:pPr>
            <a:endParaRPr lang="en-US" sz="3500">
              <a:solidFill>
                <a:schemeClr val="tx1"/>
              </a:solidFill>
              <a:latin typeface="Trebuchet MS"/>
            </a:endParaRPr>
          </a:p>
          <a:p>
            <a:endParaRPr lang="en-US" sz="3500">
              <a:solidFill>
                <a:schemeClr val="tx1"/>
              </a:solidFill>
              <a:latin typeface="Trebuchet MS"/>
            </a:endParaRPr>
          </a:p>
        </p:txBody>
      </p:sp>
      <p:pic>
        <p:nvPicPr>
          <p:cNvPr id="7" name="Picture 6" descr="Decay chain of uranium-238, with radon near the middle">
            <a:extLst>
              <a:ext uri="{FF2B5EF4-FFF2-40B4-BE49-F238E27FC236}">
                <a16:creationId xmlns:a16="http://schemas.microsoft.com/office/drawing/2014/main" id="{2242D50A-898F-D437-709D-4B4C4EB961E6}"/>
              </a:ext>
            </a:extLst>
          </p:cNvPr>
          <p:cNvPicPr>
            <a:picLocks noChangeAspect="1"/>
          </p:cNvPicPr>
          <p:nvPr/>
        </p:nvPicPr>
        <p:blipFill>
          <a:blip r:embed="rId2"/>
          <a:stretch>
            <a:fillRect/>
          </a:stretch>
        </p:blipFill>
        <p:spPr>
          <a:xfrm>
            <a:off x="16957953" y="2173124"/>
            <a:ext cx="7294031" cy="9886871"/>
          </a:xfrm>
          <a:prstGeom prst="rect">
            <a:avLst/>
          </a:prstGeom>
        </p:spPr>
      </p:pic>
      <p:sp>
        <p:nvSpPr>
          <p:cNvPr id="9" name="Arrow: Right 8">
            <a:extLst>
              <a:ext uri="{FF2B5EF4-FFF2-40B4-BE49-F238E27FC236}">
                <a16:creationId xmlns:a16="http://schemas.microsoft.com/office/drawing/2014/main" id="{DCEDEDB8-1C09-FC2D-F8D7-0FE1700390A4}"/>
              </a:ext>
            </a:extLst>
          </p:cNvPr>
          <p:cNvSpPr/>
          <p:nvPr/>
        </p:nvSpPr>
        <p:spPr>
          <a:xfrm>
            <a:off x="15838696" y="6636786"/>
            <a:ext cx="978408" cy="484632"/>
          </a:xfrm>
          <a:prstGeom prst="rightArrow">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11" name="Picture 10" descr="Radioactive Decay And Its Types">
            <a:extLst>
              <a:ext uri="{FF2B5EF4-FFF2-40B4-BE49-F238E27FC236}">
                <a16:creationId xmlns:a16="http://schemas.microsoft.com/office/drawing/2014/main" id="{E13D7A08-379D-B3D8-3EE7-68DA6EE98E21}"/>
              </a:ext>
            </a:extLst>
          </p:cNvPr>
          <p:cNvPicPr>
            <a:picLocks noChangeAspect="1"/>
          </p:cNvPicPr>
          <p:nvPr/>
        </p:nvPicPr>
        <p:blipFill>
          <a:blip r:embed="rId3"/>
          <a:srcRect l="595" t="1172" r="595" b="28125"/>
          <a:stretch>
            <a:fillRect/>
          </a:stretch>
        </p:blipFill>
        <p:spPr>
          <a:xfrm>
            <a:off x="7914109" y="4123121"/>
            <a:ext cx="7515731" cy="2728977"/>
          </a:xfrm>
          <a:prstGeom prst="rect">
            <a:avLst/>
          </a:prstGeom>
        </p:spPr>
      </p:pic>
      <p:sp>
        <p:nvSpPr>
          <p:cNvPr id="5" name="Slide Number Placeholder 4">
            <a:extLst>
              <a:ext uri="{FF2B5EF4-FFF2-40B4-BE49-F238E27FC236}">
                <a16:creationId xmlns:a16="http://schemas.microsoft.com/office/drawing/2014/main" id="{FD25FEAF-08DF-8D09-5954-EF85A35A4F76}"/>
              </a:ext>
            </a:extLst>
          </p:cNvPr>
          <p:cNvSpPr>
            <a:spLocks noGrp="1"/>
          </p:cNvSpPr>
          <p:nvPr>
            <p:ph type="sldNum" sz="quarter" idx="2"/>
          </p:nvPr>
        </p:nvSpPr>
        <p:spPr/>
        <p:txBody>
          <a:bodyPr/>
          <a:lstStyle/>
          <a:p>
            <a:fld id="{86CB4B4D-7CA3-9044-876B-883B54F8677D}" type="slidenum">
              <a:rPr lang="en-US"/>
              <a:t>9</a:t>
            </a:fld>
            <a:endParaRPr lang="en-US"/>
          </a:p>
        </p:txBody>
      </p:sp>
      <p:pic>
        <p:nvPicPr>
          <p:cNvPr id="8" name="Picture 7" descr="A diagram of a molecule&#10;&#10;AI-generated content may be incorrect.">
            <a:extLst>
              <a:ext uri="{FF2B5EF4-FFF2-40B4-BE49-F238E27FC236}">
                <a16:creationId xmlns:a16="http://schemas.microsoft.com/office/drawing/2014/main" id="{0E60022F-E3D0-5927-45E6-B2EEDE4A2A0A}"/>
              </a:ext>
            </a:extLst>
          </p:cNvPr>
          <p:cNvPicPr>
            <a:picLocks noChangeAspect="1"/>
          </p:cNvPicPr>
          <p:nvPr/>
        </p:nvPicPr>
        <p:blipFill>
          <a:blip r:embed="rId4"/>
          <a:stretch>
            <a:fillRect/>
          </a:stretch>
        </p:blipFill>
        <p:spPr>
          <a:xfrm>
            <a:off x="7599799" y="7675789"/>
            <a:ext cx="7667625" cy="3067050"/>
          </a:xfrm>
          <a:prstGeom prst="rect">
            <a:avLst/>
          </a:prstGeom>
        </p:spPr>
      </p:pic>
      <p:sp>
        <p:nvSpPr>
          <p:cNvPr id="10" name="Arrow: Down 9">
            <a:extLst>
              <a:ext uri="{FF2B5EF4-FFF2-40B4-BE49-F238E27FC236}">
                <a16:creationId xmlns:a16="http://schemas.microsoft.com/office/drawing/2014/main" id="{06C0CDBC-8F89-F402-03D6-6EE61723B031}"/>
              </a:ext>
            </a:extLst>
          </p:cNvPr>
          <p:cNvSpPr/>
          <p:nvPr/>
        </p:nvSpPr>
        <p:spPr>
          <a:xfrm rot="2220000">
            <a:off x="10389118" y="6324726"/>
            <a:ext cx="454454" cy="1583215"/>
          </a:xfrm>
          <a:prstGeom prst="downArrow">
            <a:avLst/>
          </a:prstGeom>
          <a:solidFill>
            <a:schemeClr val="bg1">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lang="en-US" sz="3000" b="0" i="0" u="none" strike="noStrike" cap="none" spc="0" normalizeH="0" baseline="0">
              <a:ln>
                <a:noFill/>
              </a:ln>
              <a:solidFill>
                <a:schemeClr val="bg1">
                  <a:lumMod val="85000"/>
                </a:schemeClr>
              </a:solidFill>
              <a:effectLst/>
              <a:uFillTx/>
              <a:latin typeface="Helvetica Neue Medium"/>
              <a:ea typeface="Helvetica Neue Medium"/>
              <a:cs typeface="Helvetica Neue Medium"/>
            </a:endParaRPr>
          </a:p>
        </p:txBody>
      </p:sp>
    </p:spTree>
    <p:extLst>
      <p:ext uri="{BB962C8B-B14F-4D97-AF65-F5344CB8AC3E}">
        <p14:creationId xmlns:p14="http://schemas.microsoft.com/office/powerpoint/2010/main" val="3651841292"/>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Lota Grotesque Bold"/>
        <a:ea typeface="Lota Grotesque Bold"/>
        <a:cs typeface="Lota Grotesque Bold"/>
      </a:majorFont>
      <a:minorFont>
        <a:latin typeface="Lota Grotesque Bold"/>
        <a:ea typeface="Lota Grotesque Bold"/>
        <a:cs typeface="Lota Grotesque 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Lota Grotesque Bold"/>
        <a:ea typeface="Lota Grotesque Bold"/>
        <a:cs typeface="Lota Grotesque Bold"/>
      </a:majorFont>
      <a:minorFont>
        <a:latin typeface="Lota Grotesque Bold"/>
        <a:ea typeface="Lota Grotesque Bold"/>
        <a:cs typeface="Lota Grotesque 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2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uli Regular"/>
            <a:ea typeface="Muli Regular"/>
            <a:cs typeface="Muli Regular"/>
            <a:sym typeface="Muli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40</Slides>
  <Notes>0</Notes>
  <HiddenSlides>8</HiddenSlide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White</vt:lpstr>
      <vt:lpstr>GEANT4: Simulating Our Way Towards the Future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86</cp:revision>
  <dcterms:modified xsi:type="dcterms:W3CDTF">2026-04-17T13:53:15Z</dcterms:modified>
</cp:coreProperties>
</file>